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59" r:id="rId6"/>
    <p:sldId id="268" r:id="rId7"/>
    <p:sldId id="263" r:id="rId8"/>
    <p:sldId id="393" r:id="rId9"/>
    <p:sldId id="261" r:id="rId10"/>
    <p:sldId id="394" r:id="rId11"/>
    <p:sldId id="387" r:id="rId12"/>
    <p:sldId id="395" r:id="rId13"/>
    <p:sldId id="396" r:id="rId14"/>
    <p:sldId id="388" r:id="rId15"/>
    <p:sldId id="389" r:id="rId16"/>
    <p:sldId id="390" r:id="rId17"/>
    <p:sldId id="265" r:id="rId18"/>
    <p:sldId id="391" r:id="rId19"/>
    <p:sldId id="392"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750"/>
    <a:srgbClr val="CD745F"/>
    <a:srgbClr val="CF7B67"/>
    <a:srgbClr val="DBEDE9"/>
    <a:srgbClr val="6BB4BF"/>
    <a:srgbClr val="13607B"/>
    <a:srgbClr val="DEA496"/>
    <a:srgbClr val="ECCAC2"/>
    <a:srgbClr val="1A6D8E"/>
    <a:srgbClr val="196A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4659"/>
  </p:normalViewPr>
  <p:slideViewPr>
    <p:cSldViewPr snapToGrid="0">
      <p:cViewPr varScale="1">
        <p:scale>
          <a:sx n="63" d="100"/>
          <a:sy n="63" d="100"/>
        </p:scale>
        <p:origin x="540" y="72"/>
      </p:cViewPr>
      <p:guideLst/>
    </p:cSldViewPr>
  </p:slideViewPr>
  <p:notesTextViewPr>
    <p:cViewPr>
      <p:scale>
        <a:sx n="1" d="1"/>
        <a:sy n="1" d="1"/>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4D1A3-A3C6-497A-99A1-36DB706526A0}" type="datetimeFigureOut">
              <a:rPr lang="es-MX" smtClean="0"/>
              <a:t>13/10/2022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24F2-893D-42AE-9201-8B0DA4851376}" type="slidenum">
              <a:rPr lang="es-MX" smtClean="0"/>
              <a:t>‹Nº›</a:t>
            </a:fld>
            <a:endParaRPr lang="es-MX"/>
          </a:p>
        </p:txBody>
      </p:sp>
    </p:spTree>
    <p:extLst>
      <p:ext uri="{BB962C8B-B14F-4D97-AF65-F5344CB8AC3E}">
        <p14:creationId xmlns:p14="http://schemas.microsoft.com/office/powerpoint/2010/main" val="358072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Pantalla inicial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1</a:t>
            </a:fld>
            <a:endParaRPr lang="es-MX"/>
          </a:p>
        </p:txBody>
      </p:sp>
    </p:spTree>
    <p:extLst>
      <p:ext uri="{BB962C8B-B14F-4D97-AF65-F5344CB8AC3E}">
        <p14:creationId xmlns:p14="http://schemas.microsoft.com/office/powerpoint/2010/main" val="331896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Hoja de vida del expositor/a</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2</a:t>
            </a:fld>
            <a:endParaRPr lang="es-MX"/>
          </a:p>
        </p:txBody>
      </p:sp>
    </p:spTree>
    <p:extLst>
      <p:ext uri="{BB962C8B-B14F-4D97-AF65-F5344CB8AC3E}">
        <p14:creationId xmlns:p14="http://schemas.microsoft.com/office/powerpoint/2010/main" val="200895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caratula principal de la presentación. Podrán cambiar la fotografía por una de su preferencia, ya sea vertical u horizontal.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3</a:t>
            </a:fld>
            <a:endParaRPr lang="es-MX"/>
          </a:p>
        </p:txBody>
      </p:sp>
    </p:spTree>
    <p:extLst>
      <p:ext uri="{BB962C8B-B14F-4D97-AF65-F5344CB8AC3E}">
        <p14:creationId xmlns:p14="http://schemas.microsoft.com/office/powerpoint/2010/main" val="393721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Esta dispositiva sirve como caratula principal de la presentación. Podrán cambiar la fotografía por una de su preferencia, ya sea vertical u horizontal.</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4</a:t>
            </a:fld>
            <a:endParaRPr lang="es-MX"/>
          </a:p>
        </p:txBody>
      </p:sp>
    </p:spTree>
    <p:extLst>
      <p:ext uri="{BB962C8B-B14F-4D97-AF65-F5344CB8AC3E}">
        <p14:creationId xmlns:p14="http://schemas.microsoft.com/office/powerpoint/2010/main" val="375272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Para presentación de gráficos, infografías y otros similares</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5</a:t>
            </a:fld>
            <a:endParaRPr lang="es-MX"/>
          </a:p>
        </p:txBody>
      </p:sp>
    </p:spTree>
    <p:extLst>
      <p:ext uri="{BB962C8B-B14F-4D97-AF65-F5344CB8AC3E}">
        <p14:creationId xmlns:p14="http://schemas.microsoft.com/office/powerpoint/2010/main" val="258286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BO" dirty="0"/>
              <a:t>Diapositiva para Subtítulos Nivel 1, con presencia de fotografía y caja de texto. Si requieren la foto puede ser reemplazad por otra o por un gráfico</a:t>
            </a:r>
            <a:endParaRPr lang="es-MX" dirty="0"/>
          </a:p>
        </p:txBody>
      </p:sp>
      <p:sp>
        <p:nvSpPr>
          <p:cNvPr id="4" name="Marcador de número de diapositiva 3"/>
          <p:cNvSpPr>
            <a:spLocks noGrp="1"/>
          </p:cNvSpPr>
          <p:nvPr>
            <p:ph type="sldNum" sz="quarter" idx="5"/>
          </p:nvPr>
        </p:nvSpPr>
        <p:spPr/>
        <p:txBody>
          <a:bodyPr/>
          <a:lstStyle/>
          <a:p>
            <a:fld id="{262424F2-893D-42AE-9201-8B0DA4851376}" type="slidenum">
              <a:rPr lang="es-MX" smtClean="0"/>
              <a:t>6</a:t>
            </a:fld>
            <a:endParaRPr lang="es-MX"/>
          </a:p>
        </p:txBody>
      </p:sp>
    </p:spTree>
    <p:extLst>
      <p:ext uri="{BB962C8B-B14F-4D97-AF65-F5344CB8AC3E}">
        <p14:creationId xmlns:p14="http://schemas.microsoft.com/office/powerpoint/2010/main" val="405927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7893-CD9E-1FD9-2E1E-28047CEA2A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8E692A-0EA2-C93F-F95C-52DF78431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A193EE3-7A86-5A30-9A84-1E7B6EF80F79}"/>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5" name="Marcador de pie de página 4">
            <a:extLst>
              <a:ext uri="{FF2B5EF4-FFF2-40B4-BE49-F238E27FC236}">
                <a16:creationId xmlns:a16="http://schemas.microsoft.com/office/drawing/2014/main" id="{4938D207-CE2A-2D7D-FA12-4A8DCB220D1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D8F885-C802-8BCA-27DC-1E02A1CE9DAE}"/>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129066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FF284-077A-6A91-ECE4-C4EAD96492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4DF0290-C6CB-47B4-A4C6-396EF2FD68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BB48EDD-4464-4B4F-C92E-0C5280E32F1F}"/>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5" name="Marcador de pie de página 4">
            <a:extLst>
              <a:ext uri="{FF2B5EF4-FFF2-40B4-BE49-F238E27FC236}">
                <a16:creationId xmlns:a16="http://schemas.microsoft.com/office/drawing/2014/main" id="{3DE94B75-5E7B-C80C-F32A-B93AC9555B8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142509-9F51-C066-7096-1AE05316E25F}"/>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45868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AA7392-ECAF-829A-28A7-B917D9B0B6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D55E2F2-2D74-168B-7E8B-FC2A2F2DFA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DF4A6E-2A46-A1FD-B4AE-7EFAD40D41F6}"/>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5" name="Marcador de pie de página 4">
            <a:extLst>
              <a:ext uri="{FF2B5EF4-FFF2-40B4-BE49-F238E27FC236}">
                <a16:creationId xmlns:a16="http://schemas.microsoft.com/office/drawing/2014/main" id="{A116BDB6-0625-193A-E834-9BE6CB94C2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64F3FD-7F3D-7F17-46CA-F27C4680540D}"/>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372308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7C1B8-DBC3-5166-EF83-211C32F84A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BO"/>
          </a:p>
        </p:txBody>
      </p:sp>
      <p:sp>
        <p:nvSpPr>
          <p:cNvPr id="3" name="Subtítulo 2">
            <a:extLst>
              <a:ext uri="{FF2B5EF4-FFF2-40B4-BE49-F238E27FC236}">
                <a16:creationId xmlns:a16="http://schemas.microsoft.com/office/drawing/2014/main" id="{9DEF7A77-F69B-7A6E-33D2-2283559A4B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a:extLst>
              <a:ext uri="{FF2B5EF4-FFF2-40B4-BE49-F238E27FC236}">
                <a16:creationId xmlns:a16="http://schemas.microsoft.com/office/drawing/2014/main" id="{D17AB89F-61A2-CAF6-562B-D98F01AE1ECF}"/>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5" name="Marcador de pie de página 4">
            <a:extLst>
              <a:ext uri="{FF2B5EF4-FFF2-40B4-BE49-F238E27FC236}">
                <a16:creationId xmlns:a16="http://schemas.microsoft.com/office/drawing/2014/main" id="{04AC29F8-0C57-D1F7-7ABF-1B3FB03E7810}"/>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4BFBE5E2-614B-27E5-566D-D426C3937E9E}"/>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70528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4D8D8-8903-E906-FCDE-CB1194E4484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6B028760-B35F-A693-9537-B3AE08510978}"/>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0C16A7A2-72FD-AA50-5FFC-C1BC6AFD2D72}"/>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5" name="Marcador de pie de página 4">
            <a:extLst>
              <a:ext uri="{FF2B5EF4-FFF2-40B4-BE49-F238E27FC236}">
                <a16:creationId xmlns:a16="http://schemas.microsoft.com/office/drawing/2014/main" id="{F0419B1B-C169-F786-8512-008BF260D85D}"/>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D8587807-1744-95AD-75AF-1663047E4FF8}"/>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408445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05339-5F84-D11E-B0E6-F36A69C9D1C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DE7FB9DB-2618-02B2-2E50-E4004E976A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0DB5D84-A7FD-25FE-CC36-622CE3CCD557}"/>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5" name="Marcador de pie de página 4">
            <a:extLst>
              <a:ext uri="{FF2B5EF4-FFF2-40B4-BE49-F238E27FC236}">
                <a16:creationId xmlns:a16="http://schemas.microsoft.com/office/drawing/2014/main" id="{0919D2D1-60F0-A87A-B961-010510F87DED}"/>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77609D92-66C1-D450-1580-5E7A65AE26B0}"/>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283929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C1FDF-2A60-8B86-984B-330C562160E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76852059-0911-A124-9A17-EE769C37F0FC}"/>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a:extLst>
              <a:ext uri="{FF2B5EF4-FFF2-40B4-BE49-F238E27FC236}">
                <a16:creationId xmlns:a16="http://schemas.microsoft.com/office/drawing/2014/main" id="{95123714-B7C4-7907-7A78-E546ED5431A9}"/>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a:extLst>
              <a:ext uri="{FF2B5EF4-FFF2-40B4-BE49-F238E27FC236}">
                <a16:creationId xmlns:a16="http://schemas.microsoft.com/office/drawing/2014/main" id="{20EAE366-CA62-B194-10F1-E15C34CBA803}"/>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6" name="Marcador de pie de página 5">
            <a:extLst>
              <a:ext uri="{FF2B5EF4-FFF2-40B4-BE49-F238E27FC236}">
                <a16:creationId xmlns:a16="http://schemas.microsoft.com/office/drawing/2014/main" id="{20C46ED2-9C64-7F11-F782-5F8B7C585155}"/>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90C6639D-3482-0BAC-F37E-B45D9088C136}"/>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18042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3FA65-0F19-2F55-2FF7-C90F22FD90F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54BF6982-53C8-B585-2513-74E466C681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22752F-A3D4-7881-7D14-DE7E3E10E191}"/>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a:extLst>
              <a:ext uri="{FF2B5EF4-FFF2-40B4-BE49-F238E27FC236}">
                <a16:creationId xmlns:a16="http://schemas.microsoft.com/office/drawing/2014/main" id="{68D308C7-ACD4-647D-230F-7BF01E8288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8669B1-9D92-4DC4-6502-124B55F5E240}"/>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a:extLst>
              <a:ext uri="{FF2B5EF4-FFF2-40B4-BE49-F238E27FC236}">
                <a16:creationId xmlns:a16="http://schemas.microsoft.com/office/drawing/2014/main" id="{697D3EAB-E21E-5AB9-1ADA-9A2995CE8E36}"/>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8" name="Marcador de pie de página 7">
            <a:extLst>
              <a:ext uri="{FF2B5EF4-FFF2-40B4-BE49-F238E27FC236}">
                <a16:creationId xmlns:a16="http://schemas.microsoft.com/office/drawing/2014/main" id="{DE4A6753-BE3D-3CFE-FDEA-DFE852847938}"/>
              </a:ext>
            </a:extLst>
          </p:cNvPr>
          <p:cNvSpPr>
            <a:spLocks noGrp="1"/>
          </p:cNvSpPr>
          <p:nvPr>
            <p:ph type="ftr" sz="quarter" idx="11"/>
          </p:nvPr>
        </p:nvSpPr>
        <p:spPr/>
        <p:txBody>
          <a:bodyPr/>
          <a:lstStyle/>
          <a:p>
            <a:endParaRPr lang="es-BO"/>
          </a:p>
        </p:txBody>
      </p:sp>
      <p:sp>
        <p:nvSpPr>
          <p:cNvPr id="9" name="Marcador de número de diapositiva 8">
            <a:extLst>
              <a:ext uri="{FF2B5EF4-FFF2-40B4-BE49-F238E27FC236}">
                <a16:creationId xmlns:a16="http://schemas.microsoft.com/office/drawing/2014/main" id="{537E8C46-4E83-6C47-0BB8-4696BC0DBC58}"/>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76587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D5D7F-4BC3-9877-F68C-58608C2E69A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BO"/>
          </a:p>
        </p:txBody>
      </p:sp>
      <p:sp>
        <p:nvSpPr>
          <p:cNvPr id="3" name="Marcador de fecha 2">
            <a:extLst>
              <a:ext uri="{FF2B5EF4-FFF2-40B4-BE49-F238E27FC236}">
                <a16:creationId xmlns:a16="http://schemas.microsoft.com/office/drawing/2014/main" id="{31443984-2A36-0865-07CA-A7ACE1CE16B7}"/>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4" name="Marcador de pie de página 3">
            <a:extLst>
              <a:ext uri="{FF2B5EF4-FFF2-40B4-BE49-F238E27FC236}">
                <a16:creationId xmlns:a16="http://schemas.microsoft.com/office/drawing/2014/main" id="{DF09DC2B-ACCC-30F6-77AA-B30527ACC5E0}"/>
              </a:ext>
            </a:extLst>
          </p:cNvPr>
          <p:cNvSpPr>
            <a:spLocks noGrp="1"/>
          </p:cNvSpPr>
          <p:nvPr>
            <p:ph type="ftr" sz="quarter" idx="11"/>
          </p:nvPr>
        </p:nvSpPr>
        <p:spPr/>
        <p:txBody>
          <a:bodyPr/>
          <a:lstStyle/>
          <a:p>
            <a:endParaRPr lang="es-BO"/>
          </a:p>
        </p:txBody>
      </p:sp>
      <p:sp>
        <p:nvSpPr>
          <p:cNvPr id="5" name="Marcador de número de diapositiva 4">
            <a:extLst>
              <a:ext uri="{FF2B5EF4-FFF2-40B4-BE49-F238E27FC236}">
                <a16:creationId xmlns:a16="http://schemas.microsoft.com/office/drawing/2014/main" id="{990F6348-83BE-102E-74DD-4AA8DFB3E172}"/>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231993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AFEEBA-D122-4B7B-580E-F8B9904CBE4B}"/>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3" name="Marcador de pie de página 2">
            <a:extLst>
              <a:ext uri="{FF2B5EF4-FFF2-40B4-BE49-F238E27FC236}">
                <a16:creationId xmlns:a16="http://schemas.microsoft.com/office/drawing/2014/main" id="{E2FB5E68-E977-BAF1-3F2B-B338059E7820}"/>
              </a:ext>
            </a:extLst>
          </p:cNvPr>
          <p:cNvSpPr>
            <a:spLocks noGrp="1"/>
          </p:cNvSpPr>
          <p:nvPr>
            <p:ph type="ftr" sz="quarter" idx="11"/>
          </p:nvPr>
        </p:nvSpPr>
        <p:spPr/>
        <p:txBody>
          <a:bodyPr/>
          <a:lstStyle/>
          <a:p>
            <a:endParaRPr lang="es-BO"/>
          </a:p>
        </p:txBody>
      </p:sp>
      <p:sp>
        <p:nvSpPr>
          <p:cNvPr id="4" name="Marcador de número de diapositiva 3">
            <a:extLst>
              <a:ext uri="{FF2B5EF4-FFF2-40B4-BE49-F238E27FC236}">
                <a16:creationId xmlns:a16="http://schemas.microsoft.com/office/drawing/2014/main" id="{8CC7E852-C550-3034-1DCD-8D45597FD1D8}"/>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419437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A8EF0-8F27-C46B-F960-6DE6A7AC82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5C9F9F75-1762-9D5F-02F2-FAD44FB63C5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a:extLst>
              <a:ext uri="{FF2B5EF4-FFF2-40B4-BE49-F238E27FC236}">
                <a16:creationId xmlns:a16="http://schemas.microsoft.com/office/drawing/2014/main" id="{4555F126-E8AF-B304-3589-D9CCA7B5A2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1E61BE-487A-AA68-D0D9-1A6DCD3919EB}"/>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6" name="Marcador de pie de página 5">
            <a:extLst>
              <a:ext uri="{FF2B5EF4-FFF2-40B4-BE49-F238E27FC236}">
                <a16:creationId xmlns:a16="http://schemas.microsoft.com/office/drawing/2014/main" id="{CC11286E-0434-2DFA-0C43-EAD9B7B30DC6}"/>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C4A8ACB1-CAA3-D255-BA8D-35A92A53EE35}"/>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282094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B4A77-64EA-959B-CE7E-C49BC7E8CB8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243C51F-6DAA-CAB7-9F22-124E625126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A68C37-2D66-8381-1894-E33C5CFC8C5C}"/>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5" name="Marcador de pie de página 4">
            <a:extLst>
              <a:ext uri="{FF2B5EF4-FFF2-40B4-BE49-F238E27FC236}">
                <a16:creationId xmlns:a16="http://schemas.microsoft.com/office/drawing/2014/main" id="{AD66AA66-7AF8-750A-BB14-8987F1AA76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5A99AF-F0E9-EF36-8476-72A2C279CB7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93076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86261-412C-5D4D-9B70-6D8541F910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BO"/>
          </a:p>
        </p:txBody>
      </p:sp>
      <p:sp>
        <p:nvSpPr>
          <p:cNvPr id="3" name="Marcador de posición de imagen 2">
            <a:extLst>
              <a:ext uri="{FF2B5EF4-FFF2-40B4-BE49-F238E27FC236}">
                <a16:creationId xmlns:a16="http://schemas.microsoft.com/office/drawing/2014/main" id="{21089899-EC00-E392-6FE5-175A88038F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a:extLst>
              <a:ext uri="{FF2B5EF4-FFF2-40B4-BE49-F238E27FC236}">
                <a16:creationId xmlns:a16="http://schemas.microsoft.com/office/drawing/2014/main" id="{56BCBAD2-8DC2-83D8-565F-B65C11F145E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A7A44-621B-C1F1-82D4-BF156604F053}"/>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6" name="Marcador de pie de página 5">
            <a:extLst>
              <a:ext uri="{FF2B5EF4-FFF2-40B4-BE49-F238E27FC236}">
                <a16:creationId xmlns:a16="http://schemas.microsoft.com/office/drawing/2014/main" id="{5713A326-6BAA-C091-3B36-A0F32FA8A90A}"/>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25508864-B473-55BD-EFC4-56EACBBDC0BE}"/>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31560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E2D14-F0A7-9B59-D158-48962C772E2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942A568C-0D02-0B4A-6A26-D70D212418C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7124BB48-B378-3FF2-5AFB-7C0B0B9BAFC5}"/>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5" name="Marcador de pie de página 4">
            <a:extLst>
              <a:ext uri="{FF2B5EF4-FFF2-40B4-BE49-F238E27FC236}">
                <a16:creationId xmlns:a16="http://schemas.microsoft.com/office/drawing/2014/main" id="{83737DD0-624B-DC4E-AD91-3485075CC3E0}"/>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6D8C275B-D01A-5EC2-92AE-F60E16E6611F}"/>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3103067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D3AED1-E51B-8914-DEA6-9C149CF839F6}"/>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65D51E61-CDE4-73A1-2F01-671CF548D728}"/>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95E84AF3-DABD-EE80-F9D3-9F37CA6BA7D1}"/>
              </a:ext>
            </a:extLst>
          </p:cNvPr>
          <p:cNvSpPr>
            <a:spLocks noGrp="1"/>
          </p:cNvSpPr>
          <p:nvPr>
            <p:ph type="dt" sz="half" idx="10"/>
          </p:nvPr>
        </p:nvSpPr>
        <p:spPr/>
        <p:txBody>
          <a:bodyPr/>
          <a:lstStyle/>
          <a:p>
            <a:fld id="{7EDAFE23-0260-4184-8D37-252B5C6C438B}" type="datetimeFigureOut">
              <a:rPr lang="es-BO" smtClean="0"/>
              <a:t>13/10/2022</a:t>
            </a:fld>
            <a:endParaRPr lang="es-BO"/>
          </a:p>
        </p:txBody>
      </p:sp>
      <p:sp>
        <p:nvSpPr>
          <p:cNvPr id="5" name="Marcador de pie de página 4">
            <a:extLst>
              <a:ext uri="{FF2B5EF4-FFF2-40B4-BE49-F238E27FC236}">
                <a16:creationId xmlns:a16="http://schemas.microsoft.com/office/drawing/2014/main" id="{A0CC8489-5324-86F1-9051-24E43BD5058B}"/>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A74F676C-602B-C078-9AD3-12E4074B8233}"/>
              </a:ext>
            </a:extLst>
          </p:cNvPr>
          <p:cNvSpPr>
            <a:spLocks noGrp="1"/>
          </p:cNvSpPr>
          <p:nvPr>
            <p:ph type="sldNum" sz="quarter" idx="12"/>
          </p:nvPr>
        </p:nvSpPr>
        <p:spPr/>
        <p:txBody>
          <a:bodyPr/>
          <a:lstStyle/>
          <a:p>
            <a:fld id="{96AD7BC1-8800-44D5-AE97-AC5E05A139AF}" type="slidenum">
              <a:rPr lang="es-BO" smtClean="0"/>
              <a:t>‹Nº›</a:t>
            </a:fld>
            <a:endParaRPr lang="es-BO"/>
          </a:p>
        </p:txBody>
      </p:sp>
    </p:spTree>
    <p:extLst>
      <p:ext uri="{BB962C8B-B14F-4D97-AF65-F5344CB8AC3E}">
        <p14:creationId xmlns:p14="http://schemas.microsoft.com/office/powerpoint/2010/main" val="87993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2D21A-5A44-587B-9DF8-572AB5B7AD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24F17BE-1E33-53FA-273B-E1F65CC07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C15822-39F0-4380-4062-45E3DC2E0A2E}"/>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5" name="Marcador de pie de página 4">
            <a:extLst>
              <a:ext uri="{FF2B5EF4-FFF2-40B4-BE49-F238E27FC236}">
                <a16:creationId xmlns:a16="http://schemas.microsoft.com/office/drawing/2014/main" id="{E52D2B70-77A4-7003-640C-C2F423470A6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94BBFF-7EB4-008D-1939-14048089E2A5}"/>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7623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C0F62-58A8-67CF-0E63-DC18C02BDC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13632E-D9D5-BC68-D518-36915123B4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098FE89-3A8B-3B98-EAFE-7238A173B6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C959192-103A-9AB9-83A6-A492802A6ED8}"/>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6" name="Marcador de pie de página 5">
            <a:extLst>
              <a:ext uri="{FF2B5EF4-FFF2-40B4-BE49-F238E27FC236}">
                <a16:creationId xmlns:a16="http://schemas.microsoft.com/office/drawing/2014/main" id="{043FAF07-AF7E-D76F-710C-E16D49C08F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4B7B7E-E60E-D9D6-F665-B1134B0C5C95}"/>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69553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5C3DF-C584-4964-A5C6-AA2AEC6CC32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444B72C-2351-9B8D-3745-5023A71A2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3B3E67-10AA-BCEC-AD39-060B227710F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C609BE1-4494-D066-223B-18D6B6B96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E4DD98-A6F4-EA88-7402-71F479A5FE7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EDDCA00-85BF-10B9-7F2F-B61BA83E1699}"/>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8" name="Marcador de pie de página 7">
            <a:extLst>
              <a:ext uri="{FF2B5EF4-FFF2-40B4-BE49-F238E27FC236}">
                <a16:creationId xmlns:a16="http://schemas.microsoft.com/office/drawing/2014/main" id="{FBA73792-A8AB-F7C6-FAE0-E7E2319F37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A32D668-A39A-8D01-DAC4-36E00E4B21A3}"/>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81216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8B33F-0DA2-0FED-B4A3-BC6B0783A3D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AE0991-250E-B871-F012-CE35CC43BB1F}"/>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4" name="Marcador de pie de página 3">
            <a:extLst>
              <a:ext uri="{FF2B5EF4-FFF2-40B4-BE49-F238E27FC236}">
                <a16:creationId xmlns:a16="http://schemas.microsoft.com/office/drawing/2014/main" id="{F7E03777-44E9-D581-7A7F-F71A2206BBE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2FEEFAD-87EB-54DE-3A07-8C0FD4A63FE7}"/>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37220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87B342-2711-11BF-0A01-4AE231F7CEC3}"/>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3" name="Marcador de pie de página 2">
            <a:extLst>
              <a:ext uri="{FF2B5EF4-FFF2-40B4-BE49-F238E27FC236}">
                <a16:creationId xmlns:a16="http://schemas.microsoft.com/office/drawing/2014/main" id="{1FC0C3C2-044E-0165-4BB0-29FDA21C0E7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8D907F1-98D0-191B-AAED-FCD5B8C44983}"/>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43604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A77B4-CDD0-24CF-02FE-4B30C040D5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C27534D-F291-6D20-E922-595011207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5BCF604-9582-3355-0B5A-BE916D497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3D827F-0980-AF3A-2927-EFCAD491EE7A}"/>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6" name="Marcador de pie de página 5">
            <a:extLst>
              <a:ext uri="{FF2B5EF4-FFF2-40B4-BE49-F238E27FC236}">
                <a16:creationId xmlns:a16="http://schemas.microsoft.com/office/drawing/2014/main" id="{9AEF9B06-BBFB-9333-3499-69D6E56E77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C647D5D-BC90-B246-F80E-86E4432CECC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10445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45159-28E0-0D2D-8733-569A3DBCC2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F4B0369-39D8-9324-3A53-69A3D9C3A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a:extLst>
              <a:ext uri="{FF2B5EF4-FFF2-40B4-BE49-F238E27FC236}">
                <a16:creationId xmlns:a16="http://schemas.microsoft.com/office/drawing/2014/main" id="{51B4423A-6E30-1F21-3A55-70F07735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47A116-A7C8-AFA1-374C-986AAC79E882}"/>
              </a:ext>
            </a:extLst>
          </p:cNvPr>
          <p:cNvSpPr>
            <a:spLocks noGrp="1"/>
          </p:cNvSpPr>
          <p:nvPr>
            <p:ph type="dt" sz="half" idx="10"/>
          </p:nvPr>
        </p:nvSpPr>
        <p:spPr/>
        <p:txBody>
          <a:bodyPr/>
          <a:lstStyle/>
          <a:p>
            <a:fld id="{4D484082-065E-4354-8A63-6EDF70C80D81}" type="datetimeFigureOut">
              <a:rPr lang="es-MX" smtClean="0"/>
              <a:t>13/10/2022</a:t>
            </a:fld>
            <a:endParaRPr lang="es-MX"/>
          </a:p>
        </p:txBody>
      </p:sp>
      <p:sp>
        <p:nvSpPr>
          <p:cNvPr id="6" name="Marcador de pie de página 5">
            <a:extLst>
              <a:ext uri="{FF2B5EF4-FFF2-40B4-BE49-F238E27FC236}">
                <a16:creationId xmlns:a16="http://schemas.microsoft.com/office/drawing/2014/main" id="{1BF073CA-96AE-0FE1-7224-AEB91084860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5237D47-EA26-B813-56F1-334CD3F294C8}"/>
              </a:ext>
            </a:extLst>
          </p:cNvPr>
          <p:cNvSpPr>
            <a:spLocks noGrp="1"/>
          </p:cNvSpPr>
          <p:nvPr>
            <p:ph type="sldNum" sz="quarter" idx="12"/>
          </p:nvPr>
        </p:nvSpPr>
        <p:spPr/>
        <p:txBody>
          <a:bodyPr/>
          <a:lstStyle/>
          <a:p>
            <a:fld id="{33025F1B-DF0B-47CC-A62B-1A189E997941}" type="slidenum">
              <a:rPr lang="es-MX" smtClean="0"/>
              <a:t>‹Nº›</a:t>
            </a:fld>
            <a:endParaRPr lang="es-MX"/>
          </a:p>
        </p:txBody>
      </p:sp>
    </p:spTree>
    <p:extLst>
      <p:ext uri="{BB962C8B-B14F-4D97-AF65-F5344CB8AC3E}">
        <p14:creationId xmlns:p14="http://schemas.microsoft.com/office/powerpoint/2010/main" val="261406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7F1F7F-0E1D-FCE6-6524-7C6926A0D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2387D9C-D602-6A0E-3980-0D652003B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B7F585-7E38-83E1-D05C-5ABCA05D1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84082-065E-4354-8A63-6EDF70C80D81}" type="datetimeFigureOut">
              <a:rPr lang="es-MX" smtClean="0"/>
              <a:t>13/10/2022</a:t>
            </a:fld>
            <a:endParaRPr lang="es-MX"/>
          </a:p>
        </p:txBody>
      </p:sp>
      <p:sp>
        <p:nvSpPr>
          <p:cNvPr id="5" name="Marcador de pie de página 4">
            <a:extLst>
              <a:ext uri="{FF2B5EF4-FFF2-40B4-BE49-F238E27FC236}">
                <a16:creationId xmlns:a16="http://schemas.microsoft.com/office/drawing/2014/main" id="{209C68B9-CC15-B4A9-39CE-36EF57263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94228FD-1124-2D5B-883F-A3AD2566F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25F1B-DF0B-47CC-A62B-1A189E997941}" type="slidenum">
              <a:rPr lang="es-MX" smtClean="0"/>
              <a:t>‹Nº›</a:t>
            </a:fld>
            <a:endParaRPr lang="es-MX"/>
          </a:p>
        </p:txBody>
      </p:sp>
    </p:spTree>
    <p:extLst>
      <p:ext uri="{BB962C8B-B14F-4D97-AF65-F5344CB8AC3E}">
        <p14:creationId xmlns:p14="http://schemas.microsoft.com/office/powerpoint/2010/main" val="254831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0F09C362-385C-13A0-0B3D-E8891A711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AFE23-0260-4184-8D37-252B5C6C438B}" type="datetimeFigureOut">
              <a:rPr lang="es-BO" smtClean="0"/>
              <a:t>13/10/2022</a:t>
            </a:fld>
            <a:endParaRPr lang="es-BO"/>
          </a:p>
        </p:txBody>
      </p:sp>
      <p:sp>
        <p:nvSpPr>
          <p:cNvPr id="5" name="Marcador de pie de página 4">
            <a:extLst>
              <a:ext uri="{FF2B5EF4-FFF2-40B4-BE49-F238E27FC236}">
                <a16:creationId xmlns:a16="http://schemas.microsoft.com/office/drawing/2014/main" id="{5B6032ED-78FD-6B81-1D6D-70FBD538A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Marcador de número de diapositiva 5">
            <a:extLst>
              <a:ext uri="{FF2B5EF4-FFF2-40B4-BE49-F238E27FC236}">
                <a16:creationId xmlns:a16="http://schemas.microsoft.com/office/drawing/2014/main" id="{72A928C4-6416-4AE8-4B98-E8026FABF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D7BC1-8800-44D5-AE97-AC5E05A139AF}" type="slidenum">
              <a:rPr lang="es-BO" smtClean="0"/>
              <a:t>‹Nº›</a:t>
            </a:fld>
            <a:endParaRPr lang="es-BO"/>
          </a:p>
        </p:txBody>
      </p:sp>
      <p:pic>
        <p:nvPicPr>
          <p:cNvPr id="7" name="Imagen 6">
            <a:extLst>
              <a:ext uri="{FF2B5EF4-FFF2-40B4-BE49-F238E27FC236}">
                <a16:creationId xmlns:a16="http://schemas.microsoft.com/office/drawing/2014/main" id="{D815128A-331A-0357-50A5-2B157AD1EEB4}"/>
              </a:ext>
            </a:extLst>
          </p:cNvPr>
          <p:cNvPicPr>
            <a:picLocks noChangeAspect="1"/>
          </p:cNvPicPr>
          <p:nvPr userDrawn="1"/>
        </p:nvPicPr>
        <p:blipFill>
          <a:blip r:embed="rId13"/>
          <a:stretch>
            <a:fillRect/>
          </a:stretch>
        </p:blipFill>
        <p:spPr>
          <a:xfrm>
            <a:off x="0" y="6061074"/>
            <a:ext cx="12192000" cy="295276"/>
          </a:xfrm>
          <a:prstGeom prst="rect">
            <a:avLst/>
          </a:prstGeom>
        </p:spPr>
      </p:pic>
      <p:grpSp>
        <p:nvGrpSpPr>
          <p:cNvPr id="588" name="Grupo 587">
            <a:extLst>
              <a:ext uri="{FF2B5EF4-FFF2-40B4-BE49-F238E27FC236}">
                <a16:creationId xmlns:a16="http://schemas.microsoft.com/office/drawing/2014/main" id="{E36250DC-5525-4A87-D2C2-4E0F6EBCB704}"/>
              </a:ext>
            </a:extLst>
          </p:cNvPr>
          <p:cNvGrpSpPr/>
          <p:nvPr userDrawn="1"/>
        </p:nvGrpSpPr>
        <p:grpSpPr>
          <a:xfrm>
            <a:off x="10417215" y="136644"/>
            <a:ext cx="1546741" cy="2036952"/>
            <a:chOff x="10417215" y="136644"/>
            <a:chExt cx="1546741" cy="2036952"/>
          </a:xfrm>
        </p:grpSpPr>
        <p:sp>
          <p:nvSpPr>
            <p:cNvPr id="12" name="Forma libre: forma 11">
              <a:extLst>
                <a:ext uri="{FF2B5EF4-FFF2-40B4-BE49-F238E27FC236}">
                  <a16:creationId xmlns:a16="http://schemas.microsoft.com/office/drawing/2014/main" id="{73C98445-04E1-5D30-C1A0-5A4FBC56660E}"/>
                </a:ext>
              </a:extLst>
            </p:cNvPr>
            <p:cNvSpPr/>
            <p:nvPr/>
          </p:nvSpPr>
          <p:spPr>
            <a:xfrm>
              <a:off x="10630958" y="136644"/>
              <a:ext cx="81430" cy="102544"/>
            </a:xfrm>
            <a:custGeom>
              <a:avLst/>
              <a:gdLst>
                <a:gd name="connsiteX0" fmla="*/ 76719 w 81430"/>
                <a:gd name="connsiteY0" fmla="*/ 48717 h 102544"/>
                <a:gd name="connsiteX1" fmla="*/ 67501 w 81430"/>
                <a:gd name="connsiteY1" fmla="*/ 80000 h 102544"/>
                <a:gd name="connsiteX2" fmla="*/ 56320 w 81430"/>
                <a:gd name="connsiteY2" fmla="*/ 93797 h 102544"/>
                <a:gd name="connsiteX3" fmla="*/ 47756 w 81430"/>
                <a:gd name="connsiteY3" fmla="*/ 98793 h 102544"/>
                <a:gd name="connsiteX4" fmla="*/ 37765 w 81430"/>
                <a:gd name="connsiteY4" fmla="*/ 102540 h 102544"/>
                <a:gd name="connsiteX5" fmla="*/ 36278 w 81430"/>
                <a:gd name="connsiteY5" fmla="*/ 97485 h 102544"/>
                <a:gd name="connsiteX6" fmla="*/ 29022 w 81430"/>
                <a:gd name="connsiteY6" fmla="*/ 87018 h 102544"/>
                <a:gd name="connsiteX7" fmla="*/ 22421 w 81430"/>
                <a:gd name="connsiteY7" fmla="*/ 69414 h 102544"/>
                <a:gd name="connsiteX8" fmla="*/ 12489 w 81430"/>
                <a:gd name="connsiteY8" fmla="*/ 41759 h 102544"/>
                <a:gd name="connsiteX9" fmla="*/ 6661 w 81430"/>
                <a:gd name="connsiteY9" fmla="*/ 23977 h 102544"/>
                <a:gd name="connsiteX10" fmla="*/ 2022 w 81430"/>
                <a:gd name="connsiteY10" fmla="*/ 17494 h 102544"/>
                <a:gd name="connsiteX11" fmla="*/ 0 w 81430"/>
                <a:gd name="connsiteY11" fmla="*/ 13748 h 102544"/>
                <a:gd name="connsiteX12" fmla="*/ 15879 w 81430"/>
                <a:gd name="connsiteY12" fmla="*/ 5957 h 102544"/>
                <a:gd name="connsiteX13" fmla="*/ 50254 w 81430"/>
                <a:gd name="connsiteY13" fmla="*/ 10 h 102544"/>
                <a:gd name="connsiteX14" fmla="*/ 75887 w 81430"/>
                <a:gd name="connsiteY14" fmla="*/ 3697 h 102544"/>
                <a:gd name="connsiteX15" fmla="*/ 77671 w 81430"/>
                <a:gd name="connsiteY15" fmla="*/ 19576 h 102544"/>
                <a:gd name="connsiteX16" fmla="*/ 79752 w 81430"/>
                <a:gd name="connsiteY16" fmla="*/ 35515 h 102544"/>
                <a:gd name="connsiteX17" fmla="*/ 78266 w 81430"/>
                <a:gd name="connsiteY17" fmla="*/ 37656 h 102544"/>
                <a:gd name="connsiteX18" fmla="*/ 77790 w 81430"/>
                <a:gd name="connsiteY18" fmla="*/ 37656 h 102544"/>
                <a:gd name="connsiteX19" fmla="*/ 76719 w 81430"/>
                <a:gd name="connsiteY19" fmla="*/ 48777 h 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30" h="102544">
                  <a:moveTo>
                    <a:pt x="76719" y="48717"/>
                  </a:moveTo>
                  <a:cubicBezTo>
                    <a:pt x="76600" y="60017"/>
                    <a:pt x="73508" y="70544"/>
                    <a:pt x="67501" y="80000"/>
                  </a:cubicBezTo>
                  <a:cubicBezTo>
                    <a:pt x="64349" y="84936"/>
                    <a:pt x="60127" y="89218"/>
                    <a:pt x="56320" y="93797"/>
                  </a:cubicBezTo>
                  <a:cubicBezTo>
                    <a:pt x="53466" y="95463"/>
                    <a:pt x="50730" y="97306"/>
                    <a:pt x="47756" y="98793"/>
                  </a:cubicBezTo>
                  <a:cubicBezTo>
                    <a:pt x="44604" y="100399"/>
                    <a:pt x="41631" y="102659"/>
                    <a:pt x="37765" y="102540"/>
                  </a:cubicBezTo>
                  <a:cubicBezTo>
                    <a:pt x="36159" y="101172"/>
                    <a:pt x="35981" y="99447"/>
                    <a:pt x="36278" y="97485"/>
                  </a:cubicBezTo>
                  <a:cubicBezTo>
                    <a:pt x="30985" y="95998"/>
                    <a:pt x="30688" y="90943"/>
                    <a:pt x="29022" y="87018"/>
                  </a:cubicBezTo>
                  <a:cubicBezTo>
                    <a:pt x="26644" y="81249"/>
                    <a:pt x="24622" y="75302"/>
                    <a:pt x="22421" y="69414"/>
                  </a:cubicBezTo>
                  <a:cubicBezTo>
                    <a:pt x="18972" y="60255"/>
                    <a:pt x="14333" y="51572"/>
                    <a:pt x="12489" y="41759"/>
                  </a:cubicBezTo>
                  <a:cubicBezTo>
                    <a:pt x="11359" y="35693"/>
                    <a:pt x="8742" y="29865"/>
                    <a:pt x="6661" y="23977"/>
                  </a:cubicBezTo>
                  <a:cubicBezTo>
                    <a:pt x="5769" y="21420"/>
                    <a:pt x="4341" y="19219"/>
                    <a:pt x="2022" y="17494"/>
                  </a:cubicBezTo>
                  <a:cubicBezTo>
                    <a:pt x="1011" y="16721"/>
                    <a:pt x="654" y="15056"/>
                    <a:pt x="0" y="13748"/>
                  </a:cubicBezTo>
                  <a:cubicBezTo>
                    <a:pt x="4460" y="9466"/>
                    <a:pt x="10289" y="7860"/>
                    <a:pt x="15879" y="5957"/>
                  </a:cubicBezTo>
                  <a:cubicBezTo>
                    <a:pt x="27060" y="2151"/>
                    <a:pt x="38479" y="-169"/>
                    <a:pt x="50254" y="10"/>
                  </a:cubicBezTo>
                  <a:cubicBezTo>
                    <a:pt x="58878" y="129"/>
                    <a:pt x="67501" y="1437"/>
                    <a:pt x="75887" y="3697"/>
                  </a:cubicBezTo>
                  <a:cubicBezTo>
                    <a:pt x="73805" y="9287"/>
                    <a:pt x="73329" y="14283"/>
                    <a:pt x="77671" y="19576"/>
                  </a:cubicBezTo>
                  <a:cubicBezTo>
                    <a:pt x="82429" y="25404"/>
                    <a:pt x="82131" y="27248"/>
                    <a:pt x="79752" y="35515"/>
                  </a:cubicBezTo>
                  <a:cubicBezTo>
                    <a:pt x="79277" y="36228"/>
                    <a:pt x="78741" y="36942"/>
                    <a:pt x="78266" y="37656"/>
                  </a:cubicBezTo>
                  <a:lnTo>
                    <a:pt x="77790" y="37656"/>
                  </a:lnTo>
                  <a:cubicBezTo>
                    <a:pt x="74995" y="41045"/>
                    <a:pt x="76362" y="44971"/>
                    <a:pt x="76719" y="48777"/>
                  </a:cubicBezTo>
                  <a:close/>
                </a:path>
              </a:pathLst>
            </a:custGeom>
            <a:solidFill>
              <a:srgbClr val="146693">
                <a:alpha val="24000"/>
              </a:srgbClr>
            </a:solidFill>
            <a:ln w="5935" cap="flat">
              <a:noFill/>
              <a:prstDash val="solid"/>
              <a:miter/>
            </a:ln>
          </p:spPr>
          <p:txBody>
            <a:bodyPr rtlCol="0" anchor="ctr"/>
            <a:lstStyle/>
            <a:p>
              <a:endParaRPr lang="es-BO"/>
            </a:p>
          </p:txBody>
        </p:sp>
        <p:sp>
          <p:nvSpPr>
            <p:cNvPr id="13" name="Forma libre: forma 12">
              <a:extLst>
                <a:ext uri="{FF2B5EF4-FFF2-40B4-BE49-F238E27FC236}">
                  <a16:creationId xmlns:a16="http://schemas.microsoft.com/office/drawing/2014/main" id="{1C0A1BF2-C374-D625-9553-EDB9688E767F}"/>
                </a:ext>
              </a:extLst>
            </p:cNvPr>
            <p:cNvSpPr/>
            <p:nvPr/>
          </p:nvSpPr>
          <p:spPr>
            <a:xfrm>
              <a:off x="10604255" y="150392"/>
              <a:ext cx="64586" cy="92600"/>
            </a:xfrm>
            <a:custGeom>
              <a:avLst/>
              <a:gdLst>
                <a:gd name="connsiteX0" fmla="*/ 26822 w 64586"/>
                <a:gd name="connsiteY0" fmla="*/ 0 h 92600"/>
                <a:gd name="connsiteX1" fmla="*/ 28844 w 64586"/>
                <a:gd name="connsiteY1" fmla="*/ 3747 h 92600"/>
                <a:gd name="connsiteX2" fmla="*/ 33483 w 64586"/>
                <a:gd name="connsiteY2" fmla="*/ 10229 h 92600"/>
                <a:gd name="connsiteX3" fmla="*/ 39311 w 64586"/>
                <a:gd name="connsiteY3" fmla="*/ 28011 h 92600"/>
                <a:gd name="connsiteX4" fmla="*/ 49243 w 64586"/>
                <a:gd name="connsiteY4" fmla="*/ 55666 h 92600"/>
                <a:gd name="connsiteX5" fmla="*/ 55844 w 64586"/>
                <a:gd name="connsiteY5" fmla="*/ 73270 h 92600"/>
                <a:gd name="connsiteX6" fmla="*/ 63100 w 64586"/>
                <a:gd name="connsiteY6" fmla="*/ 83737 h 92600"/>
                <a:gd name="connsiteX7" fmla="*/ 64587 w 64586"/>
                <a:gd name="connsiteY7" fmla="*/ 88792 h 92600"/>
                <a:gd name="connsiteX8" fmla="*/ 44485 w 64586"/>
                <a:gd name="connsiteY8" fmla="*/ 92598 h 92600"/>
                <a:gd name="connsiteX9" fmla="*/ 6661 w 64586"/>
                <a:gd name="connsiteY9" fmla="*/ 70891 h 92600"/>
                <a:gd name="connsiteX10" fmla="*/ 3568 w 64586"/>
                <a:gd name="connsiteY10" fmla="*/ 65479 h 92600"/>
                <a:gd name="connsiteX11" fmla="*/ 1725 w 64586"/>
                <a:gd name="connsiteY11" fmla="*/ 59948 h 92600"/>
                <a:gd name="connsiteX12" fmla="*/ 1427 w 64586"/>
                <a:gd name="connsiteY12" fmla="*/ 58283 h 92600"/>
                <a:gd name="connsiteX13" fmla="*/ 0 w 64586"/>
                <a:gd name="connsiteY13" fmla="*/ 50730 h 92600"/>
                <a:gd name="connsiteX14" fmla="*/ 654 w 64586"/>
                <a:gd name="connsiteY14" fmla="*/ 33959 h 92600"/>
                <a:gd name="connsiteX15" fmla="*/ 1903 w 64586"/>
                <a:gd name="connsiteY15" fmla="*/ 29320 h 92600"/>
                <a:gd name="connsiteX16" fmla="*/ 3806 w 64586"/>
                <a:gd name="connsiteY16" fmla="*/ 25276 h 92600"/>
                <a:gd name="connsiteX17" fmla="*/ 26941 w 64586"/>
                <a:gd name="connsiteY17" fmla="*/ 59 h 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586" h="92600">
                  <a:moveTo>
                    <a:pt x="26822" y="0"/>
                  </a:moveTo>
                  <a:cubicBezTo>
                    <a:pt x="27476" y="1249"/>
                    <a:pt x="27833" y="2974"/>
                    <a:pt x="28844" y="3747"/>
                  </a:cubicBezTo>
                  <a:cubicBezTo>
                    <a:pt x="31163" y="5471"/>
                    <a:pt x="32591" y="7672"/>
                    <a:pt x="33483" y="10229"/>
                  </a:cubicBezTo>
                  <a:cubicBezTo>
                    <a:pt x="35564" y="16117"/>
                    <a:pt x="38122" y="21945"/>
                    <a:pt x="39311" y="28011"/>
                  </a:cubicBezTo>
                  <a:cubicBezTo>
                    <a:pt x="41155" y="37824"/>
                    <a:pt x="45794" y="46507"/>
                    <a:pt x="49243" y="55666"/>
                  </a:cubicBezTo>
                  <a:cubicBezTo>
                    <a:pt x="51444" y="61554"/>
                    <a:pt x="53466" y="67501"/>
                    <a:pt x="55844" y="73270"/>
                  </a:cubicBezTo>
                  <a:cubicBezTo>
                    <a:pt x="57450" y="77255"/>
                    <a:pt x="57807" y="82250"/>
                    <a:pt x="63100" y="83737"/>
                  </a:cubicBezTo>
                  <a:cubicBezTo>
                    <a:pt x="62803" y="85640"/>
                    <a:pt x="62981" y="87424"/>
                    <a:pt x="64587" y="88792"/>
                  </a:cubicBezTo>
                  <a:cubicBezTo>
                    <a:pt x="58164" y="91468"/>
                    <a:pt x="51444" y="92658"/>
                    <a:pt x="44485" y="92598"/>
                  </a:cubicBezTo>
                  <a:cubicBezTo>
                    <a:pt x="27774" y="92420"/>
                    <a:pt x="15344" y="84986"/>
                    <a:pt x="6661" y="70891"/>
                  </a:cubicBezTo>
                  <a:cubicBezTo>
                    <a:pt x="5590" y="69107"/>
                    <a:pt x="4579" y="67263"/>
                    <a:pt x="3568" y="65479"/>
                  </a:cubicBezTo>
                  <a:cubicBezTo>
                    <a:pt x="2974" y="63635"/>
                    <a:pt x="2319" y="61792"/>
                    <a:pt x="1725" y="59948"/>
                  </a:cubicBezTo>
                  <a:cubicBezTo>
                    <a:pt x="1844" y="59353"/>
                    <a:pt x="1725" y="58759"/>
                    <a:pt x="1427" y="58283"/>
                  </a:cubicBezTo>
                  <a:cubicBezTo>
                    <a:pt x="1784" y="55607"/>
                    <a:pt x="1606" y="53049"/>
                    <a:pt x="0" y="50730"/>
                  </a:cubicBezTo>
                  <a:cubicBezTo>
                    <a:pt x="238" y="45139"/>
                    <a:pt x="416" y="39549"/>
                    <a:pt x="654" y="33959"/>
                  </a:cubicBezTo>
                  <a:cubicBezTo>
                    <a:pt x="1070" y="32412"/>
                    <a:pt x="1487" y="30866"/>
                    <a:pt x="1903" y="29320"/>
                  </a:cubicBezTo>
                  <a:cubicBezTo>
                    <a:pt x="2557" y="27952"/>
                    <a:pt x="3211" y="26644"/>
                    <a:pt x="3806" y="25276"/>
                  </a:cubicBezTo>
                  <a:cubicBezTo>
                    <a:pt x="8683" y="14214"/>
                    <a:pt x="16236" y="5709"/>
                    <a:pt x="26941" y="59"/>
                  </a:cubicBezTo>
                  <a:close/>
                </a:path>
              </a:pathLst>
            </a:custGeom>
            <a:solidFill>
              <a:srgbClr val="252B5D">
                <a:alpha val="24000"/>
              </a:srgbClr>
            </a:solidFill>
            <a:ln w="5935" cap="flat">
              <a:noFill/>
              <a:prstDash val="solid"/>
              <a:miter/>
            </a:ln>
          </p:spPr>
          <p:txBody>
            <a:bodyPr rtlCol="0" anchor="ctr"/>
            <a:lstStyle/>
            <a:p>
              <a:endParaRPr lang="es-BO"/>
            </a:p>
          </p:txBody>
        </p:sp>
        <p:sp>
          <p:nvSpPr>
            <p:cNvPr id="14" name="Forma libre: forma 13">
              <a:extLst>
                <a:ext uri="{FF2B5EF4-FFF2-40B4-BE49-F238E27FC236}">
                  <a16:creationId xmlns:a16="http://schemas.microsoft.com/office/drawing/2014/main" id="{DB77CB7C-32FC-BA9E-5F1A-D6722AC1D052}"/>
                </a:ext>
              </a:extLst>
            </p:cNvPr>
            <p:cNvSpPr/>
            <p:nvPr/>
          </p:nvSpPr>
          <p:spPr>
            <a:xfrm>
              <a:off x="10705303" y="140341"/>
              <a:ext cx="28877" cy="31817"/>
            </a:xfrm>
            <a:custGeom>
              <a:avLst/>
              <a:gdLst>
                <a:gd name="connsiteX0" fmla="*/ 5408 w 28877"/>
                <a:gd name="connsiteY0" fmla="*/ 31818 h 31817"/>
                <a:gd name="connsiteX1" fmla="*/ 3326 w 28877"/>
                <a:gd name="connsiteY1" fmla="*/ 15879 h 31817"/>
                <a:gd name="connsiteX2" fmla="*/ 1542 w 28877"/>
                <a:gd name="connsiteY2" fmla="*/ 0 h 31817"/>
                <a:gd name="connsiteX3" fmla="*/ 19919 w 28877"/>
                <a:gd name="connsiteY3" fmla="*/ 4936 h 31817"/>
                <a:gd name="connsiteX4" fmla="*/ 25331 w 28877"/>
                <a:gd name="connsiteY4" fmla="*/ 6780 h 31817"/>
                <a:gd name="connsiteX5" fmla="*/ 25152 w 28877"/>
                <a:gd name="connsiteY5" fmla="*/ 6958 h 31817"/>
                <a:gd name="connsiteX6" fmla="*/ 23844 w 28877"/>
                <a:gd name="connsiteY6" fmla="*/ 10527 h 31817"/>
                <a:gd name="connsiteX7" fmla="*/ 27115 w 28877"/>
                <a:gd name="connsiteY7" fmla="*/ 15641 h 31817"/>
                <a:gd name="connsiteX8" fmla="*/ 27115 w 28877"/>
                <a:gd name="connsiteY8" fmla="*/ 26465 h 31817"/>
                <a:gd name="connsiteX9" fmla="*/ 5348 w 28877"/>
                <a:gd name="connsiteY9" fmla="*/ 31758 h 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77" h="31817">
                  <a:moveTo>
                    <a:pt x="5408" y="31818"/>
                  </a:moveTo>
                  <a:cubicBezTo>
                    <a:pt x="7727" y="23551"/>
                    <a:pt x="8084" y="21707"/>
                    <a:pt x="3326" y="15879"/>
                  </a:cubicBezTo>
                  <a:cubicBezTo>
                    <a:pt x="-1015" y="10586"/>
                    <a:pt x="-540" y="5590"/>
                    <a:pt x="1542" y="0"/>
                  </a:cubicBezTo>
                  <a:cubicBezTo>
                    <a:pt x="7668" y="1665"/>
                    <a:pt x="13793" y="3330"/>
                    <a:pt x="19919" y="4936"/>
                  </a:cubicBezTo>
                  <a:cubicBezTo>
                    <a:pt x="21287" y="6780"/>
                    <a:pt x="23309" y="6780"/>
                    <a:pt x="25331" y="6780"/>
                  </a:cubicBezTo>
                  <a:lnTo>
                    <a:pt x="25152" y="6958"/>
                  </a:lnTo>
                  <a:cubicBezTo>
                    <a:pt x="24736" y="8088"/>
                    <a:pt x="24379" y="9159"/>
                    <a:pt x="23844" y="10527"/>
                  </a:cubicBezTo>
                  <a:cubicBezTo>
                    <a:pt x="24915" y="12192"/>
                    <a:pt x="26045" y="13917"/>
                    <a:pt x="27115" y="15641"/>
                  </a:cubicBezTo>
                  <a:cubicBezTo>
                    <a:pt x="29375" y="19210"/>
                    <a:pt x="29553" y="22837"/>
                    <a:pt x="27115" y="26465"/>
                  </a:cubicBezTo>
                  <a:cubicBezTo>
                    <a:pt x="20038" y="28963"/>
                    <a:pt x="12842" y="30985"/>
                    <a:pt x="5348" y="31758"/>
                  </a:cubicBezTo>
                  <a:close/>
                </a:path>
              </a:pathLst>
            </a:custGeom>
            <a:solidFill>
              <a:srgbClr val="29799E">
                <a:alpha val="24000"/>
              </a:srgbClr>
            </a:solidFill>
            <a:ln w="5935" cap="flat">
              <a:noFill/>
              <a:prstDash val="solid"/>
              <a:miter/>
            </a:ln>
          </p:spPr>
          <p:txBody>
            <a:bodyPr rtlCol="0" anchor="ctr"/>
            <a:lstStyle/>
            <a:p>
              <a:endParaRPr lang="es-BO"/>
            </a:p>
          </p:txBody>
        </p:sp>
        <p:sp>
          <p:nvSpPr>
            <p:cNvPr id="15" name="Forma libre: forma 14">
              <a:extLst>
                <a:ext uri="{FF2B5EF4-FFF2-40B4-BE49-F238E27FC236}">
                  <a16:creationId xmlns:a16="http://schemas.microsoft.com/office/drawing/2014/main" id="{0735E0A8-D616-5F3E-BD9B-6C8FFA309EFB}"/>
                </a:ext>
              </a:extLst>
            </p:cNvPr>
            <p:cNvSpPr/>
            <p:nvPr/>
          </p:nvSpPr>
          <p:spPr>
            <a:xfrm>
              <a:off x="10729266" y="147061"/>
              <a:ext cx="26703" cy="19744"/>
            </a:xfrm>
            <a:custGeom>
              <a:avLst/>
              <a:gdLst>
                <a:gd name="connsiteX0" fmla="*/ 3271 w 26703"/>
                <a:gd name="connsiteY0" fmla="*/ 19745 h 19744"/>
                <a:gd name="connsiteX1" fmla="*/ 3271 w 26703"/>
                <a:gd name="connsiteY1" fmla="*/ 8921 h 19744"/>
                <a:gd name="connsiteX2" fmla="*/ 0 w 26703"/>
                <a:gd name="connsiteY2" fmla="*/ 3806 h 19744"/>
                <a:gd name="connsiteX3" fmla="*/ 1308 w 26703"/>
                <a:gd name="connsiteY3" fmla="*/ 238 h 19744"/>
                <a:gd name="connsiteX4" fmla="*/ 3330 w 26703"/>
                <a:gd name="connsiteY4" fmla="*/ 0 h 19744"/>
                <a:gd name="connsiteX5" fmla="*/ 15939 w 26703"/>
                <a:gd name="connsiteY5" fmla="*/ 5412 h 19744"/>
                <a:gd name="connsiteX6" fmla="*/ 21470 w 26703"/>
                <a:gd name="connsiteY6" fmla="*/ 7315 h 19744"/>
                <a:gd name="connsiteX7" fmla="*/ 23254 w 26703"/>
                <a:gd name="connsiteY7" fmla="*/ 8861 h 19744"/>
                <a:gd name="connsiteX8" fmla="*/ 26703 w 26703"/>
                <a:gd name="connsiteY8" fmla="*/ 14392 h 19744"/>
                <a:gd name="connsiteX9" fmla="*/ 3271 w 26703"/>
                <a:gd name="connsiteY9" fmla="*/ 19685 h 1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3" h="19744">
                  <a:moveTo>
                    <a:pt x="3271" y="19745"/>
                  </a:moveTo>
                  <a:cubicBezTo>
                    <a:pt x="5650" y="16117"/>
                    <a:pt x="5531" y="12489"/>
                    <a:pt x="3271" y="8921"/>
                  </a:cubicBezTo>
                  <a:cubicBezTo>
                    <a:pt x="2200" y="7196"/>
                    <a:pt x="1071" y="5471"/>
                    <a:pt x="0" y="3806"/>
                  </a:cubicBezTo>
                  <a:cubicBezTo>
                    <a:pt x="476" y="2438"/>
                    <a:pt x="892" y="1368"/>
                    <a:pt x="1308" y="238"/>
                  </a:cubicBezTo>
                  <a:cubicBezTo>
                    <a:pt x="1963" y="178"/>
                    <a:pt x="2676" y="59"/>
                    <a:pt x="3330" y="0"/>
                  </a:cubicBezTo>
                  <a:cubicBezTo>
                    <a:pt x="7553" y="1784"/>
                    <a:pt x="11716" y="3628"/>
                    <a:pt x="15939" y="5412"/>
                  </a:cubicBezTo>
                  <a:cubicBezTo>
                    <a:pt x="17306" y="7434"/>
                    <a:pt x="19447" y="7315"/>
                    <a:pt x="21470" y="7315"/>
                  </a:cubicBezTo>
                  <a:cubicBezTo>
                    <a:pt x="22064" y="7850"/>
                    <a:pt x="22659" y="8326"/>
                    <a:pt x="23254" y="8861"/>
                  </a:cubicBezTo>
                  <a:cubicBezTo>
                    <a:pt x="24384" y="10705"/>
                    <a:pt x="25573" y="12549"/>
                    <a:pt x="26703" y="14392"/>
                  </a:cubicBezTo>
                  <a:cubicBezTo>
                    <a:pt x="18912" y="16176"/>
                    <a:pt x="11062" y="17901"/>
                    <a:pt x="3271" y="19685"/>
                  </a:cubicBezTo>
                  <a:close/>
                </a:path>
              </a:pathLst>
            </a:custGeom>
            <a:solidFill>
              <a:srgbClr val="468FAA">
                <a:alpha val="24000"/>
              </a:srgbClr>
            </a:solidFill>
            <a:ln w="5935" cap="flat">
              <a:noFill/>
              <a:prstDash val="solid"/>
              <a:miter/>
            </a:ln>
          </p:spPr>
          <p:txBody>
            <a:bodyPr rtlCol="0" anchor="ctr"/>
            <a:lstStyle/>
            <a:p>
              <a:endParaRPr lang="es-BO"/>
            </a:p>
          </p:txBody>
        </p:sp>
        <p:sp>
          <p:nvSpPr>
            <p:cNvPr id="16" name="Forma libre: forma 15">
              <a:extLst>
                <a:ext uri="{FF2B5EF4-FFF2-40B4-BE49-F238E27FC236}">
                  <a16:creationId xmlns:a16="http://schemas.microsoft.com/office/drawing/2014/main" id="{A3F7A0EF-E017-ED4D-08CD-103F1E759021}"/>
                </a:ext>
              </a:extLst>
            </p:cNvPr>
            <p:cNvSpPr/>
            <p:nvPr/>
          </p:nvSpPr>
          <p:spPr>
            <a:xfrm>
              <a:off x="10917139" y="516444"/>
              <a:ext cx="1665" cy="36337"/>
            </a:xfrm>
            <a:custGeom>
              <a:avLst/>
              <a:gdLst>
                <a:gd name="connsiteX0" fmla="*/ 0 w 1665"/>
                <a:gd name="connsiteY0" fmla="*/ 25454 h 36337"/>
                <a:gd name="connsiteX1" fmla="*/ 59 w 1665"/>
                <a:gd name="connsiteY1" fmla="*/ 5828 h 36337"/>
                <a:gd name="connsiteX2" fmla="*/ 1665 w 1665"/>
                <a:gd name="connsiteY2" fmla="*/ 0 h 36337"/>
                <a:gd name="connsiteX3" fmla="*/ 1665 w 1665"/>
                <a:gd name="connsiteY3" fmla="*/ 36338 h 36337"/>
                <a:gd name="connsiteX4" fmla="*/ 0 w 1665"/>
                <a:gd name="connsiteY4" fmla="*/ 36338 h 36337"/>
                <a:gd name="connsiteX5" fmla="*/ 0 w 1665"/>
                <a:gd name="connsiteY5" fmla="*/ 25454 h 3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 h="36337">
                  <a:moveTo>
                    <a:pt x="0" y="25454"/>
                  </a:moveTo>
                  <a:cubicBezTo>
                    <a:pt x="0" y="18912"/>
                    <a:pt x="0" y="12370"/>
                    <a:pt x="59" y="5828"/>
                  </a:cubicBezTo>
                  <a:cubicBezTo>
                    <a:pt x="59" y="3747"/>
                    <a:pt x="-59" y="1606"/>
                    <a:pt x="1665" y="0"/>
                  </a:cubicBezTo>
                  <a:cubicBezTo>
                    <a:pt x="1665" y="12132"/>
                    <a:pt x="1665" y="24205"/>
                    <a:pt x="1665" y="36338"/>
                  </a:cubicBezTo>
                  <a:cubicBezTo>
                    <a:pt x="1130" y="36338"/>
                    <a:pt x="535" y="36338"/>
                    <a:pt x="0" y="36338"/>
                  </a:cubicBezTo>
                  <a:lnTo>
                    <a:pt x="0" y="25454"/>
                  </a:lnTo>
                  <a:close/>
                </a:path>
              </a:pathLst>
            </a:custGeom>
            <a:solidFill>
              <a:srgbClr val="83B9C9">
                <a:alpha val="24000"/>
              </a:srgbClr>
            </a:solidFill>
            <a:ln w="5935" cap="flat">
              <a:noFill/>
              <a:prstDash val="solid"/>
              <a:miter/>
            </a:ln>
          </p:spPr>
          <p:txBody>
            <a:bodyPr rtlCol="0" anchor="ctr"/>
            <a:lstStyle/>
            <a:p>
              <a:endParaRPr lang="es-BO"/>
            </a:p>
          </p:txBody>
        </p:sp>
        <p:sp>
          <p:nvSpPr>
            <p:cNvPr id="17" name="Forma libre: forma 16">
              <a:extLst>
                <a:ext uri="{FF2B5EF4-FFF2-40B4-BE49-F238E27FC236}">
                  <a16:creationId xmlns:a16="http://schemas.microsoft.com/office/drawing/2014/main" id="{CF15C7C2-0D70-810D-9521-28E2E632F25D}"/>
                </a:ext>
              </a:extLst>
            </p:cNvPr>
            <p:cNvSpPr/>
            <p:nvPr/>
          </p:nvSpPr>
          <p:spPr>
            <a:xfrm>
              <a:off x="10603805" y="201062"/>
              <a:ext cx="1912" cy="7552"/>
            </a:xfrm>
            <a:custGeom>
              <a:avLst/>
              <a:gdLst>
                <a:gd name="connsiteX0" fmla="*/ 331 w 1912"/>
                <a:gd name="connsiteY0" fmla="*/ 0 h 7552"/>
                <a:gd name="connsiteX1" fmla="*/ 1758 w 1912"/>
                <a:gd name="connsiteY1" fmla="*/ 7553 h 7552"/>
                <a:gd name="connsiteX2" fmla="*/ 331 w 1912"/>
                <a:gd name="connsiteY2" fmla="*/ 0 h 7552"/>
              </a:gdLst>
              <a:ahLst/>
              <a:cxnLst>
                <a:cxn ang="0">
                  <a:pos x="connsiteX0" y="connsiteY0"/>
                </a:cxn>
                <a:cxn ang="0">
                  <a:pos x="connsiteX1" y="connsiteY1"/>
                </a:cxn>
                <a:cxn ang="0">
                  <a:pos x="connsiteX2" y="connsiteY2"/>
                </a:cxn>
              </a:cxnLst>
              <a:rect l="l" t="t" r="r" b="b"/>
              <a:pathLst>
                <a:path w="1912" h="7552">
                  <a:moveTo>
                    <a:pt x="331" y="0"/>
                  </a:moveTo>
                  <a:cubicBezTo>
                    <a:pt x="1937" y="2319"/>
                    <a:pt x="2115" y="4877"/>
                    <a:pt x="1758" y="7553"/>
                  </a:cubicBezTo>
                  <a:cubicBezTo>
                    <a:pt x="-680" y="5412"/>
                    <a:pt x="33" y="2676"/>
                    <a:pt x="331" y="0"/>
                  </a:cubicBezTo>
                  <a:close/>
                </a:path>
              </a:pathLst>
            </a:custGeom>
            <a:solidFill>
              <a:srgbClr val="64A5BA">
                <a:alpha val="24000"/>
              </a:srgbClr>
            </a:solidFill>
            <a:ln w="5935" cap="flat">
              <a:noFill/>
              <a:prstDash val="solid"/>
              <a:miter/>
            </a:ln>
          </p:spPr>
          <p:txBody>
            <a:bodyPr rtlCol="0" anchor="ctr"/>
            <a:lstStyle/>
            <a:p>
              <a:endParaRPr lang="es-BO"/>
            </a:p>
          </p:txBody>
        </p:sp>
        <p:sp>
          <p:nvSpPr>
            <p:cNvPr id="18" name="Forma libre: forma 17">
              <a:extLst>
                <a:ext uri="{FF2B5EF4-FFF2-40B4-BE49-F238E27FC236}">
                  <a16:creationId xmlns:a16="http://schemas.microsoft.com/office/drawing/2014/main" id="{4AA58756-CEF9-596B-F306-74EE8E2D29A8}"/>
                </a:ext>
              </a:extLst>
            </p:cNvPr>
            <p:cNvSpPr/>
            <p:nvPr/>
          </p:nvSpPr>
          <p:spPr>
            <a:xfrm>
              <a:off x="10605701" y="210280"/>
              <a:ext cx="2003" cy="5530"/>
            </a:xfrm>
            <a:custGeom>
              <a:avLst/>
              <a:gdLst>
                <a:gd name="connsiteX0" fmla="*/ 160 w 2003"/>
                <a:gd name="connsiteY0" fmla="*/ 0 h 5530"/>
                <a:gd name="connsiteX1" fmla="*/ 2004 w 2003"/>
                <a:gd name="connsiteY1" fmla="*/ 5531 h 5530"/>
                <a:gd name="connsiteX2" fmla="*/ 160 w 2003"/>
                <a:gd name="connsiteY2" fmla="*/ 0 h 5530"/>
              </a:gdLst>
              <a:ahLst/>
              <a:cxnLst>
                <a:cxn ang="0">
                  <a:pos x="connsiteX0" y="connsiteY0"/>
                </a:cxn>
                <a:cxn ang="0">
                  <a:pos x="connsiteX1" y="connsiteY1"/>
                </a:cxn>
                <a:cxn ang="0">
                  <a:pos x="connsiteX2" y="connsiteY2"/>
                </a:cxn>
              </a:cxnLst>
              <a:rect l="l" t="t" r="r" b="b"/>
              <a:pathLst>
                <a:path w="2003" h="5530">
                  <a:moveTo>
                    <a:pt x="160" y="0"/>
                  </a:moveTo>
                  <a:cubicBezTo>
                    <a:pt x="755" y="1844"/>
                    <a:pt x="1409" y="3687"/>
                    <a:pt x="2004" y="5531"/>
                  </a:cubicBezTo>
                  <a:cubicBezTo>
                    <a:pt x="-256" y="4223"/>
                    <a:pt x="-137" y="2141"/>
                    <a:pt x="160" y="0"/>
                  </a:cubicBezTo>
                  <a:close/>
                </a:path>
              </a:pathLst>
            </a:custGeom>
            <a:solidFill>
              <a:srgbClr val="64A5BA">
                <a:alpha val="24000"/>
              </a:srgbClr>
            </a:solidFill>
            <a:ln w="5935" cap="flat">
              <a:noFill/>
              <a:prstDash val="solid"/>
              <a:miter/>
            </a:ln>
          </p:spPr>
          <p:txBody>
            <a:bodyPr rtlCol="0" anchor="ctr"/>
            <a:lstStyle/>
            <a:p>
              <a:endParaRPr lang="es-BO"/>
            </a:p>
          </p:txBody>
        </p:sp>
        <p:sp>
          <p:nvSpPr>
            <p:cNvPr id="19" name="Forma libre: forma 18">
              <a:extLst>
                <a:ext uri="{FF2B5EF4-FFF2-40B4-BE49-F238E27FC236}">
                  <a16:creationId xmlns:a16="http://schemas.microsoft.com/office/drawing/2014/main" id="{EB938FB9-06E0-A0E9-D4CC-1EF48CD5E962}"/>
                </a:ext>
              </a:extLst>
            </p:cNvPr>
            <p:cNvSpPr/>
            <p:nvPr/>
          </p:nvSpPr>
          <p:spPr>
            <a:xfrm>
              <a:off x="10725222" y="145222"/>
              <a:ext cx="5411" cy="1898"/>
            </a:xfrm>
            <a:custGeom>
              <a:avLst/>
              <a:gdLst>
                <a:gd name="connsiteX0" fmla="*/ 5412 w 5411"/>
                <a:gd name="connsiteY0" fmla="*/ 1899 h 1898"/>
                <a:gd name="connsiteX1" fmla="*/ 0 w 5411"/>
                <a:gd name="connsiteY1" fmla="*/ 55 h 1898"/>
                <a:gd name="connsiteX2" fmla="*/ 5412 w 5411"/>
                <a:gd name="connsiteY2" fmla="*/ 1899 h 1898"/>
              </a:gdLst>
              <a:ahLst/>
              <a:cxnLst>
                <a:cxn ang="0">
                  <a:pos x="connsiteX0" y="connsiteY0"/>
                </a:cxn>
                <a:cxn ang="0">
                  <a:pos x="connsiteX1" y="connsiteY1"/>
                </a:cxn>
                <a:cxn ang="0">
                  <a:pos x="connsiteX2" y="connsiteY2"/>
                </a:cxn>
              </a:cxnLst>
              <a:rect l="l" t="t" r="r" b="b"/>
              <a:pathLst>
                <a:path w="5411" h="1898">
                  <a:moveTo>
                    <a:pt x="5412" y="1899"/>
                  </a:moveTo>
                  <a:cubicBezTo>
                    <a:pt x="3390" y="1899"/>
                    <a:pt x="1427" y="1899"/>
                    <a:pt x="0" y="55"/>
                  </a:cubicBezTo>
                  <a:cubicBezTo>
                    <a:pt x="2022" y="-64"/>
                    <a:pt x="4104" y="-183"/>
                    <a:pt x="5412" y="1899"/>
                  </a:cubicBezTo>
                  <a:close/>
                </a:path>
              </a:pathLst>
            </a:custGeom>
            <a:solidFill>
              <a:srgbClr val="64A5BA">
                <a:alpha val="24000"/>
              </a:srgbClr>
            </a:solidFill>
            <a:ln w="5935" cap="flat">
              <a:noFill/>
              <a:prstDash val="solid"/>
              <a:miter/>
            </a:ln>
          </p:spPr>
          <p:txBody>
            <a:bodyPr rtlCol="0" anchor="ctr"/>
            <a:lstStyle/>
            <a:p>
              <a:endParaRPr lang="es-BO"/>
            </a:p>
          </p:txBody>
        </p:sp>
        <p:sp>
          <p:nvSpPr>
            <p:cNvPr id="20" name="Forma libre: forma 19">
              <a:extLst>
                <a:ext uri="{FF2B5EF4-FFF2-40B4-BE49-F238E27FC236}">
                  <a16:creationId xmlns:a16="http://schemas.microsoft.com/office/drawing/2014/main" id="{C35B3413-46A2-B0A2-CFD3-DE2C6342E6EC}"/>
                </a:ext>
              </a:extLst>
            </p:cNvPr>
            <p:cNvSpPr/>
            <p:nvPr/>
          </p:nvSpPr>
          <p:spPr>
            <a:xfrm>
              <a:off x="10604284" y="179652"/>
              <a:ext cx="1695" cy="4638"/>
            </a:xfrm>
            <a:custGeom>
              <a:avLst/>
              <a:gdLst>
                <a:gd name="connsiteX0" fmla="*/ 1696 w 1695"/>
                <a:gd name="connsiteY0" fmla="*/ 0 h 4638"/>
                <a:gd name="connsiteX1" fmla="*/ 447 w 1695"/>
                <a:gd name="connsiteY1" fmla="*/ 4639 h 4638"/>
                <a:gd name="connsiteX2" fmla="*/ 1696 w 1695"/>
                <a:gd name="connsiteY2" fmla="*/ 0 h 4638"/>
              </a:gdLst>
              <a:ahLst/>
              <a:cxnLst>
                <a:cxn ang="0">
                  <a:pos x="connsiteX0" y="connsiteY0"/>
                </a:cxn>
                <a:cxn ang="0">
                  <a:pos x="connsiteX1" y="connsiteY1"/>
                </a:cxn>
                <a:cxn ang="0">
                  <a:pos x="connsiteX2" y="connsiteY2"/>
                </a:cxn>
              </a:cxnLst>
              <a:rect l="l" t="t" r="r" b="b"/>
              <a:pathLst>
                <a:path w="1695" h="4638">
                  <a:moveTo>
                    <a:pt x="1696" y="0"/>
                  </a:moveTo>
                  <a:cubicBezTo>
                    <a:pt x="1279" y="1546"/>
                    <a:pt x="863" y="3093"/>
                    <a:pt x="447" y="4639"/>
                  </a:cubicBezTo>
                  <a:cubicBezTo>
                    <a:pt x="-326" y="2795"/>
                    <a:pt x="-208" y="1130"/>
                    <a:pt x="1696" y="0"/>
                  </a:cubicBezTo>
                  <a:close/>
                </a:path>
              </a:pathLst>
            </a:custGeom>
            <a:solidFill>
              <a:srgbClr val="64A5BA">
                <a:alpha val="24000"/>
              </a:srgbClr>
            </a:solidFill>
            <a:ln w="5935" cap="flat">
              <a:noFill/>
              <a:prstDash val="solid"/>
              <a:miter/>
            </a:ln>
          </p:spPr>
          <p:txBody>
            <a:bodyPr rtlCol="0" anchor="ctr"/>
            <a:lstStyle/>
            <a:p>
              <a:endParaRPr lang="es-BO"/>
            </a:p>
          </p:txBody>
        </p:sp>
        <p:sp>
          <p:nvSpPr>
            <p:cNvPr id="21" name="Forma libre: forma 20">
              <a:extLst>
                <a:ext uri="{FF2B5EF4-FFF2-40B4-BE49-F238E27FC236}">
                  <a16:creationId xmlns:a16="http://schemas.microsoft.com/office/drawing/2014/main" id="{23496B76-CE9B-5FA4-9DEE-9EEAC09242F4}"/>
                </a:ext>
              </a:extLst>
            </p:cNvPr>
            <p:cNvSpPr/>
            <p:nvPr/>
          </p:nvSpPr>
          <p:spPr>
            <a:xfrm>
              <a:off x="11330174" y="828180"/>
              <a:ext cx="296354" cy="284235"/>
            </a:xfrm>
            <a:custGeom>
              <a:avLst/>
              <a:gdLst>
                <a:gd name="connsiteX0" fmla="*/ 278985 w 296354"/>
                <a:gd name="connsiteY0" fmla="*/ 218995 h 284235"/>
                <a:gd name="connsiteX1" fmla="*/ 280828 w 296354"/>
                <a:gd name="connsiteY1" fmla="*/ 222623 h 284235"/>
                <a:gd name="connsiteX2" fmla="*/ 282018 w 296354"/>
                <a:gd name="connsiteY2" fmla="*/ 228689 h 284235"/>
                <a:gd name="connsiteX3" fmla="*/ 284753 w 296354"/>
                <a:gd name="connsiteY3" fmla="*/ 238977 h 284235"/>
                <a:gd name="connsiteX4" fmla="*/ 286181 w 296354"/>
                <a:gd name="connsiteY4" fmla="*/ 240702 h 284235"/>
                <a:gd name="connsiteX5" fmla="*/ 286300 w 296354"/>
                <a:gd name="connsiteY5" fmla="*/ 240821 h 284235"/>
                <a:gd name="connsiteX6" fmla="*/ 287132 w 296354"/>
                <a:gd name="connsiteY6" fmla="*/ 247839 h 284235"/>
                <a:gd name="connsiteX7" fmla="*/ 293674 w 296354"/>
                <a:gd name="connsiteY7" fmla="*/ 269962 h 284235"/>
                <a:gd name="connsiteX8" fmla="*/ 296351 w 296354"/>
                <a:gd name="connsiteY8" fmla="*/ 282868 h 284235"/>
                <a:gd name="connsiteX9" fmla="*/ 295399 w 296354"/>
                <a:gd name="connsiteY9" fmla="*/ 284236 h 284235"/>
                <a:gd name="connsiteX10" fmla="*/ 283921 w 296354"/>
                <a:gd name="connsiteY10" fmla="*/ 257414 h 284235"/>
                <a:gd name="connsiteX11" fmla="*/ 268518 w 296354"/>
                <a:gd name="connsiteY11" fmla="*/ 228153 h 284235"/>
                <a:gd name="connsiteX12" fmla="*/ 251746 w 296354"/>
                <a:gd name="connsiteY12" fmla="*/ 202878 h 284235"/>
                <a:gd name="connsiteX13" fmla="*/ 235451 w 296354"/>
                <a:gd name="connsiteY13" fmla="*/ 181051 h 284235"/>
                <a:gd name="connsiteX14" fmla="*/ 215944 w 296354"/>
                <a:gd name="connsiteY14" fmla="*/ 158630 h 284235"/>
                <a:gd name="connsiteX15" fmla="*/ 209699 w 296354"/>
                <a:gd name="connsiteY15" fmla="*/ 152088 h 284235"/>
                <a:gd name="connsiteX16" fmla="*/ 183056 w 296354"/>
                <a:gd name="connsiteY16" fmla="*/ 126634 h 284235"/>
                <a:gd name="connsiteX17" fmla="*/ 174611 w 296354"/>
                <a:gd name="connsiteY17" fmla="*/ 117594 h 284235"/>
                <a:gd name="connsiteX18" fmla="*/ 146956 w 296354"/>
                <a:gd name="connsiteY18" fmla="*/ 93865 h 284235"/>
                <a:gd name="connsiteX19" fmla="*/ 129055 w 296354"/>
                <a:gd name="connsiteY19" fmla="*/ 78878 h 284235"/>
                <a:gd name="connsiteX20" fmla="*/ 100330 w 296354"/>
                <a:gd name="connsiteY20" fmla="*/ 55565 h 284235"/>
                <a:gd name="connsiteX21" fmla="*/ 96345 w 296354"/>
                <a:gd name="connsiteY21" fmla="*/ 54078 h 284235"/>
                <a:gd name="connsiteX22" fmla="*/ 87424 w 296354"/>
                <a:gd name="connsiteY22" fmla="*/ 70611 h 284235"/>
                <a:gd name="connsiteX23" fmla="*/ 46329 w 296354"/>
                <a:gd name="connsiteY23" fmla="*/ 107960 h 284235"/>
                <a:gd name="connsiteX24" fmla="*/ 36397 w 296354"/>
                <a:gd name="connsiteY24" fmla="*/ 112182 h 284235"/>
                <a:gd name="connsiteX25" fmla="*/ 36457 w 296354"/>
                <a:gd name="connsiteY25" fmla="*/ 108793 h 284235"/>
                <a:gd name="connsiteX26" fmla="*/ 39371 w 296354"/>
                <a:gd name="connsiteY26" fmla="*/ 105224 h 284235"/>
                <a:gd name="connsiteX27" fmla="*/ 36278 w 296354"/>
                <a:gd name="connsiteY27" fmla="*/ 102370 h 284235"/>
                <a:gd name="connsiteX28" fmla="*/ 30212 w 296354"/>
                <a:gd name="connsiteY28" fmla="*/ 101299 h 284235"/>
                <a:gd name="connsiteX29" fmla="*/ 20815 w 296354"/>
                <a:gd name="connsiteY29" fmla="*/ 99039 h 284235"/>
                <a:gd name="connsiteX30" fmla="*/ 15820 w 296354"/>
                <a:gd name="connsiteY30" fmla="*/ 97314 h 284235"/>
                <a:gd name="connsiteX31" fmla="*/ 15463 w 296354"/>
                <a:gd name="connsiteY31" fmla="*/ 96839 h 284235"/>
                <a:gd name="connsiteX32" fmla="*/ 14928 w 296354"/>
                <a:gd name="connsiteY32" fmla="*/ 97136 h 284235"/>
                <a:gd name="connsiteX33" fmla="*/ 8742 w 296354"/>
                <a:gd name="connsiteY33" fmla="*/ 101240 h 284235"/>
                <a:gd name="connsiteX34" fmla="*/ 0 w 296354"/>
                <a:gd name="connsiteY34" fmla="*/ 101240 h 284235"/>
                <a:gd name="connsiteX35" fmla="*/ 2855 w 296354"/>
                <a:gd name="connsiteY35" fmla="*/ 99158 h 284235"/>
                <a:gd name="connsiteX36" fmla="*/ 15939 w 296354"/>
                <a:gd name="connsiteY36" fmla="*/ 93092 h 284235"/>
                <a:gd name="connsiteX37" fmla="*/ 53287 w 296354"/>
                <a:gd name="connsiteY37" fmla="*/ 64961 h 284235"/>
                <a:gd name="connsiteX38" fmla="*/ 79158 w 296354"/>
                <a:gd name="connsiteY38" fmla="*/ 31479 h 284235"/>
                <a:gd name="connsiteX39" fmla="*/ 81893 w 296354"/>
                <a:gd name="connsiteY39" fmla="*/ 23926 h 284235"/>
                <a:gd name="connsiteX40" fmla="*/ 85878 w 296354"/>
                <a:gd name="connsiteY40" fmla="*/ 18335 h 284235"/>
                <a:gd name="connsiteX41" fmla="*/ 90814 w 296354"/>
                <a:gd name="connsiteY41" fmla="*/ 7154 h 284235"/>
                <a:gd name="connsiteX42" fmla="*/ 102352 w 296354"/>
                <a:gd name="connsiteY42" fmla="*/ 2634 h 284235"/>
                <a:gd name="connsiteX43" fmla="*/ 113176 w 296354"/>
                <a:gd name="connsiteY43" fmla="*/ 672 h 284235"/>
                <a:gd name="connsiteX44" fmla="*/ 116149 w 296354"/>
                <a:gd name="connsiteY44" fmla="*/ 10842 h 284235"/>
                <a:gd name="connsiteX45" fmla="*/ 112403 w 296354"/>
                <a:gd name="connsiteY45" fmla="*/ 27256 h 284235"/>
                <a:gd name="connsiteX46" fmla="*/ 114901 w 296354"/>
                <a:gd name="connsiteY46" fmla="*/ 30170 h 284235"/>
                <a:gd name="connsiteX47" fmla="*/ 163133 w 296354"/>
                <a:gd name="connsiteY47" fmla="*/ 74774 h 284235"/>
                <a:gd name="connsiteX48" fmla="*/ 179309 w 296354"/>
                <a:gd name="connsiteY48" fmla="*/ 90356 h 284235"/>
                <a:gd name="connsiteX49" fmla="*/ 189003 w 296354"/>
                <a:gd name="connsiteY49" fmla="*/ 99574 h 284235"/>
                <a:gd name="connsiteX50" fmla="*/ 211067 w 296354"/>
                <a:gd name="connsiteY50" fmla="*/ 124493 h 284235"/>
                <a:gd name="connsiteX51" fmla="*/ 235510 w 296354"/>
                <a:gd name="connsiteY51" fmla="*/ 154408 h 284235"/>
                <a:gd name="connsiteX52" fmla="*/ 244253 w 296354"/>
                <a:gd name="connsiteY52" fmla="*/ 164578 h 284235"/>
                <a:gd name="connsiteX53" fmla="*/ 245026 w 296354"/>
                <a:gd name="connsiteY53" fmla="*/ 167135 h 284235"/>
                <a:gd name="connsiteX54" fmla="*/ 260905 w 296354"/>
                <a:gd name="connsiteY54" fmla="*/ 189913 h 284235"/>
                <a:gd name="connsiteX55" fmla="*/ 278985 w 296354"/>
                <a:gd name="connsiteY55" fmla="*/ 218816 h 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6354" h="284235">
                  <a:moveTo>
                    <a:pt x="278985" y="218995"/>
                  </a:moveTo>
                  <a:cubicBezTo>
                    <a:pt x="279579" y="220184"/>
                    <a:pt x="280174" y="221374"/>
                    <a:pt x="280828" y="222623"/>
                  </a:cubicBezTo>
                  <a:cubicBezTo>
                    <a:pt x="281245" y="224645"/>
                    <a:pt x="281542" y="226667"/>
                    <a:pt x="282018" y="228689"/>
                  </a:cubicBezTo>
                  <a:cubicBezTo>
                    <a:pt x="282850" y="232138"/>
                    <a:pt x="283861" y="235528"/>
                    <a:pt x="284753" y="238977"/>
                  </a:cubicBezTo>
                  <a:lnTo>
                    <a:pt x="286181" y="240702"/>
                  </a:lnTo>
                  <a:lnTo>
                    <a:pt x="286300" y="240821"/>
                  </a:lnTo>
                  <a:cubicBezTo>
                    <a:pt x="286538" y="243140"/>
                    <a:pt x="286538" y="245579"/>
                    <a:pt x="287132" y="247839"/>
                  </a:cubicBezTo>
                  <a:cubicBezTo>
                    <a:pt x="289214" y="255213"/>
                    <a:pt x="291593" y="262528"/>
                    <a:pt x="293674" y="269962"/>
                  </a:cubicBezTo>
                  <a:cubicBezTo>
                    <a:pt x="294864" y="274185"/>
                    <a:pt x="295518" y="278527"/>
                    <a:pt x="296351" y="282868"/>
                  </a:cubicBezTo>
                  <a:cubicBezTo>
                    <a:pt x="296410" y="283284"/>
                    <a:pt x="295756" y="283820"/>
                    <a:pt x="295399" y="284236"/>
                  </a:cubicBezTo>
                  <a:cubicBezTo>
                    <a:pt x="291593" y="275315"/>
                    <a:pt x="287727" y="266335"/>
                    <a:pt x="283921" y="257414"/>
                  </a:cubicBezTo>
                  <a:cubicBezTo>
                    <a:pt x="278806" y="247660"/>
                    <a:pt x="274108" y="237669"/>
                    <a:pt x="268518" y="228153"/>
                  </a:cubicBezTo>
                  <a:cubicBezTo>
                    <a:pt x="263403" y="219470"/>
                    <a:pt x="257396" y="211323"/>
                    <a:pt x="251746" y="202878"/>
                  </a:cubicBezTo>
                  <a:lnTo>
                    <a:pt x="235451" y="181051"/>
                  </a:lnTo>
                  <a:cubicBezTo>
                    <a:pt x="229563" y="173023"/>
                    <a:pt x="223021" y="165589"/>
                    <a:pt x="215944" y="158630"/>
                  </a:cubicBezTo>
                  <a:cubicBezTo>
                    <a:pt x="213803" y="156489"/>
                    <a:pt x="211424" y="154527"/>
                    <a:pt x="209699" y="152088"/>
                  </a:cubicBezTo>
                  <a:cubicBezTo>
                    <a:pt x="202384" y="141978"/>
                    <a:pt x="192452" y="134544"/>
                    <a:pt x="183056" y="126634"/>
                  </a:cubicBezTo>
                  <a:cubicBezTo>
                    <a:pt x="180261" y="123601"/>
                    <a:pt x="177703" y="120330"/>
                    <a:pt x="174611" y="117594"/>
                  </a:cubicBezTo>
                  <a:cubicBezTo>
                    <a:pt x="165511" y="109566"/>
                    <a:pt x="156174" y="101775"/>
                    <a:pt x="146956" y="93865"/>
                  </a:cubicBezTo>
                  <a:cubicBezTo>
                    <a:pt x="141009" y="88869"/>
                    <a:pt x="135062" y="83814"/>
                    <a:pt x="129055" y="78878"/>
                  </a:cubicBezTo>
                  <a:cubicBezTo>
                    <a:pt x="119539" y="71087"/>
                    <a:pt x="109905" y="63356"/>
                    <a:pt x="100330" y="55565"/>
                  </a:cubicBezTo>
                  <a:cubicBezTo>
                    <a:pt x="99259" y="54673"/>
                    <a:pt x="98367" y="53126"/>
                    <a:pt x="96345" y="54078"/>
                  </a:cubicBezTo>
                  <a:cubicBezTo>
                    <a:pt x="93431" y="59490"/>
                    <a:pt x="91052" y="65497"/>
                    <a:pt x="87424" y="70611"/>
                  </a:cubicBezTo>
                  <a:cubicBezTo>
                    <a:pt x="76541" y="86074"/>
                    <a:pt x="62862" y="98682"/>
                    <a:pt x="46329" y="107960"/>
                  </a:cubicBezTo>
                  <a:cubicBezTo>
                    <a:pt x="43236" y="109744"/>
                    <a:pt x="39728" y="110815"/>
                    <a:pt x="36397" y="112182"/>
                  </a:cubicBezTo>
                  <a:cubicBezTo>
                    <a:pt x="34970" y="111052"/>
                    <a:pt x="34613" y="109744"/>
                    <a:pt x="36457" y="108793"/>
                  </a:cubicBezTo>
                  <a:cubicBezTo>
                    <a:pt x="38062" y="107960"/>
                    <a:pt x="40203" y="107484"/>
                    <a:pt x="39371" y="105224"/>
                  </a:cubicBezTo>
                  <a:cubicBezTo>
                    <a:pt x="38954" y="104035"/>
                    <a:pt x="37527" y="102845"/>
                    <a:pt x="36278" y="102370"/>
                  </a:cubicBezTo>
                  <a:cubicBezTo>
                    <a:pt x="34375" y="101656"/>
                    <a:pt x="32234" y="101299"/>
                    <a:pt x="30212" y="101299"/>
                  </a:cubicBezTo>
                  <a:cubicBezTo>
                    <a:pt x="26822" y="101359"/>
                    <a:pt x="23789" y="100526"/>
                    <a:pt x="20815" y="99039"/>
                  </a:cubicBezTo>
                  <a:cubicBezTo>
                    <a:pt x="19269" y="98266"/>
                    <a:pt x="17485" y="97850"/>
                    <a:pt x="15820" y="97314"/>
                  </a:cubicBezTo>
                  <a:lnTo>
                    <a:pt x="15463" y="96839"/>
                  </a:lnTo>
                  <a:lnTo>
                    <a:pt x="14928" y="97136"/>
                  </a:lnTo>
                  <a:cubicBezTo>
                    <a:pt x="13679" y="99693"/>
                    <a:pt x="11716" y="101240"/>
                    <a:pt x="8742" y="101240"/>
                  </a:cubicBezTo>
                  <a:cubicBezTo>
                    <a:pt x="5828" y="101240"/>
                    <a:pt x="2914" y="101240"/>
                    <a:pt x="0" y="101240"/>
                  </a:cubicBezTo>
                  <a:cubicBezTo>
                    <a:pt x="952" y="100526"/>
                    <a:pt x="1784" y="99634"/>
                    <a:pt x="2855" y="99158"/>
                  </a:cubicBezTo>
                  <a:cubicBezTo>
                    <a:pt x="7196" y="97077"/>
                    <a:pt x="11716" y="95411"/>
                    <a:pt x="15939" y="93092"/>
                  </a:cubicBezTo>
                  <a:cubicBezTo>
                    <a:pt x="29736" y="85539"/>
                    <a:pt x="42047" y="75845"/>
                    <a:pt x="53287" y="64961"/>
                  </a:cubicBezTo>
                  <a:cubicBezTo>
                    <a:pt x="63457" y="55089"/>
                    <a:pt x="71545" y="43432"/>
                    <a:pt x="79158" y="31479"/>
                  </a:cubicBezTo>
                  <a:cubicBezTo>
                    <a:pt x="80585" y="29278"/>
                    <a:pt x="81001" y="26483"/>
                    <a:pt x="81893" y="23926"/>
                  </a:cubicBezTo>
                  <a:cubicBezTo>
                    <a:pt x="83261" y="22082"/>
                    <a:pt x="84867" y="20357"/>
                    <a:pt x="85878" y="18335"/>
                  </a:cubicBezTo>
                  <a:cubicBezTo>
                    <a:pt x="87722" y="14707"/>
                    <a:pt x="89208" y="10901"/>
                    <a:pt x="90814" y="7154"/>
                  </a:cubicBezTo>
                  <a:cubicBezTo>
                    <a:pt x="95275" y="7154"/>
                    <a:pt x="99795" y="7392"/>
                    <a:pt x="102352" y="2634"/>
                  </a:cubicBezTo>
                  <a:cubicBezTo>
                    <a:pt x="105801" y="1386"/>
                    <a:pt x="109013" y="-1231"/>
                    <a:pt x="113176" y="672"/>
                  </a:cubicBezTo>
                  <a:cubicBezTo>
                    <a:pt x="114187" y="4121"/>
                    <a:pt x="115198" y="7511"/>
                    <a:pt x="116149" y="10842"/>
                  </a:cubicBezTo>
                  <a:cubicBezTo>
                    <a:pt x="114901" y="16313"/>
                    <a:pt x="113652" y="21785"/>
                    <a:pt x="112403" y="27256"/>
                  </a:cubicBezTo>
                  <a:cubicBezTo>
                    <a:pt x="113354" y="28386"/>
                    <a:pt x="114008" y="29397"/>
                    <a:pt x="114901" y="30170"/>
                  </a:cubicBezTo>
                  <a:cubicBezTo>
                    <a:pt x="131493" y="44443"/>
                    <a:pt x="147551" y="59371"/>
                    <a:pt x="163133" y="74774"/>
                  </a:cubicBezTo>
                  <a:cubicBezTo>
                    <a:pt x="168426" y="80067"/>
                    <a:pt x="173957" y="85182"/>
                    <a:pt x="179309" y="90356"/>
                  </a:cubicBezTo>
                  <a:cubicBezTo>
                    <a:pt x="182580" y="93389"/>
                    <a:pt x="186029" y="96303"/>
                    <a:pt x="189003" y="99574"/>
                  </a:cubicBezTo>
                  <a:cubicBezTo>
                    <a:pt x="196437" y="107781"/>
                    <a:pt x="203455" y="116464"/>
                    <a:pt x="211067" y="124493"/>
                  </a:cubicBezTo>
                  <a:cubicBezTo>
                    <a:pt x="219988" y="133890"/>
                    <a:pt x="227838" y="144060"/>
                    <a:pt x="235510" y="154408"/>
                  </a:cubicBezTo>
                  <a:cubicBezTo>
                    <a:pt x="238187" y="157976"/>
                    <a:pt x="241339" y="161188"/>
                    <a:pt x="244253" y="164578"/>
                  </a:cubicBezTo>
                  <a:cubicBezTo>
                    <a:pt x="244491" y="165410"/>
                    <a:pt x="244550" y="166421"/>
                    <a:pt x="245026" y="167135"/>
                  </a:cubicBezTo>
                  <a:cubicBezTo>
                    <a:pt x="250259" y="174747"/>
                    <a:pt x="255612" y="182360"/>
                    <a:pt x="260905" y="189913"/>
                  </a:cubicBezTo>
                  <a:cubicBezTo>
                    <a:pt x="266912" y="199547"/>
                    <a:pt x="272918" y="209182"/>
                    <a:pt x="278985" y="218816"/>
                  </a:cubicBezTo>
                  <a:close/>
                </a:path>
              </a:pathLst>
            </a:custGeom>
            <a:solidFill>
              <a:srgbClr val="1F79B2">
                <a:alpha val="24000"/>
              </a:srgbClr>
            </a:solidFill>
            <a:ln w="5935" cap="flat">
              <a:noFill/>
              <a:prstDash val="solid"/>
              <a:miter/>
            </a:ln>
          </p:spPr>
          <p:txBody>
            <a:bodyPr rtlCol="0" anchor="ctr"/>
            <a:lstStyle/>
            <a:p>
              <a:endParaRPr lang="es-BO"/>
            </a:p>
          </p:txBody>
        </p:sp>
        <p:sp>
          <p:nvSpPr>
            <p:cNvPr id="22" name="Forma libre: forma 21">
              <a:extLst>
                <a:ext uri="{FF2B5EF4-FFF2-40B4-BE49-F238E27FC236}">
                  <a16:creationId xmlns:a16="http://schemas.microsoft.com/office/drawing/2014/main" id="{A61DC63A-8E79-22DE-9E9A-38341FC5F5E0}"/>
                </a:ext>
              </a:extLst>
            </p:cNvPr>
            <p:cNvSpPr/>
            <p:nvPr/>
          </p:nvSpPr>
          <p:spPr>
            <a:xfrm>
              <a:off x="11498822" y="840687"/>
              <a:ext cx="86785" cy="152249"/>
            </a:xfrm>
            <a:custGeom>
              <a:avLst/>
              <a:gdLst>
                <a:gd name="connsiteX0" fmla="*/ 75545 w 86785"/>
                <a:gd name="connsiteY0" fmla="*/ 152249 h 152249"/>
                <a:gd name="connsiteX1" fmla="*/ 66803 w 86785"/>
                <a:gd name="connsiteY1" fmla="*/ 142079 h 152249"/>
                <a:gd name="connsiteX2" fmla="*/ 42360 w 86785"/>
                <a:gd name="connsiteY2" fmla="*/ 112165 h 152249"/>
                <a:gd name="connsiteX3" fmla="*/ 20295 w 86785"/>
                <a:gd name="connsiteY3" fmla="*/ 87246 h 152249"/>
                <a:gd name="connsiteX4" fmla="*/ 10601 w 86785"/>
                <a:gd name="connsiteY4" fmla="*/ 78028 h 152249"/>
                <a:gd name="connsiteX5" fmla="*/ 12088 w 86785"/>
                <a:gd name="connsiteY5" fmla="*/ 68750 h 152249"/>
                <a:gd name="connsiteX6" fmla="*/ 10601 w 86785"/>
                <a:gd name="connsiteY6" fmla="*/ 61732 h 152249"/>
                <a:gd name="connsiteX7" fmla="*/ 1562 w 86785"/>
                <a:gd name="connsiteY7" fmla="*/ 30747 h 152249"/>
                <a:gd name="connsiteX8" fmla="*/ 3703 w 86785"/>
                <a:gd name="connsiteY8" fmla="*/ 20637 h 152249"/>
                <a:gd name="connsiteX9" fmla="*/ 6319 w 86785"/>
                <a:gd name="connsiteY9" fmla="*/ 18139 h 152249"/>
                <a:gd name="connsiteX10" fmla="*/ 23804 w 86785"/>
                <a:gd name="connsiteY10" fmla="*/ 1427 h 152249"/>
                <a:gd name="connsiteX11" fmla="*/ 26956 w 86785"/>
                <a:gd name="connsiteY11" fmla="*/ 0 h 152249"/>
                <a:gd name="connsiteX12" fmla="*/ 30049 w 86785"/>
                <a:gd name="connsiteY12" fmla="*/ 3093 h 152249"/>
                <a:gd name="connsiteX13" fmla="*/ 44084 w 86785"/>
                <a:gd name="connsiteY13" fmla="*/ 31104 h 152249"/>
                <a:gd name="connsiteX14" fmla="*/ 55622 w 86785"/>
                <a:gd name="connsiteY14" fmla="*/ 57272 h 152249"/>
                <a:gd name="connsiteX15" fmla="*/ 69360 w 86785"/>
                <a:gd name="connsiteY15" fmla="*/ 88495 h 152249"/>
                <a:gd name="connsiteX16" fmla="*/ 76021 w 86785"/>
                <a:gd name="connsiteY16" fmla="*/ 106991 h 152249"/>
                <a:gd name="connsiteX17" fmla="*/ 76913 w 86785"/>
                <a:gd name="connsiteY17" fmla="*/ 109429 h 152249"/>
                <a:gd name="connsiteX18" fmla="*/ 82325 w 86785"/>
                <a:gd name="connsiteY18" fmla="*/ 121502 h 152249"/>
                <a:gd name="connsiteX19" fmla="*/ 84228 w 86785"/>
                <a:gd name="connsiteY19" fmla="*/ 126498 h 152249"/>
                <a:gd name="connsiteX20" fmla="*/ 86786 w 86785"/>
                <a:gd name="connsiteY20" fmla="*/ 137619 h 152249"/>
                <a:gd name="connsiteX21" fmla="*/ 83277 w 86785"/>
                <a:gd name="connsiteY21" fmla="*/ 142674 h 152249"/>
                <a:gd name="connsiteX22" fmla="*/ 75605 w 86785"/>
                <a:gd name="connsiteY22" fmla="*/ 152190 h 1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785" h="152249">
                  <a:moveTo>
                    <a:pt x="75545" y="152249"/>
                  </a:moveTo>
                  <a:cubicBezTo>
                    <a:pt x="72631" y="148859"/>
                    <a:pt x="69479" y="145648"/>
                    <a:pt x="66803" y="142079"/>
                  </a:cubicBezTo>
                  <a:cubicBezTo>
                    <a:pt x="59071" y="131731"/>
                    <a:pt x="51221" y="121561"/>
                    <a:pt x="42360" y="112165"/>
                  </a:cubicBezTo>
                  <a:cubicBezTo>
                    <a:pt x="34747" y="104136"/>
                    <a:pt x="27729" y="95453"/>
                    <a:pt x="20295" y="87246"/>
                  </a:cubicBezTo>
                  <a:cubicBezTo>
                    <a:pt x="17322" y="83975"/>
                    <a:pt x="13872" y="81061"/>
                    <a:pt x="10601" y="78028"/>
                  </a:cubicBezTo>
                  <a:cubicBezTo>
                    <a:pt x="13575" y="75351"/>
                    <a:pt x="12445" y="71961"/>
                    <a:pt x="12088" y="68750"/>
                  </a:cubicBezTo>
                  <a:cubicBezTo>
                    <a:pt x="11850" y="66371"/>
                    <a:pt x="11137" y="64052"/>
                    <a:pt x="10601" y="61732"/>
                  </a:cubicBezTo>
                  <a:cubicBezTo>
                    <a:pt x="8163" y="51265"/>
                    <a:pt x="5844" y="40739"/>
                    <a:pt x="1562" y="30747"/>
                  </a:cubicBezTo>
                  <a:cubicBezTo>
                    <a:pt x="-817" y="25157"/>
                    <a:pt x="-758" y="25097"/>
                    <a:pt x="3703" y="20637"/>
                  </a:cubicBezTo>
                  <a:cubicBezTo>
                    <a:pt x="4535" y="19804"/>
                    <a:pt x="5308" y="18793"/>
                    <a:pt x="6319" y="18139"/>
                  </a:cubicBezTo>
                  <a:cubicBezTo>
                    <a:pt x="13099" y="13560"/>
                    <a:pt x="18690" y="7791"/>
                    <a:pt x="23804" y="1427"/>
                  </a:cubicBezTo>
                  <a:cubicBezTo>
                    <a:pt x="24458" y="654"/>
                    <a:pt x="25886" y="476"/>
                    <a:pt x="26956" y="0"/>
                  </a:cubicBezTo>
                  <a:cubicBezTo>
                    <a:pt x="28027" y="1011"/>
                    <a:pt x="29395" y="1844"/>
                    <a:pt x="30049" y="3093"/>
                  </a:cubicBezTo>
                  <a:cubicBezTo>
                    <a:pt x="34807" y="12370"/>
                    <a:pt x="39624" y="21648"/>
                    <a:pt x="44084" y="31104"/>
                  </a:cubicBezTo>
                  <a:cubicBezTo>
                    <a:pt x="48129" y="39728"/>
                    <a:pt x="52113" y="48351"/>
                    <a:pt x="55622" y="57272"/>
                  </a:cubicBezTo>
                  <a:cubicBezTo>
                    <a:pt x="59785" y="67858"/>
                    <a:pt x="64840" y="78028"/>
                    <a:pt x="69360" y="88495"/>
                  </a:cubicBezTo>
                  <a:cubicBezTo>
                    <a:pt x="71977" y="94502"/>
                    <a:pt x="75307" y="100270"/>
                    <a:pt x="76021" y="106991"/>
                  </a:cubicBezTo>
                  <a:cubicBezTo>
                    <a:pt x="76080" y="107823"/>
                    <a:pt x="76318" y="108953"/>
                    <a:pt x="76913" y="109429"/>
                  </a:cubicBezTo>
                  <a:cubicBezTo>
                    <a:pt x="80719" y="112581"/>
                    <a:pt x="81136" y="117160"/>
                    <a:pt x="82325" y="121502"/>
                  </a:cubicBezTo>
                  <a:cubicBezTo>
                    <a:pt x="82801" y="123227"/>
                    <a:pt x="83098" y="125249"/>
                    <a:pt x="84228" y="126498"/>
                  </a:cubicBezTo>
                  <a:cubicBezTo>
                    <a:pt x="87142" y="129828"/>
                    <a:pt x="86667" y="133753"/>
                    <a:pt x="86786" y="137619"/>
                  </a:cubicBezTo>
                  <a:cubicBezTo>
                    <a:pt x="85596" y="139284"/>
                    <a:pt x="84466" y="141009"/>
                    <a:pt x="83277" y="142674"/>
                  </a:cubicBezTo>
                  <a:cubicBezTo>
                    <a:pt x="80838" y="145945"/>
                    <a:pt x="79649" y="150227"/>
                    <a:pt x="75605" y="152190"/>
                  </a:cubicBezTo>
                  <a:close/>
                </a:path>
              </a:pathLst>
            </a:custGeom>
            <a:solidFill>
              <a:srgbClr val="32A3C3">
                <a:alpha val="24000"/>
              </a:srgbClr>
            </a:solidFill>
            <a:ln w="5935" cap="flat">
              <a:noFill/>
              <a:prstDash val="solid"/>
              <a:miter/>
            </a:ln>
          </p:spPr>
          <p:txBody>
            <a:bodyPr rtlCol="0" anchor="ctr"/>
            <a:lstStyle/>
            <a:p>
              <a:endParaRPr lang="es-BO"/>
            </a:p>
          </p:txBody>
        </p:sp>
        <p:sp>
          <p:nvSpPr>
            <p:cNvPr id="23" name="Forma libre: forma 22">
              <a:extLst>
                <a:ext uri="{FF2B5EF4-FFF2-40B4-BE49-F238E27FC236}">
                  <a16:creationId xmlns:a16="http://schemas.microsoft.com/office/drawing/2014/main" id="{B3A18310-ED98-219F-4D69-1D3CA4209F63}"/>
                </a:ext>
              </a:extLst>
            </p:cNvPr>
            <p:cNvSpPr/>
            <p:nvPr/>
          </p:nvSpPr>
          <p:spPr>
            <a:xfrm>
              <a:off x="11442517" y="819380"/>
              <a:ext cx="83261" cy="99393"/>
            </a:xfrm>
            <a:custGeom>
              <a:avLst/>
              <a:gdLst>
                <a:gd name="connsiteX0" fmla="*/ 83261 w 83261"/>
                <a:gd name="connsiteY0" fmla="*/ 21366 h 99393"/>
                <a:gd name="connsiteX1" fmla="*/ 80109 w 83261"/>
                <a:gd name="connsiteY1" fmla="*/ 22793 h 99393"/>
                <a:gd name="connsiteX2" fmla="*/ 62624 w 83261"/>
                <a:gd name="connsiteY2" fmla="*/ 39505 h 99393"/>
                <a:gd name="connsiteX3" fmla="*/ 60008 w 83261"/>
                <a:gd name="connsiteY3" fmla="*/ 42003 h 99393"/>
                <a:gd name="connsiteX4" fmla="*/ 57867 w 83261"/>
                <a:gd name="connsiteY4" fmla="*/ 52113 h 99393"/>
                <a:gd name="connsiteX5" fmla="*/ 66906 w 83261"/>
                <a:gd name="connsiteY5" fmla="*/ 83098 h 99393"/>
                <a:gd name="connsiteX6" fmla="*/ 68393 w 83261"/>
                <a:gd name="connsiteY6" fmla="*/ 90116 h 99393"/>
                <a:gd name="connsiteX7" fmla="*/ 66906 w 83261"/>
                <a:gd name="connsiteY7" fmla="*/ 99393 h 99393"/>
                <a:gd name="connsiteX8" fmla="*/ 50730 w 83261"/>
                <a:gd name="connsiteY8" fmla="*/ 83812 h 99393"/>
                <a:gd name="connsiteX9" fmla="*/ 2498 w 83261"/>
                <a:gd name="connsiteY9" fmla="*/ 39207 h 99393"/>
                <a:gd name="connsiteX10" fmla="*/ 0 w 83261"/>
                <a:gd name="connsiteY10" fmla="*/ 36293 h 99393"/>
                <a:gd name="connsiteX11" fmla="*/ 3747 w 83261"/>
                <a:gd name="connsiteY11" fmla="*/ 19879 h 99393"/>
                <a:gd name="connsiteX12" fmla="*/ 9159 w 83261"/>
                <a:gd name="connsiteY12" fmla="*/ 15 h 99393"/>
                <a:gd name="connsiteX13" fmla="*/ 14333 w 83261"/>
                <a:gd name="connsiteY13" fmla="*/ 4357 h 99393"/>
                <a:gd name="connsiteX14" fmla="*/ 38895 w 83261"/>
                <a:gd name="connsiteY14" fmla="*/ 20771 h 99393"/>
                <a:gd name="connsiteX15" fmla="*/ 48529 w 83261"/>
                <a:gd name="connsiteY15" fmla="*/ 20533 h 99393"/>
                <a:gd name="connsiteX16" fmla="*/ 66193 w 83261"/>
                <a:gd name="connsiteY16" fmla="*/ 10423 h 99393"/>
                <a:gd name="connsiteX17" fmla="*/ 74162 w 83261"/>
                <a:gd name="connsiteY17" fmla="*/ 3227 h 99393"/>
                <a:gd name="connsiteX18" fmla="*/ 83261 w 83261"/>
                <a:gd name="connsiteY18" fmla="*/ 21544 h 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261" h="99393">
                  <a:moveTo>
                    <a:pt x="83261" y="21366"/>
                  </a:moveTo>
                  <a:cubicBezTo>
                    <a:pt x="82191" y="21841"/>
                    <a:pt x="80763" y="21960"/>
                    <a:pt x="80109" y="22793"/>
                  </a:cubicBezTo>
                  <a:cubicBezTo>
                    <a:pt x="74995" y="29157"/>
                    <a:pt x="69404" y="34925"/>
                    <a:pt x="62624" y="39505"/>
                  </a:cubicBezTo>
                  <a:cubicBezTo>
                    <a:pt x="61673" y="40159"/>
                    <a:pt x="60900" y="41170"/>
                    <a:pt x="60008" y="42003"/>
                  </a:cubicBezTo>
                  <a:cubicBezTo>
                    <a:pt x="55547" y="46463"/>
                    <a:pt x="55488" y="46463"/>
                    <a:pt x="57867" y="52113"/>
                  </a:cubicBezTo>
                  <a:cubicBezTo>
                    <a:pt x="62149" y="62104"/>
                    <a:pt x="64409" y="72631"/>
                    <a:pt x="66906" y="83098"/>
                  </a:cubicBezTo>
                  <a:cubicBezTo>
                    <a:pt x="67442" y="85417"/>
                    <a:pt x="68155" y="87737"/>
                    <a:pt x="68393" y="90116"/>
                  </a:cubicBezTo>
                  <a:cubicBezTo>
                    <a:pt x="68750" y="93268"/>
                    <a:pt x="69880" y="96717"/>
                    <a:pt x="66906" y="99393"/>
                  </a:cubicBezTo>
                  <a:cubicBezTo>
                    <a:pt x="61494" y="94219"/>
                    <a:pt x="56023" y="89045"/>
                    <a:pt x="50730" y="83812"/>
                  </a:cubicBezTo>
                  <a:cubicBezTo>
                    <a:pt x="35208" y="68349"/>
                    <a:pt x="19150" y="53481"/>
                    <a:pt x="2498" y="39207"/>
                  </a:cubicBezTo>
                  <a:cubicBezTo>
                    <a:pt x="1606" y="38434"/>
                    <a:pt x="952" y="37423"/>
                    <a:pt x="0" y="36293"/>
                  </a:cubicBezTo>
                  <a:cubicBezTo>
                    <a:pt x="1249" y="30822"/>
                    <a:pt x="2498" y="25350"/>
                    <a:pt x="3747" y="19879"/>
                  </a:cubicBezTo>
                  <a:cubicBezTo>
                    <a:pt x="7315" y="13694"/>
                    <a:pt x="8326" y="6854"/>
                    <a:pt x="9159" y="15"/>
                  </a:cubicBezTo>
                  <a:cubicBezTo>
                    <a:pt x="12251" y="-223"/>
                    <a:pt x="13262" y="2394"/>
                    <a:pt x="14333" y="4357"/>
                  </a:cubicBezTo>
                  <a:cubicBezTo>
                    <a:pt x="19745" y="14051"/>
                    <a:pt x="28785" y="18333"/>
                    <a:pt x="38895" y="20771"/>
                  </a:cubicBezTo>
                  <a:cubicBezTo>
                    <a:pt x="41928" y="21485"/>
                    <a:pt x="45437" y="21187"/>
                    <a:pt x="48529" y="20533"/>
                  </a:cubicBezTo>
                  <a:cubicBezTo>
                    <a:pt x="55428" y="19046"/>
                    <a:pt x="61078" y="15181"/>
                    <a:pt x="66193" y="10423"/>
                  </a:cubicBezTo>
                  <a:cubicBezTo>
                    <a:pt x="68810" y="7984"/>
                    <a:pt x="71486" y="5605"/>
                    <a:pt x="74162" y="3227"/>
                  </a:cubicBezTo>
                  <a:cubicBezTo>
                    <a:pt x="79098" y="8103"/>
                    <a:pt x="82191" y="14348"/>
                    <a:pt x="83261" y="21544"/>
                  </a:cubicBezTo>
                  <a:close/>
                </a:path>
              </a:pathLst>
            </a:custGeom>
            <a:solidFill>
              <a:srgbClr val="6EC6D9">
                <a:alpha val="24000"/>
              </a:srgbClr>
            </a:solidFill>
            <a:ln w="5935" cap="flat">
              <a:noFill/>
              <a:prstDash val="solid"/>
              <a:miter/>
            </a:ln>
          </p:spPr>
          <p:txBody>
            <a:bodyPr rtlCol="0" anchor="ctr"/>
            <a:lstStyle/>
            <a:p>
              <a:endParaRPr lang="es-BO"/>
            </a:p>
          </p:txBody>
        </p:sp>
        <p:sp>
          <p:nvSpPr>
            <p:cNvPr id="24" name="Forma libre: forma 23">
              <a:extLst>
                <a:ext uri="{FF2B5EF4-FFF2-40B4-BE49-F238E27FC236}">
                  <a16:creationId xmlns:a16="http://schemas.microsoft.com/office/drawing/2014/main" id="{9A890181-6F76-360E-9DBB-FCC5129D18FC}"/>
                </a:ext>
              </a:extLst>
            </p:cNvPr>
            <p:cNvSpPr/>
            <p:nvPr/>
          </p:nvSpPr>
          <p:spPr>
            <a:xfrm>
              <a:off x="11451676" y="753798"/>
              <a:ext cx="65003" cy="86588"/>
            </a:xfrm>
            <a:custGeom>
              <a:avLst/>
              <a:gdLst>
                <a:gd name="connsiteX0" fmla="*/ 65003 w 65003"/>
                <a:gd name="connsiteY0" fmla="*/ 68631 h 86588"/>
                <a:gd name="connsiteX1" fmla="*/ 57034 w 65003"/>
                <a:gd name="connsiteY1" fmla="*/ 75827 h 86588"/>
                <a:gd name="connsiteX2" fmla="*/ 39371 w 65003"/>
                <a:gd name="connsiteY2" fmla="*/ 85938 h 86588"/>
                <a:gd name="connsiteX3" fmla="*/ 29736 w 65003"/>
                <a:gd name="connsiteY3" fmla="*/ 86175 h 86588"/>
                <a:gd name="connsiteX4" fmla="*/ 5174 w 65003"/>
                <a:gd name="connsiteY4" fmla="*/ 69761 h 86588"/>
                <a:gd name="connsiteX5" fmla="*/ 0 w 65003"/>
                <a:gd name="connsiteY5" fmla="*/ 65420 h 86588"/>
                <a:gd name="connsiteX6" fmla="*/ 3509 w 65003"/>
                <a:gd name="connsiteY6" fmla="*/ 43474 h 86588"/>
                <a:gd name="connsiteX7" fmla="*/ 4698 w 65003"/>
                <a:gd name="connsiteY7" fmla="*/ 27476 h 86588"/>
                <a:gd name="connsiteX8" fmla="*/ 4222 w 65003"/>
                <a:gd name="connsiteY8" fmla="*/ 23135 h 86588"/>
                <a:gd name="connsiteX9" fmla="*/ 3628 w 65003"/>
                <a:gd name="connsiteY9" fmla="*/ 17842 h 86588"/>
                <a:gd name="connsiteX10" fmla="*/ 8386 w 65003"/>
                <a:gd name="connsiteY10" fmla="*/ 15879 h 86588"/>
                <a:gd name="connsiteX11" fmla="*/ 15641 w 65003"/>
                <a:gd name="connsiteY11" fmla="*/ 9218 h 86588"/>
                <a:gd name="connsiteX12" fmla="*/ 25276 w 65003"/>
                <a:gd name="connsiteY12" fmla="*/ 0 h 86588"/>
                <a:gd name="connsiteX13" fmla="*/ 35148 w 65003"/>
                <a:gd name="connsiteY13" fmla="*/ 14630 h 86588"/>
                <a:gd name="connsiteX14" fmla="*/ 49659 w 65003"/>
                <a:gd name="connsiteY14" fmla="*/ 39311 h 86588"/>
                <a:gd name="connsiteX15" fmla="*/ 52336 w 65003"/>
                <a:gd name="connsiteY15" fmla="*/ 41631 h 86588"/>
                <a:gd name="connsiteX16" fmla="*/ 61375 w 65003"/>
                <a:gd name="connsiteY16" fmla="*/ 60602 h 86588"/>
                <a:gd name="connsiteX17" fmla="*/ 65003 w 65003"/>
                <a:gd name="connsiteY17" fmla="*/ 68512 h 8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03" h="86588">
                  <a:moveTo>
                    <a:pt x="65003" y="68631"/>
                  </a:moveTo>
                  <a:cubicBezTo>
                    <a:pt x="62327" y="71010"/>
                    <a:pt x="59651" y="73389"/>
                    <a:pt x="57034" y="75827"/>
                  </a:cubicBezTo>
                  <a:cubicBezTo>
                    <a:pt x="51919" y="80585"/>
                    <a:pt x="46269" y="84451"/>
                    <a:pt x="39371" y="85938"/>
                  </a:cubicBezTo>
                  <a:cubicBezTo>
                    <a:pt x="36278" y="86592"/>
                    <a:pt x="32769" y="86889"/>
                    <a:pt x="29736" y="86175"/>
                  </a:cubicBezTo>
                  <a:cubicBezTo>
                    <a:pt x="19626" y="83737"/>
                    <a:pt x="10586" y="79455"/>
                    <a:pt x="5174" y="69761"/>
                  </a:cubicBezTo>
                  <a:cubicBezTo>
                    <a:pt x="4104" y="67858"/>
                    <a:pt x="3152" y="65182"/>
                    <a:pt x="0" y="65420"/>
                  </a:cubicBezTo>
                  <a:cubicBezTo>
                    <a:pt x="2022" y="58223"/>
                    <a:pt x="3628" y="51027"/>
                    <a:pt x="3509" y="43474"/>
                  </a:cubicBezTo>
                  <a:cubicBezTo>
                    <a:pt x="3449" y="38122"/>
                    <a:pt x="2795" y="32769"/>
                    <a:pt x="4698" y="27476"/>
                  </a:cubicBezTo>
                  <a:cubicBezTo>
                    <a:pt x="5115" y="26287"/>
                    <a:pt x="4401" y="24622"/>
                    <a:pt x="4222" y="23135"/>
                  </a:cubicBezTo>
                  <a:cubicBezTo>
                    <a:pt x="3985" y="21351"/>
                    <a:pt x="3806" y="19626"/>
                    <a:pt x="3628" y="17842"/>
                  </a:cubicBezTo>
                  <a:cubicBezTo>
                    <a:pt x="5590" y="18020"/>
                    <a:pt x="7018" y="17188"/>
                    <a:pt x="8386" y="15879"/>
                  </a:cubicBezTo>
                  <a:cubicBezTo>
                    <a:pt x="10764" y="13619"/>
                    <a:pt x="13262" y="11478"/>
                    <a:pt x="15641" y="9218"/>
                  </a:cubicBezTo>
                  <a:cubicBezTo>
                    <a:pt x="18853" y="6185"/>
                    <a:pt x="22064" y="3093"/>
                    <a:pt x="25276" y="0"/>
                  </a:cubicBezTo>
                  <a:cubicBezTo>
                    <a:pt x="30212" y="3747"/>
                    <a:pt x="32056" y="9635"/>
                    <a:pt x="35148" y="14630"/>
                  </a:cubicBezTo>
                  <a:cubicBezTo>
                    <a:pt x="40203" y="22718"/>
                    <a:pt x="44783" y="31104"/>
                    <a:pt x="49659" y="39311"/>
                  </a:cubicBezTo>
                  <a:cubicBezTo>
                    <a:pt x="50254" y="40263"/>
                    <a:pt x="51444" y="40857"/>
                    <a:pt x="52336" y="41631"/>
                  </a:cubicBezTo>
                  <a:cubicBezTo>
                    <a:pt x="54179" y="48529"/>
                    <a:pt x="57926" y="54477"/>
                    <a:pt x="61375" y="60602"/>
                  </a:cubicBezTo>
                  <a:cubicBezTo>
                    <a:pt x="62803" y="63100"/>
                    <a:pt x="63814" y="65836"/>
                    <a:pt x="65003" y="68512"/>
                  </a:cubicBezTo>
                  <a:close/>
                </a:path>
              </a:pathLst>
            </a:custGeom>
            <a:solidFill>
              <a:srgbClr val="32A3C3">
                <a:alpha val="24000"/>
              </a:srgbClr>
            </a:solidFill>
            <a:ln w="5935" cap="flat">
              <a:noFill/>
              <a:prstDash val="solid"/>
              <a:miter/>
            </a:ln>
          </p:spPr>
          <p:txBody>
            <a:bodyPr rtlCol="0" anchor="ctr"/>
            <a:lstStyle/>
            <a:p>
              <a:endParaRPr lang="es-BO"/>
            </a:p>
          </p:txBody>
        </p:sp>
        <p:sp>
          <p:nvSpPr>
            <p:cNvPr id="25" name="Forma libre: forma 24">
              <a:extLst>
                <a:ext uri="{FF2B5EF4-FFF2-40B4-BE49-F238E27FC236}">
                  <a16:creationId xmlns:a16="http://schemas.microsoft.com/office/drawing/2014/main" id="{5FDC385D-2556-5929-CCCF-6A3DD68DEFB1}"/>
                </a:ext>
              </a:extLst>
            </p:cNvPr>
            <p:cNvSpPr/>
            <p:nvPr/>
          </p:nvSpPr>
          <p:spPr>
            <a:xfrm>
              <a:off x="11574367" y="978365"/>
              <a:ext cx="23295" cy="39846"/>
            </a:xfrm>
            <a:custGeom>
              <a:avLst/>
              <a:gdLst>
                <a:gd name="connsiteX0" fmla="*/ 0 w 23295"/>
                <a:gd name="connsiteY0" fmla="*/ 14571 h 39846"/>
                <a:gd name="connsiteX1" fmla="*/ 7672 w 23295"/>
                <a:gd name="connsiteY1" fmla="*/ 5055 h 39846"/>
                <a:gd name="connsiteX2" fmla="*/ 11181 w 23295"/>
                <a:gd name="connsiteY2" fmla="*/ 0 h 39846"/>
                <a:gd name="connsiteX3" fmla="*/ 14630 w 23295"/>
                <a:gd name="connsiteY3" fmla="*/ 6185 h 39846"/>
                <a:gd name="connsiteX4" fmla="*/ 22243 w 23295"/>
                <a:gd name="connsiteY4" fmla="*/ 29320 h 39846"/>
                <a:gd name="connsiteX5" fmla="*/ 16712 w 23295"/>
                <a:gd name="connsiteY5" fmla="*/ 39846 h 39846"/>
                <a:gd name="connsiteX6" fmla="*/ 833 w 23295"/>
                <a:gd name="connsiteY6" fmla="*/ 17069 h 39846"/>
                <a:gd name="connsiteX7" fmla="*/ 59 w 23295"/>
                <a:gd name="connsiteY7" fmla="*/ 14511 h 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95" h="39846">
                  <a:moveTo>
                    <a:pt x="0" y="14571"/>
                  </a:moveTo>
                  <a:cubicBezTo>
                    <a:pt x="4044" y="12608"/>
                    <a:pt x="5234" y="8326"/>
                    <a:pt x="7672" y="5055"/>
                  </a:cubicBezTo>
                  <a:cubicBezTo>
                    <a:pt x="8921" y="3390"/>
                    <a:pt x="9991" y="1725"/>
                    <a:pt x="11181" y="0"/>
                  </a:cubicBezTo>
                  <a:cubicBezTo>
                    <a:pt x="12370" y="2082"/>
                    <a:pt x="13857" y="3985"/>
                    <a:pt x="14630" y="6185"/>
                  </a:cubicBezTo>
                  <a:cubicBezTo>
                    <a:pt x="17306" y="13857"/>
                    <a:pt x="19804" y="21588"/>
                    <a:pt x="22243" y="29320"/>
                  </a:cubicBezTo>
                  <a:cubicBezTo>
                    <a:pt x="24324" y="35743"/>
                    <a:pt x="23729" y="36754"/>
                    <a:pt x="16712" y="39846"/>
                  </a:cubicBezTo>
                  <a:cubicBezTo>
                    <a:pt x="11419" y="32234"/>
                    <a:pt x="6066" y="24681"/>
                    <a:pt x="833" y="17069"/>
                  </a:cubicBezTo>
                  <a:cubicBezTo>
                    <a:pt x="357" y="16355"/>
                    <a:pt x="297" y="15344"/>
                    <a:pt x="59" y="14511"/>
                  </a:cubicBezTo>
                  <a:close/>
                </a:path>
              </a:pathLst>
            </a:custGeom>
            <a:solidFill>
              <a:srgbClr val="6EC6D9">
                <a:alpha val="24000"/>
              </a:srgbClr>
            </a:solidFill>
            <a:ln w="5935" cap="flat">
              <a:noFill/>
              <a:prstDash val="solid"/>
              <a:miter/>
            </a:ln>
          </p:spPr>
          <p:txBody>
            <a:bodyPr rtlCol="0" anchor="ctr"/>
            <a:lstStyle/>
            <a:p>
              <a:endParaRPr lang="es-BO"/>
            </a:p>
          </p:txBody>
        </p:sp>
        <p:sp>
          <p:nvSpPr>
            <p:cNvPr id="26" name="Forma libre: forma 25">
              <a:extLst>
                <a:ext uri="{FF2B5EF4-FFF2-40B4-BE49-F238E27FC236}">
                  <a16:creationId xmlns:a16="http://schemas.microsoft.com/office/drawing/2014/main" id="{52FFFBA7-9584-8834-0ACB-8F98FDA347D0}"/>
                </a:ext>
              </a:extLst>
            </p:cNvPr>
            <p:cNvSpPr/>
            <p:nvPr/>
          </p:nvSpPr>
          <p:spPr>
            <a:xfrm>
              <a:off x="10435573" y="1675604"/>
              <a:ext cx="171893" cy="212032"/>
            </a:xfrm>
            <a:custGeom>
              <a:avLst/>
              <a:gdLst>
                <a:gd name="connsiteX0" fmla="*/ 65081 w 171893"/>
                <a:gd name="connsiteY0" fmla="*/ 145007 h 212032"/>
                <a:gd name="connsiteX1" fmla="*/ 54673 w 171893"/>
                <a:gd name="connsiteY1" fmla="*/ 128296 h 212032"/>
                <a:gd name="connsiteX2" fmla="*/ 33144 w 171893"/>
                <a:gd name="connsiteY2" fmla="*/ 89936 h 212032"/>
                <a:gd name="connsiteX3" fmla="*/ 21666 w 171893"/>
                <a:gd name="connsiteY3" fmla="*/ 64541 h 212032"/>
                <a:gd name="connsiteX4" fmla="*/ 16314 w 171893"/>
                <a:gd name="connsiteY4" fmla="*/ 54372 h 212032"/>
                <a:gd name="connsiteX5" fmla="*/ 12864 w 171893"/>
                <a:gd name="connsiteY5" fmla="*/ 42477 h 212032"/>
                <a:gd name="connsiteX6" fmla="*/ 197 w 171893"/>
                <a:gd name="connsiteY6" fmla="*/ 3523 h 212032"/>
                <a:gd name="connsiteX7" fmla="*/ 78 w 171893"/>
                <a:gd name="connsiteY7" fmla="*/ 14 h 212032"/>
                <a:gd name="connsiteX8" fmla="*/ 8761 w 171893"/>
                <a:gd name="connsiteY8" fmla="*/ 1679 h 212032"/>
                <a:gd name="connsiteX9" fmla="*/ 40340 w 171893"/>
                <a:gd name="connsiteY9" fmla="*/ 13752 h 212032"/>
                <a:gd name="connsiteX10" fmla="*/ 52473 w 171893"/>
                <a:gd name="connsiteY10" fmla="*/ 16369 h 212032"/>
                <a:gd name="connsiteX11" fmla="*/ 54138 w 171893"/>
                <a:gd name="connsiteY11" fmla="*/ 18331 h 212032"/>
                <a:gd name="connsiteX12" fmla="*/ 55565 w 171893"/>
                <a:gd name="connsiteY12" fmla="*/ 24398 h 212032"/>
                <a:gd name="connsiteX13" fmla="*/ 68471 w 171893"/>
                <a:gd name="connsiteY13" fmla="*/ 57048 h 212032"/>
                <a:gd name="connsiteX14" fmla="*/ 110280 w 171893"/>
                <a:gd name="connsiteY14" fmla="*/ 130496 h 212032"/>
                <a:gd name="connsiteX15" fmla="*/ 139302 w 171893"/>
                <a:gd name="connsiteY15" fmla="*/ 166001 h 212032"/>
                <a:gd name="connsiteX16" fmla="*/ 142276 w 171893"/>
                <a:gd name="connsiteY16" fmla="*/ 169391 h 212032"/>
                <a:gd name="connsiteX17" fmla="*/ 162616 w 171893"/>
                <a:gd name="connsiteY17" fmla="*/ 189671 h 212032"/>
                <a:gd name="connsiteX18" fmla="*/ 171893 w 171893"/>
                <a:gd name="connsiteY18" fmla="*/ 199365 h 212032"/>
                <a:gd name="connsiteX19" fmla="*/ 134842 w 171893"/>
                <a:gd name="connsiteY19" fmla="*/ 208464 h 212032"/>
                <a:gd name="connsiteX20" fmla="*/ 121342 w 171893"/>
                <a:gd name="connsiteY20" fmla="*/ 212033 h 212032"/>
                <a:gd name="connsiteX21" fmla="*/ 110399 w 171893"/>
                <a:gd name="connsiteY21" fmla="*/ 201447 h 212032"/>
                <a:gd name="connsiteX22" fmla="*/ 90595 w 171893"/>
                <a:gd name="connsiteY22" fmla="*/ 179323 h 212032"/>
                <a:gd name="connsiteX23" fmla="*/ 81495 w 171893"/>
                <a:gd name="connsiteY23" fmla="*/ 168499 h 212032"/>
                <a:gd name="connsiteX24" fmla="*/ 81495 w 171893"/>
                <a:gd name="connsiteY24" fmla="*/ 168499 h 212032"/>
                <a:gd name="connsiteX25" fmla="*/ 79711 w 171893"/>
                <a:gd name="connsiteY25" fmla="*/ 164990 h 212032"/>
                <a:gd name="connsiteX26" fmla="*/ 77749 w 171893"/>
                <a:gd name="connsiteY26" fmla="*/ 163265 h 212032"/>
                <a:gd name="connsiteX27" fmla="*/ 76083 w 171893"/>
                <a:gd name="connsiteY27" fmla="*/ 162909 h 212032"/>
                <a:gd name="connsiteX28" fmla="*/ 70790 w 171893"/>
                <a:gd name="connsiteY28" fmla="*/ 155772 h 212032"/>
                <a:gd name="connsiteX29" fmla="*/ 70731 w 171893"/>
                <a:gd name="connsiteY29" fmla="*/ 155772 h 212032"/>
                <a:gd name="connsiteX30" fmla="*/ 67103 w 171893"/>
                <a:gd name="connsiteY30" fmla="*/ 148576 h 212032"/>
                <a:gd name="connsiteX31" fmla="*/ 65140 w 171893"/>
                <a:gd name="connsiteY31" fmla="*/ 145067 h 21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893" h="212032">
                  <a:moveTo>
                    <a:pt x="65081" y="145007"/>
                  </a:moveTo>
                  <a:cubicBezTo>
                    <a:pt x="61632" y="139417"/>
                    <a:pt x="58123" y="133886"/>
                    <a:pt x="54673" y="128296"/>
                  </a:cubicBezTo>
                  <a:cubicBezTo>
                    <a:pt x="47001" y="115806"/>
                    <a:pt x="39448" y="103198"/>
                    <a:pt x="33144" y="89936"/>
                  </a:cubicBezTo>
                  <a:cubicBezTo>
                    <a:pt x="29160" y="81551"/>
                    <a:pt x="25591" y="72986"/>
                    <a:pt x="21666" y="64541"/>
                  </a:cubicBezTo>
                  <a:cubicBezTo>
                    <a:pt x="20060" y="61092"/>
                    <a:pt x="18098" y="57762"/>
                    <a:pt x="16314" y="54372"/>
                  </a:cubicBezTo>
                  <a:cubicBezTo>
                    <a:pt x="15184" y="50387"/>
                    <a:pt x="14113" y="46402"/>
                    <a:pt x="12864" y="42477"/>
                  </a:cubicBezTo>
                  <a:cubicBezTo>
                    <a:pt x="8701" y="29512"/>
                    <a:pt x="4360" y="16547"/>
                    <a:pt x="197" y="3523"/>
                  </a:cubicBezTo>
                  <a:cubicBezTo>
                    <a:pt x="-160" y="2452"/>
                    <a:pt x="78" y="1144"/>
                    <a:pt x="78" y="14"/>
                  </a:cubicBezTo>
                  <a:cubicBezTo>
                    <a:pt x="3111" y="-105"/>
                    <a:pt x="5906" y="549"/>
                    <a:pt x="8761" y="1679"/>
                  </a:cubicBezTo>
                  <a:cubicBezTo>
                    <a:pt x="19228" y="5902"/>
                    <a:pt x="29754" y="9946"/>
                    <a:pt x="40340" y="13752"/>
                  </a:cubicBezTo>
                  <a:cubicBezTo>
                    <a:pt x="44206" y="15120"/>
                    <a:pt x="48429" y="15536"/>
                    <a:pt x="52473" y="16369"/>
                  </a:cubicBezTo>
                  <a:lnTo>
                    <a:pt x="54138" y="18331"/>
                  </a:lnTo>
                  <a:cubicBezTo>
                    <a:pt x="54614" y="20353"/>
                    <a:pt x="54792" y="22494"/>
                    <a:pt x="55565" y="24398"/>
                  </a:cubicBezTo>
                  <a:cubicBezTo>
                    <a:pt x="59728" y="35340"/>
                    <a:pt x="63535" y="46462"/>
                    <a:pt x="68471" y="57048"/>
                  </a:cubicBezTo>
                  <a:cubicBezTo>
                    <a:pt x="80365" y="82681"/>
                    <a:pt x="93271" y="107718"/>
                    <a:pt x="110280" y="130496"/>
                  </a:cubicBezTo>
                  <a:cubicBezTo>
                    <a:pt x="119439" y="142747"/>
                    <a:pt x="128359" y="155177"/>
                    <a:pt x="139302" y="166001"/>
                  </a:cubicBezTo>
                  <a:cubicBezTo>
                    <a:pt x="140373" y="167072"/>
                    <a:pt x="141384" y="168202"/>
                    <a:pt x="142276" y="169391"/>
                  </a:cubicBezTo>
                  <a:cubicBezTo>
                    <a:pt x="148223" y="177003"/>
                    <a:pt x="155003" y="183664"/>
                    <a:pt x="162616" y="189671"/>
                  </a:cubicBezTo>
                  <a:cubicBezTo>
                    <a:pt x="166124" y="192407"/>
                    <a:pt x="168801" y="196094"/>
                    <a:pt x="171893" y="199365"/>
                  </a:cubicBezTo>
                  <a:cubicBezTo>
                    <a:pt x="159880" y="203647"/>
                    <a:pt x="147153" y="205312"/>
                    <a:pt x="134842" y="208464"/>
                  </a:cubicBezTo>
                  <a:cubicBezTo>
                    <a:pt x="130322" y="209594"/>
                    <a:pt x="125445" y="209238"/>
                    <a:pt x="121342" y="212033"/>
                  </a:cubicBezTo>
                  <a:cubicBezTo>
                    <a:pt x="117714" y="208524"/>
                    <a:pt x="113848" y="205193"/>
                    <a:pt x="110399" y="201447"/>
                  </a:cubicBezTo>
                  <a:cubicBezTo>
                    <a:pt x="103678" y="194191"/>
                    <a:pt x="97196" y="186698"/>
                    <a:pt x="90595" y="179323"/>
                  </a:cubicBezTo>
                  <a:cubicBezTo>
                    <a:pt x="88275" y="175100"/>
                    <a:pt x="85777" y="171056"/>
                    <a:pt x="81495" y="168499"/>
                  </a:cubicBezTo>
                  <a:lnTo>
                    <a:pt x="81495" y="168499"/>
                  </a:lnTo>
                  <a:lnTo>
                    <a:pt x="79711" y="164990"/>
                  </a:lnTo>
                  <a:lnTo>
                    <a:pt x="77749" y="163265"/>
                  </a:lnTo>
                  <a:cubicBezTo>
                    <a:pt x="77154" y="163206"/>
                    <a:pt x="76619" y="163087"/>
                    <a:pt x="76083" y="162909"/>
                  </a:cubicBezTo>
                  <a:cubicBezTo>
                    <a:pt x="76083" y="159281"/>
                    <a:pt x="75191" y="156188"/>
                    <a:pt x="70790" y="155772"/>
                  </a:cubicBezTo>
                  <a:lnTo>
                    <a:pt x="70731" y="155772"/>
                  </a:lnTo>
                  <a:cubicBezTo>
                    <a:pt x="70969" y="152560"/>
                    <a:pt x="69958" y="150122"/>
                    <a:pt x="67103" y="148576"/>
                  </a:cubicBezTo>
                  <a:cubicBezTo>
                    <a:pt x="66449" y="147386"/>
                    <a:pt x="65795" y="146256"/>
                    <a:pt x="65140" y="145067"/>
                  </a:cubicBezTo>
                  <a:close/>
                </a:path>
              </a:pathLst>
            </a:custGeom>
            <a:solidFill>
              <a:srgbClr val="1D96BD">
                <a:alpha val="24000"/>
              </a:srgbClr>
            </a:solidFill>
            <a:ln w="5935" cap="flat">
              <a:noFill/>
              <a:prstDash val="solid"/>
              <a:miter/>
            </a:ln>
          </p:spPr>
          <p:txBody>
            <a:bodyPr rtlCol="0" anchor="ctr"/>
            <a:lstStyle/>
            <a:p>
              <a:endParaRPr lang="es-BO"/>
            </a:p>
          </p:txBody>
        </p:sp>
        <p:sp>
          <p:nvSpPr>
            <p:cNvPr id="27" name="Forma libre: forma 26">
              <a:extLst>
                <a:ext uri="{FF2B5EF4-FFF2-40B4-BE49-F238E27FC236}">
                  <a16:creationId xmlns:a16="http://schemas.microsoft.com/office/drawing/2014/main" id="{1A77D469-280B-8965-E79B-23D82E398614}"/>
                </a:ext>
              </a:extLst>
            </p:cNvPr>
            <p:cNvSpPr/>
            <p:nvPr/>
          </p:nvSpPr>
          <p:spPr>
            <a:xfrm>
              <a:off x="10417215" y="1380576"/>
              <a:ext cx="72734" cy="255650"/>
            </a:xfrm>
            <a:custGeom>
              <a:avLst/>
              <a:gdLst>
                <a:gd name="connsiteX0" fmla="*/ 0 w 72734"/>
                <a:gd name="connsiteY0" fmla="*/ 179250 h 255650"/>
                <a:gd name="connsiteX1" fmla="*/ 238 w 72734"/>
                <a:gd name="connsiteY1" fmla="*/ 139582 h 255650"/>
                <a:gd name="connsiteX2" fmla="*/ 1487 w 72734"/>
                <a:gd name="connsiteY2" fmla="*/ 127092 h 255650"/>
                <a:gd name="connsiteX3" fmla="*/ 1903 w 72734"/>
                <a:gd name="connsiteY3" fmla="*/ 123524 h 255650"/>
                <a:gd name="connsiteX4" fmla="*/ 3985 w 72734"/>
                <a:gd name="connsiteY4" fmla="*/ 96642 h 255650"/>
                <a:gd name="connsiteX5" fmla="*/ 5709 w 72734"/>
                <a:gd name="connsiteY5" fmla="*/ 86948 h 255650"/>
                <a:gd name="connsiteX6" fmla="*/ 18555 w 72734"/>
                <a:gd name="connsiteY6" fmla="*/ 27357 h 255650"/>
                <a:gd name="connsiteX7" fmla="*/ 20102 w 72734"/>
                <a:gd name="connsiteY7" fmla="*/ 25216 h 255650"/>
                <a:gd name="connsiteX8" fmla="*/ 24324 w 72734"/>
                <a:gd name="connsiteY8" fmla="*/ 21945 h 255650"/>
                <a:gd name="connsiteX9" fmla="*/ 30866 w 72734"/>
                <a:gd name="connsiteY9" fmla="*/ 19804 h 255650"/>
                <a:gd name="connsiteX10" fmla="*/ 30628 w 72734"/>
                <a:gd name="connsiteY10" fmla="*/ 27893 h 255650"/>
                <a:gd name="connsiteX11" fmla="*/ 27417 w 72734"/>
                <a:gd name="connsiteY11" fmla="*/ 83796 h 255650"/>
                <a:gd name="connsiteX12" fmla="*/ 28428 w 72734"/>
                <a:gd name="connsiteY12" fmla="*/ 88495 h 255650"/>
                <a:gd name="connsiteX13" fmla="*/ 29617 w 72734"/>
                <a:gd name="connsiteY13" fmla="*/ 86830 h 255650"/>
                <a:gd name="connsiteX14" fmla="*/ 31282 w 72734"/>
                <a:gd name="connsiteY14" fmla="*/ 81655 h 255650"/>
                <a:gd name="connsiteX15" fmla="*/ 67144 w 72734"/>
                <a:gd name="connsiteY15" fmla="*/ 6958 h 255650"/>
                <a:gd name="connsiteX16" fmla="*/ 72735 w 72734"/>
                <a:gd name="connsiteY16" fmla="*/ 0 h 255650"/>
                <a:gd name="connsiteX17" fmla="*/ 71307 w 72734"/>
                <a:gd name="connsiteY17" fmla="*/ 7850 h 255650"/>
                <a:gd name="connsiteX18" fmla="*/ 64349 w 72734"/>
                <a:gd name="connsiteY18" fmla="*/ 32829 h 255650"/>
                <a:gd name="connsiteX19" fmla="*/ 57748 w 72734"/>
                <a:gd name="connsiteY19" fmla="*/ 65122 h 255650"/>
                <a:gd name="connsiteX20" fmla="*/ 55428 w 72734"/>
                <a:gd name="connsiteY20" fmla="*/ 75232 h 255650"/>
                <a:gd name="connsiteX21" fmla="*/ 52692 w 72734"/>
                <a:gd name="connsiteY21" fmla="*/ 79693 h 255650"/>
                <a:gd name="connsiteX22" fmla="*/ 33304 w 72734"/>
                <a:gd name="connsiteY22" fmla="*/ 158196 h 255650"/>
                <a:gd name="connsiteX23" fmla="*/ 32948 w 72734"/>
                <a:gd name="connsiteY23" fmla="*/ 163608 h 255650"/>
                <a:gd name="connsiteX24" fmla="*/ 32769 w 72734"/>
                <a:gd name="connsiteY24" fmla="*/ 169020 h 255650"/>
                <a:gd name="connsiteX25" fmla="*/ 33899 w 72734"/>
                <a:gd name="connsiteY25" fmla="*/ 173897 h 255650"/>
                <a:gd name="connsiteX26" fmla="*/ 48708 w 72734"/>
                <a:gd name="connsiteY26" fmla="*/ 146183 h 255650"/>
                <a:gd name="connsiteX27" fmla="*/ 49065 w 72734"/>
                <a:gd name="connsiteY27" fmla="*/ 198459 h 255650"/>
                <a:gd name="connsiteX28" fmla="*/ 49362 w 72734"/>
                <a:gd name="connsiteY28" fmla="*/ 205655 h 255650"/>
                <a:gd name="connsiteX29" fmla="*/ 54477 w 72734"/>
                <a:gd name="connsiteY29" fmla="*/ 242944 h 255650"/>
                <a:gd name="connsiteX30" fmla="*/ 56439 w 72734"/>
                <a:gd name="connsiteY30" fmla="*/ 255315 h 255650"/>
                <a:gd name="connsiteX31" fmla="*/ 53287 w 72734"/>
                <a:gd name="connsiteY31" fmla="*/ 255493 h 255650"/>
                <a:gd name="connsiteX32" fmla="*/ 37408 w 72734"/>
                <a:gd name="connsiteY32" fmla="*/ 245799 h 255650"/>
                <a:gd name="connsiteX33" fmla="*/ 20102 w 72734"/>
                <a:gd name="connsiteY33" fmla="*/ 230396 h 255650"/>
                <a:gd name="connsiteX34" fmla="*/ 4223 w 72734"/>
                <a:gd name="connsiteY34" fmla="*/ 209937 h 255650"/>
                <a:gd name="connsiteX35" fmla="*/ 2141 w 72734"/>
                <a:gd name="connsiteY35" fmla="*/ 208331 h 255650"/>
                <a:gd name="connsiteX36" fmla="*/ 0 w 72734"/>
                <a:gd name="connsiteY36" fmla="*/ 179250 h 2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734" h="255650">
                  <a:moveTo>
                    <a:pt x="0" y="179250"/>
                  </a:moveTo>
                  <a:cubicBezTo>
                    <a:pt x="59" y="166047"/>
                    <a:pt x="119" y="152784"/>
                    <a:pt x="238" y="139582"/>
                  </a:cubicBezTo>
                  <a:cubicBezTo>
                    <a:pt x="238" y="135418"/>
                    <a:pt x="-119" y="131136"/>
                    <a:pt x="1487" y="127092"/>
                  </a:cubicBezTo>
                  <a:cubicBezTo>
                    <a:pt x="1903" y="126022"/>
                    <a:pt x="1963" y="124713"/>
                    <a:pt x="1903" y="123524"/>
                  </a:cubicBezTo>
                  <a:cubicBezTo>
                    <a:pt x="1130" y="114484"/>
                    <a:pt x="3628" y="105623"/>
                    <a:pt x="3985" y="96642"/>
                  </a:cubicBezTo>
                  <a:cubicBezTo>
                    <a:pt x="4104" y="93372"/>
                    <a:pt x="5115" y="90160"/>
                    <a:pt x="5709" y="86948"/>
                  </a:cubicBezTo>
                  <a:cubicBezTo>
                    <a:pt x="9099" y="66906"/>
                    <a:pt x="13798" y="47102"/>
                    <a:pt x="18555" y="27357"/>
                  </a:cubicBezTo>
                  <a:cubicBezTo>
                    <a:pt x="18734" y="26584"/>
                    <a:pt x="19566" y="25930"/>
                    <a:pt x="20102" y="25216"/>
                  </a:cubicBezTo>
                  <a:cubicBezTo>
                    <a:pt x="21529" y="24146"/>
                    <a:pt x="23075" y="23194"/>
                    <a:pt x="24324" y="21945"/>
                  </a:cubicBezTo>
                  <a:cubicBezTo>
                    <a:pt x="26227" y="20102"/>
                    <a:pt x="28368" y="19566"/>
                    <a:pt x="30866" y="19804"/>
                  </a:cubicBezTo>
                  <a:cubicBezTo>
                    <a:pt x="30807" y="22481"/>
                    <a:pt x="31045" y="25276"/>
                    <a:pt x="30628" y="27893"/>
                  </a:cubicBezTo>
                  <a:cubicBezTo>
                    <a:pt x="27655" y="46448"/>
                    <a:pt x="27000" y="65122"/>
                    <a:pt x="27417" y="83796"/>
                  </a:cubicBezTo>
                  <a:cubicBezTo>
                    <a:pt x="27417" y="85283"/>
                    <a:pt x="26822" y="87127"/>
                    <a:pt x="28428" y="88495"/>
                  </a:cubicBezTo>
                  <a:cubicBezTo>
                    <a:pt x="28963" y="87722"/>
                    <a:pt x="29439" y="87365"/>
                    <a:pt x="29617" y="86830"/>
                  </a:cubicBezTo>
                  <a:cubicBezTo>
                    <a:pt x="30212" y="85164"/>
                    <a:pt x="30747" y="83440"/>
                    <a:pt x="31282" y="81655"/>
                  </a:cubicBezTo>
                  <a:cubicBezTo>
                    <a:pt x="39311" y="54833"/>
                    <a:pt x="51206" y="29915"/>
                    <a:pt x="67144" y="6958"/>
                  </a:cubicBezTo>
                  <a:cubicBezTo>
                    <a:pt x="68809" y="4520"/>
                    <a:pt x="70891" y="2319"/>
                    <a:pt x="72735" y="0"/>
                  </a:cubicBezTo>
                  <a:cubicBezTo>
                    <a:pt x="72259" y="2617"/>
                    <a:pt x="72021" y="5293"/>
                    <a:pt x="71307" y="7850"/>
                  </a:cubicBezTo>
                  <a:cubicBezTo>
                    <a:pt x="69047" y="16176"/>
                    <a:pt x="66490" y="24443"/>
                    <a:pt x="64349" y="32829"/>
                  </a:cubicBezTo>
                  <a:cubicBezTo>
                    <a:pt x="61673" y="43474"/>
                    <a:pt x="58580" y="54060"/>
                    <a:pt x="57748" y="65122"/>
                  </a:cubicBezTo>
                  <a:cubicBezTo>
                    <a:pt x="55190" y="68096"/>
                    <a:pt x="56915" y="72021"/>
                    <a:pt x="55428" y="75232"/>
                  </a:cubicBezTo>
                  <a:cubicBezTo>
                    <a:pt x="54477" y="76719"/>
                    <a:pt x="53287" y="78087"/>
                    <a:pt x="52692" y="79693"/>
                  </a:cubicBezTo>
                  <a:cubicBezTo>
                    <a:pt x="42998" y="105088"/>
                    <a:pt x="36457" y="131255"/>
                    <a:pt x="33304" y="158196"/>
                  </a:cubicBezTo>
                  <a:cubicBezTo>
                    <a:pt x="33067" y="159980"/>
                    <a:pt x="33067" y="161824"/>
                    <a:pt x="32948" y="163608"/>
                  </a:cubicBezTo>
                  <a:cubicBezTo>
                    <a:pt x="32829" y="165392"/>
                    <a:pt x="32650" y="167236"/>
                    <a:pt x="32769" y="169020"/>
                  </a:cubicBezTo>
                  <a:cubicBezTo>
                    <a:pt x="32888" y="170567"/>
                    <a:pt x="31877" y="172470"/>
                    <a:pt x="33899" y="173897"/>
                  </a:cubicBezTo>
                  <a:cubicBezTo>
                    <a:pt x="38895" y="164560"/>
                    <a:pt x="43772" y="155342"/>
                    <a:pt x="48708" y="146183"/>
                  </a:cubicBezTo>
                  <a:cubicBezTo>
                    <a:pt x="48827" y="163608"/>
                    <a:pt x="48946" y="181034"/>
                    <a:pt x="49065" y="198459"/>
                  </a:cubicBezTo>
                  <a:cubicBezTo>
                    <a:pt x="49065" y="200838"/>
                    <a:pt x="49065" y="203276"/>
                    <a:pt x="49362" y="205655"/>
                  </a:cubicBezTo>
                  <a:cubicBezTo>
                    <a:pt x="50968" y="218085"/>
                    <a:pt x="52692" y="230515"/>
                    <a:pt x="54477" y="242944"/>
                  </a:cubicBezTo>
                  <a:cubicBezTo>
                    <a:pt x="55071" y="247107"/>
                    <a:pt x="55785" y="251211"/>
                    <a:pt x="56439" y="255315"/>
                  </a:cubicBezTo>
                  <a:cubicBezTo>
                    <a:pt x="55369" y="255374"/>
                    <a:pt x="54060" y="255909"/>
                    <a:pt x="53287" y="255493"/>
                  </a:cubicBezTo>
                  <a:cubicBezTo>
                    <a:pt x="47816" y="252519"/>
                    <a:pt x="42166" y="249843"/>
                    <a:pt x="37408" y="245799"/>
                  </a:cubicBezTo>
                  <a:cubicBezTo>
                    <a:pt x="31520" y="240803"/>
                    <a:pt x="25038" y="236224"/>
                    <a:pt x="20102" y="230396"/>
                  </a:cubicBezTo>
                  <a:cubicBezTo>
                    <a:pt x="14511" y="223854"/>
                    <a:pt x="8386" y="217669"/>
                    <a:pt x="4223" y="209937"/>
                  </a:cubicBezTo>
                  <a:cubicBezTo>
                    <a:pt x="3866" y="209224"/>
                    <a:pt x="2855" y="208867"/>
                    <a:pt x="2141" y="208331"/>
                  </a:cubicBezTo>
                  <a:cubicBezTo>
                    <a:pt x="178" y="198756"/>
                    <a:pt x="0" y="189003"/>
                    <a:pt x="0" y="179250"/>
                  </a:cubicBezTo>
                  <a:close/>
                </a:path>
              </a:pathLst>
            </a:custGeom>
            <a:solidFill>
              <a:srgbClr val="1D96BD">
                <a:alpha val="24000"/>
              </a:srgbClr>
            </a:solidFill>
            <a:ln w="5935" cap="flat">
              <a:noFill/>
              <a:prstDash val="solid"/>
              <a:miter/>
            </a:ln>
          </p:spPr>
          <p:txBody>
            <a:bodyPr rtlCol="0" anchor="ctr"/>
            <a:lstStyle/>
            <a:p>
              <a:endParaRPr lang="es-BO"/>
            </a:p>
          </p:txBody>
        </p:sp>
        <p:sp>
          <p:nvSpPr>
            <p:cNvPr id="28" name="Forma libre: forma 27">
              <a:extLst>
                <a:ext uri="{FF2B5EF4-FFF2-40B4-BE49-F238E27FC236}">
                  <a16:creationId xmlns:a16="http://schemas.microsoft.com/office/drawing/2014/main" id="{AF129F6E-4099-2AB0-DC78-653E31D5D93E}"/>
                </a:ext>
              </a:extLst>
            </p:cNvPr>
            <p:cNvSpPr/>
            <p:nvPr/>
          </p:nvSpPr>
          <p:spPr>
            <a:xfrm>
              <a:off x="10419356" y="1588848"/>
              <a:ext cx="68631" cy="103065"/>
            </a:xfrm>
            <a:custGeom>
              <a:avLst/>
              <a:gdLst>
                <a:gd name="connsiteX0" fmla="*/ 0 w 68631"/>
                <a:gd name="connsiteY0" fmla="*/ 60 h 103065"/>
                <a:gd name="connsiteX1" fmla="*/ 2082 w 68631"/>
                <a:gd name="connsiteY1" fmla="*/ 1665 h 103065"/>
                <a:gd name="connsiteX2" fmla="*/ 17961 w 68631"/>
                <a:gd name="connsiteY2" fmla="*/ 22124 h 103065"/>
                <a:gd name="connsiteX3" fmla="*/ 35267 w 68631"/>
                <a:gd name="connsiteY3" fmla="*/ 37527 h 103065"/>
                <a:gd name="connsiteX4" fmla="*/ 51146 w 68631"/>
                <a:gd name="connsiteY4" fmla="*/ 47221 h 103065"/>
                <a:gd name="connsiteX5" fmla="*/ 54298 w 68631"/>
                <a:gd name="connsiteY5" fmla="*/ 47043 h 103065"/>
                <a:gd name="connsiteX6" fmla="*/ 55963 w 68631"/>
                <a:gd name="connsiteY6" fmla="*/ 50611 h 103065"/>
                <a:gd name="connsiteX7" fmla="*/ 63576 w 68631"/>
                <a:gd name="connsiteY7" fmla="*/ 85164 h 103065"/>
                <a:gd name="connsiteX8" fmla="*/ 68631 w 68631"/>
                <a:gd name="connsiteY8" fmla="*/ 103066 h 103065"/>
                <a:gd name="connsiteX9" fmla="*/ 56499 w 68631"/>
                <a:gd name="connsiteY9" fmla="*/ 100449 h 103065"/>
                <a:gd name="connsiteX10" fmla="*/ 24919 w 68631"/>
                <a:gd name="connsiteY10" fmla="*/ 88376 h 103065"/>
                <a:gd name="connsiteX11" fmla="*/ 16236 w 68631"/>
                <a:gd name="connsiteY11" fmla="*/ 86711 h 103065"/>
                <a:gd name="connsiteX12" fmla="*/ 9218 w 68631"/>
                <a:gd name="connsiteY12" fmla="*/ 61792 h 103065"/>
                <a:gd name="connsiteX13" fmla="*/ 2141 w 68631"/>
                <a:gd name="connsiteY13" fmla="*/ 23135 h 103065"/>
                <a:gd name="connsiteX14" fmla="*/ 0 w 68631"/>
                <a:gd name="connsiteY14" fmla="*/ 0 h 10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31" h="103065">
                  <a:moveTo>
                    <a:pt x="0" y="60"/>
                  </a:moveTo>
                  <a:cubicBezTo>
                    <a:pt x="714" y="595"/>
                    <a:pt x="1725" y="952"/>
                    <a:pt x="2082" y="1665"/>
                  </a:cubicBezTo>
                  <a:cubicBezTo>
                    <a:pt x="6185" y="9397"/>
                    <a:pt x="12370" y="15582"/>
                    <a:pt x="17961" y="22124"/>
                  </a:cubicBezTo>
                  <a:cubicBezTo>
                    <a:pt x="22956" y="27952"/>
                    <a:pt x="29379" y="32531"/>
                    <a:pt x="35267" y="37527"/>
                  </a:cubicBezTo>
                  <a:cubicBezTo>
                    <a:pt x="40025" y="41571"/>
                    <a:pt x="45675" y="44247"/>
                    <a:pt x="51146" y="47221"/>
                  </a:cubicBezTo>
                  <a:cubicBezTo>
                    <a:pt x="51919" y="47637"/>
                    <a:pt x="53228" y="47102"/>
                    <a:pt x="54298" y="47043"/>
                  </a:cubicBezTo>
                  <a:cubicBezTo>
                    <a:pt x="54833" y="48232"/>
                    <a:pt x="55428" y="49422"/>
                    <a:pt x="55963" y="50611"/>
                  </a:cubicBezTo>
                  <a:cubicBezTo>
                    <a:pt x="56796" y="62505"/>
                    <a:pt x="60840" y="73686"/>
                    <a:pt x="63576" y="85164"/>
                  </a:cubicBezTo>
                  <a:cubicBezTo>
                    <a:pt x="65003" y="91230"/>
                    <a:pt x="66906" y="97118"/>
                    <a:pt x="68631" y="103066"/>
                  </a:cubicBezTo>
                  <a:cubicBezTo>
                    <a:pt x="64587" y="102233"/>
                    <a:pt x="60364" y="101817"/>
                    <a:pt x="56499" y="100449"/>
                  </a:cubicBezTo>
                  <a:cubicBezTo>
                    <a:pt x="45853" y="96642"/>
                    <a:pt x="35327" y="92598"/>
                    <a:pt x="24919" y="88376"/>
                  </a:cubicBezTo>
                  <a:cubicBezTo>
                    <a:pt x="22064" y="87246"/>
                    <a:pt x="19269" y="86592"/>
                    <a:pt x="16236" y="86711"/>
                  </a:cubicBezTo>
                  <a:cubicBezTo>
                    <a:pt x="12311" y="78860"/>
                    <a:pt x="11002" y="70237"/>
                    <a:pt x="9218" y="61792"/>
                  </a:cubicBezTo>
                  <a:cubicBezTo>
                    <a:pt x="6423" y="49005"/>
                    <a:pt x="4163" y="36040"/>
                    <a:pt x="2141" y="23135"/>
                  </a:cubicBezTo>
                  <a:cubicBezTo>
                    <a:pt x="952" y="15522"/>
                    <a:pt x="654" y="7731"/>
                    <a:pt x="0" y="0"/>
                  </a:cubicBezTo>
                  <a:close/>
                </a:path>
              </a:pathLst>
            </a:custGeom>
            <a:solidFill>
              <a:srgbClr val="31B6D5">
                <a:alpha val="24000"/>
              </a:srgbClr>
            </a:solidFill>
            <a:ln w="5935" cap="flat">
              <a:noFill/>
              <a:prstDash val="solid"/>
              <a:miter/>
            </a:ln>
          </p:spPr>
          <p:txBody>
            <a:bodyPr rtlCol="0" anchor="ctr"/>
            <a:lstStyle/>
            <a:p>
              <a:endParaRPr lang="es-BO"/>
            </a:p>
          </p:txBody>
        </p:sp>
        <p:sp>
          <p:nvSpPr>
            <p:cNvPr id="29" name="Forma libre: forma 28">
              <a:extLst>
                <a:ext uri="{FF2B5EF4-FFF2-40B4-BE49-F238E27FC236}">
                  <a16:creationId xmlns:a16="http://schemas.microsoft.com/office/drawing/2014/main" id="{EAB8E745-0197-8650-166E-6FE7DAE2B168}"/>
                </a:ext>
              </a:extLst>
            </p:cNvPr>
            <p:cNvSpPr/>
            <p:nvPr/>
          </p:nvSpPr>
          <p:spPr>
            <a:xfrm>
              <a:off x="11190652" y="1659263"/>
              <a:ext cx="425745" cy="322577"/>
            </a:xfrm>
            <a:custGeom>
              <a:avLst/>
              <a:gdLst>
                <a:gd name="connsiteX0" fmla="*/ 410775 w 425745"/>
                <a:gd name="connsiteY0" fmla="*/ 222664 h 322577"/>
                <a:gd name="connsiteX1" fmla="*/ 400130 w 425745"/>
                <a:gd name="connsiteY1" fmla="*/ 240090 h 322577"/>
                <a:gd name="connsiteX2" fmla="*/ 387759 w 425745"/>
                <a:gd name="connsiteY2" fmla="*/ 256445 h 322577"/>
                <a:gd name="connsiteX3" fmla="*/ 382110 w 425745"/>
                <a:gd name="connsiteY3" fmla="*/ 264414 h 322577"/>
                <a:gd name="connsiteX4" fmla="*/ 378125 w 425745"/>
                <a:gd name="connsiteY4" fmla="*/ 267982 h 322577"/>
                <a:gd name="connsiteX5" fmla="*/ 349043 w 425745"/>
                <a:gd name="connsiteY5" fmla="*/ 293080 h 322577"/>
                <a:gd name="connsiteX6" fmla="*/ 325968 w 425745"/>
                <a:gd name="connsiteY6" fmla="*/ 306342 h 322577"/>
                <a:gd name="connsiteX7" fmla="*/ 326325 w 425745"/>
                <a:gd name="connsiteY7" fmla="*/ 298194 h 322577"/>
                <a:gd name="connsiteX8" fmla="*/ 325730 w 425745"/>
                <a:gd name="connsiteY8" fmla="*/ 285586 h 322577"/>
                <a:gd name="connsiteX9" fmla="*/ 313241 w 425745"/>
                <a:gd name="connsiteY9" fmla="*/ 270540 h 322577"/>
                <a:gd name="connsiteX10" fmla="*/ 298967 w 425745"/>
                <a:gd name="connsiteY10" fmla="*/ 271313 h 322577"/>
                <a:gd name="connsiteX11" fmla="*/ 288084 w 425745"/>
                <a:gd name="connsiteY11" fmla="*/ 285467 h 322577"/>
                <a:gd name="connsiteX12" fmla="*/ 289154 w 425745"/>
                <a:gd name="connsiteY12" fmla="*/ 299800 h 322577"/>
                <a:gd name="connsiteX13" fmla="*/ 294091 w 425745"/>
                <a:gd name="connsiteY13" fmla="*/ 318117 h 322577"/>
                <a:gd name="connsiteX14" fmla="*/ 293496 w 425745"/>
                <a:gd name="connsiteY14" fmla="*/ 318831 h 322577"/>
                <a:gd name="connsiteX15" fmla="*/ 267744 w 425745"/>
                <a:gd name="connsiteY15" fmla="*/ 322578 h 322577"/>
                <a:gd name="connsiteX16" fmla="*/ 267150 w 425745"/>
                <a:gd name="connsiteY16" fmla="*/ 322578 h 322577"/>
                <a:gd name="connsiteX17" fmla="*/ 258110 w 425745"/>
                <a:gd name="connsiteY17" fmla="*/ 302179 h 322577"/>
                <a:gd name="connsiteX18" fmla="*/ 230158 w 425745"/>
                <a:gd name="connsiteY18" fmla="*/ 290998 h 322577"/>
                <a:gd name="connsiteX19" fmla="*/ 205060 w 425745"/>
                <a:gd name="connsiteY19" fmla="*/ 303844 h 322577"/>
                <a:gd name="connsiteX20" fmla="*/ 199946 w 425745"/>
                <a:gd name="connsiteY20" fmla="*/ 308780 h 322577"/>
                <a:gd name="connsiteX21" fmla="*/ 196140 w 425745"/>
                <a:gd name="connsiteY21" fmla="*/ 306461 h 322577"/>
                <a:gd name="connsiteX22" fmla="*/ 142436 w 425745"/>
                <a:gd name="connsiteY22" fmla="*/ 240803 h 322577"/>
                <a:gd name="connsiteX23" fmla="*/ 143209 w 425745"/>
                <a:gd name="connsiteY23" fmla="*/ 235986 h 322577"/>
                <a:gd name="connsiteX24" fmla="*/ 144637 w 425745"/>
                <a:gd name="connsiteY24" fmla="*/ 233726 h 322577"/>
                <a:gd name="connsiteX25" fmla="*/ 144577 w 425745"/>
                <a:gd name="connsiteY25" fmla="*/ 206191 h 322577"/>
                <a:gd name="connsiteX26" fmla="*/ 140355 w 425745"/>
                <a:gd name="connsiteY26" fmla="*/ 195486 h 322577"/>
                <a:gd name="connsiteX27" fmla="*/ 139463 w 425745"/>
                <a:gd name="connsiteY27" fmla="*/ 191679 h 322577"/>
                <a:gd name="connsiteX28" fmla="*/ 141663 w 425745"/>
                <a:gd name="connsiteY28" fmla="*/ 184007 h 322577"/>
                <a:gd name="connsiteX29" fmla="*/ 160456 w 425745"/>
                <a:gd name="connsiteY29" fmla="*/ 148146 h 322577"/>
                <a:gd name="connsiteX30" fmla="*/ 162538 w 425745"/>
                <a:gd name="connsiteY30" fmla="*/ 148502 h 322577"/>
                <a:gd name="connsiteX31" fmla="*/ 184662 w 425745"/>
                <a:gd name="connsiteY31" fmla="*/ 151238 h 322577"/>
                <a:gd name="connsiteX32" fmla="*/ 204347 w 425745"/>
                <a:gd name="connsiteY32" fmla="*/ 120967 h 322577"/>
                <a:gd name="connsiteX33" fmla="*/ 204823 w 425745"/>
                <a:gd name="connsiteY33" fmla="*/ 120075 h 322577"/>
                <a:gd name="connsiteX34" fmla="*/ 220999 w 425745"/>
                <a:gd name="connsiteY34" fmla="*/ 117696 h 322577"/>
                <a:gd name="connsiteX35" fmla="*/ 222605 w 425745"/>
                <a:gd name="connsiteY35" fmla="*/ 134705 h 322577"/>
                <a:gd name="connsiteX36" fmla="*/ 224330 w 425745"/>
                <a:gd name="connsiteY36" fmla="*/ 148146 h 322577"/>
                <a:gd name="connsiteX37" fmla="*/ 204466 w 425745"/>
                <a:gd name="connsiteY37" fmla="*/ 176990 h 322577"/>
                <a:gd name="connsiteX38" fmla="*/ 183175 w 425745"/>
                <a:gd name="connsiteY38" fmla="*/ 176514 h 322577"/>
                <a:gd name="connsiteX39" fmla="*/ 165690 w 425745"/>
                <a:gd name="connsiteY39" fmla="*/ 167236 h 322577"/>
                <a:gd name="connsiteX40" fmla="*/ 161705 w 425745"/>
                <a:gd name="connsiteY40" fmla="*/ 166463 h 322577"/>
                <a:gd name="connsiteX41" fmla="*/ 181272 w 425745"/>
                <a:gd name="connsiteY41" fmla="*/ 190371 h 322577"/>
                <a:gd name="connsiteX42" fmla="*/ 235689 w 425745"/>
                <a:gd name="connsiteY42" fmla="*/ 206964 h 322577"/>
                <a:gd name="connsiteX43" fmla="*/ 288203 w 425745"/>
                <a:gd name="connsiteY43" fmla="*/ 184780 h 322577"/>
                <a:gd name="connsiteX44" fmla="*/ 298908 w 425745"/>
                <a:gd name="connsiteY44" fmla="*/ 172708 h 322577"/>
                <a:gd name="connsiteX45" fmla="*/ 299681 w 425745"/>
                <a:gd name="connsiteY45" fmla="*/ 169318 h 322577"/>
                <a:gd name="connsiteX46" fmla="*/ 302952 w 425745"/>
                <a:gd name="connsiteY46" fmla="*/ 159921 h 322577"/>
                <a:gd name="connsiteX47" fmla="*/ 304379 w 425745"/>
                <a:gd name="connsiteY47" fmla="*/ 154033 h 322577"/>
                <a:gd name="connsiteX48" fmla="*/ 304379 w 425745"/>
                <a:gd name="connsiteY48" fmla="*/ 154033 h 322577"/>
                <a:gd name="connsiteX49" fmla="*/ 304974 w 425745"/>
                <a:gd name="connsiteY49" fmla="*/ 152428 h 322577"/>
                <a:gd name="connsiteX50" fmla="*/ 300633 w 425745"/>
                <a:gd name="connsiteY50" fmla="*/ 108656 h 322577"/>
                <a:gd name="connsiteX51" fmla="*/ 262808 w 425745"/>
                <a:gd name="connsiteY51" fmla="*/ 85402 h 322577"/>
                <a:gd name="connsiteX52" fmla="*/ 257396 w 425745"/>
                <a:gd name="connsiteY52" fmla="*/ 85402 h 322577"/>
                <a:gd name="connsiteX53" fmla="*/ 255612 w 425745"/>
                <a:gd name="connsiteY53" fmla="*/ 84926 h 322577"/>
                <a:gd name="connsiteX54" fmla="*/ 250259 w 425745"/>
                <a:gd name="connsiteY54" fmla="*/ 81656 h 322577"/>
                <a:gd name="connsiteX55" fmla="*/ 210948 w 425745"/>
                <a:gd name="connsiteY55" fmla="*/ 72556 h 322577"/>
                <a:gd name="connsiteX56" fmla="*/ 155817 w 425745"/>
                <a:gd name="connsiteY56" fmla="*/ 80644 h 322577"/>
                <a:gd name="connsiteX57" fmla="*/ 86056 w 425745"/>
                <a:gd name="connsiteY57" fmla="*/ 119599 h 322577"/>
                <a:gd name="connsiteX58" fmla="*/ 43772 w 425745"/>
                <a:gd name="connsiteY58" fmla="*/ 167534 h 322577"/>
                <a:gd name="connsiteX59" fmla="*/ 42047 w 425745"/>
                <a:gd name="connsiteY59" fmla="*/ 172410 h 322577"/>
                <a:gd name="connsiteX60" fmla="*/ 42047 w 425745"/>
                <a:gd name="connsiteY60" fmla="*/ 172113 h 322577"/>
                <a:gd name="connsiteX61" fmla="*/ 39965 w 425745"/>
                <a:gd name="connsiteY61" fmla="*/ 176573 h 322577"/>
                <a:gd name="connsiteX62" fmla="*/ 38954 w 425745"/>
                <a:gd name="connsiteY62" fmla="*/ 177525 h 322577"/>
                <a:gd name="connsiteX63" fmla="*/ 35862 w 425745"/>
                <a:gd name="connsiteY63" fmla="*/ 180855 h 322577"/>
                <a:gd name="connsiteX64" fmla="*/ 24027 w 425745"/>
                <a:gd name="connsiteY64" fmla="*/ 206012 h 322577"/>
                <a:gd name="connsiteX65" fmla="*/ 21886 w 425745"/>
                <a:gd name="connsiteY65" fmla="*/ 209937 h 322577"/>
                <a:gd name="connsiteX66" fmla="*/ 11062 w 425745"/>
                <a:gd name="connsiteY66" fmla="*/ 246096 h 322577"/>
                <a:gd name="connsiteX67" fmla="*/ 7731 w 425745"/>
                <a:gd name="connsiteY67" fmla="*/ 252044 h 322577"/>
                <a:gd name="connsiteX68" fmla="*/ 595 w 425745"/>
                <a:gd name="connsiteY68" fmla="*/ 248178 h 322577"/>
                <a:gd name="connsiteX69" fmla="*/ 0 w 425745"/>
                <a:gd name="connsiteY69" fmla="*/ 246691 h 322577"/>
                <a:gd name="connsiteX70" fmla="*/ 4222 w 425745"/>
                <a:gd name="connsiteY70" fmla="*/ 238960 h 322577"/>
                <a:gd name="connsiteX71" fmla="*/ 15760 w 425745"/>
                <a:gd name="connsiteY71" fmla="*/ 210473 h 322577"/>
                <a:gd name="connsiteX72" fmla="*/ 64409 w 425745"/>
                <a:gd name="connsiteY72" fmla="*/ 131315 h 322577"/>
                <a:gd name="connsiteX73" fmla="*/ 128222 w 425745"/>
                <a:gd name="connsiteY73" fmla="*/ 66193 h 322577"/>
                <a:gd name="connsiteX74" fmla="*/ 191203 w 425745"/>
                <a:gd name="connsiteY74" fmla="*/ 25752 h 322577"/>
                <a:gd name="connsiteX75" fmla="*/ 192036 w 425745"/>
                <a:gd name="connsiteY75" fmla="*/ 26049 h 322577"/>
                <a:gd name="connsiteX76" fmla="*/ 208272 w 425745"/>
                <a:gd name="connsiteY76" fmla="*/ 37170 h 322577"/>
                <a:gd name="connsiteX77" fmla="*/ 223437 w 425745"/>
                <a:gd name="connsiteY77" fmla="*/ 42999 h 322577"/>
                <a:gd name="connsiteX78" fmla="*/ 320437 w 425745"/>
                <a:gd name="connsiteY78" fmla="*/ 82548 h 322577"/>
                <a:gd name="connsiteX79" fmla="*/ 324897 w 425745"/>
                <a:gd name="connsiteY79" fmla="*/ 83440 h 322577"/>
                <a:gd name="connsiteX80" fmla="*/ 309137 w 425745"/>
                <a:gd name="connsiteY80" fmla="*/ 61911 h 322577"/>
                <a:gd name="connsiteX81" fmla="*/ 293674 w 425745"/>
                <a:gd name="connsiteY81" fmla="*/ 41869 h 322577"/>
                <a:gd name="connsiteX82" fmla="*/ 277200 w 425745"/>
                <a:gd name="connsiteY82" fmla="*/ 22659 h 322577"/>
                <a:gd name="connsiteX83" fmla="*/ 260072 w 425745"/>
                <a:gd name="connsiteY83" fmla="*/ 3747 h 322577"/>
                <a:gd name="connsiteX84" fmla="*/ 281245 w 425745"/>
                <a:gd name="connsiteY84" fmla="*/ 0 h 322577"/>
                <a:gd name="connsiteX85" fmla="*/ 282256 w 425745"/>
                <a:gd name="connsiteY85" fmla="*/ 357 h 322577"/>
                <a:gd name="connsiteX86" fmla="*/ 295221 w 425745"/>
                <a:gd name="connsiteY86" fmla="*/ 23016 h 322577"/>
                <a:gd name="connsiteX87" fmla="*/ 334591 w 425745"/>
                <a:gd name="connsiteY87" fmla="*/ 81239 h 322577"/>
                <a:gd name="connsiteX88" fmla="*/ 349043 w 425745"/>
                <a:gd name="connsiteY88" fmla="*/ 97356 h 322577"/>
                <a:gd name="connsiteX89" fmla="*/ 352909 w 425745"/>
                <a:gd name="connsiteY89" fmla="*/ 98486 h 322577"/>
                <a:gd name="connsiteX90" fmla="*/ 352195 w 425745"/>
                <a:gd name="connsiteY90" fmla="*/ 96048 h 322577"/>
                <a:gd name="connsiteX91" fmla="*/ 319604 w 425745"/>
                <a:gd name="connsiteY91" fmla="*/ 9516 h 322577"/>
                <a:gd name="connsiteX92" fmla="*/ 319604 w 425745"/>
                <a:gd name="connsiteY92" fmla="*/ 1368 h 322577"/>
                <a:gd name="connsiteX93" fmla="*/ 340657 w 425745"/>
                <a:gd name="connsiteY93" fmla="*/ 5531 h 322577"/>
                <a:gd name="connsiteX94" fmla="*/ 343512 w 425745"/>
                <a:gd name="connsiteY94" fmla="*/ 19685 h 322577"/>
                <a:gd name="connsiteX95" fmla="*/ 348270 w 425745"/>
                <a:gd name="connsiteY95" fmla="*/ 34435 h 322577"/>
                <a:gd name="connsiteX96" fmla="*/ 349638 w 425745"/>
                <a:gd name="connsiteY96" fmla="*/ 22124 h 322577"/>
                <a:gd name="connsiteX97" fmla="*/ 350589 w 425745"/>
                <a:gd name="connsiteY97" fmla="*/ 9991 h 322577"/>
                <a:gd name="connsiteX98" fmla="*/ 352849 w 425745"/>
                <a:gd name="connsiteY98" fmla="*/ 9813 h 322577"/>
                <a:gd name="connsiteX99" fmla="*/ 375924 w 425745"/>
                <a:gd name="connsiteY99" fmla="*/ 23789 h 322577"/>
                <a:gd name="connsiteX100" fmla="*/ 379255 w 425745"/>
                <a:gd name="connsiteY100" fmla="*/ 28963 h 322577"/>
                <a:gd name="connsiteX101" fmla="*/ 360759 w 425745"/>
                <a:gd name="connsiteY101" fmla="*/ 52276 h 322577"/>
                <a:gd name="connsiteX102" fmla="*/ 357548 w 425745"/>
                <a:gd name="connsiteY102" fmla="*/ 80882 h 322577"/>
                <a:gd name="connsiteX103" fmla="*/ 361651 w 425745"/>
                <a:gd name="connsiteY103" fmla="*/ 107585 h 322577"/>
                <a:gd name="connsiteX104" fmla="*/ 364446 w 425745"/>
                <a:gd name="connsiteY104" fmla="*/ 125368 h 322577"/>
                <a:gd name="connsiteX105" fmla="*/ 362781 w 425745"/>
                <a:gd name="connsiteY105" fmla="*/ 187635 h 322577"/>
                <a:gd name="connsiteX106" fmla="*/ 344047 w 425745"/>
                <a:gd name="connsiteY106" fmla="*/ 255077 h 322577"/>
                <a:gd name="connsiteX107" fmla="*/ 339468 w 425745"/>
                <a:gd name="connsiteY107" fmla="*/ 265306 h 322577"/>
                <a:gd name="connsiteX108" fmla="*/ 424216 w 425745"/>
                <a:gd name="connsiteY108" fmla="*/ 141366 h 322577"/>
                <a:gd name="connsiteX109" fmla="*/ 425584 w 425745"/>
                <a:gd name="connsiteY109" fmla="*/ 145529 h 322577"/>
                <a:gd name="connsiteX110" fmla="*/ 422848 w 425745"/>
                <a:gd name="connsiteY110" fmla="*/ 185851 h 322577"/>
                <a:gd name="connsiteX111" fmla="*/ 410835 w 425745"/>
                <a:gd name="connsiteY111" fmla="*/ 222545 h 322577"/>
                <a:gd name="connsiteX112" fmla="*/ 191858 w 425745"/>
                <a:gd name="connsiteY112" fmla="*/ 277260 h 322577"/>
                <a:gd name="connsiteX113" fmla="*/ 224211 w 425745"/>
                <a:gd name="connsiteY113" fmla="*/ 244550 h 322577"/>
                <a:gd name="connsiteX114" fmla="*/ 192631 w 425745"/>
                <a:gd name="connsiteY114" fmla="*/ 213743 h 322577"/>
                <a:gd name="connsiteX115" fmla="*/ 160575 w 425745"/>
                <a:gd name="connsiteY115" fmla="*/ 244669 h 322577"/>
                <a:gd name="connsiteX116" fmla="*/ 191858 w 425745"/>
                <a:gd name="connsiteY116" fmla="*/ 277260 h 322577"/>
                <a:gd name="connsiteX117" fmla="*/ 260727 w 425745"/>
                <a:gd name="connsiteY117" fmla="*/ 273632 h 322577"/>
                <a:gd name="connsiteX118" fmla="*/ 285586 w 425745"/>
                <a:gd name="connsiteY118" fmla="*/ 249427 h 322577"/>
                <a:gd name="connsiteX119" fmla="*/ 261321 w 425745"/>
                <a:gd name="connsiteY119" fmla="*/ 224567 h 322577"/>
                <a:gd name="connsiteX120" fmla="*/ 236462 w 425745"/>
                <a:gd name="connsiteY120" fmla="*/ 248832 h 322577"/>
                <a:gd name="connsiteX121" fmla="*/ 260727 w 425745"/>
                <a:gd name="connsiteY121" fmla="*/ 273632 h 322577"/>
                <a:gd name="connsiteX122" fmla="*/ 311992 w 425745"/>
                <a:gd name="connsiteY122" fmla="*/ 204763 h 322577"/>
                <a:gd name="connsiteX123" fmla="*/ 291712 w 425745"/>
                <a:gd name="connsiteY123" fmla="*/ 225579 h 322577"/>
                <a:gd name="connsiteX124" fmla="*/ 312111 w 425745"/>
                <a:gd name="connsiteY124" fmla="*/ 245502 h 322577"/>
                <a:gd name="connsiteX125" fmla="*/ 332867 w 425745"/>
                <a:gd name="connsiteY125" fmla="*/ 224984 h 322577"/>
                <a:gd name="connsiteX126" fmla="*/ 311992 w 425745"/>
                <a:gd name="connsiteY126" fmla="*/ 204763 h 322577"/>
                <a:gd name="connsiteX127" fmla="*/ 331677 w 425745"/>
                <a:gd name="connsiteY127" fmla="*/ 199530 h 322577"/>
                <a:gd name="connsiteX128" fmla="*/ 347378 w 425745"/>
                <a:gd name="connsiteY128" fmla="*/ 184186 h 322577"/>
                <a:gd name="connsiteX129" fmla="*/ 331023 w 425745"/>
                <a:gd name="connsiteY129" fmla="*/ 168544 h 322577"/>
                <a:gd name="connsiteX130" fmla="*/ 315857 w 425745"/>
                <a:gd name="connsiteY130" fmla="*/ 184424 h 322577"/>
                <a:gd name="connsiteX131" fmla="*/ 331677 w 425745"/>
                <a:gd name="connsiteY131" fmla="*/ 199530 h 322577"/>
                <a:gd name="connsiteX132" fmla="*/ 351838 w 425745"/>
                <a:gd name="connsiteY132" fmla="*/ 143983 h 322577"/>
                <a:gd name="connsiteX133" fmla="*/ 337862 w 425745"/>
                <a:gd name="connsiteY133" fmla="*/ 130542 h 322577"/>
                <a:gd name="connsiteX134" fmla="*/ 324303 w 425745"/>
                <a:gd name="connsiteY134" fmla="*/ 144577 h 322577"/>
                <a:gd name="connsiteX135" fmla="*/ 338457 w 425745"/>
                <a:gd name="connsiteY135" fmla="*/ 157899 h 322577"/>
                <a:gd name="connsiteX136" fmla="*/ 351838 w 425745"/>
                <a:gd name="connsiteY136" fmla="*/ 143983 h 322577"/>
                <a:gd name="connsiteX137" fmla="*/ 335543 w 425745"/>
                <a:gd name="connsiteY137" fmla="*/ 116268 h 322577"/>
                <a:gd name="connsiteX138" fmla="*/ 345475 w 425745"/>
                <a:gd name="connsiteY138" fmla="*/ 106931 h 322577"/>
                <a:gd name="connsiteX139" fmla="*/ 335543 w 425745"/>
                <a:gd name="connsiteY139" fmla="*/ 97594 h 322577"/>
                <a:gd name="connsiteX140" fmla="*/ 326206 w 425745"/>
                <a:gd name="connsiteY140" fmla="*/ 106456 h 322577"/>
                <a:gd name="connsiteX141" fmla="*/ 335543 w 425745"/>
                <a:gd name="connsiteY141" fmla="*/ 116268 h 3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25745" h="322577">
                  <a:moveTo>
                    <a:pt x="410775" y="222664"/>
                  </a:moveTo>
                  <a:cubicBezTo>
                    <a:pt x="407207" y="228493"/>
                    <a:pt x="403758" y="234321"/>
                    <a:pt x="400130" y="240090"/>
                  </a:cubicBezTo>
                  <a:cubicBezTo>
                    <a:pt x="396502" y="245858"/>
                    <a:pt x="392577" y="251449"/>
                    <a:pt x="387759" y="256445"/>
                  </a:cubicBezTo>
                  <a:cubicBezTo>
                    <a:pt x="385499" y="258764"/>
                    <a:pt x="384013" y="261738"/>
                    <a:pt x="382110" y="264414"/>
                  </a:cubicBezTo>
                  <a:cubicBezTo>
                    <a:pt x="380801" y="265603"/>
                    <a:pt x="379374" y="266674"/>
                    <a:pt x="378125" y="267982"/>
                  </a:cubicBezTo>
                  <a:cubicBezTo>
                    <a:pt x="369264" y="277260"/>
                    <a:pt x="359510" y="285586"/>
                    <a:pt x="349043" y="293080"/>
                  </a:cubicBezTo>
                  <a:cubicBezTo>
                    <a:pt x="341787" y="298254"/>
                    <a:pt x="334710" y="303725"/>
                    <a:pt x="325968" y="306342"/>
                  </a:cubicBezTo>
                  <a:cubicBezTo>
                    <a:pt x="326087" y="303606"/>
                    <a:pt x="326384" y="300930"/>
                    <a:pt x="326325" y="298194"/>
                  </a:cubicBezTo>
                  <a:cubicBezTo>
                    <a:pt x="326265" y="293972"/>
                    <a:pt x="326444" y="289690"/>
                    <a:pt x="325730" y="285586"/>
                  </a:cubicBezTo>
                  <a:cubicBezTo>
                    <a:pt x="324481" y="278331"/>
                    <a:pt x="320853" y="272443"/>
                    <a:pt x="313241" y="270540"/>
                  </a:cubicBezTo>
                  <a:cubicBezTo>
                    <a:pt x="308542" y="269350"/>
                    <a:pt x="303666" y="269647"/>
                    <a:pt x="298967" y="271313"/>
                  </a:cubicBezTo>
                  <a:cubicBezTo>
                    <a:pt x="292306" y="273692"/>
                    <a:pt x="288441" y="278509"/>
                    <a:pt x="288084" y="285467"/>
                  </a:cubicBezTo>
                  <a:cubicBezTo>
                    <a:pt x="287846" y="290225"/>
                    <a:pt x="288203" y="295161"/>
                    <a:pt x="289154" y="299800"/>
                  </a:cubicBezTo>
                  <a:cubicBezTo>
                    <a:pt x="290403" y="305985"/>
                    <a:pt x="292425" y="312051"/>
                    <a:pt x="294091" y="318117"/>
                  </a:cubicBezTo>
                  <a:cubicBezTo>
                    <a:pt x="293853" y="318355"/>
                    <a:pt x="293674" y="318593"/>
                    <a:pt x="293496" y="318831"/>
                  </a:cubicBezTo>
                  <a:cubicBezTo>
                    <a:pt x="285051" y="320913"/>
                    <a:pt x="276487" y="322578"/>
                    <a:pt x="267744" y="322578"/>
                  </a:cubicBezTo>
                  <a:lnTo>
                    <a:pt x="267150" y="322578"/>
                  </a:lnTo>
                  <a:cubicBezTo>
                    <a:pt x="265901" y="314965"/>
                    <a:pt x="262927" y="308186"/>
                    <a:pt x="258110" y="302179"/>
                  </a:cubicBezTo>
                  <a:cubicBezTo>
                    <a:pt x="250914" y="293139"/>
                    <a:pt x="241279" y="289809"/>
                    <a:pt x="230158" y="290998"/>
                  </a:cubicBezTo>
                  <a:cubicBezTo>
                    <a:pt x="220285" y="292009"/>
                    <a:pt x="211900" y="296589"/>
                    <a:pt x="205060" y="303844"/>
                  </a:cubicBezTo>
                  <a:cubicBezTo>
                    <a:pt x="203455" y="305569"/>
                    <a:pt x="201671" y="307115"/>
                    <a:pt x="199946" y="308780"/>
                  </a:cubicBezTo>
                  <a:cubicBezTo>
                    <a:pt x="198697" y="308007"/>
                    <a:pt x="197448" y="307175"/>
                    <a:pt x="196140" y="306461"/>
                  </a:cubicBezTo>
                  <a:cubicBezTo>
                    <a:pt x="169674" y="291593"/>
                    <a:pt x="151357" y="270064"/>
                    <a:pt x="142436" y="240803"/>
                  </a:cubicBezTo>
                  <a:lnTo>
                    <a:pt x="143209" y="235986"/>
                  </a:lnTo>
                  <a:cubicBezTo>
                    <a:pt x="143685" y="235213"/>
                    <a:pt x="144458" y="234559"/>
                    <a:pt x="144637" y="233726"/>
                  </a:cubicBezTo>
                  <a:cubicBezTo>
                    <a:pt x="146718" y="224567"/>
                    <a:pt x="146480" y="215290"/>
                    <a:pt x="144577" y="206191"/>
                  </a:cubicBezTo>
                  <a:cubicBezTo>
                    <a:pt x="143804" y="202503"/>
                    <a:pt x="141782" y="199054"/>
                    <a:pt x="140355" y="195486"/>
                  </a:cubicBezTo>
                  <a:lnTo>
                    <a:pt x="139463" y="191679"/>
                  </a:lnTo>
                  <a:cubicBezTo>
                    <a:pt x="140176" y="189122"/>
                    <a:pt x="140949" y="186565"/>
                    <a:pt x="141663" y="184007"/>
                  </a:cubicBezTo>
                  <a:cubicBezTo>
                    <a:pt x="145350" y="170686"/>
                    <a:pt x="150941" y="158434"/>
                    <a:pt x="160456" y="148146"/>
                  </a:cubicBezTo>
                  <a:lnTo>
                    <a:pt x="162538" y="148502"/>
                  </a:lnTo>
                  <a:cubicBezTo>
                    <a:pt x="169377" y="153736"/>
                    <a:pt x="177109" y="153439"/>
                    <a:pt x="184662" y="151238"/>
                  </a:cubicBezTo>
                  <a:cubicBezTo>
                    <a:pt x="197983" y="147313"/>
                    <a:pt x="205298" y="135597"/>
                    <a:pt x="204347" y="120967"/>
                  </a:cubicBezTo>
                  <a:cubicBezTo>
                    <a:pt x="204466" y="120669"/>
                    <a:pt x="204644" y="120372"/>
                    <a:pt x="204823" y="120075"/>
                  </a:cubicBezTo>
                  <a:cubicBezTo>
                    <a:pt x="210116" y="118528"/>
                    <a:pt x="215468" y="117279"/>
                    <a:pt x="220999" y="117696"/>
                  </a:cubicBezTo>
                  <a:cubicBezTo>
                    <a:pt x="221534" y="123346"/>
                    <a:pt x="222010" y="129055"/>
                    <a:pt x="222605" y="134705"/>
                  </a:cubicBezTo>
                  <a:cubicBezTo>
                    <a:pt x="223081" y="139165"/>
                    <a:pt x="224092" y="143626"/>
                    <a:pt x="224330" y="148146"/>
                  </a:cubicBezTo>
                  <a:cubicBezTo>
                    <a:pt x="225043" y="161943"/>
                    <a:pt x="217312" y="173243"/>
                    <a:pt x="204466" y="176990"/>
                  </a:cubicBezTo>
                  <a:cubicBezTo>
                    <a:pt x="197389" y="179012"/>
                    <a:pt x="190252" y="178952"/>
                    <a:pt x="183175" y="176514"/>
                  </a:cubicBezTo>
                  <a:cubicBezTo>
                    <a:pt x="176871" y="174313"/>
                    <a:pt x="171102" y="171221"/>
                    <a:pt x="165690" y="167236"/>
                  </a:cubicBezTo>
                  <a:cubicBezTo>
                    <a:pt x="164738" y="166522"/>
                    <a:pt x="163668" y="164857"/>
                    <a:pt x="161705" y="166463"/>
                  </a:cubicBezTo>
                  <a:cubicBezTo>
                    <a:pt x="165214" y="176930"/>
                    <a:pt x="172351" y="184483"/>
                    <a:pt x="181272" y="190371"/>
                  </a:cubicBezTo>
                  <a:cubicBezTo>
                    <a:pt x="197745" y="201314"/>
                    <a:pt x="216003" y="206904"/>
                    <a:pt x="235689" y="206964"/>
                  </a:cubicBezTo>
                  <a:cubicBezTo>
                    <a:pt x="256207" y="206964"/>
                    <a:pt x="273870" y="199708"/>
                    <a:pt x="288203" y="184780"/>
                  </a:cubicBezTo>
                  <a:cubicBezTo>
                    <a:pt x="291890" y="180915"/>
                    <a:pt x="295458" y="176811"/>
                    <a:pt x="298908" y="172708"/>
                  </a:cubicBezTo>
                  <a:cubicBezTo>
                    <a:pt x="299562" y="171934"/>
                    <a:pt x="299443" y="170448"/>
                    <a:pt x="299681" y="169318"/>
                  </a:cubicBezTo>
                  <a:lnTo>
                    <a:pt x="302952" y="159921"/>
                  </a:lnTo>
                  <a:cubicBezTo>
                    <a:pt x="304617" y="158256"/>
                    <a:pt x="304736" y="156234"/>
                    <a:pt x="304379" y="154033"/>
                  </a:cubicBezTo>
                  <a:lnTo>
                    <a:pt x="304379" y="154033"/>
                  </a:lnTo>
                  <a:lnTo>
                    <a:pt x="304974" y="152428"/>
                  </a:lnTo>
                  <a:cubicBezTo>
                    <a:pt x="308661" y="137322"/>
                    <a:pt x="306937" y="122751"/>
                    <a:pt x="300633" y="108656"/>
                  </a:cubicBezTo>
                  <a:cubicBezTo>
                    <a:pt x="293377" y="92598"/>
                    <a:pt x="280769" y="84867"/>
                    <a:pt x="262808" y="85402"/>
                  </a:cubicBezTo>
                  <a:cubicBezTo>
                    <a:pt x="261024" y="85402"/>
                    <a:pt x="259180" y="85402"/>
                    <a:pt x="257396" y="85402"/>
                  </a:cubicBezTo>
                  <a:lnTo>
                    <a:pt x="255612" y="84926"/>
                  </a:lnTo>
                  <a:cubicBezTo>
                    <a:pt x="253828" y="83856"/>
                    <a:pt x="252163" y="82548"/>
                    <a:pt x="250259" y="81656"/>
                  </a:cubicBezTo>
                  <a:cubicBezTo>
                    <a:pt x="237830" y="75827"/>
                    <a:pt x="224567" y="73151"/>
                    <a:pt x="210948" y="72556"/>
                  </a:cubicBezTo>
                  <a:cubicBezTo>
                    <a:pt x="192096" y="71724"/>
                    <a:pt x="173778" y="74995"/>
                    <a:pt x="155817" y="80644"/>
                  </a:cubicBezTo>
                  <a:cubicBezTo>
                    <a:pt x="129888" y="88852"/>
                    <a:pt x="106872" y="102233"/>
                    <a:pt x="86056" y="119599"/>
                  </a:cubicBezTo>
                  <a:cubicBezTo>
                    <a:pt x="69464" y="133397"/>
                    <a:pt x="55428" y="149395"/>
                    <a:pt x="43772" y="167534"/>
                  </a:cubicBezTo>
                  <a:cubicBezTo>
                    <a:pt x="42879" y="168961"/>
                    <a:pt x="42582" y="170804"/>
                    <a:pt x="42047" y="172410"/>
                  </a:cubicBezTo>
                  <a:lnTo>
                    <a:pt x="42047" y="172113"/>
                  </a:lnTo>
                  <a:cubicBezTo>
                    <a:pt x="39965" y="172946"/>
                    <a:pt x="39311" y="174432"/>
                    <a:pt x="39965" y="176573"/>
                  </a:cubicBezTo>
                  <a:cubicBezTo>
                    <a:pt x="39609" y="176871"/>
                    <a:pt x="39252" y="177168"/>
                    <a:pt x="38954" y="177525"/>
                  </a:cubicBezTo>
                  <a:cubicBezTo>
                    <a:pt x="36873" y="177644"/>
                    <a:pt x="36278" y="179190"/>
                    <a:pt x="35862" y="180855"/>
                  </a:cubicBezTo>
                  <a:cubicBezTo>
                    <a:pt x="31045" y="188825"/>
                    <a:pt x="26882" y="197091"/>
                    <a:pt x="24027" y="206012"/>
                  </a:cubicBezTo>
                  <a:cubicBezTo>
                    <a:pt x="23313" y="207321"/>
                    <a:pt x="22421" y="208569"/>
                    <a:pt x="21886" y="209937"/>
                  </a:cubicBezTo>
                  <a:cubicBezTo>
                    <a:pt x="17544" y="221772"/>
                    <a:pt x="13500" y="233726"/>
                    <a:pt x="11062" y="246096"/>
                  </a:cubicBezTo>
                  <a:cubicBezTo>
                    <a:pt x="10586" y="248475"/>
                    <a:pt x="10348" y="250914"/>
                    <a:pt x="7731" y="252044"/>
                  </a:cubicBezTo>
                  <a:lnTo>
                    <a:pt x="595" y="248178"/>
                  </a:lnTo>
                  <a:cubicBezTo>
                    <a:pt x="238" y="247702"/>
                    <a:pt x="59" y="247226"/>
                    <a:pt x="0" y="246691"/>
                  </a:cubicBezTo>
                  <a:cubicBezTo>
                    <a:pt x="2914" y="244907"/>
                    <a:pt x="3093" y="241696"/>
                    <a:pt x="4222" y="238960"/>
                  </a:cubicBezTo>
                  <a:cubicBezTo>
                    <a:pt x="8029" y="229444"/>
                    <a:pt x="11538" y="219810"/>
                    <a:pt x="15760" y="210473"/>
                  </a:cubicBezTo>
                  <a:cubicBezTo>
                    <a:pt x="28606" y="182045"/>
                    <a:pt x="45139" y="155818"/>
                    <a:pt x="64409" y="131315"/>
                  </a:cubicBezTo>
                  <a:cubicBezTo>
                    <a:pt x="83321" y="107288"/>
                    <a:pt x="104493" y="85521"/>
                    <a:pt x="128222" y="66193"/>
                  </a:cubicBezTo>
                  <a:cubicBezTo>
                    <a:pt x="147729" y="50314"/>
                    <a:pt x="168604" y="36694"/>
                    <a:pt x="191203" y="25752"/>
                  </a:cubicBezTo>
                  <a:lnTo>
                    <a:pt x="192036" y="26049"/>
                  </a:lnTo>
                  <a:cubicBezTo>
                    <a:pt x="196318" y="31461"/>
                    <a:pt x="202265" y="34435"/>
                    <a:pt x="208272" y="37170"/>
                  </a:cubicBezTo>
                  <a:cubicBezTo>
                    <a:pt x="213208" y="39371"/>
                    <a:pt x="218323" y="41274"/>
                    <a:pt x="223437" y="42999"/>
                  </a:cubicBezTo>
                  <a:cubicBezTo>
                    <a:pt x="256623" y="54120"/>
                    <a:pt x="289511" y="65895"/>
                    <a:pt x="320437" y="82548"/>
                  </a:cubicBezTo>
                  <a:cubicBezTo>
                    <a:pt x="321329" y="83023"/>
                    <a:pt x="322518" y="82964"/>
                    <a:pt x="324897" y="83440"/>
                  </a:cubicBezTo>
                  <a:cubicBezTo>
                    <a:pt x="319069" y="75470"/>
                    <a:pt x="314192" y="68631"/>
                    <a:pt x="309137" y="61911"/>
                  </a:cubicBezTo>
                  <a:cubicBezTo>
                    <a:pt x="304082" y="55131"/>
                    <a:pt x="298967" y="48411"/>
                    <a:pt x="293674" y="41869"/>
                  </a:cubicBezTo>
                  <a:cubicBezTo>
                    <a:pt x="288322" y="35327"/>
                    <a:pt x="282672" y="29082"/>
                    <a:pt x="277200" y="22659"/>
                  </a:cubicBezTo>
                  <a:cubicBezTo>
                    <a:pt x="271907" y="16355"/>
                    <a:pt x="265246" y="11181"/>
                    <a:pt x="260072" y="3747"/>
                  </a:cubicBezTo>
                  <a:cubicBezTo>
                    <a:pt x="267506" y="1368"/>
                    <a:pt x="274584" y="1784"/>
                    <a:pt x="281245" y="0"/>
                  </a:cubicBezTo>
                  <a:cubicBezTo>
                    <a:pt x="281601" y="119"/>
                    <a:pt x="281899" y="238"/>
                    <a:pt x="282256" y="357"/>
                  </a:cubicBezTo>
                  <a:cubicBezTo>
                    <a:pt x="286538" y="7910"/>
                    <a:pt x="290701" y="15582"/>
                    <a:pt x="295221" y="23016"/>
                  </a:cubicBezTo>
                  <a:cubicBezTo>
                    <a:pt x="307412" y="43058"/>
                    <a:pt x="320020" y="62862"/>
                    <a:pt x="334591" y="81239"/>
                  </a:cubicBezTo>
                  <a:cubicBezTo>
                    <a:pt x="339052" y="86889"/>
                    <a:pt x="344107" y="92063"/>
                    <a:pt x="349043" y="97356"/>
                  </a:cubicBezTo>
                  <a:cubicBezTo>
                    <a:pt x="349876" y="98248"/>
                    <a:pt x="351006" y="99735"/>
                    <a:pt x="352909" y="98486"/>
                  </a:cubicBezTo>
                  <a:cubicBezTo>
                    <a:pt x="352671" y="97654"/>
                    <a:pt x="352611" y="96762"/>
                    <a:pt x="352195" y="96048"/>
                  </a:cubicBezTo>
                  <a:cubicBezTo>
                    <a:pt x="336197" y="69107"/>
                    <a:pt x="326562" y="39787"/>
                    <a:pt x="319604" y="9516"/>
                  </a:cubicBezTo>
                  <a:cubicBezTo>
                    <a:pt x="319009" y="6958"/>
                    <a:pt x="318296" y="4282"/>
                    <a:pt x="319604" y="1368"/>
                  </a:cubicBezTo>
                  <a:cubicBezTo>
                    <a:pt x="326979" y="1368"/>
                    <a:pt x="333937" y="2736"/>
                    <a:pt x="340657" y="5531"/>
                  </a:cubicBezTo>
                  <a:cubicBezTo>
                    <a:pt x="341609" y="10229"/>
                    <a:pt x="342382" y="15046"/>
                    <a:pt x="343512" y="19685"/>
                  </a:cubicBezTo>
                  <a:cubicBezTo>
                    <a:pt x="344642" y="24384"/>
                    <a:pt x="344285" y="29558"/>
                    <a:pt x="348270" y="34435"/>
                  </a:cubicBezTo>
                  <a:cubicBezTo>
                    <a:pt x="350054" y="29796"/>
                    <a:pt x="349340" y="25930"/>
                    <a:pt x="349638" y="22124"/>
                  </a:cubicBezTo>
                  <a:cubicBezTo>
                    <a:pt x="349935" y="18020"/>
                    <a:pt x="349340" y="13857"/>
                    <a:pt x="350589" y="9991"/>
                  </a:cubicBezTo>
                  <a:cubicBezTo>
                    <a:pt x="351719" y="9872"/>
                    <a:pt x="352373" y="9575"/>
                    <a:pt x="352849" y="9813"/>
                  </a:cubicBezTo>
                  <a:cubicBezTo>
                    <a:pt x="361354" y="13144"/>
                    <a:pt x="368966" y="17961"/>
                    <a:pt x="375924" y="23789"/>
                  </a:cubicBezTo>
                  <a:cubicBezTo>
                    <a:pt x="377590" y="25157"/>
                    <a:pt x="379076" y="26644"/>
                    <a:pt x="379255" y="28963"/>
                  </a:cubicBezTo>
                  <a:cubicBezTo>
                    <a:pt x="369383" y="33780"/>
                    <a:pt x="363733" y="42047"/>
                    <a:pt x="360759" y="52276"/>
                  </a:cubicBezTo>
                  <a:cubicBezTo>
                    <a:pt x="358023" y="61613"/>
                    <a:pt x="356953" y="71188"/>
                    <a:pt x="357548" y="80882"/>
                  </a:cubicBezTo>
                  <a:cubicBezTo>
                    <a:pt x="358142" y="89863"/>
                    <a:pt x="359391" y="98784"/>
                    <a:pt x="361651" y="107585"/>
                  </a:cubicBezTo>
                  <a:cubicBezTo>
                    <a:pt x="363138" y="113354"/>
                    <a:pt x="364327" y="119420"/>
                    <a:pt x="364446" y="125368"/>
                  </a:cubicBezTo>
                  <a:cubicBezTo>
                    <a:pt x="364982" y="146124"/>
                    <a:pt x="364803" y="166879"/>
                    <a:pt x="362781" y="187635"/>
                  </a:cubicBezTo>
                  <a:cubicBezTo>
                    <a:pt x="360462" y="211246"/>
                    <a:pt x="354871" y="233845"/>
                    <a:pt x="344047" y="255077"/>
                  </a:cubicBezTo>
                  <a:cubicBezTo>
                    <a:pt x="342560" y="257932"/>
                    <a:pt x="341431" y="260965"/>
                    <a:pt x="339468" y="265306"/>
                  </a:cubicBezTo>
                  <a:cubicBezTo>
                    <a:pt x="357072" y="249130"/>
                    <a:pt x="399357" y="186922"/>
                    <a:pt x="424216" y="141366"/>
                  </a:cubicBezTo>
                  <a:cubicBezTo>
                    <a:pt x="424692" y="142734"/>
                    <a:pt x="425524" y="144101"/>
                    <a:pt x="425584" y="145529"/>
                  </a:cubicBezTo>
                  <a:cubicBezTo>
                    <a:pt x="426060" y="159088"/>
                    <a:pt x="425584" y="172470"/>
                    <a:pt x="422848" y="185851"/>
                  </a:cubicBezTo>
                  <a:cubicBezTo>
                    <a:pt x="420172" y="198578"/>
                    <a:pt x="416009" y="210711"/>
                    <a:pt x="410835" y="222545"/>
                  </a:cubicBezTo>
                  <a:close/>
                  <a:moveTo>
                    <a:pt x="191858" y="277260"/>
                  </a:moveTo>
                  <a:cubicBezTo>
                    <a:pt x="206012" y="278211"/>
                    <a:pt x="223913" y="267388"/>
                    <a:pt x="224211" y="244550"/>
                  </a:cubicBezTo>
                  <a:cubicBezTo>
                    <a:pt x="224448" y="228076"/>
                    <a:pt x="209580" y="214160"/>
                    <a:pt x="192631" y="213743"/>
                  </a:cubicBezTo>
                  <a:cubicBezTo>
                    <a:pt x="174016" y="213268"/>
                    <a:pt x="160159" y="229504"/>
                    <a:pt x="160575" y="244669"/>
                  </a:cubicBezTo>
                  <a:cubicBezTo>
                    <a:pt x="161051" y="263581"/>
                    <a:pt x="173659" y="277141"/>
                    <a:pt x="191858" y="277260"/>
                  </a:cubicBezTo>
                  <a:close/>
                  <a:moveTo>
                    <a:pt x="260727" y="273632"/>
                  </a:moveTo>
                  <a:cubicBezTo>
                    <a:pt x="272978" y="274346"/>
                    <a:pt x="285705" y="264473"/>
                    <a:pt x="285586" y="249427"/>
                  </a:cubicBezTo>
                  <a:cubicBezTo>
                    <a:pt x="285467" y="233013"/>
                    <a:pt x="272799" y="224567"/>
                    <a:pt x="261321" y="224567"/>
                  </a:cubicBezTo>
                  <a:cubicBezTo>
                    <a:pt x="247405" y="224567"/>
                    <a:pt x="236640" y="234856"/>
                    <a:pt x="236462" y="248832"/>
                  </a:cubicBezTo>
                  <a:cubicBezTo>
                    <a:pt x="236283" y="264176"/>
                    <a:pt x="249011" y="274108"/>
                    <a:pt x="260727" y="273632"/>
                  </a:cubicBezTo>
                  <a:close/>
                  <a:moveTo>
                    <a:pt x="311992" y="204763"/>
                  </a:moveTo>
                  <a:cubicBezTo>
                    <a:pt x="300573" y="204882"/>
                    <a:pt x="291414" y="214279"/>
                    <a:pt x="291712" y="225579"/>
                  </a:cubicBezTo>
                  <a:cubicBezTo>
                    <a:pt x="292009" y="236402"/>
                    <a:pt x="301168" y="245680"/>
                    <a:pt x="312111" y="245502"/>
                  </a:cubicBezTo>
                  <a:cubicBezTo>
                    <a:pt x="323173" y="245323"/>
                    <a:pt x="332391" y="237711"/>
                    <a:pt x="332867" y="224984"/>
                  </a:cubicBezTo>
                  <a:cubicBezTo>
                    <a:pt x="333283" y="213803"/>
                    <a:pt x="323529" y="204644"/>
                    <a:pt x="311992" y="204763"/>
                  </a:cubicBezTo>
                  <a:close/>
                  <a:moveTo>
                    <a:pt x="331677" y="199530"/>
                  </a:moveTo>
                  <a:cubicBezTo>
                    <a:pt x="340182" y="200005"/>
                    <a:pt x="347140" y="192393"/>
                    <a:pt x="347378" y="184186"/>
                  </a:cubicBezTo>
                  <a:cubicBezTo>
                    <a:pt x="347616" y="175503"/>
                    <a:pt x="339884" y="168307"/>
                    <a:pt x="331023" y="168544"/>
                  </a:cubicBezTo>
                  <a:cubicBezTo>
                    <a:pt x="322518" y="168782"/>
                    <a:pt x="315322" y="176098"/>
                    <a:pt x="315857" y="184424"/>
                  </a:cubicBezTo>
                  <a:cubicBezTo>
                    <a:pt x="316452" y="193701"/>
                    <a:pt x="323648" y="200124"/>
                    <a:pt x="331677" y="199530"/>
                  </a:cubicBezTo>
                  <a:close/>
                  <a:moveTo>
                    <a:pt x="351838" y="143983"/>
                  </a:moveTo>
                  <a:cubicBezTo>
                    <a:pt x="351719" y="136251"/>
                    <a:pt x="345534" y="130363"/>
                    <a:pt x="337862" y="130542"/>
                  </a:cubicBezTo>
                  <a:cubicBezTo>
                    <a:pt x="330250" y="130720"/>
                    <a:pt x="324184" y="137024"/>
                    <a:pt x="324303" y="144577"/>
                  </a:cubicBezTo>
                  <a:cubicBezTo>
                    <a:pt x="324421" y="152071"/>
                    <a:pt x="330726" y="158018"/>
                    <a:pt x="338457" y="157899"/>
                  </a:cubicBezTo>
                  <a:cubicBezTo>
                    <a:pt x="346426" y="157780"/>
                    <a:pt x="351957" y="152011"/>
                    <a:pt x="351838" y="143983"/>
                  </a:cubicBezTo>
                  <a:close/>
                  <a:moveTo>
                    <a:pt x="335543" y="116268"/>
                  </a:moveTo>
                  <a:cubicBezTo>
                    <a:pt x="340895" y="116387"/>
                    <a:pt x="345534" y="112046"/>
                    <a:pt x="345475" y="106931"/>
                  </a:cubicBezTo>
                  <a:cubicBezTo>
                    <a:pt x="345475" y="101817"/>
                    <a:pt x="340955" y="97535"/>
                    <a:pt x="335543" y="97594"/>
                  </a:cubicBezTo>
                  <a:cubicBezTo>
                    <a:pt x="330369" y="97594"/>
                    <a:pt x="326503" y="101341"/>
                    <a:pt x="326206" y="106456"/>
                  </a:cubicBezTo>
                  <a:cubicBezTo>
                    <a:pt x="325908" y="111808"/>
                    <a:pt x="330071" y="116149"/>
                    <a:pt x="335543" y="116268"/>
                  </a:cubicBezTo>
                  <a:close/>
                </a:path>
              </a:pathLst>
            </a:custGeom>
            <a:solidFill>
              <a:srgbClr val="38ADD7">
                <a:alpha val="24000"/>
              </a:srgbClr>
            </a:solidFill>
            <a:ln w="5935" cap="flat">
              <a:noFill/>
              <a:prstDash val="solid"/>
              <a:miter/>
            </a:ln>
          </p:spPr>
          <p:txBody>
            <a:bodyPr rtlCol="0" anchor="ctr"/>
            <a:lstStyle/>
            <a:p>
              <a:endParaRPr lang="es-BO"/>
            </a:p>
          </p:txBody>
        </p:sp>
        <p:sp>
          <p:nvSpPr>
            <p:cNvPr id="30" name="Forma libre: forma 29">
              <a:extLst>
                <a:ext uri="{FF2B5EF4-FFF2-40B4-BE49-F238E27FC236}">
                  <a16:creationId xmlns:a16="http://schemas.microsoft.com/office/drawing/2014/main" id="{05F16959-A496-E9CB-011E-53C0F943B772}"/>
                </a:ext>
              </a:extLst>
            </p:cNvPr>
            <p:cNvSpPr/>
            <p:nvPr/>
          </p:nvSpPr>
          <p:spPr>
            <a:xfrm>
              <a:off x="11557418" y="1436629"/>
              <a:ext cx="118944" cy="358587"/>
            </a:xfrm>
            <a:custGeom>
              <a:avLst/>
              <a:gdLst>
                <a:gd name="connsiteX0" fmla="*/ 110024 w 118944"/>
                <a:gd name="connsiteY0" fmla="*/ 237502 h 358587"/>
                <a:gd name="connsiteX1" fmla="*/ 111094 w 118944"/>
                <a:gd name="connsiteY1" fmla="*/ 243509 h 358587"/>
                <a:gd name="connsiteX2" fmla="*/ 104790 w 118944"/>
                <a:gd name="connsiteY2" fmla="*/ 277944 h 358587"/>
                <a:gd name="connsiteX3" fmla="*/ 91409 w 118944"/>
                <a:gd name="connsiteY3" fmla="*/ 336702 h 358587"/>
                <a:gd name="connsiteX4" fmla="*/ 87246 w 118944"/>
                <a:gd name="connsiteY4" fmla="*/ 353295 h 358587"/>
                <a:gd name="connsiteX5" fmla="*/ 84094 w 118944"/>
                <a:gd name="connsiteY5" fmla="*/ 358588 h 358587"/>
                <a:gd name="connsiteX6" fmla="*/ 85521 w 118944"/>
                <a:gd name="connsiteY6" fmla="*/ 348775 h 358587"/>
                <a:gd name="connsiteX7" fmla="*/ 87662 w 118944"/>
                <a:gd name="connsiteY7" fmla="*/ 332717 h 358587"/>
                <a:gd name="connsiteX8" fmla="*/ 88554 w 118944"/>
                <a:gd name="connsiteY8" fmla="*/ 288530 h 358587"/>
                <a:gd name="connsiteX9" fmla="*/ 78444 w 118944"/>
                <a:gd name="connsiteY9" fmla="*/ 213535 h 358587"/>
                <a:gd name="connsiteX10" fmla="*/ 57450 w 118944"/>
                <a:gd name="connsiteY10" fmla="*/ 146450 h 358587"/>
                <a:gd name="connsiteX11" fmla="*/ 54596 w 118944"/>
                <a:gd name="connsiteY11" fmla="*/ 141038 h 358587"/>
                <a:gd name="connsiteX12" fmla="*/ 44188 w 118944"/>
                <a:gd name="connsiteY12" fmla="*/ 146867 h 358587"/>
                <a:gd name="connsiteX13" fmla="*/ 34197 w 118944"/>
                <a:gd name="connsiteY13" fmla="*/ 154657 h 358587"/>
                <a:gd name="connsiteX14" fmla="*/ 25573 w 118944"/>
                <a:gd name="connsiteY14" fmla="*/ 162627 h 358587"/>
                <a:gd name="connsiteX15" fmla="*/ 16712 w 118944"/>
                <a:gd name="connsiteY15" fmla="*/ 171666 h 358587"/>
                <a:gd name="connsiteX16" fmla="*/ 8980 w 118944"/>
                <a:gd name="connsiteY16" fmla="*/ 180528 h 358587"/>
                <a:gd name="connsiteX17" fmla="*/ 0 w 118944"/>
                <a:gd name="connsiteY17" fmla="*/ 190400 h 358587"/>
                <a:gd name="connsiteX18" fmla="*/ 3509 w 118944"/>
                <a:gd name="connsiteY18" fmla="*/ 165541 h 358587"/>
                <a:gd name="connsiteX19" fmla="*/ 10051 w 118944"/>
                <a:gd name="connsiteY19" fmla="*/ 141157 h 358587"/>
                <a:gd name="connsiteX20" fmla="*/ 18674 w 118944"/>
                <a:gd name="connsiteY20" fmla="*/ 117904 h 358587"/>
                <a:gd name="connsiteX21" fmla="*/ 9932 w 118944"/>
                <a:gd name="connsiteY21" fmla="*/ 123970 h 358587"/>
                <a:gd name="connsiteX22" fmla="*/ 2438 w 118944"/>
                <a:gd name="connsiteY22" fmla="*/ 128549 h 358587"/>
                <a:gd name="connsiteX23" fmla="*/ 3271 w 118944"/>
                <a:gd name="connsiteY23" fmla="*/ 121591 h 358587"/>
                <a:gd name="connsiteX24" fmla="*/ 10467 w 118944"/>
                <a:gd name="connsiteY24" fmla="*/ 103154 h 358587"/>
                <a:gd name="connsiteX25" fmla="*/ 37289 w 118944"/>
                <a:gd name="connsiteY25" fmla="*/ 57420 h 358587"/>
                <a:gd name="connsiteX26" fmla="*/ 87127 w 118944"/>
                <a:gd name="connsiteY26" fmla="*/ 3241 h 358587"/>
                <a:gd name="connsiteX27" fmla="*/ 93312 w 118944"/>
                <a:gd name="connsiteY27" fmla="*/ 29 h 358587"/>
                <a:gd name="connsiteX28" fmla="*/ 92658 w 118944"/>
                <a:gd name="connsiteY28" fmla="*/ 5263 h 358587"/>
                <a:gd name="connsiteX29" fmla="*/ 81893 w 118944"/>
                <a:gd name="connsiteY29" fmla="*/ 29052 h 358587"/>
                <a:gd name="connsiteX30" fmla="*/ 71783 w 118944"/>
                <a:gd name="connsiteY30" fmla="*/ 48142 h 358587"/>
                <a:gd name="connsiteX31" fmla="*/ 73210 w 118944"/>
                <a:gd name="connsiteY31" fmla="*/ 51176 h 358587"/>
                <a:gd name="connsiteX32" fmla="*/ 114663 w 118944"/>
                <a:gd name="connsiteY32" fmla="*/ 34107 h 358587"/>
                <a:gd name="connsiteX33" fmla="*/ 116685 w 118944"/>
                <a:gd name="connsiteY33" fmla="*/ 71931 h 358587"/>
                <a:gd name="connsiteX34" fmla="*/ 116982 w 118944"/>
                <a:gd name="connsiteY34" fmla="*/ 74608 h 358587"/>
                <a:gd name="connsiteX35" fmla="*/ 118409 w 118944"/>
                <a:gd name="connsiteY35" fmla="*/ 88940 h 358587"/>
                <a:gd name="connsiteX36" fmla="*/ 118945 w 118944"/>
                <a:gd name="connsiteY36" fmla="*/ 123256 h 358587"/>
                <a:gd name="connsiteX37" fmla="*/ 118588 w 118944"/>
                <a:gd name="connsiteY37" fmla="*/ 124981 h 358587"/>
                <a:gd name="connsiteX38" fmla="*/ 88138 w 118944"/>
                <a:gd name="connsiteY38" fmla="*/ 126943 h 358587"/>
                <a:gd name="connsiteX39" fmla="*/ 71783 w 118944"/>
                <a:gd name="connsiteY39" fmla="*/ 131701 h 358587"/>
                <a:gd name="connsiteX40" fmla="*/ 82666 w 118944"/>
                <a:gd name="connsiteY40" fmla="*/ 159415 h 358587"/>
                <a:gd name="connsiteX41" fmla="*/ 82726 w 118944"/>
                <a:gd name="connsiteY41" fmla="*/ 161199 h 358587"/>
                <a:gd name="connsiteX42" fmla="*/ 93609 w 118944"/>
                <a:gd name="connsiteY42" fmla="*/ 203841 h 358587"/>
                <a:gd name="connsiteX43" fmla="*/ 98546 w 118944"/>
                <a:gd name="connsiteY43" fmla="*/ 240357 h 358587"/>
                <a:gd name="connsiteX44" fmla="*/ 100211 w 118944"/>
                <a:gd name="connsiteY44" fmla="*/ 267298 h 358587"/>
                <a:gd name="connsiteX45" fmla="*/ 101579 w 118944"/>
                <a:gd name="connsiteY45" fmla="*/ 268904 h 358587"/>
                <a:gd name="connsiteX46" fmla="*/ 109905 w 118944"/>
                <a:gd name="connsiteY46" fmla="*/ 237562 h 358587"/>
                <a:gd name="connsiteX47" fmla="*/ 69583 w 118944"/>
                <a:gd name="connsiteY47" fmla="*/ 131047 h 358587"/>
                <a:gd name="connsiteX48" fmla="*/ 69583 w 118944"/>
                <a:gd name="connsiteY48" fmla="*/ 127657 h 358587"/>
                <a:gd name="connsiteX49" fmla="*/ 45080 w 118944"/>
                <a:gd name="connsiteY49" fmla="*/ 84183 h 358587"/>
                <a:gd name="connsiteX50" fmla="*/ 54120 w 118944"/>
                <a:gd name="connsiteY50" fmla="*/ 73775 h 358587"/>
                <a:gd name="connsiteX51" fmla="*/ 61970 w 118944"/>
                <a:gd name="connsiteY51" fmla="*/ 61702 h 358587"/>
                <a:gd name="connsiteX52" fmla="*/ 29201 w 118944"/>
                <a:gd name="connsiteY52" fmla="*/ 100121 h 358587"/>
                <a:gd name="connsiteX53" fmla="*/ 26882 w 118944"/>
                <a:gd name="connsiteY53" fmla="*/ 104939 h 358587"/>
                <a:gd name="connsiteX54" fmla="*/ 27417 w 118944"/>
                <a:gd name="connsiteY54" fmla="*/ 106009 h 358587"/>
                <a:gd name="connsiteX55" fmla="*/ 32769 w 118944"/>
                <a:gd name="connsiteY55" fmla="*/ 102976 h 358587"/>
                <a:gd name="connsiteX56" fmla="*/ 54596 w 118944"/>
                <a:gd name="connsiteY56" fmla="*/ 139016 h 358587"/>
                <a:gd name="connsiteX57" fmla="*/ 69583 w 118944"/>
                <a:gd name="connsiteY57" fmla="*/ 130928 h 35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8944" h="358587">
                  <a:moveTo>
                    <a:pt x="110024" y="237502"/>
                  </a:moveTo>
                  <a:cubicBezTo>
                    <a:pt x="111630" y="239287"/>
                    <a:pt x="111451" y="241487"/>
                    <a:pt x="111094" y="243509"/>
                  </a:cubicBezTo>
                  <a:cubicBezTo>
                    <a:pt x="109013" y="254987"/>
                    <a:pt x="106515" y="266406"/>
                    <a:pt x="104790" y="277944"/>
                  </a:cubicBezTo>
                  <a:cubicBezTo>
                    <a:pt x="101757" y="297867"/>
                    <a:pt x="96048" y="317195"/>
                    <a:pt x="91409" y="336702"/>
                  </a:cubicBezTo>
                  <a:cubicBezTo>
                    <a:pt x="90101" y="342233"/>
                    <a:pt x="88852" y="347824"/>
                    <a:pt x="87246" y="353295"/>
                  </a:cubicBezTo>
                  <a:cubicBezTo>
                    <a:pt x="86711" y="355198"/>
                    <a:pt x="85164" y="356863"/>
                    <a:pt x="84094" y="358588"/>
                  </a:cubicBezTo>
                  <a:cubicBezTo>
                    <a:pt x="84570" y="355317"/>
                    <a:pt x="85045" y="352046"/>
                    <a:pt x="85521" y="348775"/>
                  </a:cubicBezTo>
                  <a:cubicBezTo>
                    <a:pt x="86294" y="343422"/>
                    <a:pt x="87543" y="338070"/>
                    <a:pt x="87662" y="332717"/>
                  </a:cubicBezTo>
                  <a:cubicBezTo>
                    <a:pt x="88138" y="318028"/>
                    <a:pt x="89327" y="303398"/>
                    <a:pt x="88554" y="288530"/>
                  </a:cubicBezTo>
                  <a:cubicBezTo>
                    <a:pt x="87246" y="263194"/>
                    <a:pt x="83975" y="238216"/>
                    <a:pt x="78444" y="213535"/>
                  </a:cubicBezTo>
                  <a:cubicBezTo>
                    <a:pt x="73329" y="190638"/>
                    <a:pt x="66847" y="168039"/>
                    <a:pt x="57450" y="146450"/>
                  </a:cubicBezTo>
                  <a:cubicBezTo>
                    <a:pt x="56618" y="144607"/>
                    <a:pt x="55547" y="142822"/>
                    <a:pt x="54596" y="141038"/>
                  </a:cubicBezTo>
                  <a:cubicBezTo>
                    <a:pt x="49957" y="141455"/>
                    <a:pt x="47340" y="144726"/>
                    <a:pt x="44188" y="146867"/>
                  </a:cubicBezTo>
                  <a:cubicBezTo>
                    <a:pt x="40739" y="149245"/>
                    <a:pt x="37408" y="151922"/>
                    <a:pt x="34197" y="154657"/>
                  </a:cubicBezTo>
                  <a:cubicBezTo>
                    <a:pt x="31223" y="157215"/>
                    <a:pt x="28368" y="159891"/>
                    <a:pt x="25573" y="162627"/>
                  </a:cubicBezTo>
                  <a:cubicBezTo>
                    <a:pt x="22540" y="165541"/>
                    <a:pt x="19566" y="168574"/>
                    <a:pt x="16712" y="171666"/>
                  </a:cubicBezTo>
                  <a:cubicBezTo>
                    <a:pt x="14035" y="174521"/>
                    <a:pt x="11597" y="177614"/>
                    <a:pt x="8980" y="180528"/>
                  </a:cubicBezTo>
                  <a:cubicBezTo>
                    <a:pt x="6245" y="183561"/>
                    <a:pt x="4222" y="187248"/>
                    <a:pt x="0" y="190400"/>
                  </a:cubicBezTo>
                  <a:cubicBezTo>
                    <a:pt x="238" y="181182"/>
                    <a:pt x="1725" y="173272"/>
                    <a:pt x="3509" y="165541"/>
                  </a:cubicBezTo>
                  <a:cubicBezTo>
                    <a:pt x="5352" y="157334"/>
                    <a:pt x="7493" y="149186"/>
                    <a:pt x="10051" y="141157"/>
                  </a:cubicBezTo>
                  <a:cubicBezTo>
                    <a:pt x="12489" y="133545"/>
                    <a:pt x="15582" y="126170"/>
                    <a:pt x="18674" y="117904"/>
                  </a:cubicBezTo>
                  <a:cubicBezTo>
                    <a:pt x="14273" y="119034"/>
                    <a:pt x="12549" y="122126"/>
                    <a:pt x="9932" y="123970"/>
                  </a:cubicBezTo>
                  <a:cubicBezTo>
                    <a:pt x="7553" y="125635"/>
                    <a:pt x="5947" y="128609"/>
                    <a:pt x="2438" y="128549"/>
                  </a:cubicBezTo>
                  <a:cubicBezTo>
                    <a:pt x="2676" y="126230"/>
                    <a:pt x="2557" y="123732"/>
                    <a:pt x="3271" y="121591"/>
                  </a:cubicBezTo>
                  <a:cubicBezTo>
                    <a:pt x="5471" y="115346"/>
                    <a:pt x="7791" y="109161"/>
                    <a:pt x="10467" y="103154"/>
                  </a:cubicBezTo>
                  <a:cubicBezTo>
                    <a:pt x="17782" y="86918"/>
                    <a:pt x="26941" y="71813"/>
                    <a:pt x="37289" y="57420"/>
                  </a:cubicBezTo>
                  <a:cubicBezTo>
                    <a:pt x="51681" y="37319"/>
                    <a:pt x="67680" y="18704"/>
                    <a:pt x="87127" y="3241"/>
                  </a:cubicBezTo>
                  <a:cubicBezTo>
                    <a:pt x="88971" y="1754"/>
                    <a:pt x="90517" y="-268"/>
                    <a:pt x="93312" y="29"/>
                  </a:cubicBezTo>
                  <a:cubicBezTo>
                    <a:pt x="93134" y="1754"/>
                    <a:pt x="93312" y="3717"/>
                    <a:pt x="92658" y="5263"/>
                  </a:cubicBezTo>
                  <a:cubicBezTo>
                    <a:pt x="89208" y="13232"/>
                    <a:pt x="85700" y="21202"/>
                    <a:pt x="81893" y="29052"/>
                  </a:cubicBezTo>
                  <a:cubicBezTo>
                    <a:pt x="78741" y="35534"/>
                    <a:pt x="75114" y="41779"/>
                    <a:pt x="71783" y="48142"/>
                  </a:cubicBezTo>
                  <a:cubicBezTo>
                    <a:pt x="71188" y="49272"/>
                    <a:pt x="71188" y="50402"/>
                    <a:pt x="73210" y="51176"/>
                  </a:cubicBezTo>
                  <a:cubicBezTo>
                    <a:pt x="85283" y="41838"/>
                    <a:pt x="98843" y="35178"/>
                    <a:pt x="114663" y="34107"/>
                  </a:cubicBezTo>
                  <a:cubicBezTo>
                    <a:pt x="115317" y="46715"/>
                    <a:pt x="115971" y="59323"/>
                    <a:pt x="116685" y="71931"/>
                  </a:cubicBezTo>
                  <a:cubicBezTo>
                    <a:pt x="116685" y="72824"/>
                    <a:pt x="116923" y="73716"/>
                    <a:pt x="116982" y="74608"/>
                  </a:cubicBezTo>
                  <a:cubicBezTo>
                    <a:pt x="117458" y="79365"/>
                    <a:pt x="118290" y="84123"/>
                    <a:pt x="118409" y="88940"/>
                  </a:cubicBezTo>
                  <a:cubicBezTo>
                    <a:pt x="118766" y="100359"/>
                    <a:pt x="118826" y="111837"/>
                    <a:pt x="118945" y="123256"/>
                  </a:cubicBezTo>
                  <a:cubicBezTo>
                    <a:pt x="118707" y="123791"/>
                    <a:pt x="118588" y="124386"/>
                    <a:pt x="118588" y="124981"/>
                  </a:cubicBezTo>
                  <a:cubicBezTo>
                    <a:pt x="108418" y="125635"/>
                    <a:pt x="98248" y="126170"/>
                    <a:pt x="88138" y="126943"/>
                  </a:cubicBezTo>
                  <a:cubicBezTo>
                    <a:pt x="82488" y="127360"/>
                    <a:pt x="76957" y="128192"/>
                    <a:pt x="71783" y="131701"/>
                  </a:cubicBezTo>
                  <a:cubicBezTo>
                    <a:pt x="75470" y="141098"/>
                    <a:pt x="79039" y="150256"/>
                    <a:pt x="82666" y="159415"/>
                  </a:cubicBezTo>
                  <a:cubicBezTo>
                    <a:pt x="82666" y="160010"/>
                    <a:pt x="82548" y="160664"/>
                    <a:pt x="82726" y="161199"/>
                  </a:cubicBezTo>
                  <a:cubicBezTo>
                    <a:pt x="87543" y="175116"/>
                    <a:pt x="91052" y="189389"/>
                    <a:pt x="93609" y="203841"/>
                  </a:cubicBezTo>
                  <a:cubicBezTo>
                    <a:pt x="95750" y="215914"/>
                    <a:pt x="97237" y="228165"/>
                    <a:pt x="98546" y="240357"/>
                  </a:cubicBezTo>
                  <a:cubicBezTo>
                    <a:pt x="99497" y="249278"/>
                    <a:pt x="99616" y="258318"/>
                    <a:pt x="100211" y="267298"/>
                  </a:cubicBezTo>
                  <a:cubicBezTo>
                    <a:pt x="100211" y="267655"/>
                    <a:pt x="100806" y="268012"/>
                    <a:pt x="101579" y="268904"/>
                  </a:cubicBezTo>
                  <a:cubicBezTo>
                    <a:pt x="105563" y="258496"/>
                    <a:pt x="108061" y="248148"/>
                    <a:pt x="109905" y="237562"/>
                  </a:cubicBezTo>
                  <a:close/>
                  <a:moveTo>
                    <a:pt x="69583" y="131047"/>
                  </a:moveTo>
                  <a:cubicBezTo>
                    <a:pt x="69583" y="129441"/>
                    <a:pt x="69821" y="128430"/>
                    <a:pt x="69583" y="127657"/>
                  </a:cubicBezTo>
                  <a:cubicBezTo>
                    <a:pt x="63873" y="112016"/>
                    <a:pt x="54001" y="98575"/>
                    <a:pt x="45080" y="84183"/>
                  </a:cubicBezTo>
                  <a:cubicBezTo>
                    <a:pt x="48291" y="80555"/>
                    <a:pt x="51562" y="77403"/>
                    <a:pt x="54120" y="73775"/>
                  </a:cubicBezTo>
                  <a:cubicBezTo>
                    <a:pt x="56737" y="70028"/>
                    <a:pt x="61019" y="67233"/>
                    <a:pt x="61970" y="61702"/>
                  </a:cubicBezTo>
                  <a:cubicBezTo>
                    <a:pt x="52990" y="66698"/>
                    <a:pt x="40084" y="81982"/>
                    <a:pt x="29201" y="100121"/>
                  </a:cubicBezTo>
                  <a:cubicBezTo>
                    <a:pt x="28309" y="101668"/>
                    <a:pt x="27655" y="103333"/>
                    <a:pt x="26882" y="104939"/>
                  </a:cubicBezTo>
                  <a:cubicBezTo>
                    <a:pt x="26822" y="105117"/>
                    <a:pt x="27119" y="105414"/>
                    <a:pt x="27417" y="106009"/>
                  </a:cubicBezTo>
                  <a:lnTo>
                    <a:pt x="32769" y="102976"/>
                  </a:lnTo>
                  <a:cubicBezTo>
                    <a:pt x="41868" y="113919"/>
                    <a:pt x="47994" y="126349"/>
                    <a:pt x="54596" y="139016"/>
                  </a:cubicBezTo>
                  <a:lnTo>
                    <a:pt x="69583" y="130928"/>
                  </a:lnTo>
                  <a:close/>
                </a:path>
              </a:pathLst>
            </a:custGeom>
            <a:solidFill>
              <a:srgbClr val="184794">
                <a:alpha val="24000"/>
              </a:srgbClr>
            </a:solidFill>
            <a:ln w="5935" cap="flat">
              <a:noFill/>
              <a:prstDash val="solid"/>
              <a:miter/>
            </a:ln>
          </p:spPr>
          <p:txBody>
            <a:bodyPr rtlCol="0" anchor="ctr"/>
            <a:lstStyle/>
            <a:p>
              <a:endParaRPr lang="es-BO"/>
            </a:p>
          </p:txBody>
        </p:sp>
        <p:sp>
          <p:nvSpPr>
            <p:cNvPr id="31" name="Forma libre: forma 30">
              <a:extLst>
                <a:ext uri="{FF2B5EF4-FFF2-40B4-BE49-F238E27FC236}">
                  <a16:creationId xmlns:a16="http://schemas.microsoft.com/office/drawing/2014/main" id="{6D8C31A6-4D91-4323-6CEC-4C3308EBE0D9}"/>
                </a:ext>
              </a:extLst>
            </p:cNvPr>
            <p:cNvSpPr/>
            <p:nvPr/>
          </p:nvSpPr>
          <p:spPr>
            <a:xfrm>
              <a:off x="10930342" y="2035604"/>
              <a:ext cx="345355" cy="136251"/>
            </a:xfrm>
            <a:custGeom>
              <a:avLst/>
              <a:gdLst>
                <a:gd name="connsiteX0" fmla="*/ 46626 w 345355"/>
                <a:gd name="connsiteY0" fmla="*/ 110856 h 136251"/>
                <a:gd name="connsiteX1" fmla="*/ 43653 w 345355"/>
                <a:gd name="connsiteY1" fmla="*/ 109072 h 136251"/>
                <a:gd name="connsiteX2" fmla="*/ 0 w 345355"/>
                <a:gd name="connsiteY2" fmla="*/ 86770 h 136251"/>
                <a:gd name="connsiteX3" fmla="*/ 9337 w 345355"/>
                <a:gd name="connsiteY3" fmla="*/ 86770 h 136251"/>
                <a:gd name="connsiteX4" fmla="*/ 51503 w 345355"/>
                <a:gd name="connsiteY4" fmla="*/ 96464 h 136251"/>
                <a:gd name="connsiteX5" fmla="*/ 88019 w 345355"/>
                <a:gd name="connsiteY5" fmla="*/ 102352 h 136251"/>
                <a:gd name="connsiteX6" fmla="*/ 115793 w 345355"/>
                <a:gd name="connsiteY6" fmla="*/ 105326 h 136251"/>
                <a:gd name="connsiteX7" fmla="*/ 152011 w 345355"/>
                <a:gd name="connsiteY7" fmla="*/ 105801 h 136251"/>
                <a:gd name="connsiteX8" fmla="*/ 209937 w 345355"/>
                <a:gd name="connsiteY8" fmla="*/ 97832 h 136251"/>
                <a:gd name="connsiteX9" fmla="*/ 243718 w 345355"/>
                <a:gd name="connsiteY9" fmla="*/ 77909 h 136251"/>
                <a:gd name="connsiteX10" fmla="*/ 249903 w 345355"/>
                <a:gd name="connsiteY10" fmla="*/ 67025 h 136251"/>
                <a:gd name="connsiteX11" fmla="*/ 247762 w 345355"/>
                <a:gd name="connsiteY11" fmla="*/ 34375 h 136251"/>
                <a:gd name="connsiteX12" fmla="*/ 247881 w 345355"/>
                <a:gd name="connsiteY12" fmla="*/ 33364 h 136251"/>
                <a:gd name="connsiteX13" fmla="*/ 258407 w 345355"/>
                <a:gd name="connsiteY13" fmla="*/ 25157 h 136251"/>
                <a:gd name="connsiteX14" fmla="*/ 263938 w 345355"/>
                <a:gd name="connsiteY14" fmla="*/ 22778 h 136251"/>
                <a:gd name="connsiteX15" fmla="*/ 264771 w 345355"/>
                <a:gd name="connsiteY15" fmla="*/ 27119 h 136251"/>
                <a:gd name="connsiteX16" fmla="*/ 275833 w 345355"/>
                <a:gd name="connsiteY16" fmla="*/ 49719 h 136251"/>
                <a:gd name="connsiteX17" fmla="*/ 280412 w 345355"/>
                <a:gd name="connsiteY17" fmla="*/ 60305 h 136251"/>
                <a:gd name="connsiteX18" fmla="*/ 271729 w 345355"/>
                <a:gd name="connsiteY18" fmla="*/ 60127 h 136251"/>
                <a:gd name="connsiteX19" fmla="*/ 267566 w 345355"/>
                <a:gd name="connsiteY19" fmla="*/ 73032 h 136251"/>
                <a:gd name="connsiteX20" fmla="*/ 280709 w 345355"/>
                <a:gd name="connsiteY20" fmla="*/ 76125 h 136251"/>
                <a:gd name="connsiteX21" fmla="*/ 284991 w 345355"/>
                <a:gd name="connsiteY21" fmla="*/ 67620 h 136251"/>
                <a:gd name="connsiteX22" fmla="*/ 291593 w 345355"/>
                <a:gd name="connsiteY22" fmla="*/ 72497 h 136251"/>
                <a:gd name="connsiteX23" fmla="*/ 292604 w 345355"/>
                <a:gd name="connsiteY23" fmla="*/ 71545 h 136251"/>
                <a:gd name="connsiteX24" fmla="*/ 292842 w 345355"/>
                <a:gd name="connsiteY24" fmla="*/ 70713 h 136251"/>
                <a:gd name="connsiteX25" fmla="*/ 274762 w 345355"/>
                <a:gd name="connsiteY25" fmla="*/ 10764 h 136251"/>
                <a:gd name="connsiteX26" fmla="*/ 274940 w 345355"/>
                <a:gd name="connsiteY26" fmla="*/ 9397 h 136251"/>
                <a:gd name="connsiteX27" fmla="*/ 283861 w 345355"/>
                <a:gd name="connsiteY27" fmla="*/ 0 h 136251"/>
                <a:gd name="connsiteX28" fmla="*/ 287311 w 345355"/>
                <a:gd name="connsiteY28" fmla="*/ 4817 h 136251"/>
                <a:gd name="connsiteX29" fmla="*/ 300216 w 345355"/>
                <a:gd name="connsiteY29" fmla="*/ 37706 h 136251"/>
                <a:gd name="connsiteX30" fmla="*/ 297362 w 345355"/>
                <a:gd name="connsiteY30" fmla="*/ 44188 h 136251"/>
                <a:gd name="connsiteX31" fmla="*/ 308423 w 345355"/>
                <a:gd name="connsiteY31" fmla="*/ 58283 h 136251"/>
                <a:gd name="connsiteX32" fmla="*/ 314668 w 345355"/>
                <a:gd name="connsiteY32" fmla="*/ 57926 h 136251"/>
                <a:gd name="connsiteX33" fmla="*/ 343274 w 345355"/>
                <a:gd name="connsiteY33" fmla="*/ 76363 h 136251"/>
                <a:gd name="connsiteX34" fmla="*/ 345356 w 345355"/>
                <a:gd name="connsiteY34" fmla="*/ 77968 h 136251"/>
                <a:gd name="connsiteX35" fmla="*/ 337505 w 345355"/>
                <a:gd name="connsiteY35" fmla="*/ 83916 h 136251"/>
                <a:gd name="connsiteX36" fmla="*/ 322935 w 345355"/>
                <a:gd name="connsiteY36" fmla="*/ 94264 h 136251"/>
                <a:gd name="connsiteX37" fmla="*/ 316452 w 345355"/>
                <a:gd name="connsiteY37" fmla="*/ 97356 h 136251"/>
                <a:gd name="connsiteX38" fmla="*/ 229444 w 345355"/>
                <a:gd name="connsiteY38" fmla="*/ 129055 h 136251"/>
                <a:gd name="connsiteX39" fmla="*/ 220642 w 345355"/>
                <a:gd name="connsiteY39" fmla="*/ 131017 h 136251"/>
                <a:gd name="connsiteX40" fmla="*/ 211543 w 345355"/>
                <a:gd name="connsiteY40" fmla="*/ 132623 h 136251"/>
                <a:gd name="connsiteX41" fmla="*/ 202622 w 345355"/>
                <a:gd name="connsiteY41" fmla="*/ 133040 h 136251"/>
                <a:gd name="connsiteX42" fmla="*/ 167890 w 345355"/>
                <a:gd name="connsiteY42" fmla="*/ 135954 h 136251"/>
                <a:gd name="connsiteX43" fmla="*/ 151773 w 345355"/>
                <a:gd name="connsiteY43" fmla="*/ 136251 h 136251"/>
                <a:gd name="connsiteX44" fmla="*/ 141247 w 345355"/>
                <a:gd name="connsiteY44" fmla="*/ 135716 h 136251"/>
                <a:gd name="connsiteX45" fmla="*/ 137143 w 345355"/>
                <a:gd name="connsiteY45" fmla="*/ 135002 h 136251"/>
                <a:gd name="connsiteX46" fmla="*/ 131850 w 345355"/>
                <a:gd name="connsiteY46" fmla="*/ 134527 h 136251"/>
                <a:gd name="connsiteX47" fmla="*/ 130006 w 345355"/>
                <a:gd name="connsiteY47" fmla="*/ 134407 h 136251"/>
                <a:gd name="connsiteX48" fmla="*/ 122691 w 345355"/>
                <a:gd name="connsiteY48" fmla="*/ 132980 h 136251"/>
                <a:gd name="connsiteX49" fmla="*/ 119123 w 345355"/>
                <a:gd name="connsiteY49" fmla="*/ 132683 h 136251"/>
                <a:gd name="connsiteX50" fmla="*/ 82785 w 345355"/>
                <a:gd name="connsiteY50" fmla="*/ 123703 h 136251"/>
                <a:gd name="connsiteX51" fmla="*/ 54179 w 345355"/>
                <a:gd name="connsiteY51" fmla="*/ 113652 h 136251"/>
                <a:gd name="connsiteX52" fmla="*/ 50551 w 345355"/>
                <a:gd name="connsiteY52" fmla="*/ 112284 h 136251"/>
                <a:gd name="connsiteX53" fmla="*/ 50551 w 345355"/>
                <a:gd name="connsiteY53" fmla="*/ 112403 h 136251"/>
                <a:gd name="connsiteX54" fmla="*/ 48529 w 345355"/>
                <a:gd name="connsiteY54" fmla="*/ 111154 h 136251"/>
                <a:gd name="connsiteX55" fmla="*/ 46686 w 345355"/>
                <a:gd name="connsiteY55" fmla="*/ 110678 h 136251"/>
                <a:gd name="connsiteX56" fmla="*/ 293793 w 345355"/>
                <a:gd name="connsiteY56" fmla="*/ 76006 h 136251"/>
                <a:gd name="connsiteX57" fmla="*/ 294091 w 345355"/>
                <a:gd name="connsiteY57" fmla="*/ 75470 h 136251"/>
                <a:gd name="connsiteX58" fmla="*/ 293615 w 345355"/>
                <a:gd name="connsiteY58" fmla="*/ 75470 h 136251"/>
                <a:gd name="connsiteX59" fmla="*/ 293793 w 345355"/>
                <a:gd name="connsiteY59" fmla="*/ 76006 h 13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5355" h="136251">
                  <a:moveTo>
                    <a:pt x="46626" y="110856"/>
                  </a:moveTo>
                  <a:cubicBezTo>
                    <a:pt x="45615" y="110262"/>
                    <a:pt x="44664" y="109489"/>
                    <a:pt x="43653" y="109072"/>
                  </a:cubicBezTo>
                  <a:cubicBezTo>
                    <a:pt x="28487" y="102887"/>
                    <a:pt x="14154" y="95037"/>
                    <a:pt x="0" y="86770"/>
                  </a:cubicBezTo>
                  <a:cubicBezTo>
                    <a:pt x="3152" y="84272"/>
                    <a:pt x="6245" y="85938"/>
                    <a:pt x="9337" y="86770"/>
                  </a:cubicBezTo>
                  <a:cubicBezTo>
                    <a:pt x="23254" y="90576"/>
                    <a:pt x="37289" y="93907"/>
                    <a:pt x="51503" y="96464"/>
                  </a:cubicBezTo>
                  <a:cubicBezTo>
                    <a:pt x="63635" y="98665"/>
                    <a:pt x="75649" y="101341"/>
                    <a:pt x="88019" y="102352"/>
                  </a:cubicBezTo>
                  <a:cubicBezTo>
                    <a:pt x="97297" y="103066"/>
                    <a:pt x="106515" y="104850"/>
                    <a:pt x="115793" y="105326"/>
                  </a:cubicBezTo>
                  <a:cubicBezTo>
                    <a:pt x="127865" y="105920"/>
                    <a:pt x="139938" y="105623"/>
                    <a:pt x="152011" y="105801"/>
                  </a:cubicBezTo>
                  <a:cubicBezTo>
                    <a:pt x="171756" y="106158"/>
                    <a:pt x="191025" y="103304"/>
                    <a:pt x="209937" y="97832"/>
                  </a:cubicBezTo>
                  <a:cubicBezTo>
                    <a:pt x="222783" y="94085"/>
                    <a:pt x="234797" y="88614"/>
                    <a:pt x="243718" y="77909"/>
                  </a:cubicBezTo>
                  <a:cubicBezTo>
                    <a:pt x="246453" y="74638"/>
                    <a:pt x="248773" y="71188"/>
                    <a:pt x="249903" y="67025"/>
                  </a:cubicBezTo>
                  <a:cubicBezTo>
                    <a:pt x="252995" y="55904"/>
                    <a:pt x="252460" y="44961"/>
                    <a:pt x="247762" y="34375"/>
                  </a:cubicBezTo>
                  <a:cubicBezTo>
                    <a:pt x="247762" y="34018"/>
                    <a:pt x="247762" y="33721"/>
                    <a:pt x="247881" y="33364"/>
                  </a:cubicBezTo>
                  <a:cubicBezTo>
                    <a:pt x="251389" y="30628"/>
                    <a:pt x="254898" y="27893"/>
                    <a:pt x="258407" y="25157"/>
                  </a:cubicBezTo>
                  <a:cubicBezTo>
                    <a:pt x="260013" y="23908"/>
                    <a:pt x="261559" y="22362"/>
                    <a:pt x="263938" y="22778"/>
                  </a:cubicBezTo>
                  <a:cubicBezTo>
                    <a:pt x="264176" y="24265"/>
                    <a:pt x="264117" y="25870"/>
                    <a:pt x="264771" y="27119"/>
                  </a:cubicBezTo>
                  <a:cubicBezTo>
                    <a:pt x="268399" y="34672"/>
                    <a:pt x="272205" y="42166"/>
                    <a:pt x="275833" y="49719"/>
                  </a:cubicBezTo>
                  <a:cubicBezTo>
                    <a:pt x="277498" y="53168"/>
                    <a:pt x="280412" y="56142"/>
                    <a:pt x="280412" y="60305"/>
                  </a:cubicBezTo>
                  <a:cubicBezTo>
                    <a:pt x="277557" y="59294"/>
                    <a:pt x="274703" y="58699"/>
                    <a:pt x="271729" y="60127"/>
                  </a:cubicBezTo>
                  <a:cubicBezTo>
                    <a:pt x="266852" y="62446"/>
                    <a:pt x="264890" y="68572"/>
                    <a:pt x="267566" y="73032"/>
                  </a:cubicBezTo>
                  <a:cubicBezTo>
                    <a:pt x="270540" y="78028"/>
                    <a:pt x="275951" y="79277"/>
                    <a:pt x="280709" y="76125"/>
                  </a:cubicBezTo>
                  <a:cubicBezTo>
                    <a:pt x="283802" y="74103"/>
                    <a:pt x="284516" y="70951"/>
                    <a:pt x="284991" y="67620"/>
                  </a:cubicBezTo>
                  <a:lnTo>
                    <a:pt x="291593" y="72497"/>
                  </a:lnTo>
                  <a:cubicBezTo>
                    <a:pt x="292247" y="71902"/>
                    <a:pt x="292485" y="71783"/>
                    <a:pt x="292604" y="71545"/>
                  </a:cubicBezTo>
                  <a:cubicBezTo>
                    <a:pt x="292723" y="71307"/>
                    <a:pt x="292901" y="70951"/>
                    <a:pt x="292842" y="70713"/>
                  </a:cubicBezTo>
                  <a:cubicBezTo>
                    <a:pt x="286062" y="50968"/>
                    <a:pt x="279520" y="31104"/>
                    <a:pt x="274762" y="10764"/>
                  </a:cubicBezTo>
                  <a:cubicBezTo>
                    <a:pt x="274762" y="10289"/>
                    <a:pt x="274881" y="9872"/>
                    <a:pt x="274940" y="9397"/>
                  </a:cubicBezTo>
                  <a:lnTo>
                    <a:pt x="283861" y="0"/>
                  </a:lnTo>
                  <a:cubicBezTo>
                    <a:pt x="286062" y="892"/>
                    <a:pt x="286835" y="2736"/>
                    <a:pt x="287311" y="4817"/>
                  </a:cubicBezTo>
                  <a:cubicBezTo>
                    <a:pt x="289987" y="16414"/>
                    <a:pt x="295042" y="27060"/>
                    <a:pt x="300216" y="37706"/>
                  </a:cubicBezTo>
                  <a:cubicBezTo>
                    <a:pt x="299265" y="39847"/>
                    <a:pt x="297897" y="41928"/>
                    <a:pt x="297362" y="44188"/>
                  </a:cubicBezTo>
                  <a:cubicBezTo>
                    <a:pt x="295696" y="51265"/>
                    <a:pt x="301049" y="57985"/>
                    <a:pt x="308423" y="58283"/>
                  </a:cubicBezTo>
                  <a:cubicBezTo>
                    <a:pt x="310505" y="58342"/>
                    <a:pt x="312586" y="58045"/>
                    <a:pt x="314668" y="57926"/>
                  </a:cubicBezTo>
                  <a:cubicBezTo>
                    <a:pt x="322816" y="66252"/>
                    <a:pt x="332153" y="72675"/>
                    <a:pt x="343274" y="76363"/>
                  </a:cubicBezTo>
                  <a:cubicBezTo>
                    <a:pt x="344047" y="76600"/>
                    <a:pt x="344642" y="77433"/>
                    <a:pt x="345356" y="77968"/>
                  </a:cubicBezTo>
                  <a:cubicBezTo>
                    <a:pt x="342739" y="79931"/>
                    <a:pt x="340182" y="82012"/>
                    <a:pt x="337505" y="83916"/>
                  </a:cubicBezTo>
                  <a:cubicBezTo>
                    <a:pt x="332688" y="87424"/>
                    <a:pt x="327752" y="90814"/>
                    <a:pt x="322935" y="94264"/>
                  </a:cubicBezTo>
                  <a:cubicBezTo>
                    <a:pt x="320794" y="95275"/>
                    <a:pt x="318534" y="96226"/>
                    <a:pt x="316452" y="97356"/>
                  </a:cubicBezTo>
                  <a:cubicBezTo>
                    <a:pt x="289095" y="112462"/>
                    <a:pt x="260072" y="122989"/>
                    <a:pt x="229444" y="129055"/>
                  </a:cubicBezTo>
                  <a:cubicBezTo>
                    <a:pt x="226471" y="129650"/>
                    <a:pt x="223556" y="130363"/>
                    <a:pt x="220642" y="131017"/>
                  </a:cubicBezTo>
                  <a:lnTo>
                    <a:pt x="211543" y="132623"/>
                  </a:lnTo>
                  <a:cubicBezTo>
                    <a:pt x="208569" y="132742"/>
                    <a:pt x="205596" y="132802"/>
                    <a:pt x="202622" y="133040"/>
                  </a:cubicBezTo>
                  <a:cubicBezTo>
                    <a:pt x="191025" y="133991"/>
                    <a:pt x="179487" y="135121"/>
                    <a:pt x="167890" y="135954"/>
                  </a:cubicBezTo>
                  <a:cubicBezTo>
                    <a:pt x="162538" y="136311"/>
                    <a:pt x="157185" y="136192"/>
                    <a:pt x="151773" y="136251"/>
                  </a:cubicBezTo>
                  <a:cubicBezTo>
                    <a:pt x="148264" y="136073"/>
                    <a:pt x="144756" y="135894"/>
                    <a:pt x="141247" y="135716"/>
                  </a:cubicBezTo>
                  <a:cubicBezTo>
                    <a:pt x="139879" y="135478"/>
                    <a:pt x="138511" y="135240"/>
                    <a:pt x="137143" y="135002"/>
                  </a:cubicBezTo>
                  <a:cubicBezTo>
                    <a:pt x="135359" y="134824"/>
                    <a:pt x="133634" y="134645"/>
                    <a:pt x="131850" y="134527"/>
                  </a:cubicBezTo>
                  <a:lnTo>
                    <a:pt x="130006" y="134407"/>
                  </a:lnTo>
                  <a:lnTo>
                    <a:pt x="122691" y="132980"/>
                  </a:lnTo>
                  <a:lnTo>
                    <a:pt x="119123" y="132683"/>
                  </a:lnTo>
                  <a:cubicBezTo>
                    <a:pt x="106991" y="129709"/>
                    <a:pt x="94918" y="126735"/>
                    <a:pt x="82785" y="123703"/>
                  </a:cubicBezTo>
                  <a:cubicBezTo>
                    <a:pt x="73270" y="120372"/>
                    <a:pt x="63695" y="116982"/>
                    <a:pt x="54179" y="113652"/>
                  </a:cubicBezTo>
                  <a:lnTo>
                    <a:pt x="50551" y="112284"/>
                  </a:lnTo>
                  <a:lnTo>
                    <a:pt x="50551" y="112403"/>
                  </a:lnTo>
                  <a:lnTo>
                    <a:pt x="48529" y="111154"/>
                  </a:lnTo>
                  <a:lnTo>
                    <a:pt x="46686" y="110678"/>
                  </a:lnTo>
                  <a:close/>
                  <a:moveTo>
                    <a:pt x="293793" y="76006"/>
                  </a:moveTo>
                  <a:lnTo>
                    <a:pt x="294091" y="75470"/>
                  </a:lnTo>
                  <a:lnTo>
                    <a:pt x="293615" y="75470"/>
                  </a:lnTo>
                  <a:lnTo>
                    <a:pt x="293793" y="76006"/>
                  </a:lnTo>
                  <a:close/>
                </a:path>
              </a:pathLst>
            </a:custGeom>
            <a:solidFill>
              <a:srgbClr val="04030C">
                <a:alpha val="24000"/>
              </a:srgbClr>
            </a:solidFill>
            <a:ln w="5935" cap="flat">
              <a:noFill/>
              <a:prstDash val="solid"/>
              <a:miter/>
            </a:ln>
          </p:spPr>
          <p:txBody>
            <a:bodyPr rtlCol="0" anchor="ctr"/>
            <a:lstStyle/>
            <a:p>
              <a:endParaRPr lang="es-BO"/>
            </a:p>
          </p:txBody>
        </p:sp>
        <p:sp>
          <p:nvSpPr>
            <p:cNvPr id="32" name="Forma libre: forma 31">
              <a:extLst>
                <a:ext uri="{FF2B5EF4-FFF2-40B4-BE49-F238E27FC236}">
                  <a16:creationId xmlns:a16="http://schemas.microsoft.com/office/drawing/2014/main" id="{448BA87A-FF0B-9E3C-C265-AB77FD9C895F}"/>
                </a:ext>
              </a:extLst>
            </p:cNvPr>
            <p:cNvSpPr/>
            <p:nvPr/>
          </p:nvSpPr>
          <p:spPr>
            <a:xfrm>
              <a:off x="11543323" y="1554473"/>
              <a:ext cx="102955" cy="251686"/>
            </a:xfrm>
            <a:custGeom>
              <a:avLst/>
              <a:gdLst>
                <a:gd name="connsiteX0" fmla="*/ 16593 w 102955"/>
                <a:gd name="connsiteY0" fmla="*/ 10646 h 251686"/>
                <a:gd name="connsiteX1" fmla="*/ 24086 w 102955"/>
                <a:gd name="connsiteY1" fmla="*/ 6066 h 251686"/>
                <a:gd name="connsiteX2" fmla="*/ 32829 w 102955"/>
                <a:gd name="connsiteY2" fmla="*/ 0 h 251686"/>
                <a:gd name="connsiteX3" fmla="*/ 24205 w 102955"/>
                <a:gd name="connsiteY3" fmla="*/ 23254 h 251686"/>
                <a:gd name="connsiteX4" fmla="*/ 17663 w 102955"/>
                <a:gd name="connsiteY4" fmla="*/ 47637 h 251686"/>
                <a:gd name="connsiteX5" fmla="*/ 14154 w 102955"/>
                <a:gd name="connsiteY5" fmla="*/ 72497 h 251686"/>
                <a:gd name="connsiteX6" fmla="*/ 23135 w 102955"/>
                <a:gd name="connsiteY6" fmla="*/ 62624 h 251686"/>
                <a:gd name="connsiteX7" fmla="*/ 30866 w 102955"/>
                <a:gd name="connsiteY7" fmla="*/ 53763 h 251686"/>
                <a:gd name="connsiteX8" fmla="*/ 39727 w 102955"/>
                <a:gd name="connsiteY8" fmla="*/ 44723 h 251686"/>
                <a:gd name="connsiteX9" fmla="*/ 48351 w 102955"/>
                <a:gd name="connsiteY9" fmla="*/ 36754 h 251686"/>
                <a:gd name="connsiteX10" fmla="*/ 58342 w 102955"/>
                <a:gd name="connsiteY10" fmla="*/ 28963 h 251686"/>
                <a:gd name="connsiteX11" fmla="*/ 68750 w 102955"/>
                <a:gd name="connsiteY11" fmla="*/ 23135 h 251686"/>
                <a:gd name="connsiteX12" fmla="*/ 71605 w 102955"/>
                <a:gd name="connsiteY12" fmla="*/ 28547 h 251686"/>
                <a:gd name="connsiteX13" fmla="*/ 92598 w 102955"/>
                <a:gd name="connsiteY13" fmla="*/ 95631 h 251686"/>
                <a:gd name="connsiteX14" fmla="*/ 102709 w 102955"/>
                <a:gd name="connsiteY14" fmla="*/ 170626 h 251686"/>
                <a:gd name="connsiteX15" fmla="*/ 101817 w 102955"/>
                <a:gd name="connsiteY15" fmla="*/ 214814 h 251686"/>
                <a:gd name="connsiteX16" fmla="*/ 99676 w 102955"/>
                <a:gd name="connsiteY16" fmla="*/ 230872 h 251686"/>
                <a:gd name="connsiteX17" fmla="*/ 98248 w 102955"/>
                <a:gd name="connsiteY17" fmla="*/ 240684 h 251686"/>
                <a:gd name="connsiteX18" fmla="*/ 96583 w 102955"/>
                <a:gd name="connsiteY18" fmla="*/ 244372 h 251686"/>
                <a:gd name="connsiteX19" fmla="*/ 92896 w 102955"/>
                <a:gd name="connsiteY19" fmla="*/ 251687 h 251686"/>
                <a:gd name="connsiteX20" fmla="*/ 92658 w 102955"/>
                <a:gd name="connsiteY20" fmla="*/ 248059 h 251686"/>
                <a:gd name="connsiteX21" fmla="*/ 91885 w 102955"/>
                <a:gd name="connsiteY21" fmla="*/ 244015 h 251686"/>
                <a:gd name="connsiteX22" fmla="*/ 91528 w 102955"/>
                <a:gd name="connsiteY22" fmla="*/ 238960 h 251686"/>
                <a:gd name="connsiteX23" fmla="*/ 92004 w 102955"/>
                <a:gd name="connsiteY23" fmla="*/ 238306 h 251686"/>
                <a:gd name="connsiteX24" fmla="*/ 91349 w 102955"/>
                <a:gd name="connsiteY24" fmla="*/ 236997 h 251686"/>
                <a:gd name="connsiteX25" fmla="*/ 87543 w 102955"/>
                <a:gd name="connsiteY25" fmla="*/ 215468 h 251686"/>
                <a:gd name="connsiteX26" fmla="*/ 85878 w 102955"/>
                <a:gd name="connsiteY26" fmla="*/ 211543 h 251686"/>
                <a:gd name="connsiteX27" fmla="*/ 85462 w 102955"/>
                <a:gd name="connsiteY27" fmla="*/ 208213 h 251686"/>
                <a:gd name="connsiteX28" fmla="*/ 85640 w 102955"/>
                <a:gd name="connsiteY28" fmla="*/ 204466 h 251686"/>
                <a:gd name="connsiteX29" fmla="*/ 86354 w 102955"/>
                <a:gd name="connsiteY29" fmla="*/ 163489 h 251686"/>
                <a:gd name="connsiteX30" fmla="*/ 82369 w 102955"/>
                <a:gd name="connsiteY30" fmla="*/ 150703 h 251686"/>
                <a:gd name="connsiteX31" fmla="*/ 45913 w 102955"/>
                <a:gd name="connsiteY31" fmla="*/ 128817 h 251686"/>
                <a:gd name="connsiteX32" fmla="*/ 43950 w 102955"/>
                <a:gd name="connsiteY32" fmla="*/ 128222 h 251686"/>
                <a:gd name="connsiteX33" fmla="*/ 12727 w 102955"/>
                <a:gd name="connsiteY33" fmla="*/ 95215 h 251686"/>
                <a:gd name="connsiteX34" fmla="*/ 714 w 102955"/>
                <a:gd name="connsiteY34" fmla="*/ 86116 h 251686"/>
                <a:gd name="connsiteX35" fmla="*/ 0 w 102955"/>
                <a:gd name="connsiteY35" fmla="*/ 84034 h 251686"/>
                <a:gd name="connsiteX36" fmla="*/ 7969 w 102955"/>
                <a:gd name="connsiteY36" fmla="*/ 36873 h 251686"/>
                <a:gd name="connsiteX37" fmla="*/ 13322 w 102955"/>
                <a:gd name="connsiteY37" fmla="*/ 14987 h 251686"/>
                <a:gd name="connsiteX38" fmla="*/ 15165 w 102955"/>
                <a:gd name="connsiteY38" fmla="*/ 12549 h 251686"/>
                <a:gd name="connsiteX39" fmla="*/ 16890 w 102955"/>
                <a:gd name="connsiteY39" fmla="*/ 10467 h 251686"/>
                <a:gd name="connsiteX40" fmla="*/ 16712 w 102955"/>
                <a:gd name="connsiteY40" fmla="*/ 10467 h 25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2955" h="251686">
                  <a:moveTo>
                    <a:pt x="16593" y="10646"/>
                  </a:moveTo>
                  <a:cubicBezTo>
                    <a:pt x="20042" y="10705"/>
                    <a:pt x="21648" y="7791"/>
                    <a:pt x="24086" y="6066"/>
                  </a:cubicBezTo>
                  <a:cubicBezTo>
                    <a:pt x="26703" y="4223"/>
                    <a:pt x="28428" y="1130"/>
                    <a:pt x="32829" y="0"/>
                  </a:cubicBezTo>
                  <a:cubicBezTo>
                    <a:pt x="29736" y="8207"/>
                    <a:pt x="26584" y="15641"/>
                    <a:pt x="24205" y="23254"/>
                  </a:cubicBezTo>
                  <a:cubicBezTo>
                    <a:pt x="21648" y="31282"/>
                    <a:pt x="19507" y="39430"/>
                    <a:pt x="17663" y="47637"/>
                  </a:cubicBezTo>
                  <a:cubicBezTo>
                    <a:pt x="15879" y="55428"/>
                    <a:pt x="14392" y="63279"/>
                    <a:pt x="14154" y="72497"/>
                  </a:cubicBezTo>
                  <a:cubicBezTo>
                    <a:pt x="18377" y="69345"/>
                    <a:pt x="20399" y="65598"/>
                    <a:pt x="23135" y="62624"/>
                  </a:cubicBezTo>
                  <a:cubicBezTo>
                    <a:pt x="25751" y="59710"/>
                    <a:pt x="28190" y="56677"/>
                    <a:pt x="30866" y="53763"/>
                  </a:cubicBezTo>
                  <a:cubicBezTo>
                    <a:pt x="33721" y="50670"/>
                    <a:pt x="36694" y="47697"/>
                    <a:pt x="39727" y="44723"/>
                  </a:cubicBezTo>
                  <a:cubicBezTo>
                    <a:pt x="42523" y="41988"/>
                    <a:pt x="45377" y="39252"/>
                    <a:pt x="48351" y="36754"/>
                  </a:cubicBezTo>
                  <a:cubicBezTo>
                    <a:pt x="51562" y="34018"/>
                    <a:pt x="54833" y="31342"/>
                    <a:pt x="58342" y="28963"/>
                  </a:cubicBezTo>
                  <a:cubicBezTo>
                    <a:pt x="61494" y="26822"/>
                    <a:pt x="64111" y="23551"/>
                    <a:pt x="68750" y="23135"/>
                  </a:cubicBezTo>
                  <a:cubicBezTo>
                    <a:pt x="69702" y="24919"/>
                    <a:pt x="70772" y="26703"/>
                    <a:pt x="71605" y="28547"/>
                  </a:cubicBezTo>
                  <a:cubicBezTo>
                    <a:pt x="81061" y="50135"/>
                    <a:pt x="87484" y="72735"/>
                    <a:pt x="92598" y="95631"/>
                  </a:cubicBezTo>
                  <a:cubicBezTo>
                    <a:pt x="98129" y="120313"/>
                    <a:pt x="101460" y="145291"/>
                    <a:pt x="102709" y="170626"/>
                  </a:cubicBezTo>
                  <a:cubicBezTo>
                    <a:pt x="103482" y="185435"/>
                    <a:pt x="102233" y="200065"/>
                    <a:pt x="101817" y="214814"/>
                  </a:cubicBezTo>
                  <a:cubicBezTo>
                    <a:pt x="101638" y="220167"/>
                    <a:pt x="100389" y="225519"/>
                    <a:pt x="99676" y="230872"/>
                  </a:cubicBezTo>
                  <a:cubicBezTo>
                    <a:pt x="99200" y="234142"/>
                    <a:pt x="98724" y="237414"/>
                    <a:pt x="98248" y="240684"/>
                  </a:cubicBezTo>
                  <a:cubicBezTo>
                    <a:pt x="97654" y="241933"/>
                    <a:pt x="96880" y="243063"/>
                    <a:pt x="96583" y="244372"/>
                  </a:cubicBezTo>
                  <a:cubicBezTo>
                    <a:pt x="95929" y="247108"/>
                    <a:pt x="95453" y="249962"/>
                    <a:pt x="92896" y="251687"/>
                  </a:cubicBezTo>
                  <a:cubicBezTo>
                    <a:pt x="92836" y="250497"/>
                    <a:pt x="92717" y="249248"/>
                    <a:pt x="92658" y="248059"/>
                  </a:cubicBezTo>
                  <a:lnTo>
                    <a:pt x="91885" y="244015"/>
                  </a:lnTo>
                  <a:lnTo>
                    <a:pt x="91528" y="238960"/>
                  </a:lnTo>
                  <a:cubicBezTo>
                    <a:pt x="91528" y="238960"/>
                    <a:pt x="92063" y="238484"/>
                    <a:pt x="92004" y="238306"/>
                  </a:cubicBezTo>
                  <a:cubicBezTo>
                    <a:pt x="91885" y="237830"/>
                    <a:pt x="91587" y="237414"/>
                    <a:pt x="91349" y="236997"/>
                  </a:cubicBezTo>
                  <a:cubicBezTo>
                    <a:pt x="90101" y="229801"/>
                    <a:pt x="88911" y="222664"/>
                    <a:pt x="87543" y="215468"/>
                  </a:cubicBezTo>
                  <a:cubicBezTo>
                    <a:pt x="87305" y="214100"/>
                    <a:pt x="86473" y="212851"/>
                    <a:pt x="85878" y="211543"/>
                  </a:cubicBezTo>
                  <a:lnTo>
                    <a:pt x="85462" y="208213"/>
                  </a:lnTo>
                  <a:lnTo>
                    <a:pt x="85640" y="204466"/>
                  </a:lnTo>
                  <a:cubicBezTo>
                    <a:pt x="89149" y="190847"/>
                    <a:pt x="88911" y="177168"/>
                    <a:pt x="86354" y="163489"/>
                  </a:cubicBezTo>
                  <a:cubicBezTo>
                    <a:pt x="85521" y="159088"/>
                    <a:pt x="84153" y="154747"/>
                    <a:pt x="82369" y="150703"/>
                  </a:cubicBezTo>
                  <a:cubicBezTo>
                    <a:pt x="75351" y="134824"/>
                    <a:pt x="63576" y="127925"/>
                    <a:pt x="45913" y="128817"/>
                  </a:cubicBezTo>
                  <a:lnTo>
                    <a:pt x="43950" y="128222"/>
                  </a:lnTo>
                  <a:cubicBezTo>
                    <a:pt x="34970" y="115852"/>
                    <a:pt x="24086" y="105325"/>
                    <a:pt x="12727" y="95215"/>
                  </a:cubicBezTo>
                  <a:cubicBezTo>
                    <a:pt x="8980" y="91885"/>
                    <a:pt x="4698" y="89149"/>
                    <a:pt x="714" y="86116"/>
                  </a:cubicBezTo>
                  <a:lnTo>
                    <a:pt x="0" y="84034"/>
                  </a:lnTo>
                  <a:cubicBezTo>
                    <a:pt x="2141" y="68215"/>
                    <a:pt x="4460" y="52455"/>
                    <a:pt x="7969" y="36873"/>
                  </a:cubicBezTo>
                  <a:cubicBezTo>
                    <a:pt x="9634" y="29558"/>
                    <a:pt x="11538" y="22302"/>
                    <a:pt x="13322" y="14987"/>
                  </a:cubicBezTo>
                  <a:lnTo>
                    <a:pt x="15165" y="12549"/>
                  </a:lnTo>
                  <a:lnTo>
                    <a:pt x="16890" y="10467"/>
                  </a:lnTo>
                  <a:lnTo>
                    <a:pt x="16712" y="10467"/>
                  </a:lnTo>
                  <a:close/>
                </a:path>
              </a:pathLst>
            </a:custGeom>
            <a:solidFill>
              <a:srgbClr val="38ADD7">
                <a:alpha val="24000"/>
              </a:srgbClr>
            </a:solidFill>
            <a:ln w="5935" cap="flat">
              <a:noFill/>
              <a:prstDash val="solid"/>
              <a:miter/>
            </a:ln>
          </p:spPr>
          <p:txBody>
            <a:bodyPr rtlCol="0" anchor="ctr"/>
            <a:lstStyle/>
            <a:p>
              <a:endParaRPr lang="es-BO"/>
            </a:p>
          </p:txBody>
        </p:sp>
        <p:sp>
          <p:nvSpPr>
            <p:cNvPr id="33" name="Forma libre: forma 32">
              <a:extLst>
                <a:ext uri="{FF2B5EF4-FFF2-40B4-BE49-F238E27FC236}">
                  <a16:creationId xmlns:a16="http://schemas.microsoft.com/office/drawing/2014/main" id="{96397C99-575B-23E5-8E01-B5B565716643}"/>
                </a:ext>
              </a:extLst>
            </p:cNvPr>
            <p:cNvSpPr/>
            <p:nvPr/>
          </p:nvSpPr>
          <p:spPr>
            <a:xfrm>
              <a:off x="11242274" y="2032452"/>
              <a:ext cx="162835" cy="111748"/>
            </a:xfrm>
            <a:custGeom>
              <a:avLst/>
              <a:gdLst>
                <a:gd name="connsiteX0" fmla="*/ 146956 w 162835"/>
                <a:gd name="connsiteY0" fmla="*/ 48886 h 111748"/>
                <a:gd name="connsiteX1" fmla="*/ 126557 w 162835"/>
                <a:gd name="connsiteY1" fmla="*/ 67977 h 111748"/>
                <a:gd name="connsiteX2" fmla="*/ 45853 w 162835"/>
                <a:gd name="connsiteY2" fmla="*/ 106574 h 111748"/>
                <a:gd name="connsiteX3" fmla="*/ 5650 w 162835"/>
                <a:gd name="connsiteY3" fmla="*/ 111749 h 111748"/>
                <a:gd name="connsiteX4" fmla="*/ 535 w 162835"/>
                <a:gd name="connsiteY4" fmla="*/ 110738 h 111748"/>
                <a:gd name="connsiteX5" fmla="*/ 0 w 162835"/>
                <a:gd name="connsiteY5" fmla="*/ 109608 h 111748"/>
                <a:gd name="connsiteX6" fmla="*/ 16176 w 162835"/>
                <a:gd name="connsiteY6" fmla="*/ 104671 h 111748"/>
                <a:gd name="connsiteX7" fmla="*/ 39490 w 162835"/>
                <a:gd name="connsiteY7" fmla="*/ 95096 h 111748"/>
                <a:gd name="connsiteX8" fmla="*/ 42820 w 162835"/>
                <a:gd name="connsiteY8" fmla="*/ 92420 h 111748"/>
                <a:gd name="connsiteX9" fmla="*/ 42582 w 162835"/>
                <a:gd name="connsiteY9" fmla="*/ 92420 h 111748"/>
                <a:gd name="connsiteX10" fmla="*/ 47221 w 162835"/>
                <a:gd name="connsiteY10" fmla="*/ 90517 h 111748"/>
                <a:gd name="connsiteX11" fmla="*/ 58818 w 162835"/>
                <a:gd name="connsiteY11" fmla="*/ 83202 h 111748"/>
                <a:gd name="connsiteX12" fmla="*/ 62803 w 162835"/>
                <a:gd name="connsiteY12" fmla="*/ 81477 h 111748"/>
                <a:gd name="connsiteX13" fmla="*/ 97654 w 162835"/>
                <a:gd name="connsiteY13" fmla="*/ 64527 h 111748"/>
                <a:gd name="connsiteX14" fmla="*/ 105861 w 162835"/>
                <a:gd name="connsiteY14" fmla="*/ 21232 h 111748"/>
                <a:gd name="connsiteX15" fmla="*/ 105682 w 162835"/>
                <a:gd name="connsiteY15" fmla="*/ 19566 h 111748"/>
                <a:gd name="connsiteX16" fmla="*/ 113473 w 162835"/>
                <a:gd name="connsiteY16" fmla="*/ 119 h 111748"/>
                <a:gd name="connsiteX17" fmla="*/ 114306 w 162835"/>
                <a:gd name="connsiteY17" fmla="*/ 0 h 111748"/>
                <a:gd name="connsiteX18" fmla="*/ 122394 w 162835"/>
                <a:gd name="connsiteY18" fmla="*/ 3747 h 111748"/>
                <a:gd name="connsiteX19" fmla="*/ 158077 w 162835"/>
                <a:gd name="connsiteY19" fmla="*/ 12668 h 111748"/>
                <a:gd name="connsiteX20" fmla="*/ 162835 w 162835"/>
                <a:gd name="connsiteY20" fmla="*/ 14690 h 111748"/>
                <a:gd name="connsiteX21" fmla="*/ 154628 w 162835"/>
                <a:gd name="connsiteY21" fmla="*/ 36873 h 111748"/>
                <a:gd name="connsiteX22" fmla="*/ 149097 w 162835"/>
                <a:gd name="connsiteY22" fmla="*/ 46805 h 111748"/>
                <a:gd name="connsiteX23" fmla="*/ 149335 w 162835"/>
                <a:gd name="connsiteY23" fmla="*/ 46805 h 111748"/>
                <a:gd name="connsiteX24" fmla="*/ 146897 w 162835"/>
                <a:gd name="connsiteY24" fmla="*/ 48827 h 1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835" h="111748">
                  <a:moveTo>
                    <a:pt x="146956" y="48886"/>
                  </a:moveTo>
                  <a:cubicBezTo>
                    <a:pt x="140176" y="55309"/>
                    <a:pt x="133753" y="62149"/>
                    <a:pt x="126557" y="67977"/>
                  </a:cubicBezTo>
                  <a:cubicBezTo>
                    <a:pt x="102768" y="87246"/>
                    <a:pt x="75351" y="99259"/>
                    <a:pt x="45853" y="106574"/>
                  </a:cubicBezTo>
                  <a:cubicBezTo>
                    <a:pt x="32650" y="109845"/>
                    <a:pt x="19269" y="111749"/>
                    <a:pt x="5650" y="111749"/>
                  </a:cubicBezTo>
                  <a:cubicBezTo>
                    <a:pt x="3925" y="111749"/>
                    <a:pt x="2201" y="111154"/>
                    <a:pt x="535" y="110738"/>
                  </a:cubicBezTo>
                  <a:cubicBezTo>
                    <a:pt x="357" y="110738"/>
                    <a:pt x="297" y="110202"/>
                    <a:pt x="0" y="109608"/>
                  </a:cubicBezTo>
                  <a:cubicBezTo>
                    <a:pt x="5412" y="108002"/>
                    <a:pt x="10943" y="106634"/>
                    <a:pt x="16176" y="104671"/>
                  </a:cubicBezTo>
                  <a:cubicBezTo>
                    <a:pt x="24027" y="101757"/>
                    <a:pt x="31758" y="98427"/>
                    <a:pt x="39490" y="95096"/>
                  </a:cubicBezTo>
                  <a:cubicBezTo>
                    <a:pt x="40739" y="94561"/>
                    <a:pt x="41690" y="93312"/>
                    <a:pt x="42820" y="92420"/>
                  </a:cubicBezTo>
                  <a:lnTo>
                    <a:pt x="42582" y="92420"/>
                  </a:lnTo>
                  <a:cubicBezTo>
                    <a:pt x="44545" y="92836"/>
                    <a:pt x="46032" y="92123"/>
                    <a:pt x="47221" y="90517"/>
                  </a:cubicBezTo>
                  <a:cubicBezTo>
                    <a:pt x="51622" y="88971"/>
                    <a:pt x="55488" y="86473"/>
                    <a:pt x="58818" y="83202"/>
                  </a:cubicBezTo>
                  <a:lnTo>
                    <a:pt x="62803" y="81477"/>
                  </a:lnTo>
                  <a:cubicBezTo>
                    <a:pt x="76363" y="79871"/>
                    <a:pt x="87841" y="73805"/>
                    <a:pt x="97654" y="64527"/>
                  </a:cubicBezTo>
                  <a:cubicBezTo>
                    <a:pt x="110678" y="52217"/>
                    <a:pt x="113592" y="34018"/>
                    <a:pt x="105861" y="21232"/>
                  </a:cubicBezTo>
                  <a:cubicBezTo>
                    <a:pt x="105861" y="20637"/>
                    <a:pt x="105742" y="20102"/>
                    <a:pt x="105682" y="19566"/>
                  </a:cubicBezTo>
                  <a:lnTo>
                    <a:pt x="113473" y="119"/>
                  </a:lnTo>
                  <a:lnTo>
                    <a:pt x="114306" y="0"/>
                  </a:lnTo>
                  <a:cubicBezTo>
                    <a:pt x="116982" y="1249"/>
                    <a:pt x="119599" y="2676"/>
                    <a:pt x="122394" y="3747"/>
                  </a:cubicBezTo>
                  <a:cubicBezTo>
                    <a:pt x="133932" y="8029"/>
                    <a:pt x="145945" y="10527"/>
                    <a:pt x="158077" y="12668"/>
                  </a:cubicBezTo>
                  <a:cubicBezTo>
                    <a:pt x="159743" y="12965"/>
                    <a:pt x="161289" y="13976"/>
                    <a:pt x="162835" y="14690"/>
                  </a:cubicBezTo>
                  <a:cubicBezTo>
                    <a:pt x="162300" y="22897"/>
                    <a:pt x="158553" y="29915"/>
                    <a:pt x="154628" y="36873"/>
                  </a:cubicBezTo>
                  <a:cubicBezTo>
                    <a:pt x="152784" y="40144"/>
                    <a:pt x="150941" y="43474"/>
                    <a:pt x="149097" y="46805"/>
                  </a:cubicBezTo>
                  <a:lnTo>
                    <a:pt x="149335" y="46805"/>
                  </a:lnTo>
                  <a:cubicBezTo>
                    <a:pt x="148502" y="47518"/>
                    <a:pt x="147729" y="48173"/>
                    <a:pt x="146897" y="48827"/>
                  </a:cubicBezTo>
                  <a:close/>
                </a:path>
              </a:pathLst>
            </a:custGeom>
            <a:solidFill>
              <a:srgbClr val="04030C">
                <a:alpha val="24000"/>
              </a:srgbClr>
            </a:solidFill>
            <a:ln w="5935" cap="flat">
              <a:noFill/>
              <a:prstDash val="solid"/>
              <a:miter/>
            </a:ln>
          </p:spPr>
          <p:txBody>
            <a:bodyPr rtlCol="0" anchor="ctr"/>
            <a:lstStyle/>
            <a:p>
              <a:endParaRPr lang="es-BO"/>
            </a:p>
          </p:txBody>
        </p:sp>
        <p:sp>
          <p:nvSpPr>
            <p:cNvPr id="34" name="Forma libre: forma 33">
              <a:extLst>
                <a:ext uri="{FF2B5EF4-FFF2-40B4-BE49-F238E27FC236}">
                  <a16:creationId xmlns:a16="http://schemas.microsoft.com/office/drawing/2014/main" id="{01786D2B-BB45-AFCC-0D9B-0D481549AF15}"/>
                </a:ext>
              </a:extLst>
            </p:cNvPr>
            <p:cNvSpPr/>
            <p:nvPr/>
          </p:nvSpPr>
          <p:spPr>
            <a:xfrm>
              <a:off x="11640164" y="1574218"/>
              <a:ext cx="35960" cy="131255"/>
            </a:xfrm>
            <a:custGeom>
              <a:avLst/>
              <a:gdLst>
                <a:gd name="connsiteX0" fmla="*/ 27277 w 35960"/>
                <a:gd name="connsiteY0" fmla="*/ 99913 h 131255"/>
                <a:gd name="connsiteX1" fmla="*/ 18951 w 35960"/>
                <a:gd name="connsiteY1" fmla="*/ 131255 h 131255"/>
                <a:gd name="connsiteX2" fmla="*/ 17583 w 35960"/>
                <a:gd name="connsiteY2" fmla="*/ 129650 h 131255"/>
                <a:gd name="connsiteX3" fmla="*/ 15918 w 35960"/>
                <a:gd name="connsiteY3" fmla="*/ 102709 h 131255"/>
                <a:gd name="connsiteX4" fmla="*/ 10982 w 35960"/>
                <a:gd name="connsiteY4" fmla="*/ 66193 h 131255"/>
                <a:gd name="connsiteX5" fmla="*/ 98 w 35960"/>
                <a:gd name="connsiteY5" fmla="*/ 23551 h 131255"/>
                <a:gd name="connsiteX6" fmla="*/ 39 w 35960"/>
                <a:gd name="connsiteY6" fmla="*/ 21767 h 131255"/>
                <a:gd name="connsiteX7" fmla="*/ 8722 w 35960"/>
                <a:gd name="connsiteY7" fmla="*/ 17425 h 131255"/>
                <a:gd name="connsiteX8" fmla="*/ 35841 w 35960"/>
                <a:gd name="connsiteY8" fmla="*/ 0 h 131255"/>
                <a:gd name="connsiteX9" fmla="*/ 35960 w 35960"/>
                <a:gd name="connsiteY9" fmla="*/ 36278 h 131255"/>
                <a:gd name="connsiteX10" fmla="*/ 35960 w 35960"/>
                <a:gd name="connsiteY10" fmla="*/ 41512 h 131255"/>
                <a:gd name="connsiteX11" fmla="*/ 34533 w 35960"/>
                <a:gd name="connsiteY11" fmla="*/ 43415 h 131255"/>
                <a:gd name="connsiteX12" fmla="*/ 34295 w 35960"/>
                <a:gd name="connsiteY12" fmla="*/ 50670 h 131255"/>
                <a:gd name="connsiteX13" fmla="*/ 32511 w 35960"/>
                <a:gd name="connsiteY13" fmla="*/ 65241 h 131255"/>
                <a:gd name="connsiteX14" fmla="*/ 27396 w 35960"/>
                <a:gd name="connsiteY14" fmla="*/ 97178 h 131255"/>
                <a:gd name="connsiteX15" fmla="*/ 27396 w 35960"/>
                <a:gd name="connsiteY15" fmla="*/ 99854 h 1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60" h="131255">
                  <a:moveTo>
                    <a:pt x="27277" y="99913"/>
                  </a:moveTo>
                  <a:cubicBezTo>
                    <a:pt x="25434" y="110440"/>
                    <a:pt x="22936" y="120848"/>
                    <a:pt x="18951" y="131255"/>
                  </a:cubicBezTo>
                  <a:cubicBezTo>
                    <a:pt x="18178" y="130363"/>
                    <a:pt x="17583" y="130006"/>
                    <a:pt x="17583" y="129650"/>
                  </a:cubicBezTo>
                  <a:cubicBezTo>
                    <a:pt x="17048" y="120669"/>
                    <a:pt x="16870" y="111629"/>
                    <a:pt x="15918" y="102709"/>
                  </a:cubicBezTo>
                  <a:cubicBezTo>
                    <a:pt x="14610" y="90517"/>
                    <a:pt x="13123" y="78266"/>
                    <a:pt x="10982" y="66193"/>
                  </a:cubicBezTo>
                  <a:cubicBezTo>
                    <a:pt x="8424" y="51741"/>
                    <a:pt x="4856" y="37468"/>
                    <a:pt x="98" y="23551"/>
                  </a:cubicBezTo>
                  <a:cubicBezTo>
                    <a:pt x="-80" y="23016"/>
                    <a:pt x="39" y="22362"/>
                    <a:pt x="39" y="21767"/>
                  </a:cubicBezTo>
                  <a:cubicBezTo>
                    <a:pt x="2953" y="20340"/>
                    <a:pt x="5986" y="19150"/>
                    <a:pt x="8722" y="17425"/>
                  </a:cubicBezTo>
                  <a:cubicBezTo>
                    <a:pt x="17821" y="11716"/>
                    <a:pt x="26801" y="5828"/>
                    <a:pt x="35841" y="0"/>
                  </a:cubicBezTo>
                  <a:lnTo>
                    <a:pt x="35960" y="36278"/>
                  </a:lnTo>
                  <a:lnTo>
                    <a:pt x="35960" y="41512"/>
                  </a:lnTo>
                  <a:lnTo>
                    <a:pt x="34533" y="43415"/>
                  </a:lnTo>
                  <a:lnTo>
                    <a:pt x="34295" y="50670"/>
                  </a:lnTo>
                  <a:cubicBezTo>
                    <a:pt x="33700" y="55547"/>
                    <a:pt x="33105" y="60364"/>
                    <a:pt x="32511" y="65241"/>
                  </a:cubicBezTo>
                  <a:cubicBezTo>
                    <a:pt x="30786" y="75887"/>
                    <a:pt x="29061" y="86532"/>
                    <a:pt x="27396" y="97178"/>
                  </a:cubicBezTo>
                  <a:cubicBezTo>
                    <a:pt x="27277" y="98070"/>
                    <a:pt x="27396" y="98962"/>
                    <a:pt x="27396" y="99854"/>
                  </a:cubicBezTo>
                  <a:close/>
                </a:path>
              </a:pathLst>
            </a:custGeom>
            <a:solidFill>
              <a:srgbClr val="38ADD7">
                <a:alpha val="24000"/>
              </a:srgbClr>
            </a:solidFill>
            <a:ln w="5935" cap="flat">
              <a:noFill/>
              <a:prstDash val="solid"/>
              <a:miter/>
            </a:ln>
          </p:spPr>
          <p:txBody>
            <a:bodyPr rtlCol="0" anchor="ctr"/>
            <a:lstStyle/>
            <a:p>
              <a:endParaRPr lang="es-BO"/>
            </a:p>
          </p:txBody>
        </p:sp>
        <p:sp>
          <p:nvSpPr>
            <p:cNvPr id="35" name="Forma libre: forma 34">
              <a:extLst>
                <a:ext uri="{FF2B5EF4-FFF2-40B4-BE49-F238E27FC236}">
                  <a16:creationId xmlns:a16="http://schemas.microsoft.com/office/drawing/2014/main" id="{CFCD5C3F-E99D-45BF-9844-2FECC49B2CF0}"/>
                </a:ext>
              </a:extLst>
            </p:cNvPr>
            <p:cNvSpPr/>
            <p:nvPr/>
          </p:nvSpPr>
          <p:spPr>
            <a:xfrm>
              <a:off x="11387673" y="1969283"/>
              <a:ext cx="71740" cy="100399"/>
            </a:xfrm>
            <a:custGeom>
              <a:avLst/>
              <a:gdLst>
                <a:gd name="connsiteX0" fmla="*/ 70069 w 71740"/>
                <a:gd name="connsiteY0" fmla="*/ 12439 h 100399"/>
                <a:gd name="connsiteX1" fmla="*/ 70664 w 71740"/>
                <a:gd name="connsiteY1" fmla="*/ 12439 h 100399"/>
                <a:gd name="connsiteX2" fmla="*/ 71080 w 71740"/>
                <a:gd name="connsiteY2" fmla="*/ 16959 h 100399"/>
                <a:gd name="connsiteX3" fmla="*/ 62100 w 71740"/>
                <a:gd name="connsiteY3" fmla="*/ 68224 h 100399"/>
                <a:gd name="connsiteX4" fmla="*/ 60018 w 71740"/>
                <a:gd name="connsiteY4" fmla="*/ 73993 h 100399"/>
                <a:gd name="connsiteX5" fmla="*/ 60018 w 71740"/>
                <a:gd name="connsiteY5" fmla="*/ 73993 h 100399"/>
                <a:gd name="connsiteX6" fmla="*/ 57104 w 71740"/>
                <a:gd name="connsiteY6" fmla="*/ 77681 h 100399"/>
                <a:gd name="connsiteX7" fmla="*/ 52465 w 71740"/>
                <a:gd name="connsiteY7" fmla="*/ 84758 h 100399"/>
                <a:gd name="connsiteX8" fmla="*/ 50979 w 71740"/>
                <a:gd name="connsiteY8" fmla="*/ 86542 h 100399"/>
                <a:gd name="connsiteX9" fmla="*/ 47767 w 71740"/>
                <a:gd name="connsiteY9" fmla="*/ 90408 h 100399"/>
                <a:gd name="connsiteX10" fmla="*/ 38192 w 71740"/>
                <a:gd name="connsiteY10" fmla="*/ 100399 h 100399"/>
                <a:gd name="connsiteX11" fmla="*/ 36348 w 71740"/>
                <a:gd name="connsiteY11" fmla="*/ 95879 h 100399"/>
                <a:gd name="connsiteX12" fmla="*/ 36824 w 71740"/>
                <a:gd name="connsiteY12" fmla="*/ 93976 h 100399"/>
                <a:gd name="connsiteX13" fmla="*/ 39798 w 71740"/>
                <a:gd name="connsiteY13" fmla="*/ 75242 h 100399"/>
                <a:gd name="connsiteX14" fmla="*/ 40571 w 71740"/>
                <a:gd name="connsiteY14" fmla="*/ 73161 h 100399"/>
                <a:gd name="connsiteX15" fmla="*/ 65311 w 71740"/>
                <a:gd name="connsiteY15" fmla="*/ 40035 h 100399"/>
                <a:gd name="connsiteX16" fmla="*/ 55974 w 71740"/>
                <a:gd name="connsiteY16" fmla="*/ 25048 h 100399"/>
                <a:gd name="connsiteX17" fmla="*/ 44496 w 71740"/>
                <a:gd name="connsiteY17" fmla="*/ 23204 h 100399"/>
                <a:gd name="connsiteX18" fmla="*/ 1200 w 71740"/>
                <a:gd name="connsiteY18" fmla="*/ 21658 h 100399"/>
                <a:gd name="connsiteX19" fmla="*/ 605 w 71740"/>
                <a:gd name="connsiteY19" fmla="*/ 21658 h 100399"/>
                <a:gd name="connsiteX20" fmla="*/ 2984 w 71740"/>
                <a:gd name="connsiteY20" fmla="*/ 248 h 100399"/>
                <a:gd name="connsiteX21" fmla="*/ 9943 w 71740"/>
                <a:gd name="connsiteY21" fmla="*/ 1080 h 100399"/>
                <a:gd name="connsiteX22" fmla="*/ 70010 w 71740"/>
                <a:gd name="connsiteY22" fmla="*/ 12439 h 1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740" h="100399">
                  <a:moveTo>
                    <a:pt x="70069" y="12439"/>
                  </a:moveTo>
                  <a:lnTo>
                    <a:pt x="70664" y="12439"/>
                  </a:lnTo>
                  <a:cubicBezTo>
                    <a:pt x="70783" y="13986"/>
                    <a:pt x="70902" y="15473"/>
                    <a:pt x="71080" y="16959"/>
                  </a:cubicBezTo>
                  <a:cubicBezTo>
                    <a:pt x="73162" y="34920"/>
                    <a:pt x="70366" y="52048"/>
                    <a:pt x="62100" y="68224"/>
                  </a:cubicBezTo>
                  <a:cubicBezTo>
                    <a:pt x="61148" y="70009"/>
                    <a:pt x="60732" y="72090"/>
                    <a:pt x="60018" y="73993"/>
                  </a:cubicBezTo>
                  <a:lnTo>
                    <a:pt x="60018" y="73993"/>
                  </a:lnTo>
                  <a:lnTo>
                    <a:pt x="57104" y="77681"/>
                  </a:lnTo>
                  <a:cubicBezTo>
                    <a:pt x="55558" y="80059"/>
                    <a:pt x="54012" y="82379"/>
                    <a:pt x="52465" y="84758"/>
                  </a:cubicBezTo>
                  <a:lnTo>
                    <a:pt x="50979" y="86542"/>
                  </a:lnTo>
                  <a:lnTo>
                    <a:pt x="47767" y="90408"/>
                  </a:lnTo>
                  <a:cubicBezTo>
                    <a:pt x="44556" y="93738"/>
                    <a:pt x="41404" y="97069"/>
                    <a:pt x="38192" y="100399"/>
                  </a:cubicBezTo>
                  <a:cubicBezTo>
                    <a:pt x="36289" y="99447"/>
                    <a:pt x="36646" y="97544"/>
                    <a:pt x="36348" y="95879"/>
                  </a:cubicBezTo>
                  <a:lnTo>
                    <a:pt x="36824" y="93976"/>
                  </a:lnTo>
                  <a:cubicBezTo>
                    <a:pt x="39679" y="88029"/>
                    <a:pt x="41106" y="81844"/>
                    <a:pt x="39798" y="75242"/>
                  </a:cubicBezTo>
                  <a:cubicBezTo>
                    <a:pt x="40036" y="74529"/>
                    <a:pt x="40333" y="73874"/>
                    <a:pt x="40571" y="73161"/>
                  </a:cubicBezTo>
                  <a:cubicBezTo>
                    <a:pt x="54785" y="66559"/>
                    <a:pt x="62754" y="55200"/>
                    <a:pt x="65311" y="40035"/>
                  </a:cubicBezTo>
                  <a:cubicBezTo>
                    <a:pt x="66322" y="33790"/>
                    <a:pt x="61921" y="27427"/>
                    <a:pt x="55974" y="25048"/>
                  </a:cubicBezTo>
                  <a:cubicBezTo>
                    <a:pt x="52287" y="23561"/>
                    <a:pt x="48421" y="23204"/>
                    <a:pt x="44496" y="23204"/>
                  </a:cubicBezTo>
                  <a:cubicBezTo>
                    <a:pt x="30044" y="23204"/>
                    <a:pt x="15593" y="23620"/>
                    <a:pt x="1200" y="21658"/>
                  </a:cubicBezTo>
                  <a:lnTo>
                    <a:pt x="605" y="21658"/>
                  </a:lnTo>
                  <a:cubicBezTo>
                    <a:pt x="11" y="14343"/>
                    <a:pt x="-1119" y="7027"/>
                    <a:pt x="2984" y="248"/>
                  </a:cubicBezTo>
                  <a:cubicBezTo>
                    <a:pt x="5423" y="-288"/>
                    <a:pt x="7623" y="69"/>
                    <a:pt x="9943" y="1080"/>
                  </a:cubicBezTo>
                  <a:cubicBezTo>
                    <a:pt x="29093" y="9406"/>
                    <a:pt x="49135" y="13213"/>
                    <a:pt x="70010" y="12439"/>
                  </a:cubicBezTo>
                  <a:close/>
                </a:path>
              </a:pathLst>
            </a:custGeom>
            <a:solidFill>
              <a:srgbClr val="04030C">
                <a:alpha val="24000"/>
              </a:srgbClr>
            </a:solidFill>
            <a:ln w="5935" cap="flat">
              <a:noFill/>
              <a:prstDash val="solid"/>
              <a:miter/>
            </a:ln>
          </p:spPr>
          <p:txBody>
            <a:bodyPr rtlCol="0" anchor="ctr"/>
            <a:lstStyle/>
            <a:p>
              <a:endParaRPr lang="es-BO"/>
            </a:p>
          </p:txBody>
        </p:sp>
        <p:sp>
          <p:nvSpPr>
            <p:cNvPr id="36" name="Forma libre: forma 35">
              <a:extLst>
                <a:ext uri="{FF2B5EF4-FFF2-40B4-BE49-F238E27FC236}">
                  <a16:creationId xmlns:a16="http://schemas.microsoft.com/office/drawing/2014/main" id="{14B46503-C394-650E-043B-1CB36F08A334}"/>
                </a:ext>
              </a:extLst>
            </p:cNvPr>
            <p:cNvSpPr/>
            <p:nvPr/>
          </p:nvSpPr>
          <p:spPr>
            <a:xfrm>
              <a:off x="11601368" y="1766195"/>
              <a:ext cx="34742" cy="116289"/>
            </a:xfrm>
            <a:custGeom>
              <a:avLst/>
              <a:gdLst>
                <a:gd name="connsiteX0" fmla="*/ 34434 w 34742"/>
                <a:gd name="connsiteY0" fmla="*/ 36457 h 116289"/>
                <a:gd name="connsiteX1" fmla="*/ 34672 w 34742"/>
                <a:gd name="connsiteY1" fmla="*/ 40084 h 116289"/>
                <a:gd name="connsiteX2" fmla="*/ 31639 w 34742"/>
                <a:gd name="connsiteY2" fmla="*/ 55845 h 116289"/>
                <a:gd name="connsiteX3" fmla="*/ 15939 w 34742"/>
                <a:gd name="connsiteY3" fmla="*/ 90338 h 116289"/>
                <a:gd name="connsiteX4" fmla="*/ 6958 w 34742"/>
                <a:gd name="connsiteY4" fmla="*/ 108002 h 116289"/>
                <a:gd name="connsiteX5" fmla="*/ 1546 w 34742"/>
                <a:gd name="connsiteY5" fmla="*/ 116268 h 116289"/>
                <a:gd name="connsiteX6" fmla="*/ 0 w 34742"/>
                <a:gd name="connsiteY6" fmla="*/ 115793 h 116289"/>
                <a:gd name="connsiteX7" fmla="*/ 12013 w 34742"/>
                <a:gd name="connsiteY7" fmla="*/ 79098 h 116289"/>
                <a:gd name="connsiteX8" fmla="*/ 14749 w 34742"/>
                <a:gd name="connsiteY8" fmla="*/ 38776 h 116289"/>
                <a:gd name="connsiteX9" fmla="*/ 13381 w 34742"/>
                <a:gd name="connsiteY9" fmla="*/ 34613 h 116289"/>
                <a:gd name="connsiteX10" fmla="*/ 15106 w 34742"/>
                <a:gd name="connsiteY10" fmla="*/ 29915 h 116289"/>
                <a:gd name="connsiteX11" fmla="*/ 25811 w 34742"/>
                <a:gd name="connsiteY11" fmla="*/ 1903 h 116289"/>
                <a:gd name="connsiteX12" fmla="*/ 27655 w 34742"/>
                <a:gd name="connsiteY12" fmla="*/ 0 h 116289"/>
                <a:gd name="connsiteX13" fmla="*/ 29320 w 34742"/>
                <a:gd name="connsiteY13" fmla="*/ 3925 h 116289"/>
                <a:gd name="connsiteX14" fmla="*/ 33126 w 34742"/>
                <a:gd name="connsiteY14" fmla="*/ 25454 h 116289"/>
                <a:gd name="connsiteX15" fmla="*/ 33305 w 34742"/>
                <a:gd name="connsiteY15" fmla="*/ 27417 h 116289"/>
                <a:gd name="connsiteX16" fmla="*/ 33661 w 34742"/>
                <a:gd name="connsiteY16" fmla="*/ 32472 h 116289"/>
                <a:gd name="connsiteX17" fmla="*/ 34434 w 34742"/>
                <a:gd name="connsiteY17" fmla="*/ 36516 h 1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742" h="116289">
                  <a:moveTo>
                    <a:pt x="34434" y="36457"/>
                  </a:moveTo>
                  <a:cubicBezTo>
                    <a:pt x="34494" y="37646"/>
                    <a:pt x="34613" y="38895"/>
                    <a:pt x="34672" y="40084"/>
                  </a:cubicBezTo>
                  <a:cubicBezTo>
                    <a:pt x="35089" y="45615"/>
                    <a:pt x="33602" y="50611"/>
                    <a:pt x="31639" y="55845"/>
                  </a:cubicBezTo>
                  <a:cubicBezTo>
                    <a:pt x="27298" y="67739"/>
                    <a:pt x="21707" y="79098"/>
                    <a:pt x="15939" y="90338"/>
                  </a:cubicBezTo>
                  <a:cubicBezTo>
                    <a:pt x="12905" y="96226"/>
                    <a:pt x="10051" y="102173"/>
                    <a:pt x="6958" y="108002"/>
                  </a:cubicBezTo>
                  <a:cubicBezTo>
                    <a:pt x="5412" y="110916"/>
                    <a:pt x="3449" y="113533"/>
                    <a:pt x="1546" y="116268"/>
                  </a:cubicBezTo>
                  <a:cubicBezTo>
                    <a:pt x="1427" y="116387"/>
                    <a:pt x="535" y="115971"/>
                    <a:pt x="0" y="115793"/>
                  </a:cubicBezTo>
                  <a:cubicBezTo>
                    <a:pt x="5174" y="103958"/>
                    <a:pt x="9337" y="91766"/>
                    <a:pt x="12013" y="79098"/>
                  </a:cubicBezTo>
                  <a:cubicBezTo>
                    <a:pt x="14809" y="65717"/>
                    <a:pt x="15284" y="52276"/>
                    <a:pt x="14749" y="38776"/>
                  </a:cubicBezTo>
                  <a:cubicBezTo>
                    <a:pt x="14749" y="37349"/>
                    <a:pt x="13857" y="35981"/>
                    <a:pt x="13381" y="34613"/>
                  </a:cubicBezTo>
                  <a:cubicBezTo>
                    <a:pt x="13976" y="33067"/>
                    <a:pt x="14511" y="31461"/>
                    <a:pt x="15106" y="29915"/>
                  </a:cubicBezTo>
                  <a:cubicBezTo>
                    <a:pt x="20340" y="21232"/>
                    <a:pt x="22956" y="11538"/>
                    <a:pt x="25811" y="1903"/>
                  </a:cubicBezTo>
                  <a:lnTo>
                    <a:pt x="27655" y="0"/>
                  </a:lnTo>
                  <a:cubicBezTo>
                    <a:pt x="28190" y="1308"/>
                    <a:pt x="29023" y="2557"/>
                    <a:pt x="29320" y="3925"/>
                  </a:cubicBezTo>
                  <a:cubicBezTo>
                    <a:pt x="30688" y="11062"/>
                    <a:pt x="31877" y="18258"/>
                    <a:pt x="33126" y="25454"/>
                  </a:cubicBezTo>
                  <a:lnTo>
                    <a:pt x="33305" y="27417"/>
                  </a:lnTo>
                  <a:cubicBezTo>
                    <a:pt x="33423" y="29082"/>
                    <a:pt x="33542" y="30807"/>
                    <a:pt x="33661" y="32472"/>
                  </a:cubicBezTo>
                  <a:cubicBezTo>
                    <a:pt x="33899" y="33840"/>
                    <a:pt x="34137" y="35208"/>
                    <a:pt x="34434" y="36516"/>
                  </a:cubicBezTo>
                  <a:close/>
                </a:path>
              </a:pathLst>
            </a:custGeom>
            <a:solidFill>
              <a:srgbClr val="184794">
                <a:alpha val="24000"/>
              </a:srgbClr>
            </a:solidFill>
            <a:ln w="5935" cap="flat">
              <a:noFill/>
              <a:prstDash val="solid"/>
              <a:miter/>
            </a:ln>
          </p:spPr>
          <p:txBody>
            <a:bodyPr rtlCol="0" anchor="ctr"/>
            <a:lstStyle/>
            <a:p>
              <a:endParaRPr lang="es-BO"/>
            </a:p>
          </p:txBody>
        </p:sp>
        <p:sp>
          <p:nvSpPr>
            <p:cNvPr id="37" name="Forma libre: forma 36">
              <a:extLst>
                <a:ext uri="{FF2B5EF4-FFF2-40B4-BE49-F238E27FC236}">
                  <a16:creationId xmlns:a16="http://schemas.microsoft.com/office/drawing/2014/main" id="{DA7435BE-F80A-10FB-3EEB-D64F56DAD33A}"/>
                </a:ext>
              </a:extLst>
            </p:cNvPr>
            <p:cNvSpPr/>
            <p:nvPr/>
          </p:nvSpPr>
          <p:spPr>
            <a:xfrm>
              <a:off x="11447751" y="1978035"/>
              <a:ext cx="40500" cy="65311"/>
            </a:xfrm>
            <a:custGeom>
              <a:avLst/>
              <a:gdLst>
                <a:gd name="connsiteX0" fmla="*/ 0 w 40500"/>
                <a:gd name="connsiteY0" fmla="*/ 65241 h 65311"/>
                <a:gd name="connsiteX1" fmla="*/ 2082 w 40500"/>
                <a:gd name="connsiteY1" fmla="*/ 59472 h 65311"/>
                <a:gd name="connsiteX2" fmla="*/ 11062 w 40500"/>
                <a:gd name="connsiteY2" fmla="*/ 8207 h 65311"/>
                <a:gd name="connsiteX3" fmla="*/ 10646 w 40500"/>
                <a:gd name="connsiteY3" fmla="*/ 3747 h 65311"/>
                <a:gd name="connsiteX4" fmla="*/ 36397 w 40500"/>
                <a:gd name="connsiteY4" fmla="*/ 0 h 65311"/>
                <a:gd name="connsiteX5" fmla="*/ 37349 w 40500"/>
                <a:gd name="connsiteY5" fmla="*/ 7256 h 65311"/>
                <a:gd name="connsiteX6" fmla="*/ 37349 w 40500"/>
                <a:gd name="connsiteY6" fmla="*/ 9278 h 65311"/>
                <a:gd name="connsiteX7" fmla="*/ 27655 w 40500"/>
                <a:gd name="connsiteY7" fmla="*/ 35267 h 65311"/>
                <a:gd name="connsiteX8" fmla="*/ 25633 w 40500"/>
                <a:gd name="connsiteY8" fmla="*/ 40025 h 65311"/>
                <a:gd name="connsiteX9" fmla="*/ 24859 w 40500"/>
                <a:gd name="connsiteY9" fmla="*/ 40084 h 65311"/>
                <a:gd name="connsiteX10" fmla="*/ 24681 w 40500"/>
                <a:gd name="connsiteY10" fmla="*/ 40679 h 65311"/>
                <a:gd name="connsiteX11" fmla="*/ 25454 w 40500"/>
                <a:gd name="connsiteY11" fmla="*/ 39847 h 65311"/>
                <a:gd name="connsiteX12" fmla="*/ 29379 w 40500"/>
                <a:gd name="connsiteY12" fmla="*/ 38657 h 65311"/>
                <a:gd name="connsiteX13" fmla="*/ 39490 w 40500"/>
                <a:gd name="connsiteY13" fmla="*/ 32115 h 65311"/>
                <a:gd name="connsiteX14" fmla="*/ 40501 w 40500"/>
                <a:gd name="connsiteY14" fmla="*/ 33186 h 65311"/>
                <a:gd name="connsiteX15" fmla="*/ 31223 w 40500"/>
                <a:gd name="connsiteY15" fmla="*/ 43474 h 65311"/>
                <a:gd name="connsiteX16" fmla="*/ 23432 w 40500"/>
                <a:gd name="connsiteY16" fmla="*/ 50551 h 65311"/>
                <a:gd name="connsiteX17" fmla="*/ 20102 w 40500"/>
                <a:gd name="connsiteY17" fmla="*/ 52573 h 65311"/>
                <a:gd name="connsiteX18" fmla="*/ 8861 w 40500"/>
                <a:gd name="connsiteY18" fmla="*/ 61316 h 65311"/>
                <a:gd name="connsiteX19" fmla="*/ 178 w 40500"/>
                <a:gd name="connsiteY19" fmla="*/ 65301 h 6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500" h="65311">
                  <a:moveTo>
                    <a:pt x="0" y="65241"/>
                  </a:moveTo>
                  <a:cubicBezTo>
                    <a:pt x="654" y="63279"/>
                    <a:pt x="1130" y="61257"/>
                    <a:pt x="2082" y="59472"/>
                  </a:cubicBezTo>
                  <a:cubicBezTo>
                    <a:pt x="10348" y="43296"/>
                    <a:pt x="13084" y="26168"/>
                    <a:pt x="11062" y="8207"/>
                  </a:cubicBezTo>
                  <a:cubicBezTo>
                    <a:pt x="10883" y="6720"/>
                    <a:pt x="10764" y="5234"/>
                    <a:pt x="10646" y="3747"/>
                  </a:cubicBezTo>
                  <a:cubicBezTo>
                    <a:pt x="19388" y="3747"/>
                    <a:pt x="27952" y="2082"/>
                    <a:pt x="36397" y="0"/>
                  </a:cubicBezTo>
                  <a:cubicBezTo>
                    <a:pt x="36694" y="2438"/>
                    <a:pt x="36992" y="4817"/>
                    <a:pt x="37349" y="7256"/>
                  </a:cubicBezTo>
                  <a:lnTo>
                    <a:pt x="37349" y="9278"/>
                  </a:lnTo>
                  <a:cubicBezTo>
                    <a:pt x="36338" y="18793"/>
                    <a:pt x="33007" y="27357"/>
                    <a:pt x="27655" y="35267"/>
                  </a:cubicBezTo>
                  <a:cubicBezTo>
                    <a:pt x="26703" y="36694"/>
                    <a:pt x="26287" y="38419"/>
                    <a:pt x="25633" y="40025"/>
                  </a:cubicBezTo>
                  <a:cubicBezTo>
                    <a:pt x="25395" y="40025"/>
                    <a:pt x="25097" y="40025"/>
                    <a:pt x="24859" y="40084"/>
                  </a:cubicBezTo>
                  <a:cubicBezTo>
                    <a:pt x="24741" y="40144"/>
                    <a:pt x="24741" y="40441"/>
                    <a:pt x="24681" y="40679"/>
                  </a:cubicBezTo>
                  <a:lnTo>
                    <a:pt x="25454" y="39847"/>
                  </a:lnTo>
                  <a:cubicBezTo>
                    <a:pt x="26763" y="39430"/>
                    <a:pt x="28249" y="39311"/>
                    <a:pt x="29379" y="38657"/>
                  </a:cubicBezTo>
                  <a:cubicBezTo>
                    <a:pt x="32829" y="36575"/>
                    <a:pt x="36100" y="34316"/>
                    <a:pt x="39490" y="32115"/>
                  </a:cubicBezTo>
                  <a:cubicBezTo>
                    <a:pt x="39787" y="32472"/>
                    <a:pt x="40144" y="32829"/>
                    <a:pt x="40501" y="33186"/>
                  </a:cubicBezTo>
                  <a:cubicBezTo>
                    <a:pt x="38776" y="37884"/>
                    <a:pt x="34851" y="40501"/>
                    <a:pt x="31223" y="43474"/>
                  </a:cubicBezTo>
                  <a:cubicBezTo>
                    <a:pt x="28487" y="45675"/>
                    <a:pt x="25989" y="48173"/>
                    <a:pt x="23432" y="50551"/>
                  </a:cubicBezTo>
                  <a:cubicBezTo>
                    <a:pt x="22302" y="51206"/>
                    <a:pt x="21232" y="51860"/>
                    <a:pt x="20102" y="52573"/>
                  </a:cubicBezTo>
                  <a:cubicBezTo>
                    <a:pt x="16355" y="55488"/>
                    <a:pt x="12608" y="58402"/>
                    <a:pt x="8861" y="61316"/>
                  </a:cubicBezTo>
                  <a:cubicBezTo>
                    <a:pt x="6245" y="63338"/>
                    <a:pt x="3747" y="65479"/>
                    <a:pt x="178" y="65301"/>
                  </a:cubicBezTo>
                  <a:close/>
                </a:path>
              </a:pathLst>
            </a:custGeom>
            <a:solidFill>
              <a:srgbClr val="184794">
                <a:alpha val="24000"/>
              </a:srgbClr>
            </a:solidFill>
            <a:ln w="5935" cap="flat">
              <a:noFill/>
              <a:prstDash val="solid"/>
              <a:miter/>
            </a:ln>
          </p:spPr>
          <p:txBody>
            <a:bodyPr rtlCol="0" anchor="ctr"/>
            <a:lstStyle/>
            <a:p>
              <a:endParaRPr lang="es-BO"/>
            </a:p>
          </p:txBody>
        </p:sp>
        <p:sp>
          <p:nvSpPr>
            <p:cNvPr id="38" name="Forma libre: forma 37">
              <a:extLst>
                <a:ext uri="{FF2B5EF4-FFF2-40B4-BE49-F238E27FC236}">
                  <a16:creationId xmlns:a16="http://schemas.microsoft.com/office/drawing/2014/main" id="{059A051F-2673-6B2C-4101-E7834940ABC5}"/>
                </a:ext>
              </a:extLst>
            </p:cNvPr>
            <p:cNvSpPr/>
            <p:nvPr/>
          </p:nvSpPr>
          <p:spPr>
            <a:xfrm>
              <a:off x="11493782" y="1923618"/>
              <a:ext cx="79038" cy="81833"/>
            </a:xfrm>
            <a:custGeom>
              <a:avLst/>
              <a:gdLst>
                <a:gd name="connsiteX0" fmla="*/ 22897 w 79038"/>
                <a:gd name="connsiteY0" fmla="*/ 41928 h 81833"/>
                <a:gd name="connsiteX1" fmla="*/ 45972 w 79038"/>
                <a:gd name="connsiteY1" fmla="*/ 28666 h 81833"/>
                <a:gd name="connsiteX2" fmla="*/ 75054 w 79038"/>
                <a:gd name="connsiteY2" fmla="*/ 3568 h 81833"/>
                <a:gd name="connsiteX3" fmla="*/ 79039 w 79038"/>
                <a:gd name="connsiteY3" fmla="*/ 0 h 81833"/>
                <a:gd name="connsiteX4" fmla="*/ 77314 w 79038"/>
                <a:gd name="connsiteY4" fmla="*/ 4044 h 81833"/>
                <a:gd name="connsiteX5" fmla="*/ 58759 w 79038"/>
                <a:gd name="connsiteY5" fmla="*/ 24919 h 81833"/>
                <a:gd name="connsiteX6" fmla="*/ 14392 w 79038"/>
                <a:gd name="connsiteY6" fmla="*/ 71069 h 81833"/>
                <a:gd name="connsiteX7" fmla="*/ 6007 w 79038"/>
                <a:gd name="connsiteY7" fmla="*/ 79277 h 81833"/>
                <a:gd name="connsiteX8" fmla="*/ 1368 w 79038"/>
                <a:gd name="connsiteY8" fmla="*/ 81834 h 81833"/>
                <a:gd name="connsiteX9" fmla="*/ 0 w 79038"/>
                <a:gd name="connsiteY9" fmla="*/ 80644 h 81833"/>
                <a:gd name="connsiteX10" fmla="*/ 15165 w 79038"/>
                <a:gd name="connsiteY10" fmla="*/ 60959 h 81833"/>
                <a:gd name="connsiteX11" fmla="*/ 21588 w 79038"/>
                <a:gd name="connsiteY11" fmla="*/ 43593 h 81833"/>
                <a:gd name="connsiteX12" fmla="*/ 22956 w 79038"/>
                <a:gd name="connsiteY12" fmla="*/ 41928 h 8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38" h="81833">
                  <a:moveTo>
                    <a:pt x="22897" y="41928"/>
                  </a:moveTo>
                  <a:cubicBezTo>
                    <a:pt x="31639" y="39311"/>
                    <a:pt x="38716" y="33840"/>
                    <a:pt x="45972" y="28666"/>
                  </a:cubicBezTo>
                  <a:cubicBezTo>
                    <a:pt x="56439" y="21232"/>
                    <a:pt x="66133" y="12906"/>
                    <a:pt x="75054" y="3568"/>
                  </a:cubicBezTo>
                  <a:cubicBezTo>
                    <a:pt x="76303" y="2260"/>
                    <a:pt x="77730" y="1190"/>
                    <a:pt x="79039" y="0"/>
                  </a:cubicBezTo>
                  <a:cubicBezTo>
                    <a:pt x="78503" y="1368"/>
                    <a:pt x="78265" y="3033"/>
                    <a:pt x="77314" y="4044"/>
                  </a:cubicBezTo>
                  <a:cubicBezTo>
                    <a:pt x="71188" y="11062"/>
                    <a:pt x="64884" y="17901"/>
                    <a:pt x="58759" y="24919"/>
                  </a:cubicBezTo>
                  <a:cubicBezTo>
                    <a:pt x="44664" y="40976"/>
                    <a:pt x="29558" y="56023"/>
                    <a:pt x="14392" y="71069"/>
                  </a:cubicBezTo>
                  <a:cubicBezTo>
                    <a:pt x="11597" y="73805"/>
                    <a:pt x="8921" y="76660"/>
                    <a:pt x="6007" y="79277"/>
                  </a:cubicBezTo>
                  <a:cubicBezTo>
                    <a:pt x="4698" y="80406"/>
                    <a:pt x="2914" y="81001"/>
                    <a:pt x="1368" y="81834"/>
                  </a:cubicBezTo>
                  <a:lnTo>
                    <a:pt x="0" y="80644"/>
                  </a:lnTo>
                  <a:cubicBezTo>
                    <a:pt x="5650" y="74519"/>
                    <a:pt x="11240" y="68334"/>
                    <a:pt x="15165" y="60959"/>
                  </a:cubicBezTo>
                  <a:cubicBezTo>
                    <a:pt x="18080" y="55488"/>
                    <a:pt x="21351" y="50076"/>
                    <a:pt x="21588" y="43593"/>
                  </a:cubicBezTo>
                  <a:lnTo>
                    <a:pt x="22956" y="41928"/>
                  </a:lnTo>
                  <a:close/>
                </a:path>
              </a:pathLst>
            </a:custGeom>
            <a:solidFill>
              <a:srgbClr val="184794">
                <a:alpha val="24000"/>
              </a:srgbClr>
            </a:solidFill>
            <a:ln w="5935" cap="flat">
              <a:noFill/>
              <a:prstDash val="solid"/>
              <a:miter/>
            </a:ln>
          </p:spPr>
          <p:txBody>
            <a:bodyPr rtlCol="0" anchor="ctr"/>
            <a:lstStyle/>
            <a:p>
              <a:endParaRPr lang="es-BO"/>
            </a:p>
          </p:txBody>
        </p:sp>
        <p:sp>
          <p:nvSpPr>
            <p:cNvPr id="39" name="Forma libre: forma 38">
              <a:extLst>
                <a:ext uri="{FF2B5EF4-FFF2-40B4-BE49-F238E27FC236}">
                  <a16:creationId xmlns:a16="http://schemas.microsoft.com/office/drawing/2014/main" id="{8E253D81-CCEC-E5BA-7E89-714F5CC6C116}"/>
                </a:ext>
              </a:extLst>
            </p:cNvPr>
            <p:cNvSpPr/>
            <p:nvPr/>
          </p:nvSpPr>
          <p:spPr>
            <a:xfrm>
              <a:off x="11391490" y="2044525"/>
              <a:ext cx="36588" cy="34850"/>
            </a:xfrm>
            <a:custGeom>
              <a:avLst/>
              <a:gdLst>
                <a:gd name="connsiteX0" fmla="*/ 36100 w 36588"/>
                <a:gd name="connsiteY0" fmla="*/ 0 h 34850"/>
                <a:gd name="connsiteX1" fmla="*/ 33126 w 36588"/>
                <a:gd name="connsiteY1" fmla="*/ 18734 h 34850"/>
                <a:gd name="connsiteX2" fmla="*/ 28963 w 36588"/>
                <a:gd name="connsiteY2" fmla="*/ 20042 h 34850"/>
                <a:gd name="connsiteX3" fmla="*/ 5888 w 36588"/>
                <a:gd name="connsiteY3" fmla="*/ 33661 h 34850"/>
                <a:gd name="connsiteX4" fmla="*/ 0 w 36588"/>
                <a:gd name="connsiteY4" fmla="*/ 34851 h 34850"/>
                <a:gd name="connsiteX5" fmla="*/ 5531 w 36588"/>
                <a:gd name="connsiteY5" fmla="*/ 24919 h 34850"/>
                <a:gd name="connsiteX6" fmla="*/ 13738 w 36588"/>
                <a:gd name="connsiteY6" fmla="*/ 2736 h 34850"/>
                <a:gd name="connsiteX7" fmla="*/ 15284 w 36588"/>
                <a:gd name="connsiteY7" fmla="*/ 2201 h 34850"/>
                <a:gd name="connsiteX8" fmla="*/ 36219 w 36588"/>
                <a:gd name="connsiteY8" fmla="*/ 0 h 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8" h="34850">
                  <a:moveTo>
                    <a:pt x="36100" y="0"/>
                  </a:moveTo>
                  <a:cubicBezTo>
                    <a:pt x="37408" y="6602"/>
                    <a:pt x="35981" y="12787"/>
                    <a:pt x="33126" y="18734"/>
                  </a:cubicBezTo>
                  <a:cubicBezTo>
                    <a:pt x="31699" y="19150"/>
                    <a:pt x="30152" y="19328"/>
                    <a:pt x="28963" y="20042"/>
                  </a:cubicBezTo>
                  <a:cubicBezTo>
                    <a:pt x="21232" y="24562"/>
                    <a:pt x="13679" y="29260"/>
                    <a:pt x="5888" y="33661"/>
                  </a:cubicBezTo>
                  <a:cubicBezTo>
                    <a:pt x="4222" y="34613"/>
                    <a:pt x="1963" y="34494"/>
                    <a:pt x="0" y="34851"/>
                  </a:cubicBezTo>
                  <a:cubicBezTo>
                    <a:pt x="1844" y="31520"/>
                    <a:pt x="3628" y="28249"/>
                    <a:pt x="5531" y="24919"/>
                  </a:cubicBezTo>
                  <a:cubicBezTo>
                    <a:pt x="9456" y="17961"/>
                    <a:pt x="13203" y="10943"/>
                    <a:pt x="13738" y="2736"/>
                  </a:cubicBezTo>
                  <a:cubicBezTo>
                    <a:pt x="14273" y="2617"/>
                    <a:pt x="14809" y="2438"/>
                    <a:pt x="15284" y="2201"/>
                  </a:cubicBezTo>
                  <a:cubicBezTo>
                    <a:pt x="22302" y="2201"/>
                    <a:pt x="29439" y="2557"/>
                    <a:pt x="36219" y="0"/>
                  </a:cubicBezTo>
                  <a:close/>
                </a:path>
              </a:pathLst>
            </a:custGeom>
            <a:solidFill>
              <a:srgbClr val="184794">
                <a:alpha val="24000"/>
              </a:srgbClr>
            </a:solidFill>
            <a:ln w="5935" cap="flat">
              <a:noFill/>
              <a:prstDash val="solid"/>
              <a:miter/>
            </a:ln>
          </p:spPr>
          <p:txBody>
            <a:bodyPr rtlCol="0" anchor="ctr"/>
            <a:lstStyle/>
            <a:p>
              <a:endParaRPr lang="es-BO"/>
            </a:p>
          </p:txBody>
        </p:sp>
        <p:sp>
          <p:nvSpPr>
            <p:cNvPr id="40" name="Forma libre: forma 39">
              <a:extLst>
                <a:ext uri="{FF2B5EF4-FFF2-40B4-BE49-F238E27FC236}">
                  <a16:creationId xmlns:a16="http://schemas.microsoft.com/office/drawing/2014/main" id="{EB102EBB-DC7C-01BA-2E8D-9CD1F7B04500}"/>
                </a:ext>
              </a:extLst>
            </p:cNvPr>
            <p:cNvSpPr/>
            <p:nvPr/>
          </p:nvSpPr>
          <p:spPr>
            <a:xfrm>
              <a:off x="11253217" y="2113691"/>
              <a:ext cx="47875" cy="16414"/>
            </a:xfrm>
            <a:custGeom>
              <a:avLst/>
              <a:gdLst>
                <a:gd name="connsiteX0" fmla="*/ 47875 w 47875"/>
                <a:gd name="connsiteY0" fmla="*/ 2082 h 16414"/>
                <a:gd name="connsiteX1" fmla="*/ 36278 w 47875"/>
                <a:gd name="connsiteY1" fmla="*/ 9397 h 16414"/>
                <a:gd name="connsiteX2" fmla="*/ 31639 w 47875"/>
                <a:gd name="connsiteY2" fmla="*/ 11300 h 16414"/>
                <a:gd name="connsiteX3" fmla="*/ 31877 w 47875"/>
                <a:gd name="connsiteY3" fmla="*/ 11300 h 16414"/>
                <a:gd name="connsiteX4" fmla="*/ 12905 w 47875"/>
                <a:gd name="connsiteY4" fmla="*/ 14154 h 16414"/>
                <a:gd name="connsiteX5" fmla="*/ 0 w 47875"/>
                <a:gd name="connsiteY5" fmla="*/ 16414 h 16414"/>
                <a:gd name="connsiteX6" fmla="*/ 14571 w 47875"/>
                <a:gd name="connsiteY6" fmla="*/ 6066 h 16414"/>
                <a:gd name="connsiteX7" fmla="*/ 22421 w 47875"/>
                <a:gd name="connsiteY7" fmla="*/ 119 h 16414"/>
                <a:gd name="connsiteX8" fmla="*/ 24324 w 47875"/>
                <a:gd name="connsiteY8" fmla="*/ 0 h 16414"/>
                <a:gd name="connsiteX9" fmla="*/ 47875 w 47875"/>
                <a:gd name="connsiteY9" fmla="*/ 2141 h 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75" h="16414">
                  <a:moveTo>
                    <a:pt x="47875" y="2082"/>
                  </a:moveTo>
                  <a:cubicBezTo>
                    <a:pt x="44545" y="5352"/>
                    <a:pt x="40679" y="7850"/>
                    <a:pt x="36278" y="9397"/>
                  </a:cubicBezTo>
                  <a:cubicBezTo>
                    <a:pt x="34494" y="9397"/>
                    <a:pt x="32591" y="9218"/>
                    <a:pt x="31639" y="11300"/>
                  </a:cubicBezTo>
                  <a:lnTo>
                    <a:pt x="31877" y="11300"/>
                  </a:lnTo>
                  <a:cubicBezTo>
                    <a:pt x="25216" y="10229"/>
                    <a:pt x="19210" y="13084"/>
                    <a:pt x="12905" y="14154"/>
                  </a:cubicBezTo>
                  <a:cubicBezTo>
                    <a:pt x="8564" y="14868"/>
                    <a:pt x="4282" y="15641"/>
                    <a:pt x="0" y="16414"/>
                  </a:cubicBezTo>
                  <a:cubicBezTo>
                    <a:pt x="4877" y="12965"/>
                    <a:pt x="9753" y="9575"/>
                    <a:pt x="14571" y="6066"/>
                  </a:cubicBezTo>
                  <a:cubicBezTo>
                    <a:pt x="17247" y="4163"/>
                    <a:pt x="19804" y="2082"/>
                    <a:pt x="22421" y="119"/>
                  </a:cubicBezTo>
                  <a:lnTo>
                    <a:pt x="24324" y="0"/>
                  </a:lnTo>
                  <a:cubicBezTo>
                    <a:pt x="32056" y="2320"/>
                    <a:pt x="39965" y="2082"/>
                    <a:pt x="47875" y="2141"/>
                  </a:cubicBezTo>
                  <a:close/>
                </a:path>
              </a:pathLst>
            </a:custGeom>
            <a:solidFill>
              <a:srgbClr val="184794">
                <a:alpha val="24000"/>
              </a:srgbClr>
            </a:solidFill>
            <a:ln w="5935" cap="flat">
              <a:noFill/>
              <a:prstDash val="solid"/>
              <a:miter/>
            </a:ln>
          </p:spPr>
          <p:txBody>
            <a:bodyPr rtlCol="0" anchor="ctr"/>
            <a:lstStyle/>
            <a:p>
              <a:endParaRPr lang="es-BO"/>
            </a:p>
          </p:txBody>
        </p:sp>
        <p:sp>
          <p:nvSpPr>
            <p:cNvPr id="41" name="Forma libre: forma 40">
              <a:extLst>
                <a:ext uri="{FF2B5EF4-FFF2-40B4-BE49-F238E27FC236}">
                  <a16:creationId xmlns:a16="http://schemas.microsoft.com/office/drawing/2014/main" id="{06A13A43-AD32-9159-C4F7-389BF7F93140}"/>
                </a:ext>
              </a:extLst>
            </p:cNvPr>
            <p:cNvSpPr/>
            <p:nvPr/>
          </p:nvSpPr>
          <p:spPr>
            <a:xfrm>
              <a:off x="11440257" y="2046844"/>
              <a:ext cx="10867" cy="7196"/>
            </a:xfrm>
            <a:custGeom>
              <a:avLst/>
              <a:gdLst>
                <a:gd name="connsiteX0" fmla="*/ 0 w 10867"/>
                <a:gd name="connsiteY0" fmla="*/ 7196 h 7196"/>
                <a:gd name="connsiteX1" fmla="*/ 4639 w 10867"/>
                <a:gd name="connsiteY1" fmla="*/ 119 h 7196"/>
                <a:gd name="connsiteX2" fmla="*/ 7315 w 10867"/>
                <a:gd name="connsiteY2" fmla="*/ 0 h 7196"/>
                <a:gd name="connsiteX3" fmla="*/ 9813 w 10867"/>
                <a:gd name="connsiteY3" fmla="*/ 773 h 7196"/>
                <a:gd name="connsiteX4" fmla="*/ 9397 w 10867"/>
                <a:gd name="connsiteY4" fmla="*/ 5055 h 7196"/>
                <a:gd name="connsiteX5" fmla="*/ 0 w 10867"/>
                <a:gd name="connsiteY5" fmla="*/ 7196 h 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7" h="7196">
                  <a:moveTo>
                    <a:pt x="0" y="7196"/>
                  </a:moveTo>
                  <a:cubicBezTo>
                    <a:pt x="1546" y="4817"/>
                    <a:pt x="3092" y="2498"/>
                    <a:pt x="4639" y="119"/>
                  </a:cubicBezTo>
                  <a:lnTo>
                    <a:pt x="7315" y="0"/>
                  </a:lnTo>
                  <a:cubicBezTo>
                    <a:pt x="8148" y="238"/>
                    <a:pt x="9218" y="297"/>
                    <a:pt x="9813" y="773"/>
                  </a:cubicBezTo>
                  <a:cubicBezTo>
                    <a:pt x="11419" y="2200"/>
                    <a:pt x="11121" y="4579"/>
                    <a:pt x="9397" y="5055"/>
                  </a:cubicBezTo>
                  <a:cubicBezTo>
                    <a:pt x="6304" y="5888"/>
                    <a:pt x="3152" y="6482"/>
                    <a:pt x="0" y="7196"/>
                  </a:cubicBezTo>
                  <a:close/>
                </a:path>
              </a:pathLst>
            </a:custGeom>
            <a:solidFill>
              <a:srgbClr val="1A73A8">
                <a:alpha val="24000"/>
              </a:srgbClr>
            </a:solidFill>
            <a:ln w="5935" cap="flat">
              <a:noFill/>
              <a:prstDash val="solid"/>
              <a:miter/>
            </a:ln>
          </p:spPr>
          <p:txBody>
            <a:bodyPr rtlCol="0" anchor="ctr"/>
            <a:lstStyle/>
            <a:p>
              <a:endParaRPr lang="es-BO"/>
            </a:p>
          </p:txBody>
        </p:sp>
        <p:sp>
          <p:nvSpPr>
            <p:cNvPr id="42" name="Forma libre: forma 41">
              <a:extLst>
                <a:ext uri="{FF2B5EF4-FFF2-40B4-BE49-F238E27FC236}">
                  <a16:creationId xmlns:a16="http://schemas.microsoft.com/office/drawing/2014/main" id="{3243EE0D-1D07-6692-BAE9-3EDFE0BBFED0}"/>
                </a:ext>
              </a:extLst>
            </p:cNvPr>
            <p:cNvSpPr/>
            <p:nvPr/>
          </p:nvSpPr>
          <p:spPr>
            <a:xfrm>
              <a:off x="11422561" y="2065102"/>
              <a:ext cx="3422" cy="5828"/>
            </a:xfrm>
            <a:custGeom>
              <a:avLst/>
              <a:gdLst>
                <a:gd name="connsiteX0" fmla="*/ 1579 w 3422"/>
                <a:gd name="connsiteY0" fmla="*/ 0 h 5828"/>
                <a:gd name="connsiteX1" fmla="*/ 3423 w 3422"/>
                <a:gd name="connsiteY1" fmla="*/ 4520 h 5828"/>
                <a:gd name="connsiteX2" fmla="*/ 687 w 3422"/>
                <a:gd name="connsiteY2" fmla="*/ 5828 h 5828"/>
                <a:gd name="connsiteX3" fmla="*/ 33 w 3422"/>
                <a:gd name="connsiteY3" fmla="*/ 3628 h 5828"/>
                <a:gd name="connsiteX4" fmla="*/ 1579 w 3422"/>
                <a:gd name="connsiteY4" fmla="*/ 0 h 5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 h="5828">
                  <a:moveTo>
                    <a:pt x="1579" y="0"/>
                  </a:moveTo>
                  <a:cubicBezTo>
                    <a:pt x="1817" y="1665"/>
                    <a:pt x="1520" y="3568"/>
                    <a:pt x="3423" y="4520"/>
                  </a:cubicBezTo>
                  <a:cubicBezTo>
                    <a:pt x="2531" y="4936"/>
                    <a:pt x="1579" y="5412"/>
                    <a:pt x="687" y="5828"/>
                  </a:cubicBezTo>
                  <a:cubicBezTo>
                    <a:pt x="449" y="5115"/>
                    <a:pt x="-146" y="4282"/>
                    <a:pt x="33" y="3628"/>
                  </a:cubicBezTo>
                  <a:cubicBezTo>
                    <a:pt x="330" y="2379"/>
                    <a:pt x="1044" y="1189"/>
                    <a:pt x="1579" y="0"/>
                  </a:cubicBezTo>
                  <a:close/>
                </a:path>
              </a:pathLst>
            </a:custGeom>
            <a:solidFill>
              <a:srgbClr val="1A73A8">
                <a:alpha val="24000"/>
              </a:srgbClr>
            </a:solidFill>
            <a:ln w="5935" cap="flat">
              <a:noFill/>
              <a:prstDash val="solid"/>
              <a:miter/>
            </a:ln>
          </p:spPr>
          <p:txBody>
            <a:bodyPr rtlCol="0" anchor="ctr"/>
            <a:lstStyle/>
            <a:p>
              <a:endParaRPr lang="es-BO"/>
            </a:p>
          </p:txBody>
        </p:sp>
        <p:sp>
          <p:nvSpPr>
            <p:cNvPr id="43" name="Forma libre: forma 42">
              <a:extLst>
                <a:ext uri="{FF2B5EF4-FFF2-40B4-BE49-F238E27FC236}">
                  <a16:creationId xmlns:a16="http://schemas.microsoft.com/office/drawing/2014/main" id="{D0EC03A6-1601-CC9E-FC20-2F6BCA212768}"/>
                </a:ext>
              </a:extLst>
            </p:cNvPr>
            <p:cNvSpPr/>
            <p:nvPr/>
          </p:nvSpPr>
          <p:spPr>
            <a:xfrm>
              <a:off x="11435499" y="2055765"/>
              <a:ext cx="3214" cy="3865"/>
            </a:xfrm>
            <a:custGeom>
              <a:avLst/>
              <a:gdLst>
                <a:gd name="connsiteX0" fmla="*/ 0 w 3214"/>
                <a:gd name="connsiteY0" fmla="*/ 3866 h 3865"/>
                <a:gd name="connsiteX1" fmla="*/ 3211 w 3214"/>
                <a:gd name="connsiteY1" fmla="*/ 0 h 3865"/>
                <a:gd name="connsiteX2" fmla="*/ 0 w 3214"/>
                <a:gd name="connsiteY2" fmla="*/ 3866 h 3865"/>
              </a:gdLst>
              <a:ahLst/>
              <a:cxnLst>
                <a:cxn ang="0">
                  <a:pos x="connsiteX0" y="connsiteY0"/>
                </a:cxn>
                <a:cxn ang="0">
                  <a:pos x="connsiteX1" y="connsiteY1"/>
                </a:cxn>
                <a:cxn ang="0">
                  <a:pos x="connsiteX2" y="connsiteY2"/>
                </a:cxn>
              </a:cxnLst>
              <a:rect l="l" t="t" r="r" b="b"/>
              <a:pathLst>
                <a:path w="3214" h="3865">
                  <a:moveTo>
                    <a:pt x="0" y="3866"/>
                  </a:moveTo>
                  <a:lnTo>
                    <a:pt x="3211" y="0"/>
                  </a:lnTo>
                  <a:cubicBezTo>
                    <a:pt x="3271" y="2260"/>
                    <a:pt x="2379" y="3628"/>
                    <a:pt x="0" y="3866"/>
                  </a:cubicBezTo>
                  <a:close/>
                </a:path>
              </a:pathLst>
            </a:custGeom>
            <a:solidFill>
              <a:srgbClr val="1A73A8">
                <a:alpha val="24000"/>
              </a:srgbClr>
            </a:solidFill>
            <a:ln w="5935" cap="flat">
              <a:noFill/>
              <a:prstDash val="solid"/>
              <a:miter/>
            </a:ln>
          </p:spPr>
          <p:txBody>
            <a:bodyPr rtlCol="0" anchor="ctr"/>
            <a:lstStyle/>
            <a:p>
              <a:endParaRPr lang="es-BO"/>
            </a:p>
          </p:txBody>
        </p:sp>
        <p:sp>
          <p:nvSpPr>
            <p:cNvPr id="44" name="Forma libre: forma 43">
              <a:extLst>
                <a:ext uri="{FF2B5EF4-FFF2-40B4-BE49-F238E27FC236}">
                  <a16:creationId xmlns:a16="http://schemas.microsoft.com/office/drawing/2014/main" id="{4DBDCA80-C494-9501-E8B2-FCC20A1DF6AF}"/>
                </a:ext>
              </a:extLst>
            </p:cNvPr>
            <p:cNvSpPr/>
            <p:nvPr/>
          </p:nvSpPr>
          <p:spPr>
            <a:xfrm>
              <a:off x="11444896" y="2043217"/>
              <a:ext cx="2914" cy="3746"/>
            </a:xfrm>
            <a:custGeom>
              <a:avLst/>
              <a:gdLst>
                <a:gd name="connsiteX0" fmla="*/ 2676 w 2914"/>
                <a:gd name="connsiteY0" fmla="*/ 3628 h 3746"/>
                <a:gd name="connsiteX1" fmla="*/ 0 w 2914"/>
                <a:gd name="connsiteY1" fmla="*/ 3747 h 3746"/>
                <a:gd name="connsiteX2" fmla="*/ 2914 w 2914"/>
                <a:gd name="connsiteY2" fmla="*/ 0 h 3746"/>
                <a:gd name="connsiteX3" fmla="*/ 2676 w 2914"/>
                <a:gd name="connsiteY3" fmla="*/ 3628 h 3746"/>
              </a:gdLst>
              <a:ahLst/>
              <a:cxnLst>
                <a:cxn ang="0">
                  <a:pos x="connsiteX0" y="connsiteY0"/>
                </a:cxn>
                <a:cxn ang="0">
                  <a:pos x="connsiteX1" y="connsiteY1"/>
                </a:cxn>
                <a:cxn ang="0">
                  <a:pos x="connsiteX2" y="connsiteY2"/>
                </a:cxn>
                <a:cxn ang="0">
                  <a:pos x="connsiteX3" y="connsiteY3"/>
                </a:cxn>
              </a:cxnLst>
              <a:rect l="l" t="t" r="r" b="b"/>
              <a:pathLst>
                <a:path w="2914" h="3746">
                  <a:moveTo>
                    <a:pt x="2676" y="3628"/>
                  </a:moveTo>
                  <a:lnTo>
                    <a:pt x="0" y="3747"/>
                  </a:lnTo>
                  <a:lnTo>
                    <a:pt x="2914" y="0"/>
                  </a:lnTo>
                  <a:lnTo>
                    <a:pt x="2676" y="3628"/>
                  </a:lnTo>
                  <a:close/>
                </a:path>
              </a:pathLst>
            </a:custGeom>
            <a:solidFill>
              <a:srgbClr val="184794">
                <a:alpha val="24000"/>
              </a:srgbClr>
            </a:solidFill>
            <a:ln w="5935" cap="flat">
              <a:noFill/>
              <a:prstDash val="solid"/>
              <a:miter/>
            </a:ln>
          </p:spPr>
          <p:txBody>
            <a:bodyPr rtlCol="0" anchor="ctr"/>
            <a:lstStyle/>
            <a:p>
              <a:endParaRPr lang="es-BO"/>
            </a:p>
          </p:txBody>
        </p:sp>
        <p:sp>
          <p:nvSpPr>
            <p:cNvPr id="45" name="Forma libre: forma 44">
              <a:extLst>
                <a:ext uri="{FF2B5EF4-FFF2-40B4-BE49-F238E27FC236}">
                  <a16:creationId xmlns:a16="http://schemas.microsoft.com/office/drawing/2014/main" id="{95274E3D-667A-B48B-8165-8657BC7928B3}"/>
                </a:ext>
              </a:extLst>
            </p:cNvPr>
            <p:cNvSpPr/>
            <p:nvPr/>
          </p:nvSpPr>
          <p:spPr>
            <a:xfrm>
              <a:off x="11489262" y="2005868"/>
              <a:ext cx="4044" cy="3509"/>
            </a:xfrm>
            <a:custGeom>
              <a:avLst/>
              <a:gdLst>
                <a:gd name="connsiteX0" fmla="*/ 4044 w 4044"/>
                <a:gd name="connsiteY0" fmla="*/ 1368 h 3509"/>
                <a:gd name="connsiteX1" fmla="*/ 714 w 4044"/>
                <a:gd name="connsiteY1" fmla="*/ 3509 h 3509"/>
                <a:gd name="connsiteX2" fmla="*/ 0 w 4044"/>
                <a:gd name="connsiteY2" fmla="*/ 2736 h 3509"/>
                <a:gd name="connsiteX3" fmla="*/ 2855 w 4044"/>
                <a:gd name="connsiteY3" fmla="*/ 0 h 3509"/>
                <a:gd name="connsiteX4" fmla="*/ 4044 w 4044"/>
                <a:gd name="connsiteY4" fmla="*/ 1368 h 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4" h="3509">
                  <a:moveTo>
                    <a:pt x="4044" y="1368"/>
                  </a:moveTo>
                  <a:lnTo>
                    <a:pt x="714" y="3509"/>
                  </a:lnTo>
                  <a:cubicBezTo>
                    <a:pt x="714" y="3509"/>
                    <a:pt x="238" y="2974"/>
                    <a:pt x="0" y="2736"/>
                  </a:cubicBezTo>
                  <a:lnTo>
                    <a:pt x="2855" y="0"/>
                  </a:lnTo>
                  <a:cubicBezTo>
                    <a:pt x="3271" y="476"/>
                    <a:pt x="3628" y="892"/>
                    <a:pt x="4044" y="1368"/>
                  </a:cubicBezTo>
                  <a:close/>
                </a:path>
              </a:pathLst>
            </a:custGeom>
            <a:solidFill>
              <a:srgbClr val="184794">
                <a:alpha val="24000"/>
              </a:srgbClr>
            </a:solidFill>
            <a:ln w="5935" cap="flat">
              <a:noFill/>
              <a:prstDash val="solid"/>
              <a:miter/>
            </a:ln>
          </p:spPr>
          <p:txBody>
            <a:bodyPr rtlCol="0" anchor="ctr"/>
            <a:lstStyle/>
            <a:p>
              <a:endParaRPr lang="es-BO"/>
            </a:p>
          </p:txBody>
        </p:sp>
        <p:sp>
          <p:nvSpPr>
            <p:cNvPr id="46" name="Forma libre: forma 45">
              <a:extLst>
                <a:ext uri="{FF2B5EF4-FFF2-40B4-BE49-F238E27FC236}">
                  <a16:creationId xmlns:a16="http://schemas.microsoft.com/office/drawing/2014/main" id="{BC45CA02-8624-3A0C-3F93-4AB513FDA122}"/>
                </a:ext>
              </a:extLst>
            </p:cNvPr>
            <p:cNvSpPr/>
            <p:nvPr/>
          </p:nvSpPr>
          <p:spPr>
            <a:xfrm>
              <a:off x="11467733" y="2028527"/>
              <a:ext cx="3330" cy="2022"/>
            </a:xfrm>
            <a:custGeom>
              <a:avLst/>
              <a:gdLst>
                <a:gd name="connsiteX0" fmla="*/ 0 w 3330"/>
                <a:gd name="connsiteY0" fmla="*/ 2022 h 2022"/>
                <a:gd name="connsiteX1" fmla="*/ 3330 w 3330"/>
                <a:gd name="connsiteY1" fmla="*/ 0 h 2022"/>
                <a:gd name="connsiteX2" fmla="*/ 0 w 3330"/>
                <a:gd name="connsiteY2" fmla="*/ 2022 h 2022"/>
              </a:gdLst>
              <a:ahLst/>
              <a:cxnLst>
                <a:cxn ang="0">
                  <a:pos x="connsiteX0" y="connsiteY0"/>
                </a:cxn>
                <a:cxn ang="0">
                  <a:pos x="connsiteX1" y="connsiteY1"/>
                </a:cxn>
                <a:cxn ang="0">
                  <a:pos x="connsiteX2" y="connsiteY2"/>
                </a:cxn>
              </a:cxnLst>
              <a:rect l="l" t="t" r="r" b="b"/>
              <a:pathLst>
                <a:path w="3330" h="2022">
                  <a:moveTo>
                    <a:pt x="0" y="2022"/>
                  </a:moveTo>
                  <a:cubicBezTo>
                    <a:pt x="1130" y="1368"/>
                    <a:pt x="2200" y="714"/>
                    <a:pt x="3330" y="0"/>
                  </a:cubicBezTo>
                  <a:cubicBezTo>
                    <a:pt x="2855" y="1725"/>
                    <a:pt x="1487" y="2022"/>
                    <a:pt x="0" y="2022"/>
                  </a:cubicBezTo>
                  <a:close/>
                </a:path>
              </a:pathLst>
            </a:custGeom>
            <a:solidFill>
              <a:srgbClr val="1661A6">
                <a:alpha val="24000"/>
              </a:srgbClr>
            </a:solidFill>
            <a:ln w="5935" cap="flat">
              <a:noFill/>
              <a:prstDash val="solid"/>
              <a:miter/>
            </a:ln>
          </p:spPr>
          <p:txBody>
            <a:bodyPr rtlCol="0" anchor="ctr"/>
            <a:lstStyle/>
            <a:p>
              <a:endParaRPr lang="es-BO"/>
            </a:p>
          </p:txBody>
        </p:sp>
        <p:sp>
          <p:nvSpPr>
            <p:cNvPr id="47" name="Forma libre: forma 46">
              <a:extLst>
                <a:ext uri="{FF2B5EF4-FFF2-40B4-BE49-F238E27FC236}">
                  <a16:creationId xmlns:a16="http://schemas.microsoft.com/office/drawing/2014/main" id="{067BD0AB-24ED-35FD-FD4E-05AA46C3479D}"/>
                </a:ext>
              </a:extLst>
            </p:cNvPr>
            <p:cNvSpPr/>
            <p:nvPr/>
          </p:nvSpPr>
          <p:spPr>
            <a:xfrm>
              <a:off x="11389230" y="2079376"/>
              <a:ext cx="2438" cy="1962"/>
            </a:xfrm>
            <a:custGeom>
              <a:avLst/>
              <a:gdLst>
                <a:gd name="connsiteX0" fmla="*/ 0 w 2438"/>
                <a:gd name="connsiteY0" fmla="*/ 1963 h 1962"/>
                <a:gd name="connsiteX1" fmla="*/ 2438 w 2438"/>
                <a:gd name="connsiteY1" fmla="*/ 0 h 1962"/>
                <a:gd name="connsiteX2" fmla="*/ 0 w 2438"/>
                <a:gd name="connsiteY2" fmla="*/ 1963 h 1962"/>
              </a:gdLst>
              <a:ahLst/>
              <a:cxnLst>
                <a:cxn ang="0">
                  <a:pos x="connsiteX0" y="connsiteY0"/>
                </a:cxn>
                <a:cxn ang="0">
                  <a:pos x="connsiteX1" y="connsiteY1"/>
                </a:cxn>
                <a:cxn ang="0">
                  <a:pos x="connsiteX2" y="connsiteY2"/>
                </a:cxn>
              </a:cxnLst>
              <a:rect l="l" t="t" r="r" b="b"/>
              <a:pathLst>
                <a:path w="2438" h="1962">
                  <a:moveTo>
                    <a:pt x="0" y="1963"/>
                  </a:moveTo>
                  <a:cubicBezTo>
                    <a:pt x="833" y="1308"/>
                    <a:pt x="1606" y="654"/>
                    <a:pt x="2438" y="0"/>
                  </a:cubicBezTo>
                  <a:cubicBezTo>
                    <a:pt x="1606" y="654"/>
                    <a:pt x="833" y="1308"/>
                    <a:pt x="0" y="1963"/>
                  </a:cubicBezTo>
                  <a:close/>
                </a:path>
              </a:pathLst>
            </a:custGeom>
            <a:solidFill>
              <a:srgbClr val="184794">
                <a:alpha val="24000"/>
              </a:srgbClr>
            </a:solidFill>
            <a:ln w="5935" cap="flat">
              <a:noFill/>
              <a:prstDash val="solid"/>
              <a:miter/>
            </a:ln>
          </p:spPr>
          <p:txBody>
            <a:bodyPr rtlCol="0" anchor="ctr"/>
            <a:lstStyle/>
            <a:p>
              <a:endParaRPr lang="es-BO"/>
            </a:p>
          </p:txBody>
        </p:sp>
        <p:sp>
          <p:nvSpPr>
            <p:cNvPr id="48" name="Forma libre: forma 47">
              <a:extLst>
                <a:ext uri="{FF2B5EF4-FFF2-40B4-BE49-F238E27FC236}">
                  <a16:creationId xmlns:a16="http://schemas.microsoft.com/office/drawing/2014/main" id="{E0CCB875-43FC-033D-6264-D7A64971792F}"/>
                </a:ext>
              </a:extLst>
            </p:cNvPr>
            <p:cNvSpPr/>
            <p:nvPr/>
          </p:nvSpPr>
          <p:spPr>
            <a:xfrm>
              <a:off x="11492117" y="2004262"/>
              <a:ext cx="3033" cy="2973"/>
            </a:xfrm>
            <a:custGeom>
              <a:avLst/>
              <a:gdLst>
                <a:gd name="connsiteX0" fmla="*/ 3033 w 3033"/>
                <a:gd name="connsiteY0" fmla="*/ 1190 h 2973"/>
                <a:gd name="connsiteX1" fmla="*/ 1189 w 3033"/>
                <a:gd name="connsiteY1" fmla="*/ 2974 h 2973"/>
                <a:gd name="connsiteX2" fmla="*/ 0 w 3033"/>
                <a:gd name="connsiteY2" fmla="*/ 1606 h 2973"/>
                <a:gd name="connsiteX3" fmla="*/ 1665 w 3033"/>
                <a:gd name="connsiteY3" fmla="*/ 0 h 2973"/>
                <a:gd name="connsiteX4" fmla="*/ 3033 w 3033"/>
                <a:gd name="connsiteY4" fmla="*/ 1190 h 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 h="2973">
                  <a:moveTo>
                    <a:pt x="3033" y="1190"/>
                  </a:moveTo>
                  <a:cubicBezTo>
                    <a:pt x="2438" y="1784"/>
                    <a:pt x="1784" y="2379"/>
                    <a:pt x="1189" y="2974"/>
                  </a:cubicBezTo>
                  <a:cubicBezTo>
                    <a:pt x="773" y="2557"/>
                    <a:pt x="416" y="2082"/>
                    <a:pt x="0" y="1606"/>
                  </a:cubicBezTo>
                  <a:cubicBezTo>
                    <a:pt x="535" y="1070"/>
                    <a:pt x="1070" y="535"/>
                    <a:pt x="1665" y="0"/>
                  </a:cubicBezTo>
                  <a:lnTo>
                    <a:pt x="3033" y="1190"/>
                  </a:lnTo>
                  <a:close/>
                </a:path>
              </a:pathLst>
            </a:custGeom>
            <a:solidFill>
              <a:srgbClr val="184794">
                <a:alpha val="24000"/>
              </a:srgbClr>
            </a:solidFill>
            <a:ln w="5935" cap="flat">
              <a:noFill/>
              <a:prstDash val="solid"/>
              <a:miter/>
            </a:ln>
          </p:spPr>
          <p:txBody>
            <a:bodyPr rtlCol="0" anchor="ctr"/>
            <a:lstStyle/>
            <a:p>
              <a:endParaRPr lang="es-BO"/>
            </a:p>
          </p:txBody>
        </p:sp>
        <p:sp>
          <p:nvSpPr>
            <p:cNvPr id="49" name="Forma libre: forma 48">
              <a:extLst>
                <a:ext uri="{FF2B5EF4-FFF2-40B4-BE49-F238E27FC236}">
                  <a16:creationId xmlns:a16="http://schemas.microsoft.com/office/drawing/2014/main" id="{3C8116C8-E827-8F4F-CB58-FAB8FB6AF1B4}"/>
                </a:ext>
              </a:extLst>
            </p:cNvPr>
            <p:cNvSpPr/>
            <p:nvPr/>
          </p:nvSpPr>
          <p:spPr>
            <a:xfrm>
              <a:off x="11487121" y="2008604"/>
              <a:ext cx="2854" cy="2557"/>
            </a:xfrm>
            <a:custGeom>
              <a:avLst/>
              <a:gdLst>
                <a:gd name="connsiteX0" fmla="*/ 2855 w 2854"/>
                <a:gd name="connsiteY0" fmla="*/ 773 h 2557"/>
                <a:gd name="connsiteX1" fmla="*/ 1011 w 2854"/>
                <a:gd name="connsiteY1" fmla="*/ 2557 h 2557"/>
                <a:gd name="connsiteX2" fmla="*/ 0 w 2854"/>
                <a:gd name="connsiteY2" fmla="*/ 1546 h 2557"/>
                <a:gd name="connsiteX3" fmla="*/ 2082 w 2854"/>
                <a:gd name="connsiteY3" fmla="*/ 0 h 2557"/>
                <a:gd name="connsiteX4" fmla="*/ 2795 w 2854"/>
                <a:gd name="connsiteY4" fmla="*/ 773 h 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 h="2557">
                  <a:moveTo>
                    <a:pt x="2855" y="773"/>
                  </a:moveTo>
                  <a:cubicBezTo>
                    <a:pt x="2260" y="1368"/>
                    <a:pt x="1665" y="1963"/>
                    <a:pt x="1011" y="2557"/>
                  </a:cubicBezTo>
                  <a:cubicBezTo>
                    <a:pt x="654" y="2200"/>
                    <a:pt x="357" y="1844"/>
                    <a:pt x="0" y="1546"/>
                  </a:cubicBezTo>
                  <a:lnTo>
                    <a:pt x="2082" y="0"/>
                  </a:lnTo>
                  <a:cubicBezTo>
                    <a:pt x="2082" y="0"/>
                    <a:pt x="2557" y="535"/>
                    <a:pt x="2795" y="773"/>
                  </a:cubicBezTo>
                  <a:close/>
                </a:path>
              </a:pathLst>
            </a:custGeom>
            <a:solidFill>
              <a:srgbClr val="184794">
                <a:alpha val="24000"/>
              </a:srgbClr>
            </a:solidFill>
            <a:ln w="5935" cap="flat">
              <a:noFill/>
              <a:prstDash val="solid"/>
              <a:miter/>
            </a:ln>
          </p:spPr>
          <p:txBody>
            <a:bodyPr rtlCol="0" anchor="ctr"/>
            <a:lstStyle/>
            <a:p>
              <a:endParaRPr lang="es-BO"/>
            </a:p>
          </p:txBody>
        </p:sp>
        <p:sp>
          <p:nvSpPr>
            <p:cNvPr id="50" name="Forma libre: forma 49">
              <a:extLst>
                <a:ext uri="{FF2B5EF4-FFF2-40B4-BE49-F238E27FC236}">
                  <a16:creationId xmlns:a16="http://schemas.microsoft.com/office/drawing/2014/main" id="{B3B4FB9A-424A-2A05-E44A-E8976D2A324A}"/>
                </a:ext>
              </a:extLst>
            </p:cNvPr>
            <p:cNvSpPr/>
            <p:nvPr/>
          </p:nvSpPr>
          <p:spPr>
            <a:xfrm>
              <a:off x="10499167" y="1125202"/>
              <a:ext cx="149886" cy="184792"/>
            </a:xfrm>
            <a:custGeom>
              <a:avLst/>
              <a:gdLst>
                <a:gd name="connsiteX0" fmla="*/ 50433 w 149886"/>
                <a:gd name="connsiteY0" fmla="*/ 50492 h 184792"/>
                <a:gd name="connsiteX1" fmla="*/ 57807 w 149886"/>
                <a:gd name="connsiteY1" fmla="*/ 41987 h 184792"/>
                <a:gd name="connsiteX2" fmla="*/ 61197 w 149886"/>
                <a:gd name="connsiteY2" fmla="*/ 37111 h 184792"/>
                <a:gd name="connsiteX3" fmla="*/ 64825 w 149886"/>
                <a:gd name="connsiteY3" fmla="*/ 32412 h 184792"/>
                <a:gd name="connsiteX4" fmla="*/ 67858 w 149886"/>
                <a:gd name="connsiteY4" fmla="*/ 33602 h 184792"/>
                <a:gd name="connsiteX5" fmla="*/ 86413 w 149886"/>
                <a:gd name="connsiteY5" fmla="*/ 27060 h 184792"/>
                <a:gd name="connsiteX6" fmla="*/ 130066 w 149886"/>
                <a:gd name="connsiteY6" fmla="*/ 6245 h 184792"/>
                <a:gd name="connsiteX7" fmla="*/ 140949 w 149886"/>
                <a:gd name="connsiteY7" fmla="*/ 0 h 184792"/>
                <a:gd name="connsiteX8" fmla="*/ 142734 w 149886"/>
                <a:gd name="connsiteY8" fmla="*/ 7910 h 184792"/>
                <a:gd name="connsiteX9" fmla="*/ 147848 w 149886"/>
                <a:gd name="connsiteY9" fmla="*/ 43474 h 184792"/>
                <a:gd name="connsiteX10" fmla="*/ 149870 w 149886"/>
                <a:gd name="connsiteY10" fmla="*/ 69523 h 184792"/>
                <a:gd name="connsiteX11" fmla="*/ 148502 w 149886"/>
                <a:gd name="connsiteY11" fmla="*/ 83796 h 184792"/>
                <a:gd name="connsiteX12" fmla="*/ 144518 w 149886"/>
                <a:gd name="connsiteY12" fmla="*/ 109548 h 184792"/>
                <a:gd name="connsiteX13" fmla="*/ 127747 w 149886"/>
                <a:gd name="connsiteY13" fmla="*/ 155104 h 184792"/>
                <a:gd name="connsiteX14" fmla="*/ 119301 w 149886"/>
                <a:gd name="connsiteY14" fmla="*/ 170031 h 184792"/>
                <a:gd name="connsiteX15" fmla="*/ 82548 w 149886"/>
                <a:gd name="connsiteY15" fmla="*/ 181450 h 184792"/>
                <a:gd name="connsiteX16" fmla="*/ 63279 w 149886"/>
                <a:gd name="connsiteY16" fmla="*/ 184662 h 184792"/>
                <a:gd name="connsiteX17" fmla="*/ 69702 w 149886"/>
                <a:gd name="connsiteY17" fmla="*/ 177227 h 184792"/>
                <a:gd name="connsiteX18" fmla="*/ 83559 w 149886"/>
                <a:gd name="connsiteY18" fmla="*/ 156234 h 184792"/>
                <a:gd name="connsiteX19" fmla="*/ 80288 w 149886"/>
                <a:gd name="connsiteY19" fmla="*/ 120015 h 184792"/>
                <a:gd name="connsiteX20" fmla="*/ 36932 w 149886"/>
                <a:gd name="connsiteY20" fmla="*/ 107942 h 184792"/>
                <a:gd name="connsiteX21" fmla="*/ 10883 w 149886"/>
                <a:gd name="connsiteY21" fmla="*/ 127033 h 184792"/>
                <a:gd name="connsiteX22" fmla="*/ 0 w 149886"/>
                <a:gd name="connsiteY22" fmla="*/ 137797 h 184792"/>
                <a:gd name="connsiteX23" fmla="*/ 1308 w 149886"/>
                <a:gd name="connsiteY23" fmla="*/ 131850 h 184792"/>
                <a:gd name="connsiteX24" fmla="*/ 22837 w 149886"/>
                <a:gd name="connsiteY24" fmla="*/ 95572 h 184792"/>
                <a:gd name="connsiteX25" fmla="*/ 25157 w 149886"/>
                <a:gd name="connsiteY25" fmla="*/ 90814 h 184792"/>
                <a:gd name="connsiteX26" fmla="*/ 25573 w 149886"/>
                <a:gd name="connsiteY26" fmla="*/ 89089 h 184792"/>
                <a:gd name="connsiteX27" fmla="*/ 37646 w 149886"/>
                <a:gd name="connsiteY27" fmla="*/ 69642 h 184792"/>
                <a:gd name="connsiteX28" fmla="*/ 49778 w 149886"/>
                <a:gd name="connsiteY28" fmla="*/ 53109 h 184792"/>
                <a:gd name="connsiteX29" fmla="*/ 50611 w 149886"/>
                <a:gd name="connsiteY29" fmla="*/ 50611 h 184792"/>
                <a:gd name="connsiteX30" fmla="*/ 101638 w 149886"/>
                <a:gd name="connsiteY30" fmla="*/ 41571 h 184792"/>
                <a:gd name="connsiteX31" fmla="*/ 69880 w 149886"/>
                <a:gd name="connsiteY31" fmla="*/ 73091 h 184792"/>
                <a:gd name="connsiteX32" fmla="*/ 101400 w 149886"/>
                <a:gd name="connsiteY32" fmla="*/ 104850 h 184792"/>
                <a:gd name="connsiteX33" fmla="*/ 133396 w 149886"/>
                <a:gd name="connsiteY33" fmla="*/ 73329 h 184792"/>
                <a:gd name="connsiteX34" fmla="*/ 101638 w 149886"/>
                <a:gd name="connsiteY34" fmla="*/ 41571 h 18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886" h="184792">
                  <a:moveTo>
                    <a:pt x="50433" y="50492"/>
                  </a:moveTo>
                  <a:cubicBezTo>
                    <a:pt x="52574" y="47399"/>
                    <a:pt x="54596" y="44307"/>
                    <a:pt x="57807" y="41987"/>
                  </a:cubicBezTo>
                  <a:cubicBezTo>
                    <a:pt x="59353" y="40857"/>
                    <a:pt x="60483" y="38895"/>
                    <a:pt x="61197" y="37111"/>
                  </a:cubicBezTo>
                  <a:cubicBezTo>
                    <a:pt x="61970" y="35089"/>
                    <a:pt x="62862" y="33423"/>
                    <a:pt x="64825" y="32412"/>
                  </a:cubicBezTo>
                  <a:cubicBezTo>
                    <a:pt x="65836" y="32829"/>
                    <a:pt x="67025" y="33840"/>
                    <a:pt x="67858" y="33602"/>
                  </a:cubicBezTo>
                  <a:cubicBezTo>
                    <a:pt x="74102" y="31580"/>
                    <a:pt x="80466" y="29796"/>
                    <a:pt x="86413" y="27060"/>
                  </a:cubicBezTo>
                  <a:cubicBezTo>
                    <a:pt x="101103" y="20340"/>
                    <a:pt x="115555" y="13262"/>
                    <a:pt x="130066" y="6245"/>
                  </a:cubicBezTo>
                  <a:cubicBezTo>
                    <a:pt x="133813" y="4401"/>
                    <a:pt x="137322" y="2082"/>
                    <a:pt x="140949" y="0"/>
                  </a:cubicBezTo>
                  <a:cubicBezTo>
                    <a:pt x="141544" y="2617"/>
                    <a:pt x="142317" y="5234"/>
                    <a:pt x="142734" y="7910"/>
                  </a:cubicBezTo>
                  <a:cubicBezTo>
                    <a:pt x="144518" y="19745"/>
                    <a:pt x="146421" y="31580"/>
                    <a:pt x="147848" y="43474"/>
                  </a:cubicBezTo>
                  <a:cubicBezTo>
                    <a:pt x="148919" y="52098"/>
                    <a:pt x="149632" y="60781"/>
                    <a:pt x="149870" y="69523"/>
                  </a:cubicBezTo>
                  <a:cubicBezTo>
                    <a:pt x="150049" y="74281"/>
                    <a:pt x="148681" y="79039"/>
                    <a:pt x="148502" y="83796"/>
                  </a:cubicBezTo>
                  <a:cubicBezTo>
                    <a:pt x="148146" y="92539"/>
                    <a:pt x="146302" y="101043"/>
                    <a:pt x="144518" y="109548"/>
                  </a:cubicBezTo>
                  <a:cubicBezTo>
                    <a:pt x="141128" y="125546"/>
                    <a:pt x="135597" y="140771"/>
                    <a:pt x="127747" y="155104"/>
                  </a:cubicBezTo>
                  <a:cubicBezTo>
                    <a:pt x="125011" y="160099"/>
                    <a:pt x="122097" y="165036"/>
                    <a:pt x="119301" y="170031"/>
                  </a:cubicBezTo>
                  <a:cubicBezTo>
                    <a:pt x="107050" y="173838"/>
                    <a:pt x="94799" y="177584"/>
                    <a:pt x="82548" y="181450"/>
                  </a:cubicBezTo>
                  <a:cubicBezTo>
                    <a:pt x="76244" y="183413"/>
                    <a:pt x="69999" y="185316"/>
                    <a:pt x="63279" y="184662"/>
                  </a:cubicBezTo>
                  <a:cubicBezTo>
                    <a:pt x="65420" y="182164"/>
                    <a:pt x="67501" y="179606"/>
                    <a:pt x="69702" y="177227"/>
                  </a:cubicBezTo>
                  <a:cubicBezTo>
                    <a:pt x="75411" y="170923"/>
                    <a:pt x="80466" y="164203"/>
                    <a:pt x="83559" y="156234"/>
                  </a:cubicBezTo>
                  <a:cubicBezTo>
                    <a:pt x="88435" y="143626"/>
                    <a:pt x="88138" y="131434"/>
                    <a:pt x="80288" y="120015"/>
                  </a:cubicBezTo>
                  <a:cubicBezTo>
                    <a:pt x="71961" y="107942"/>
                    <a:pt x="54715" y="100270"/>
                    <a:pt x="36932" y="107942"/>
                  </a:cubicBezTo>
                  <a:cubicBezTo>
                    <a:pt x="26763" y="112343"/>
                    <a:pt x="18436" y="119064"/>
                    <a:pt x="10883" y="127033"/>
                  </a:cubicBezTo>
                  <a:cubicBezTo>
                    <a:pt x="7375" y="130720"/>
                    <a:pt x="3628" y="134229"/>
                    <a:pt x="0" y="137797"/>
                  </a:cubicBezTo>
                  <a:cubicBezTo>
                    <a:pt x="416" y="135775"/>
                    <a:pt x="416" y="133575"/>
                    <a:pt x="1308" y="131850"/>
                  </a:cubicBezTo>
                  <a:cubicBezTo>
                    <a:pt x="7969" y="119420"/>
                    <a:pt x="14690" y="107050"/>
                    <a:pt x="22837" y="95572"/>
                  </a:cubicBezTo>
                  <a:cubicBezTo>
                    <a:pt x="23848" y="94145"/>
                    <a:pt x="24443" y="92420"/>
                    <a:pt x="25157" y="90814"/>
                  </a:cubicBezTo>
                  <a:cubicBezTo>
                    <a:pt x="25395" y="90279"/>
                    <a:pt x="25276" y="89506"/>
                    <a:pt x="25573" y="89089"/>
                  </a:cubicBezTo>
                  <a:cubicBezTo>
                    <a:pt x="30628" y="83202"/>
                    <a:pt x="33007" y="75589"/>
                    <a:pt x="37646" y="69642"/>
                  </a:cubicBezTo>
                  <a:cubicBezTo>
                    <a:pt x="41869" y="64230"/>
                    <a:pt x="44604" y="57807"/>
                    <a:pt x="49778" y="53109"/>
                  </a:cubicBezTo>
                  <a:cubicBezTo>
                    <a:pt x="50373" y="52573"/>
                    <a:pt x="50314" y="51444"/>
                    <a:pt x="50611" y="50611"/>
                  </a:cubicBezTo>
                  <a:close/>
                  <a:moveTo>
                    <a:pt x="101638" y="41571"/>
                  </a:moveTo>
                  <a:cubicBezTo>
                    <a:pt x="86413" y="41036"/>
                    <a:pt x="69880" y="54477"/>
                    <a:pt x="69880" y="73091"/>
                  </a:cubicBezTo>
                  <a:cubicBezTo>
                    <a:pt x="69880" y="89803"/>
                    <a:pt x="83737" y="104909"/>
                    <a:pt x="101400" y="104850"/>
                  </a:cubicBezTo>
                  <a:cubicBezTo>
                    <a:pt x="118885" y="104850"/>
                    <a:pt x="133277" y="90636"/>
                    <a:pt x="133396" y="73329"/>
                  </a:cubicBezTo>
                  <a:cubicBezTo>
                    <a:pt x="133515" y="56142"/>
                    <a:pt x="119004" y="41631"/>
                    <a:pt x="101638" y="41571"/>
                  </a:cubicBezTo>
                  <a:close/>
                </a:path>
              </a:pathLst>
            </a:custGeom>
            <a:solidFill>
              <a:srgbClr val="1D96BD">
                <a:alpha val="24000"/>
              </a:srgbClr>
            </a:solidFill>
            <a:ln w="5935" cap="flat">
              <a:noFill/>
              <a:prstDash val="solid"/>
              <a:miter/>
            </a:ln>
          </p:spPr>
          <p:txBody>
            <a:bodyPr rtlCol="0" anchor="ctr"/>
            <a:lstStyle/>
            <a:p>
              <a:endParaRPr lang="es-BO"/>
            </a:p>
          </p:txBody>
        </p:sp>
        <p:sp>
          <p:nvSpPr>
            <p:cNvPr id="51" name="Forma libre: forma 50">
              <a:extLst>
                <a:ext uri="{FF2B5EF4-FFF2-40B4-BE49-F238E27FC236}">
                  <a16:creationId xmlns:a16="http://schemas.microsoft.com/office/drawing/2014/main" id="{5B96D9F5-4815-247D-7959-4BC947E3D182}"/>
                </a:ext>
              </a:extLst>
            </p:cNvPr>
            <p:cNvSpPr/>
            <p:nvPr/>
          </p:nvSpPr>
          <p:spPr>
            <a:xfrm>
              <a:off x="10469253" y="1230009"/>
              <a:ext cx="116586" cy="94553"/>
            </a:xfrm>
            <a:custGeom>
              <a:avLst/>
              <a:gdLst>
                <a:gd name="connsiteX0" fmla="*/ 29796 w 116586"/>
                <a:gd name="connsiteY0" fmla="*/ 32931 h 94553"/>
                <a:gd name="connsiteX1" fmla="*/ 40679 w 116586"/>
                <a:gd name="connsiteY1" fmla="*/ 22167 h 94553"/>
                <a:gd name="connsiteX2" fmla="*/ 66728 w 116586"/>
                <a:gd name="connsiteY2" fmla="*/ 3076 h 94553"/>
                <a:gd name="connsiteX3" fmla="*/ 110083 w 116586"/>
                <a:gd name="connsiteY3" fmla="*/ 15149 h 94553"/>
                <a:gd name="connsiteX4" fmla="*/ 113354 w 116586"/>
                <a:gd name="connsiteY4" fmla="*/ 51367 h 94553"/>
                <a:gd name="connsiteX5" fmla="*/ 99497 w 116586"/>
                <a:gd name="connsiteY5" fmla="*/ 72361 h 94553"/>
                <a:gd name="connsiteX6" fmla="*/ 93074 w 116586"/>
                <a:gd name="connsiteY6" fmla="*/ 79795 h 94553"/>
                <a:gd name="connsiteX7" fmla="*/ 87424 w 116586"/>
                <a:gd name="connsiteY7" fmla="*/ 83364 h 94553"/>
                <a:gd name="connsiteX8" fmla="*/ 79752 w 116586"/>
                <a:gd name="connsiteY8" fmla="*/ 84613 h 94553"/>
                <a:gd name="connsiteX9" fmla="*/ 72854 w 116586"/>
                <a:gd name="connsiteY9" fmla="*/ 85386 h 94553"/>
                <a:gd name="connsiteX10" fmla="*/ 68928 w 116586"/>
                <a:gd name="connsiteY10" fmla="*/ 81579 h 94553"/>
                <a:gd name="connsiteX11" fmla="*/ 85164 w 116586"/>
                <a:gd name="connsiteY11" fmla="*/ 18063 h 94553"/>
                <a:gd name="connsiteX12" fmla="*/ 80704 w 116586"/>
                <a:gd name="connsiteY12" fmla="*/ 23475 h 94553"/>
                <a:gd name="connsiteX13" fmla="*/ 67561 w 116586"/>
                <a:gd name="connsiteY13" fmla="*/ 46015 h 94553"/>
                <a:gd name="connsiteX14" fmla="*/ 44485 w 116586"/>
                <a:gd name="connsiteY14" fmla="*/ 90798 h 94553"/>
                <a:gd name="connsiteX15" fmla="*/ 37527 w 116586"/>
                <a:gd name="connsiteY15" fmla="*/ 92225 h 94553"/>
                <a:gd name="connsiteX16" fmla="*/ 297 w 116586"/>
                <a:gd name="connsiteY16" fmla="*/ 94366 h 94553"/>
                <a:gd name="connsiteX17" fmla="*/ 0 w 116586"/>
                <a:gd name="connsiteY17" fmla="*/ 94366 h 94553"/>
                <a:gd name="connsiteX18" fmla="*/ 13262 w 116586"/>
                <a:gd name="connsiteY18" fmla="*/ 64095 h 94553"/>
                <a:gd name="connsiteX19" fmla="*/ 26287 w 116586"/>
                <a:gd name="connsiteY19" fmla="*/ 40722 h 94553"/>
                <a:gd name="connsiteX20" fmla="*/ 28190 w 116586"/>
                <a:gd name="connsiteY20" fmla="*/ 36737 h 94553"/>
                <a:gd name="connsiteX21" fmla="*/ 29796 w 116586"/>
                <a:gd name="connsiteY21" fmla="*/ 32693 h 94553"/>
                <a:gd name="connsiteX22" fmla="*/ 29796 w 116586"/>
                <a:gd name="connsiteY22" fmla="*/ 32931 h 9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86" h="94553">
                  <a:moveTo>
                    <a:pt x="29796" y="32931"/>
                  </a:moveTo>
                  <a:cubicBezTo>
                    <a:pt x="33423" y="29363"/>
                    <a:pt x="37170" y="25854"/>
                    <a:pt x="40679" y="22167"/>
                  </a:cubicBezTo>
                  <a:cubicBezTo>
                    <a:pt x="48232" y="14257"/>
                    <a:pt x="56558" y="7477"/>
                    <a:pt x="66728" y="3076"/>
                  </a:cubicBezTo>
                  <a:cubicBezTo>
                    <a:pt x="84510" y="-4596"/>
                    <a:pt x="101817" y="3076"/>
                    <a:pt x="110083" y="15149"/>
                  </a:cubicBezTo>
                  <a:cubicBezTo>
                    <a:pt x="117934" y="26508"/>
                    <a:pt x="118231" y="38759"/>
                    <a:pt x="113354" y="51367"/>
                  </a:cubicBezTo>
                  <a:cubicBezTo>
                    <a:pt x="110262" y="59337"/>
                    <a:pt x="105207" y="66117"/>
                    <a:pt x="99497" y="72361"/>
                  </a:cubicBezTo>
                  <a:cubicBezTo>
                    <a:pt x="97297" y="74800"/>
                    <a:pt x="95215" y="77357"/>
                    <a:pt x="93074" y="79795"/>
                  </a:cubicBezTo>
                  <a:cubicBezTo>
                    <a:pt x="91171" y="80985"/>
                    <a:pt x="89327" y="82174"/>
                    <a:pt x="87424" y="83364"/>
                  </a:cubicBezTo>
                  <a:cubicBezTo>
                    <a:pt x="84867" y="83780"/>
                    <a:pt x="82310" y="84256"/>
                    <a:pt x="79752" y="84613"/>
                  </a:cubicBezTo>
                  <a:cubicBezTo>
                    <a:pt x="77492" y="84910"/>
                    <a:pt x="75173" y="85207"/>
                    <a:pt x="72854" y="85386"/>
                  </a:cubicBezTo>
                  <a:cubicBezTo>
                    <a:pt x="70177" y="85564"/>
                    <a:pt x="69523" y="83661"/>
                    <a:pt x="68928" y="81579"/>
                  </a:cubicBezTo>
                  <a:cubicBezTo>
                    <a:pt x="73091" y="60110"/>
                    <a:pt x="79574" y="39295"/>
                    <a:pt x="85164" y="18063"/>
                  </a:cubicBezTo>
                  <a:cubicBezTo>
                    <a:pt x="83380" y="19728"/>
                    <a:pt x="81893" y="21512"/>
                    <a:pt x="80704" y="23475"/>
                  </a:cubicBezTo>
                  <a:cubicBezTo>
                    <a:pt x="76244" y="30969"/>
                    <a:pt x="71605" y="38343"/>
                    <a:pt x="67561" y="46015"/>
                  </a:cubicBezTo>
                  <a:cubicBezTo>
                    <a:pt x="59710" y="60824"/>
                    <a:pt x="52157" y="75870"/>
                    <a:pt x="44485" y="90798"/>
                  </a:cubicBezTo>
                  <a:cubicBezTo>
                    <a:pt x="42166" y="91273"/>
                    <a:pt x="39846" y="92106"/>
                    <a:pt x="37527" y="92225"/>
                  </a:cubicBezTo>
                  <a:cubicBezTo>
                    <a:pt x="25097" y="92701"/>
                    <a:pt x="12787" y="95258"/>
                    <a:pt x="297" y="94366"/>
                  </a:cubicBezTo>
                  <a:lnTo>
                    <a:pt x="0" y="94366"/>
                  </a:lnTo>
                  <a:cubicBezTo>
                    <a:pt x="4401" y="84256"/>
                    <a:pt x="8445" y="73967"/>
                    <a:pt x="13262" y="64095"/>
                  </a:cubicBezTo>
                  <a:cubicBezTo>
                    <a:pt x="17128" y="56066"/>
                    <a:pt x="21945" y="48513"/>
                    <a:pt x="26287" y="40722"/>
                  </a:cubicBezTo>
                  <a:cubicBezTo>
                    <a:pt x="27000" y="39414"/>
                    <a:pt x="27536" y="38046"/>
                    <a:pt x="28190" y="36737"/>
                  </a:cubicBezTo>
                  <a:cubicBezTo>
                    <a:pt x="28725" y="35369"/>
                    <a:pt x="29260" y="34002"/>
                    <a:pt x="29796" y="32693"/>
                  </a:cubicBezTo>
                  <a:lnTo>
                    <a:pt x="29796" y="32931"/>
                  </a:lnTo>
                  <a:close/>
                </a:path>
              </a:pathLst>
            </a:custGeom>
            <a:solidFill>
              <a:srgbClr val="252B5D">
                <a:alpha val="24000"/>
              </a:srgbClr>
            </a:solidFill>
            <a:ln w="5935" cap="flat">
              <a:noFill/>
              <a:prstDash val="solid"/>
              <a:miter/>
            </a:ln>
          </p:spPr>
          <p:txBody>
            <a:bodyPr rtlCol="0" anchor="ctr"/>
            <a:lstStyle/>
            <a:p>
              <a:endParaRPr lang="es-BO"/>
            </a:p>
          </p:txBody>
        </p:sp>
        <p:sp>
          <p:nvSpPr>
            <p:cNvPr id="52" name="Forma libre: forma 51">
              <a:extLst>
                <a:ext uri="{FF2B5EF4-FFF2-40B4-BE49-F238E27FC236}">
                  <a16:creationId xmlns:a16="http://schemas.microsoft.com/office/drawing/2014/main" id="{568189AE-A891-C09D-B85C-CC11CBA00690}"/>
                </a:ext>
              </a:extLst>
            </p:cNvPr>
            <p:cNvSpPr/>
            <p:nvPr/>
          </p:nvSpPr>
          <p:spPr>
            <a:xfrm>
              <a:off x="10437312" y="1324494"/>
              <a:ext cx="32356" cy="81298"/>
            </a:xfrm>
            <a:custGeom>
              <a:avLst/>
              <a:gdLst>
                <a:gd name="connsiteX0" fmla="*/ 10768 w 32356"/>
                <a:gd name="connsiteY0" fmla="*/ 75887 h 81298"/>
                <a:gd name="connsiteX1" fmla="*/ 4226 w 32356"/>
                <a:gd name="connsiteY1" fmla="*/ 78028 h 81298"/>
                <a:gd name="connsiteX2" fmla="*/ 4 w 32356"/>
                <a:gd name="connsiteY2" fmla="*/ 81299 h 81298"/>
                <a:gd name="connsiteX3" fmla="*/ 4761 w 32356"/>
                <a:gd name="connsiteY3" fmla="*/ 62208 h 81298"/>
                <a:gd name="connsiteX4" fmla="*/ 22782 w 32356"/>
                <a:gd name="connsiteY4" fmla="*/ 14273 h 81298"/>
                <a:gd name="connsiteX5" fmla="*/ 27718 w 32356"/>
                <a:gd name="connsiteY5" fmla="*/ 2676 h 81298"/>
                <a:gd name="connsiteX6" fmla="*/ 32059 w 32356"/>
                <a:gd name="connsiteY6" fmla="*/ 0 h 81298"/>
                <a:gd name="connsiteX7" fmla="*/ 32357 w 32356"/>
                <a:gd name="connsiteY7" fmla="*/ 0 h 81298"/>
                <a:gd name="connsiteX8" fmla="*/ 13207 w 32356"/>
                <a:gd name="connsiteY8" fmla="*/ 68691 h 81298"/>
                <a:gd name="connsiteX9" fmla="*/ 10768 w 32356"/>
                <a:gd name="connsiteY9" fmla="*/ 75887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56" h="81298">
                  <a:moveTo>
                    <a:pt x="10768" y="75887"/>
                  </a:moveTo>
                  <a:cubicBezTo>
                    <a:pt x="8270" y="75649"/>
                    <a:pt x="6070" y="76244"/>
                    <a:pt x="4226" y="78028"/>
                  </a:cubicBezTo>
                  <a:cubicBezTo>
                    <a:pt x="2977" y="79277"/>
                    <a:pt x="1431" y="80228"/>
                    <a:pt x="4" y="81299"/>
                  </a:cubicBezTo>
                  <a:cubicBezTo>
                    <a:pt x="-115" y="74519"/>
                    <a:pt x="2680" y="68334"/>
                    <a:pt x="4761" y="62208"/>
                  </a:cubicBezTo>
                  <a:cubicBezTo>
                    <a:pt x="10292" y="46032"/>
                    <a:pt x="16656" y="30212"/>
                    <a:pt x="22782" y="14273"/>
                  </a:cubicBezTo>
                  <a:cubicBezTo>
                    <a:pt x="24268" y="10348"/>
                    <a:pt x="26053" y="6542"/>
                    <a:pt x="27718" y="2676"/>
                  </a:cubicBezTo>
                  <a:cubicBezTo>
                    <a:pt x="28550" y="833"/>
                    <a:pt x="30097" y="60"/>
                    <a:pt x="32059" y="0"/>
                  </a:cubicBezTo>
                  <a:lnTo>
                    <a:pt x="32357" y="0"/>
                  </a:lnTo>
                  <a:cubicBezTo>
                    <a:pt x="23079" y="22124"/>
                    <a:pt x="17191" y="45140"/>
                    <a:pt x="13207" y="68691"/>
                  </a:cubicBezTo>
                  <a:lnTo>
                    <a:pt x="10768" y="75887"/>
                  </a:lnTo>
                  <a:close/>
                </a:path>
              </a:pathLst>
            </a:custGeom>
            <a:solidFill>
              <a:srgbClr val="38ADD7">
                <a:alpha val="24000"/>
              </a:srgbClr>
            </a:solidFill>
            <a:ln w="5935" cap="flat">
              <a:noFill/>
              <a:prstDash val="solid"/>
              <a:miter/>
            </a:ln>
          </p:spPr>
          <p:txBody>
            <a:bodyPr rtlCol="0" anchor="ctr"/>
            <a:lstStyle/>
            <a:p>
              <a:endParaRPr lang="es-BO"/>
            </a:p>
          </p:txBody>
        </p:sp>
        <p:sp>
          <p:nvSpPr>
            <p:cNvPr id="53" name="Forma libre: forma 52">
              <a:extLst>
                <a:ext uri="{FF2B5EF4-FFF2-40B4-BE49-F238E27FC236}">
                  <a16:creationId xmlns:a16="http://schemas.microsoft.com/office/drawing/2014/main" id="{C0295A6C-C19E-3EC9-2C6E-A4BB00493EB6}"/>
                </a:ext>
              </a:extLst>
            </p:cNvPr>
            <p:cNvSpPr/>
            <p:nvPr/>
          </p:nvSpPr>
          <p:spPr>
            <a:xfrm>
              <a:off x="10496406" y="1262762"/>
              <a:ext cx="2642" cy="4044"/>
            </a:xfrm>
            <a:custGeom>
              <a:avLst/>
              <a:gdLst>
                <a:gd name="connsiteX0" fmla="*/ 2643 w 2642"/>
                <a:gd name="connsiteY0" fmla="*/ 0 h 4044"/>
                <a:gd name="connsiteX1" fmla="*/ 1037 w 2642"/>
                <a:gd name="connsiteY1" fmla="*/ 4044 h 4044"/>
                <a:gd name="connsiteX2" fmla="*/ 2643 w 2642"/>
                <a:gd name="connsiteY2" fmla="*/ 0 h 4044"/>
              </a:gdLst>
              <a:ahLst/>
              <a:cxnLst>
                <a:cxn ang="0">
                  <a:pos x="connsiteX0" y="connsiteY0"/>
                </a:cxn>
                <a:cxn ang="0">
                  <a:pos x="connsiteX1" y="connsiteY1"/>
                </a:cxn>
                <a:cxn ang="0">
                  <a:pos x="connsiteX2" y="connsiteY2"/>
                </a:cxn>
              </a:cxnLst>
              <a:rect l="l" t="t" r="r" b="b"/>
              <a:pathLst>
                <a:path w="2642" h="4044">
                  <a:moveTo>
                    <a:pt x="2643" y="0"/>
                  </a:moveTo>
                  <a:cubicBezTo>
                    <a:pt x="2107" y="1368"/>
                    <a:pt x="1572" y="2736"/>
                    <a:pt x="1037" y="4044"/>
                  </a:cubicBezTo>
                  <a:cubicBezTo>
                    <a:pt x="-569" y="1784"/>
                    <a:pt x="-509" y="1606"/>
                    <a:pt x="2643"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54" name="Forma libre: forma 53">
              <a:extLst>
                <a:ext uri="{FF2B5EF4-FFF2-40B4-BE49-F238E27FC236}">
                  <a16:creationId xmlns:a16="http://schemas.microsoft.com/office/drawing/2014/main" id="{1DD7B1D9-9095-D429-9738-A0ACE563D89C}"/>
                </a:ext>
              </a:extLst>
            </p:cNvPr>
            <p:cNvSpPr/>
            <p:nvPr/>
          </p:nvSpPr>
          <p:spPr>
            <a:xfrm>
              <a:off x="10768577" y="567140"/>
              <a:ext cx="278925" cy="404088"/>
            </a:xfrm>
            <a:custGeom>
              <a:avLst/>
              <a:gdLst>
                <a:gd name="connsiteX0" fmla="*/ 119 w 278925"/>
                <a:gd name="connsiteY0" fmla="*/ 329986 h 404088"/>
                <a:gd name="connsiteX1" fmla="*/ 4223 w 278925"/>
                <a:gd name="connsiteY1" fmla="*/ 321125 h 404088"/>
                <a:gd name="connsiteX2" fmla="*/ 35862 w 278925"/>
                <a:gd name="connsiteY2" fmla="*/ 277294 h 404088"/>
                <a:gd name="connsiteX3" fmla="*/ 67798 w 278925"/>
                <a:gd name="connsiteY3" fmla="*/ 228229 h 404088"/>
                <a:gd name="connsiteX4" fmla="*/ 85581 w 278925"/>
                <a:gd name="connsiteY4" fmla="*/ 196947 h 404088"/>
                <a:gd name="connsiteX5" fmla="*/ 99557 w 278925"/>
                <a:gd name="connsiteY5" fmla="*/ 170719 h 404088"/>
                <a:gd name="connsiteX6" fmla="*/ 114425 w 278925"/>
                <a:gd name="connsiteY6" fmla="*/ 137891 h 404088"/>
                <a:gd name="connsiteX7" fmla="*/ 119242 w 278925"/>
                <a:gd name="connsiteY7" fmla="*/ 133847 h 404088"/>
                <a:gd name="connsiteX8" fmla="*/ 144934 w 278925"/>
                <a:gd name="connsiteY8" fmla="*/ 104824 h 404088"/>
                <a:gd name="connsiteX9" fmla="*/ 190549 w 278925"/>
                <a:gd name="connsiteY9" fmla="*/ 34587 h 404088"/>
                <a:gd name="connsiteX10" fmla="*/ 195783 w 278925"/>
                <a:gd name="connsiteY10" fmla="*/ 28878 h 404088"/>
                <a:gd name="connsiteX11" fmla="*/ 195783 w 278925"/>
                <a:gd name="connsiteY11" fmla="*/ 27213 h 404088"/>
                <a:gd name="connsiteX12" fmla="*/ 195426 w 278925"/>
                <a:gd name="connsiteY12" fmla="*/ 16746 h 404088"/>
                <a:gd name="connsiteX13" fmla="*/ 194237 w 278925"/>
                <a:gd name="connsiteY13" fmla="*/ 212 h 404088"/>
                <a:gd name="connsiteX14" fmla="*/ 205953 w 278925"/>
                <a:gd name="connsiteY14" fmla="*/ 34 h 404088"/>
                <a:gd name="connsiteX15" fmla="*/ 216836 w 278925"/>
                <a:gd name="connsiteY15" fmla="*/ 3186 h 404088"/>
                <a:gd name="connsiteX16" fmla="*/ 232120 w 278925"/>
                <a:gd name="connsiteY16" fmla="*/ 7349 h 404088"/>
                <a:gd name="connsiteX17" fmla="*/ 235451 w 278925"/>
                <a:gd name="connsiteY17" fmla="*/ 7646 h 404088"/>
                <a:gd name="connsiteX18" fmla="*/ 251389 w 278925"/>
                <a:gd name="connsiteY18" fmla="*/ 14545 h 404088"/>
                <a:gd name="connsiteX19" fmla="*/ 260727 w 278925"/>
                <a:gd name="connsiteY19" fmla="*/ 16091 h 404088"/>
                <a:gd name="connsiteX20" fmla="*/ 266258 w 278925"/>
                <a:gd name="connsiteY20" fmla="*/ 38037 h 404088"/>
                <a:gd name="connsiteX21" fmla="*/ 268458 w 278925"/>
                <a:gd name="connsiteY21" fmla="*/ 59387 h 404088"/>
                <a:gd name="connsiteX22" fmla="*/ 269707 w 278925"/>
                <a:gd name="connsiteY22" fmla="*/ 61707 h 404088"/>
                <a:gd name="connsiteX23" fmla="*/ 272205 w 278925"/>
                <a:gd name="connsiteY23" fmla="*/ 91145 h 404088"/>
                <a:gd name="connsiteX24" fmla="*/ 275595 w 278925"/>
                <a:gd name="connsiteY24" fmla="*/ 128554 h 404088"/>
                <a:gd name="connsiteX25" fmla="*/ 275892 w 278925"/>
                <a:gd name="connsiteY25" fmla="*/ 132122 h 404088"/>
                <a:gd name="connsiteX26" fmla="*/ 277200 w 278925"/>
                <a:gd name="connsiteY26" fmla="*/ 146395 h 404088"/>
                <a:gd name="connsiteX27" fmla="*/ 277319 w 278925"/>
                <a:gd name="connsiteY27" fmla="*/ 164356 h 404088"/>
                <a:gd name="connsiteX28" fmla="*/ 278925 w 278925"/>
                <a:gd name="connsiteY28" fmla="*/ 170184 h 404088"/>
                <a:gd name="connsiteX29" fmla="*/ 277795 w 278925"/>
                <a:gd name="connsiteY29" fmla="*/ 173158 h 404088"/>
                <a:gd name="connsiteX30" fmla="*/ 262154 w 278925"/>
                <a:gd name="connsiteY30" fmla="*/ 168162 h 404088"/>
                <a:gd name="connsiteX31" fmla="*/ 251746 w 278925"/>
                <a:gd name="connsiteY31" fmla="*/ 159063 h 404088"/>
                <a:gd name="connsiteX32" fmla="*/ 250378 w 278925"/>
                <a:gd name="connsiteY32" fmla="*/ 154900 h 404088"/>
                <a:gd name="connsiteX33" fmla="*/ 245264 w 278925"/>
                <a:gd name="connsiteY33" fmla="*/ 152461 h 404088"/>
                <a:gd name="connsiteX34" fmla="*/ 244729 w 278925"/>
                <a:gd name="connsiteY34" fmla="*/ 140745 h 404088"/>
                <a:gd name="connsiteX35" fmla="*/ 242647 w 278925"/>
                <a:gd name="connsiteY35" fmla="*/ 108392 h 404088"/>
                <a:gd name="connsiteX36" fmla="*/ 242112 w 278925"/>
                <a:gd name="connsiteY36" fmla="*/ 105776 h 404088"/>
                <a:gd name="connsiteX37" fmla="*/ 239138 w 278925"/>
                <a:gd name="connsiteY37" fmla="*/ 88053 h 404088"/>
                <a:gd name="connsiteX38" fmla="*/ 234261 w 278925"/>
                <a:gd name="connsiteY38" fmla="*/ 71698 h 404088"/>
                <a:gd name="connsiteX39" fmla="*/ 231764 w 278925"/>
                <a:gd name="connsiteY39" fmla="*/ 91324 h 404088"/>
                <a:gd name="connsiteX40" fmla="*/ 231526 w 278925"/>
                <a:gd name="connsiteY40" fmla="*/ 94000 h 404088"/>
                <a:gd name="connsiteX41" fmla="*/ 228374 w 278925"/>
                <a:gd name="connsiteY41" fmla="*/ 122547 h 404088"/>
                <a:gd name="connsiteX42" fmla="*/ 225995 w 278925"/>
                <a:gd name="connsiteY42" fmla="*/ 143065 h 404088"/>
                <a:gd name="connsiteX43" fmla="*/ 219215 w 278925"/>
                <a:gd name="connsiteY43" fmla="*/ 184695 h 404088"/>
                <a:gd name="connsiteX44" fmla="*/ 212851 w 278925"/>
                <a:gd name="connsiteY44" fmla="*/ 220974 h 404088"/>
                <a:gd name="connsiteX45" fmla="*/ 211067 w 278925"/>
                <a:gd name="connsiteY45" fmla="*/ 231619 h 404088"/>
                <a:gd name="connsiteX46" fmla="*/ 203157 w 278925"/>
                <a:gd name="connsiteY46" fmla="*/ 266708 h 404088"/>
                <a:gd name="connsiteX47" fmla="*/ 184959 w 278925"/>
                <a:gd name="connsiteY47" fmla="*/ 335398 h 404088"/>
                <a:gd name="connsiteX48" fmla="*/ 177644 w 278925"/>
                <a:gd name="connsiteY48" fmla="*/ 360436 h 404088"/>
                <a:gd name="connsiteX49" fmla="*/ 175681 w 278925"/>
                <a:gd name="connsiteY49" fmla="*/ 361209 h 404088"/>
                <a:gd name="connsiteX50" fmla="*/ 165392 w 278925"/>
                <a:gd name="connsiteY50" fmla="*/ 363945 h 404088"/>
                <a:gd name="connsiteX51" fmla="*/ 133753 w 278925"/>
                <a:gd name="connsiteY51" fmla="*/ 391600 h 404088"/>
                <a:gd name="connsiteX52" fmla="*/ 128758 w 278925"/>
                <a:gd name="connsiteY52" fmla="*/ 404089 h 404088"/>
                <a:gd name="connsiteX53" fmla="*/ 123108 w 278925"/>
                <a:gd name="connsiteY53" fmla="*/ 398498 h 404088"/>
                <a:gd name="connsiteX54" fmla="*/ 117993 w 278925"/>
                <a:gd name="connsiteY54" fmla="*/ 372390 h 404088"/>
                <a:gd name="connsiteX55" fmla="*/ 118350 w 278925"/>
                <a:gd name="connsiteY55" fmla="*/ 370606 h 404088"/>
                <a:gd name="connsiteX56" fmla="*/ 133099 w 278925"/>
                <a:gd name="connsiteY56" fmla="*/ 334030 h 404088"/>
                <a:gd name="connsiteX57" fmla="*/ 157602 w 278925"/>
                <a:gd name="connsiteY57" fmla="*/ 289961 h 404088"/>
                <a:gd name="connsiteX58" fmla="*/ 162181 w 278925"/>
                <a:gd name="connsiteY58" fmla="*/ 281160 h 404088"/>
                <a:gd name="connsiteX59" fmla="*/ 168485 w 278925"/>
                <a:gd name="connsiteY59" fmla="*/ 266351 h 404088"/>
                <a:gd name="connsiteX60" fmla="*/ 171518 w 278925"/>
                <a:gd name="connsiteY60" fmla="*/ 262009 h 404088"/>
                <a:gd name="connsiteX61" fmla="*/ 176633 w 278925"/>
                <a:gd name="connsiteY61" fmla="*/ 250472 h 404088"/>
                <a:gd name="connsiteX62" fmla="*/ 193404 w 278925"/>
                <a:gd name="connsiteY62" fmla="*/ 210744 h 404088"/>
                <a:gd name="connsiteX63" fmla="*/ 199054 w 278925"/>
                <a:gd name="connsiteY63" fmla="*/ 194687 h 404088"/>
                <a:gd name="connsiteX64" fmla="*/ 204644 w 278925"/>
                <a:gd name="connsiteY64" fmla="*/ 165010 h 404088"/>
                <a:gd name="connsiteX65" fmla="*/ 203276 w 278925"/>
                <a:gd name="connsiteY65" fmla="*/ 159658 h 404088"/>
                <a:gd name="connsiteX66" fmla="*/ 177703 w 278925"/>
                <a:gd name="connsiteY66" fmla="*/ 159658 h 404088"/>
                <a:gd name="connsiteX67" fmla="*/ 178001 w 278925"/>
                <a:gd name="connsiteY67" fmla="*/ 156981 h 404088"/>
                <a:gd name="connsiteX68" fmla="*/ 189955 w 278925"/>
                <a:gd name="connsiteY68" fmla="*/ 102505 h 404088"/>
                <a:gd name="connsiteX69" fmla="*/ 189241 w 278925"/>
                <a:gd name="connsiteY69" fmla="*/ 97747 h 404088"/>
                <a:gd name="connsiteX70" fmla="*/ 176454 w 278925"/>
                <a:gd name="connsiteY70" fmla="*/ 129029 h 404088"/>
                <a:gd name="connsiteX71" fmla="*/ 155580 w 278925"/>
                <a:gd name="connsiteY71" fmla="*/ 172979 h 404088"/>
                <a:gd name="connsiteX72" fmla="*/ 124594 w 278925"/>
                <a:gd name="connsiteY72" fmla="*/ 221628 h 404088"/>
                <a:gd name="connsiteX73" fmla="*/ 89625 w 278925"/>
                <a:gd name="connsiteY73" fmla="*/ 262842 h 404088"/>
                <a:gd name="connsiteX74" fmla="*/ 74221 w 278925"/>
                <a:gd name="connsiteY74" fmla="*/ 278126 h 404088"/>
                <a:gd name="connsiteX75" fmla="*/ 55963 w 278925"/>
                <a:gd name="connsiteY75" fmla="*/ 294184 h 404088"/>
                <a:gd name="connsiteX76" fmla="*/ 19804 w 278925"/>
                <a:gd name="connsiteY76" fmla="*/ 319519 h 404088"/>
                <a:gd name="connsiteX77" fmla="*/ 0 w 278925"/>
                <a:gd name="connsiteY77" fmla="*/ 330105 h 40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8925" h="404088">
                  <a:moveTo>
                    <a:pt x="119" y="329986"/>
                  </a:moveTo>
                  <a:cubicBezTo>
                    <a:pt x="416" y="326537"/>
                    <a:pt x="2200" y="323801"/>
                    <a:pt x="4223" y="321125"/>
                  </a:cubicBezTo>
                  <a:cubicBezTo>
                    <a:pt x="15165" y="306792"/>
                    <a:pt x="25633" y="292162"/>
                    <a:pt x="35862" y="277294"/>
                  </a:cubicBezTo>
                  <a:cubicBezTo>
                    <a:pt x="46924" y="261177"/>
                    <a:pt x="57093" y="244525"/>
                    <a:pt x="67798" y="228229"/>
                  </a:cubicBezTo>
                  <a:cubicBezTo>
                    <a:pt x="74340" y="218238"/>
                    <a:pt x="79752" y="207414"/>
                    <a:pt x="85581" y="196947"/>
                  </a:cubicBezTo>
                  <a:cubicBezTo>
                    <a:pt x="90338" y="188264"/>
                    <a:pt x="95215" y="179640"/>
                    <a:pt x="99557" y="170719"/>
                  </a:cubicBezTo>
                  <a:cubicBezTo>
                    <a:pt x="104790" y="159895"/>
                    <a:pt x="109488" y="148834"/>
                    <a:pt x="114425" y="137891"/>
                  </a:cubicBezTo>
                  <a:cubicBezTo>
                    <a:pt x="116030" y="136582"/>
                    <a:pt x="117755" y="135333"/>
                    <a:pt x="119242" y="133847"/>
                  </a:cubicBezTo>
                  <a:cubicBezTo>
                    <a:pt x="128579" y="124866"/>
                    <a:pt x="137024" y="115172"/>
                    <a:pt x="144934" y="104824"/>
                  </a:cubicBezTo>
                  <a:cubicBezTo>
                    <a:pt x="162003" y="82581"/>
                    <a:pt x="177703" y="59566"/>
                    <a:pt x="190549" y="34587"/>
                  </a:cubicBezTo>
                  <a:cubicBezTo>
                    <a:pt x="193840" y="33953"/>
                    <a:pt x="195585" y="32050"/>
                    <a:pt x="195783" y="28878"/>
                  </a:cubicBezTo>
                  <a:cubicBezTo>
                    <a:pt x="195783" y="28343"/>
                    <a:pt x="195783" y="27748"/>
                    <a:pt x="195783" y="27213"/>
                  </a:cubicBezTo>
                  <a:cubicBezTo>
                    <a:pt x="195723" y="23704"/>
                    <a:pt x="196318" y="20017"/>
                    <a:pt x="195426" y="16746"/>
                  </a:cubicBezTo>
                  <a:cubicBezTo>
                    <a:pt x="193939" y="11215"/>
                    <a:pt x="194177" y="5743"/>
                    <a:pt x="194237" y="212"/>
                  </a:cubicBezTo>
                  <a:cubicBezTo>
                    <a:pt x="198162" y="212"/>
                    <a:pt x="202027" y="212"/>
                    <a:pt x="205953" y="34"/>
                  </a:cubicBezTo>
                  <a:cubicBezTo>
                    <a:pt x="209997" y="-204"/>
                    <a:pt x="213446" y="807"/>
                    <a:pt x="216836" y="3186"/>
                  </a:cubicBezTo>
                  <a:cubicBezTo>
                    <a:pt x="221296" y="6338"/>
                    <a:pt x="226471" y="8063"/>
                    <a:pt x="232120" y="7349"/>
                  </a:cubicBezTo>
                  <a:cubicBezTo>
                    <a:pt x="233250" y="7230"/>
                    <a:pt x="234499" y="7587"/>
                    <a:pt x="235451" y="7646"/>
                  </a:cubicBezTo>
                  <a:cubicBezTo>
                    <a:pt x="242112" y="14248"/>
                    <a:pt x="242528" y="14367"/>
                    <a:pt x="251389" y="14545"/>
                  </a:cubicBezTo>
                  <a:cubicBezTo>
                    <a:pt x="254304" y="14605"/>
                    <a:pt x="257396" y="13831"/>
                    <a:pt x="260727" y="16091"/>
                  </a:cubicBezTo>
                  <a:cubicBezTo>
                    <a:pt x="263581" y="22752"/>
                    <a:pt x="265306" y="30365"/>
                    <a:pt x="266258" y="38037"/>
                  </a:cubicBezTo>
                  <a:cubicBezTo>
                    <a:pt x="267150" y="45114"/>
                    <a:pt x="268815" y="52191"/>
                    <a:pt x="268458" y="59387"/>
                  </a:cubicBezTo>
                  <a:cubicBezTo>
                    <a:pt x="268458" y="60101"/>
                    <a:pt x="269291" y="60934"/>
                    <a:pt x="269707" y="61707"/>
                  </a:cubicBezTo>
                  <a:cubicBezTo>
                    <a:pt x="270480" y="71520"/>
                    <a:pt x="270837" y="81392"/>
                    <a:pt x="272205" y="91145"/>
                  </a:cubicBezTo>
                  <a:cubicBezTo>
                    <a:pt x="273989" y="103575"/>
                    <a:pt x="275833" y="115945"/>
                    <a:pt x="275595" y="128554"/>
                  </a:cubicBezTo>
                  <a:cubicBezTo>
                    <a:pt x="275595" y="129743"/>
                    <a:pt x="275535" y="131051"/>
                    <a:pt x="275892" y="132122"/>
                  </a:cubicBezTo>
                  <a:cubicBezTo>
                    <a:pt x="277557" y="136761"/>
                    <a:pt x="277141" y="141578"/>
                    <a:pt x="277200" y="146395"/>
                  </a:cubicBezTo>
                  <a:cubicBezTo>
                    <a:pt x="277319" y="152402"/>
                    <a:pt x="277260" y="158409"/>
                    <a:pt x="277319" y="164356"/>
                  </a:cubicBezTo>
                  <a:cubicBezTo>
                    <a:pt x="277319" y="166437"/>
                    <a:pt x="277081" y="168578"/>
                    <a:pt x="278925" y="170184"/>
                  </a:cubicBezTo>
                  <a:lnTo>
                    <a:pt x="277795" y="173158"/>
                  </a:lnTo>
                  <a:cubicBezTo>
                    <a:pt x="272383" y="170779"/>
                    <a:pt x="267804" y="168459"/>
                    <a:pt x="262154" y="168162"/>
                  </a:cubicBezTo>
                  <a:cubicBezTo>
                    <a:pt x="257099" y="167924"/>
                    <a:pt x="252460" y="165307"/>
                    <a:pt x="251746" y="159063"/>
                  </a:cubicBezTo>
                  <a:cubicBezTo>
                    <a:pt x="251568" y="157635"/>
                    <a:pt x="250914" y="156268"/>
                    <a:pt x="250378" y="154900"/>
                  </a:cubicBezTo>
                  <a:cubicBezTo>
                    <a:pt x="249427" y="152580"/>
                    <a:pt x="247524" y="152105"/>
                    <a:pt x="245264" y="152461"/>
                  </a:cubicBezTo>
                  <a:cubicBezTo>
                    <a:pt x="245085" y="148536"/>
                    <a:pt x="244431" y="144611"/>
                    <a:pt x="244729" y="140745"/>
                  </a:cubicBezTo>
                  <a:cubicBezTo>
                    <a:pt x="245502" y="129862"/>
                    <a:pt x="242647" y="119216"/>
                    <a:pt x="242647" y="108392"/>
                  </a:cubicBezTo>
                  <a:cubicBezTo>
                    <a:pt x="242647" y="107500"/>
                    <a:pt x="242290" y="106608"/>
                    <a:pt x="242112" y="105776"/>
                  </a:cubicBezTo>
                  <a:cubicBezTo>
                    <a:pt x="241101" y="99888"/>
                    <a:pt x="240268" y="93941"/>
                    <a:pt x="239138" y="88053"/>
                  </a:cubicBezTo>
                  <a:cubicBezTo>
                    <a:pt x="238187" y="82700"/>
                    <a:pt x="237532" y="77229"/>
                    <a:pt x="234261" y="71698"/>
                  </a:cubicBezTo>
                  <a:cubicBezTo>
                    <a:pt x="233013" y="78835"/>
                    <a:pt x="231288" y="84901"/>
                    <a:pt x="231764" y="91324"/>
                  </a:cubicBezTo>
                  <a:cubicBezTo>
                    <a:pt x="231823" y="92216"/>
                    <a:pt x="231764" y="93168"/>
                    <a:pt x="231526" y="94000"/>
                  </a:cubicBezTo>
                  <a:cubicBezTo>
                    <a:pt x="228849" y="103337"/>
                    <a:pt x="230515" y="113091"/>
                    <a:pt x="228374" y="122547"/>
                  </a:cubicBezTo>
                  <a:cubicBezTo>
                    <a:pt x="226887" y="129208"/>
                    <a:pt x="227065" y="136225"/>
                    <a:pt x="225995" y="143065"/>
                  </a:cubicBezTo>
                  <a:cubicBezTo>
                    <a:pt x="223913" y="156981"/>
                    <a:pt x="221594" y="170838"/>
                    <a:pt x="219215" y="184695"/>
                  </a:cubicBezTo>
                  <a:cubicBezTo>
                    <a:pt x="217193" y="196768"/>
                    <a:pt x="214992" y="208841"/>
                    <a:pt x="212851" y="220974"/>
                  </a:cubicBezTo>
                  <a:cubicBezTo>
                    <a:pt x="212257" y="224482"/>
                    <a:pt x="211840" y="228110"/>
                    <a:pt x="211067" y="231619"/>
                  </a:cubicBezTo>
                  <a:cubicBezTo>
                    <a:pt x="208510" y="243335"/>
                    <a:pt x="205536" y="254932"/>
                    <a:pt x="203157" y="266708"/>
                  </a:cubicBezTo>
                  <a:cubicBezTo>
                    <a:pt x="198459" y="289961"/>
                    <a:pt x="191858" y="312739"/>
                    <a:pt x="184959" y="335398"/>
                  </a:cubicBezTo>
                  <a:cubicBezTo>
                    <a:pt x="182402" y="343724"/>
                    <a:pt x="180082" y="352110"/>
                    <a:pt x="177644" y="360436"/>
                  </a:cubicBezTo>
                  <a:lnTo>
                    <a:pt x="175681" y="361209"/>
                  </a:lnTo>
                  <a:cubicBezTo>
                    <a:pt x="172232" y="362101"/>
                    <a:pt x="168723" y="362756"/>
                    <a:pt x="165392" y="363945"/>
                  </a:cubicBezTo>
                  <a:cubicBezTo>
                    <a:pt x="151179" y="368941"/>
                    <a:pt x="140533" y="378159"/>
                    <a:pt x="133753" y="391600"/>
                  </a:cubicBezTo>
                  <a:cubicBezTo>
                    <a:pt x="131731" y="395584"/>
                    <a:pt x="130423" y="399926"/>
                    <a:pt x="128758" y="404089"/>
                  </a:cubicBezTo>
                  <a:cubicBezTo>
                    <a:pt x="126081" y="403078"/>
                    <a:pt x="124416" y="400937"/>
                    <a:pt x="123108" y="398498"/>
                  </a:cubicBezTo>
                  <a:cubicBezTo>
                    <a:pt x="118766" y="390351"/>
                    <a:pt x="117517" y="381549"/>
                    <a:pt x="117993" y="372390"/>
                  </a:cubicBezTo>
                  <a:cubicBezTo>
                    <a:pt x="117993" y="371795"/>
                    <a:pt x="118231" y="371201"/>
                    <a:pt x="118350" y="370606"/>
                  </a:cubicBezTo>
                  <a:cubicBezTo>
                    <a:pt x="121086" y="357522"/>
                    <a:pt x="126022" y="345211"/>
                    <a:pt x="133099" y="334030"/>
                  </a:cubicBezTo>
                  <a:cubicBezTo>
                    <a:pt x="142079" y="319757"/>
                    <a:pt x="150049" y="305008"/>
                    <a:pt x="157602" y="289961"/>
                  </a:cubicBezTo>
                  <a:cubicBezTo>
                    <a:pt x="159088" y="286988"/>
                    <a:pt x="160337" y="283836"/>
                    <a:pt x="162181" y="281160"/>
                  </a:cubicBezTo>
                  <a:cubicBezTo>
                    <a:pt x="165333" y="276640"/>
                    <a:pt x="167296" y="271703"/>
                    <a:pt x="168485" y="266351"/>
                  </a:cubicBezTo>
                  <a:cubicBezTo>
                    <a:pt x="169496" y="264924"/>
                    <a:pt x="170745" y="263556"/>
                    <a:pt x="171518" y="262009"/>
                  </a:cubicBezTo>
                  <a:cubicBezTo>
                    <a:pt x="173362" y="258203"/>
                    <a:pt x="174789" y="254278"/>
                    <a:pt x="176633" y="250472"/>
                  </a:cubicBezTo>
                  <a:cubicBezTo>
                    <a:pt x="182996" y="237566"/>
                    <a:pt x="188289" y="224185"/>
                    <a:pt x="193404" y="210744"/>
                  </a:cubicBezTo>
                  <a:cubicBezTo>
                    <a:pt x="195426" y="205451"/>
                    <a:pt x="196556" y="199682"/>
                    <a:pt x="199054" y="194687"/>
                  </a:cubicBezTo>
                  <a:cubicBezTo>
                    <a:pt x="203871" y="185231"/>
                    <a:pt x="205298" y="175358"/>
                    <a:pt x="204644" y="165010"/>
                  </a:cubicBezTo>
                  <a:cubicBezTo>
                    <a:pt x="204525" y="163345"/>
                    <a:pt x="203812" y="161680"/>
                    <a:pt x="203276" y="159658"/>
                  </a:cubicBezTo>
                  <a:lnTo>
                    <a:pt x="177703" y="159658"/>
                  </a:lnTo>
                  <a:cubicBezTo>
                    <a:pt x="177822" y="158765"/>
                    <a:pt x="177763" y="157814"/>
                    <a:pt x="178001" y="156981"/>
                  </a:cubicBezTo>
                  <a:cubicBezTo>
                    <a:pt x="183175" y="139080"/>
                    <a:pt x="186565" y="120822"/>
                    <a:pt x="189955" y="102505"/>
                  </a:cubicBezTo>
                  <a:cubicBezTo>
                    <a:pt x="190192" y="101077"/>
                    <a:pt x="190609" y="99353"/>
                    <a:pt x="189241" y="97747"/>
                  </a:cubicBezTo>
                  <a:cubicBezTo>
                    <a:pt x="184840" y="108511"/>
                    <a:pt x="180855" y="118800"/>
                    <a:pt x="176454" y="129029"/>
                  </a:cubicBezTo>
                  <a:cubicBezTo>
                    <a:pt x="170031" y="143957"/>
                    <a:pt x="163668" y="158825"/>
                    <a:pt x="155580" y="172979"/>
                  </a:cubicBezTo>
                  <a:cubicBezTo>
                    <a:pt x="146004" y="189691"/>
                    <a:pt x="136251" y="206284"/>
                    <a:pt x="124594" y="221628"/>
                  </a:cubicBezTo>
                  <a:cubicBezTo>
                    <a:pt x="113711" y="235961"/>
                    <a:pt x="102649" y="250234"/>
                    <a:pt x="89625" y="262842"/>
                  </a:cubicBezTo>
                  <a:cubicBezTo>
                    <a:pt x="84451" y="267897"/>
                    <a:pt x="79455" y="273190"/>
                    <a:pt x="74221" y="278126"/>
                  </a:cubicBezTo>
                  <a:cubicBezTo>
                    <a:pt x="68274" y="283657"/>
                    <a:pt x="62446" y="289367"/>
                    <a:pt x="55963" y="294184"/>
                  </a:cubicBezTo>
                  <a:cubicBezTo>
                    <a:pt x="44188" y="302986"/>
                    <a:pt x="32115" y="311490"/>
                    <a:pt x="19804" y="319519"/>
                  </a:cubicBezTo>
                  <a:cubicBezTo>
                    <a:pt x="13560" y="323563"/>
                    <a:pt x="7434" y="328202"/>
                    <a:pt x="0" y="330105"/>
                  </a:cubicBezTo>
                  <a:close/>
                </a:path>
              </a:pathLst>
            </a:custGeom>
            <a:solidFill>
              <a:srgbClr val="1D96BD">
                <a:alpha val="24000"/>
              </a:srgbClr>
            </a:solidFill>
            <a:ln w="5935" cap="flat">
              <a:noFill/>
              <a:prstDash val="solid"/>
              <a:miter/>
            </a:ln>
          </p:spPr>
          <p:txBody>
            <a:bodyPr rtlCol="0" anchor="ctr"/>
            <a:lstStyle/>
            <a:p>
              <a:endParaRPr lang="es-BO"/>
            </a:p>
          </p:txBody>
        </p:sp>
        <p:sp>
          <p:nvSpPr>
            <p:cNvPr id="55" name="Forma libre: forma 54">
              <a:extLst>
                <a:ext uri="{FF2B5EF4-FFF2-40B4-BE49-F238E27FC236}">
                  <a16:creationId xmlns:a16="http://schemas.microsoft.com/office/drawing/2014/main" id="{8D9F1A43-839B-0F76-3162-DA353D090FAE}"/>
                </a:ext>
              </a:extLst>
            </p:cNvPr>
            <p:cNvSpPr/>
            <p:nvPr/>
          </p:nvSpPr>
          <p:spPr>
            <a:xfrm>
              <a:off x="10551496" y="927481"/>
              <a:ext cx="177472" cy="137796"/>
            </a:xfrm>
            <a:custGeom>
              <a:avLst/>
              <a:gdLst>
                <a:gd name="connsiteX0" fmla="*/ 85052 w 177472"/>
                <a:gd name="connsiteY0" fmla="*/ 130518 h 137796"/>
                <a:gd name="connsiteX1" fmla="*/ 67092 w 177472"/>
                <a:gd name="connsiteY1" fmla="*/ 136286 h 137796"/>
                <a:gd name="connsiteX2" fmla="*/ 40626 w 177472"/>
                <a:gd name="connsiteY2" fmla="*/ 134502 h 137796"/>
                <a:gd name="connsiteX3" fmla="*/ 12674 w 177472"/>
                <a:gd name="connsiteY3" fmla="*/ 114103 h 137796"/>
                <a:gd name="connsiteX4" fmla="*/ 3040 w 177472"/>
                <a:gd name="connsiteY4" fmla="*/ 94121 h 137796"/>
                <a:gd name="connsiteX5" fmla="*/ 126 w 177472"/>
                <a:gd name="connsiteY5" fmla="*/ 78241 h 137796"/>
                <a:gd name="connsiteX6" fmla="*/ 3337 w 177472"/>
                <a:gd name="connsiteY6" fmla="*/ 57902 h 137796"/>
                <a:gd name="connsiteX7" fmla="*/ 5419 w 177472"/>
                <a:gd name="connsiteY7" fmla="*/ 51003 h 137796"/>
                <a:gd name="connsiteX8" fmla="*/ 21001 w 177472"/>
                <a:gd name="connsiteY8" fmla="*/ 30247 h 137796"/>
                <a:gd name="connsiteX9" fmla="*/ 64356 w 177472"/>
                <a:gd name="connsiteY9" fmla="*/ 5745 h 137796"/>
                <a:gd name="connsiteX10" fmla="*/ 86242 w 177472"/>
                <a:gd name="connsiteY10" fmla="*/ 749 h 137796"/>
                <a:gd name="connsiteX11" fmla="*/ 94330 w 177472"/>
                <a:gd name="connsiteY11" fmla="*/ 154 h 137796"/>
                <a:gd name="connsiteX12" fmla="*/ 123174 w 177472"/>
                <a:gd name="connsiteY12" fmla="*/ 273 h 137796"/>
                <a:gd name="connsiteX13" fmla="*/ 176104 w 177472"/>
                <a:gd name="connsiteY13" fmla="*/ 13298 h 137796"/>
                <a:gd name="connsiteX14" fmla="*/ 177472 w 177472"/>
                <a:gd name="connsiteY14" fmla="*/ 14428 h 137796"/>
                <a:gd name="connsiteX15" fmla="*/ 173250 w 177472"/>
                <a:gd name="connsiteY15" fmla="*/ 23230 h 137796"/>
                <a:gd name="connsiteX16" fmla="*/ 165340 w 177472"/>
                <a:gd name="connsiteY16" fmla="*/ 32983 h 137796"/>
                <a:gd name="connsiteX17" fmla="*/ 148331 w 177472"/>
                <a:gd name="connsiteY17" fmla="*/ 53798 h 137796"/>
                <a:gd name="connsiteX18" fmla="*/ 131916 w 177472"/>
                <a:gd name="connsiteY18" fmla="*/ 75030 h 137796"/>
                <a:gd name="connsiteX19" fmla="*/ 97958 w 177472"/>
                <a:gd name="connsiteY19" fmla="*/ 116660 h 137796"/>
                <a:gd name="connsiteX20" fmla="*/ 95757 w 177472"/>
                <a:gd name="connsiteY20" fmla="*/ 123262 h 137796"/>
                <a:gd name="connsiteX21" fmla="*/ 95757 w 177472"/>
                <a:gd name="connsiteY21" fmla="*/ 123262 h 137796"/>
                <a:gd name="connsiteX22" fmla="*/ 92308 w 177472"/>
                <a:gd name="connsiteY22" fmla="*/ 125343 h 137796"/>
                <a:gd name="connsiteX23" fmla="*/ 84993 w 177472"/>
                <a:gd name="connsiteY23" fmla="*/ 130518 h 137796"/>
                <a:gd name="connsiteX24" fmla="*/ 63821 w 177472"/>
                <a:gd name="connsiteY24" fmla="*/ 43569 h 137796"/>
                <a:gd name="connsiteX25" fmla="*/ 32776 w 177472"/>
                <a:gd name="connsiteY25" fmla="*/ 73484 h 137796"/>
                <a:gd name="connsiteX26" fmla="*/ 63345 w 177472"/>
                <a:gd name="connsiteY26" fmla="*/ 103696 h 137796"/>
                <a:gd name="connsiteX27" fmla="*/ 94092 w 177472"/>
                <a:gd name="connsiteY27" fmla="*/ 73781 h 137796"/>
                <a:gd name="connsiteX28" fmla="*/ 63821 w 177472"/>
                <a:gd name="connsiteY28" fmla="*/ 43629 h 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472" h="137796">
                  <a:moveTo>
                    <a:pt x="85052" y="130518"/>
                  </a:moveTo>
                  <a:cubicBezTo>
                    <a:pt x="79045" y="132480"/>
                    <a:pt x="73098" y="134443"/>
                    <a:pt x="67092" y="136286"/>
                  </a:cubicBezTo>
                  <a:cubicBezTo>
                    <a:pt x="58052" y="139082"/>
                    <a:pt x="49250" y="137714"/>
                    <a:pt x="40626" y="134502"/>
                  </a:cubicBezTo>
                  <a:cubicBezTo>
                    <a:pt x="29446" y="130339"/>
                    <a:pt x="19989" y="123976"/>
                    <a:pt x="12674" y="114103"/>
                  </a:cubicBezTo>
                  <a:cubicBezTo>
                    <a:pt x="8095" y="107918"/>
                    <a:pt x="4705" y="101495"/>
                    <a:pt x="3040" y="94121"/>
                  </a:cubicBezTo>
                  <a:cubicBezTo>
                    <a:pt x="1850" y="88887"/>
                    <a:pt x="602" y="83594"/>
                    <a:pt x="126" y="78241"/>
                  </a:cubicBezTo>
                  <a:cubicBezTo>
                    <a:pt x="-528" y="71283"/>
                    <a:pt x="1494" y="64563"/>
                    <a:pt x="3337" y="57902"/>
                  </a:cubicBezTo>
                  <a:cubicBezTo>
                    <a:pt x="3991" y="55582"/>
                    <a:pt x="4765" y="53323"/>
                    <a:pt x="5419" y="51003"/>
                  </a:cubicBezTo>
                  <a:cubicBezTo>
                    <a:pt x="10177" y="43747"/>
                    <a:pt x="14875" y="36551"/>
                    <a:pt x="21001" y="30247"/>
                  </a:cubicBezTo>
                  <a:cubicBezTo>
                    <a:pt x="33133" y="17699"/>
                    <a:pt x="47882" y="10265"/>
                    <a:pt x="64356" y="5745"/>
                  </a:cubicBezTo>
                  <a:cubicBezTo>
                    <a:pt x="71552" y="3782"/>
                    <a:pt x="78927" y="2295"/>
                    <a:pt x="86242" y="749"/>
                  </a:cubicBezTo>
                  <a:cubicBezTo>
                    <a:pt x="88858" y="214"/>
                    <a:pt x="91594" y="154"/>
                    <a:pt x="94330" y="154"/>
                  </a:cubicBezTo>
                  <a:cubicBezTo>
                    <a:pt x="103964" y="154"/>
                    <a:pt x="113599" y="-262"/>
                    <a:pt x="123174" y="273"/>
                  </a:cubicBezTo>
                  <a:cubicBezTo>
                    <a:pt x="141610" y="1225"/>
                    <a:pt x="159333" y="5507"/>
                    <a:pt x="176104" y="13298"/>
                  </a:cubicBezTo>
                  <a:cubicBezTo>
                    <a:pt x="176640" y="13536"/>
                    <a:pt x="176996" y="14071"/>
                    <a:pt x="177472" y="14428"/>
                  </a:cubicBezTo>
                  <a:cubicBezTo>
                    <a:pt x="177115" y="17818"/>
                    <a:pt x="175391" y="20613"/>
                    <a:pt x="173250" y="23230"/>
                  </a:cubicBezTo>
                  <a:cubicBezTo>
                    <a:pt x="170573" y="26441"/>
                    <a:pt x="168016" y="29771"/>
                    <a:pt x="165340" y="32983"/>
                  </a:cubicBezTo>
                  <a:cubicBezTo>
                    <a:pt x="159690" y="39941"/>
                    <a:pt x="153743" y="46662"/>
                    <a:pt x="148331" y="53798"/>
                  </a:cubicBezTo>
                  <a:cubicBezTo>
                    <a:pt x="142919" y="60935"/>
                    <a:pt x="137269" y="67893"/>
                    <a:pt x="131916" y="75030"/>
                  </a:cubicBezTo>
                  <a:cubicBezTo>
                    <a:pt x="121092" y="89303"/>
                    <a:pt x="109376" y="102863"/>
                    <a:pt x="97958" y="116660"/>
                  </a:cubicBezTo>
                  <a:cubicBezTo>
                    <a:pt x="96292" y="118683"/>
                    <a:pt x="95638" y="120764"/>
                    <a:pt x="95757" y="123262"/>
                  </a:cubicBezTo>
                  <a:lnTo>
                    <a:pt x="95757" y="123262"/>
                  </a:lnTo>
                  <a:cubicBezTo>
                    <a:pt x="94211" y="123262"/>
                    <a:pt x="92903" y="123738"/>
                    <a:pt x="92308" y="125343"/>
                  </a:cubicBezTo>
                  <a:lnTo>
                    <a:pt x="84993" y="130518"/>
                  </a:lnTo>
                  <a:close/>
                  <a:moveTo>
                    <a:pt x="63821" y="43569"/>
                  </a:moveTo>
                  <a:cubicBezTo>
                    <a:pt x="47287" y="42261"/>
                    <a:pt x="32538" y="54631"/>
                    <a:pt x="32776" y="73484"/>
                  </a:cubicBezTo>
                  <a:cubicBezTo>
                    <a:pt x="32954" y="91563"/>
                    <a:pt x="47347" y="103993"/>
                    <a:pt x="63345" y="103696"/>
                  </a:cubicBezTo>
                  <a:cubicBezTo>
                    <a:pt x="80770" y="103339"/>
                    <a:pt x="93557" y="90850"/>
                    <a:pt x="94092" y="73781"/>
                  </a:cubicBezTo>
                  <a:cubicBezTo>
                    <a:pt x="94627" y="56772"/>
                    <a:pt x="78451" y="41725"/>
                    <a:pt x="63821" y="43629"/>
                  </a:cubicBezTo>
                  <a:close/>
                </a:path>
              </a:pathLst>
            </a:custGeom>
            <a:solidFill>
              <a:srgbClr val="9ED6E1">
                <a:alpha val="24000"/>
              </a:srgbClr>
            </a:solidFill>
            <a:ln w="5935" cap="flat">
              <a:noFill/>
              <a:prstDash val="solid"/>
              <a:miter/>
            </a:ln>
          </p:spPr>
          <p:txBody>
            <a:bodyPr rtlCol="0" anchor="ctr"/>
            <a:lstStyle/>
            <a:p>
              <a:endParaRPr lang="es-BO"/>
            </a:p>
          </p:txBody>
        </p:sp>
        <p:sp>
          <p:nvSpPr>
            <p:cNvPr id="56" name="Forma libre: forma 55">
              <a:extLst>
                <a:ext uri="{FF2B5EF4-FFF2-40B4-BE49-F238E27FC236}">
                  <a16:creationId xmlns:a16="http://schemas.microsoft.com/office/drawing/2014/main" id="{075EAEF7-7613-35B1-DBAA-850BD9723960}"/>
                </a:ext>
              </a:extLst>
            </p:cNvPr>
            <p:cNvSpPr/>
            <p:nvPr/>
          </p:nvSpPr>
          <p:spPr>
            <a:xfrm>
              <a:off x="10743717" y="664768"/>
              <a:ext cx="215227" cy="289986"/>
            </a:xfrm>
            <a:custGeom>
              <a:avLst/>
              <a:gdLst>
                <a:gd name="connsiteX0" fmla="*/ 24978 w 215227"/>
                <a:gd name="connsiteY0" fmla="*/ 232358 h 289986"/>
                <a:gd name="connsiteX1" fmla="*/ 44783 w 215227"/>
                <a:gd name="connsiteY1" fmla="*/ 221772 h 289986"/>
                <a:gd name="connsiteX2" fmla="*/ 80942 w 215227"/>
                <a:gd name="connsiteY2" fmla="*/ 196437 h 289986"/>
                <a:gd name="connsiteX3" fmla="*/ 99200 w 215227"/>
                <a:gd name="connsiteY3" fmla="*/ 180379 h 289986"/>
                <a:gd name="connsiteX4" fmla="*/ 114603 w 215227"/>
                <a:gd name="connsiteY4" fmla="*/ 165095 h 289986"/>
                <a:gd name="connsiteX5" fmla="*/ 149573 w 215227"/>
                <a:gd name="connsiteY5" fmla="*/ 123881 h 289986"/>
                <a:gd name="connsiteX6" fmla="*/ 180558 w 215227"/>
                <a:gd name="connsiteY6" fmla="*/ 75232 h 289986"/>
                <a:gd name="connsiteX7" fmla="*/ 201433 w 215227"/>
                <a:gd name="connsiteY7" fmla="*/ 31282 h 289986"/>
                <a:gd name="connsiteX8" fmla="*/ 214219 w 215227"/>
                <a:gd name="connsiteY8" fmla="*/ 0 h 289986"/>
                <a:gd name="connsiteX9" fmla="*/ 214933 w 215227"/>
                <a:gd name="connsiteY9" fmla="*/ 4758 h 289986"/>
                <a:gd name="connsiteX10" fmla="*/ 202979 w 215227"/>
                <a:gd name="connsiteY10" fmla="*/ 59234 h 289986"/>
                <a:gd name="connsiteX11" fmla="*/ 202682 w 215227"/>
                <a:gd name="connsiteY11" fmla="*/ 61911 h 289986"/>
                <a:gd name="connsiteX12" fmla="*/ 171280 w 215227"/>
                <a:gd name="connsiteY12" fmla="*/ 146540 h 289986"/>
                <a:gd name="connsiteX13" fmla="*/ 164500 w 215227"/>
                <a:gd name="connsiteY13" fmla="*/ 163251 h 289986"/>
                <a:gd name="connsiteX14" fmla="*/ 164500 w 215227"/>
                <a:gd name="connsiteY14" fmla="*/ 163251 h 289986"/>
                <a:gd name="connsiteX15" fmla="*/ 160694 w 215227"/>
                <a:gd name="connsiteY15" fmla="*/ 170388 h 289986"/>
                <a:gd name="connsiteX16" fmla="*/ 157245 w 215227"/>
                <a:gd name="connsiteY16" fmla="*/ 175860 h 289986"/>
                <a:gd name="connsiteX17" fmla="*/ 155401 w 215227"/>
                <a:gd name="connsiteY17" fmla="*/ 179428 h 289986"/>
                <a:gd name="connsiteX18" fmla="*/ 151595 w 215227"/>
                <a:gd name="connsiteY18" fmla="*/ 186565 h 289986"/>
                <a:gd name="connsiteX19" fmla="*/ 146361 w 215227"/>
                <a:gd name="connsiteY19" fmla="*/ 195783 h 289986"/>
                <a:gd name="connsiteX20" fmla="*/ 146361 w 215227"/>
                <a:gd name="connsiteY20" fmla="*/ 195783 h 289986"/>
                <a:gd name="connsiteX21" fmla="*/ 142793 w 215227"/>
                <a:gd name="connsiteY21" fmla="*/ 198102 h 289986"/>
                <a:gd name="connsiteX22" fmla="*/ 135300 w 215227"/>
                <a:gd name="connsiteY22" fmla="*/ 209283 h 289986"/>
                <a:gd name="connsiteX23" fmla="*/ 110024 w 215227"/>
                <a:gd name="connsiteY23" fmla="*/ 247464 h 289986"/>
                <a:gd name="connsiteX24" fmla="*/ 80823 w 215227"/>
                <a:gd name="connsiteY24" fmla="*/ 287251 h 289986"/>
                <a:gd name="connsiteX25" fmla="*/ 76422 w 215227"/>
                <a:gd name="connsiteY25" fmla="*/ 289987 h 289986"/>
                <a:gd name="connsiteX26" fmla="*/ 76362 w 215227"/>
                <a:gd name="connsiteY26" fmla="*/ 285586 h 289986"/>
                <a:gd name="connsiteX27" fmla="*/ 65538 w 215227"/>
                <a:gd name="connsiteY27" fmla="*/ 271134 h 289986"/>
                <a:gd name="connsiteX28" fmla="*/ 61375 w 215227"/>
                <a:gd name="connsiteY28" fmla="*/ 269826 h 289986"/>
                <a:gd name="connsiteX29" fmla="*/ 73389 w 215227"/>
                <a:gd name="connsiteY29" fmla="*/ 255196 h 289986"/>
                <a:gd name="connsiteX30" fmla="*/ 113889 w 215227"/>
                <a:gd name="connsiteY30" fmla="*/ 195604 h 289986"/>
                <a:gd name="connsiteX31" fmla="*/ 114246 w 215227"/>
                <a:gd name="connsiteY31" fmla="*/ 191560 h 289986"/>
                <a:gd name="connsiteX32" fmla="*/ 95810 w 215227"/>
                <a:gd name="connsiteY32" fmla="*/ 207380 h 289986"/>
                <a:gd name="connsiteX33" fmla="*/ 31877 w 215227"/>
                <a:gd name="connsiteY33" fmla="*/ 247881 h 289986"/>
                <a:gd name="connsiteX34" fmla="*/ 23908 w 215227"/>
                <a:gd name="connsiteY34" fmla="*/ 252103 h 289986"/>
                <a:gd name="connsiteX35" fmla="*/ 21469 w 215227"/>
                <a:gd name="connsiteY35" fmla="*/ 255553 h 289986"/>
                <a:gd name="connsiteX36" fmla="*/ 20340 w 215227"/>
                <a:gd name="connsiteY36" fmla="*/ 256147 h 289986"/>
                <a:gd name="connsiteX37" fmla="*/ 12013 w 215227"/>
                <a:gd name="connsiteY37" fmla="*/ 257753 h 289986"/>
                <a:gd name="connsiteX38" fmla="*/ 0 w 215227"/>
                <a:gd name="connsiteY38" fmla="*/ 262749 h 289986"/>
                <a:gd name="connsiteX39" fmla="*/ 5412 w 215227"/>
                <a:gd name="connsiteY39" fmla="*/ 254898 h 289986"/>
                <a:gd name="connsiteX40" fmla="*/ 15225 w 215227"/>
                <a:gd name="connsiteY40" fmla="*/ 242409 h 289986"/>
                <a:gd name="connsiteX41" fmla="*/ 25097 w 215227"/>
                <a:gd name="connsiteY41" fmla="*/ 232418 h 28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27" h="289986">
                  <a:moveTo>
                    <a:pt x="24978" y="232358"/>
                  </a:moveTo>
                  <a:cubicBezTo>
                    <a:pt x="32472" y="230455"/>
                    <a:pt x="38538" y="225816"/>
                    <a:pt x="44783" y="221772"/>
                  </a:cubicBezTo>
                  <a:cubicBezTo>
                    <a:pt x="57153" y="213743"/>
                    <a:pt x="69166" y="205239"/>
                    <a:pt x="80942" y="196437"/>
                  </a:cubicBezTo>
                  <a:cubicBezTo>
                    <a:pt x="87424" y="191620"/>
                    <a:pt x="93253" y="185910"/>
                    <a:pt x="99200" y="180379"/>
                  </a:cubicBezTo>
                  <a:cubicBezTo>
                    <a:pt x="104493" y="175443"/>
                    <a:pt x="109429" y="170150"/>
                    <a:pt x="114603" y="165095"/>
                  </a:cubicBezTo>
                  <a:cubicBezTo>
                    <a:pt x="127628" y="152487"/>
                    <a:pt x="138630" y="138273"/>
                    <a:pt x="149573" y="123881"/>
                  </a:cubicBezTo>
                  <a:cubicBezTo>
                    <a:pt x="161229" y="108537"/>
                    <a:pt x="170983" y="91944"/>
                    <a:pt x="180558" y="75232"/>
                  </a:cubicBezTo>
                  <a:cubicBezTo>
                    <a:pt x="188646" y="61078"/>
                    <a:pt x="195010" y="46150"/>
                    <a:pt x="201433" y="31282"/>
                  </a:cubicBezTo>
                  <a:cubicBezTo>
                    <a:pt x="205834" y="21113"/>
                    <a:pt x="209818" y="10764"/>
                    <a:pt x="214219" y="0"/>
                  </a:cubicBezTo>
                  <a:cubicBezTo>
                    <a:pt x="215647" y="1606"/>
                    <a:pt x="215230" y="3330"/>
                    <a:pt x="214933" y="4758"/>
                  </a:cubicBezTo>
                  <a:cubicBezTo>
                    <a:pt x="211543" y="23016"/>
                    <a:pt x="208153" y="41333"/>
                    <a:pt x="202979" y="59234"/>
                  </a:cubicBezTo>
                  <a:cubicBezTo>
                    <a:pt x="202741" y="60067"/>
                    <a:pt x="202741" y="61019"/>
                    <a:pt x="202682" y="61911"/>
                  </a:cubicBezTo>
                  <a:cubicBezTo>
                    <a:pt x="193582" y="90636"/>
                    <a:pt x="184305" y="119301"/>
                    <a:pt x="171280" y="146540"/>
                  </a:cubicBezTo>
                  <a:cubicBezTo>
                    <a:pt x="168723" y="151952"/>
                    <a:pt x="166760" y="157661"/>
                    <a:pt x="164500" y="163251"/>
                  </a:cubicBezTo>
                  <a:lnTo>
                    <a:pt x="164500" y="163251"/>
                  </a:lnTo>
                  <a:cubicBezTo>
                    <a:pt x="162122" y="165036"/>
                    <a:pt x="161170" y="167593"/>
                    <a:pt x="160694" y="170388"/>
                  </a:cubicBezTo>
                  <a:lnTo>
                    <a:pt x="157245" y="175860"/>
                  </a:lnTo>
                  <a:lnTo>
                    <a:pt x="155401" y="179428"/>
                  </a:lnTo>
                  <a:lnTo>
                    <a:pt x="151595" y="186565"/>
                  </a:lnTo>
                  <a:cubicBezTo>
                    <a:pt x="147075" y="188051"/>
                    <a:pt x="146599" y="191798"/>
                    <a:pt x="146361" y="195783"/>
                  </a:cubicBezTo>
                  <a:lnTo>
                    <a:pt x="146361" y="195783"/>
                  </a:lnTo>
                  <a:cubicBezTo>
                    <a:pt x="145172" y="196556"/>
                    <a:pt x="143566" y="197032"/>
                    <a:pt x="142793" y="198102"/>
                  </a:cubicBezTo>
                  <a:cubicBezTo>
                    <a:pt x="140117" y="201730"/>
                    <a:pt x="137738" y="205536"/>
                    <a:pt x="135300" y="209283"/>
                  </a:cubicBezTo>
                  <a:cubicBezTo>
                    <a:pt x="126914" y="222010"/>
                    <a:pt x="118766" y="234975"/>
                    <a:pt x="110024" y="247464"/>
                  </a:cubicBezTo>
                  <a:cubicBezTo>
                    <a:pt x="100568" y="260905"/>
                    <a:pt x="90576" y="273989"/>
                    <a:pt x="80823" y="287251"/>
                  </a:cubicBezTo>
                  <a:cubicBezTo>
                    <a:pt x="79693" y="288798"/>
                    <a:pt x="78325" y="289809"/>
                    <a:pt x="76422" y="289987"/>
                  </a:cubicBezTo>
                  <a:cubicBezTo>
                    <a:pt x="76422" y="288500"/>
                    <a:pt x="76422" y="287073"/>
                    <a:pt x="76362" y="285586"/>
                  </a:cubicBezTo>
                  <a:cubicBezTo>
                    <a:pt x="76006" y="278330"/>
                    <a:pt x="72259" y="273573"/>
                    <a:pt x="65538" y="271134"/>
                  </a:cubicBezTo>
                  <a:cubicBezTo>
                    <a:pt x="64171" y="270658"/>
                    <a:pt x="62743" y="270242"/>
                    <a:pt x="61375" y="269826"/>
                  </a:cubicBezTo>
                  <a:cubicBezTo>
                    <a:pt x="65360" y="264949"/>
                    <a:pt x="69523" y="260191"/>
                    <a:pt x="73389" y="255196"/>
                  </a:cubicBezTo>
                  <a:cubicBezTo>
                    <a:pt x="87960" y="236046"/>
                    <a:pt x="101876" y="216420"/>
                    <a:pt x="113889" y="195604"/>
                  </a:cubicBezTo>
                  <a:cubicBezTo>
                    <a:pt x="114544" y="194474"/>
                    <a:pt x="115912" y="193226"/>
                    <a:pt x="114246" y="191560"/>
                  </a:cubicBezTo>
                  <a:cubicBezTo>
                    <a:pt x="108121" y="196853"/>
                    <a:pt x="102173" y="202444"/>
                    <a:pt x="95810" y="207380"/>
                  </a:cubicBezTo>
                  <a:cubicBezTo>
                    <a:pt x="75768" y="222843"/>
                    <a:pt x="54417" y="236283"/>
                    <a:pt x="31877" y="247881"/>
                  </a:cubicBezTo>
                  <a:cubicBezTo>
                    <a:pt x="29201" y="249248"/>
                    <a:pt x="26406" y="250438"/>
                    <a:pt x="23908" y="252103"/>
                  </a:cubicBezTo>
                  <a:cubicBezTo>
                    <a:pt x="22778" y="252817"/>
                    <a:pt x="22243" y="254363"/>
                    <a:pt x="21469" y="255553"/>
                  </a:cubicBezTo>
                  <a:cubicBezTo>
                    <a:pt x="21172" y="255909"/>
                    <a:pt x="20815" y="256147"/>
                    <a:pt x="20340" y="256147"/>
                  </a:cubicBezTo>
                  <a:cubicBezTo>
                    <a:pt x="17247" y="255077"/>
                    <a:pt x="14690" y="256564"/>
                    <a:pt x="12013" y="257753"/>
                  </a:cubicBezTo>
                  <a:cubicBezTo>
                    <a:pt x="8029" y="259418"/>
                    <a:pt x="4579" y="262451"/>
                    <a:pt x="0" y="262749"/>
                  </a:cubicBezTo>
                  <a:cubicBezTo>
                    <a:pt x="476" y="259240"/>
                    <a:pt x="3628" y="257456"/>
                    <a:pt x="5412" y="254898"/>
                  </a:cubicBezTo>
                  <a:cubicBezTo>
                    <a:pt x="8445" y="250557"/>
                    <a:pt x="12370" y="246810"/>
                    <a:pt x="15225" y="242409"/>
                  </a:cubicBezTo>
                  <a:cubicBezTo>
                    <a:pt x="17901" y="238305"/>
                    <a:pt x="21291" y="235272"/>
                    <a:pt x="25097" y="232418"/>
                  </a:cubicBezTo>
                  <a:close/>
                </a:path>
              </a:pathLst>
            </a:custGeom>
            <a:solidFill>
              <a:srgbClr val="31B6D5">
                <a:alpha val="24000"/>
              </a:srgbClr>
            </a:solidFill>
            <a:ln w="5935" cap="flat">
              <a:noFill/>
              <a:prstDash val="solid"/>
              <a:miter/>
            </a:ln>
          </p:spPr>
          <p:txBody>
            <a:bodyPr rtlCol="0" anchor="ctr"/>
            <a:lstStyle/>
            <a:p>
              <a:endParaRPr lang="es-BO"/>
            </a:p>
          </p:txBody>
        </p:sp>
        <p:sp>
          <p:nvSpPr>
            <p:cNvPr id="57" name="Forma libre: forma 56">
              <a:extLst>
                <a:ext uri="{FF2B5EF4-FFF2-40B4-BE49-F238E27FC236}">
                  <a16:creationId xmlns:a16="http://schemas.microsoft.com/office/drawing/2014/main" id="{0F840D18-7D39-06F5-D60D-454159F9C6C5}"/>
                </a:ext>
              </a:extLst>
            </p:cNvPr>
            <p:cNvSpPr/>
            <p:nvPr/>
          </p:nvSpPr>
          <p:spPr>
            <a:xfrm>
              <a:off x="10647359" y="941908"/>
              <a:ext cx="154225" cy="108893"/>
            </a:xfrm>
            <a:custGeom>
              <a:avLst/>
              <a:gdLst>
                <a:gd name="connsiteX0" fmla="*/ 14 w 154225"/>
                <a:gd name="connsiteY0" fmla="*/ 108834 h 108893"/>
                <a:gd name="connsiteX1" fmla="*/ 2214 w 154225"/>
                <a:gd name="connsiteY1" fmla="*/ 102233 h 108893"/>
                <a:gd name="connsiteX2" fmla="*/ 36173 w 154225"/>
                <a:gd name="connsiteY2" fmla="*/ 60602 h 108893"/>
                <a:gd name="connsiteX3" fmla="*/ 52587 w 154225"/>
                <a:gd name="connsiteY3" fmla="*/ 39371 h 108893"/>
                <a:gd name="connsiteX4" fmla="*/ 69596 w 154225"/>
                <a:gd name="connsiteY4" fmla="*/ 18555 h 108893"/>
                <a:gd name="connsiteX5" fmla="*/ 77506 w 154225"/>
                <a:gd name="connsiteY5" fmla="*/ 8802 h 108893"/>
                <a:gd name="connsiteX6" fmla="*/ 81729 w 154225"/>
                <a:gd name="connsiteY6" fmla="*/ 0 h 108893"/>
                <a:gd name="connsiteX7" fmla="*/ 85059 w 154225"/>
                <a:gd name="connsiteY7" fmla="*/ 238 h 108893"/>
                <a:gd name="connsiteX8" fmla="*/ 86367 w 154225"/>
                <a:gd name="connsiteY8" fmla="*/ 1487 h 108893"/>
                <a:gd name="connsiteX9" fmla="*/ 122705 w 154225"/>
                <a:gd name="connsiteY9" fmla="*/ 27417 h 108893"/>
                <a:gd name="connsiteX10" fmla="*/ 126690 w 154225"/>
                <a:gd name="connsiteY10" fmla="*/ 29023 h 108893"/>
                <a:gd name="connsiteX11" fmla="*/ 132399 w 154225"/>
                <a:gd name="connsiteY11" fmla="*/ 35683 h 108893"/>
                <a:gd name="connsiteX12" fmla="*/ 146910 w 154225"/>
                <a:gd name="connsiteY12" fmla="*/ 50908 h 108893"/>
                <a:gd name="connsiteX13" fmla="*/ 154225 w 154225"/>
                <a:gd name="connsiteY13" fmla="*/ 59889 h 108893"/>
                <a:gd name="connsiteX14" fmla="*/ 147445 w 154225"/>
                <a:gd name="connsiteY14" fmla="*/ 73092 h 108893"/>
                <a:gd name="connsiteX15" fmla="*/ 139595 w 154225"/>
                <a:gd name="connsiteY15" fmla="*/ 83618 h 108893"/>
                <a:gd name="connsiteX16" fmla="*/ 137870 w 154225"/>
                <a:gd name="connsiteY16" fmla="*/ 84094 h 108893"/>
                <a:gd name="connsiteX17" fmla="*/ 116341 w 154225"/>
                <a:gd name="connsiteY17" fmla="*/ 78504 h 108893"/>
                <a:gd name="connsiteX18" fmla="*/ 102365 w 154225"/>
                <a:gd name="connsiteY18" fmla="*/ 76303 h 108893"/>
                <a:gd name="connsiteX19" fmla="*/ 72332 w 154225"/>
                <a:gd name="connsiteY19" fmla="*/ 78325 h 108893"/>
                <a:gd name="connsiteX20" fmla="*/ 62638 w 154225"/>
                <a:gd name="connsiteY20" fmla="*/ 80109 h 108893"/>
                <a:gd name="connsiteX21" fmla="*/ 14822 w 154225"/>
                <a:gd name="connsiteY21" fmla="*/ 100330 h 108893"/>
                <a:gd name="connsiteX22" fmla="*/ 73 w 154225"/>
                <a:gd name="connsiteY22" fmla="*/ 108894 h 1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225" h="108893">
                  <a:moveTo>
                    <a:pt x="14" y="108834"/>
                  </a:moveTo>
                  <a:cubicBezTo>
                    <a:pt x="-105" y="106337"/>
                    <a:pt x="549" y="104255"/>
                    <a:pt x="2214" y="102233"/>
                  </a:cubicBezTo>
                  <a:cubicBezTo>
                    <a:pt x="13633" y="88435"/>
                    <a:pt x="25408" y="74876"/>
                    <a:pt x="36173" y="60602"/>
                  </a:cubicBezTo>
                  <a:cubicBezTo>
                    <a:pt x="41585" y="53466"/>
                    <a:pt x="47235" y="46507"/>
                    <a:pt x="52587" y="39371"/>
                  </a:cubicBezTo>
                  <a:cubicBezTo>
                    <a:pt x="57940" y="32234"/>
                    <a:pt x="63887" y="25514"/>
                    <a:pt x="69596" y="18555"/>
                  </a:cubicBezTo>
                  <a:cubicBezTo>
                    <a:pt x="72272" y="15344"/>
                    <a:pt x="74830" y="12013"/>
                    <a:pt x="77506" y="8802"/>
                  </a:cubicBezTo>
                  <a:cubicBezTo>
                    <a:pt x="79647" y="6245"/>
                    <a:pt x="81312" y="3449"/>
                    <a:pt x="81729" y="0"/>
                  </a:cubicBezTo>
                  <a:cubicBezTo>
                    <a:pt x="82859" y="60"/>
                    <a:pt x="83989" y="178"/>
                    <a:pt x="85059" y="238"/>
                  </a:cubicBezTo>
                  <a:cubicBezTo>
                    <a:pt x="85475" y="654"/>
                    <a:pt x="85832" y="1190"/>
                    <a:pt x="86367" y="1487"/>
                  </a:cubicBezTo>
                  <a:cubicBezTo>
                    <a:pt x="99451" y="8742"/>
                    <a:pt x="111703" y="17187"/>
                    <a:pt x="122705" y="27417"/>
                  </a:cubicBezTo>
                  <a:cubicBezTo>
                    <a:pt x="123716" y="28309"/>
                    <a:pt x="125381" y="28487"/>
                    <a:pt x="126690" y="29023"/>
                  </a:cubicBezTo>
                  <a:cubicBezTo>
                    <a:pt x="128593" y="31223"/>
                    <a:pt x="130377" y="33542"/>
                    <a:pt x="132399" y="35683"/>
                  </a:cubicBezTo>
                  <a:cubicBezTo>
                    <a:pt x="137216" y="40798"/>
                    <a:pt x="142034" y="45853"/>
                    <a:pt x="146910" y="50908"/>
                  </a:cubicBezTo>
                  <a:cubicBezTo>
                    <a:pt x="150538" y="52930"/>
                    <a:pt x="152263" y="56499"/>
                    <a:pt x="154225" y="59889"/>
                  </a:cubicBezTo>
                  <a:cubicBezTo>
                    <a:pt x="153036" y="64825"/>
                    <a:pt x="150657" y="69166"/>
                    <a:pt x="147445" y="73092"/>
                  </a:cubicBezTo>
                  <a:cubicBezTo>
                    <a:pt x="144650" y="76481"/>
                    <a:pt x="142212" y="80109"/>
                    <a:pt x="139595" y="83618"/>
                  </a:cubicBezTo>
                  <a:cubicBezTo>
                    <a:pt x="139000" y="83797"/>
                    <a:pt x="138465" y="83975"/>
                    <a:pt x="137870" y="84094"/>
                  </a:cubicBezTo>
                  <a:cubicBezTo>
                    <a:pt x="132934" y="81001"/>
                    <a:pt x="123716" y="78622"/>
                    <a:pt x="116341" y="78504"/>
                  </a:cubicBezTo>
                  <a:cubicBezTo>
                    <a:pt x="111822" y="76898"/>
                    <a:pt x="107183" y="76363"/>
                    <a:pt x="102365" y="76303"/>
                  </a:cubicBezTo>
                  <a:cubicBezTo>
                    <a:pt x="92255" y="76184"/>
                    <a:pt x="82264" y="76481"/>
                    <a:pt x="72332" y="78325"/>
                  </a:cubicBezTo>
                  <a:cubicBezTo>
                    <a:pt x="69120" y="78920"/>
                    <a:pt x="65849" y="79336"/>
                    <a:pt x="62638" y="80109"/>
                  </a:cubicBezTo>
                  <a:cubicBezTo>
                    <a:pt x="45688" y="84391"/>
                    <a:pt x="29333" y="90101"/>
                    <a:pt x="14822" y="100330"/>
                  </a:cubicBezTo>
                  <a:cubicBezTo>
                    <a:pt x="10183" y="103601"/>
                    <a:pt x="5009" y="106099"/>
                    <a:pt x="73" y="108894"/>
                  </a:cubicBezTo>
                  <a:close/>
                </a:path>
              </a:pathLst>
            </a:custGeom>
            <a:solidFill>
              <a:srgbClr val="6EC6D9">
                <a:alpha val="24000"/>
              </a:srgbClr>
            </a:solidFill>
            <a:ln w="5935" cap="flat">
              <a:noFill/>
              <a:prstDash val="solid"/>
              <a:miter/>
            </a:ln>
          </p:spPr>
          <p:txBody>
            <a:bodyPr rtlCol="0" anchor="ctr"/>
            <a:lstStyle/>
            <a:p>
              <a:endParaRPr lang="es-BO"/>
            </a:p>
          </p:txBody>
        </p:sp>
        <p:sp>
          <p:nvSpPr>
            <p:cNvPr id="58" name="Forma libre: forma 57">
              <a:extLst>
                <a:ext uri="{FF2B5EF4-FFF2-40B4-BE49-F238E27FC236}">
                  <a16:creationId xmlns:a16="http://schemas.microsoft.com/office/drawing/2014/main" id="{1F97E540-2492-3610-51E1-073FA7FC775D}"/>
                </a:ext>
              </a:extLst>
            </p:cNvPr>
            <p:cNvSpPr/>
            <p:nvPr/>
          </p:nvSpPr>
          <p:spPr>
            <a:xfrm>
              <a:off x="10732418" y="856149"/>
              <a:ext cx="126221" cy="114781"/>
            </a:xfrm>
            <a:custGeom>
              <a:avLst/>
              <a:gdLst>
                <a:gd name="connsiteX0" fmla="*/ 41631 w 126221"/>
                <a:gd name="connsiteY0" fmla="*/ 114782 h 114781"/>
                <a:gd name="connsiteX1" fmla="*/ 37646 w 126221"/>
                <a:gd name="connsiteY1" fmla="*/ 113176 h 114781"/>
                <a:gd name="connsiteX2" fmla="*/ 1308 w 126221"/>
                <a:gd name="connsiteY2" fmla="*/ 87246 h 114781"/>
                <a:gd name="connsiteX3" fmla="*/ 0 w 126221"/>
                <a:gd name="connsiteY3" fmla="*/ 85997 h 114781"/>
                <a:gd name="connsiteX4" fmla="*/ 11121 w 126221"/>
                <a:gd name="connsiteY4" fmla="*/ 71248 h 114781"/>
                <a:gd name="connsiteX5" fmla="*/ 23135 w 126221"/>
                <a:gd name="connsiteY5" fmla="*/ 66252 h 114781"/>
                <a:gd name="connsiteX6" fmla="*/ 31461 w 126221"/>
                <a:gd name="connsiteY6" fmla="*/ 64646 h 114781"/>
                <a:gd name="connsiteX7" fmla="*/ 27714 w 126221"/>
                <a:gd name="connsiteY7" fmla="*/ 70653 h 114781"/>
                <a:gd name="connsiteX8" fmla="*/ 29498 w 126221"/>
                <a:gd name="connsiteY8" fmla="*/ 82429 h 114781"/>
                <a:gd name="connsiteX9" fmla="*/ 40739 w 126221"/>
                <a:gd name="connsiteY9" fmla="*/ 86294 h 114781"/>
                <a:gd name="connsiteX10" fmla="*/ 50314 w 126221"/>
                <a:gd name="connsiteY10" fmla="*/ 74935 h 114781"/>
                <a:gd name="connsiteX11" fmla="*/ 40560 w 126221"/>
                <a:gd name="connsiteY11" fmla="*/ 63754 h 114781"/>
                <a:gd name="connsiteX12" fmla="*/ 32650 w 126221"/>
                <a:gd name="connsiteY12" fmla="*/ 63992 h 114781"/>
                <a:gd name="connsiteX13" fmla="*/ 35089 w 126221"/>
                <a:gd name="connsiteY13" fmla="*/ 60543 h 114781"/>
                <a:gd name="connsiteX14" fmla="*/ 43058 w 126221"/>
                <a:gd name="connsiteY14" fmla="*/ 56320 h 114781"/>
                <a:gd name="connsiteX15" fmla="*/ 106991 w 126221"/>
                <a:gd name="connsiteY15" fmla="*/ 15820 h 114781"/>
                <a:gd name="connsiteX16" fmla="*/ 125427 w 126221"/>
                <a:gd name="connsiteY16" fmla="*/ 0 h 114781"/>
                <a:gd name="connsiteX17" fmla="*/ 125070 w 126221"/>
                <a:gd name="connsiteY17" fmla="*/ 4044 h 114781"/>
                <a:gd name="connsiteX18" fmla="*/ 84570 w 126221"/>
                <a:gd name="connsiteY18" fmla="*/ 63635 h 114781"/>
                <a:gd name="connsiteX19" fmla="*/ 72556 w 126221"/>
                <a:gd name="connsiteY19" fmla="*/ 78266 h 114781"/>
                <a:gd name="connsiteX20" fmla="*/ 72021 w 126221"/>
                <a:gd name="connsiteY20" fmla="*/ 79217 h 114781"/>
                <a:gd name="connsiteX21" fmla="*/ 60127 w 126221"/>
                <a:gd name="connsiteY21" fmla="*/ 84153 h 114781"/>
                <a:gd name="connsiteX22" fmla="*/ 56380 w 126221"/>
                <a:gd name="connsiteY22" fmla="*/ 96583 h 114781"/>
                <a:gd name="connsiteX23" fmla="*/ 55904 w 126221"/>
                <a:gd name="connsiteY23" fmla="*/ 98724 h 114781"/>
                <a:gd name="connsiteX24" fmla="*/ 41690 w 126221"/>
                <a:gd name="connsiteY24" fmla="*/ 114663 h 11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221" h="114781">
                  <a:moveTo>
                    <a:pt x="41631" y="114782"/>
                  </a:moveTo>
                  <a:cubicBezTo>
                    <a:pt x="40263" y="114246"/>
                    <a:pt x="38598" y="114068"/>
                    <a:pt x="37646" y="113176"/>
                  </a:cubicBezTo>
                  <a:cubicBezTo>
                    <a:pt x="26644" y="102947"/>
                    <a:pt x="14392" y="94561"/>
                    <a:pt x="1308" y="87246"/>
                  </a:cubicBezTo>
                  <a:cubicBezTo>
                    <a:pt x="833" y="86949"/>
                    <a:pt x="476" y="86413"/>
                    <a:pt x="0" y="85997"/>
                  </a:cubicBezTo>
                  <a:cubicBezTo>
                    <a:pt x="2736" y="80347"/>
                    <a:pt x="6364" y="75411"/>
                    <a:pt x="11121" y="71248"/>
                  </a:cubicBezTo>
                  <a:cubicBezTo>
                    <a:pt x="15701" y="70950"/>
                    <a:pt x="19150" y="67917"/>
                    <a:pt x="23135" y="66252"/>
                  </a:cubicBezTo>
                  <a:cubicBezTo>
                    <a:pt x="25811" y="65122"/>
                    <a:pt x="28428" y="63635"/>
                    <a:pt x="31461" y="64646"/>
                  </a:cubicBezTo>
                  <a:cubicBezTo>
                    <a:pt x="30152" y="66668"/>
                    <a:pt x="28487" y="68512"/>
                    <a:pt x="27714" y="70653"/>
                  </a:cubicBezTo>
                  <a:cubicBezTo>
                    <a:pt x="26227" y="74757"/>
                    <a:pt x="26406" y="78979"/>
                    <a:pt x="29498" y="82429"/>
                  </a:cubicBezTo>
                  <a:cubicBezTo>
                    <a:pt x="32412" y="85759"/>
                    <a:pt x="36159" y="87365"/>
                    <a:pt x="40739" y="86294"/>
                  </a:cubicBezTo>
                  <a:cubicBezTo>
                    <a:pt x="46329" y="85045"/>
                    <a:pt x="50314" y="80347"/>
                    <a:pt x="50314" y="74935"/>
                  </a:cubicBezTo>
                  <a:cubicBezTo>
                    <a:pt x="50314" y="69642"/>
                    <a:pt x="46210" y="64646"/>
                    <a:pt x="40560" y="63754"/>
                  </a:cubicBezTo>
                  <a:cubicBezTo>
                    <a:pt x="38003" y="63338"/>
                    <a:pt x="35267" y="63873"/>
                    <a:pt x="32650" y="63992"/>
                  </a:cubicBezTo>
                  <a:cubicBezTo>
                    <a:pt x="33423" y="62803"/>
                    <a:pt x="34018" y="61256"/>
                    <a:pt x="35089" y="60543"/>
                  </a:cubicBezTo>
                  <a:cubicBezTo>
                    <a:pt x="37586" y="58937"/>
                    <a:pt x="40382" y="57748"/>
                    <a:pt x="43058" y="56320"/>
                  </a:cubicBezTo>
                  <a:cubicBezTo>
                    <a:pt x="65598" y="44723"/>
                    <a:pt x="86949" y="31282"/>
                    <a:pt x="106991" y="15820"/>
                  </a:cubicBezTo>
                  <a:cubicBezTo>
                    <a:pt x="113414" y="10883"/>
                    <a:pt x="119301" y="5293"/>
                    <a:pt x="125427" y="0"/>
                  </a:cubicBezTo>
                  <a:cubicBezTo>
                    <a:pt x="127092" y="1725"/>
                    <a:pt x="125724" y="2974"/>
                    <a:pt x="125070" y="4044"/>
                  </a:cubicBezTo>
                  <a:cubicBezTo>
                    <a:pt x="113057" y="24919"/>
                    <a:pt x="99200" y="44545"/>
                    <a:pt x="84570" y="63635"/>
                  </a:cubicBezTo>
                  <a:cubicBezTo>
                    <a:pt x="80763" y="68631"/>
                    <a:pt x="76600" y="73389"/>
                    <a:pt x="72556" y="78266"/>
                  </a:cubicBezTo>
                  <a:cubicBezTo>
                    <a:pt x="72378" y="78563"/>
                    <a:pt x="72199" y="78920"/>
                    <a:pt x="72021" y="79217"/>
                  </a:cubicBezTo>
                  <a:cubicBezTo>
                    <a:pt x="67025" y="78385"/>
                    <a:pt x="63338" y="80882"/>
                    <a:pt x="60127" y="84153"/>
                  </a:cubicBezTo>
                  <a:cubicBezTo>
                    <a:pt x="56737" y="87603"/>
                    <a:pt x="55488" y="91766"/>
                    <a:pt x="56380" y="96583"/>
                  </a:cubicBezTo>
                  <a:lnTo>
                    <a:pt x="55904" y="98724"/>
                  </a:lnTo>
                  <a:cubicBezTo>
                    <a:pt x="49719" y="102768"/>
                    <a:pt x="46329" y="109251"/>
                    <a:pt x="41690" y="114663"/>
                  </a:cubicBezTo>
                  <a:close/>
                </a:path>
              </a:pathLst>
            </a:custGeom>
            <a:solidFill>
              <a:srgbClr val="1D96BD">
                <a:alpha val="24000"/>
              </a:srgbClr>
            </a:solidFill>
            <a:ln w="5935" cap="flat">
              <a:noFill/>
              <a:prstDash val="solid"/>
              <a:miter/>
            </a:ln>
          </p:spPr>
          <p:txBody>
            <a:bodyPr rtlCol="0" anchor="ctr"/>
            <a:lstStyle/>
            <a:p>
              <a:endParaRPr lang="es-BO"/>
            </a:p>
          </p:txBody>
        </p:sp>
        <p:sp>
          <p:nvSpPr>
            <p:cNvPr id="59" name="Forma libre: forma 58">
              <a:extLst>
                <a:ext uri="{FF2B5EF4-FFF2-40B4-BE49-F238E27FC236}">
                  <a16:creationId xmlns:a16="http://schemas.microsoft.com/office/drawing/2014/main" id="{CB2988AE-589B-C05A-95D8-FA819B671DBE}"/>
                </a:ext>
              </a:extLst>
            </p:cNvPr>
            <p:cNvSpPr/>
            <p:nvPr/>
          </p:nvSpPr>
          <p:spPr>
            <a:xfrm>
              <a:off x="10882942" y="549332"/>
              <a:ext cx="81557" cy="155698"/>
            </a:xfrm>
            <a:custGeom>
              <a:avLst/>
              <a:gdLst>
                <a:gd name="connsiteX0" fmla="*/ 76125 w 81557"/>
                <a:gd name="connsiteY0" fmla="*/ 52395 h 155698"/>
                <a:gd name="connsiteX1" fmla="*/ 30509 w 81557"/>
                <a:gd name="connsiteY1" fmla="*/ 122632 h 155698"/>
                <a:gd name="connsiteX2" fmla="*/ 4817 w 81557"/>
                <a:gd name="connsiteY2" fmla="*/ 151654 h 155698"/>
                <a:gd name="connsiteX3" fmla="*/ 0 w 81557"/>
                <a:gd name="connsiteY3" fmla="*/ 155698 h 155698"/>
                <a:gd name="connsiteX4" fmla="*/ 1903 w 81557"/>
                <a:gd name="connsiteY4" fmla="*/ 149930 h 155698"/>
                <a:gd name="connsiteX5" fmla="*/ 8980 w 81557"/>
                <a:gd name="connsiteY5" fmla="*/ 130244 h 155698"/>
                <a:gd name="connsiteX6" fmla="*/ 11062 w 81557"/>
                <a:gd name="connsiteY6" fmla="*/ 126498 h 155698"/>
                <a:gd name="connsiteX7" fmla="*/ 14333 w 81557"/>
                <a:gd name="connsiteY7" fmla="*/ 119361 h 155698"/>
                <a:gd name="connsiteX8" fmla="*/ 21351 w 81557"/>
                <a:gd name="connsiteY8" fmla="*/ 112581 h 155698"/>
                <a:gd name="connsiteX9" fmla="*/ 31758 w 81557"/>
                <a:gd name="connsiteY9" fmla="*/ 97951 h 155698"/>
                <a:gd name="connsiteX10" fmla="*/ 54655 w 81557"/>
                <a:gd name="connsiteY10" fmla="*/ 60364 h 155698"/>
                <a:gd name="connsiteX11" fmla="*/ 59710 w 81557"/>
                <a:gd name="connsiteY11" fmla="*/ 46983 h 155698"/>
                <a:gd name="connsiteX12" fmla="*/ 60900 w 81557"/>
                <a:gd name="connsiteY12" fmla="*/ 45853 h 155698"/>
                <a:gd name="connsiteX13" fmla="*/ 60364 w 81557"/>
                <a:gd name="connsiteY13" fmla="*/ 44604 h 155698"/>
                <a:gd name="connsiteX14" fmla="*/ 59889 w 81557"/>
                <a:gd name="connsiteY14" fmla="*/ 45258 h 155698"/>
                <a:gd name="connsiteX15" fmla="*/ 59651 w 81557"/>
                <a:gd name="connsiteY15" fmla="*/ 46864 h 155698"/>
                <a:gd name="connsiteX16" fmla="*/ 50433 w 81557"/>
                <a:gd name="connsiteY16" fmla="*/ 51681 h 155698"/>
                <a:gd name="connsiteX17" fmla="*/ 28904 w 81557"/>
                <a:gd name="connsiteY17" fmla="*/ 68512 h 155698"/>
                <a:gd name="connsiteX18" fmla="*/ 31401 w 81557"/>
                <a:gd name="connsiteY18" fmla="*/ 48173 h 155698"/>
                <a:gd name="connsiteX19" fmla="*/ 32531 w 81557"/>
                <a:gd name="connsiteY19" fmla="*/ 46805 h 155698"/>
                <a:gd name="connsiteX20" fmla="*/ 49005 w 81557"/>
                <a:gd name="connsiteY20" fmla="*/ 33007 h 155698"/>
                <a:gd name="connsiteX21" fmla="*/ 63516 w 81557"/>
                <a:gd name="connsiteY21" fmla="*/ 17069 h 155698"/>
                <a:gd name="connsiteX22" fmla="*/ 77492 w 81557"/>
                <a:gd name="connsiteY22" fmla="*/ 0 h 155698"/>
                <a:gd name="connsiteX23" fmla="*/ 79514 w 81557"/>
                <a:gd name="connsiteY23" fmla="*/ 5471 h 155698"/>
                <a:gd name="connsiteX24" fmla="*/ 79871 w 81557"/>
                <a:gd name="connsiteY24" fmla="*/ 18080 h 155698"/>
                <a:gd name="connsiteX25" fmla="*/ 81061 w 81557"/>
                <a:gd name="connsiteY25" fmla="*/ 34613 h 155698"/>
                <a:gd name="connsiteX26" fmla="*/ 81418 w 81557"/>
                <a:gd name="connsiteY26" fmla="*/ 45080 h 155698"/>
                <a:gd name="connsiteX27" fmla="*/ 76184 w 81557"/>
                <a:gd name="connsiteY27" fmla="*/ 52455 h 1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557" h="155698">
                  <a:moveTo>
                    <a:pt x="76125" y="52395"/>
                  </a:moveTo>
                  <a:cubicBezTo>
                    <a:pt x="63279" y="77314"/>
                    <a:pt x="47518" y="100389"/>
                    <a:pt x="30509" y="122632"/>
                  </a:cubicBezTo>
                  <a:cubicBezTo>
                    <a:pt x="22599" y="132921"/>
                    <a:pt x="14154" y="142615"/>
                    <a:pt x="4817" y="151654"/>
                  </a:cubicBezTo>
                  <a:cubicBezTo>
                    <a:pt x="3330" y="153082"/>
                    <a:pt x="1606" y="154331"/>
                    <a:pt x="0" y="155698"/>
                  </a:cubicBezTo>
                  <a:cubicBezTo>
                    <a:pt x="595" y="153795"/>
                    <a:pt x="952" y="151714"/>
                    <a:pt x="1903" y="149930"/>
                  </a:cubicBezTo>
                  <a:cubicBezTo>
                    <a:pt x="5293" y="143685"/>
                    <a:pt x="7612" y="137143"/>
                    <a:pt x="8980" y="130244"/>
                  </a:cubicBezTo>
                  <a:cubicBezTo>
                    <a:pt x="9694" y="128995"/>
                    <a:pt x="10408" y="127747"/>
                    <a:pt x="11062" y="126498"/>
                  </a:cubicBezTo>
                  <a:cubicBezTo>
                    <a:pt x="12192" y="124119"/>
                    <a:pt x="13262" y="121740"/>
                    <a:pt x="14333" y="119361"/>
                  </a:cubicBezTo>
                  <a:cubicBezTo>
                    <a:pt x="16712" y="117101"/>
                    <a:pt x="19388" y="115138"/>
                    <a:pt x="21351" y="112581"/>
                  </a:cubicBezTo>
                  <a:cubicBezTo>
                    <a:pt x="25038" y="107883"/>
                    <a:pt x="28011" y="102590"/>
                    <a:pt x="31758" y="97951"/>
                  </a:cubicBezTo>
                  <a:cubicBezTo>
                    <a:pt x="41036" y="86413"/>
                    <a:pt x="47994" y="73448"/>
                    <a:pt x="54655" y="60364"/>
                  </a:cubicBezTo>
                  <a:cubicBezTo>
                    <a:pt x="56796" y="56142"/>
                    <a:pt x="58045" y="51444"/>
                    <a:pt x="59710" y="46983"/>
                  </a:cubicBezTo>
                  <a:cubicBezTo>
                    <a:pt x="60127" y="46626"/>
                    <a:pt x="60662" y="46329"/>
                    <a:pt x="60900" y="45853"/>
                  </a:cubicBezTo>
                  <a:cubicBezTo>
                    <a:pt x="61019" y="45556"/>
                    <a:pt x="60602" y="45021"/>
                    <a:pt x="60364" y="44604"/>
                  </a:cubicBezTo>
                  <a:cubicBezTo>
                    <a:pt x="60186" y="44842"/>
                    <a:pt x="59948" y="45021"/>
                    <a:pt x="59889" y="45258"/>
                  </a:cubicBezTo>
                  <a:cubicBezTo>
                    <a:pt x="59770" y="45794"/>
                    <a:pt x="59710" y="46329"/>
                    <a:pt x="59651" y="46864"/>
                  </a:cubicBezTo>
                  <a:cubicBezTo>
                    <a:pt x="55963" y="47280"/>
                    <a:pt x="52930" y="49065"/>
                    <a:pt x="50433" y="51681"/>
                  </a:cubicBezTo>
                  <a:cubicBezTo>
                    <a:pt x="44069" y="58342"/>
                    <a:pt x="36575" y="63516"/>
                    <a:pt x="28904" y="68512"/>
                  </a:cubicBezTo>
                  <a:cubicBezTo>
                    <a:pt x="28249" y="61554"/>
                    <a:pt x="30747" y="54952"/>
                    <a:pt x="31401" y="48173"/>
                  </a:cubicBezTo>
                  <a:cubicBezTo>
                    <a:pt x="31401" y="47697"/>
                    <a:pt x="32115" y="47280"/>
                    <a:pt x="32531" y="46805"/>
                  </a:cubicBezTo>
                  <a:cubicBezTo>
                    <a:pt x="38062" y="42225"/>
                    <a:pt x="43772" y="37884"/>
                    <a:pt x="49005" y="33007"/>
                  </a:cubicBezTo>
                  <a:cubicBezTo>
                    <a:pt x="54239" y="28130"/>
                    <a:pt x="59353" y="23016"/>
                    <a:pt x="63516" y="17069"/>
                  </a:cubicBezTo>
                  <a:cubicBezTo>
                    <a:pt x="67561" y="11300"/>
                    <a:pt x="72437" y="6126"/>
                    <a:pt x="77492" y="0"/>
                  </a:cubicBezTo>
                  <a:cubicBezTo>
                    <a:pt x="78385" y="2319"/>
                    <a:pt x="79396" y="3866"/>
                    <a:pt x="79514" y="5471"/>
                  </a:cubicBezTo>
                  <a:cubicBezTo>
                    <a:pt x="79871" y="9635"/>
                    <a:pt x="79812" y="13857"/>
                    <a:pt x="79871" y="18080"/>
                  </a:cubicBezTo>
                  <a:cubicBezTo>
                    <a:pt x="79752" y="23611"/>
                    <a:pt x="79574" y="29082"/>
                    <a:pt x="81061" y="34613"/>
                  </a:cubicBezTo>
                  <a:cubicBezTo>
                    <a:pt x="81953" y="37884"/>
                    <a:pt x="81358" y="41571"/>
                    <a:pt x="81418" y="45080"/>
                  </a:cubicBezTo>
                  <a:cubicBezTo>
                    <a:pt x="78266" y="46567"/>
                    <a:pt x="77433" y="49659"/>
                    <a:pt x="76184" y="52455"/>
                  </a:cubicBezTo>
                  <a:close/>
                </a:path>
              </a:pathLst>
            </a:custGeom>
            <a:solidFill>
              <a:srgbClr val="31B6D5">
                <a:alpha val="24000"/>
              </a:srgbClr>
            </a:solidFill>
            <a:ln w="5935" cap="flat">
              <a:noFill/>
              <a:prstDash val="solid"/>
              <a:miter/>
            </a:ln>
          </p:spPr>
          <p:txBody>
            <a:bodyPr rtlCol="0" anchor="ctr"/>
            <a:lstStyle/>
            <a:p>
              <a:endParaRPr lang="es-BO"/>
            </a:p>
          </p:txBody>
        </p:sp>
        <p:sp>
          <p:nvSpPr>
            <p:cNvPr id="60" name="Forma libre: forma 59">
              <a:extLst>
                <a:ext uri="{FF2B5EF4-FFF2-40B4-BE49-F238E27FC236}">
                  <a16:creationId xmlns:a16="http://schemas.microsoft.com/office/drawing/2014/main" id="{0C5B24CB-DE3C-A062-A7B4-BDA67E2E6FF2}"/>
                </a:ext>
              </a:extLst>
            </p:cNvPr>
            <p:cNvSpPr/>
            <p:nvPr/>
          </p:nvSpPr>
          <p:spPr>
            <a:xfrm>
              <a:off x="10563933" y="1072569"/>
              <a:ext cx="85164" cy="86270"/>
            </a:xfrm>
            <a:custGeom>
              <a:avLst/>
              <a:gdLst>
                <a:gd name="connsiteX0" fmla="*/ 76125 w 85164"/>
                <a:gd name="connsiteY0" fmla="*/ 52633 h 86270"/>
                <a:gd name="connsiteX1" fmla="*/ 65241 w 85164"/>
                <a:gd name="connsiteY1" fmla="*/ 58878 h 86270"/>
                <a:gd name="connsiteX2" fmla="*/ 21588 w 85164"/>
                <a:gd name="connsiteY2" fmla="*/ 79693 h 86270"/>
                <a:gd name="connsiteX3" fmla="*/ 3033 w 85164"/>
                <a:gd name="connsiteY3" fmla="*/ 86235 h 86270"/>
                <a:gd name="connsiteX4" fmla="*/ 0 w 85164"/>
                <a:gd name="connsiteY4" fmla="*/ 85045 h 86270"/>
                <a:gd name="connsiteX5" fmla="*/ 20994 w 85164"/>
                <a:gd name="connsiteY5" fmla="*/ 55844 h 86270"/>
                <a:gd name="connsiteX6" fmla="*/ 50908 w 85164"/>
                <a:gd name="connsiteY6" fmla="*/ 16474 h 86270"/>
                <a:gd name="connsiteX7" fmla="*/ 69999 w 85164"/>
                <a:gd name="connsiteY7" fmla="*/ 7196 h 86270"/>
                <a:gd name="connsiteX8" fmla="*/ 85164 w 85164"/>
                <a:gd name="connsiteY8" fmla="*/ 0 h 86270"/>
                <a:gd name="connsiteX9" fmla="*/ 82845 w 85164"/>
                <a:gd name="connsiteY9" fmla="*/ 6661 h 86270"/>
                <a:gd name="connsiteX10" fmla="*/ 76125 w 85164"/>
                <a:gd name="connsiteY10" fmla="*/ 35802 h 86270"/>
                <a:gd name="connsiteX11" fmla="*/ 76125 w 85164"/>
                <a:gd name="connsiteY11" fmla="*/ 52752 h 8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164" h="86270">
                  <a:moveTo>
                    <a:pt x="76125" y="52633"/>
                  </a:moveTo>
                  <a:cubicBezTo>
                    <a:pt x="72497" y="54715"/>
                    <a:pt x="68988" y="57034"/>
                    <a:pt x="65241" y="58878"/>
                  </a:cubicBezTo>
                  <a:cubicBezTo>
                    <a:pt x="50730" y="65955"/>
                    <a:pt x="36219" y="73032"/>
                    <a:pt x="21588" y="79693"/>
                  </a:cubicBezTo>
                  <a:cubicBezTo>
                    <a:pt x="15641" y="82429"/>
                    <a:pt x="9278" y="84213"/>
                    <a:pt x="3033" y="86235"/>
                  </a:cubicBezTo>
                  <a:cubicBezTo>
                    <a:pt x="2260" y="86473"/>
                    <a:pt x="1011" y="85462"/>
                    <a:pt x="0" y="85045"/>
                  </a:cubicBezTo>
                  <a:cubicBezTo>
                    <a:pt x="7018" y="75292"/>
                    <a:pt x="13857" y="65420"/>
                    <a:pt x="20994" y="55844"/>
                  </a:cubicBezTo>
                  <a:cubicBezTo>
                    <a:pt x="30807" y="42642"/>
                    <a:pt x="40917" y="29558"/>
                    <a:pt x="50908" y="16474"/>
                  </a:cubicBezTo>
                  <a:cubicBezTo>
                    <a:pt x="57272" y="13381"/>
                    <a:pt x="63635" y="10289"/>
                    <a:pt x="69999" y="7196"/>
                  </a:cubicBezTo>
                  <a:cubicBezTo>
                    <a:pt x="75054" y="4758"/>
                    <a:pt x="80109" y="2379"/>
                    <a:pt x="85164" y="0"/>
                  </a:cubicBezTo>
                  <a:cubicBezTo>
                    <a:pt x="84391" y="2201"/>
                    <a:pt x="83856" y="4520"/>
                    <a:pt x="82845" y="6661"/>
                  </a:cubicBezTo>
                  <a:cubicBezTo>
                    <a:pt x="78384" y="15879"/>
                    <a:pt x="75768" y="25454"/>
                    <a:pt x="76125" y="35802"/>
                  </a:cubicBezTo>
                  <a:cubicBezTo>
                    <a:pt x="76303" y="41452"/>
                    <a:pt x="76125" y="47102"/>
                    <a:pt x="76125" y="52752"/>
                  </a:cubicBezTo>
                  <a:close/>
                </a:path>
              </a:pathLst>
            </a:custGeom>
            <a:solidFill>
              <a:srgbClr val="31B6D5">
                <a:alpha val="24000"/>
              </a:srgbClr>
            </a:solidFill>
            <a:ln w="5935" cap="flat">
              <a:noFill/>
              <a:prstDash val="solid"/>
              <a:miter/>
            </a:ln>
          </p:spPr>
          <p:txBody>
            <a:bodyPr rtlCol="0" anchor="ctr"/>
            <a:lstStyle/>
            <a:p>
              <a:endParaRPr lang="es-BO"/>
            </a:p>
          </p:txBody>
        </p:sp>
        <p:sp>
          <p:nvSpPr>
            <p:cNvPr id="61" name="Forma libre: forma 60">
              <a:extLst>
                <a:ext uri="{FF2B5EF4-FFF2-40B4-BE49-F238E27FC236}">
                  <a16:creationId xmlns:a16="http://schemas.microsoft.com/office/drawing/2014/main" id="{B604E7A4-5D45-6A07-B460-AF1F007D24C9}"/>
                </a:ext>
              </a:extLst>
            </p:cNvPr>
            <p:cNvSpPr/>
            <p:nvPr/>
          </p:nvSpPr>
          <p:spPr>
            <a:xfrm>
              <a:off x="10614900" y="1020055"/>
              <a:ext cx="104730" cy="68868"/>
            </a:xfrm>
            <a:custGeom>
              <a:avLst/>
              <a:gdLst>
                <a:gd name="connsiteX0" fmla="*/ 34256 w 104730"/>
                <a:gd name="connsiteY0" fmla="*/ 52395 h 68868"/>
                <a:gd name="connsiteX1" fmla="*/ 19091 w 104730"/>
                <a:gd name="connsiteY1" fmla="*/ 59591 h 68868"/>
                <a:gd name="connsiteX2" fmla="*/ 0 w 104730"/>
                <a:gd name="connsiteY2" fmla="*/ 68869 h 68868"/>
                <a:gd name="connsiteX3" fmla="*/ 11121 w 104730"/>
                <a:gd name="connsiteY3" fmla="*/ 54120 h 68868"/>
                <a:gd name="connsiteX4" fmla="*/ 22124 w 104730"/>
                <a:gd name="connsiteY4" fmla="*/ 40203 h 68868"/>
                <a:gd name="connsiteX5" fmla="*/ 21707 w 104730"/>
                <a:gd name="connsiteY5" fmla="*/ 37824 h 68868"/>
                <a:gd name="connsiteX6" fmla="*/ 29022 w 104730"/>
                <a:gd name="connsiteY6" fmla="*/ 32650 h 68868"/>
                <a:gd name="connsiteX7" fmla="*/ 32472 w 104730"/>
                <a:gd name="connsiteY7" fmla="*/ 30628 h 68868"/>
                <a:gd name="connsiteX8" fmla="*/ 32472 w 104730"/>
                <a:gd name="connsiteY8" fmla="*/ 30628 h 68868"/>
                <a:gd name="connsiteX9" fmla="*/ 47221 w 104730"/>
                <a:gd name="connsiteY9" fmla="*/ 22005 h 68868"/>
                <a:gd name="connsiteX10" fmla="*/ 95037 w 104730"/>
                <a:gd name="connsiteY10" fmla="*/ 1784 h 68868"/>
                <a:gd name="connsiteX11" fmla="*/ 104731 w 104730"/>
                <a:gd name="connsiteY11" fmla="*/ 0 h 68868"/>
                <a:gd name="connsiteX12" fmla="*/ 90755 w 104730"/>
                <a:gd name="connsiteY12" fmla="*/ 12370 h 68868"/>
                <a:gd name="connsiteX13" fmla="*/ 83023 w 104730"/>
                <a:gd name="connsiteY13" fmla="*/ 19685 h 68868"/>
                <a:gd name="connsiteX14" fmla="*/ 73865 w 104730"/>
                <a:gd name="connsiteY14" fmla="*/ 23194 h 68868"/>
                <a:gd name="connsiteX15" fmla="*/ 36100 w 104730"/>
                <a:gd name="connsiteY15" fmla="*/ 50551 h 68868"/>
                <a:gd name="connsiteX16" fmla="*/ 34256 w 104730"/>
                <a:gd name="connsiteY16" fmla="*/ 52395 h 68868"/>
                <a:gd name="connsiteX17" fmla="*/ 34256 w 104730"/>
                <a:gd name="connsiteY17" fmla="*/ 52395 h 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30" h="68868">
                  <a:moveTo>
                    <a:pt x="34256" y="52395"/>
                  </a:moveTo>
                  <a:cubicBezTo>
                    <a:pt x="29201" y="54774"/>
                    <a:pt x="24146" y="57212"/>
                    <a:pt x="19091" y="59591"/>
                  </a:cubicBezTo>
                  <a:cubicBezTo>
                    <a:pt x="12727" y="62684"/>
                    <a:pt x="6364" y="65776"/>
                    <a:pt x="0" y="68869"/>
                  </a:cubicBezTo>
                  <a:cubicBezTo>
                    <a:pt x="2438" y="62981"/>
                    <a:pt x="7256" y="58937"/>
                    <a:pt x="11121" y="54120"/>
                  </a:cubicBezTo>
                  <a:cubicBezTo>
                    <a:pt x="14868" y="49540"/>
                    <a:pt x="18555" y="44902"/>
                    <a:pt x="22124" y="40203"/>
                  </a:cubicBezTo>
                  <a:cubicBezTo>
                    <a:pt x="22421" y="39787"/>
                    <a:pt x="21886" y="38657"/>
                    <a:pt x="21707" y="37824"/>
                  </a:cubicBezTo>
                  <a:cubicBezTo>
                    <a:pt x="24146" y="36100"/>
                    <a:pt x="26584" y="34375"/>
                    <a:pt x="29022" y="32650"/>
                  </a:cubicBezTo>
                  <a:cubicBezTo>
                    <a:pt x="30152" y="31996"/>
                    <a:pt x="31342" y="31282"/>
                    <a:pt x="32472" y="30628"/>
                  </a:cubicBezTo>
                  <a:lnTo>
                    <a:pt x="32472" y="30628"/>
                  </a:lnTo>
                  <a:cubicBezTo>
                    <a:pt x="37408" y="27774"/>
                    <a:pt x="42582" y="25276"/>
                    <a:pt x="47221" y="22005"/>
                  </a:cubicBezTo>
                  <a:cubicBezTo>
                    <a:pt x="61732" y="11776"/>
                    <a:pt x="78087" y="6126"/>
                    <a:pt x="95037" y="1784"/>
                  </a:cubicBezTo>
                  <a:cubicBezTo>
                    <a:pt x="98189" y="952"/>
                    <a:pt x="101460" y="595"/>
                    <a:pt x="104731" y="0"/>
                  </a:cubicBezTo>
                  <a:cubicBezTo>
                    <a:pt x="100092" y="4104"/>
                    <a:pt x="95394" y="8207"/>
                    <a:pt x="90755" y="12370"/>
                  </a:cubicBezTo>
                  <a:cubicBezTo>
                    <a:pt x="88138" y="14749"/>
                    <a:pt x="85581" y="17247"/>
                    <a:pt x="83023" y="19685"/>
                  </a:cubicBezTo>
                  <a:cubicBezTo>
                    <a:pt x="79990" y="20875"/>
                    <a:pt x="76957" y="22124"/>
                    <a:pt x="73865" y="23194"/>
                  </a:cubicBezTo>
                  <a:cubicBezTo>
                    <a:pt x="58580" y="28547"/>
                    <a:pt x="45913" y="37646"/>
                    <a:pt x="36100" y="50551"/>
                  </a:cubicBezTo>
                  <a:lnTo>
                    <a:pt x="34256" y="52395"/>
                  </a:lnTo>
                  <a:lnTo>
                    <a:pt x="34256" y="52395"/>
                  </a:lnTo>
                  <a:close/>
                </a:path>
              </a:pathLst>
            </a:custGeom>
            <a:solidFill>
              <a:srgbClr val="1D96BD">
                <a:alpha val="24000"/>
              </a:srgbClr>
            </a:solidFill>
            <a:ln w="5935" cap="flat">
              <a:noFill/>
              <a:prstDash val="solid"/>
              <a:miter/>
            </a:ln>
          </p:spPr>
          <p:txBody>
            <a:bodyPr rtlCol="0" anchor="ctr"/>
            <a:lstStyle/>
            <a:p>
              <a:endParaRPr lang="es-BO"/>
            </a:p>
          </p:txBody>
        </p:sp>
        <p:sp>
          <p:nvSpPr>
            <p:cNvPr id="62" name="Forma libre: forma 61">
              <a:extLst>
                <a:ext uri="{FF2B5EF4-FFF2-40B4-BE49-F238E27FC236}">
                  <a16:creationId xmlns:a16="http://schemas.microsoft.com/office/drawing/2014/main" id="{6CAC3D69-BA0D-8A3F-C8AF-609914761660}"/>
                </a:ext>
              </a:extLst>
            </p:cNvPr>
            <p:cNvSpPr/>
            <p:nvPr/>
          </p:nvSpPr>
          <p:spPr>
            <a:xfrm>
              <a:off x="10752460" y="155982"/>
              <a:ext cx="365562" cy="382140"/>
            </a:xfrm>
            <a:custGeom>
              <a:avLst/>
              <a:gdLst>
                <a:gd name="connsiteX0" fmla="*/ 3449 w 365562"/>
                <a:gd name="connsiteY0" fmla="*/ 5531 h 382140"/>
                <a:gd name="connsiteX1" fmla="*/ 0 w 365562"/>
                <a:gd name="connsiteY1" fmla="*/ 0 h 382140"/>
                <a:gd name="connsiteX2" fmla="*/ 8921 w 365562"/>
                <a:gd name="connsiteY2" fmla="*/ 1963 h 382140"/>
                <a:gd name="connsiteX3" fmla="*/ 10883 w 365562"/>
                <a:gd name="connsiteY3" fmla="*/ 3687 h 382140"/>
                <a:gd name="connsiteX4" fmla="*/ 24205 w 365562"/>
                <a:gd name="connsiteY4" fmla="*/ 8802 h 382140"/>
                <a:gd name="connsiteX5" fmla="*/ 54239 w 365562"/>
                <a:gd name="connsiteY5" fmla="*/ 22778 h 382140"/>
                <a:gd name="connsiteX6" fmla="*/ 68988 w 365562"/>
                <a:gd name="connsiteY6" fmla="*/ 29320 h 382140"/>
                <a:gd name="connsiteX7" fmla="*/ 74162 w 365562"/>
                <a:gd name="connsiteY7" fmla="*/ 32710 h 382140"/>
                <a:gd name="connsiteX8" fmla="*/ 65122 w 365562"/>
                <a:gd name="connsiteY8" fmla="*/ 32710 h 382140"/>
                <a:gd name="connsiteX9" fmla="*/ 64349 w 365562"/>
                <a:gd name="connsiteY9" fmla="*/ 32293 h 382140"/>
                <a:gd name="connsiteX10" fmla="*/ 65063 w 365562"/>
                <a:gd name="connsiteY10" fmla="*/ 32710 h 382140"/>
                <a:gd name="connsiteX11" fmla="*/ 81299 w 365562"/>
                <a:gd name="connsiteY11" fmla="*/ 45258 h 382140"/>
                <a:gd name="connsiteX12" fmla="*/ 118647 w 365562"/>
                <a:gd name="connsiteY12" fmla="*/ 74638 h 382140"/>
                <a:gd name="connsiteX13" fmla="*/ 128460 w 365562"/>
                <a:gd name="connsiteY13" fmla="*/ 77909 h 382140"/>
                <a:gd name="connsiteX14" fmla="*/ 130006 w 365562"/>
                <a:gd name="connsiteY14" fmla="*/ 82845 h 382140"/>
                <a:gd name="connsiteX15" fmla="*/ 139760 w 365562"/>
                <a:gd name="connsiteY15" fmla="*/ 90874 h 382140"/>
                <a:gd name="connsiteX16" fmla="*/ 156888 w 365562"/>
                <a:gd name="connsiteY16" fmla="*/ 105504 h 382140"/>
                <a:gd name="connsiteX17" fmla="*/ 160813 w 365562"/>
                <a:gd name="connsiteY17" fmla="*/ 109251 h 382140"/>
                <a:gd name="connsiteX18" fmla="*/ 190490 w 365562"/>
                <a:gd name="connsiteY18" fmla="*/ 135478 h 382140"/>
                <a:gd name="connsiteX19" fmla="*/ 242944 w 365562"/>
                <a:gd name="connsiteY19" fmla="*/ 187932 h 382140"/>
                <a:gd name="connsiteX20" fmla="*/ 248000 w 365562"/>
                <a:gd name="connsiteY20" fmla="*/ 193107 h 382140"/>
                <a:gd name="connsiteX21" fmla="*/ 270361 w 365562"/>
                <a:gd name="connsiteY21" fmla="*/ 219037 h 382140"/>
                <a:gd name="connsiteX22" fmla="*/ 273632 w 365562"/>
                <a:gd name="connsiteY22" fmla="*/ 223319 h 382140"/>
                <a:gd name="connsiteX23" fmla="*/ 286062 w 365562"/>
                <a:gd name="connsiteY23" fmla="*/ 237413 h 382140"/>
                <a:gd name="connsiteX24" fmla="*/ 288857 w 365562"/>
                <a:gd name="connsiteY24" fmla="*/ 242885 h 382140"/>
                <a:gd name="connsiteX25" fmla="*/ 292901 w 365562"/>
                <a:gd name="connsiteY25" fmla="*/ 247643 h 382140"/>
                <a:gd name="connsiteX26" fmla="*/ 308721 w 365562"/>
                <a:gd name="connsiteY26" fmla="*/ 272502 h 382140"/>
                <a:gd name="connsiteX27" fmla="*/ 320615 w 365562"/>
                <a:gd name="connsiteY27" fmla="*/ 289273 h 382140"/>
                <a:gd name="connsiteX28" fmla="*/ 333937 w 365562"/>
                <a:gd name="connsiteY28" fmla="*/ 311694 h 382140"/>
                <a:gd name="connsiteX29" fmla="*/ 346961 w 365562"/>
                <a:gd name="connsiteY29" fmla="*/ 335245 h 382140"/>
                <a:gd name="connsiteX30" fmla="*/ 364506 w 365562"/>
                <a:gd name="connsiteY30" fmla="*/ 374557 h 382140"/>
                <a:gd name="connsiteX31" fmla="*/ 365398 w 365562"/>
                <a:gd name="connsiteY31" fmla="*/ 377114 h 382140"/>
                <a:gd name="connsiteX32" fmla="*/ 363733 w 365562"/>
                <a:gd name="connsiteY32" fmla="*/ 381753 h 382140"/>
                <a:gd name="connsiteX33" fmla="*/ 358321 w 365562"/>
                <a:gd name="connsiteY33" fmla="*/ 379850 h 382140"/>
                <a:gd name="connsiteX34" fmla="*/ 354931 w 365562"/>
                <a:gd name="connsiteY34" fmla="*/ 373486 h 382140"/>
                <a:gd name="connsiteX35" fmla="*/ 349340 w 365562"/>
                <a:gd name="connsiteY35" fmla="*/ 369561 h 382140"/>
                <a:gd name="connsiteX36" fmla="*/ 337743 w 365562"/>
                <a:gd name="connsiteY36" fmla="*/ 367123 h 382140"/>
                <a:gd name="connsiteX37" fmla="*/ 335900 w 365562"/>
                <a:gd name="connsiteY37" fmla="*/ 364149 h 382140"/>
                <a:gd name="connsiteX38" fmla="*/ 314073 w 365562"/>
                <a:gd name="connsiteY38" fmla="*/ 323708 h 382140"/>
                <a:gd name="connsiteX39" fmla="*/ 313122 w 365562"/>
                <a:gd name="connsiteY39" fmla="*/ 321210 h 382140"/>
                <a:gd name="connsiteX40" fmla="*/ 300276 w 365562"/>
                <a:gd name="connsiteY40" fmla="*/ 298491 h 382140"/>
                <a:gd name="connsiteX41" fmla="*/ 282672 w 365562"/>
                <a:gd name="connsiteY41" fmla="*/ 270242 h 382140"/>
                <a:gd name="connsiteX42" fmla="*/ 275238 w 365562"/>
                <a:gd name="connsiteY42" fmla="*/ 266317 h 382140"/>
                <a:gd name="connsiteX43" fmla="*/ 272681 w 365562"/>
                <a:gd name="connsiteY43" fmla="*/ 254244 h 382140"/>
                <a:gd name="connsiteX44" fmla="*/ 260846 w 365562"/>
                <a:gd name="connsiteY44" fmla="*/ 238365 h 382140"/>
                <a:gd name="connsiteX45" fmla="*/ 235035 w 365562"/>
                <a:gd name="connsiteY45" fmla="*/ 204882 h 382140"/>
                <a:gd name="connsiteX46" fmla="*/ 199232 w 365562"/>
                <a:gd name="connsiteY46" fmla="*/ 164441 h 382140"/>
                <a:gd name="connsiteX47" fmla="*/ 164203 w 365562"/>
                <a:gd name="connsiteY47" fmla="*/ 130601 h 382140"/>
                <a:gd name="connsiteX48" fmla="*/ 136251 w 365562"/>
                <a:gd name="connsiteY48" fmla="*/ 108002 h 382140"/>
                <a:gd name="connsiteX49" fmla="*/ 130423 w 365562"/>
                <a:gd name="connsiteY49" fmla="*/ 103839 h 382140"/>
                <a:gd name="connsiteX50" fmla="*/ 128044 w 365562"/>
                <a:gd name="connsiteY50" fmla="*/ 104374 h 382140"/>
                <a:gd name="connsiteX51" fmla="*/ 127865 w 365562"/>
                <a:gd name="connsiteY51" fmla="*/ 106693 h 382140"/>
                <a:gd name="connsiteX52" fmla="*/ 138689 w 365562"/>
                <a:gd name="connsiteY52" fmla="*/ 119896 h 382140"/>
                <a:gd name="connsiteX53" fmla="*/ 162776 w 365562"/>
                <a:gd name="connsiteY53" fmla="*/ 151298 h 382140"/>
                <a:gd name="connsiteX54" fmla="*/ 195248 w 365562"/>
                <a:gd name="connsiteY54" fmla="*/ 198875 h 382140"/>
                <a:gd name="connsiteX55" fmla="*/ 197329 w 365562"/>
                <a:gd name="connsiteY55" fmla="*/ 202860 h 382140"/>
                <a:gd name="connsiteX56" fmla="*/ 198638 w 365562"/>
                <a:gd name="connsiteY56" fmla="*/ 208926 h 382140"/>
                <a:gd name="connsiteX57" fmla="*/ 209105 w 365562"/>
                <a:gd name="connsiteY57" fmla="*/ 229860 h 382140"/>
                <a:gd name="connsiteX58" fmla="*/ 216479 w 365562"/>
                <a:gd name="connsiteY58" fmla="*/ 245204 h 382140"/>
                <a:gd name="connsiteX59" fmla="*/ 212911 w 365562"/>
                <a:gd name="connsiteY59" fmla="*/ 253947 h 382140"/>
                <a:gd name="connsiteX60" fmla="*/ 209759 w 365562"/>
                <a:gd name="connsiteY60" fmla="*/ 255077 h 382140"/>
                <a:gd name="connsiteX61" fmla="*/ 193404 w 365562"/>
                <a:gd name="connsiteY61" fmla="*/ 249903 h 382140"/>
                <a:gd name="connsiteX62" fmla="*/ 184186 w 365562"/>
                <a:gd name="connsiteY62" fmla="*/ 236165 h 382140"/>
                <a:gd name="connsiteX63" fmla="*/ 179368 w 365562"/>
                <a:gd name="connsiteY63" fmla="*/ 230158 h 382140"/>
                <a:gd name="connsiteX64" fmla="*/ 172172 w 365562"/>
                <a:gd name="connsiteY64" fmla="*/ 229979 h 382140"/>
                <a:gd name="connsiteX65" fmla="*/ 166760 w 365562"/>
                <a:gd name="connsiteY65" fmla="*/ 226054 h 382140"/>
                <a:gd name="connsiteX66" fmla="*/ 157126 w 365562"/>
                <a:gd name="connsiteY66" fmla="*/ 203752 h 382140"/>
                <a:gd name="connsiteX67" fmla="*/ 153617 w 365562"/>
                <a:gd name="connsiteY67" fmla="*/ 195485 h 382140"/>
                <a:gd name="connsiteX68" fmla="*/ 135716 w 365562"/>
                <a:gd name="connsiteY68" fmla="*/ 161289 h 382140"/>
                <a:gd name="connsiteX69" fmla="*/ 129888 w 365562"/>
                <a:gd name="connsiteY69" fmla="*/ 149394 h 382140"/>
                <a:gd name="connsiteX70" fmla="*/ 102292 w 365562"/>
                <a:gd name="connsiteY70" fmla="*/ 105444 h 382140"/>
                <a:gd name="connsiteX71" fmla="*/ 99557 w 365562"/>
                <a:gd name="connsiteY71" fmla="*/ 103244 h 382140"/>
                <a:gd name="connsiteX72" fmla="*/ 98010 w 365562"/>
                <a:gd name="connsiteY72" fmla="*/ 99140 h 382140"/>
                <a:gd name="connsiteX73" fmla="*/ 85462 w 365562"/>
                <a:gd name="connsiteY73" fmla="*/ 81834 h 382140"/>
                <a:gd name="connsiteX74" fmla="*/ 57926 w 365562"/>
                <a:gd name="connsiteY74" fmla="*/ 49659 h 382140"/>
                <a:gd name="connsiteX75" fmla="*/ 47637 w 365562"/>
                <a:gd name="connsiteY75" fmla="*/ 38538 h 382140"/>
                <a:gd name="connsiteX76" fmla="*/ 38062 w 365562"/>
                <a:gd name="connsiteY76" fmla="*/ 32591 h 382140"/>
                <a:gd name="connsiteX77" fmla="*/ 35267 w 365562"/>
                <a:gd name="connsiteY77" fmla="*/ 27119 h 382140"/>
                <a:gd name="connsiteX78" fmla="*/ 4401 w 365562"/>
                <a:gd name="connsiteY78" fmla="*/ 5531 h 382140"/>
                <a:gd name="connsiteX79" fmla="*/ 3509 w 365562"/>
                <a:gd name="connsiteY79" fmla="*/ 5412 h 38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65562" h="382140">
                  <a:moveTo>
                    <a:pt x="3449" y="5531"/>
                  </a:moveTo>
                  <a:cubicBezTo>
                    <a:pt x="2319" y="3687"/>
                    <a:pt x="1130" y="1844"/>
                    <a:pt x="0" y="0"/>
                  </a:cubicBezTo>
                  <a:cubicBezTo>
                    <a:pt x="2974" y="654"/>
                    <a:pt x="5947" y="1308"/>
                    <a:pt x="8921" y="1963"/>
                  </a:cubicBezTo>
                  <a:cubicBezTo>
                    <a:pt x="9575" y="2557"/>
                    <a:pt x="10229" y="3093"/>
                    <a:pt x="10883" y="3687"/>
                  </a:cubicBezTo>
                  <a:cubicBezTo>
                    <a:pt x="15344" y="5353"/>
                    <a:pt x="19923" y="6839"/>
                    <a:pt x="24205" y="8802"/>
                  </a:cubicBezTo>
                  <a:cubicBezTo>
                    <a:pt x="34256" y="13322"/>
                    <a:pt x="44247" y="18139"/>
                    <a:pt x="54239" y="22778"/>
                  </a:cubicBezTo>
                  <a:cubicBezTo>
                    <a:pt x="59115" y="25038"/>
                    <a:pt x="64111" y="27000"/>
                    <a:pt x="68988" y="29320"/>
                  </a:cubicBezTo>
                  <a:cubicBezTo>
                    <a:pt x="70832" y="30212"/>
                    <a:pt x="72437" y="31580"/>
                    <a:pt x="74162" y="32710"/>
                  </a:cubicBezTo>
                  <a:cubicBezTo>
                    <a:pt x="71129" y="32710"/>
                    <a:pt x="68155" y="32710"/>
                    <a:pt x="65122" y="32710"/>
                  </a:cubicBezTo>
                  <a:lnTo>
                    <a:pt x="64349" y="32293"/>
                  </a:lnTo>
                  <a:lnTo>
                    <a:pt x="65063" y="32710"/>
                  </a:lnTo>
                  <a:cubicBezTo>
                    <a:pt x="69464" y="38241"/>
                    <a:pt x="75946" y="41036"/>
                    <a:pt x="81299" y="45258"/>
                  </a:cubicBezTo>
                  <a:cubicBezTo>
                    <a:pt x="93788" y="55012"/>
                    <a:pt x="106634" y="64290"/>
                    <a:pt x="118647" y="74638"/>
                  </a:cubicBezTo>
                  <a:cubicBezTo>
                    <a:pt x="121680" y="77255"/>
                    <a:pt x="124713" y="78206"/>
                    <a:pt x="128460" y="77909"/>
                  </a:cubicBezTo>
                  <a:cubicBezTo>
                    <a:pt x="128936" y="79574"/>
                    <a:pt x="128936" y="81774"/>
                    <a:pt x="130006" y="82845"/>
                  </a:cubicBezTo>
                  <a:cubicBezTo>
                    <a:pt x="132980" y="85759"/>
                    <a:pt x="136489" y="88138"/>
                    <a:pt x="139760" y="90874"/>
                  </a:cubicBezTo>
                  <a:cubicBezTo>
                    <a:pt x="145529" y="95691"/>
                    <a:pt x="151179" y="100568"/>
                    <a:pt x="156888" y="105504"/>
                  </a:cubicBezTo>
                  <a:cubicBezTo>
                    <a:pt x="158256" y="106693"/>
                    <a:pt x="159445" y="108061"/>
                    <a:pt x="160813" y="109251"/>
                  </a:cubicBezTo>
                  <a:cubicBezTo>
                    <a:pt x="170983" y="117696"/>
                    <a:pt x="181153" y="126141"/>
                    <a:pt x="190490" y="135478"/>
                  </a:cubicBezTo>
                  <a:cubicBezTo>
                    <a:pt x="207975" y="152963"/>
                    <a:pt x="225460" y="170448"/>
                    <a:pt x="242944" y="187932"/>
                  </a:cubicBezTo>
                  <a:cubicBezTo>
                    <a:pt x="244669" y="189657"/>
                    <a:pt x="246513" y="191203"/>
                    <a:pt x="248000" y="193107"/>
                  </a:cubicBezTo>
                  <a:cubicBezTo>
                    <a:pt x="255077" y="202087"/>
                    <a:pt x="262332" y="210889"/>
                    <a:pt x="270361" y="219037"/>
                  </a:cubicBezTo>
                  <a:cubicBezTo>
                    <a:pt x="271610" y="220285"/>
                    <a:pt x="272443" y="222010"/>
                    <a:pt x="273632" y="223319"/>
                  </a:cubicBezTo>
                  <a:cubicBezTo>
                    <a:pt x="277855" y="227898"/>
                    <a:pt x="280234" y="234202"/>
                    <a:pt x="286062" y="237413"/>
                  </a:cubicBezTo>
                  <a:cubicBezTo>
                    <a:pt x="286121" y="239673"/>
                    <a:pt x="287311" y="241339"/>
                    <a:pt x="288857" y="242885"/>
                  </a:cubicBezTo>
                  <a:cubicBezTo>
                    <a:pt x="290344" y="244372"/>
                    <a:pt x="292128" y="245859"/>
                    <a:pt x="292901" y="247643"/>
                  </a:cubicBezTo>
                  <a:cubicBezTo>
                    <a:pt x="296945" y="256742"/>
                    <a:pt x="305569" y="262868"/>
                    <a:pt x="308721" y="272502"/>
                  </a:cubicBezTo>
                  <a:cubicBezTo>
                    <a:pt x="314430" y="276844"/>
                    <a:pt x="316928" y="283504"/>
                    <a:pt x="320615" y="289273"/>
                  </a:cubicBezTo>
                  <a:cubicBezTo>
                    <a:pt x="325254" y="296588"/>
                    <a:pt x="330131" y="303903"/>
                    <a:pt x="333937" y="311694"/>
                  </a:cubicBezTo>
                  <a:cubicBezTo>
                    <a:pt x="337862" y="319783"/>
                    <a:pt x="343155" y="327038"/>
                    <a:pt x="346961" y="335245"/>
                  </a:cubicBezTo>
                  <a:cubicBezTo>
                    <a:pt x="353028" y="348270"/>
                    <a:pt x="358856" y="361413"/>
                    <a:pt x="364506" y="374557"/>
                  </a:cubicBezTo>
                  <a:cubicBezTo>
                    <a:pt x="364863" y="375389"/>
                    <a:pt x="365279" y="376222"/>
                    <a:pt x="365398" y="377114"/>
                  </a:cubicBezTo>
                  <a:cubicBezTo>
                    <a:pt x="365695" y="378898"/>
                    <a:pt x="365814" y="380801"/>
                    <a:pt x="363733" y="381753"/>
                  </a:cubicBezTo>
                  <a:cubicBezTo>
                    <a:pt x="361770" y="382645"/>
                    <a:pt x="359629" y="381991"/>
                    <a:pt x="358321" y="379850"/>
                  </a:cubicBezTo>
                  <a:cubicBezTo>
                    <a:pt x="357072" y="377768"/>
                    <a:pt x="356001" y="375627"/>
                    <a:pt x="354931" y="373486"/>
                  </a:cubicBezTo>
                  <a:cubicBezTo>
                    <a:pt x="353741" y="371107"/>
                    <a:pt x="352017" y="369977"/>
                    <a:pt x="349340" y="369561"/>
                  </a:cubicBezTo>
                  <a:cubicBezTo>
                    <a:pt x="345237" y="368907"/>
                    <a:pt x="341252" y="367896"/>
                    <a:pt x="337743" y="367123"/>
                  </a:cubicBezTo>
                  <a:cubicBezTo>
                    <a:pt x="336851" y="365695"/>
                    <a:pt x="336316" y="364922"/>
                    <a:pt x="335900" y="364149"/>
                  </a:cubicBezTo>
                  <a:cubicBezTo>
                    <a:pt x="328644" y="350649"/>
                    <a:pt x="323113" y="336197"/>
                    <a:pt x="314073" y="323708"/>
                  </a:cubicBezTo>
                  <a:cubicBezTo>
                    <a:pt x="313538" y="322994"/>
                    <a:pt x="313538" y="321983"/>
                    <a:pt x="313122" y="321210"/>
                  </a:cubicBezTo>
                  <a:cubicBezTo>
                    <a:pt x="308899" y="313597"/>
                    <a:pt x="304796" y="305926"/>
                    <a:pt x="300276" y="298491"/>
                  </a:cubicBezTo>
                  <a:cubicBezTo>
                    <a:pt x="294566" y="288976"/>
                    <a:pt x="288381" y="279758"/>
                    <a:pt x="282672" y="270242"/>
                  </a:cubicBezTo>
                  <a:cubicBezTo>
                    <a:pt x="280828" y="267209"/>
                    <a:pt x="278449" y="266198"/>
                    <a:pt x="275238" y="266317"/>
                  </a:cubicBezTo>
                  <a:cubicBezTo>
                    <a:pt x="275476" y="262035"/>
                    <a:pt x="275357" y="257872"/>
                    <a:pt x="272681" y="254244"/>
                  </a:cubicBezTo>
                  <a:cubicBezTo>
                    <a:pt x="268755" y="248951"/>
                    <a:pt x="264771" y="243658"/>
                    <a:pt x="260846" y="238365"/>
                  </a:cubicBezTo>
                  <a:cubicBezTo>
                    <a:pt x="252519" y="227006"/>
                    <a:pt x="243599" y="216063"/>
                    <a:pt x="235035" y="204882"/>
                  </a:cubicBezTo>
                  <a:cubicBezTo>
                    <a:pt x="224032" y="190490"/>
                    <a:pt x="211543" y="177584"/>
                    <a:pt x="199232" y="164441"/>
                  </a:cubicBezTo>
                  <a:cubicBezTo>
                    <a:pt x="188170" y="152606"/>
                    <a:pt x="176752" y="141068"/>
                    <a:pt x="164203" y="130601"/>
                  </a:cubicBezTo>
                  <a:cubicBezTo>
                    <a:pt x="154985" y="122929"/>
                    <a:pt x="146421" y="114484"/>
                    <a:pt x="136251" y="108002"/>
                  </a:cubicBezTo>
                  <a:cubicBezTo>
                    <a:pt x="134229" y="106753"/>
                    <a:pt x="132445" y="105088"/>
                    <a:pt x="130423" y="103839"/>
                  </a:cubicBezTo>
                  <a:cubicBezTo>
                    <a:pt x="129888" y="103541"/>
                    <a:pt x="128520" y="103839"/>
                    <a:pt x="128044" y="104374"/>
                  </a:cubicBezTo>
                  <a:cubicBezTo>
                    <a:pt x="127628" y="104850"/>
                    <a:pt x="127509" y="106218"/>
                    <a:pt x="127865" y="106693"/>
                  </a:cubicBezTo>
                  <a:cubicBezTo>
                    <a:pt x="131434" y="111154"/>
                    <a:pt x="135240" y="115436"/>
                    <a:pt x="138689" y="119896"/>
                  </a:cubicBezTo>
                  <a:cubicBezTo>
                    <a:pt x="146837" y="130304"/>
                    <a:pt x="154985" y="140652"/>
                    <a:pt x="162776" y="151298"/>
                  </a:cubicBezTo>
                  <a:cubicBezTo>
                    <a:pt x="174135" y="166820"/>
                    <a:pt x="183294" y="183829"/>
                    <a:pt x="195248" y="198875"/>
                  </a:cubicBezTo>
                  <a:cubicBezTo>
                    <a:pt x="196140" y="200005"/>
                    <a:pt x="196675" y="201552"/>
                    <a:pt x="197329" y="202860"/>
                  </a:cubicBezTo>
                  <a:cubicBezTo>
                    <a:pt x="197745" y="204882"/>
                    <a:pt x="197745" y="207083"/>
                    <a:pt x="198638" y="208926"/>
                  </a:cubicBezTo>
                  <a:cubicBezTo>
                    <a:pt x="201968" y="216003"/>
                    <a:pt x="205655" y="222902"/>
                    <a:pt x="209105" y="229860"/>
                  </a:cubicBezTo>
                  <a:cubicBezTo>
                    <a:pt x="211602" y="234916"/>
                    <a:pt x="214219" y="239971"/>
                    <a:pt x="216479" y="245204"/>
                  </a:cubicBezTo>
                  <a:cubicBezTo>
                    <a:pt x="218263" y="249308"/>
                    <a:pt x="217252" y="251389"/>
                    <a:pt x="212911" y="253947"/>
                  </a:cubicBezTo>
                  <a:cubicBezTo>
                    <a:pt x="211900" y="254541"/>
                    <a:pt x="210710" y="254779"/>
                    <a:pt x="209759" y="255077"/>
                  </a:cubicBezTo>
                  <a:cubicBezTo>
                    <a:pt x="204644" y="251627"/>
                    <a:pt x="199054" y="250854"/>
                    <a:pt x="193404" y="249903"/>
                  </a:cubicBezTo>
                  <a:cubicBezTo>
                    <a:pt x="183175" y="248178"/>
                    <a:pt x="182342" y="246810"/>
                    <a:pt x="184186" y="236165"/>
                  </a:cubicBezTo>
                  <a:cubicBezTo>
                    <a:pt x="184780" y="232656"/>
                    <a:pt x="183175" y="230515"/>
                    <a:pt x="179368" y="230158"/>
                  </a:cubicBezTo>
                  <a:cubicBezTo>
                    <a:pt x="176990" y="229979"/>
                    <a:pt x="174551" y="230098"/>
                    <a:pt x="172172" y="229979"/>
                  </a:cubicBezTo>
                  <a:cubicBezTo>
                    <a:pt x="169496" y="229920"/>
                    <a:pt x="167831" y="228612"/>
                    <a:pt x="166760" y="226054"/>
                  </a:cubicBezTo>
                  <a:cubicBezTo>
                    <a:pt x="163668" y="218561"/>
                    <a:pt x="160337" y="211186"/>
                    <a:pt x="157126" y="203752"/>
                  </a:cubicBezTo>
                  <a:cubicBezTo>
                    <a:pt x="155936" y="201016"/>
                    <a:pt x="154866" y="198221"/>
                    <a:pt x="153617" y="195485"/>
                  </a:cubicBezTo>
                  <a:cubicBezTo>
                    <a:pt x="148324" y="183769"/>
                    <a:pt x="142971" y="172053"/>
                    <a:pt x="135716" y="161289"/>
                  </a:cubicBezTo>
                  <a:cubicBezTo>
                    <a:pt x="135597" y="156412"/>
                    <a:pt x="131791" y="153379"/>
                    <a:pt x="129888" y="149394"/>
                  </a:cubicBezTo>
                  <a:cubicBezTo>
                    <a:pt x="122335" y="133753"/>
                    <a:pt x="111748" y="119956"/>
                    <a:pt x="102292" y="105444"/>
                  </a:cubicBezTo>
                  <a:cubicBezTo>
                    <a:pt x="101698" y="104493"/>
                    <a:pt x="100449" y="103958"/>
                    <a:pt x="99557" y="103244"/>
                  </a:cubicBezTo>
                  <a:cubicBezTo>
                    <a:pt x="99081" y="101876"/>
                    <a:pt x="98843" y="100211"/>
                    <a:pt x="98010" y="99140"/>
                  </a:cubicBezTo>
                  <a:cubicBezTo>
                    <a:pt x="93669" y="93490"/>
                    <a:pt x="89863" y="87484"/>
                    <a:pt x="85462" y="81834"/>
                  </a:cubicBezTo>
                  <a:cubicBezTo>
                    <a:pt x="76719" y="70713"/>
                    <a:pt x="67917" y="59770"/>
                    <a:pt x="57926" y="49659"/>
                  </a:cubicBezTo>
                  <a:cubicBezTo>
                    <a:pt x="54358" y="46091"/>
                    <a:pt x="50849" y="42344"/>
                    <a:pt x="47637" y="38538"/>
                  </a:cubicBezTo>
                  <a:cubicBezTo>
                    <a:pt x="44902" y="35327"/>
                    <a:pt x="42106" y="33186"/>
                    <a:pt x="38062" y="32591"/>
                  </a:cubicBezTo>
                  <a:cubicBezTo>
                    <a:pt x="38062" y="30331"/>
                    <a:pt x="36873" y="28606"/>
                    <a:pt x="35267" y="27119"/>
                  </a:cubicBezTo>
                  <a:cubicBezTo>
                    <a:pt x="25811" y="18674"/>
                    <a:pt x="15582" y="11419"/>
                    <a:pt x="4401" y="5531"/>
                  </a:cubicBezTo>
                  <a:cubicBezTo>
                    <a:pt x="4163" y="5412"/>
                    <a:pt x="3806" y="5471"/>
                    <a:pt x="3509" y="5412"/>
                  </a:cubicBezTo>
                  <a:close/>
                </a:path>
              </a:pathLst>
            </a:custGeom>
            <a:solidFill>
              <a:srgbClr val="31B6D5">
                <a:alpha val="24000"/>
              </a:srgbClr>
            </a:solidFill>
            <a:ln w="5935" cap="flat">
              <a:noFill/>
              <a:prstDash val="solid"/>
              <a:miter/>
            </a:ln>
          </p:spPr>
          <p:txBody>
            <a:bodyPr rtlCol="0" anchor="ctr"/>
            <a:lstStyle/>
            <a:p>
              <a:endParaRPr lang="es-BO"/>
            </a:p>
          </p:txBody>
        </p:sp>
        <p:sp>
          <p:nvSpPr>
            <p:cNvPr id="63" name="Forma libre: forma 62">
              <a:extLst>
                <a:ext uri="{FF2B5EF4-FFF2-40B4-BE49-F238E27FC236}">
                  <a16:creationId xmlns:a16="http://schemas.microsoft.com/office/drawing/2014/main" id="{BCA32AAC-EBA9-DD8A-6F0F-4E9688423076}"/>
                </a:ext>
              </a:extLst>
            </p:cNvPr>
            <p:cNvSpPr/>
            <p:nvPr/>
          </p:nvSpPr>
          <p:spPr>
            <a:xfrm>
              <a:off x="10880920" y="217655"/>
              <a:ext cx="204763" cy="175681"/>
            </a:xfrm>
            <a:custGeom>
              <a:avLst/>
              <a:gdLst>
                <a:gd name="connsiteX0" fmla="*/ 157602 w 204763"/>
                <a:gd name="connsiteY0" fmla="*/ 175681 h 175681"/>
                <a:gd name="connsiteX1" fmla="*/ 145172 w 204763"/>
                <a:gd name="connsiteY1" fmla="*/ 161586 h 175681"/>
                <a:gd name="connsiteX2" fmla="*/ 141901 w 204763"/>
                <a:gd name="connsiteY2" fmla="*/ 157304 h 175681"/>
                <a:gd name="connsiteX3" fmla="*/ 119539 w 204763"/>
                <a:gd name="connsiteY3" fmla="*/ 131374 h 175681"/>
                <a:gd name="connsiteX4" fmla="*/ 114484 w 204763"/>
                <a:gd name="connsiteY4" fmla="*/ 126200 h 175681"/>
                <a:gd name="connsiteX5" fmla="*/ 62030 w 204763"/>
                <a:gd name="connsiteY5" fmla="*/ 73746 h 175681"/>
                <a:gd name="connsiteX6" fmla="*/ 32353 w 204763"/>
                <a:gd name="connsiteY6" fmla="*/ 47518 h 175681"/>
                <a:gd name="connsiteX7" fmla="*/ 28428 w 204763"/>
                <a:gd name="connsiteY7" fmla="*/ 43772 h 175681"/>
                <a:gd name="connsiteX8" fmla="*/ 11300 w 204763"/>
                <a:gd name="connsiteY8" fmla="*/ 29141 h 175681"/>
                <a:gd name="connsiteX9" fmla="*/ 1546 w 204763"/>
                <a:gd name="connsiteY9" fmla="*/ 21113 h 175681"/>
                <a:gd name="connsiteX10" fmla="*/ 0 w 204763"/>
                <a:gd name="connsiteY10" fmla="*/ 16176 h 175681"/>
                <a:gd name="connsiteX11" fmla="*/ 12489 w 204763"/>
                <a:gd name="connsiteY11" fmla="*/ 0 h 175681"/>
                <a:gd name="connsiteX12" fmla="*/ 13381 w 204763"/>
                <a:gd name="connsiteY12" fmla="*/ 0 h 175681"/>
                <a:gd name="connsiteX13" fmla="*/ 34434 w 204763"/>
                <a:gd name="connsiteY13" fmla="*/ 10764 h 175681"/>
                <a:gd name="connsiteX14" fmla="*/ 33304 w 204763"/>
                <a:gd name="connsiteY14" fmla="*/ 13024 h 175681"/>
                <a:gd name="connsiteX15" fmla="*/ 50314 w 204763"/>
                <a:gd name="connsiteY15" fmla="*/ 54358 h 175681"/>
                <a:gd name="connsiteX16" fmla="*/ 83261 w 204763"/>
                <a:gd name="connsiteY16" fmla="*/ 84689 h 175681"/>
                <a:gd name="connsiteX17" fmla="*/ 119004 w 204763"/>
                <a:gd name="connsiteY17" fmla="*/ 99438 h 175681"/>
                <a:gd name="connsiteX18" fmla="*/ 146599 w 204763"/>
                <a:gd name="connsiteY18" fmla="*/ 103184 h 175681"/>
                <a:gd name="connsiteX19" fmla="*/ 175086 w 204763"/>
                <a:gd name="connsiteY19" fmla="*/ 99319 h 175681"/>
                <a:gd name="connsiteX20" fmla="*/ 181272 w 204763"/>
                <a:gd name="connsiteY20" fmla="*/ 95988 h 175681"/>
                <a:gd name="connsiteX21" fmla="*/ 204763 w 204763"/>
                <a:gd name="connsiteY21" fmla="*/ 112105 h 175681"/>
                <a:gd name="connsiteX22" fmla="*/ 174968 w 204763"/>
                <a:gd name="connsiteY22" fmla="*/ 145291 h 175681"/>
                <a:gd name="connsiteX23" fmla="*/ 157661 w 204763"/>
                <a:gd name="connsiteY23" fmla="*/ 175622 h 17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763" h="175681">
                  <a:moveTo>
                    <a:pt x="157602" y="175681"/>
                  </a:moveTo>
                  <a:cubicBezTo>
                    <a:pt x="151773" y="172470"/>
                    <a:pt x="149454" y="166225"/>
                    <a:pt x="145172" y="161586"/>
                  </a:cubicBezTo>
                  <a:cubicBezTo>
                    <a:pt x="143982" y="160278"/>
                    <a:pt x="143150" y="158553"/>
                    <a:pt x="141901" y="157304"/>
                  </a:cubicBezTo>
                  <a:cubicBezTo>
                    <a:pt x="133872" y="149157"/>
                    <a:pt x="126617" y="140355"/>
                    <a:pt x="119539" y="131374"/>
                  </a:cubicBezTo>
                  <a:cubicBezTo>
                    <a:pt x="118053" y="129471"/>
                    <a:pt x="116209" y="127925"/>
                    <a:pt x="114484" y="126200"/>
                  </a:cubicBezTo>
                  <a:cubicBezTo>
                    <a:pt x="96999" y="108715"/>
                    <a:pt x="79514" y="91231"/>
                    <a:pt x="62030" y="73746"/>
                  </a:cubicBezTo>
                  <a:cubicBezTo>
                    <a:pt x="52692" y="64349"/>
                    <a:pt x="42523" y="55904"/>
                    <a:pt x="32353" y="47518"/>
                  </a:cubicBezTo>
                  <a:cubicBezTo>
                    <a:pt x="30985" y="46388"/>
                    <a:pt x="29796" y="44961"/>
                    <a:pt x="28428" y="43772"/>
                  </a:cubicBezTo>
                  <a:cubicBezTo>
                    <a:pt x="22718" y="38895"/>
                    <a:pt x="17069" y="34018"/>
                    <a:pt x="11300" y="29141"/>
                  </a:cubicBezTo>
                  <a:cubicBezTo>
                    <a:pt x="8088" y="26465"/>
                    <a:pt x="4579" y="24086"/>
                    <a:pt x="1546" y="21113"/>
                  </a:cubicBezTo>
                  <a:cubicBezTo>
                    <a:pt x="476" y="20042"/>
                    <a:pt x="476" y="17842"/>
                    <a:pt x="0" y="16176"/>
                  </a:cubicBezTo>
                  <a:cubicBezTo>
                    <a:pt x="4163" y="10764"/>
                    <a:pt x="8326" y="5353"/>
                    <a:pt x="12489" y="0"/>
                  </a:cubicBezTo>
                  <a:cubicBezTo>
                    <a:pt x="12787" y="0"/>
                    <a:pt x="13084" y="0"/>
                    <a:pt x="13381" y="0"/>
                  </a:cubicBezTo>
                  <a:cubicBezTo>
                    <a:pt x="20934" y="2498"/>
                    <a:pt x="27655" y="6661"/>
                    <a:pt x="34434" y="10764"/>
                  </a:cubicBezTo>
                  <a:cubicBezTo>
                    <a:pt x="34018" y="11538"/>
                    <a:pt x="33186" y="12311"/>
                    <a:pt x="33304" y="13024"/>
                  </a:cubicBezTo>
                  <a:cubicBezTo>
                    <a:pt x="35445" y="28249"/>
                    <a:pt x="41809" y="41750"/>
                    <a:pt x="50314" y="54358"/>
                  </a:cubicBezTo>
                  <a:cubicBezTo>
                    <a:pt x="58818" y="67085"/>
                    <a:pt x="70356" y="76838"/>
                    <a:pt x="83261" y="84689"/>
                  </a:cubicBezTo>
                  <a:cubicBezTo>
                    <a:pt x="94323" y="91409"/>
                    <a:pt x="106158" y="96761"/>
                    <a:pt x="119004" y="99438"/>
                  </a:cubicBezTo>
                  <a:cubicBezTo>
                    <a:pt x="128103" y="101341"/>
                    <a:pt x="137143" y="103303"/>
                    <a:pt x="146599" y="103184"/>
                  </a:cubicBezTo>
                  <a:cubicBezTo>
                    <a:pt x="156293" y="103006"/>
                    <a:pt x="165690" y="101222"/>
                    <a:pt x="175086" y="99319"/>
                  </a:cubicBezTo>
                  <a:cubicBezTo>
                    <a:pt x="177287" y="98843"/>
                    <a:pt x="179250" y="97118"/>
                    <a:pt x="181272" y="95988"/>
                  </a:cubicBezTo>
                  <a:cubicBezTo>
                    <a:pt x="188944" y="101579"/>
                    <a:pt x="197745" y="105563"/>
                    <a:pt x="204763" y="112105"/>
                  </a:cubicBezTo>
                  <a:cubicBezTo>
                    <a:pt x="193047" y="121561"/>
                    <a:pt x="183175" y="132802"/>
                    <a:pt x="174968" y="145291"/>
                  </a:cubicBezTo>
                  <a:cubicBezTo>
                    <a:pt x="168604" y="154985"/>
                    <a:pt x="162419" y="164917"/>
                    <a:pt x="157661" y="175622"/>
                  </a:cubicBezTo>
                  <a:close/>
                </a:path>
              </a:pathLst>
            </a:custGeom>
            <a:solidFill>
              <a:srgbClr val="6EC6D9">
                <a:alpha val="24000"/>
              </a:srgbClr>
            </a:solidFill>
            <a:ln w="5935" cap="flat">
              <a:noFill/>
              <a:prstDash val="solid"/>
              <a:miter/>
            </a:ln>
          </p:spPr>
          <p:txBody>
            <a:bodyPr rtlCol="0" anchor="ctr"/>
            <a:lstStyle/>
            <a:p>
              <a:endParaRPr lang="es-BO"/>
            </a:p>
          </p:txBody>
        </p:sp>
        <p:sp>
          <p:nvSpPr>
            <p:cNvPr id="64" name="Forma libre: forma 63">
              <a:extLst>
                <a:ext uri="{FF2B5EF4-FFF2-40B4-BE49-F238E27FC236}">
                  <a16:creationId xmlns:a16="http://schemas.microsoft.com/office/drawing/2014/main" id="{7374082E-97D7-3D4C-FA29-4C945F3B24B6}"/>
                </a:ext>
              </a:extLst>
            </p:cNvPr>
            <p:cNvSpPr/>
            <p:nvPr/>
          </p:nvSpPr>
          <p:spPr>
            <a:xfrm>
              <a:off x="10914154" y="228479"/>
              <a:ext cx="147977" cy="92430"/>
            </a:xfrm>
            <a:custGeom>
              <a:avLst/>
              <a:gdLst>
                <a:gd name="connsiteX0" fmla="*/ 147978 w 147977"/>
                <a:gd name="connsiteY0" fmla="*/ 85224 h 92430"/>
                <a:gd name="connsiteX1" fmla="*/ 141793 w 147977"/>
                <a:gd name="connsiteY1" fmla="*/ 88554 h 92430"/>
                <a:gd name="connsiteX2" fmla="*/ 113306 w 147977"/>
                <a:gd name="connsiteY2" fmla="*/ 92420 h 92430"/>
                <a:gd name="connsiteX3" fmla="*/ 85710 w 147977"/>
                <a:gd name="connsiteY3" fmla="*/ 88673 h 92430"/>
                <a:gd name="connsiteX4" fmla="*/ 49968 w 147977"/>
                <a:gd name="connsiteY4" fmla="*/ 73924 h 92430"/>
                <a:gd name="connsiteX5" fmla="*/ 17020 w 147977"/>
                <a:gd name="connsiteY5" fmla="*/ 43593 h 92430"/>
                <a:gd name="connsiteX6" fmla="*/ 11 w 147977"/>
                <a:gd name="connsiteY6" fmla="*/ 2260 h 92430"/>
                <a:gd name="connsiteX7" fmla="*/ 1141 w 147977"/>
                <a:gd name="connsiteY7" fmla="*/ 0 h 92430"/>
                <a:gd name="connsiteX8" fmla="*/ 33732 w 147977"/>
                <a:gd name="connsiteY8" fmla="*/ 16414 h 92430"/>
                <a:gd name="connsiteX9" fmla="*/ 37359 w 147977"/>
                <a:gd name="connsiteY9" fmla="*/ 18972 h 92430"/>
                <a:gd name="connsiteX10" fmla="*/ 94512 w 147977"/>
                <a:gd name="connsiteY10" fmla="*/ 51562 h 92430"/>
                <a:gd name="connsiteX11" fmla="*/ 147859 w 147977"/>
                <a:gd name="connsiteY11" fmla="*/ 85224 h 9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977" h="92430">
                  <a:moveTo>
                    <a:pt x="147978" y="85224"/>
                  </a:moveTo>
                  <a:cubicBezTo>
                    <a:pt x="145896" y="86354"/>
                    <a:pt x="143993" y="88078"/>
                    <a:pt x="141793" y="88554"/>
                  </a:cubicBezTo>
                  <a:cubicBezTo>
                    <a:pt x="132396" y="90517"/>
                    <a:pt x="123000" y="92242"/>
                    <a:pt x="113306" y="92420"/>
                  </a:cubicBezTo>
                  <a:cubicBezTo>
                    <a:pt x="103909" y="92598"/>
                    <a:pt x="94810" y="90576"/>
                    <a:pt x="85710" y="88673"/>
                  </a:cubicBezTo>
                  <a:cubicBezTo>
                    <a:pt x="72924" y="85997"/>
                    <a:pt x="61029" y="80644"/>
                    <a:pt x="49968" y="73924"/>
                  </a:cubicBezTo>
                  <a:cubicBezTo>
                    <a:pt x="37062" y="66074"/>
                    <a:pt x="25584" y="56320"/>
                    <a:pt x="17020" y="43593"/>
                  </a:cubicBezTo>
                  <a:cubicBezTo>
                    <a:pt x="8575" y="30985"/>
                    <a:pt x="2152" y="17485"/>
                    <a:pt x="11" y="2260"/>
                  </a:cubicBezTo>
                  <a:cubicBezTo>
                    <a:pt x="-108" y="1546"/>
                    <a:pt x="784" y="773"/>
                    <a:pt x="1141" y="0"/>
                  </a:cubicBezTo>
                  <a:cubicBezTo>
                    <a:pt x="12024" y="5471"/>
                    <a:pt x="22848" y="10943"/>
                    <a:pt x="33732" y="16414"/>
                  </a:cubicBezTo>
                  <a:cubicBezTo>
                    <a:pt x="34921" y="17247"/>
                    <a:pt x="36111" y="18199"/>
                    <a:pt x="37359" y="18972"/>
                  </a:cubicBezTo>
                  <a:cubicBezTo>
                    <a:pt x="56450" y="29796"/>
                    <a:pt x="75719" y="40263"/>
                    <a:pt x="94512" y="51562"/>
                  </a:cubicBezTo>
                  <a:cubicBezTo>
                    <a:pt x="112532" y="62386"/>
                    <a:pt x="130077" y="73984"/>
                    <a:pt x="147859" y="85224"/>
                  </a:cubicBezTo>
                  <a:close/>
                </a:path>
              </a:pathLst>
            </a:custGeom>
            <a:solidFill>
              <a:srgbClr val="32A3C3">
                <a:alpha val="24000"/>
              </a:srgbClr>
            </a:solidFill>
            <a:ln w="5935" cap="flat">
              <a:noFill/>
              <a:prstDash val="solid"/>
              <a:miter/>
            </a:ln>
          </p:spPr>
          <p:txBody>
            <a:bodyPr rtlCol="0" anchor="ctr"/>
            <a:lstStyle/>
            <a:p>
              <a:endParaRPr lang="es-BO"/>
            </a:p>
          </p:txBody>
        </p:sp>
        <p:sp>
          <p:nvSpPr>
            <p:cNvPr id="65" name="Forma libre: forma 64">
              <a:extLst>
                <a:ext uri="{FF2B5EF4-FFF2-40B4-BE49-F238E27FC236}">
                  <a16:creationId xmlns:a16="http://schemas.microsoft.com/office/drawing/2014/main" id="{76393461-05D6-DAF5-2827-01B193DEE1BB}"/>
                </a:ext>
              </a:extLst>
            </p:cNvPr>
            <p:cNvSpPr/>
            <p:nvPr/>
          </p:nvSpPr>
          <p:spPr>
            <a:xfrm>
              <a:off x="10817582" y="188751"/>
              <a:ext cx="75886" cy="45251"/>
            </a:xfrm>
            <a:custGeom>
              <a:avLst/>
              <a:gdLst>
                <a:gd name="connsiteX0" fmla="*/ 75887 w 75886"/>
                <a:gd name="connsiteY0" fmla="*/ 29022 h 45251"/>
                <a:gd name="connsiteX1" fmla="*/ 63398 w 75886"/>
                <a:gd name="connsiteY1" fmla="*/ 45199 h 45251"/>
                <a:gd name="connsiteX2" fmla="*/ 53585 w 75886"/>
                <a:gd name="connsiteY2" fmla="*/ 41928 h 45251"/>
                <a:gd name="connsiteX3" fmla="*/ 16236 w 75886"/>
                <a:gd name="connsiteY3" fmla="*/ 12549 h 45251"/>
                <a:gd name="connsiteX4" fmla="*/ 0 w 75886"/>
                <a:gd name="connsiteY4" fmla="*/ 0 h 45251"/>
                <a:gd name="connsiteX5" fmla="*/ 0 w 75886"/>
                <a:gd name="connsiteY5" fmla="*/ 0 h 45251"/>
                <a:gd name="connsiteX6" fmla="*/ 9040 w 75886"/>
                <a:gd name="connsiteY6" fmla="*/ 0 h 45251"/>
                <a:gd name="connsiteX7" fmla="*/ 9040 w 75886"/>
                <a:gd name="connsiteY7" fmla="*/ 0 h 45251"/>
                <a:gd name="connsiteX8" fmla="*/ 10943 w 75886"/>
                <a:gd name="connsiteY8" fmla="*/ 1665 h 45251"/>
                <a:gd name="connsiteX9" fmla="*/ 17782 w 75886"/>
                <a:gd name="connsiteY9" fmla="*/ 3568 h 45251"/>
                <a:gd name="connsiteX10" fmla="*/ 66193 w 75886"/>
                <a:gd name="connsiteY10" fmla="*/ 24324 h 45251"/>
                <a:gd name="connsiteX11" fmla="*/ 75827 w 75886"/>
                <a:gd name="connsiteY11" fmla="*/ 29082 h 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886" h="45251">
                  <a:moveTo>
                    <a:pt x="75887" y="29022"/>
                  </a:moveTo>
                  <a:cubicBezTo>
                    <a:pt x="71724" y="34434"/>
                    <a:pt x="67561" y="39846"/>
                    <a:pt x="63398" y="45199"/>
                  </a:cubicBezTo>
                  <a:cubicBezTo>
                    <a:pt x="59651" y="45496"/>
                    <a:pt x="56618" y="44545"/>
                    <a:pt x="53585" y="41928"/>
                  </a:cubicBezTo>
                  <a:cubicBezTo>
                    <a:pt x="41571" y="31580"/>
                    <a:pt x="28785" y="22243"/>
                    <a:pt x="16236" y="12549"/>
                  </a:cubicBezTo>
                  <a:cubicBezTo>
                    <a:pt x="10824" y="8326"/>
                    <a:pt x="4341" y="5531"/>
                    <a:pt x="0" y="0"/>
                  </a:cubicBezTo>
                  <a:lnTo>
                    <a:pt x="0" y="0"/>
                  </a:lnTo>
                  <a:cubicBezTo>
                    <a:pt x="3033" y="0"/>
                    <a:pt x="6007" y="0"/>
                    <a:pt x="9040" y="0"/>
                  </a:cubicBezTo>
                  <a:lnTo>
                    <a:pt x="9040" y="0"/>
                  </a:lnTo>
                  <a:lnTo>
                    <a:pt x="10943" y="1665"/>
                  </a:lnTo>
                  <a:cubicBezTo>
                    <a:pt x="13203" y="2260"/>
                    <a:pt x="15582" y="2617"/>
                    <a:pt x="17782" y="3568"/>
                  </a:cubicBezTo>
                  <a:cubicBezTo>
                    <a:pt x="33959" y="10408"/>
                    <a:pt x="50076" y="17306"/>
                    <a:pt x="66193" y="24324"/>
                  </a:cubicBezTo>
                  <a:cubicBezTo>
                    <a:pt x="69464" y="25752"/>
                    <a:pt x="72616" y="27476"/>
                    <a:pt x="75827" y="29082"/>
                  </a:cubicBezTo>
                  <a:close/>
                </a:path>
              </a:pathLst>
            </a:custGeom>
            <a:solidFill>
              <a:srgbClr val="32A3C3">
                <a:alpha val="24000"/>
              </a:srgbClr>
            </a:solidFill>
            <a:ln w="5935" cap="flat">
              <a:noFill/>
              <a:prstDash val="solid"/>
              <a:miter/>
            </a:ln>
          </p:spPr>
          <p:txBody>
            <a:bodyPr rtlCol="0" anchor="ctr"/>
            <a:lstStyle/>
            <a:p>
              <a:endParaRPr lang="es-BO"/>
            </a:p>
          </p:txBody>
        </p:sp>
        <p:sp>
          <p:nvSpPr>
            <p:cNvPr id="66" name="Forma libre: forma 65">
              <a:extLst>
                <a:ext uri="{FF2B5EF4-FFF2-40B4-BE49-F238E27FC236}">
                  <a16:creationId xmlns:a16="http://schemas.microsoft.com/office/drawing/2014/main" id="{EB12EF45-5A8D-BFB4-AEC5-F191CD08691F}"/>
                </a:ext>
              </a:extLst>
            </p:cNvPr>
            <p:cNvSpPr/>
            <p:nvPr/>
          </p:nvSpPr>
          <p:spPr>
            <a:xfrm>
              <a:off x="10745145" y="152512"/>
              <a:ext cx="5530" cy="1923"/>
            </a:xfrm>
            <a:custGeom>
              <a:avLst/>
              <a:gdLst>
                <a:gd name="connsiteX0" fmla="*/ 5531 w 5530"/>
                <a:gd name="connsiteY0" fmla="*/ 1924 h 1923"/>
                <a:gd name="connsiteX1" fmla="*/ 0 w 5530"/>
                <a:gd name="connsiteY1" fmla="*/ 21 h 1923"/>
                <a:gd name="connsiteX2" fmla="*/ 5531 w 5530"/>
                <a:gd name="connsiteY2" fmla="*/ 1924 h 1923"/>
              </a:gdLst>
              <a:ahLst/>
              <a:cxnLst>
                <a:cxn ang="0">
                  <a:pos x="connsiteX0" y="connsiteY0"/>
                </a:cxn>
                <a:cxn ang="0">
                  <a:pos x="connsiteX1" y="connsiteY1"/>
                </a:cxn>
                <a:cxn ang="0">
                  <a:pos x="connsiteX2" y="connsiteY2"/>
                </a:cxn>
              </a:cxnLst>
              <a:rect l="l" t="t" r="r" b="b"/>
              <a:pathLst>
                <a:path w="5530" h="1923">
                  <a:moveTo>
                    <a:pt x="5531" y="1924"/>
                  </a:moveTo>
                  <a:cubicBezTo>
                    <a:pt x="3449" y="1924"/>
                    <a:pt x="1368" y="1983"/>
                    <a:pt x="0" y="21"/>
                  </a:cubicBezTo>
                  <a:cubicBezTo>
                    <a:pt x="2082" y="21"/>
                    <a:pt x="4282" y="-336"/>
                    <a:pt x="5531" y="1924"/>
                  </a:cubicBezTo>
                  <a:close/>
                </a:path>
              </a:pathLst>
            </a:custGeom>
            <a:solidFill>
              <a:srgbClr val="5BB7BA">
                <a:alpha val="24000"/>
              </a:srgbClr>
            </a:solidFill>
            <a:ln w="5935" cap="flat">
              <a:noFill/>
              <a:prstDash val="solid"/>
              <a:miter/>
            </a:ln>
          </p:spPr>
          <p:txBody>
            <a:bodyPr rtlCol="0" anchor="ctr"/>
            <a:lstStyle/>
            <a:p>
              <a:endParaRPr lang="es-BO"/>
            </a:p>
          </p:txBody>
        </p:sp>
        <p:sp>
          <p:nvSpPr>
            <p:cNvPr id="67" name="Forma libre: forma 66">
              <a:extLst>
                <a:ext uri="{FF2B5EF4-FFF2-40B4-BE49-F238E27FC236}">
                  <a16:creationId xmlns:a16="http://schemas.microsoft.com/office/drawing/2014/main" id="{7E917EAE-DB30-C821-A57C-AC2DF24C6566}"/>
                </a:ext>
              </a:extLst>
            </p:cNvPr>
            <p:cNvSpPr/>
            <p:nvPr/>
          </p:nvSpPr>
          <p:spPr>
            <a:xfrm>
              <a:off x="10826681" y="188751"/>
              <a:ext cx="1903" cy="1605"/>
            </a:xfrm>
            <a:custGeom>
              <a:avLst/>
              <a:gdLst>
                <a:gd name="connsiteX0" fmla="*/ 1903 w 1903"/>
                <a:gd name="connsiteY0" fmla="*/ 1606 h 1605"/>
                <a:gd name="connsiteX1" fmla="*/ 0 w 1903"/>
                <a:gd name="connsiteY1" fmla="*/ 0 h 1605"/>
                <a:gd name="connsiteX2" fmla="*/ 1903 w 1903"/>
                <a:gd name="connsiteY2" fmla="*/ 1606 h 1605"/>
              </a:gdLst>
              <a:ahLst/>
              <a:cxnLst>
                <a:cxn ang="0">
                  <a:pos x="connsiteX0" y="connsiteY0"/>
                </a:cxn>
                <a:cxn ang="0">
                  <a:pos x="connsiteX1" y="connsiteY1"/>
                </a:cxn>
                <a:cxn ang="0">
                  <a:pos x="connsiteX2" y="connsiteY2"/>
                </a:cxn>
              </a:cxnLst>
              <a:rect l="l" t="t" r="r" b="b"/>
              <a:pathLst>
                <a:path w="1903" h="1605">
                  <a:moveTo>
                    <a:pt x="1903" y="1606"/>
                  </a:moveTo>
                  <a:lnTo>
                    <a:pt x="0" y="0"/>
                  </a:lnTo>
                  <a:lnTo>
                    <a:pt x="1903" y="1606"/>
                  </a:lnTo>
                  <a:close/>
                </a:path>
              </a:pathLst>
            </a:custGeom>
            <a:solidFill>
              <a:srgbClr val="31B6D5">
                <a:alpha val="24000"/>
              </a:srgbClr>
            </a:solidFill>
            <a:ln w="5935" cap="flat">
              <a:noFill/>
              <a:prstDash val="solid"/>
              <a:miter/>
            </a:ln>
          </p:spPr>
          <p:txBody>
            <a:bodyPr rtlCol="0" anchor="ctr"/>
            <a:lstStyle/>
            <a:p>
              <a:endParaRPr lang="es-BO"/>
            </a:p>
          </p:txBody>
        </p:sp>
        <p:sp>
          <p:nvSpPr>
            <p:cNvPr id="68" name="Forma libre: forma 67">
              <a:extLst>
                <a:ext uri="{FF2B5EF4-FFF2-40B4-BE49-F238E27FC236}">
                  <a16:creationId xmlns:a16="http://schemas.microsoft.com/office/drawing/2014/main" id="{1A22BEEE-1C69-5A6F-916A-AC7E9BFA5055}"/>
                </a:ext>
              </a:extLst>
            </p:cNvPr>
            <p:cNvSpPr/>
            <p:nvPr/>
          </p:nvSpPr>
          <p:spPr>
            <a:xfrm>
              <a:off x="10761440" y="157945"/>
              <a:ext cx="1962" cy="1724"/>
            </a:xfrm>
            <a:custGeom>
              <a:avLst/>
              <a:gdLst>
                <a:gd name="connsiteX0" fmla="*/ 1963 w 1962"/>
                <a:gd name="connsiteY0" fmla="*/ 1725 h 1724"/>
                <a:gd name="connsiteX1" fmla="*/ 0 w 1962"/>
                <a:gd name="connsiteY1" fmla="*/ 0 h 1724"/>
                <a:gd name="connsiteX2" fmla="*/ 1963 w 1962"/>
                <a:gd name="connsiteY2" fmla="*/ 1725 h 1724"/>
              </a:gdLst>
              <a:ahLst/>
              <a:cxnLst>
                <a:cxn ang="0">
                  <a:pos x="connsiteX0" y="connsiteY0"/>
                </a:cxn>
                <a:cxn ang="0">
                  <a:pos x="connsiteX1" y="connsiteY1"/>
                </a:cxn>
                <a:cxn ang="0">
                  <a:pos x="connsiteX2" y="connsiteY2"/>
                </a:cxn>
              </a:cxnLst>
              <a:rect l="l" t="t" r="r" b="b"/>
              <a:pathLst>
                <a:path w="1962" h="1724">
                  <a:moveTo>
                    <a:pt x="1963" y="1725"/>
                  </a:moveTo>
                  <a:cubicBezTo>
                    <a:pt x="1308" y="1130"/>
                    <a:pt x="654" y="595"/>
                    <a:pt x="0" y="0"/>
                  </a:cubicBezTo>
                  <a:cubicBezTo>
                    <a:pt x="654" y="595"/>
                    <a:pt x="1308" y="1130"/>
                    <a:pt x="1963" y="1725"/>
                  </a:cubicBezTo>
                  <a:close/>
                </a:path>
              </a:pathLst>
            </a:custGeom>
            <a:solidFill>
              <a:srgbClr val="71BFC5">
                <a:alpha val="24000"/>
              </a:srgbClr>
            </a:solidFill>
            <a:ln w="5935" cap="flat">
              <a:noFill/>
              <a:prstDash val="solid"/>
              <a:miter/>
            </a:ln>
          </p:spPr>
          <p:txBody>
            <a:bodyPr rtlCol="0" anchor="ctr"/>
            <a:lstStyle/>
            <a:p>
              <a:endParaRPr lang="es-BO"/>
            </a:p>
          </p:txBody>
        </p:sp>
        <p:sp>
          <p:nvSpPr>
            <p:cNvPr id="69" name="Forma libre: forma 68">
              <a:extLst>
                <a:ext uri="{FF2B5EF4-FFF2-40B4-BE49-F238E27FC236}">
                  <a16:creationId xmlns:a16="http://schemas.microsoft.com/office/drawing/2014/main" id="{B12AE6C2-CBA3-7FB5-35DF-5185E10A3E32}"/>
                </a:ext>
              </a:extLst>
            </p:cNvPr>
            <p:cNvSpPr/>
            <p:nvPr/>
          </p:nvSpPr>
          <p:spPr>
            <a:xfrm>
              <a:off x="10857547" y="317509"/>
              <a:ext cx="573848" cy="463527"/>
            </a:xfrm>
            <a:custGeom>
              <a:avLst/>
              <a:gdLst>
                <a:gd name="connsiteX0" fmla="*/ 180974 w 573848"/>
                <a:gd name="connsiteY0" fmla="*/ 75827 h 463527"/>
                <a:gd name="connsiteX1" fmla="*/ 198281 w 573848"/>
                <a:gd name="connsiteY1" fmla="*/ 45496 h 463527"/>
                <a:gd name="connsiteX2" fmla="*/ 228076 w 573848"/>
                <a:gd name="connsiteY2" fmla="*/ 12311 h 463527"/>
                <a:gd name="connsiteX3" fmla="*/ 244074 w 573848"/>
                <a:gd name="connsiteY3" fmla="*/ 22540 h 463527"/>
                <a:gd name="connsiteX4" fmla="*/ 270480 w 573848"/>
                <a:gd name="connsiteY4" fmla="*/ 41452 h 463527"/>
                <a:gd name="connsiteX5" fmla="*/ 308602 w 573848"/>
                <a:gd name="connsiteY5" fmla="*/ 70296 h 463527"/>
                <a:gd name="connsiteX6" fmla="*/ 337803 w 573848"/>
                <a:gd name="connsiteY6" fmla="*/ 92955 h 463527"/>
                <a:gd name="connsiteX7" fmla="*/ 358440 w 573848"/>
                <a:gd name="connsiteY7" fmla="*/ 110381 h 463527"/>
                <a:gd name="connsiteX8" fmla="*/ 356120 w 573848"/>
                <a:gd name="connsiteY8" fmla="*/ 113949 h 463527"/>
                <a:gd name="connsiteX9" fmla="*/ 343809 w 573848"/>
                <a:gd name="connsiteY9" fmla="*/ 124416 h 463527"/>
                <a:gd name="connsiteX10" fmla="*/ 323767 w 573848"/>
                <a:gd name="connsiteY10" fmla="*/ 163311 h 463527"/>
                <a:gd name="connsiteX11" fmla="*/ 322637 w 573848"/>
                <a:gd name="connsiteY11" fmla="*/ 192928 h 463527"/>
                <a:gd name="connsiteX12" fmla="*/ 335840 w 573848"/>
                <a:gd name="connsiteY12" fmla="*/ 231942 h 463527"/>
                <a:gd name="connsiteX13" fmla="*/ 361948 w 573848"/>
                <a:gd name="connsiteY13" fmla="*/ 262808 h 463527"/>
                <a:gd name="connsiteX14" fmla="*/ 397870 w 573848"/>
                <a:gd name="connsiteY14" fmla="*/ 281185 h 463527"/>
                <a:gd name="connsiteX15" fmla="*/ 403103 w 573848"/>
                <a:gd name="connsiteY15" fmla="*/ 282256 h 463527"/>
                <a:gd name="connsiteX16" fmla="*/ 427190 w 573848"/>
                <a:gd name="connsiteY16" fmla="*/ 282731 h 463527"/>
                <a:gd name="connsiteX17" fmla="*/ 456985 w 573848"/>
                <a:gd name="connsiteY17" fmla="*/ 276249 h 463527"/>
                <a:gd name="connsiteX18" fmla="*/ 497724 w 573848"/>
                <a:gd name="connsiteY18" fmla="*/ 253411 h 463527"/>
                <a:gd name="connsiteX19" fmla="*/ 510570 w 573848"/>
                <a:gd name="connsiteY19" fmla="*/ 269588 h 463527"/>
                <a:gd name="connsiteX20" fmla="*/ 512235 w 573848"/>
                <a:gd name="connsiteY20" fmla="*/ 271432 h 463527"/>
                <a:gd name="connsiteX21" fmla="*/ 517706 w 573848"/>
                <a:gd name="connsiteY21" fmla="*/ 278925 h 463527"/>
                <a:gd name="connsiteX22" fmla="*/ 541733 w 573848"/>
                <a:gd name="connsiteY22" fmla="*/ 316809 h 463527"/>
                <a:gd name="connsiteX23" fmla="*/ 558564 w 573848"/>
                <a:gd name="connsiteY23" fmla="*/ 342323 h 463527"/>
                <a:gd name="connsiteX24" fmla="*/ 564511 w 573848"/>
                <a:gd name="connsiteY24" fmla="*/ 351243 h 463527"/>
                <a:gd name="connsiteX25" fmla="*/ 557850 w 573848"/>
                <a:gd name="connsiteY25" fmla="*/ 351898 h 463527"/>
                <a:gd name="connsiteX26" fmla="*/ 561240 w 573848"/>
                <a:gd name="connsiteY26" fmla="*/ 362603 h 463527"/>
                <a:gd name="connsiteX27" fmla="*/ 567663 w 573848"/>
                <a:gd name="connsiteY27" fmla="*/ 384013 h 463527"/>
                <a:gd name="connsiteX28" fmla="*/ 573848 w 573848"/>
                <a:gd name="connsiteY28" fmla="*/ 418209 h 463527"/>
                <a:gd name="connsiteX29" fmla="*/ 555115 w 573848"/>
                <a:gd name="connsiteY29" fmla="*/ 429985 h 463527"/>
                <a:gd name="connsiteX30" fmla="*/ 541436 w 573848"/>
                <a:gd name="connsiteY30" fmla="*/ 436110 h 463527"/>
                <a:gd name="connsiteX31" fmla="*/ 487257 w 573848"/>
                <a:gd name="connsiteY31" fmla="*/ 290463 h 463527"/>
                <a:gd name="connsiteX32" fmla="*/ 487257 w 573848"/>
                <a:gd name="connsiteY32" fmla="*/ 295161 h 463527"/>
                <a:gd name="connsiteX33" fmla="*/ 492431 w 573848"/>
                <a:gd name="connsiteY33" fmla="*/ 334353 h 463527"/>
                <a:gd name="connsiteX34" fmla="*/ 492788 w 573848"/>
                <a:gd name="connsiteY34" fmla="*/ 338873 h 463527"/>
                <a:gd name="connsiteX35" fmla="*/ 493858 w 573848"/>
                <a:gd name="connsiteY35" fmla="*/ 350470 h 463527"/>
                <a:gd name="connsiteX36" fmla="*/ 491955 w 573848"/>
                <a:gd name="connsiteY36" fmla="*/ 373783 h 463527"/>
                <a:gd name="connsiteX37" fmla="*/ 481131 w 573848"/>
                <a:gd name="connsiteY37" fmla="*/ 414581 h 463527"/>
                <a:gd name="connsiteX38" fmla="*/ 446994 w 573848"/>
                <a:gd name="connsiteY38" fmla="*/ 461565 h 463527"/>
                <a:gd name="connsiteX39" fmla="*/ 443366 w 573848"/>
                <a:gd name="connsiteY39" fmla="*/ 463408 h 463527"/>
                <a:gd name="connsiteX40" fmla="*/ 441701 w 573848"/>
                <a:gd name="connsiteY40" fmla="*/ 463527 h 463527"/>
                <a:gd name="connsiteX41" fmla="*/ 421123 w 573848"/>
                <a:gd name="connsiteY41" fmla="*/ 463349 h 463527"/>
                <a:gd name="connsiteX42" fmla="*/ 413154 w 573848"/>
                <a:gd name="connsiteY42" fmla="*/ 462695 h 463527"/>
                <a:gd name="connsiteX43" fmla="*/ 404293 w 573848"/>
                <a:gd name="connsiteY43" fmla="*/ 461684 h 463527"/>
                <a:gd name="connsiteX44" fmla="*/ 387284 w 573848"/>
                <a:gd name="connsiteY44" fmla="*/ 461505 h 463527"/>
                <a:gd name="connsiteX45" fmla="*/ 398643 w 573848"/>
                <a:gd name="connsiteY45" fmla="*/ 456390 h 463527"/>
                <a:gd name="connsiteX46" fmla="*/ 424038 w 573848"/>
                <a:gd name="connsiteY46" fmla="*/ 435337 h 463527"/>
                <a:gd name="connsiteX47" fmla="*/ 435694 w 573848"/>
                <a:gd name="connsiteY47" fmla="*/ 416187 h 463527"/>
                <a:gd name="connsiteX48" fmla="*/ 445091 w 573848"/>
                <a:gd name="connsiteY48" fmla="*/ 369739 h 463527"/>
                <a:gd name="connsiteX49" fmla="*/ 443426 w 573848"/>
                <a:gd name="connsiteY49" fmla="*/ 356418 h 463527"/>
                <a:gd name="connsiteX50" fmla="*/ 435754 w 573848"/>
                <a:gd name="connsiteY50" fmla="*/ 336019 h 463527"/>
                <a:gd name="connsiteX51" fmla="*/ 435218 w 573848"/>
                <a:gd name="connsiteY51" fmla="*/ 333580 h 463527"/>
                <a:gd name="connsiteX52" fmla="*/ 434088 w 573848"/>
                <a:gd name="connsiteY52" fmla="*/ 329833 h 463527"/>
                <a:gd name="connsiteX53" fmla="*/ 411667 w 573848"/>
                <a:gd name="connsiteY53" fmla="*/ 335781 h 463527"/>
                <a:gd name="connsiteX54" fmla="*/ 414641 w 573848"/>
                <a:gd name="connsiteY54" fmla="*/ 344285 h 463527"/>
                <a:gd name="connsiteX55" fmla="*/ 419756 w 573848"/>
                <a:gd name="connsiteY55" fmla="*/ 357726 h 463527"/>
                <a:gd name="connsiteX56" fmla="*/ 421837 w 573848"/>
                <a:gd name="connsiteY56" fmla="*/ 380088 h 463527"/>
                <a:gd name="connsiteX57" fmla="*/ 416841 w 573848"/>
                <a:gd name="connsiteY57" fmla="*/ 405542 h 463527"/>
                <a:gd name="connsiteX58" fmla="*/ 391923 w 573848"/>
                <a:gd name="connsiteY58" fmla="*/ 440214 h 463527"/>
                <a:gd name="connsiteX59" fmla="*/ 360105 w 573848"/>
                <a:gd name="connsiteY59" fmla="*/ 456153 h 463527"/>
                <a:gd name="connsiteX60" fmla="*/ 351957 w 573848"/>
                <a:gd name="connsiteY60" fmla="*/ 452763 h 463527"/>
                <a:gd name="connsiteX61" fmla="*/ 277200 w 573848"/>
                <a:gd name="connsiteY61" fmla="*/ 419637 h 463527"/>
                <a:gd name="connsiteX62" fmla="*/ 243361 w 573848"/>
                <a:gd name="connsiteY62" fmla="*/ 394301 h 463527"/>
                <a:gd name="connsiteX63" fmla="*/ 220761 w 573848"/>
                <a:gd name="connsiteY63" fmla="*/ 370988 h 463527"/>
                <a:gd name="connsiteX64" fmla="*/ 221356 w 573848"/>
                <a:gd name="connsiteY64" fmla="*/ 366587 h 463527"/>
                <a:gd name="connsiteX65" fmla="*/ 242231 w 573848"/>
                <a:gd name="connsiteY65" fmla="*/ 334234 h 463527"/>
                <a:gd name="connsiteX66" fmla="*/ 254363 w 573848"/>
                <a:gd name="connsiteY66" fmla="*/ 322102 h 463527"/>
                <a:gd name="connsiteX67" fmla="*/ 257872 w 573848"/>
                <a:gd name="connsiteY67" fmla="*/ 317998 h 463527"/>
                <a:gd name="connsiteX68" fmla="*/ 258050 w 573848"/>
                <a:gd name="connsiteY68" fmla="*/ 312943 h 463527"/>
                <a:gd name="connsiteX69" fmla="*/ 249962 w 573848"/>
                <a:gd name="connsiteY69" fmla="*/ 308007 h 463527"/>
                <a:gd name="connsiteX70" fmla="*/ 237592 w 573848"/>
                <a:gd name="connsiteY70" fmla="*/ 307769 h 463527"/>
                <a:gd name="connsiteX71" fmla="*/ 229385 w 573848"/>
                <a:gd name="connsiteY71" fmla="*/ 311932 h 463527"/>
                <a:gd name="connsiteX72" fmla="*/ 219334 w 573848"/>
                <a:gd name="connsiteY72" fmla="*/ 326919 h 463527"/>
                <a:gd name="connsiteX73" fmla="*/ 212673 w 573848"/>
                <a:gd name="connsiteY73" fmla="*/ 339646 h 463527"/>
                <a:gd name="connsiteX74" fmla="*/ 206072 w 573848"/>
                <a:gd name="connsiteY74" fmla="*/ 351303 h 463527"/>
                <a:gd name="connsiteX75" fmla="*/ 203990 w 573848"/>
                <a:gd name="connsiteY75" fmla="*/ 349697 h 463527"/>
                <a:gd name="connsiteX76" fmla="*/ 193166 w 573848"/>
                <a:gd name="connsiteY76" fmla="*/ 332391 h 463527"/>
                <a:gd name="connsiteX77" fmla="*/ 182699 w 573848"/>
                <a:gd name="connsiteY77" fmla="*/ 311813 h 463527"/>
                <a:gd name="connsiteX78" fmla="*/ 180617 w 573848"/>
                <a:gd name="connsiteY78" fmla="*/ 311516 h 463527"/>
                <a:gd name="connsiteX79" fmla="*/ 179368 w 573848"/>
                <a:gd name="connsiteY79" fmla="*/ 309197 h 463527"/>
                <a:gd name="connsiteX80" fmla="*/ 177168 w 573848"/>
                <a:gd name="connsiteY80" fmla="*/ 287846 h 463527"/>
                <a:gd name="connsiteX81" fmla="*/ 171637 w 573848"/>
                <a:gd name="connsiteY81" fmla="*/ 265901 h 463527"/>
                <a:gd name="connsiteX82" fmla="*/ 162300 w 573848"/>
                <a:gd name="connsiteY82" fmla="*/ 264354 h 463527"/>
                <a:gd name="connsiteX83" fmla="*/ 146361 w 573848"/>
                <a:gd name="connsiteY83" fmla="*/ 257456 h 463527"/>
                <a:gd name="connsiteX84" fmla="*/ 143031 w 573848"/>
                <a:gd name="connsiteY84" fmla="*/ 257158 h 463527"/>
                <a:gd name="connsiteX85" fmla="*/ 127746 w 573848"/>
                <a:gd name="connsiteY85" fmla="*/ 252995 h 463527"/>
                <a:gd name="connsiteX86" fmla="*/ 116863 w 573848"/>
                <a:gd name="connsiteY86" fmla="*/ 249843 h 463527"/>
                <a:gd name="connsiteX87" fmla="*/ 105147 w 573848"/>
                <a:gd name="connsiteY87" fmla="*/ 250022 h 463527"/>
                <a:gd name="connsiteX88" fmla="*/ 104790 w 573848"/>
                <a:gd name="connsiteY88" fmla="*/ 237413 h 463527"/>
                <a:gd name="connsiteX89" fmla="*/ 102768 w 573848"/>
                <a:gd name="connsiteY89" fmla="*/ 231942 h 463527"/>
                <a:gd name="connsiteX90" fmla="*/ 88792 w 573848"/>
                <a:gd name="connsiteY90" fmla="*/ 249011 h 463527"/>
                <a:gd name="connsiteX91" fmla="*/ 74281 w 573848"/>
                <a:gd name="connsiteY91" fmla="*/ 264949 h 463527"/>
                <a:gd name="connsiteX92" fmla="*/ 57807 w 573848"/>
                <a:gd name="connsiteY92" fmla="*/ 278747 h 463527"/>
                <a:gd name="connsiteX93" fmla="*/ 59175 w 573848"/>
                <a:gd name="connsiteY93" fmla="*/ 266376 h 463527"/>
                <a:gd name="connsiteX94" fmla="*/ 59532 w 573848"/>
                <a:gd name="connsiteY94" fmla="*/ 263760 h 463527"/>
                <a:gd name="connsiteX95" fmla="*/ 61256 w 573848"/>
                <a:gd name="connsiteY95" fmla="*/ 246037 h 463527"/>
                <a:gd name="connsiteX96" fmla="*/ 61256 w 573848"/>
                <a:gd name="connsiteY96" fmla="*/ 240684 h 463527"/>
                <a:gd name="connsiteX97" fmla="*/ 61316 w 573848"/>
                <a:gd name="connsiteY97" fmla="*/ 235391 h 463527"/>
                <a:gd name="connsiteX98" fmla="*/ 61316 w 573848"/>
                <a:gd name="connsiteY98" fmla="*/ 199054 h 463527"/>
                <a:gd name="connsiteX99" fmla="*/ 60602 w 573848"/>
                <a:gd name="connsiteY99" fmla="*/ 191917 h 463527"/>
                <a:gd name="connsiteX100" fmla="*/ 59770 w 573848"/>
                <a:gd name="connsiteY100" fmla="*/ 185673 h 463527"/>
                <a:gd name="connsiteX101" fmla="*/ 56499 w 573848"/>
                <a:gd name="connsiteY101" fmla="*/ 157126 h 463527"/>
                <a:gd name="connsiteX102" fmla="*/ 49005 w 573848"/>
                <a:gd name="connsiteY102" fmla="*/ 121026 h 463527"/>
                <a:gd name="connsiteX103" fmla="*/ 30926 w 573848"/>
                <a:gd name="connsiteY103" fmla="*/ 65301 h 463527"/>
                <a:gd name="connsiteX104" fmla="*/ 12132 w 573848"/>
                <a:gd name="connsiteY104" fmla="*/ 23254 h 463527"/>
                <a:gd name="connsiteX105" fmla="*/ 0 w 573848"/>
                <a:gd name="connsiteY105" fmla="*/ 0 h 463527"/>
                <a:gd name="connsiteX106" fmla="*/ 30688 w 573848"/>
                <a:gd name="connsiteY106" fmla="*/ 0 h 463527"/>
                <a:gd name="connsiteX107" fmla="*/ 48589 w 573848"/>
                <a:gd name="connsiteY107" fmla="*/ 34137 h 463527"/>
                <a:gd name="connsiteX108" fmla="*/ 52098 w 573848"/>
                <a:gd name="connsiteY108" fmla="*/ 42404 h 463527"/>
                <a:gd name="connsiteX109" fmla="*/ 61732 w 573848"/>
                <a:gd name="connsiteY109" fmla="*/ 64706 h 463527"/>
                <a:gd name="connsiteX110" fmla="*/ 67144 w 573848"/>
                <a:gd name="connsiteY110" fmla="*/ 68631 h 463527"/>
                <a:gd name="connsiteX111" fmla="*/ 74340 w 573848"/>
                <a:gd name="connsiteY111" fmla="*/ 68809 h 463527"/>
                <a:gd name="connsiteX112" fmla="*/ 79158 w 573848"/>
                <a:gd name="connsiteY112" fmla="*/ 74816 h 463527"/>
                <a:gd name="connsiteX113" fmla="*/ 88376 w 573848"/>
                <a:gd name="connsiteY113" fmla="*/ 88554 h 463527"/>
                <a:gd name="connsiteX114" fmla="*/ 104731 w 573848"/>
                <a:gd name="connsiteY114" fmla="*/ 93728 h 463527"/>
                <a:gd name="connsiteX115" fmla="*/ 107883 w 573848"/>
                <a:gd name="connsiteY115" fmla="*/ 92598 h 463527"/>
                <a:gd name="connsiteX116" fmla="*/ 111451 w 573848"/>
                <a:gd name="connsiteY116" fmla="*/ 83856 h 463527"/>
                <a:gd name="connsiteX117" fmla="*/ 104077 w 573848"/>
                <a:gd name="connsiteY117" fmla="*/ 68512 h 463527"/>
                <a:gd name="connsiteX118" fmla="*/ 93609 w 573848"/>
                <a:gd name="connsiteY118" fmla="*/ 47578 h 463527"/>
                <a:gd name="connsiteX119" fmla="*/ 92301 w 573848"/>
                <a:gd name="connsiteY119" fmla="*/ 41512 h 463527"/>
                <a:gd name="connsiteX120" fmla="*/ 98070 w 573848"/>
                <a:gd name="connsiteY120" fmla="*/ 48292 h 463527"/>
                <a:gd name="connsiteX121" fmla="*/ 114068 w 573848"/>
                <a:gd name="connsiteY121" fmla="*/ 77492 h 463527"/>
                <a:gd name="connsiteX122" fmla="*/ 123405 w 573848"/>
                <a:gd name="connsiteY122" fmla="*/ 108537 h 463527"/>
                <a:gd name="connsiteX123" fmla="*/ 125070 w 573848"/>
                <a:gd name="connsiteY123" fmla="*/ 112700 h 463527"/>
                <a:gd name="connsiteX124" fmla="*/ 147729 w 573848"/>
                <a:gd name="connsiteY124" fmla="*/ 172589 h 463527"/>
                <a:gd name="connsiteX125" fmla="*/ 154687 w 573848"/>
                <a:gd name="connsiteY125" fmla="*/ 194950 h 463527"/>
                <a:gd name="connsiteX126" fmla="*/ 157602 w 573848"/>
                <a:gd name="connsiteY126" fmla="*/ 198875 h 463527"/>
                <a:gd name="connsiteX127" fmla="*/ 157661 w 573848"/>
                <a:gd name="connsiteY127" fmla="*/ 170804 h 463527"/>
                <a:gd name="connsiteX128" fmla="*/ 159862 w 573848"/>
                <a:gd name="connsiteY128" fmla="*/ 146599 h 463527"/>
                <a:gd name="connsiteX129" fmla="*/ 167058 w 573848"/>
                <a:gd name="connsiteY129" fmla="*/ 114068 h 463527"/>
                <a:gd name="connsiteX130" fmla="*/ 170269 w 573848"/>
                <a:gd name="connsiteY130" fmla="*/ 104850 h 463527"/>
                <a:gd name="connsiteX131" fmla="*/ 177703 w 573848"/>
                <a:gd name="connsiteY131" fmla="*/ 108775 h 463527"/>
                <a:gd name="connsiteX132" fmla="*/ 195307 w 573848"/>
                <a:gd name="connsiteY132" fmla="*/ 137024 h 463527"/>
                <a:gd name="connsiteX133" fmla="*/ 208153 w 573848"/>
                <a:gd name="connsiteY133" fmla="*/ 159743 h 463527"/>
                <a:gd name="connsiteX134" fmla="*/ 209105 w 573848"/>
                <a:gd name="connsiteY134" fmla="*/ 162240 h 463527"/>
                <a:gd name="connsiteX135" fmla="*/ 230931 w 573848"/>
                <a:gd name="connsiteY135" fmla="*/ 202682 h 463527"/>
                <a:gd name="connsiteX136" fmla="*/ 232775 w 573848"/>
                <a:gd name="connsiteY136" fmla="*/ 205655 h 463527"/>
                <a:gd name="connsiteX137" fmla="*/ 244372 w 573848"/>
                <a:gd name="connsiteY137" fmla="*/ 208094 h 463527"/>
                <a:gd name="connsiteX138" fmla="*/ 249962 w 573848"/>
                <a:gd name="connsiteY138" fmla="*/ 212019 h 463527"/>
                <a:gd name="connsiteX139" fmla="*/ 253352 w 573848"/>
                <a:gd name="connsiteY139" fmla="*/ 218382 h 463527"/>
                <a:gd name="connsiteX140" fmla="*/ 258764 w 573848"/>
                <a:gd name="connsiteY140" fmla="*/ 220285 h 463527"/>
                <a:gd name="connsiteX141" fmla="*/ 260429 w 573848"/>
                <a:gd name="connsiteY141" fmla="*/ 215647 h 463527"/>
                <a:gd name="connsiteX142" fmla="*/ 259537 w 573848"/>
                <a:gd name="connsiteY142" fmla="*/ 213089 h 463527"/>
                <a:gd name="connsiteX143" fmla="*/ 241993 w 573848"/>
                <a:gd name="connsiteY143" fmla="*/ 173778 h 463527"/>
                <a:gd name="connsiteX144" fmla="*/ 228968 w 573848"/>
                <a:gd name="connsiteY144" fmla="*/ 150227 h 463527"/>
                <a:gd name="connsiteX145" fmla="*/ 215647 w 573848"/>
                <a:gd name="connsiteY145" fmla="*/ 127806 h 463527"/>
                <a:gd name="connsiteX146" fmla="*/ 203752 w 573848"/>
                <a:gd name="connsiteY146" fmla="*/ 111035 h 463527"/>
                <a:gd name="connsiteX147" fmla="*/ 187932 w 573848"/>
                <a:gd name="connsiteY147" fmla="*/ 86175 h 463527"/>
                <a:gd name="connsiteX148" fmla="*/ 183888 w 573848"/>
                <a:gd name="connsiteY148" fmla="*/ 81418 h 463527"/>
                <a:gd name="connsiteX149" fmla="*/ 181093 w 573848"/>
                <a:gd name="connsiteY149" fmla="*/ 75946 h 46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73848" h="463527">
                  <a:moveTo>
                    <a:pt x="180974" y="75827"/>
                  </a:moveTo>
                  <a:cubicBezTo>
                    <a:pt x="185791" y="65182"/>
                    <a:pt x="191917" y="55250"/>
                    <a:pt x="198281" y="45496"/>
                  </a:cubicBezTo>
                  <a:cubicBezTo>
                    <a:pt x="206488" y="33007"/>
                    <a:pt x="216360" y="21767"/>
                    <a:pt x="228076" y="12311"/>
                  </a:cubicBezTo>
                  <a:cubicBezTo>
                    <a:pt x="233429" y="15701"/>
                    <a:pt x="238841" y="18912"/>
                    <a:pt x="244074" y="22540"/>
                  </a:cubicBezTo>
                  <a:cubicBezTo>
                    <a:pt x="252995" y="28725"/>
                    <a:pt x="261797" y="34970"/>
                    <a:pt x="270480" y="41452"/>
                  </a:cubicBezTo>
                  <a:cubicBezTo>
                    <a:pt x="283267" y="50968"/>
                    <a:pt x="295934" y="60602"/>
                    <a:pt x="308602" y="70296"/>
                  </a:cubicBezTo>
                  <a:cubicBezTo>
                    <a:pt x="318415" y="77790"/>
                    <a:pt x="328168" y="85224"/>
                    <a:pt x="337803" y="92955"/>
                  </a:cubicBezTo>
                  <a:cubicBezTo>
                    <a:pt x="344820" y="98605"/>
                    <a:pt x="351600" y="104552"/>
                    <a:pt x="358440" y="110381"/>
                  </a:cubicBezTo>
                  <a:cubicBezTo>
                    <a:pt x="357666" y="111570"/>
                    <a:pt x="357131" y="113057"/>
                    <a:pt x="356120" y="113949"/>
                  </a:cubicBezTo>
                  <a:cubicBezTo>
                    <a:pt x="352076" y="117517"/>
                    <a:pt x="347199" y="120372"/>
                    <a:pt x="343809" y="124416"/>
                  </a:cubicBezTo>
                  <a:cubicBezTo>
                    <a:pt x="334353" y="135835"/>
                    <a:pt x="326919" y="148324"/>
                    <a:pt x="323767" y="163311"/>
                  </a:cubicBezTo>
                  <a:cubicBezTo>
                    <a:pt x="321686" y="173243"/>
                    <a:pt x="321567" y="183175"/>
                    <a:pt x="322637" y="192928"/>
                  </a:cubicBezTo>
                  <a:cubicBezTo>
                    <a:pt x="324184" y="206726"/>
                    <a:pt x="328941" y="219750"/>
                    <a:pt x="335840" y="231942"/>
                  </a:cubicBezTo>
                  <a:cubicBezTo>
                    <a:pt x="342620" y="243955"/>
                    <a:pt x="351422" y="254185"/>
                    <a:pt x="361948" y="262808"/>
                  </a:cubicBezTo>
                  <a:cubicBezTo>
                    <a:pt x="372535" y="271432"/>
                    <a:pt x="384726" y="277379"/>
                    <a:pt x="397870" y="281185"/>
                  </a:cubicBezTo>
                  <a:cubicBezTo>
                    <a:pt x="399594" y="281661"/>
                    <a:pt x="401379" y="282315"/>
                    <a:pt x="403103" y="282256"/>
                  </a:cubicBezTo>
                  <a:cubicBezTo>
                    <a:pt x="411132" y="281780"/>
                    <a:pt x="419042" y="283504"/>
                    <a:pt x="427190" y="282731"/>
                  </a:cubicBezTo>
                  <a:cubicBezTo>
                    <a:pt x="437538" y="281780"/>
                    <a:pt x="447410" y="279579"/>
                    <a:pt x="456985" y="276249"/>
                  </a:cubicBezTo>
                  <a:cubicBezTo>
                    <a:pt x="471853" y="271134"/>
                    <a:pt x="485353" y="263224"/>
                    <a:pt x="497724" y="253411"/>
                  </a:cubicBezTo>
                  <a:cubicBezTo>
                    <a:pt x="502006" y="258823"/>
                    <a:pt x="506288" y="264176"/>
                    <a:pt x="510570" y="269588"/>
                  </a:cubicBezTo>
                  <a:cubicBezTo>
                    <a:pt x="511105" y="270183"/>
                    <a:pt x="511700" y="270777"/>
                    <a:pt x="512235" y="271432"/>
                  </a:cubicBezTo>
                  <a:cubicBezTo>
                    <a:pt x="514079" y="273929"/>
                    <a:pt x="515863" y="276427"/>
                    <a:pt x="517706" y="278925"/>
                  </a:cubicBezTo>
                  <a:cubicBezTo>
                    <a:pt x="525914" y="291414"/>
                    <a:pt x="532753" y="304796"/>
                    <a:pt x="541733" y="316809"/>
                  </a:cubicBezTo>
                  <a:cubicBezTo>
                    <a:pt x="547799" y="324957"/>
                    <a:pt x="552974" y="333759"/>
                    <a:pt x="558564" y="342323"/>
                  </a:cubicBezTo>
                  <a:cubicBezTo>
                    <a:pt x="560526" y="345296"/>
                    <a:pt x="562489" y="348270"/>
                    <a:pt x="564511" y="351243"/>
                  </a:cubicBezTo>
                  <a:cubicBezTo>
                    <a:pt x="562549" y="351422"/>
                    <a:pt x="560526" y="351660"/>
                    <a:pt x="557850" y="351898"/>
                  </a:cubicBezTo>
                  <a:cubicBezTo>
                    <a:pt x="559099" y="355942"/>
                    <a:pt x="559872" y="359391"/>
                    <a:pt x="561240" y="362603"/>
                  </a:cubicBezTo>
                  <a:cubicBezTo>
                    <a:pt x="564214" y="369501"/>
                    <a:pt x="565879" y="376757"/>
                    <a:pt x="567663" y="384013"/>
                  </a:cubicBezTo>
                  <a:cubicBezTo>
                    <a:pt x="570458" y="395312"/>
                    <a:pt x="572778" y="406672"/>
                    <a:pt x="573848" y="418209"/>
                  </a:cubicBezTo>
                  <a:cubicBezTo>
                    <a:pt x="567604" y="422134"/>
                    <a:pt x="561538" y="426357"/>
                    <a:pt x="555115" y="429985"/>
                  </a:cubicBezTo>
                  <a:cubicBezTo>
                    <a:pt x="550773" y="432423"/>
                    <a:pt x="546015" y="434088"/>
                    <a:pt x="541436" y="436110"/>
                  </a:cubicBezTo>
                  <a:cubicBezTo>
                    <a:pt x="538879" y="381217"/>
                    <a:pt x="515387" y="319961"/>
                    <a:pt x="487257" y="290463"/>
                  </a:cubicBezTo>
                  <a:cubicBezTo>
                    <a:pt x="487257" y="292425"/>
                    <a:pt x="487019" y="293853"/>
                    <a:pt x="487257" y="295161"/>
                  </a:cubicBezTo>
                  <a:cubicBezTo>
                    <a:pt x="490230" y="308067"/>
                    <a:pt x="492490" y="321032"/>
                    <a:pt x="492431" y="334353"/>
                  </a:cubicBezTo>
                  <a:cubicBezTo>
                    <a:pt x="492431" y="335840"/>
                    <a:pt x="492669" y="337327"/>
                    <a:pt x="492788" y="338873"/>
                  </a:cubicBezTo>
                  <a:cubicBezTo>
                    <a:pt x="493144" y="342739"/>
                    <a:pt x="494036" y="346605"/>
                    <a:pt x="493858" y="350470"/>
                  </a:cubicBezTo>
                  <a:cubicBezTo>
                    <a:pt x="493561" y="358261"/>
                    <a:pt x="493144" y="366112"/>
                    <a:pt x="491955" y="373783"/>
                  </a:cubicBezTo>
                  <a:cubicBezTo>
                    <a:pt x="489814" y="387759"/>
                    <a:pt x="486721" y="401498"/>
                    <a:pt x="481131" y="414581"/>
                  </a:cubicBezTo>
                  <a:cubicBezTo>
                    <a:pt x="473340" y="432899"/>
                    <a:pt x="462516" y="448897"/>
                    <a:pt x="446994" y="461565"/>
                  </a:cubicBezTo>
                  <a:lnTo>
                    <a:pt x="443366" y="463408"/>
                  </a:lnTo>
                  <a:cubicBezTo>
                    <a:pt x="442831" y="463408"/>
                    <a:pt x="442236" y="463468"/>
                    <a:pt x="441701" y="463527"/>
                  </a:cubicBezTo>
                  <a:cubicBezTo>
                    <a:pt x="434802" y="463527"/>
                    <a:pt x="427963" y="463468"/>
                    <a:pt x="421123" y="463349"/>
                  </a:cubicBezTo>
                  <a:cubicBezTo>
                    <a:pt x="418447" y="463349"/>
                    <a:pt x="415771" y="462932"/>
                    <a:pt x="413154" y="462695"/>
                  </a:cubicBezTo>
                  <a:cubicBezTo>
                    <a:pt x="410180" y="462397"/>
                    <a:pt x="407266" y="461802"/>
                    <a:pt x="404293" y="461684"/>
                  </a:cubicBezTo>
                  <a:cubicBezTo>
                    <a:pt x="398643" y="461505"/>
                    <a:pt x="392934" y="461565"/>
                    <a:pt x="387284" y="461505"/>
                  </a:cubicBezTo>
                  <a:cubicBezTo>
                    <a:pt x="391090" y="459840"/>
                    <a:pt x="395134" y="458531"/>
                    <a:pt x="398643" y="456390"/>
                  </a:cubicBezTo>
                  <a:cubicBezTo>
                    <a:pt x="408158" y="450681"/>
                    <a:pt x="417020" y="444377"/>
                    <a:pt x="424038" y="435337"/>
                  </a:cubicBezTo>
                  <a:cubicBezTo>
                    <a:pt x="428736" y="429271"/>
                    <a:pt x="432780" y="422908"/>
                    <a:pt x="435694" y="416187"/>
                  </a:cubicBezTo>
                  <a:cubicBezTo>
                    <a:pt x="442117" y="401557"/>
                    <a:pt x="444555" y="385737"/>
                    <a:pt x="445091" y="369739"/>
                  </a:cubicBezTo>
                  <a:cubicBezTo>
                    <a:pt x="445210" y="365338"/>
                    <a:pt x="444020" y="360878"/>
                    <a:pt x="443426" y="356418"/>
                  </a:cubicBezTo>
                  <a:cubicBezTo>
                    <a:pt x="442414" y="349043"/>
                    <a:pt x="441285" y="341728"/>
                    <a:pt x="435754" y="336019"/>
                  </a:cubicBezTo>
                  <a:cubicBezTo>
                    <a:pt x="435278" y="335483"/>
                    <a:pt x="435099" y="334353"/>
                    <a:pt x="435218" y="333580"/>
                  </a:cubicBezTo>
                  <a:cubicBezTo>
                    <a:pt x="435456" y="332034"/>
                    <a:pt x="435932" y="330607"/>
                    <a:pt x="434088" y="329833"/>
                  </a:cubicBezTo>
                  <a:cubicBezTo>
                    <a:pt x="426179" y="330131"/>
                    <a:pt x="419339" y="334234"/>
                    <a:pt x="411667" y="335781"/>
                  </a:cubicBezTo>
                  <a:cubicBezTo>
                    <a:pt x="411489" y="339171"/>
                    <a:pt x="413570" y="341549"/>
                    <a:pt x="414641" y="344285"/>
                  </a:cubicBezTo>
                  <a:cubicBezTo>
                    <a:pt x="416425" y="348746"/>
                    <a:pt x="418388" y="353147"/>
                    <a:pt x="419756" y="357726"/>
                  </a:cubicBezTo>
                  <a:cubicBezTo>
                    <a:pt x="421837" y="364982"/>
                    <a:pt x="421659" y="372535"/>
                    <a:pt x="421837" y="380088"/>
                  </a:cubicBezTo>
                  <a:cubicBezTo>
                    <a:pt x="422075" y="389008"/>
                    <a:pt x="420053" y="397632"/>
                    <a:pt x="416841" y="405542"/>
                  </a:cubicBezTo>
                  <a:cubicBezTo>
                    <a:pt x="411429" y="418923"/>
                    <a:pt x="403757" y="430936"/>
                    <a:pt x="391923" y="440214"/>
                  </a:cubicBezTo>
                  <a:cubicBezTo>
                    <a:pt x="382229" y="447767"/>
                    <a:pt x="372059" y="453536"/>
                    <a:pt x="360105" y="456153"/>
                  </a:cubicBezTo>
                  <a:cubicBezTo>
                    <a:pt x="357369" y="455023"/>
                    <a:pt x="354752" y="453536"/>
                    <a:pt x="351957" y="452763"/>
                  </a:cubicBezTo>
                  <a:cubicBezTo>
                    <a:pt x="325254" y="445745"/>
                    <a:pt x="300573" y="434148"/>
                    <a:pt x="277200" y="419637"/>
                  </a:cubicBezTo>
                  <a:cubicBezTo>
                    <a:pt x="265187" y="412143"/>
                    <a:pt x="253887" y="403639"/>
                    <a:pt x="243361" y="394301"/>
                  </a:cubicBezTo>
                  <a:cubicBezTo>
                    <a:pt x="235272" y="387165"/>
                    <a:pt x="228255" y="378839"/>
                    <a:pt x="220761" y="370988"/>
                  </a:cubicBezTo>
                  <a:cubicBezTo>
                    <a:pt x="220940" y="369501"/>
                    <a:pt x="220761" y="367896"/>
                    <a:pt x="221356" y="366587"/>
                  </a:cubicBezTo>
                  <a:cubicBezTo>
                    <a:pt x="226471" y="354633"/>
                    <a:pt x="232953" y="343572"/>
                    <a:pt x="242231" y="334234"/>
                  </a:cubicBezTo>
                  <a:cubicBezTo>
                    <a:pt x="246275" y="330190"/>
                    <a:pt x="250319" y="326146"/>
                    <a:pt x="254363" y="322102"/>
                  </a:cubicBezTo>
                  <a:cubicBezTo>
                    <a:pt x="255612" y="320794"/>
                    <a:pt x="257158" y="319604"/>
                    <a:pt x="257872" y="317998"/>
                  </a:cubicBezTo>
                  <a:cubicBezTo>
                    <a:pt x="258526" y="316512"/>
                    <a:pt x="258883" y="313954"/>
                    <a:pt x="258050" y="312943"/>
                  </a:cubicBezTo>
                  <a:cubicBezTo>
                    <a:pt x="256088" y="310386"/>
                    <a:pt x="253412" y="307412"/>
                    <a:pt x="249962" y="308007"/>
                  </a:cubicBezTo>
                  <a:cubicBezTo>
                    <a:pt x="245740" y="308721"/>
                    <a:pt x="241755" y="308304"/>
                    <a:pt x="237592" y="307769"/>
                  </a:cubicBezTo>
                  <a:cubicBezTo>
                    <a:pt x="234024" y="307293"/>
                    <a:pt x="231407" y="308542"/>
                    <a:pt x="229385" y="311932"/>
                  </a:cubicBezTo>
                  <a:cubicBezTo>
                    <a:pt x="226352" y="317106"/>
                    <a:pt x="222664" y="321864"/>
                    <a:pt x="219334" y="326919"/>
                  </a:cubicBezTo>
                  <a:cubicBezTo>
                    <a:pt x="216717" y="330904"/>
                    <a:pt x="214279" y="335007"/>
                    <a:pt x="212673" y="339646"/>
                  </a:cubicBezTo>
                  <a:cubicBezTo>
                    <a:pt x="211246" y="343809"/>
                    <a:pt x="209640" y="348151"/>
                    <a:pt x="206072" y="351303"/>
                  </a:cubicBezTo>
                  <a:cubicBezTo>
                    <a:pt x="205358" y="350768"/>
                    <a:pt x="204406" y="350411"/>
                    <a:pt x="203990" y="349697"/>
                  </a:cubicBezTo>
                  <a:cubicBezTo>
                    <a:pt x="200303" y="343928"/>
                    <a:pt x="196734" y="338160"/>
                    <a:pt x="193166" y="332391"/>
                  </a:cubicBezTo>
                  <a:cubicBezTo>
                    <a:pt x="189122" y="325849"/>
                    <a:pt x="185197" y="319188"/>
                    <a:pt x="182699" y="311813"/>
                  </a:cubicBezTo>
                  <a:cubicBezTo>
                    <a:pt x="182580" y="311516"/>
                    <a:pt x="181331" y="311575"/>
                    <a:pt x="180617" y="311516"/>
                  </a:cubicBezTo>
                  <a:cubicBezTo>
                    <a:pt x="180201" y="310743"/>
                    <a:pt x="179309" y="309970"/>
                    <a:pt x="179368" y="309197"/>
                  </a:cubicBezTo>
                  <a:cubicBezTo>
                    <a:pt x="179785" y="301941"/>
                    <a:pt x="178060" y="294923"/>
                    <a:pt x="177168" y="287846"/>
                  </a:cubicBezTo>
                  <a:cubicBezTo>
                    <a:pt x="176216" y="280174"/>
                    <a:pt x="174492" y="272562"/>
                    <a:pt x="171637" y="265901"/>
                  </a:cubicBezTo>
                  <a:cubicBezTo>
                    <a:pt x="168307" y="263700"/>
                    <a:pt x="165214" y="264414"/>
                    <a:pt x="162300" y="264354"/>
                  </a:cubicBezTo>
                  <a:cubicBezTo>
                    <a:pt x="153379" y="264176"/>
                    <a:pt x="153022" y="264057"/>
                    <a:pt x="146361" y="257456"/>
                  </a:cubicBezTo>
                  <a:cubicBezTo>
                    <a:pt x="145410" y="257337"/>
                    <a:pt x="144220" y="256980"/>
                    <a:pt x="143031" y="257158"/>
                  </a:cubicBezTo>
                  <a:cubicBezTo>
                    <a:pt x="137322" y="257872"/>
                    <a:pt x="132207" y="256147"/>
                    <a:pt x="127746" y="252995"/>
                  </a:cubicBezTo>
                  <a:cubicBezTo>
                    <a:pt x="124357" y="250616"/>
                    <a:pt x="120907" y="249605"/>
                    <a:pt x="116863" y="249843"/>
                  </a:cubicBezTo>
                  <a:cubicBezTo>
                    <a:pt x="112997" y="250081"/>
                    <a:pt x="109072" y="249962"/>
                    <a:pt x="105147" y="250022"/>
                  </a:cubicBezTo>
                  <a:cubicBezTo>
                    <a:pt x="105028" y="245799"/>
                    <a:pt x="105147" y="241576"/>
                    <a:pt x="104790" y="237413"/>
                  </a:cubicBezTo>
                  <a:cubicBezTo>
                    <a:pt x="104671" y="235808"/>
                    <a:pt x="103660" y="234261"/>
                    <a:pt x="102768" y="231942"/>
                  </a:cubicBezTo>
                  <a:cubicBezTo>
                    <a:pt x="97713" y="238068"/>
                    <a:pt x="92836" y="243242"/>
                    <a:pt x="88792" y="249011"/>
                  </a:cubicBezTo>
                  <a:cubicBezTo>
                    <a:pt x="84570" y="254958"/>
                    <a:pt x="79514" y="260072"/>
                    <a:pt x="74281" y="264949"/>
                  </a:cubicBezTo>
                  <a:cubicBezTo>
                    <a:pt x="69047" y="269826"/>
                    <a:pt x="63338" y="274167"/>
                    <a:pt x="57807" y="278747"/>
                  </a:cubicBezTo>
                  <a:cubicBezTo>
                    <a:pt x="57807" y="274584"/>
                    <a:pt x="57450" y="270361"/>
                    <a:pt x="59175" y="266376"/>
                  </a:cubicBezTo>
                  <a:cubicBezTo>
                    <a:pt x="59532" y="265603"/>
                    <a:pt x="59532" y="264592"/>
                    <a:pt x="59532" y="263760"/>
                  </a:cubicBezTo>
                  <a:cubicBezTo>
                    <a:pt x="59532" y="257812"/>
                    <a:pt x="59532" y="251865"/>
                    <a:pt x="61256" y="246037"/>
                  </a:cubicBezTo>
                  <a:cubicBezTo>
                    <a:pt x="61732" y="244372"/>
                    <a:pt x="61256" y="242469"/>
                    <a:pt x="61256" y="240684"/>
                  </a:cubicBezTo>
                  <a:cubicBezTo>
                    <a:pt x="61256" y="238900"/>
                    <a:pt x="61256" y="237176"/>
                    <a:pt x="61316" y="235391"/>
                  </a:cubicBezTo>
                  <a:cubicBezTo>
                    <a:pt x="61316" y="223259"/>
                    <a:pt x="61316" y="211186"/>
                    <a:pt x="61316" y="199054"/>
                  </a:cubicBezTo>
                  <a:cubicBezTo>
                    <a:pt x="61078" y="196675"/>
                    <a:pt x="60900" y="194296"/>
                    <a:pt x="60602" y="191917"/>
                  </a:cubicBezTo>
                  <a:cubicBezTo>
                    <a:pt x="60364" y="189836"/>
                    <a:pt x="59710" y="187754"/>
                    <a:pt x="59770" y="185673"/>
                  </a:cubicBezTo>
                  <a:cubicBezTo>
                    <a:pt x="60067" y="175979"/>
                    <a:pt x="57867" y="166582"/>
                    <a:pt x="56499" y="157126"/>
                  </a:cubicBezTo>
                  <a:cubicBezTo>
                    <a:pt x="54715" y="144934"/>
                    <a:pt x="51860" y="132980"/>
                    <a:pt x="49005" y="121026"/>
                  </a:cubicBezTo>
                  <a:cubicBezTo>
                    <a:pt x="44426" y="101995"/>
                    <a:pt x="37884" y="83559"/>
                    <a:pt x="30926" y="65301"/>
                  </a:cubicBezTo>
                  <a:cubicBezTo>
                    <a:pt x="25454" y="50908"/>
                    <a:pt x="18377" y="37289"/>
                    <a:pt x="12132" y="23254"/>
                  </a:cubicBezTo>
                  <a:cubicBezTo>
                    <a:pt x="8623" y="15284"/>
                    <a:pt x="4104" y="7731"/>
                    <a:pt x="0" y="0"/>
                  </a:cubicBezTo>
                  <a:cubicBezTo>
                    <a:pt x="10229" y="0"/>
                    <a:pt x="20458" y="0"/>
                    <a:pt x="30688" y="0"/>
                  </a:cubicBezTo>
                  <a:cubicBezTo>
                    <a:pt x="37884" y="10705"/>
                    <a:pt x="43236" y="22421"/>
                    <a:pt x="48589" y="34137"/>
                  </a:cubicBezTo>
                  <a:cubicBezTo>
                    <a:pt x="49838" y="36873"/>
                    <a:pt x="50908" y="39668"/>
                    <a:pt x="52098" y="42404"/>
                  </a:cubicBezTo>
                  <a:cubicBezTo>
                    <a:pt x="55309" y="49838"/>
                    <a:pt x="58580" y="57212"/>
                    <a:pt x="61732" y="64706"/>
                  </a:cubicBezTo>
                  <a:cubicBezTo>
                    <a:pt x="62803" y="67263"/>
                    <a:pt x="64468" y="68572"/>
                    <a:pt x="67144" y="68631"/>
                  </a:cubicBezTo>
                  <a:cubicBezTo>
                    <a:pt x="69523" y="68691"/>
                    <a:pt x="71961" y="68631"/>
                    <a:pt x="74340" y="68809"/>
                  </a:cubicBezTo>
                  <a:cubicBezTo>
                    <a:pt x="78147" y="69166"/>
                    <a:pt x="79752" y="71248"/>
                    <a:pt x="79158" y="74816"/>
                  </a:cubicBezTo>
                  <a:cubicBezTo>
                    <a:pt x="77314" y="85462"/>
                    <a:pt x="78147" y="86830"/>
                    <a:pt x="88376" y="88554"/>
                  </a:cubicBezTo>
                  <a:cubicBezTo>
                    <a:pt x="93966" y="89506"/>
                    <a:pt x="99557" y="90279"/>
                    <a:pt x="104731" y="93728"/>
                  </a:cubicBezTo>
                  <a:cubicBezTo>
                    <a:pt x="105682" y="93372"/>
                    <a:pt x="106931" y="93193"/>
                    <a:pt x="107883" y="92598"/>
                  </a:cubicBezTo>
                  <a:cubicBezTo>
                    <a:pt x="112224" y="90041"/>
                    <a:pt x="113235" y="87960"/>
                    <a:pt x="111451" y="83856"/>
                  </a:cubicBezTo>
                  <a:cubicBezTo>
                    <a:pt x="109191" y="78622"/>
                    <a:pt x="106574" y="73627"/>
                    <a:pt x="104077" y="68512"/>
                  </a:cubicBezTo>
                  <a:cubicBezTo>
                    <a:pt x="100627" y="61494"/>
                    <a:pt x="96940" y="54596"/>
                    <a:pt x="93609" y="47578"/>
                  </a:cubicBezTo>
                  <a:cubicBezTo>
                    <a:pt x="92717" y="45734"/>
                    <a:pt x="92717" y="43534"/>
                    <a:pt x="92301" y="41512"/>
                  </a:cubicBezTo>
                  <a:cubicBezTo>
                    <a:pt x="94204" y="43772"/>
                    <a:pt x="96286" y="45913"/>
                    <a:pt x="98070" y="48292"/>
                  </a:cubicBezTo>
                  <a:cubicBezTo>
                    <a:pt x="104790" y="57272"/>
                    <a:pt x="110381" y="66906"/>
                    <a:pt x="114068" y="77492"/>
                  </a:cubicBezTo>
                  <a:cubicBezTo>
                    <a:pt x="117636" y="87662"/>
                    <a:pt x="121978" y="97654"/>
                    <a:pt x="123405" y="108537"/>
                  </a:cubicBezTo>
                  <a:cubicBezTo>
                    <a:pt x="123583" y="109964"/>
                    <a:pt x="124535" y="111332"/>
                    <a:pt x="125070" y="112700"/>
                  </a:cubicBezTo>
                  <a:cubicBezTo>
                    <a:pt x="132980" y="132504"/>
                    <a:pt x="141187" y="152249"/>
                    <a:pt x="147729" y="172589"/>
                  </a:cubicBezTo>
                  <a:cubicBezTo>
                    <a:pt x="150108" y="180023"/>
                    <a:pt x="152190" y="187576"/>
                    <a:pt x="154687" y="194950"/>
                  </a:cubicBezTo>
                  <a:cubicBezTo>
                    <a:pt x="155163" y="196259"/>
                    <a:pt x="154687" y="198756"/>
                    <a:pt x="157602" y="198875"/>
                  </a:cubicBezTo>
                  <a:cubicBezTo>
                    <a:pt x="157602" y="189479"/>
                    <a:pt x="157304" y="180142"/>
                    <a:pt x="157661" y="170804"/>
                  </a:cubicBezTo>
                  <a:cubicBezTo>
                    <a:pt x="157958" y="162716"/>
                    <a:pt x="158494" y="154569"/>
                    <a:pt x="159862" y="146599"/>
                  </a:cubicBezTo>
                  <a:cubicBezTo>
                    <a:pt x="161765" y="135656"/>
                    <a:pt x="164322" y="124832"/>
                    <a:pt x="167058" y="114068"/>
                  </a:cubicBezTo>
                  <a:cubicBezTo>
                    <a:pt x="167831" y="110975"/>
                    <a:pt x="167652" y="107407"/>
                    <a:pt x="170269" y="104850"/>
                  </a:cubicBezTo>
                  <a:cubicBezTo>
                    <a:pt x="173540" y="104671"/>
                    <a:pt x="175860" y="105682"/>
                    <a:pt x="177703" y="108775"/>
                  </a:cubicBezTo>
                  <a:cubicBezTo>
                    <a:pt x="183413" y="118290"/>
                    <a:pt x="189598" y="127509"/>
                    <a:pt x="195307" y="137024"/>
                  </a:cubicBezTo>
                  <a:cubicBezTo>
                    <a:pt x="199767" y="144458"/>
                    <a:pt x="203931" y="152130"/>
                    <a:pt x="208153" y="159743"/>
                  </a:cubicBezTo>
                  <a:cubicBezTo>
                    <a:pt x="208569" y="160516"/>
                    <a:pt x="208569" y="161527"/>
                    <a:pt x="209105" y="162240"/>
                  </a:cubicBezTo>
                  <a:cubicBezTo>
                    <a:pt x="218204" y="174789"/>
                    <a:pt x="223675" y="189181"/>
                    <a:pt x="230931" y="202682"/>
                  </a:cubicBezTo>
                  <a:cubicBezTo>
                    <a:pt x="231347" y="203455"/>
                    <a:pt x="231883" y="204228"/>
                    <a:pt x="232775" y="205655"/>
                  </a:cubicBezTo>
                  <a:cubicBezTo>
                    <a:pt x="236283" y="206428"/>
                    <a:pt x="240268" y="207499"/>
                    <a:pt x="244372" y="208094"/>
                  </a:cubicBezTo>
                  <a:cubicBezTo>
                    <a:pt x="247048" y="208510"/>
                    <a:pt x="248832" y="209640"/>
                    <a:pt x="249962" y="212019"/>
                  </a:cubicBezTo>
                  <a:cubicBezTo>
                    <a:pt x="251033" y="214160"/>
                    <a:pt x="252103" y="216360"/>
                    <a:pt x="253352" y="218382"/>
                  </a:cubicBezTo>
                  <a:cubicBezTo>
                    <a:pt x="254601" y="220464"/>
                    <a:pt x="256742" y="221177"/>
                    <a:pt x="258764" y="220285"/>
                  </a:cubicBezTo>
                  <a:cubicBezTo>
                    <a:pt x="260846" y="219334"/>
                    <a:pt x="260727" y="217431"/>
                    <a:pt x="260429" y="215647"/>
                  </a:cubicBezTo>
                  <a:cubicBezTo>
                    <a:pt x="260310" y="214754"/>
                    <a:pt x="259894" y="213922"/>
                    <a:pt x="259537" y="213089"/>
                  </a:cubicBezTo>
                  <a:cubicBezTo>
                    <a:pt x="253887" y="199886"/>
                    <a:pt x="248000" y="186803"/>
                    <a:pt x="241993" y="173778"/>
                  </a:cubicBezTo>
                  <a:cubicBezTo>
                    <a:pt x="238187" y="165571"/>
                    <a:pt x="232894" y="158315"/>
                    <a:pt x="228968" y="150227"/>
                  </a:cubicBezTo>
                  <a:cubicBezTo>
                    <a:pt x="225162" y="142436"/>
                    <a:pt x="220345" y="135121"/>
                    <a:pt x="215647" y="127806"/>
                  </a:cubicBezTo>
                  <a:cubicBezTo>
                    <a:pt x="211959" y="122037"/>
                    <a:pt x="209461" y="115376"/>
                    <a:pt x="203752" y="111035"/>
                  </a:cubicBezTo>
                  <a:cubicBezTo>
                    <a:pt x="200600" y="101400"/>
                    <a:pt x="191977" y="95275"/>
                    <a:pt x="187932" y="86175"/>
                  </a:cubicBezTo>
                  <a:cubicBezTo>
                    <a:pt x="187100" y="84332"/>
                    <a:pt x="185316" y="82904"/>
                    <a:pt x="183888" y="81418"/>
                  </a:cubicBezTo>
                  <a:cubicBezTo>
                    <a:pt x="182402" y="79871"/>
                    <a:pt x="181153" y="78206"/>
                    <a:pt x="181093" y="75946"/>
                  </a:cubicBezTo>
                  <a:close/>
                </a:path>
              </a:pathLst>
            </a:custGeom>
            <a:solidFill>
              <a:srgbClr val="32A3C3">
                <a:alpha val="24000"/>
              </a:srgbClr>
            </a:solidFill>
            <a:ln w="5935" cap="flat">
              <a:noFill/>
              <a:prstDash val="solid"/>
              <a:miter/>
            </a:ln>
          </p:spPr>
          <p:txBody>
            <a:bodyPr rtlCol="0" anchor="ctr"/>
            <a:lstStyle/>
            <a:p>
              <a:endParaRPr lang="es-BO"/>
            </a:p>
          </p:txBody>
        </p:sp>
        <p:sp>
          <p:nvSpPr>
            <p:cNvPr id="70" name="Forma libre: forma 69">
              <a:extLst>
                <a:ext uri="{FF2B5EF4-FFF2-40B4-BE49-F238E27FC236}">
                  <a16:creationId xmlns:a16="http://schemas.microsoft.com/office/drawing/2014/main" id="{6A5F1B53-ADFD-67B6-4E2F-B58C944FF613}"/>
                </a:ext>
              </a:extLst>
            </p:cNvPr>
            <p:cNvSpPr/>
            <p:nvPr/>
          </p:nvSpPr>
          <p:spPr>
            <a:xfrm>
              <a:off x="11415517" y="668812"/>
              <a:ext cx="41009" cy="170328"/>
            </a:xfrm>
            <a:custGeom>
              <a:avLst/>
              <a:gdLst>
                <a:gd name="connsiteX0" fmla="*/ 15998 w 41009"/>
                <a:gd name="connsiteY0" fmla="*/ 66966 h 170328"/>
                <a:gd name="connsiteX1" fmla="*/ 9813 w 41009"/>
                <a:gd name="connsiteY1" fmla="*/ 32769 h 170328"/>
                <a:gd name="connsiteX2" fmla="*/ 3390 w 41009"/>
                <a:gd name="connsiteY2" fmla="*/ 11359 h 170328"/>
                <a:gd name="connsiteX3" fmla="*/ 0 w 41009"/>
                <a:gd name="connsiteY3" fmla="*/ 654 h 170328"/>
                <a:gd name="connsiteX4" fmla="*/ 6661 w 41009"/>
                <a:gd name="connsiteY4" fmla="*/ 0 h 170328"/>
                <a:gd name="connsiteX5" fmla="*/ 23373 w 41009"/>
                <a:gd name="connsiteY5" fmla="*/ 26168 h 170328"/>
                <a:gd name="connsiteX6" fmla="*/ 30628 w 41009"/>
                <a:gd name="connsiteY6" fmla="*/ 40322 h 170328"/>
                <a:gd name="connsiteX7" fmla="*/ 32412 w 41009"/>
                <a:gd name="connsiteY7" fmla="*/ 43236 h 170328"/>
                <a:gd name="connsiteX8" fmla="*/ 34137 w 41009"/>
                <a:gd name="connsiteY8" fmla="*/ 52157 h 170328"/>
                <a:gd name="connsiteX9" fmla="*/ 34672 w 41009"/>
                <a:gd name="connsiteY9" fmla="*/ 58402 h 170328"/>
                <a:gd name="connsiteX10" fmla="*/ 39787 w 41009"/>
                <a:gd name="connsiteY10" fmla="*/ 102887 h 170328"/>
                <a:gd name="connsiteX11" fmla="*/ 40382 w 41009"/>
                <a:gd name="connsiteY11" fmla="*/ 108180 h 170328"/>
                <a:gd name="connsiteX12" fmla="*/ 40857 w 41009"/>
                <a:gd name="connsiteY12" fmla="*/ 112522 h 170328"/>
                <a:gd name="connsiteX13" fmla="*/ 39668 w 41009"/>
                <a:gd name="connsiteY13" fmla="*/ 128520 h 170328"/>
                <a:gd name="connsiteX14" fmla="*/ 36159 w 41009"/>
                <a:gd name="connsiteY14" fmla="*/ 150465 h 170328"/>
                <a:gd name="connsiteX15" fmla="*/ 30747 w 41009"/>
                <a:gd name="connsiteY15" fmla="*/ 170329 h 170328"/>
                <a:gd name="connsiteX16" fmla="*/ 27774 w 41009"/>
                <a:gd name="connsiteY16" fmla="*/ 160159 h 170328"/>
                <a:gd name="connsiteX17" fmla="*/ 16950 w 41009"/>
                <a:gd name="connsiteY17" fmla="*/ 162121 h 170328"/>
                <a:gd name="connsiteX18" fmla="*/ 5412 w 41009"/>
                <a:gd name="connsiteY18" fmla="*/ 166641 h 170328"/>
                <a:gd name="connsiteX19" fmla="*/ 11657 w 41009"/>
                <a:gd name="connsiteY19" fmla="*/ 146064 h 170328"/>
                <a:gd name="connsiteX20" fmla="*/ 17961 w 41009"/>
                <a:gd name="connsiteY20" fmla="*/ 98248 h 170328"/>
                <a:gd name="connsiteX21" fmla="*/ 16058 w 41009"/>
                <a:gd name="connsiteY21" fmla="*/ 66966 h 17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09" h="170328">
                  <a:moveTo>
                    <a:pt x="15998" y="66966"/>
                  </a:moveTo>
                  <a:cubicBezTo>
                    <a:pt x="14928" y="55369"/>
                    <a:pt x="12608" y="44009"/>
                    <a:pt x="9813" y="32769"/>
                  </a:cubicBezTo>
                  <a:cubicBezTo>
                    <a:pt x="8029" y="25514"/>
                    <a:pt x="6363" y="18258"/>
                    <a:pt x="3390" y="11359"/>
                  </a:cubicBezTo>
                  <a:cubicBezTo>
                    <a:pt x="2022" y="8148"/>
                    <a:pt x="1249" y="4639"/>
                    <a:pt x="0" y="654"/>
                  </a:cubicBezTo>
                  <a:cubicBezTo>
                    <a:pt x="2676" y="416"/>
                    <a:pt x="4698" y="178"/>
                    <a:pt x="6661" y="0"/>
                  </a:cubicBezTo>
                  <a:cubicBezTo>
                    <a:pt x="12192" y="8742"/>
                    <a:pt x="17663" y="17544"/>
                    <a:pt x="23373" y="26168"/>
                  </a:cubicBezTo>
                  <a:cubicBezTo>
                    <a:pt x="26346" y="30628"/>
                    <a:pt x="29082" y="35148"/>
                    <a:pt x="30628" y="40322"/>
                  </a:cubicBezTo>
                  <a:cubicBezTo>
                    <a:pt x="30926" y="41393"/>
                    <a:pt x="31818" y="42285"/>
                    <a:pt x="32412" y="43236"/>
                  </a:cubicBezTo>
                  <a:cubicBezTo>
                    <a:pt x="32234" y="46329"/>
                    <a:pt x="32353" y="49421"/>
                    <a:pt x="34137" y="52157"/>
                  </a:cubicBezTo>
                  <a:cubicBezTo>
                    <a:pt x="34316" y="54239"/>
                    <a:pt x="34137" y="56380"/>
                    <a:pt x="34672" y="58402"/>
                  </a:cubicBezTo>
                  <a:cubicBezTo>
                    <a:pt x="38062" y="73032"/>
                    <a:pt x="39965" y="87841"/>
                    <a:pt x="39787" y="102887"/>
                  </a:cubicBezTo>
                  <a:cubicBezTo>
                    <a:pt x="39965" y="104671"/>
                    <a:pt x="40203" y="106396"/>
                    <a:pt x="40382" y="108180"/>
                  </a:cubicBezTo>
                  <a:cubicBezTo>
                    <a:pt x="40560" y="109607"/>
                    <a:pt x="41333" y="111273"/>
                    <a:pt x="40857" y="112522"/>
                  </a:cubicBezTo>
                  <a:cubicBezTo>
                    <a:pt x="38954" y="117755"/>
                    <a:pt x="39609" y="123167"/>
                    <a:pt x="39668" y="128520"/>
                  </a:cubicBezTo>
                  <a:cubicBezTo>
                    <a:pt x="39787" y="136073"/>
                    <a:pt x="38241" y="143269"/>
                    <a:pt x="36159" y="150465"/>
                  </a:cubicBezTo>
                  <a:cubicBezTo>
                    <a:pt x="35327" y="157364"/>
                    <a:pt x="34316" y="164203"/>
                    <a:pt x="30747" y="170329"/>
                  </a:cubicBezTo>
                  <a:cubicBezTo>
                    <a:pt x="29796" y="166998"/>
                    <a:pt x="28785" y="163608"/>
                    <a:pt x="27774" y="160159"/>
                  </a:cubicBezTo>
                  <a:cubicBezTo>
                    <a:pt x="23611" y="158196"/>
                    <a:pt x="20399" y="160813"/>
                    <a:pt x="16950" y="162121"/>
                  </a:cubicBezTo>
                  <a:cubicBezTo>
                    <a:pt x="14392" y="166879"/>
                    <a:pt x="9872" y="166641"/>
                    <a:pt x="5412" y="166641"/>
                  </a:cubicBezTo>
                  <a:cubicBezTo>
                    <a:pt x="7493" y="159802"/>
                    <a:pt x="9872" y="153022"/>
                    <a:pt x="11657" y="146064"/>
                  </a:cubicBezTo>
                  <a:cubicBezTo>
                    <a:pt x="15641" y="130423"/>
                    <a:pt x="18258" y="114544"/>
                    <a:pt x="17961" y="98248"/>
                  </a:cubicBezTo>
                  <a:cubicBezTo>
                    <a:pt x="17723" y="87781"/>
                    <a:pt x="18258" y="77314"/>
                    <a:pt x="16058" y="66966"/>
                  </a:cubicBezTo>
                  <a:close/>
                </a:path>
              </a:pathLst>
            </a:custGeom>
            <a:solidFill>
              <a:srgbClr val="1D96BD">
                <a:alpha val="24000"/>
              </a:srgbClr>
            </a:solidFill>
            <a:ln w="5935" cap="flat">
              <a:noFill/>
              <a:prstDash val="solid"/>
              <a:miter/>
            </a:ln>
          </p:spPr>
          <p:txBody>
            <a:bodyPr rtlCol="0" anchor="ctr"/>
            <a:lstStyle/>
            <a:p>
              <a:endParaRPr lang="es-BO"/>
            </a:p>
          </p:txBody>
        </p:sp>
        <p:sp>
          <p:nvSpPr>
            <p:cNvPr id="71" name="Forma libre: forma 70">
              <a:extLst>
                <a:ext uri="{FF2B5EF4-FFF2-40B4-BE49-F238E27FC236}">
                  <a16:creationId xmlns:a16="http://schemas.microsoft.com/office/drawing/2014/main" id="{73C8A168-9CA9-FB13-6434-BB18A2516C57}"/>
                </a:ext>
              </a:extLst>
            </p:cNvPr>
            <p:cNvSpPr/>
            <p:nvPr/>
          </p:nvSpPr>
          <p:spPr>
            <a:xfrm>
              <a:off x="11449654" y="717460"/>
              <a:ext cx="27297" cy="54322"/>
            </a:xfrm>
            <a:custGeom>
              <a:avLst/>
              <a:gdLst>
                <a:gd name="connsiteX0" fmla="*/ 5650 w 27297"/>
                <a:gd name="connsiteY0" fmla="*/ 54239 h 54322"/>
                <a:gd name="connsiteX1" fmla="*/ 535 w 27297"/>
                <a:gd name="connsiteY1" fmla="*/ 9753 h 54322"/>
                <a:gd name="connsiteX2" fmla="*/ 0 w 27297"/>
                <a:gd name="connsiteY2" fmla="*/ 3509 h 54322"/>
                <a:gd name="connsiteX3" fmla="*/ 3687 w 27297"/>
                <a:gd name="connsiteY3" fmla="*/ 0 h 54322"/>
                <a:gd name="connsiteX4" fmla="*/ 10467 w 27297"/>
                <a:gd name="connsiteY4" fmla="*/ 7077 h 54322"/>
                <a:gd name="connsiteX5" fmla="*/ 25633 w 27297"/>
                <a:gd name="connsiteY5" fmla="*/ 30509 h 54322"/>
                <a:gd name="connsiteX6" fmla="*/ 27298 w 27297"/>
                <a:gd name="connsiteY6" fmla="*/ 36457 h 54322"/>
                <a:gd name="connsiteX7" fmla="*/ 17663 w 27297"/>
                <a:gd name="connsiteY7" fmla="*/ 45675 h 54322"/>
                <a:gd name="connsiteX8" fmla="*/ 10408 w 27297"/>
                <a:gd name="connsiteY8" fmla="*/ 52336 h 54322"/>
                <a:gd name="connsiteX9" fmla="*/ 5650 w 27297"/>
                <a:gd name="connsiteY9" fmla="*/ 54298 h 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97" h="54322">
                  <a:moveTo>
                    <a:pt x="5650" y="54239"/>
                  </a:moveTo>
                  <a:cubicBezTo>
                    <a:pt x="5828" y="39192"/>
                    <a:pt x="3925" y="24384"/>
                    <a:pt x="535" y="9753"/>
                  </a:cubicBezTo>
                  <a:cubicBezTo>
                    <a:pt x="59" y="7731"/>
                    <a:pt x="178" y="5590"/>
                    <a:pt x="0" y="3509"/>
                  </a:cubicBezTo>
                  <a:cubicBezTo>
                    <a:pt x="1249" y="2319"/>
                    <a:pt x="2438" y="1130"/>
                    <a:pt x="3687" y="0"/>
                  </a:cubicBezTo>
                  <a:cubicBezTo>
                    <a:pt x="6007" y="2319"/>
                    <a:pt x="8683" y="4401"/>
                    <a:pt x="10467" y="7077"/>
                  </a:cubicBezTo>
                  <a:cubicBezTo>
                    <a:pt x="15760" y="14749"/>
                    <a:pt x="20756" y="22599"/>
                    <a:pt x="25633" y="30509"/>
                  </a:cubicBezTo>
                  <a:cubicBezTo>
                    <a:pt x="26644" y="32174"/>
                    <a:pt x="26763" y="34434"/>
                    <a:pt x="27298" y="36457"/>
                  </a:cubicBezTo>
                  <a:cubicBezTo>
                    <a:pt x="24086" y="39549"/>
                    <a:pt x="20875" y="42642"/>
                    <a:pt x="17663" y="45675"/>
                  </a:cubicBezTo>
                  <a:cubicBezTo>
                    <a:pt x="15284" y="47935"/>
                    <a:pt x="12787" y="50076"/>
                    <a:pt x="10408" y="52336"/>
                  </a:cubicBezTo>
                  <a:cubicBezTo>
                    <a:pt x="9040" y="53644"/>
                    <a:pt x="7553" y="54477"/>
                    <a:pt x="5650" y="54298"/>
                  </a:cubicBezTo>
                  <a:close/>
                </a:path>
              </a:pathLst>
            </a:custGeom>
            <a:solidFill>
              <a:srgbClr val="6EC6D9">
                <a:alpha val="24000"/>
              </a:srgbClr>
            </a:solidFill>
            <a:ln w="5935" cap="flat">
              <a:noFill/>
              <a:prstDash val="solid"/>
              <a:miter/>
            </a:ln>
          </p:spPr>
          <p:txBody>
            <a:bodyPr rtlCol="0" anchor="ctr"/>
            <a:lstStyle/>
            <a:p>
              <a:endParaRPr lang="es-BO"/>
            </a:p>
          </p:txBody>
        </p:sp>
        <p:sp>
          <p:nvSpPr>
            <p:cNvPr id="72" name="Forma libre: forma 71">
              <a:extLst>
                <a:ext uri="{FF2B5EF4-FFF2-40B4-BE49-F238E27FC236}">
                  <a16:creationId xmlns:a16="http://schemas.microsoft.com/office/drawing/2014/main" id="{7DD87B01-4AFB-6AA0-77DE-4B1715AA4DF3}"/>
                </a:ext>
              </a:extLst>
            </p:cNvPr>
            <p:cNvSpPr/>
            <p:nvPr/>
          </p:nvSpPr>
          <p:spPr>
            <a:xfrm>
              <a:off x="11447809" y="712048"/>
              <a:ext cx="5472" cy="8920"/>
            </a:xfrm>
            <a:custGeom>
              <a:avLst/>
              <a:gdLst>
                <a:gd name="connsiteX0" fmla="*/ 5472 w 5472"/>
                <a:gd name="connsiteY0" fmla="*/ 5412 h 8920"/>
                <a:gd name="connsiteX1" fmla="*/ 1785 w 5472"/>
                <a:gd name="connsiteY1" fmla="*/ 8921 h 8920"/>
                <a:gd name="connsiteX2" fmla="*/ 60 w 5472"/>
                <a:gd name="connsiteY2" fmla="*/ 0 h 8920"/>
                <a:gd name="connsiteX3" fmla="*/ 5472 w 5472"/>
                <a:gd name="connsiteY3" fmla="*/ 5412 h 8920"/>
              </a:gdLst>
              <a:ahLst/>
              <a:cxnLst>
                <a:cxn ang="0">
                  <a:pos x="connsiteX0" y="connsiteY0"/>
                </a:cxn>
                <a:cxn ang="0">
                  <a:pos x="connsiteX1" y="connsiteY1"/>
                </a:cxn>
                <a:cxn ang="0">
                  <a:pos x="connsiteX2" y="connsiteY2"/>
                </a:cxn>
                <a:cxn ang="0">
                  <a:pos x="connsiteX3" y="connsiteY3"/>
                </a:cxn>
              </a:cxnLst>
              <a:rect l="l" t="t" r="r" b="b"/>
              <a:pathLst>
                <a:path w="5472" h="8920">
                  <a:moveTo>
                    <a:pt x="5472" y="5412"/>
                  </a:moveTo>
                  <a:cubicBezTo>
                    <a:pt x="4224" y="6601"/>
                    <a:pt x="3034" y="7791"/>
                    <a:pt x="1785" y="8921"/>
                  </a:cubicBezTo>
                  <a:cubicBezTo>
                    <a:pt x="1" y="6185"/>
                    <a:pt x="-118" y="3093"/>
                    <a:pt x="60" y="0"/>
                  </a:cubicBezTo>
                  <a:cubicBezTo>
                    <a:pt x="2618" y="476"/>
                    <a:pt x="4045" y="1963"/>
                    <a:pt x="5472" y="5412"/>
                  </a:cubicBezTo>
                  <a:close/>
                </a:path>
              </a:pathLst>
            </a:custGeom>
            <a:solidFill>
              <a:srgbClr val="64A5BA">
                <a:alpha val="24000"/>
              </a:srgbClr>
            </a:solidFill>
            <a:ln w="5935" cap="flat">
              <a:noFill/>
              <a:prstDash val="solid"/>
              <a:miter/>
            </a:ln>
          </p:spPr>
          <p:txBody>
            <a:bodyPr rtlCol="0" anchor="ctr"/>
            <a:lstStyle/>
            <a:p>
              <a:endParaRPr lang="es-BO"/>
            </a:p>
          </p:txBody>
        </p:sp>
        <p:sp>
          <p:nvSpPr>
            <p:cNvPr id="73" name="Forma libre: forma 72">
              <a:extLst>
                <a:ext uri="{FF2B5EF4-FFF2-40B4-BE49-F238E27FC236}">
                  <a16:creationId xmlns:a16="http://schemas.microsoft.com/office/drawing/2014/main" id="{B8E411E6-163A-7A9D-F2A5-A49F99EEC69B}"/>
                </a:ext>
              </a:extLst>
            </p:cNvPr>
            <p:cNvSpPr/>
            <p:nvPr/>
          </p:nvSpPr>
          <p:spPr>
            <a:xfrm>
              <a:off x="10774167" y="188692"/>
              <a:ext cx="77849" cy="86889"/>
            </a:xfrm>
            <a:custGeom>
              <a:avLst/>
              <a:gdLst>
                <a:gd name="connsiteX0" fmla="*/ 16355 w 77849"/>
                <a:gd name="connsiteY0" fmla="*/ 0 h 86889"/>
                <a:gd name="connsiteX1" fmla="*/ 25930 w 77849"/>
                <a:gd name="connsiteY1" fmla="*/ 5947 h 86889"/>
                <a:gd name="connsiteX2" fmla="*/ 36219 w 77849"/>
                <a:gd name="connsiteY2" fmla="*/ 17069 h 86889"/>
                <a:gd name="connsiteX3" fmla="*/ 63754 w 77849"/>
                <a:gd name="connsiteY3" fmla="*/ 49243 h 86889"/>
                <a:gd name="connsiteX4" fmla="*/ 76303 w 77849"/>
                <a:gd name="connsiteY4" fmla="*/ 66550 h 86889"/>
                <a:gd name="connsiteX5" fmla="*/ 77849 w 77849"/>
                <a:gd name="connsiteY5" fmla="*/ 70653 h 86889"/>
                <a:gd name="connsiteX6" fmla="*/ 65479 w 77849"/>
                <a:gd name="connsiteY6" fmla="*/ 80407 h 86889"/>
                <a:gd name="connsiteX7" fmla="*/ 59651 w 77849"/>
                <a:gd name="connsiteY7" fmla="*/ 86889 h 86889"/>
                <a:gd name="connsiteX8" fmla="*/ 54179 w 77849"/>
                <a:gd name="connsiteY8" fmla="*/ 81120 h 86889"/>
                <a:gd name="connsiteX9" fmla="*/ 26346 w 77849"/>
                <a:gd name="connsiteY9" fmla="*/ 42582 h 86889"/>
                <a:gd name="connsiteX10" fmla="*/ 2438 w 77849"/>
                <a:gd name="connsiteY10" fmla="*/ 17187 h 86889"/>
                <a:gd name="connsiteX11" fmla="*/ 0 w 77849"/>
                <a:gd name="connsiteY11" fmla="*/ 12668 h 86889"/>
                <a:gd name="connsiteX12" fmla="*/ 10764 w 77849"/>
                <a:gd name="connsiteY12" fmla="*/ 5353 h 86889"/>
                <a:gd name="connsiteX13" fmla="*/ 16355 w 77849"/>
                <a:gd name="connsiteY13" fmla="*/ 0 h 8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49" h="86889">
                  <a:moveTo>
                    <a:pt x="16355" y="0"/>
                  </a:moveTo>
                  <a:cubicBezTo>
                    <a:pt x="20399" y="595"/>
                    <a:pt x="23194" y="2736"/>
                    <a:pt x="25930" y="5947"/>
                  </a:cubicBezTo>
                  <a:cubicBezTo>
                    <a:pt x="29201" y="9753"/>
                    <a:pt x="32710" y="13441"/>
                    <a:pt x="36219" y="17069"/>
                  </a:cubicBezTo>
                  <a:cubicBezTo>
                    <a:pt x="46210" y="27119"/>
                    <a:pt x="55012" y="38122"/>
                    <a:pt x="63754" y="49243"/>
                  </a:cubicBezTo>
                  <a:cubicBezTo>
                    <a:pt x="68155" y="54893"/>
                    <a:pt x="72021" y="60900"/>
                    <a:pt x="76303" y="66550"/>
                  </a:cubicBezTo>
                  <a:cubicBezTo>
                    <a:pt x="77136" y="67679"/>
                    <a:pt x="77373" y="69285"/>
                    <a:pt x="77849" y="70653"/>
                  </a:cubicBezTo>
                  <a:cubicBezTo>
                    <a:pt x="73746" y="73865"/>
                    <a:pt x="69464" y="76957"/>
                    <a:pt x="65479" y="80407"/>
                  </a:cubicBezTo>
                  <a:cubicBezTo>
                    <a:pt x="63279" y="82310"/>
                    <a:pt x="61554" y="84689"/>
                    <a:pt x="59651" y="86889"/>
                  </a:cubicBezTo>
                  <a:cubicBezTo>
                    <a:pt x="57807" y="84986"/>
                    <a:pt x="55726" y="83261"/>
                    <a:pt x="54179" y="81120"/>
                  </a:cubicBezTo>
                  <a:cubicBezTo>
                    <a:pt x="44902" y="68274"/>
                    <a:pt x="36338" y="54833"/>
                    <a:pt x="26346" y="42582"/>
                  </a:cubicBezTo>
                  <a:cubicBezTo>
                    <a:pt x="19031" y="33602"/>
                    <a:pt x="12311" y="23848"/>
                    <a:pt x="2438" y="17187"/>
                  </a:cubicBezTo>
                  <a:cubicBezTo>
                    <a:pt x="1189" y="16355"/>
                    <a:pt x="773" y="14214"/>
                    <a:pt x="0" y="12668"/>
                  </a:cubicBezTo>
                  <a:cubicBezTo>
                    <a:pt x="3628" y="10229"/>
                    <a:pt x="7315" y="7910"/>
                    <a:pt x="10764" y="5353"/>
                  </a:cubicBezTo>
                  <a:cubicBezTo>
                    <a:pt x="12787" y="3806"/>
                    <a:pt x="14511" y="1784"/>
                    <a:pt x="16355" y="0"/>
                  </a:cubicBezTo>
                  <a:close/>
                </a:path>
              </a:pathLst>
            </a:custGeom>
            <a:solidFill>
              <a:srgbClr val="32A3C3">
                <a:alpha val="24000"/>
              </a:srgbClr>
            </a:solidFill>
            <a:ln w="5935" cap="flat">
              <a:noFill/>
              <a:prstDash val="solid"/>
              <a:miter/>
            </a:ln>
          </p:spPr>
          <p:txBody>
            <a:bodyPr rtlCol="0" anchor="ctr"/>
            <a:lstStyle/>
            <a:p>
              <a:endParaRPr lang="es-BO"/>
            </a:p>
          </p:txBody>
        </p:sp>
        <p:sp>
          <p:nvSpPr>
            <p:cNvPr id="74" name="Forma libre: forma 73">
              <a:extLst>
                <a:ext uri="{FF2B5EF4-FFF2-40B4-BE49-F238E27FC236}">
                  <a16:creationId xmlns:a16="http://schemas.microsoft.com/office/drawing/2014/main" id="{05A3A746-CC3A-61BC-0DD2-8D0A84E58C0C}"/>
                </a:ext>
              </a:extLst>
            </p:cNvPr>
            <p:cNvSpPr/>
            <p:nvPr/>
          </p:nvSpPr>
          <p:spPr>
            <a:xfrm>
              <a:off x="10833877" y="259345"/>
              <a:ext cx="54357" cy="58044"/>
            </a:xfrm>
            <a:custGeom>
              <a:avLst/>
              <a:gdLst>
                <a:gd name="connsiteX0" fmla="*/ 0 w 54357"/>
                <a:gd name="connsiteY0" fmla="*/ 16236 h 58044"/>
                <a:gd name="connsiteX1" fmla="*/ 5828 w 54357"/>
                <a:gd name="connsiteY1" fmla="*/ 9753 h 58044"/>
                <a:gd name="connsiteX2" fmla="*/ 18199 w 54357"/>
                <a:gd name="connsiteY2" fmla="*/ 0 h 58044"/>
                <a:gd name="connsiteX3" fmla="*/ 20934 w 54357"/>
                <a:gd name="connsiteY3" fmla="*/ 2200 h 58044"/>
                <a:gd name="connsiteX4" fmla="*/ 48529 w 54357"/>
                <a:gd name="connsiteY4" fmla="*/ 46151 h 58044"/>
                <a:gd name="connsiteX5" fmla="*/ 54358 w 54357"/>
                <a:gd name="connsiteY5" fmla="*/ 58045 h 58044"/>
                <a:gd name="connsiteX6" fmla="*/ 23670 w 54357"/>
                <a:gd name="connsiteY6" fmla="*/ 58045 h 58044"/>
                <a:gd name="connsiteX7" fmla="*/ 1665 w 54357"/>
                <a:gd name="connsiteY7" fmla="*/ 22124 h 58044"/>
                <a:gd name="connsiteX8" fmla="*/ 0 w 54357"/>
                <a:gd name="connsiteY8" fmla="*/ 16236 h 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7" h="58044">
                  <a:moveTo>
                    <a:pt x="0" y="16236"/>
                  </a:moveTo>
                  <a:cubicBezTo>
                    <a:pt x="1903" y="14035"/>
                    <a:pt x="3628" y="11657"/>
                    <a:pt x="5828" y="9753"/>
                  </a:cubicBezTo>
                  <a:cubicBezTo>
                    <a:pt x="9813" y="6304"/>
                    <a:pt x="14035" y="3212"/>
                    <a:pt x="18199" y="0"/>
                  </a:cubicBezTo>
                  <a:cubicBezTo>
                    <a:pt x="19150" y="714"/>
                    <a:pt x="20340" y="1308"/>
                    <a:pt x="20934" y="2200"/>
                  </a:cubicBezTo>
                  <a:cubicBezTo>
                    <a:pt x="30390" y="16712"/>
                    <a:pt x="40976" y="30450"/>
                    <a:pt x="48529" y="46151"/>
                  </a:cubicBezTo>
                  <a:cubicBezTo>
                    <a:pt x="50433" y="50135"/>
                    <a:pt x="54239" y="53228"/>
                    <a:pt x="54358" y="58045"/>
                  </a:cubicBezTo>
                  <a:cubicBezTo>
                    <a:pt x="44128" y="58045"/>
                    <a:pt x="33899" y="58045"/>
                    <a:pt x="23670" y="58045"/>
                  </a:cubicBezTo>
                  <a:cubicBezTo>
                    <a:pt x="16058" y="46210"/>
                    <a:pt x="10110" y="33423"/>
                    <a:pt x="1665" y="22124"/>
                  </a:cubicBezTo>
                  <a:cubicBezTo>
                    <a:pt x="535" y="20577"/>
                    <a:pt x="535" y="18199"/>
                    <a:pt x="0" y="16236"/>
                  </a:cubicBezTo>
                  <a:close/>
                </a:path>
              </a:pathLst>
            </a:custGeom>
            <a:solidFill>
              <a:srgbClr val="6EC6D9">
                <a:alpha val="24000"/>
              </a:srgbClr>
            </a:solidFill>
            <a:ln w="5935" cap="flat">
              <a:noFill/>
              <a:prstDash val="solid"/>
              <a:miter/>
            </a:ln>
          </p:spPr>
          <p:txBody>
            <a:bodyPr rtlCol="0" anchor="ctr"/>
            <a:lstStyle/>
            <a:p>
              <a:endParaRPr lang="es-BO"/>
            </a:p>
          </p:txBody>
        </p:sp>
        <p:sp>
          <p:nvSpPr>
            <p:cNvPr id="75" name="Forma libre: forma 74">
              <a:extLst>
                <a:ext uri="{FF2B5EF4-FFF2-40B4-BE49-F238E27FC236}">
                  <a16:creationId xmlns:a16="http://schemas.microsoft.com/office/drawing/2014/main" id="{FF459773-E529-5F66-CD25-931627142555}"/>
                </a:ext>
              </a:extLst>
            </p:cNvPr>
            <p:cNvSpPr/>
            <p:nvPr/>
          </p:nvSpPr>
          <p:spPr>
            <a:xfrm>
              <a:off x="10709283" y="161513"/>
              <a:ext cx="81239" cy="39846"/>
            </a:xfrm>
            <a:custGeom>
              <a:avLst/>
              <a:gdLst>
                <a:gd name="connsiteX0" fmla="*/ 81239 w 81239"/>
                <a:gd name="connsiteY0" fmla="*/ 27179 h 39846"/>
                <a:gd name="connsiteX1" fmla="*/ 75649 w 81239"/>
                <a:gd name="connsiteY1" fmla="*/ 32531 h 39846"/>
                <a:gd name="connsiteX2" fmla="*/ 64884 w 81239"/>
                <a:gd name="connsiteY2" fmla="*/ 39846 h 39846"/>
                <a:gd name="connsiteX3" fmla="*/ 56320 w 81239"/>
                <a:gd name="connsiteY3" fmla="*/ 35327 h 39846"/>
                <a:gd name="connsiteX4" fmla="*/ 34137 w 81239"/>
                <a:gd name="connsiteY4" fmla="*/ 22005 h 39846"/>
                <a:gd name="connsiteX5" fmla="*/ 0 w 81239"/>
                <a:gd name="connsiteY5" fmla="*/ 12727 h 39846"/>
                <a:gd name="connsiteX6" fmla="*/ 1487 w 81239"/>
                <a:gd name="connsiteY6" fmla="*/ 10586 h 39846"/>
                <a:gd name="connsiteX7" fmla="*/ 23254 w 81239"/>
                <a:gd name="connsiteY7" fmla="*/ 5293 h 39846"/>
                <a:gd name="connsiteX8" fmla="*/ 46686 w 81239"/>
                <a:gd name="connsiteY8" fmla="*/ 0 h 39846"/>
                <a:gd name="connsiteX9" fmla="*/ 47578 w 81239"/>
                <a:gd name="connsiteY9" fmla="*/ 119 h 39846"/>
                <a:gd name="connsiteX10" fmla="*/ 78444 w 81239"/>
                <a:gd name="connsiteY10" fmla="*/ 21707 h 39846"/>
                <a:gd name="connsiteX11" fmla="*/ 81239 w 81239"/>
                <a:gd name="connsiteY11" fmla="*/ 27179 h 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39" h="39846">
                  <a:moveTo>
                    <a:pt x="81239" y="27179"/>
                  </a:moveTo>
                  <a:cubicBezTo>
                    <a:pt x="79396" y="28963"/>
                    <a:pt x="77730" y="30985"/>
                    <a:pt x="75649" y="32531"/>
                  </a:cubicBezTo>
                  <a:cubicBezTo>
                    <a:pt x="72199" y="35148"/>
                    <a:pt x="68453" y="37408"/>
                    <a:pt x="64884" y="39846"/>
                  </a:cubicBezTo>
                  <a:cubicBezTo>
                    <a:pt x="61256" y="39846"/>
                    <a:pt x="59115" y="36932"/>
                    <a:pt x="56320" y="35327"/>
                  </a:cubicBezTo>
                  <a:cubicBezTo>
                    <a:pt x="48827" y="30985"/>
                    <a:pt x="41928" y="25514"/>
                    <a:pt x="34137" y="22005"/>
                  </a:cubicBezTo>
                  <a:cubicBezTo>
                    <a:pt x="23373" y="17128"/>
                    <a:pt x="12251" y="12430"/>
                    <a:pt x="0" y="12727"/>
                  </a:cubicBezTo>
                  <a:cubicBezTo>
                    <a:pt x="476" y="12013"/>
                    <a:pt x="1011" y="11300"/>
                    <a:pt x="1487" y="10586"/>
                  </a:cubicBezTo>
                  <a:cubicBezTo>
                    <a:pt x="8980" y="9813"/>
                    <a:pt x="16176" y="7791"/>
                    <a:pt x="23254" y="5293"/>
                  </a:cubicBezTo>
                  <a:cubicBezTo>
                    <a:pt x="31045" y="3509"/>
                    <a:pt x="38895" y="1784"/>
                    <a:pt x="46686" y="0"/>
                  </a:cubicBezTo>
                  <a:cubicBezTo>
                    <a:pt x="46983" y="0"/>
                    <a:pt x="47340" y="0"/>
                    <a:pt x="47578" y="119"/>
                  </a:cubicBezTo>
                  <a:cubicBezTo>
                    <a:pt x="58759" y="6007"/>
                    <a:pt x="68988" y="13322"/>
                    <a:pt x="78444" y="21707"/>
                  </a:cubicBezTo>
                  <a:cubicBezTo>
                    <a:pt x="80050" y="23135"/>
                    <a:pt x="81180" y="24919"/>
                    <a:pt x="81239" y="27179"/>
                  </a:cubicBezTo>
                  <a:close/>
                </a:path>
              </a:pathLst>
            </a:custGeom>
            <a:solidFill>
              <a:srgbClr val="6EC6D9">
                <a:alpha val="24000"/>
              </a:srgbClr>
            </a:solidFill>
            <a:ln w="5935" cap="flat">
              <a:noFill/>
              <a:prstDash val="solid"/>
              <a:miter/>
            </a:ln>
          </p:spPr>
          <p:txBody>
            <a:bodyPr rtlCol="0" anchor="ctr"/>
            <a:lstStyle/>
            <a:p>
              <a:endParaRPr lang="es-BO"/>
            </a:p>
          </p:txBody>
        </p:sp>
        <p:sp>
          <p:nvSpPr>
            <p:cNvPr id="76" name="Forma libre: forma 75">
              <a:extLst>
                <a:ext uri="{FF2B5EF4-FFF2-40B4-BE49-F238E27FC236}">
                  <a16:creationId xmlns:a16="http://schemas.microsoft.com/office/drawing/2014/main" id="{6EA58A3B-55AF-110D-0718-52B51372F8BF}"/>
                </a:ext>
              </a:extLst>
            </p:cNvPr>
            <p:cNvSpPr/>
            <p:nvPr/>
          </p:nvSpPr>
          <p:spPr>
            <a:xfrm>
              <a:off x="10707051" y="174181"/>
              <a:ext cx="2075" cy="11180"/>
            </a:xfrm>
            <a:custGeom>
              <a:avLst/>
              <a:gdLst>
                <a:gd name="connsiteX0" fmla="*/ 626 w 2075"/>
                <a:gd name="connsiteY0" fmla="*/ 11181 h 11180"/>
                <a:gd name="connsiteX1" fmla="*/ 1697 w 2075"/>
                <a:gd name="connsiteY1" fmla="*/ 0 h 11180"/>
                <a:gd name="connsiteX2" fmla="*/ 626 w 2075"/>
                <a:gd name="connsiteY2" fmla="*/ 11181 h 11180"/>
              </a:gdLst>
              <a:ahLst/>
              <a:cxnLst>
                <a:cxn ang="0">
                  <a:pos x="connsiteX0" y="connsiteY0"/>
                </a:cxn>
                <a:cxn ang="0">
                  <a:pos x="connsiteX1" y="connsiteY1"/>
                </a:cxn>
                <a:cxn ang="0">
                  <a:pos x="connsiteX2" y="connsiteY2"/>
                </a:cxn>
              </a:cxnLst>
              <a:rect l="l" t="t" r="r" b="b"/>
              <a:pathLst>
                <a:path w="2075" h="11180">
                  <a:moveTo>
                    <a:pt x="626" y="11181"/>
                  </a:moveTo>
                  <a:cubicBezTo>
                    <a:pt x="269" y="7375"/>
                    <a:pt x="-1039" y="3509"/>
                    <a:pt x="1697" y="0"/>
                  </a:cubicBezTo>
                  <a:cubicBezTo>
                    <a:pt x="1816" y="3747"/>
                    <a:pt x="2946" y="7672"/>
                    <a:pt x="626" y="11181"/>
                  </a:cubicBezTo>
                  <a:close/>
                </a:path>
              </a:pathLst>
            </a:custGeom>
            <a:solidFill>
              <a:srgbClr val="468FAA">
                <a:alpha val="24000"/>
              </a:srgbClr>
            </a:solidFill>
            <a:ln w="5935" cap="flat">
              <a:noFill/>
              <a:prstDash val="solid"/>
              <a:miter/>
            </a:ln>
          </p:spPr>
          <p:txBody>
            <a:bodyPr rtlCol="0" anchor="ctr"/>
            <a:lstStyle/>
            <a:p>
              <a:endParaRPr lang="es-BO"/>
            </a:p>
          </p:txBody>
        </p:sp>
        <p:sp>
          <p:nvSpPr>
            <p:cNvPr id="77" name="Forma libre: forma 76">
              <a:extLst>
                <a:ext uri="{FF2B5EF4-FFF2-40B4-BE49-F238E27FC236}">
                  <a16:creationId xmlns:a16="http://schemas.microsoft.com/office/drawing/2014/main" id="{E9BB9966-1EF9-A8C1-82BC-2E3DDED8752F}"/>
                </a:ext>
              </a:extLst>
            </p:cNvPr>
            <p:cNvSpPr/>
            <p:nvPr/>
          </p:nvSpPr>
          <p:spPr>
            <a:xfrm>
              <a:off x="10897156" y="596196"/>
              <a:ext cx="45377" cy="72437"/>
            </a:xfrm>
            <a:custGeom>
              <a:avLst/>
              <a:gdLst>
                <a:gd name="connsiteX0" fmla="*/ 14630 w 45377"/>
                <a:gd name="connsiteY0" fmla="*/ 21648 h 72437"/>
                <a:gd name="connsiteX1" fmla="*/ 36159 w 45377"/>
                <a:gd name="connsiteY1" fmla="*/ 4817 h 72437"/>
                <a:gd name="connsiteX2" fmla="*/ 45377 w 45377"/>
                <a:gd name="connsiteY2" fmla="*/ 0 h 72437"/>
                <a:gd name="connsiteX3" fmla="*/ 45377 w 45377"/>
                <a:gd name="connsiteY3" fmla="*/ 0 h 72437"/>
                <a:gd name="connsiteX4" fmla="*/ 40322 w 45377"/>
                <a:gd name="connsiteY4" fmla="*/ 13441 h 72437"/>
                <a:gd name="connsiteX5" fmla="*/ 17425 w 45377"/>
                <a:gd name="connsiteY5" fmla="*/ 51027 h 72437"/>
                <a:gd name="connsiteX6" fmla="*/ 7018 w 45377"/>
                <a:gd name="connsiteY6" fmla="*/ 65657 h 72437"/>
                <a:gd name="connsiteX7" fmla="*/ 0 w 45377"/>
                <a:gd name="connsiteY7" fmla="*/ 72437 h 72437"/>
                <a:gd name="connsiteX8" fmla="*/ 13024 w 45377"/>
                <a:gd name="connsiteY8" fmla="*/ 23789 h 72437"/>
                <a:gd name="connsiteX9" fmla="*/ 14571 w 45377"/>
                <a:gd name="connsiteY9" fmla="*/ 21648 h 7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77" h="72437">
                  <a:moveTo>
                    <a:pt x="14630" y="21648"/>
                  </a:moveTo>
                  <a:cubicBezTo>
                    <a:pt x="22302" y="16652"/>
                    <a:pt x="29796" y="11419"/>
                    <a:pt x="36159" y="4817"/>
                  </a:cubicBezTo>
                  <a:cubicBezTo>
                    <a:pt x="38657" y="2200"/>
                    <a:pt x="41690" y="416"/>
                    <a:pt x="45377" y="0"/>
                  </a:cubicBezTo>
                  <a:lnTo>
                    <a:pt x="45377" y="0"/>
                  </a:lnTo>
                  <a:cubicBezTo>
                    <a:pt x="43712" y="4520"/>
                    <a:pt x="42463" y="9218"/>
                    <a:pt x="40322" y="13441"/>
                  </a:cubicBezTo>
                  <a:cubicBezTo>
                    <a:pt x="33661" y="26525"/>
                    <a:pt x="26644" y="39430"/>
                    <a:pt x="17425" y="51027"/>
                  </a:cubicBezTo>
                  <a:cubicBezTo>
                    <a:pt x="13679" y="55666"/>
                    <a:pt x="10705" y="60959"/>
                    <a:pt x="7018" y="65657"/>
                  </a:cubicBezTo>
                  <a:cubicBezTo>
                    <a:pt x="5055" y="68215"/>
                    <a:pt x="2379" y="70177"/>
                    <a:pt x="0" y="72437"/>
                  </a:cubicBezTo>
                  <a:cubicBezTo>
                    <a:pt x="4223" y="56201"/>
                    <a:pt x="9694" y="40322"/>
                    <a:pt x="13024" y="23789"/>
                  </a:cubicBezTo>
                  <a:cubicBezTo>
                    <a:pt x="13203" y="23016"/>
                    <a:pt x="14035" y="22362"/>
                    <a:pt x="14571" y="21648"/>
                  </a:cubicBezTo>
                  <a:close/>
                </a:path>
              </a:pathLst>
            </a:custGeom>
            <a:solidFill>
              <a:srgbClr val="32A3C3">
                <a:alpha val="24000"/>
              </a:srgbClr>
            </a:solidFill>
            <a:ln w="5935" cap="flat">
              <a:noFill/>
              <a:prstDash val="solid"/>
              <a:miter/>
            </a:ln>
          </p:spPr>
          <p:txBody>
            <a:bodyPr rtlCol="0" anchor="ctr"/>
            <a:lstStyle/>
            <a:p>
              <a:endParaRPr lang="es-BO"/>
            </a:p>
          </p:txBody>
        </p:sp>
        <p:sp>
          <p:nvSpPr>
            <p:cNvPr id="78" name="Forma libre: forma 77">
              <a:extLst>
                <a:ext uri="{FF2B5EF4-FFF2-40B4-BE49-F238E27FC236}">
                  <a16:creationId xmlns:a16="http://schemas.microsoft.com/office/drawing/2014/main" id="{03244A32-8E7B-2BD9-77F1-1EC6CF79117D}"/>
                </a:ext>
              </a:extLst>
            </p:cNvPr>
            <p:cNvSpPr/>
            <p:nvPr/>
          </p:nvSpPr>
          <p:spPr>
            <a:xfrm>
              <a:off x="10973400" y="853354"/>
              <a:ext cx="508904" cy="159564"/>
            </a:xfrm>
            <a:custGeom>
              <a:avLst/>
              <a:gdLst>
                <a:gd name="connsiteX0" fmla="*/ 372475 w 508904"/>
                <a:gd name="connsiteY0" fmla="*/ 72140 h 159564"/>
                <a:gd name="connsiteX1" fmla="*/ 377471 w 508904"/>
                <a:gd name="connsiteY1" fmla="*/ 73865 h 159564"/>
                <a:gd name="connsiteX2" fmla="*/ 386867 w 508904"/>
                <a:gd name="connsiteY2" fmla="*/ 76125 h 159564"/>
                <a:gd name="connsiteX3" fmla="*/ 392934 w 508904"/>
                <a:gd name="connsiteY3" fmla="*/ 77195 h 159564"/>
                <a:gd name="connsiteX4" fmla="*/ 396026 w 508904"/>
                <a:gd name="connsiteY4" fmla="*/ 80050 h 159564"/>
                <a:gd name="connsiteX5" fmla="*/ 393112 w 508904"/>
                <a:gd name="connsiteY5" fmla="*/ 83618 h 159564"/>
                <a:gd name="connsiteX6" fmla="*/ 393053 w 508904"/>
                <a:gd name="connsiteY6" fmla="*/ 87008 h 159564"/>
                <a:gd name="connsiteX7" fmla="*/ 381991 w 508904"/>
                <a:gd name="connsiteY7" fmla="*/ 92420 h 159564"/>
                <a:gd name="connsiteX8" fmla="*/ 376698 w 508904"/>
                <a:gd name="connsiteY8" fmla="*/ 94145 h 159564"/>
                <a:gd name="connsiteX9" fmla="*/ 376638 w 508904"/>
                <a:gd name="connsiteY9" fmla="*/ 94145 h 159564"/>
                <a:gd name="connsiteX10" fmla="*/ 374913 w 508904"/>
                <a:gd name="connsiteY10" fmla="*/ 95631 h 159564"/>
                <a:gd name="connsiteX11" fmla="*/ 372891 w 508904"/>
                <a:gd name="connsiteY11" fmla="*/ 95988 h 159564"/>
                <a:gd name="connsiteX12" fmla="*/ 370750 w 508904"/>
                <a:gd name="connsiteY12" fmla="*/ 97059 h 159564"/>
                <a:gd name="connsiteX13" fmla="*/ 373129 w 508904"/>
                <a:gd name="connsiteY13" fmla="*/ 97772 h 159564"/>
                <a:gd name="connsiteX14" fmla="*/ 379374 w 508904"/>
                <a:gd name="connsiteY14" fmla="*/ 98427 h 159564"/>
                <a:gd name="connsiteX15" fmla="*/ 446815 w 508904"/>
                <a:gd name="connsiteY15" fmla="*/ 120134 h 159564"/>
                <a:gd name="connsiteX16" fmla="*/ 477206 w 508904"/>
                <a:gd name="connsiteY16" fmla="*/ 133575 h 159564"/>
                <a:gd name="connsiteX17" fmla="*/ 484818 w 508904"/>
                <a:gd name="connsiteY17" fmla="*/ 135954 h 159564"/>
                <a:gd name="connsiteX18" fmla="*/ 491955 w 508904"/>
                <a:gd name="connsiteY18" fmla="*/ 141068 h 159564"/>
                <a:gd name="connsiteX19" fmla="*/ 508905 w 508904"/>
                <a:gd name="connsiteY19" fmla="*/ 150941 h 159564"/>
                <a:gd name="connsiteX20" fmla="*/ 497248 w 508904"/>
                <a:gd name="connsiteY20" fmla="*/ 155817 h 159564"/>
                <a:gd name="connsiteX21" fmla="*/ 486721 w 508904"/>
                <a:gd name="connsiteY21" fmla="*/ 155996 h 159564"/>
                <a:gd name="connsiteX22" fmla="*/ 483510 w 508904"/>
                <a:gd name="connsiteY22" fmla="*/ 159564 h 159564"/>
                <a:gd name="connsiteX23" fmla="*/ 479287 w 508904"/>
                <a:gd name="connsiteY23" fmla="*/ 158256 h 159564"/>
                <a:gd name="connsiteX24" fmla="*/ 478574 w 508904"/>
                <a:gd name="connsiteY24" fmla="*/ 157661 h 159564"/>
                <a:gd name="connsiteX25" fmla="*/ 471080 w 508904"/>
                <a:gd name="connsiteY25" fmla="*/ 155698 h 159564"/>
                <a:gd name="connsiteX26" fmla="*/ 469712 w 508904"/>
                <a:gd name="connsiteY26" fmla="*/ 154509 h 159564"/>
                <a:gd name="connsiteX27" fmla="*/ 401081 w 508904"/>
                <a:gd name="connsiteY27" fmla="*/ 132088 h 159564"/>
                <a:gd name="connsiteX28" fmla="*/ 347437 w 508904"/>
                <a:gd name="connsiteY28" fmla="*/ 119896 h 159564"/>
                <a:gd name="connsiteX29" fmla="*/ 331380 w 508904"/>
                <a:gd name="connsiteY29" fmla="*/ 117755 h 159564"/>
                <a:gd name="connsiteX30" fmla="*/ 327871 w 508904"/>
                <a:gd name="connsiteY30" fmla="*/ 117577 h 159564"/>
                <a:gd name="connsiteX31" fmla="*/ 324540 w 508904"/>
                <a:gd name="connsiteY31" fmla="*/ 116328 h 159564"/>
                <a:gd name="connsiteX32" fmla="*/ 305152 w 508904"/>
                <a:gd name="connsiteY32" fmla="*/ 114008 h 159564"/>
                <a:gd name="connsiteX33" fmla="*/ 284813 w 508904"/>
                <a:gd name="connsiteY33" fmla="*/ 111808 h 159564"/>
                <a:gd name="connsiteX34" fmla="*/ 267982 w 508904"/>
                <a:gd name="connsiteY34" fmla="*/ 110559 h 159564"/>
                <a:gd name="connsiteX35" fmla="*/ 240149 w 508904"/>
                <a:gd name="connsiteY35" fmla="*/ 108775 h 159564"/>
                <a:gd name="connsiteX36" fmla="*/ 160813 w 508904"/>
                <a:gd name="connsiteY36" fmla="*/ 110143 h 159564"/>
                <a:gd name="connsiteX37" fmla="*/ 123227 w 508904"/>
                <a:gd name="connsiteY37" fmla="*/ 114127 h 159564"/>
                <a:gd name="connsiteX38" fmla="*/ 97535 w 508904"/>
                <a:gd name="connsiteY38" fmla="*/ 117755 h 159564"/>
                <a:gd name="connsiteX39" fmla="*/ 56439 w 508904"/>
                <a:gd name="connsiteY39" fmla="*/ 126914 h 159564"/>
                <a:gd name="connsiteX40" fmla="*/ 55131 w 508904"/>
                <a:gd name="connsiteY40" fmla="*/ 126617 h 159564"/>
                <a:gd name="connsiteX41" fmla="*/ 47281 w 508904"/>
                <a:gd name="connsiteY41" fmla="*/ 111511 h 159564"/>
                <a:gd name="connsiteX42" fmla="*/ 12192 w 508904"/>
                <a:gd name="connsiteY42" fmla="*/ 80347 h 159564"/>
                <a:gd name="connsiteX43" fmla="*/ 1903 w 508904"/>
                <a:gd name="connsiteY43" fmla="*/ 77790 h 159564"/>
                <a:gd name="connsiteX44" fmla="*/ 0 w 508904"/>
                <a:gd name="connsiteY44" fmla="*/ 76362 h 159564"/>
                <a:gd name="connsiteX45" fmla="*/ 4936 w 508904"/>
                <a:gd name="connsiteY45" fmla="*/ 71664 h 159564"/>
                <a:gd name="connsiteX46" fmla="*/ 22064 w 508904"/>
                <a:gd name="connsiteY46" fmla="*/ 20042 h 159564"/>
                <a:gd name="connsiteX47" fmla="*/ 23313 w 508904"/>
                <a:gd name="connsiteY47" fmla="*/ 17961 h 159564"/>
                <a:gd name="connsiteX48" fmla="*/ 23313 w 508904"/>
                <a:gd name="connsiteY48" fmla="*/ 17842 h 159564"/>
                <a:gd name="connsiteX49" fmla="*/ 25038 w 508904"/>
                <a:gd name="connsiteY49" fmla="*/ 10705 h 159564"/>
                <a:gd name="connsiteX50" fmla="*/ 25633 w 508904"/>
                <a:gd name="connsiteY50" fmla="*/ 3747 h 159564"/>
                <a:gd name="connsiteX51" fmla="*/ 26941 w 508904"/>
                <a:gd name="connsiteY51" fmla="*/ 1606 h 159564"/>
                <a:gd name="connsiteX52" fmla="*/ 27238 w 508904"/>
                <a:gd name="connsiteY52" fmla="*/ 0 h 159564"/>
                <a:gd name="connsiteX53" fmla="*/ 51444 w 508904"/>
                <a:gd name="connsiteY53" fmla="*/ 3687 h 159564"/>
                <a:gd name="connsiteX54" fmla="*/ 52336 w 508904"/>
                <a:gd name="connsiteY54" fmla="*/ 3687 h 159564"/>
                <a:gd name="connsiteX55" fmla="*/ 52336 w 508904"/>
                <a:gd name="connsiteY55" fmla="*/ 8980 h 159564"/>
                <a:gd name="connsiteX56" fmla="*/ 51800 w 508904"/>
                <a:gd name="connsiteY56" fmla="*/ 9575 h 159564"/>
                <a:gd name="connsiteX57" fmla="*/ 52395 w 508904"/>
                <a:gd name="connsiteY57" fmla="*/ 10883 h 159564"/>
                <a:gd name="connsiteX58" fmla="*/ 54001 w 508904"/>
                <a:gd name="connsiteY58" fmla="*/ 36754 h 159564"/>
                <a:gd name="connsiteX59" fmla="*/ 58818 w 508904"/>
                <a:gd name="connsiteY59" fmla="*/ 57569 h 159564"/>
                <a:gd name="connsiteX60" fmla="*/ 70772 w 508904"/>
                <a:gd name="connsiteY60" fmla="*/ 75173 h 159564"/>
                <a:gd name="connsiteX61" fmla="*/ 75411 w 508904"/>
                <a:gd name="connsiteY61" fmla="*/ 77671 h 159564"/>
                <a:gd name="connsiteX62" fmla="*/ 99913 w 508904"/>
                <a:gd name="connsiteY62" fmla="*/ 65717 h 159564"/>
                <a:gd name="connsiteX63" fmla="*/ 107942 w 508904"/>
                <a:gd name="connsiteY63" fmla="*/ 33126 h 159564"/>
                <a:gd name="connsiteX64" fmla="*/ 104909 w 508904"/>
                <a:gd name="connsiteY64" fmla="*/ 16533 h 159564"/>
                <a:gd name="connsiteX65" fmla="*/ 106158 w 508904"/>
                <a:gd name="connsiteY65" fmla="*/ 11002 h 159564"/>
                <a:gd name="connsiteX66" fmla="*/ 119004 w 508904"/>
                <a:gd name="connsiteY66" fmla="*/ 10586 h 159564"/>
                <a:gd name="connsiteX67" fmla="*/ 132207 w 508904"/>
                <a:gd name="connsiteY67" fmla="*/ 10883 h 159564"/>
                <a:gd name="connsiteX68" fmla="*/ 158672 w 508904"/>
                <a:gd name="connsiteY68" fmla="*/ 36694 h 159564"/>
                <a:gd name="connsiteX69" fmla="*/ 215647 w 508904"/>
                <a:gd name="connsiteY69" fmla="*/ 71248 h 159564"/>
                <a:gd name="connsiteX70" fmla="*/ 245561 w 508904"/>
                <a:gd name="connsiteY70" fmla="*/ 81299 h 159564"/>
                <a:gd name="connsiteX71" fmla="*/ 248237 w 508904"/>
                <a:gd name="connsiteY71" fmla="*/ 81477 h 159564"/>
                <a:gd name="connsiteX72" fmla="*/ 259478 w 508904"/>
                <a:gd name="connsiteY72" fmla="*/ 84272 h 159564"/>
                <a:gd name="connsiteX73" fmla="*/ 286121 w 508904"/>
                <a:gd name="connsiteY73" fmla="*/ 86592 h 159564"/>
                <a:gd name="connsiteX74" fmla="*/ 308542 w 508904"/>
                <a:gd name="connsiteY74" fmla="*/ 86889 h 159564"/>
                <a:gd name="connsiteX75" fmla="*/ 315679 w 508904"/>
                <a:gd name="connsiteY75" fmla="*/ 86354 h 159564"/>
                <a:gd name="connsiteX76" fmla="*/ 349578 w 508904"/>
                <a:gd name="connsiteY76" fmla="*/ 78206 h 159564"/>
                <a:gd name="connsiteX77" fmla="*/ 353147 w 508904"/>
                <a:gd name="connsiteY77" fmla="*/ 77849 h 159564"/>
                <a:gd name="connsiteX78" fmla="*/ 355050 w 508904"/>
                <a:gd name="connsiteY78" fmla="*/ 76243 h 159564"/>
                <a:gd name="connsiteX79" fmla="*/ 356834 w 508904"/>
                <a:gd name="connsiteY79" fmla="*/ 76065 h 159564"/>
                <a:gd name="connsiteX80" fmla="*/ 365576 w 508904"/>
                <a:gd name="connsiteY80" fmla="*/ 76065 h 159564"/>
                <a:gd name="connsiteX81" fmla="*/ 371761 w 508904"/>
                <a:gd name="connsiteY81" fmla="*/ 71961 h 159564"/>
                <a:gd name="connsiteX82" fmla="*/ 372653 w 508904"/>
                <a:gd name="connsiteY82" fmla="*/ 72140 h 1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8904" h="159564">
                  <a:moveTo>
                    <a:pt x="372475" y="72140"/>
                  </a:moveTo>
                  <a:cubicBezTo>
                    <a:pt x="374140" y="72675"/>
                    <a:pt x="375924" y="73091"/>
                    <a:pt x="377471" y="73865"/>
                  </a:cubicBezTo>
                  <a:cubicBezTo>
                    <a:pt x="380444" y="75351"/>
                    <a:pt x="383477" y="76243"/>
                    <a:pt x="386867" y="76125"/>
                  </a:cubicBezTo>
                  <a:cubicBezTo>
                    <a:pt x="388889" y="76125"/>
                    <a:pt x="391030" y="76481"/>
                    <a:pt x="392934" y="77195"/>
                  </a:cubicBezTo>
                  <a:cubicBezTo>
                    <a:pt x="394183" y="77671"/>
                    <a:pt x="395610" y="78860"/>
                    <a:pt x="396026" y="80050"/>
                  </a:cubicBezTo>
                  <a:cubicBezTo>
                    <a:pt x="396859" y="82310"/>
                    <a:pt x="394718" y="82845"/>
                    <a:pt x="393112" y="83618"/>
                  </a:cubicBezTo>
                  <a:cubicBezTo>
                    <a:pt x="391268" y="84570"/>
                    <a:pt x="391625" y="85819"/>
                    <a:pt x="393053" y="87008"/>
                  </a:cubicBezTo>
                  <a:cubicBezTo>
                    <a:pt x="389365" y="88792"/>
                    <a:pt x="385678" y="90636"/>
                    <a:pt x="381991" y="92420"/>
                  </a:cubicBezTo>
                  <a:cubicBezTo>
                    <a:pt x="380028" y="92420"/>
                    <a:pt x="378006" y="92182"/>
                    <a:pt x="376698" y="94145"/>
                  </a:cubicBezTo>
                  <a:lnTo>
                    <a:pt x="376638" y="94145"/>
                  </a:lnTo>
                  <a:lnTo>
                    <a:pt x="374913" y="95631"/>
                  </a:lnTo>
                  <a:lnTo>
                    <a:pt x="372891" y="95988"/>
                  </a:lnTo>
                  <a:lnTo>
                    <a:pt x="370750" y="97059"/>
                  </a:lnTo>
                  <a:lnTo>
                    <a:pt x="373129" y="97772"/>
                  </a:lnTo>
                  <a:cubicBezTo>
                    <a:pt x="375211" y="98010"/>
                    <a:pt x="377352" y="97951"/>
                    <a:pt x="379374" y="98427"/>
                  </a:cubicBezTo>
                  <a:cubicBezTo>
                    <a:pt x="402390" y="103898"/>
                    <a:pt x="425049" y="110737"/>
                    <a:pt x="446815" y="120134"/>
                  </a:cubicBezTo>
                  <a:cubicBezTo>
                    <a:pt x="456985" y="124535"/>
                    <a:pt x="467036" y="129174"/>
                    <a:pt x="477206" y="133575"/>
                  </a:cubicBezTo>
                  <a:cubicBezTo>
                    <a:pt x="479644" y="134645"/>
                    <a:pt x="482261" y="135181"/>
                    <a:pt x="484818" y="135954"/>
                  </a:cubicBezTo>
                  <a:cubicBezTo>
                    <a:pt x="486424" y="138689"/>
                    <a:pt x="489398" y="139641"/>
                    <a:pt x="491955" y="141068"/>
                  </a:cubicBezTo>
                  <a:cubicBezTo>
                    <a:pt x="497605" y="144339"/>
                    <a:pt x="503255" y="147610"/>
                    <a:pt x="508905" y="150941"/>
                  </a:cubicBezTo>
                  <a:cubicBezTo>
                    <a:pt x="505871" y="154687"/>
                    <a:pt x="501887" y="155877"/>
                    <a:pt x="497248" y="155817"/>
                  </a:cubicBezTo>
                  <a:cubicBezTo>
                    <a:pt x="493739" y="155817"/>
                    <a:pt x="490230" y="155817"/>
                    <a:pt x="486721" y="155996"/>
                  </a:cubicBezTo>
                  <a:cubicBezTo>
                    <a:pt x="484580" y="156115"/>
                    <a:pt x="483926" y="157780"/>
                    <a:pt x="483510" y="159564"/>
                  </a:cubicBezTo>
                  <a:cubicBezTo>
                    <a:pt x="482083" y="159148"/>
                    <a:pt x="480715" y="158672"/>
                    <a:pt x="479287" y="158256"/>
                  </a:cubicBezTo>
                  <a:cubicBezTo>
                    <a:pt x="479050" y="158077"/>
                    <a:pt x="478812" y="157899"/>
                    <a:pt x="478574" y="157661"/>
                  </a:cubicBezTo>
                  <a:lnTo>
                    <a:pt x="471080" y="155698"/>
                  </a:lnTo>
                  <a:cubicBezTo>
                    <a:pt x="470604" y="155282"/>
                    <a:pt x="470248" y="154747"/>
                    <a:pt x="469712" y="154509"/>
                  </a:cubicBezTo>
                  <a:cubicBezTo>
                    <a:pt x="447172" y="145945"/>
                    <a:pt x="424454" y="137916"/>
                    <a:pt x="401081" y="132088"/>
                  </a:cubicBezTo>
                  <a:cubicBezTo>
                    <a:pt x="383299" y="127687"/>
                    <a:pt x="365338" y="123821"/>
                    <a:pt x="347437" y="119896"/>
                  </a:cubicBezTo>
                  <a:cubicBezTo>
                    <a:pt x="342204" y="118766"/>
                    <a:pt x="336732" y="118409"/>
                    <a:pt x="331380" y="117755"/>
                  </a:cubicBezTo>
                  <a:lnTo>
                    <a:pt x="327871" y="117577"/>
                  </a:lnTo>
                  <a:cubicBezTo>
                    <a:pt x="326741" y="117160"/>
                    <a:pt x="325670" y="116447"/>
                    <a:pt x="324540" y="116328"/>
                  </a:cubicBezTo>
                  <a:cubicBezTo>
                    <a:pt x="318058" y="115495"/>
                    <a:pt x="311575" y="114722"/>
                    <a:pt x="305152" y="114008"/>
                  </a:cubicBezTo>
                  <a:cubicBezTo>
                    <a:pt x="298373" y="113295"/>
                    <a:pt x="291474" y="113057"/>
                    <a:pt x="284813" y="111808"/>
                  </a:cubicBezTo>
                  <a:cubicBezTo>
                    <a:pt x="279223" y="110737"/>
                    <a:pt x="273632" y="110321"/>
                    <a:pt x="267982" y="110559"/>
                  </a:cubicBezTo>
                  <a:cubicBezTo>
                    <a:pt x="258705" y="109905"/>
                    <a:pt x="249427" y="108834"/>
                    <a:pt x="240149" y="108775"/>
                  </a:cubicBezTo>
                  <a:cubicBezTo>
                    <a:pt x="213684" y="108596"/>
                    <a:pt x="187278" y="107704"/>
                    <a:pt x="160813" y="110143"/>
                  </a:cubicBezTo>
                  <a:cubicBezTo>
                    <a:pt x="148264" y="111273"/>
                    <a:pt x="135656" y="112105"/>
                    <a:pt x="123227" y="114127"/>
                  </a:cubicBezTo>
                  <a:cubicBezTo>
                    <a:pt x="114663" y="115317"/>
                    <a:pt x="106039" y="116209"/>
                    <a:pt x="97535" y="117755"/>
                  </a:cubicBezTo>
                  <a:cubicBezTo>
                    <a:pt x="83737" y="120194"/>
                    <a:pt x="69939" y="122870"/>
                    <a:pt x="56439" y="126914"/>
                  </a:cubicBezTo>
                  <a:cubicBezTo>
                    <a:pt x="55963" y="126914"/>
                    <a:pt x="55547" y="126854"/>
                    <a:pt x="55131" y="126617"/>
                  </a:cubicBezTo>
                  <a:cubicBezTo>
                    <a:pt x="52514" y="121561"/>
                    <a:pt x="50314" y="116328"/>
                    <a:pt x="47281" y="111511"/>
                  </a:cubicBezTo>
                  <a:cubicBezTo>
                    <a:pt x="38657" y="97772"/>
                    <a:pt x="27060" y="87127"/>
                    <a:pt x="12192" y="80347"/>
                  </a:cubicBezTo>
                  <a:cubicBezTo>
                    <a:pt x="8921" y="78860"/>
                    <a:pt x="5709" y="77136"/>
                    <a:pt x="1903" y="77790"/>
                  </a:cubicBezTo>
                  <a:lnTo>
                    <a:pt x="0" y="76362"/>
                  </a:lnTo>
                  <a:cubicBezTo>
                    <a:pt x="2736" y="75887"/>
                    <a:pt x="3925" y="73924"/>
                    <a:pt x="4936" y="71664"/>
                  </a:cubicBezTo>
                  <a:cubicBezTo>
                    <a:pt x="12013" y="54893"/>
                    <a:pt x="18258" y="37884"/>
                    <a:pt x="22064" y="20042"/>
                  </a:cubicBezTo>
                  <a:lnTo>
                    <a:pt x="23313" y="17961"/>
                  </a:lnTo>
                  <a:lnTo>
                    <a:pt x="23313" y="17842"/>
                  </a:lnTo>
                  <a:cubicBezTo>
                    <a:pt x="26346" y="16058"/>
                    <a:pt x="25157" y="13262"/>
                    <a:pt x="25038" y="10705"/>
                  </a:cubicBezTo>
                  <a:lnTo>
                    <a:pt x="25633" y="3747"/>
                  </a:lnTo>
                  <a:lnTo>
                    <a:pt x="26941" y="1606"/>
                  </a:lnTo>
                  <a:cubicBezTo>
                    <a:pt x="26941" y="1071"/>
                    <a:pt x="27060" y="535"/>
                    <a:pt x="27238" y="0"/>
                  </a:cubicBezTo>
                  <a:cubicBezTo>
                    <a:pt x="34970" y="3628"/>
                    <a:pt x="43117" y="4044"/>
                    <a:pt x="51444" y="3687"/>
                  </a:cubicBezTo>
                  <a:cubicBezTo>
                    <a:pt x="51741" y="3687"/>
                    <a:pt x="52038" y="3687"/>
                    <a:pt x="52336" y="3687"/>
                  </a:cubicBezTo>
                  <a:lnTo>
                    <a:pt x="52336" y="8980"/>
                  </a:lnTo>
                  <a:cubicBezTo>
                    <a:pt x="52336" y="8980"/>
                    <a:pt x="51741" y="9397"/>
                    <a:pt x="51800" y="9575"/>
                  </a:cubicBezTo>
                  <a:cubicBezTo>
                    <a:pt x="51919" y="10051"/>
                    <a:pt x="52217" y="10467"/>
                    <a:pt x="52395" y="10883"/>
                  </a:cubicBezTo>
                  <a:cubicBezTo>
                    <a:pt x="52752" y="19507"/>
                    <a:pt x="52990" y="28130"/>
                    <a:pt x="54001" y="36754"/>
                  </a:cubicBezTo>
                  <a:cubicBezTo>
                    <a:pt x="54833" y="44010"/>
                    <a:pt x="56261" y="50908"/>
                    <a:pt x="58818" y="57569"/>
                  </a:cubicBezTo>
                  <a:cubicBezTo>
                    <a:pt x="61435" y="64290"/>
                    <a:pt x="64765" y="70713"/>
                    <a:pt x="70772" y="75173"/>
                  </a:cubicBezTo>
                  <a:cubicBezTo>
                    <a:pt x="72140" y="76243"/>
                    <a:pt x="73746" y="77433"/>
                    <a:pt x="75411" y="77671"/>
                  </a:cubicBezTo>
                  <a:cubicBezTo>
                    <a:pt x="84272" y="78801"/>
                    <a:pt x="94383" y="77492"/>
                    <a:pt x="99913" y="65717"/>
                  </a:cubicBezTo>
                  <a:cubicBezTo>
                    <a:pt x="107348" y="56023"/>
                    <a:pt x="109845" y="45080"/>
                    <a:pt x="107942" y="33126"/>
                  </a:cubicBezTo>
                  <a:cubicBezTo>
                    <a:pt x="107050" y="27595"/>
                    <a:pt x="105920" y="22064"/>
                    <a:pt x="104909" y="16533"/>
                  </a:cubicBezTo>
                  <a:lnTo>
                    <a:pt x="106158" y="11002"/>
                  </a:lnTo>
                  <a:cubicBezTo>
                    <a:pt x="110737" y="10883"/>
                    <a:pt x="115079" y="11597"/>
                    <a:pt x="119004" y="10586"/>
                  </a:cubicBezTo>
                  <a:cubicBezTo>
                    <a:pt x="123643" y="9397"/>
                    <a:pt x="127806" y="10705"/>
                    <a:pt x="132207" y="10883"/>
                  </a:cubicBezTo>
                  <a:cubicBezTo>
                    <a:pt x="140593" y="19923"/>
                    <a:pt x="149097" y="28725"/>
                    <a:pt x="158672" y="36694"/>
                  </a:cubicBezTo>
                  <a:cubicBezTo>
                    <a:pt x="175979" y="51146"/>
                    <a:pt x="195129" y="62386"/>
                    <a:pt x="215647" y="71248"/>
                  </a:cubicBezTo>
                  <a:cubicBezTo>
                    <a:pt x="225281" y="75411"/>
                    <a:pt x="235570" y="78028"/>
                    <a:pt x="245561" y="81299"/>
                  </a:cubicBezTo>
                  <a:cubicBezTo>
                    <a:pt x="246394" y="81596"/>
                    <a:pt x="247345" y="81418"/>
                    <a:pt x="248237" y="81477"/>
                  </a:cubicBezTo>
                  <a:cubicBezTo>
                    <a:pt x="251984" y="82429"/>
                    <a:pt x="255671" y="83678"/>
                    <a:pt x="259478" y="84272"/>
                  </a:cubicBezTo>
                  <a:cubicBezTo>
                    <a:pt x="268280" y="85640"/>
                    <a:pt x="277022" y="88019"/>
                    <a:pt x="286121" y="86592"/>
                  </a:cubicBezTo>
                  <a:cubicBezTo>
                    <a:pt x="293615" y="86711"/>
                    <a:pt x="301108" y="86889"/>
                    <a:pt x="308542" y="86889"/>
                  </a:cubicBezTo>
                  <a:cubicBezTo>
                    <a:pt x="310921" y="86889"/>
                    <a:pt x="313360" y="86889"/>
                    <a:pt x="315679" y="86354"/>
                  </a:cubicBezTo>
                  <a:cubicBezTo>
                    <a:pt x="327038" y="83797"/>
                    <a:pt x="338635" y="82429"/>
                    <a:pt x="349578" y="78206"/>
                  </a:cubicBezTo>
                  <a:cubicBezTo>
                    <a:pt x="350649" y="77790"/>
                    <a:pt x="351957" y="77909"/>
                    <a:pt x="353147" y="77849"/>
                  </a:cubicBezTo>
                  <a:lnTo>
                    <a:pt x="355050" y="76243"/>
                  </a:lnTo>
                  <a:cubicBezTo>
                    <a:pt x="355644" y="76125"/>
                    <a:pt x="356239" y="76065"/>
                    <a:pt x="356834" y="76065"/>
                  </a:cubicBezTo>
                  <a:cubicBezTo>
                    <a:pt x="359748" y="76065"/>
                    <a:pt x="362662" y="76065"/>
                    <a:pt x="365576" y="76065"/>
                  </a:cubicBezTo>
                  <a:cubicBezTo>
                    <a:pt x="368550" y="76065"/>
                    <a:pt x="370513" y="74519"/>
                    <a:pt x="371761" y="71961"/>
                  </a:cubicBezTo>
                  <a:cubicBezTo>
                    <a:pt x="372059" y="72080"/>
                    <a:pt x="372356" y="72140"/>
                    <a:pt x="372653" y="72140"/>
                  </a:cubicBezTo>
                  <a:close/>
                </a:path>
              </a:pathLst>
            </a:custGeom>
            <a:solidFill>
              <a:srgbClr val="1A73A8">
                <a:alpha val="24000"/>
              </a:srgbClr>
            </a:solidFill>
            <a:ln w="5935" cap="flat">
              <a:noFill/>
              <a:prstDash val="solid"/>
              <a:miter/>
            </a:ln>
          </p:spPr>
          <p:txBody>
            <a:bodyPr rtlCol="0" anchor="ctr"/>
            <a:lstStyle/>
            <a:p>
              <a:endParaRPr lang="es-BO"/>
            </a:p>
          </p:txBody>
        </p:sp>
        <p:sp>
          <p:nvSpPr>
            <p:cNvPr id="79" name="Forma libre: forma 78">
              <a:extLst>
                <a:ext uri="{FF2B5EF4-FFF2-40B4-BE49-F238E27FC236}">
                  <a16:creationId xmlns:a16="http://schemas.microsoft.com/office/drawing/2014/main" id="{BA80FBDC-1980-3D25-1CBB-D4A7C8BF3383}"/>
                </a:ext>
              </a:extLst>
            </p:cNvPr>
            <p:cNvSpPr/>
            <p:nvPr/>
          </p:nvSpPr>
          <p:spPr>
            <a:xfrm>
              <a:off x="11346231" y="882049"/>
              <a:ext cx="130720" cy="107378"/>
            </a:xfrm>
            <a:custGeom>
              <a:avLst/>
              <a:gdLst>
                <a:gd name="connsiteX0" fmla="*/ 111927 w 130720"/>
                <a:gd name="connsiteY0" fmla="*/ 107319 h 107378"/>
                <a:gd name="connsiteX1" fmla="*/ 104314 w 130720"/>
                <a:gd name="connsiteY1" fmla="*/ 104940 h 107378"/>
                <a:gd name="connsiteX2" fmla="*/ 73924 w 130720"/>
                <a:gd name="connsiteY2" fmla="*/ 91499 h 107378"/>
                <a:gd name="connsiteX3" fmla="*/ 6482 w 130720"/>
                <a:gd name="connsiteY3" fmla="*/ 69792 h 107378"/>
                <a:gd name="connsiteX4" fmla="*/ 238 w 130720"/>
                <a:gd name="connsiteY4" fmla="*/ 69138 h 107378"/>
                <a:gd name="connsiteX5" fmla="*/ 0 w 130720"/>
                <a:gd name="connsiteY5" fmla="*/ 67353 h 107378"/>
                <a:gd name="connsiteX6" fmla="*/ 2022 w 130720"/>
                <a:gd name="connsiteY6" fmla="*/ 66997 h 107378"/>
                <a:gd name="connsiteX7" fmla="*/ 3747 w 130720"/>
                <a:gd name="connsiteY7" fmla="*/ 65569 h 107378"/>
                <a:gd name="connsiteX8" fmla="*/ 3806 w 130720"/>
                <a:gd name="connsiteY8" fmla="*/ 65569 h 107378"/>
                <a:gd name="connsiteX9" fmla="*/ 9099 w 130720"/>
                <a:gd name="connsiteY9" fmla="*/ 63785 h 107378"/>
                <a:gd name="connsiteX10" fmla="*/ 20161 w 130720"/>
                <a:gd name="connsiteY10" fmla="*/ 58373 h 107378"/>
                <a:gd name="connsiteX11" fmla="*/ 30093 w 130720"/>
                <a:gd name="connsiteY11" fmla="*/ 54151 h 107378"/>
                <a:gd name="connsiteX12" fmla="*/ 71188 w 130720"/>
                <a:gd name="connsiteY12" fmla="*/ 16802 h 107378"/>
                <a:gd name="connsiteX13" fmla="*/ 80109 w 130720"/>
                <a:gd name="connsiteY13" fmla="*/ 269 h 107378"/>
                <a:gd name="connsiteX14" fmla="*/ 84094 w 130720"/>
                <a:gd name="connsiteY14" fmla="*/ 1755 h 107378"/>
                <a:gd name="connsiteX15" fmla="*/ 112819 w 130720"/>
                <a:gd name="connsiteY15" fmla="*/ 25069 h 107378"/>
                <a:gd name="connsiteX16" fmla="*/ 130720 w 130720"/>
                <a:gd name="connsiteY16" fmla="*/ 40056 h 107378"/>
                <a:gd name="connsiteX17" fmla="*/ 129293 w 130720"/>
                <a:gd name="connsiteY17" fmla="*/ 48382 h 107378"/>
                <a:gd name="connsiteX18" fmla="*/ 130244 w 130720"/>
                <a:gd name="connsiteY18" fmla="*/ 55459 h 107378"/>
                <a:gd name="connsiteX19" fmla="*/ 126973 w 130720"/>
                <a:gd name="connsiteY19" fmla="*/ 76691 h 107378"/>
                <a:gd name="connsiteX20" fmla="*/ 115852 w 130720"/>
                <a:gd name="connsiteY20" fmla="*/ 103929 h 107378"/>
                <a:gd name="connsiteX21" fmla="*/ 111867 w 130720"/>
                <a:gd name="connsiteY21" fmla="*/ 107378 h 10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720" h="107378">
                  <a:moveTo>
                    <a:pt x="111927" y="107319"/>
                  </a:moveTo>
                  <a:cubicBezTo>
                    <a:pt x="109370" y="106546"/>
                    <a:pt x="106753" y="105951"/>
                    <a:pt x="104314" y="104940"/>
                  </a:cubicBezTo>
                  <a:cubicBezTo>
                    <a:pt x="94145" y="100539"/>
                    <a:pt x="84094" y="95841"/>
                    <a:pt x="73924" y="91499"/>
                  </a:cubicBezTo>
                  <a:cubicBezTo>
                    <a:pt x="52157" y="82103"/>
                    <a:pt x="29558" y="75263"/>
                    <a:pt x="6482" y="69792"/>
                  </a:cubicBezTo>
                  <a:cubicBezTo>
                    <a:pt x="4460" y="69316"/>
                    <a:pt x="2319" y="69316"/>
                    <a:pt x="238" y="69138"/>
                  </a:cubicBezTo>
                  <a:lnTo>
                    <a:pt x="0" y="67353"/>
                  </a:lnTo>
                  <a:cubicBezTo>
                    <a:pt x="654" y="67234"/>
                    <a:pt x="1368" y="67115"/>
                    <a:pt x="2022" y="66997"/>
                  </a:cubicBezTo>
                  <a:cubicBezTo>
                    <a:pt x="2617" y="66521"/>
                    <a:pt x="3152" y="66045"/>
                    <a:pt x="3747" y="65569"/>
                  </a:cubicBezTo>
                  <a:lnTo>
                    <a:pt x="3806" y="65569"/>
                  </a:lnTo>
                  <a:cubicBezTo>
                    <a:pt x="5769" y="65569"/>
                    <a:pt x="7850" y="65807"/>
                    <a:pt x="9099" y="63785"/>
                  </a:cubicBezTo>
                  <a:cubicBezTo>
                    <a:pt x="12787" y="62001"/>
                    <a:pt x="16474" y="60157"/>
                    <a:pt x="20161" y="58373"/>
                  </a:cubicBezTo>
                  <a:cubicBezTo>
                    <a:pt x="23492" y="57005"/>
                    <a:pt x="26941" y="55875"/>
                    <a:pt x="30093" y="54151"/>
                  </a:cubicBezTo>
                  <a:cubicBezTo>
                    <a:pt x="46626" y="44813"/>
                    <a:pt x="60245" y="32205"/>
                    <a:pt x="71188" y="16802"/>
                  </a:cubicBezTo>
                  <a:cubicBezTo>
                    <a:pt x="74816" y="11687"/>
                    <a:pt x="77254" y="5740"/>
                    <a:pt x="80109" y="269"/>
                  </a:cubicBezTo>
                  <a:cubicBezTo>
                    <a:pt x="82131" y="-623"/>
                    <a:pt x="83023" y="923"/>
                    <a:pt x="84094" y="1755"/>
                  </a:cubicBezTo>
                  <a:cubicBezTo>
                    <a:pt x="93669" y="9487"/>
                    <a:pt x="103303" y="17218"/>
                    <a:pt x="112819" y="25069"/>
                  </a:cubicBezTo>
                  <a:cubicBezTo>
                    <a:pt x="118826" y="30005"/>
                    <a:pt x="124773" y="35060"/>
                    <a:pt x="130720" y="40056"/>
                  </a:cubicBezTo>
                  <a:cubicBezTo>
                    <a:pt x="127865" y="42435"/>
                    <a:pt x="128817" y="45468"/>
                    <a:pt x="129293" y="48382"/>
                  </a:cubicBezTo>
                  <a:cubicBezTo>
                    <a:pt x="129650" y="50761"/>
                    <a:pt x="130542" y="53140"/>
                    <a:pt x="130244" y="55459"/>
                  </a:cubicBezTo>
                  <a:cubicBezTo>
                    <a:pt x="129412" y="62596"/>
                    <a:pt x="128163" y="69673"/>
                    <a:pt x="126973" y="76691"/>
                  </a:cubicBezTo>
                  <a:cubicBezTo>
                    <a:pt x="125249" y="86563"/>
                    <a:pt x="121918" y="95841"/>
                    <a:pt x="115852" y="103929"/>
                  </a:cubicBezTo>
                  <a:cubicBezTo>
                    <a:pt x="114841" y="105297"/>
                    <a:pt x="113235" y="106248"/>
                    <a:pt x="111867" y="107378"/>
                  </a:cubicBezTo>
                  <a:close/>
                </a:path>
              </a:pathLst>
            </a:custGeom>
            <a:solidFill>
              <a:srgbClr val="32A3C3">
                <a:alpha val="24000"/>
              </a:srgbClr>
            </a:solidFill>
            <a:ln w="5935" cap="flat">
              <a:noFill/>
              <a:prstDash val="solid"/>
              <a:miter/>
            </a:ln>
          </p:spPr>
          <p:txBody>
            <a:bodyPr rtlCol="0" anchor="ctr"/>
            <a:lstStyle/>
            <a:p>
              <a:endParaRPr lang="es-BO"/>
            </a:p>
          </p:txBody>
        </p:sp>
        <p:sp>
          <p:nvSpPr>
            <p:cNvPr id="80" name="Forma libre: forma 79">
              <a:extLst>
                <a:ext uri="{FF2B5EF4-FFF2-40B4-BE49-F238E27FC236}">
                  <a16:creationId xmlns:a16="http://schemas.microsoft.com/office/drawing/2014/main" id="{27626078-39E6-9DA4-1C4E-0A08C87B92FE}"/>
                </a:ext>
              </a:extLst>
            </p:cNvPr>
            <p:cNvSpPr/>
            <p:nvPr/>
          </p:nvSpPr>
          <p:spPr>
            <a:xfrm>
              <a:off x="11259342" y="846020"/>
              <a:ext cx="152724" cy="94222"/>
            </a:xfrm>
            <a:custGeom>
              <a:avLst/>
              <a:gdLst>
                <a:gd name="connsiteX0" fmla="*/ 67025 w 152724"/>
                <a:gd name="connsiteY0" fmla="*/ 85183 h 94222"/>
                <a:gd name="connsiteX1" fmla="*/ 63457 w 152724"/>
                <a:gd name="connsiteY1" fmla="*/ 85540 h 94222"/>
                <a:gd name="connsiteX2" fmla="*/ 29558 w 152724"/>
                <a:gd name="connsiteY2" fmla="*/ 93688 h 94222"/>
                <a:gd name="connsiteX3" fmla="*/ 22421 w 152724"/>
                <a:gd name="connsiteY3" fmla="*/ 94223 h 94222"/>
                <a:gd name="connsiteX4" fmla="*/ 0 w 152724"/>
                <a:gd name="connsiteY4" fmla="*/ 93926 h 94222"/>
                <a:gd name="connsiteX5" fmla="*/ 1784 w 152724"/>
                <a:gd name="connsiteY5" fmla="*/ 82804 h 94222"/>
                <a:gd name="connsiteX6" fmla="*/ 3985 w 152724"/>
                <a:gd name="connsiteY6" fmla="*/ 72635 h 94222"/>
                <a:gd name="connsiteX7" fmla="*/ 21886 w 152724"/>
                <a:gd name="connsiteY7" fmla="*/ 71088 h 94222"/>
                <a:gd name="connsiteX8" fmla="*/ 61316 w 152724"/>
                <a:gd name="connsiteY8" fmla="*/ 59134 h 94222"/>
                <a:gd name="connsiteX9" fmla="*/ 86711 w 152724"/>
                <a:gd name="connsiteY9" fmla="*/ 42125 h 94222"/>
                <a:gd name="connsiteX10" fmla="*/ 103898 w 152724"/>
                <a:gd name="connsiteY10" fmla="*/ 24997 h 94222"/>
                <a:gd name="connsiteX11" fmla="*/ 121621 w 152724"/>
                <a:gd name="connsiteY11" fmla="*/ 78 h 94222"/>
                <a:gd name="connsiteX12" fmla="*/ 152725 w 152724"/>
                <a:gd name="connsiteY12" fmla="*/ 6085 h 94222"/>
                <a:gd name="connsiteX13" fmla="*/ 149989 w 152724"/>
                <a:gd name="connsiteY13" fmla="*/ 13638 h 94222"/>
                <a:gd name="connsiteX14" fmla="*/ 124119 w 152724"/>
                <a:gd name="connsiteY14" fmla="*/ 47121 h 94222"/>
                <a:gd name="connsiteX15" fmla="*/ 86770 w 152724"/>
                <a:gd name="connsiteY15" fmla="*/ 75251 h 94222"/>
                <a:gd name="connsiteX16" fmla="*/ 73686 w 152724"/>
                <a:gd name="connsiteY16" fmla="*/ 81318 h 94222"/>
                <a:gd name="connsiteX17" fmla="*/ 70831 w 152724"/>
                <a:gd name="connsiteY17" fmla="*/ 83399 h 94222"/>
                <a:gd name="connsiteX18" fmla="*/ 69047 w 152724"/>
                <a:gd name="connsiteY18" fmla="*/ 83577 h 94222"/>
                <a:gd name="connsiteX19" fmla="*/ 67144 w 152724"/>
                <a:gd name="connsiteY19" fmla="*/ 85183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724" h="94222">
                  <a:moveTo>
                    <a:pt x="67025" y="85183"/>
                  </a:moveTo>
                  <a:cubicBezTo>
                    <a:pt x="65836" y="85302"/>
                    <a:pt x="64527" y="85183"/>
                    <a:pt x="63457" y="85540"/>
                  </a:cubicBezTo>
                  <a:cubicBezTo>
                    <a:pt x="52514" y="89763"/>
                    <a:pt x="40857" y="91130"/>
                    <a:pt x="29558" y="93688"/>
                  </a:cubicBezTo>
                  <a:cubicBezTo>
                    <a:pt x="27238" y="94223"/>
                    <a:pt x="24800" y="94223"/>
                    <a:pt x="22421" y="94223"/>
                  </a:cubicBezTo>
                  <a:cubicBezTo>
                    <a:pt x="14928" y="94223"/>
                    <a:pt x="7434" y="94045"/>
                    <a:pt x="0" y="93926"/>
                  </a:cubicBezTo>
                  <a:cubicBezTo>
                    <a:pt x="0" y="90119"/>
                    <a:pt x="535" y="86492"/>
                    <a:pt x="1784" y="82804"/>
                  </a:cubicBezTo>
                  <a:cubicBezTo>
                    <a:pt x="2914" y="79533"/>
                    <a:pt x="3271" y="76024"/>
                    <a:pt x="3985" y="72635"/>
                  </a:cubicBezTo>
                  <a:cubicBezTo>
                    <a:pt x="9991" y="72337"/>
                    <a:pt x="15939" y="71742"/>
                    <a:pt x="21886" y="71088"/>
                  </a:cubicBezTo>
                  <a:cubicBezTo>
                    <a:pt x="35862" y="69601"/>
                    <a:pt x="48767" y="65082"/>
                    <a:pt x="61316" y="59134"/>
                  </a:cubicBezTo>
                  <a:cubicBezTo>
                    <a:pt x="70594" y="54733"/>
                    <a:pt x="78741" y="48608"/>
                    <a:pt x="86711" y="42125"/>
                  </a:cubicBezTo>
                  <a:cubicBezTo>
                    <a:pt x="93015" y="36951"/>
                    <a:pt x="98605" y="31242"/>
                    <a:pt x="103898" y="24997"/>
                  </a:cubicBezTo>
                  <a:cubicBezTo>
                    <a:pt x="110499" y="17147"/>
                    <a:pt x="116328" y="8821"/>
                    <a:pt x="121621" y="78"/>
                  </a:cubicBezTo>
                  <a:cubicBezTo>
                    <a:pt x="132504" y="-576"/>
                    <a:pt x="142555" y="2992"/>
                    <a:pt x="152725" y="6085"/>
                  </a:cubicBezTo>
                  <a:cubicBezTo>
                    <a:pt x="151833" y="8642"/>
                    <a:pt x="151416" y="11438"/>
                    <a:pt x="149989" y="13638"/>
                  </a:cubicBezTo>
                  <a:cubicBezTo>
                    <a:pt x="142377" y="25592"/>
                    <a:pt x="134288" y="37249"/>
                    <a:pt x="124119" y="47121"/>
                  </a:cubicBezTo>
                  <a:cubicBezTo>
                    <a:pt x="112878" y="58004"/>
                    <a:pt x="100568" y="67698"/>
                    <a:pt x="86770" y="75251"/>
                  </a:cubicBezTo>
                  <a:cubicBezTo>
                    <a:pt x="82548" y="77571"/>
                    <a:pt x="78028" y="79236"/>
                    <a:pt x="73686" y="81318"/>
                  </a:cubicBezTo>
                  <a:cubicBezTo>
                    <a:pt x="72616" y="81793"/>
                    <a:pt x="71783" y="82685"/>
                    <a:pt x="70831" y="83399"/>
                  </a:cubicBezTo>
                  <a:cubicBezTo>
                    <a:pt x="70237" y="83399"/>
                    <a:pt x="69642" y="83459"/>
                    <a:pt x="69047" y="83577"/>
                  </a:cubicBezTo>
                  <a:cubicBezTo>
                    <a:pt x="68393" y="84113"/>
                    <a:pt x="67739" y="84648"/>
                    <a:pt x="67144" y="85183"/>
                  </a:cubicBezTo>
                  <a:close/>
                </a:path>
              </a:pathLst>
            </a:custGeom>
            <a:solidFill>
              <a:srgbClr val="32A3C3">
                <a:alpha val="24000"/>
              </a:srgbClr>
            </a:solidFill>
            <a:ln w="5935" cap="flat">
              <a:noFill/>
              <a:prstDash val="solid"/>
              <a:miter/>
            </a:ln>
          </p:spPr>
          <p:txBody>
            <a:bodyPr rtlCol="0" anchor="ctr"/>
            <a:lstStyle/>
            <a:p>
              <a:endParaRPr lang="es-BO"/>
            </a:p>
          </p:txBody>
        </p:sp>
        <p:sp>
          <p:nvSpPr>
            <p:cNvPr id="81" name="Forma libre: forma 80">
              <a:extLst>
                <a:ext uri="{FF2B5EF4-FFF2-40B4-BE49-F238E27FC236}">
                  <a16:creationId xmlns:a16="http://schemas.microsoft.com/office/drawing/2014/main" id="{06A70CD9-49CC-4973-6C76-0055B5B3188F}"/>
                </a:ext>
              </a:extLst>
            </p:cNvPr>
            <p:cNvSpPr/>
            <p:nvPr/>
          </p:nvSpPr>
          <p:spPr>
            <a:xfrm>
              <a:off x="11380904" y="735777"/>
              <a:ext cx="52605" cy="116446"/>
            </a:xfrm>
            <a:custGeom>
              <a:avLst/>
              <a:gdLst>
                <a:gd name="connsiteX0" fmla="*/ 31104 w 52605"/>
                <a:gd name="connsiteY0" fmla="*/ 116328 h 116446"/>
                <a:gd name="connsiteX1" fmla="*/ 0 w 52605"/>
                <a:gd name="connsiteY1" fmla="*/ 110321 h 116446"/>
                <a:gd name="connsiteX2" fmla="*/ 6542 w 52605"/>
                <a:gd name="connsiteY2" fmla="*/ 95513 h 116446"/>
                <a:gd name="connsiteX3" fmla="*/ 18139 w 52605"/>
                <a:gd name="connsiteY3" fmla="*/ 38657 h 116446"/>
                <a:gd name="connsiteX4" fmla="*/ 18258 w 52605"/>
                <a:gd name="connsiteY4" fmla="*/ 17901 h 116446"/>
                <a:gd name="connsiteX5" fmla="*/ 31937 w 52605"/>
                <a:gd name="connsiteY5" fmla="*/ 11776 h 116446"/>
                <a:gd name="connsiteX6" fmla="*/ 50670 w 52605"/>
                <a:gd name="connsiteY6" fmla="*/ 0 h 116446"/>
                <a:gd name="connsiteX7" fmla="*/ 52574 w 52605"/>
                <a:gd name="connsiteY7" fmla="*/ 31282 h 116446"/>
                <a:gd name="connsiteX8" fmla="*/ 46270 w 52605"/>
                <a:gd name="connsiteY8" fmla="*/ 79098 h 116446"/>
                <a:gd name="connsiteX9" fmla="*/ 40025 w 52605"/>
                <a:gd name="connsiteY9" fmla="*/ 99676 h 116446"/>
                <a:gd name="connsiteX10" fmla="*/ 35089 w 52605"/>
                <a:gd name="connsiteY10" fmla="*/ 110856 h 116446"/>
                <a:gd name="connsiteX11" fmla="*/ 31104 w 52605"/>
                <a:gd name="connsiteY11" fmla="*/ 116447 h 11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05" h="116446">
                  <a:moveTo>
                    <a:pt x="31104" y="116328"/>
                  </a:moveTo>
                  <a:cubicBezTo>
                    <a:pt x="20934" y="113235"/>
                    <a:pt x="10883" y="109667"/>
                    <a:pt x="0" y="110321"/>
                  </a:cubicBezTo>
                  <a:cubicBezTo>
                    <a:pt x="2201" y="105385"/>
                    <a:pt x="4460" y="100449"/>
                    <a:pt x="6542" y="95513"/>
                  </a:cubicBezTo>
                  <a:cubicBezTo>
                    <a:pt x="14154" y="77314"/>
                    <a:pt x="18139" y="58402"/>
                    <a:pt x="18139" y="38657"/>
                  </a:cubicBezTo>
                  <a:cubicBezTo>
                    <a:pt x="18139" y="31758"/>
                    <a:pt x="18199" y="24800"/>
                    <a:pt x="18258" y="17901"/>
                  </a:cubicBezTo>
                  <a:cubicBezTo>
                    <a:pt x="22837" y="15879"/>
                    <a:pt x="27595" y="14214"/>
                    <a:pt x="31937" y="11776"/>
                  </a:cubicBezTo>
                  <a:cubicBezTo>
                    <a:pt x="38360" y="8148"/>
                    <a:pt x="44426" y="3985"/>
                    <a:pt x="50670" y="0"/>
                  </a:cubicBezTo>
                  <a:cubicBezTo>
                    <a:pt x="52871" y="10348"/>
                    <a:pt x="52336" y="20815"/>
                    <a:pt x="52574" y="31282"/>
                  </a:cubicBezTo>
                  <a:cubicBezTo>
                    <a:pt x="52930" y="47578"/>
                    <a:pt x="50254" y="63397"/>
                    <a:pt x="46270" y="79098"/>
                  </a:cubicBezTo>
                  <a:cubicBezTo>
                    <a:pt x="44485" y="86056"/>
                    <a:pt x="42106" y="92836"/>
                    <a:pt x="40025" y="99676"/>
                  </a:cubicBezTo>
                  <a:cubicBezTo>
                    <a:pt x="38419" y="103422"/>
                    <a:pt x="36932" y="107229"/>
                    <a:pt x="35089" y="110856"/>
                  </a:cubicBezTo>
                  <a:cubicBezTo>
                    <a:pt x="34078" y="112878"/>
                    <a:pt x="32472" y="114603"/>
                    <a:pt x="31104" y="116447"/>
                  </a:cubicBezTo>
                  <a:close/>
                </a:path>
              </a:pathLst>
            </a:custGeom>
            <a:solidFill>
              <a:srgbClr val="6EC6D9">
                <a:alpha val="24000"/>
              </a:srgbClr>
            </a:solidFill>
            <a:ln w="5935" cap="flat">
              <a:noFill/>
              <a:prstDash val="solid"/>
              <a:miter/>
            </a:ln>
          </p:spPr>
          <p:txBody>
            <a:bodyPr rtlCol="0" anchor="ctr"/>
            <a:lstStyle/>
            <a:p>
              <a:endParaRPr lang="es-BO"/>
            </a:p>
          </p:txBody>
        </p:sp>
        <p:sp>
          <p:nvSpPr>
            <p:cNvPr id="82" name="Forma libre: forma 81">
              <a:extLst>
                <a:ext uri="{FF2B5EF4-FFF2-40B4-BE49-F238E27FC236}">
                  <a16:creationId xmlns:a16="http://schemas.microsoft.com/office/drawing/2014/main" id="{17CC61EB-C85C-0C3F-7B25-D02DED3C4350}"/>
                </a:ext>
              </a:extLst>
            </p:cNvPr>
            <p:cNvSpPr/>
            <p:nvPr/>
          </p:nvSpPr>
          <p:spPr>
            <a:xfrm>
              <a:off x="11493009" y="954814"/>
              <a:ext cx="72496" cy="81536"/>
            </a:xfrm>
            <a:custGeom>
              <a:avLst/>
              <a:gdLst>
                <a:gd name="connsiteX0" fmla="*/ 20102 w 72496"/>
                <a:gd name="connsiteY0" fmla="*/ 0 h 81536"/>
                <a:gd name="connsiteX1" fmla="*/ 46745 w 72496"/>
                <a:gd name="connsiteY1" fmla="*/ 25454 h 81536"/>
                <a:gd name="connsiteX2" fmla="*/ 52990 w 72496"/>
                <a:gd name="connsiteY2" fmla="*/ 31996 h 81536"/>
                <a:gd name="connsiteX3" fmla="*/ 72497 w 72496"/>
                <a:gd name="connsiteY3" fmla="*/ 54417 h 81536"/>
                <a:gd name="connsiteX4" fmla="*/ 67739 w 72496"/>
                <a:gd name="connsiteY4" fmla="*/ 56618 h 81536"/>
                <a:gd name="connsiteX5" fmla="*/ 41690 w 72496"/>
                <a:gd name="connsiteY5" fmla="*/ 81536 h 81536"/>
                <a:gd name="connsiteX6" fmla="*/ 30450 w 72496"/>
                <a:gd name="connsiteY6" fmla="*/ 74281 h 81536"/>
                <a:gd name="connsiteX7" fmla="*/ 18199 w 72496"/>
                <a:gd name="connsiteY7" fmla="*/ 67085 h 81536"/>
                <a:gd name="connsiteX8" fmla="*/ 16355 w 72496"/>
                <a:gd name="connsiteY8" fmla="*/ 65538 h 81536"/>
                <a:gd name="connsiteX9" fmla="*/ 14749 w 72496"/>
                <a:gd name="connsiteY9" fmla="*/ 65241 h 81536"/>
                <a:gd name="connsiteX10" fmla="*/ 12787 w 72496"/>
                <a:gd name="connsiteY10" fmla="*/ 63576 h 81536"/>
                <a:gd name="connsiteX11" fmla="*/ 0 w 72496"/>
                <a:gd name="connsiteY11" fmla="*/ 54833 h 81536"/>
                <a:gd name="connsiteX12" fmla="*/ 4877 w 72496"/>
                <a:gd name="connsiteY12" fmla="*/ 48529 h 81536"/>
                <a:gd name="connsiteX13" fmla="*/ 18377 w 72496"/>
                <a:gd name="connsiteY13" fmla="*/ 5115 h 81536"/>
                <a:gd name="connsiteX14" fmla="*/ 20042 w 72496"/>
                <a:gd name="connsiteY14" fmla="*/ 59 h 8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496" h="81536">
                  <a:moveTo>
                    <a:pt x="20102" y="0"/>
                  </a:moveTo>
                  <a:cubicBezTo>
                    <a:pt x="29558" y="7910"/>
                    <a:pt x="39430" y="15284"/>
                    <a:pt x="46745" y="25454"/>
                  </a:cubicBezTo>
                  <a:cubicBezTo>
                    <a:pt x="48470" y="27892"/>
                    <a:pt x="50849" y="29855"/>
                    <a:pt x="52990" y="31996"/>
                  </a:cubicBezTo>
                  <a:cubicBezTo>
                    <a:pt x="60067" y="38954"/>
                    <a:pt x="66609" y="46388"/>
                    <a:pt x="72497" y="54417"/>
                  </a:cubicBezTo>
                  <a:cubicBezTo>
                    <a:pt x="70891" y="55131"/>
                    <a:pt x="68988" y="55488"/>
                    <a:pt x="67739" y="56618"/>
                  </a:cubicBezTo>
                  <a:cubicBezTo>
                    <a:pt x="58997" y="64825"/>
                    <a:pt x="50373" y="73210"/>
                    <a:pt x="41690" y="81536"/>
                  </a:cubicBezTo>
                  <a:cubicBezTo>
                    <a:pt x="37943" y="79098"/>
                    <a:pt x="34256" y="76660"/>
                    <a:pt x="30450" y="74281"/>
                  </a:cubicBezTo>
                  <a:cubicBezTo>
                    <a:pt x="26406" y="71783"/>
                    <a:pt x="22302" y="69464"/>
                    <a:pt x="18199" y="67085"/>
                  </a:cubicBezTo>
                  <a:lnTo>
                    <a:pt x="16355" y="65538"/>
                  </a:lnTo>
                  <a:cubicBezTo>
                    <a:pt x="15820" y="65360"/>
                    <a:pt x="15284" y="65241"/>
                    <a:pt x="14749" y="65241"/>
                  </a:cubicBezTo>
                  <a:lnTo>
                    <a:pt x="12787" y="63576"/>
                  </a:lnTo>
                  <a:lnTo>
                    <a:pt x="0" y="54833"/>
                  </a:lnTo>
                  <a:cubicBezTo>
                    <a:pt x="2557" y="53466"/>
                    <a:pt x="3687" y="50968"/>
                    <a:pt x="4877" y="48529"/>
                  </a:cubicBezTo>
                  <a:cubicBezTo>
                    <a:pt x="11657" y="34791"/>
                    <a:pt x="16712" y="20518"/>
                    <a:pt x="18377" y="5115"/>
                  </a:cubicBezTo>
                  <a:cubicBezTo>
                    <a:pt x="18555" y="3390"/>
                    <a:pt x="19447" y="1725"/>
                    <a:pt x="20042" y="59"/>
                  </a:cubicBezTo>
                  <a:close/>
                </a:path>
              </a:pathLst>
            </a:custGeom>
            <a:solidFill>
              <a:srgbClr val="32A3C3">
                <a:alpha val="24000"/>
              </a:srgbClr>
            </a:solidFill>
            <a:ln w="5935" cap="flat">
              <a:noFill/>
              <a:prstDash val="solid"/>
              <a:miter/>
            </a:ln>
          </p:spPr>
          <p:txBody>
            <a:bodyPr rtlCol="0" anchor="ctr"/>
            <a:lstStyle/>
            <a:p>
              <a:endParaRPr lang="es-BO"/>
            </a:p>
          </p:txBody>
        </p:sp>
        <p:sp>
          <p:nvSpPr>
            <p:cNvPr id="83" name="Forma libre: forma 82">
              <a:extLst>
                <a:ext uri="{FF2B5EF4-FFF2-40B4-BE49-F238E27FC236}">
                  <a16:creationId xmlns:a16="http://schemas.microsoft.com/office/drawing/2014/main" id="{AE9AB57C-4589-B323-27EC-7CA6B86C24D3}"/>
                </a:ext>
              </a:extLst>
            </p:cNvPr>
            <p:cNvSpPr/>
            <p:nvPr/>
          </p:nvSpPr>
          <p:spPr>
            <a:xfrm>
              <a:off x="11458158" y="922104"/>
              <a:ext cx="54952" cy="87483"/>
            </a:xfrm>
            <a:custGeom>
              <a:avLst/>
              <a:gdLst>
                <a:gd name="connsiteX0" fmla="*/ 54952 w 54952"/>
                <a:gd name="connsiteY0" fmla="*/ 32710 h 87483"/>
                <a:gd name="connsiteX1" fmla="*/ 53287 w 54952"/>
                <a:gd name="connsiteY1" fmla="*/ 37765 h 87483"/>
                <a:gd name="connsiteX2" fmla="*/ 39787 w 54952"/>
                <a:gd name="connsiteY2" fmla="*/ 81180 h 87483"/>
                <a:gd name="connsiteX3" fmla="*/ 34910 w 54952"/>
                <a:gd name="connsiteY3" fmla="*/ 87484 h 87483"/>
                <a:gd name="connsiteX4" fmla="*/ 24086 w 54952"/>
                <a:gd name="connsiteY4" fmla="*/ 82310 h 87483"/>
                <a:gd name="connsiteX5" fmla="*/ 7137 w 54952"/>
                <a:gd name="connsiteY5" fmla="*/ 72437 h 87483"/>
                <a:gd name="connsiteX6" fmla="*/ 0 w 54952"/>
                <a:gd name="connsiteY6" fmla="*/ 67323 h 87483"/>
                <a:gd name="connsiteX7" fmla="*/ 3985 w 54952"/>
                <a:gd name="connsiteY7" fmla="*/ 63873 h 87483"/>
                <a:gd name="connsiteX8" fmla="*/ 15106 w 54952"/>
                <a:gd name="connsiteY8" fmla="*/ 36635 h 87483"/>
                <a:gd name="connsiteX9" fmla="*/ 18377 w 54952"/>
                <a:gd name="connsiteY9" fmla="*/ 15403 h 87483"/>
                <a:gd name="connsiteX10" fmla="*/ 17425 w 54952"/>
                <a:gd name="connsiteY10" fmla="*/ 8326 h 87483"/>
                <a:gd name="connsiteX11" fmla="*/ 18853 w 54952"/>
                <a:gd name="connsiteY11" fmla="*/ 0 h 87483"/>
                <a:gd name="connsiteX12" fmla="*/ 46507 w 54952"/>
                <a:gd name="connsiteY12" fmla="*/ 23729 h 87483"/>
                <a:gd name="connsiteX13" fmla="*/ 54952 w 54952"/>
                <a:gd name="connsiteY13" fmla="*/ 32769 h 8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952" h="87483">
                  <a:moveTo>
                    <a:pt x="54952" y="32710"/>
                  </a:moveTo>
                  <a:cubicBezTo>
                    <a:pt x="54358" y="34375"/>
                    <a:pt x="53466" y="36040"/>
                    <a:pt x="53287" y="37765"/>
                  </a:cubicBezTo>
                  <a:cubicBezTo>
                    <a:pt x="51622" y="53109"/>
                    <a:pt x="46567" y="67382"/>
                    <a:pt x="39787" y="81180"/>
                  </a:cubicBezTo>
                  <a:cubicBezTo>
                    <a:pt x="38598" y="83618"/>
                    <a:pt x="37527" y="86116"/>
                    <a:pt x="34910" y="87484"/>
                  </a:cubicBezTo>
                  <a:cubicBezTo>
                    <a:pt x="31282" y="85759"/>
                    <a:pt x="27714" y="84034"/>
                    <a:pt x="24086" y="82310"/>
                  </a:cubicBezTo>
                  <a:cubicBezTo>
                    <a:pt x="18436" y="79039"/>
                    <a:pt x="12787" y="75708"/>
                    <a:pt x="7137" y="72437"/>
                  </a:cubicBezTo>
                  <a:cubicBezTo>
                    <a:pt x="4579" y="70950"/>
                    <a:pt x="1606" y="70058"/>
                    <a:pt x="0" y="67323"/>
                  </a:cubicBezTo>
                  <a:cubicBezTo>
                    <a:pt x="1308" y="66193"/>
                    <a:pt x="2974" y="65241"/>
                    <a:pt x="3985" y="63873"/>
                  </a:cubicBezTo>
                  <a:cubicBezTo>
                    <a:pt x="10051" y="55785"/>
                    <a:pt x="13381" y="46507"/>
                    <a:pt x="15106" y="36635"/>
                  </a:cubicBezTo>
                  <a:cubicBezTo>
                    <a:pt x="16355" y="29558"/>
                    <a:pt x="17544" y="22481"/>
                    <a:pt x="18377" y="15403"/>
                  </a:cubicBezTo>
                  <a:cubicBezTo>
                    <a:pt x="18674" y="13143"/>
                    <a:pt x="17782" y="10705"/>
                    <a:pt x="17425" y="8326"/>
                  </a:cubicBezTo>
                  <a:cubicBezTo>
                    <a:pt x="16950" y="5352"/>
                    <a:pt x="15939" y="2379"/>
                    <a:pt x="18853" y="0"/>
                  </a:cubicBezTo>
                  <a:cubicBezTo>
                    <a:pt x="28071" y="7910"/>
                    <a:pt x="37408" y="15701"/>
                    <a:pt x="46507" y="23729"/>
                  </a:cubicBezTo>
                  <a:cubicBezTo>
                    <a:pt x="49600" y="26465"/>
                    <a:pt x="52157" y="29736"/>
                    <a:pt x="54952" y="32769"/>
                  </a:cubicBezTo>
                  <a:close/>
                </a:path>
              </a:pathLst>
            </a:custGeom>
            <a:solidFill>
              <a:srgbClr val="6EC6D9">
                <a:alpha val="24000"/>
              </a:srgbClr>
            </a:solidFill>
            <a:ln w="5935" cap="flat">
              <a:noFill/>
              <a:prstDash val="solid"/>
              <a:miter/>
            </a:ln>
          </p:spPr>
          <p:txBody>
            <a:bodyPr rtlCol="0" anchor="ctr"/>
            <a:lstStyle/>
            <a:p>
              <a:endParaRPr lang="es-BO"/>
            </a:p>
          </p:txBody>
        </p:sp>
        <p:sp>
          <p:nvSpPr>
            <p:cNvPr id="84" name="Forma libre: forma 83">
              <a:extLst>
                <a:ext uri="{FF2B5EF4-FFF2-40B4-BE49-F238E27FC236}">
                  <a16:creationId xmlns:a16="http://schemas.microsoft.com/office/drawing/2014/main" id="{9ADA4FE8-FA1E-213D-8157-5036CA394692}"/>
                </a:ext>
              </a:extLst>
            </p:cNvPr>
            <p:cNvSpPr/>
            <p:nvPr/>
          </p:nvSpPr>
          <p:spPr>
            <a:xfrm>
              <a:off x="11559380" y="1030938"/>
              <a:ext cx="54595" cy="61553"/>
            </a:xfrm>
            <a:custGeom>
              <a:avLst/>
              <a:gdLst>
                <a:gd name="connsiteX0" fmla="*/ 22421 w 54595"/>
                <a:gd name="connsiteY0" fmla="*/ 0 h 61553"/>
                <a:gd name="connsiteX1" fmla="*/ 39192 w 54595"/>
                <a:gd name="connsiteY1" fmla="*/ 25276 h 61553"/>
                <a:gd name="connsiteX2" fmla="*/ 54596 w 54595"/>
                <a:gd name="connsiteY2" fmla="*/ 54536 h 61553"/>
                <a:gd name="connsiteX3" fmla="*/ 48173 w 54595"/>
                <a:gd name="connsiteY3" fmla="*/ 56856 h 61553"/>
                <a:gd name="connsiteX4" fmla="*/ 44069 w 54595"/>
                <a:gd name="connsiteY4" fmla="*/ 61554 h 61553"/>
                <a:gd name="connsiteX5" fmla="*/ 7850 w 54595"/>
                <a:gd name="connsiteY5" fmla="*/ 29915 h 61553"/>
                <a:gd name="connsiteX6" fmla="*/ 0 w 54595"/>
                <a:gd name="connsiteY6" fmla="*/ 22718 h 61553"/>
                <a:gd name="connsiteX7" fmla="*/ 22421 w 54595"/>
                <a:gd name="connsiteY7" fmla="*/ 60 h 6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95" h="61553">
                  <a:moveTo>
                    <a:pt x="22421" y="0"/>
                  </a:moveTo>
                  <a:cubicBezTo>
                    <a:pt x="28071" y="8386"/>
                    <a:pt x="34078" y="16533"/>
                    <a:pt x="39192" y="25276"/>
                  </a:cubicBezTo>
                  <a:cubicBezTo>
                    <a:pt x="44783" y="34732"/>
                    <a:pt x="49481" y="44723"/>
                    <a:pt x="54596" y="54536"/>
                  </a:cubicBezTo>
                  <a:cubicBezTo>
                    <a:pt x="51979" y="54001"/>
                    <a:pt x="49897" y="54893"/>
                    <a:pt x="48173" y="56856"/>
                  </a:cubicBezTo>
                  <a:cubicBezTo>
                    <a:pt x="46805" y="58402"/>
                    <a:pt x="45437" y="60008"/>
                    <a:pt x="44069" y="61554"/>
                  </a:cubicBezTo>
                  <a:cubicBezTo>
                    <a:pt x="31996" y="51027"/>
                    <a:pt x="19923" y="40441"/>
                    <a:pt x="7850" y="29915"/>
                  </a:cubicBezTo>
                  <a:cubicBezTo>
                    <a:pt x="5174" y="27595"/>
                    <a:pt x="2617" y="25157"/>
                    <a:pt x="0" y="22718"/>
                  </a:cubicBezTo>
                  <a:cubicBezTo>
                    <a:pt x="7493" y="15165"/>
                    <a:pt x="14928" y="7612"/>
                    <a:pt x="22421" y="60"/>
                  </a:cubicBezTo>
                  <a:close/>
                </a:path>
              </a:pathLst>
            </a:custGeom>
            <a:solidFill>
              <a:srgbClr val="32A3C3">
                <a:alpha val="24000"/>
              </a:srgbClr>
            </a:solidFill>
            <a:ln w="5935" cap="flat">
              <a:noFill/>
              <a:prstDash val="solid"/>
              <a:miter/>
            </a:ln>
          </p:spPr>
          <p:txBody>
            <a:bodyPr rtlCol="0" anchor="ctr"/>
            <a:lstStyle/>
            <a:p>
              <a:endParaRPr lang="es-BO"/>
            </a:p>
          </p:txBody>
        </p:sp>
        <p:sp>
          <p:nvSpPr>
            <p:cNvPr id="85" name="Forma libre: forma 84">
              <a:extLst>
                <a:ext uri="{FF2B5EF4-FFF2-40B4-BE49-F238E27FC236}">
                  <a16:creationId xmlns:a16="http://schemas.microsoft.com/office/drawing/2014/main" id="{8D847A51-03BE-C4CE-3A0C-FBF176568763}"/>
                </a:ext>
              </a:extLst>
            </p:cNvPr>
            <p:cNvSpPr/>
            <p:nvPr/>
          </p:nvSpPr>
          <p:spPr>
            <a:xfrm>
              <a:off x="11534759" y="1009112"/>
              <a:ext cx="47102" cy="44485"/>
            </a:xfrm>
            <a:custGeom>
              <a:avLst/>
              <a:gdLst>
                <a:gd name="connsiteX0" fmla="*/ 47043 w 47102"/>
                <a:gd name="connsiteY0" fmla="*/ 21826 h 44485"/>
                <a:gd name="connsiteX1" fmla="*/ 24622 w 47102"/>
                <a:gd name="connsiteY1" fmla="*/ 44485 h 44485"/>
                <a:gd name="connsiteX2" fmla="*/ 0 w 47102"/>
                <a:gd name="connsiteY2" fmla="*/ 27119 h 44485"/>
                <a:gd name="connsiteX3" fmla="*/ 26049 w 47102"/>
                <a:gd name="connsiteY3" fmla="*/ 2201 h 44485"/>
                <a:gd name="connsiteX4" fmla="*/ 30807 w 47102"/>
                <a:gd name="connsiteY4" fmla="*/ 0 h 44485"/>
                <a:gd name="connsiteX5" fmla="*/ 47102 w 47102"/>
                <a:gd name="connsiteY5" fmla="*/ 21826 h 4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02" h="44485">
                  <a:moveTo>
                    <a:pt x="47043" y="21826"/>
                  </a:moveTo>
                  <a:cubicBezTo>
                    <a:pt x="39549" y="29379"/>
                    <a:pt x="32115" y="36932"/>
                    <a:pt x="24622" y="44485"/>
                  </a:cubicBezTo>
                  <a:cubicBezTo>
                    <a:pt x="16414" y="38717"/>
                    <a:pt x="8207" y="32888"/>
                    <a:pt x="0" y="27119"/>
                  </a:cubicBezTo>
                  <a:cubicBezTo>
                    <a:pt x="8683" y="18793"/>
                    <a:pt x="17247" y="10408"/>
                    <a:pt x="26049" y="2201"/>
                  </a:cubicBezTo>
                  <a:cubicBezTo>
                    <a:pt x="27238" y="1071"/>
                    <a:pt x="29201" y="714"/>
                    <a:pt x="30807" y="0"/>
                  </a:cubicBezTo>
                  <a:cubicBezTo>
                    <a:pt x="36219" y="7256"/>
                    <a:pt x="41690" y="14571"/>
                    <a:pt x="47102" y="21826"/>
                  </a:cubicBezTo>
                  <a:close/>
                </a:path>
              </a:pathLst>
            </a:custGeom>
            <a:solidFill>
              <a:srgbClr val="6EC6D9">
                <a:alpha val="24000"/>
              </a:srgbClr>
            </a:solidFill>
            <a:ln w="5935" cap="flat">
              <a:noFill/>
              <a:prstDash val="solid"/>
              <a:miter/>
            </a:ln>
          </p:spPr>
          <p:txBody>
            <a:bodyPr rtlCol="0" anchor="ctr"/>
            <a:lstStyle/>
            <a:p>
              <a:endParaRPr lang="es-BO"/>
            </a:p>
          </p:txBody>
        </p:sp>
        <p:sp>
          <p:nvSpPr>
            <p:cNvPr id="86" name="Forma libre: forma 85">
              <a:extLst>
                <a:ext uri="{FF2B5EF4-FFF2-40B4-BE49-F238E27FC236}">
                  <a16:creationId xmlns:a16="http://schemas.microsoft.com/office/drawing/2014/main" id="{313AB22C-9F20-D984-D171-E58E6D70F7B1}"/>
                </a:ext>
              </a:extLst>
            </p:cNvPr>
            <p:cNvSpPr/>
            <p:nvPr/>
          </p:nvSpPr>
          <p:spPr>
            <a:xfrm>
              <a:off x="11603390" y="1085262"/>
              <a:ext cx="22064" cy="29472"/>
            </a:xfrm>
            <a:custGeom>
              <a:avLst/>
              <a:gdLst>
                <a:gd name="connsiteX0" fmla="*/ 60 w 22064"/>
                <a:gd name="connsiteY0" fmla="*/ 7171 h 29472"/>
                <a:gd name="connsiteX1" fmla="*/ 4163 w 22064"/>
                <a:gd name="connsiteY1" fmla="*/ 2472 h 29472"/>
                <a:gd name="connsiteX2" fmla="*/ 10586 w 22064"/>
                <a:gd name="connsiteY2" fmla="*/ 153 h 29472"/>
                <a:gd name="connsiteX3" fmla="*/ 22064 w 22064"/>
                <a:gd name="connsiteY3" fmla="*/ 26975 h 29472"/>
                <a:gd name="connsiteX4" fmla="*/ 21886 w 22064"/>
                <a:gd name="connsiteY4" fmla="*/ 29473 h 29472"/>
                <a:gd name="connsiteX5" fmla="*/ 18734 w 22064"/>
                <a:gd name="connsiteY5" fmla="*/ 27808 h 29472"/>
                <a:gd name="connsiteX6" fmla="*/ 0 w 22064"/>
                <a:gd name="connsiteY6" fmla="*/ 7171 h 2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4" h="29472">
                  <a:moveTo>
                    <a:pt x="60" y="7171"/>
                  </a:moveTo>
                  <a:cubicBezTo>
                    <a:pt x="1427" y="5624"/>
                    <a:pt x="2795" y="4019"/>
                    <a:pt x="4163" y="2472"/>
                  </a:cubicBezTo>
                  <a:cubicBezTo>
                    <a:pt x="5888" y="510"/>
                    <a:pt x="7969" y="-382"/>
                    <a:pt x="10586" y="153"/>
                  </a:cubicBezTo>
                  <a:cubicBezTo>
                    <a:pt x="14392" y="9074"/>
                    <a:pt x="18258" y="18054"/>
                    <a:pt x="22064" y="26975"/>
                  </a:cubicBezTo>
                  <a:cubicBezTo>
                    <a:pt x="22064" y="27808"/>
                    <a:pt x="21945" y="28640"/>
                    <a:pt x="21886" y="29473"/>
                  </a:cubicBezTo>
                  <a:cubicBezTo>
                    <a:pt x="20815" y="28938"/>
                    <a:pt x="19507" y="28640"/>
                    <a:pt x="18734" y="27808"/>
                  </a:cubicBezTo>
                  <a:cubicBezTo>
                    <a:pt x="12430" y="20968"/>
                    <a:pt x="6245" y="14069"/>
                    <a:pt x="0" y="7171"/>
                  </a:cubicBezTo>
                  <a:close/>
                </a:path>
              </a:pathLst>
            </a:custGeom>
            <a:solidFill>
              <a:srgbClr val="6EC6D9">
                <a:alpha val="24000"/>
              </a:srgbClr>
            </a:solidFill>
            <a:ln w="5935" cap="flat">
              <a:noFill/>
              <a:prstDash val="solid"/>
              <a:miter/>
            </a:ln>
          </p:spPr>
          <p:txBody>
            <a:bodyPr rtlCol="0" anchor="ctr"/>
            <a:lstStyle/>
            <a:p>
              <a:endParaRPr lang="es-BO"/>
            </a:p>
          </p:txBody>
        </p:sp>
        <p:sp>
          <p:nvSpPr>
            <p:cNvPr id="87" name="Forma libre: forma 86">
              <a:extLst>
                <a:ext uri="{FF2B5EF4-FFF2-40B4-BE49-F238E27FC236}">
                  <a16:creationId xmlns:a16="http://schemas.microsoft.com/office/drawing/2014/main" id="{D1ABFA2B-9637-EF04-ECC9-243B908248E1}"/>
                </a:ext>
              </a:extLst>
            </p:cNvPr>
            <p:cNvSpPr/>
            <p:nvPr/>
          </p:nvSpPr>
          <p:spPr>
            <a:xfrm>
              <a:off x="11614868" y="1067098"/>
              <a:ext cx="1427" cy="1724"/>
            </a:xfrm>
            <a:custGeom>
              <a:avLst/>
              <a:gdLst>
                <a:gd name="connsiteX0" fmla="*/ 0 w 1427"/>
                <a:gd name="connsiteY0" fmla="*/ 0 h 1724"/>
                <a:gd name="connsiteX1" fmla="*/ 1427 w 1427"/>
                <a:gd name="connsiteY1" fmla="*/ 1725 h 1724"/>
                <a:gd name="connsiteX2" fmla="*/ 0 w 1427"/>
                <a:gd name="connsiteY2" fmla="*/ 0 h 1724"/>
              </a:gdLst>
              <a:ahLst/>
              <a:cxnLst>
                <a:cxn ang="0">
                  <a:pos x="connsiteX0" y="connsiteY0"/>
                </a:cxn>
                <a:cxn ang="0">
                  <a:pos x="connsiteX1" y="connsiteY1"/>
                </a:cxn>
                <a:cxn ang="0">
                  <a:pos x="connsiteX2" y="connsiteY2"/>
                </a:cxn>
              </a:cxnLst>
              <a:rect l="l" t="t" r="r" b="b"/>
              <a:pathLst>
                <a:path w="1427" h="1724">
                  <a:moveTo>
                    <a:pt x="0" y="0"/>
                  </a:moveTo>
                  <a:cubicBezTo>
                    <a:pt x="476" y="595"/>
                    <a:pt x="951" y="1130"/>
                    <a:pt x="1427" y="1725"/>
                  </a:cubicBezTo>
                  <a:cubicBezTo>
                    <a:pt x="951" y="1130"/>
                    <a:pt x="476" y="595"/>
                    <a:pt x="0"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88" name="Forma libre: forma 87">
              <a:extLst>
                <a:ext uri="{FF2B5EF4-FFF2-40B4-BE49-F238E27FC236}">
                  <a16:creationId xmlns:a16="http://schemas.microsoft.com/office/drawing/2014/main" id="{EB92E428-34A4-5DAB-77AA-389F75111429}"/>
                </a:ext>
              </a:extLst>
            </p:cNvPr>
            <p:cNvSpPr/>
            <p:nvPr/>
          </p:nvSpPr>
          <p:spPr>
            <a:xfrm>
              <a:off x="11344983" y="925018"/>
              <a:ext cx="892" cy="475"/>
            </a:xfrm>
            <a:custGeom>
              <a:avLst/>
              <a:gdLst>
                <a:gd name="connsiteX0" fmla="*/ 892 w 892"/>
                <a:gd name="connsiteY0" fmla="*/ 476 h 475"/>
                <a:gd name="connsiteX1" fmla="*/ 0 w 892"/>
                <a:gd name="connsiteY1" fmla="*/ 297 h 475"/>
                <a:gd name="connsiteX2" fmla="*/ 535 w 892"/>
                <a:gd name="connsiteY2" fmla="*/ 0 h 475"/>
                <a:gd name="connsiteX3" fmla="*/ 892 w 892"/>
                <a:gd name="connsiteY3" fmla="*/ 476 h 475"/>
              </a:gdLst>
              <a:ahLst/>
              <a:cxnLst>
                <a:cxn ang="0">
                  <a:pos x="connsiteX0" y="connsiteY0"/>
                </a:cxn>
                <a:cxn ang="0">
                  <a:pos x="connsiteX1" y="connsiteY1"/>
                </a:cxn>
                <a:cxn ang="0">
                  <a:pos x="connsiteX2" y="connsiteY2"/>
                </a:cxn>
                <a:cxn ang="0">
                  <a:pos x="connsiteX3" y="connsiteY3"/>
                </a:cxn>
              </a:cxnLst>
              <a:rect l="l" t="t" r="r" b="b"/>
              <a:pathLst>
                <a:path w="892" h="475">
                  <a:moveTo>
                    <a:pt x="892" y="476"/>
                  </a:moveTo>
                  <a:cubicBezTo>
                    <a:pt x="595" y="476"/>
                    <a:pt x="297" y="416"/>
                    <a:pt x="0" y="297"/>
                  </a:cubicBezTo>
                  <a:lnTo>
                    <a:pt x="535" y="0"/>
                  </a:lnTo>
                  <a:lnTo>
                    <a:pt x="892" y="476"/>
                  </a:lnTo>
                  <a:close/>
                </a:path>
              </a:pathLst>
            </a:custGeom>
            <a:solidFill>
              <a:srgbClr val="32A3C3">
                <a:alpha val="24000"/>
              </a:srgbClr>
            </a:solidFill>
            <a:ln w="5935" cap="flat">
              <a:noFill/>
              <a:prstDash val="solid"/>
              <a:miter/>
            </a:ln>
          </p:spPr>
          <p:txBody>
            <a:bodyPr rtlCol="0" anchor="ctr"/>
            <a:lstStyle/>
            <a:p>
              <a:endParaRPr lang="es-BO"/>
            </a:p>
          </p:txBody>
        </p:sp>
        <p:sp>
          <p:nvSpPr>
            <p:cNvPr id="89" name="Forma libre: forma 88">
              <a:extLst>
                <a:ext uri="{FF2B5EF4-FFF2-40B4-BE49-F238E27FC236}">
                  <a16:creationId xmlns:a16="http://schemas.microsoft.com/office/drawing/2014/main" id="{0C8AE74E-E4CC-653D-3761-705E4DC137A1}"/>
                </a:ext>
              </a:extLst>
            </p:cNvPr>
            <p:cNvSpPr/>
            <p:nvPr/>
          </p:nvSpPr>
          <p:spPr>
            <a:xfrm>
              <a:off x="10816749" y="2028765"/>
              <a:ext cx="365432" cy="112729"/>
            </a:xfrm>
            <a:custGeom>
              <a:avLst/>
              <a:gdLst>
                <a:gd name="connsiteX0" fmla="*/ 361354 w 365432"/>
                <a:gd name="connsiteY0" fmla="*/ 41274 h 112729"/>
                <a:gd name="connsiteX1" fmla="*/ 363495 w 365432"/>
                <a:gd name="connsiteY1" fmla="*/ 73924 h 112729"/>
                <a:gd name="connsiteX2" fmla="*/ 357310 w 365432"/>
                <a:gd name="connsiteY2" fmla="*/ 84808 h 112729"/>
                <a:gd name="connsiteX3" fmla="*/ 323529 w 365432"/>
                <a:gd name="connsiteY3" fmla="*/ 104731 h 112729"/>
                <a:gd name="connsiteX4" fmla="*/ 265603 w 365432"/>
                <a:gd name="connsiteY4" fmla="*/ 112700 h 112729"/>
                <a:gd name="connsiteX5" fmla="*/ 229385 w 365432"/>
                <a:gd name="connsiteY5" fmla="*/ 112224 h 112729"/>
                <a:gd name="connsiteX6" fmla="*/ 201611 w 365432"/>
                <a:gd name="connsiteY6" fmla="*/ 109251 h 112729"/>
                <a:gd name="connsiteX7" fmla="*/ 165095 w 365432"/>
                <a:gd name="connsiteY7" fmla="*/ 103363 h 112729"/>
                <a:gd name="connsiteX8" fmla="*/ 122929 w 365432"/>
                <a:gd name="connsiteY8" fmla="*/ 93669 h 112729"/>
                <a:gd name="connsiteX9" fmla="*/ 113592 w 365432"/>
                <a:gd name="connsiteY9" fmla="*/ 93669 h 112729"/>
                <a:gd name="connsiteX10" fmla="*/ 109548 w 365432"/>
                <a:gd name="connsiteY10" fmla="*/ 92420 h 112729"/>
                <a:gd name="connsiteX11" fmla="*/ 103363 w 365432"/>
                <a:gd name="connsiteY11" fmla="*/ 87008 h 112729"/>
                <a:gd name="connsiteX12" fmla="*/ 48589 w 365432"/>
                <a:gd name="connsiteY12" fmla="*/ 47043 h 112729"/>
                <a:gd name="connsiteX13" fmla="*/ 833 w 365432"/>
                <a:gd name="connsiteY13" fmla="*/ 1606 h 112729"/>
                <a:gd name="connsiteX14" fmla="*/ 0 w 365432"/>
                <a:gd name="connsiteY14" fmla="*/ 0 h 112729"/>
                <a:gd name="connsiteX15" fmla="*/ 12787 w 365432"/>
                <a:gd name="connsiteY15" fmla="*/ 60 h 112729"/>
                <a:gd name="connsiteX16" fmla="*/ 16593 w 365432"/>
                <a:gd name="connsiteY16" fmla="*/ 1903 h 112729"/>
                <a:gd name="connsiteX17" fmla="*/ 19091 w 365432"/>
                <a:gd name="connsiteY17" fmla="*/ 4460 h 112729"/>
                <a:gd name="connsiteX18" fmla="*/ 181747 w 365432"/>
                <a:gd name="connsiteY18" fmla="*/ 78444 h 112729"/>
                <a:gd name="connsiteX19" fmla="*/ 269945 w 365432"/>
                <a:gd name="connsiteY19" fmla="*/ 78266 h 112729"/>
                <a:gd name="connsiteX20" fmla="*/ 356715 w 365432"/>
                <a:gd name="connsiteY20" fmla="*/ 44069 h 112729"/>
                <a:gd name="connsiteX21" fmla="*/ 361354 w 365432"/>
                <a:gd name="connsiteY21" fmla="*/ 41274 h 11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432" h="112729">
                  <a:moveTo>
                    <a:pt x="361354" y="41274"/>
                  </a:moveTo>
                  <a:cubicBezTo>
                    <a:pt x="366052" y="51919"/>
                    <a:pt x="366587" y="62803"/>
                    <a:pt x="363495" y="73924"/>
                  </a:cubicBezTo>
                  <a:cubicBezTo>
                    <a:pt x="362305" y="78087"/>
                    <a:pt x="360045" y="81536"/>
                    <a:pt x="357310" y="84808"/>
                  </a:cubicBezTo>
                  <a:cubicBezTo>
                    <a:pt x="348389" y="95453"/>
                    <a:pt x="336435" y="100984"/>
                    <a:pt x="323529" y="104731"/>
                  </a:cubicBezTo>
                  <a:cubicBezTo>
                    <a:pt x="304617" y="110202"/>
                    <a:pt x="285348" y="113057"/>
                    <a:pt x="265603" y="112700"/>
                  </a:cubicBezTo>
                  <a:cubicBezTo>
                    <a:pt x="253530" y="112522"/>
                    <a:pt x="241458" y="112819"/>
                    <a:pt x="229385" y="112224"/>
                  </a:cubicBezTo>
                  <a:cubicBezTo>
                    <a:pt x="220107" y="111749"/>
                    <a:pt x="210889" y="109964"/>
                    <a:pt x="201611" y="109251"/>
                  </a:cubicBezTo>
                  <a:cubicBezTo>
                    <a:pt x="189241" y="108299"/>
                    <a:pt x="177228" y="105563"/>
                    <a:pt x="165095" y="103363"/>
                  </a:cubicBezTo>
                  <a:cubicBezTo>
                    <a:pt x="150881" y="100806"/>
                    <a:pt x="136846" y="97475"/>
                    <a:pt x="122929" y="93669"/>
                  </a:cubicBezTo>
                  <a:cubicBezTo>
                    <a:pt x="119777" y="92836"/>
                    <a:pt x="116685" y="91171"/>
                    <a:pt x="113592" y="93669"/>
                  </a:cubicBezTo>
                  <a:cubicBezTo>
                    <a:pt x="112224" y="93253"/>
                    <a:pt x="110916" y="92836"/>
                    <a:pt x="109548" y="92420"/>
                  </a:cubicBezTo>
                  <a:cubicBezTo>
                    <a:pt x="108121" y="89863"/>
                    <a:pt x="106515" y="87603"/>
                    <a:pt x="103363" y="87008"/>
                  </a:cubicBezTo>
                  <a:cubicBezTo>
                    <a:pt x="85105" y="73686"/>
                    <a:pt x="66728" y="60483"/>
                    <a:pt x="48589" y="47043"/>
                  </a:cubicBezTo>
                  <a:cubicBezTo>
                    <a:pt x="30807" y="33899"/>
                    <a:pt x="15701" y="17842"/>
                    <a:pt x="833" y="1606"/>
                  </a:cubicBezTo>
                  <a:cubicBezTo>
                    <a:pt x="416" y="1190"/>
                    <a:pt x="297" y="535"/>
                    <a:pt x="0" y="0"/>
                  </a:cubicBezTo>
                  <a:cubicBezTo>
                    <a:pt x="4282" y="0"/>
                    <a:pt x="8505" y="0"/>
                    <a:pt x="12787" y="60"/>
                  </a:cubicBezTo>
                  <a:lnTo>
                    <a:pt x="16593" y="1903"/>
                  </a:lnTo>
                  <a:cubicBezTo>
                    <a:pt x="17425" y="2736"/>
                    <a:pt x="18199" y="3747"/>
                    <a:pt x="19091" y="4460"/>
                  </a:cubicBezTo>
                  <a:cubicBezTo>
                    <a:pt x="66966" y="43058"/>
                    <a:pt x="120907" y="68393"/>
                    <a:pt x="181747" y="78444"/>
                  </a:cubicBezTo>
                  <a:cubicBezTo>
                    <a:pt x="211186" y="83321"/>
                    <a:pt x="240506" y="83321"/>
                    <a:pt x="269945" y="78266"/>
                  </a:cubicBezTo>
                  <a:cubicBezTo>
                    <a:pt x="301227" y="72854"/>
                    <a:pt x="330309" y="61970"/>
                    <a:pt x="356715" y="44069"/>
                  </a:cubicBezTo>
                  <a:cubicBezTo>
                    <a:pt x="358202" y="43058"/>
                    <a:pt x="359807" y="42225"/>
                    <a:pt x="361354" y="41274"/>
                  </a:cubicBezTo>
                  <a:close/>
                </a:path>
              </a:pathLst>
            </a:custGeom>
            <a:solidFill>
              <a:srgbClr val="252B5D">
                <a:alpha val="24000"/>
              </a:srgbClr>
            </a:solidFill>
            <a:ln w="5935" cap="flat">
              <a:noFill/>
              <a:prstDash val="solid"/>
              <a:miter/>
            </a:ln>
          </p:spPr>
          <p:txBody>
            <a:bodyPr rtlCol="0" anchor="ctr"/>
            <a:lstStyle/>
            <a:p>
              <a:endParaRPr lang="es-BO"/>
            </a:p>
          </p:txBody>
        </p:sp>
        <p:sp>
          <p:nvSpPr>
            <p:cNvPr id="90" name="Forma libre: forma 89">
              <a:extLst>
                <a:ext uri="{FF2B5EF4-FFF2-40B4-BE49-F238E27FC236}">
                  <a16:creationId xmlns:a16="http://schemas.microsoft.com/office/drawing/2014/main" id="{9621282A-1458-F7AE-3146-EC03FC0D65A8}"/>
                </a:ext>
              </a:extLst>
            </p:cNvPr>
            <p:cNvSpPr/>
            <p:nvPr/>
          </p:nvSpPr>
          <p:spPr>
            <a:xfrm>
              <a:off x="10660873" y="1987313"/>
              <a:ext cx="259239" cy="128576"/>
            </a:xfrm>
            <a:custGeom>
              <a:avLst/>
              <a:gdLst>
                <a:gd name="connsiteX0" fmla="*/ 155877 w 259239"/>
                <a:gd name="connsiteY0" fmla="*/ 41452 h 128576"/>
                <a:gd name="connsiteX1" fmla="*/ 156710 w 259239"/>
                <a:gd name="connsiteY1" fmla="*/ 43058 h 128576"/>
                <a:gd name="connsiteX2" fmla="*/ 204466 w 259239"/>
                <a:gd name="connsiteY2" fmla="*/ 88495 h 128576"/>
                <a:gd name="connsiteX3" fmla="*/ 259240 w 259239"/>
                <a:gd name="connsiteY3" fmla="*/ 128460 h 128576"/>
                <a:gd name="connsiteX4" fmla="*/ 248654 w 259239"/>
                <a:gd name="connsiteY4" fmla="*/ 126795 h 128576"/>
                <a:gd name="connsiteX5" fmla="*/ 110797 w 259239"/>
                <a:gd name="connsiteY5" fmla="*/ 72199 h 128576"/>
                <a:gd name="connsiteX6" fmla="*/ 102590 w 259239"/>
                <a:gd name="connsiteY6" fmla="*/ 68631 h 128576"/>
                <a:gd name="connsiteX7" fmla="*/ 97356 w 259239"/>
                <a:gd name="connsiteY7" fmla="*/ 65241 h 128576"/>
                <a:gd name="connsiteX8" fmla="*/ 55488 w 259239"/>
                <a:gd name="connsiteY8" fmla="*/ 42404 h 128576"/>
                <a:gd name="connsiteX9" fmla="*/ 14571 w 259239"/>
                <a:gd name="connsiteY9" fmla="*/ 14571 h 128576"/>
                <a:gd name="connsiteX10" fmla="*/ 6482 w 259239"/>
                <a:gd name="connsiteY10" fmla="*/ 8921 h 128576"/>
                <a:gd name="connsiteX11" fmla="*/ 0 w 259239"/>
                <a:gd name="connsiteY11" fmla="*/ 0 h 128576"/>
                <a:gd name="connsiteX12" fmla="*/ 51979 w 259239"/>
                <a:gd name="connsiteY12" fmla="*/ 18199 h 128576"/>
                <a:gd name="connsiteX13" fmla="*/ 136370 w 259239"/>
                <a:gd name="connsiteY13" fmla="*/ 37587 h 128576"/>
                <a:gd name="connsiteX14" fmla="*/ 152428 w 259239"/>
                <a:gd name="connsiteY14" fmla="*/ 39549 h 128576"/>
                <a:gd name="connsiteX15" fmla="*/ 155817 w 259239"/>
                <a:gd name="connsiteY15" fmla="*/ 41631 h 12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239" h="128576">
                  <a:moveTo>
                    <a:pt x="155877" y="41452"/>
                  </a:moveTo>
                  <a:cubicBezTo>
                    <a:pt x="156174" y="41987"/>
                    <a:pt x="156353" y="42582"/>
                    <a:pt x="156710" y="43058"/>
                  </a:cubicBezTo>
                  <a:cubicBezTo>
                    <a:pt x="171578" y="59294"/>
                    <a:pt x="186684" y="75351"/>
                    <a:pt x="204466" y="88495"/>
                  </a:cubicBezTo>
                  <a:cubicBezTo>
                    <a:pt x="222664" y="101936"/>
                    <a:pt x="240982" y="115138"/>
                    <a:pt x="259240" y="128460"/>
                  </a:cubicBezTo>
                  <a:cubicBezTo>
                    <a:pt x="255553" y="128936"/>
                    <a:pt x="252163" y="127865"/>
                    <a:pt x="248654" y="126795"/>
                  </a:cubicBezTo>
                  <a:cubicBezTo>
                    <a:pt x="201254" y="112165"/>
                    <a:pt x="155342" y="93907"/>
                    <a:pt x="110797" y="72199"/>
                  </a:cubicBezTo>
                  <a:cubicBezTo>
                    <a:pt x="108121" y="70891"/>
                    <a:pt x="105325" y="69821"/>
                    <a:pt x="102590" y="68631"/>
                  </a:cubicBezTo>
                  <a:cubicBezTo>
                    <a:pt x="100865" y="67501"/>
                    <a:pt x="99140" y="66252"/>
                    <a:pt x="97356" y="65241"/>
                  </a:cubicBezTo>
                  <a:cubicBezTo>
                    <a:pt x="83380" y="57629"/>
                    <a:pt x="69226" y="50373"/>
                    <a:pt x="55488" y="42404"/>
                  </a:cubicBezTo>
                  <a:cubicBezTo>
                    <a:pt x="41214" y="34137"/>
                    <a:pt x="27238" y="25276"/>
                    <a:pt x="14571" y="14571"/>
                  </a:cubicBezTo>
                  <a:cubicBezTo>
                    <a:pt x="12073" y="12430"/>
                    <a:pt x="9159" y="10764"/>
                    <a:pt x="6482" y="8921"/>
                  </a:cubicBezTo>
                  <a:cubicBezTo>
                    <a:pt x="4401" y="5888"/>
                    <a:pt x="714" y="3985"/>
                    <a:pt x="0" y="0"/>
                  </a:cubicBezTo>
                  <a:cubicBezTo>
                    <a:pt x="16950" y="7137"/>
                    <a:pt x="34375" y="12906"/>
                    <a:pt x="51979" y="18199"/>
                  </a:cubicBezTo>
                  <a:cubicBezTo>
                    <a:pt x="79693" y="26465"/>
                    <a:pt x="107942" y="32591"/>
                    <a:pt x="136370" y="37587"/>
                  </a:cubicBezTo>
                  <a:cubicBezTo>
                    <a:pt x="141663" y="38538"/>
                    <a:pt x="147075" y="38895"/>
                    <a:pt x="152428" y="39549"/>
                  </a:cubicBezTo>
                  <a:lnTo>
                    <a:pt x="155817" y="41631"/>
                  </a:lnTo>
                  <a:close/>
                </a:path>
              </a:pathLst>
            </a:custGeom>
            <a:solidFill>
              <a:srgbClr val="38ADD7">
                <a:alpha val="24000"/>
              </a:srgbClr>
            </a:solidFill>
            <a:ln w="5935" cap="flat">
              <a:noFill/>
              <a:prstDash val="solid"/>
              <a:miter/>
            </a:ln>
          </p:spPr>
          <p:txBody>
            <a:bodyPr rtlCol="0" anchor="ctr"/>
            <a:lstStyle/>
            <a:p>
              <a:endParaRPr lang="es-BO"/>
            </a:p>
          </p:txBody>
        </p:sp>
        <p:sp>
          <p:nvSpPr>
            <p:cNvPr id="91" name="Forma libre: forma 90">
              <a:extLst>
                <a:ext uri="{FF2B5EF4-FFF2-40B4-BE49-F238E27FC236}">
                  <a16:creationId xmlns:a16="http://schemas.microsoft.com/office/drawing/2014/main" id="{EDFB8069-EF4C-FBE2-95BA-E0CD4AF6740E}"/>
                </a:ext>
              </a:extLst>
            </p:cNvPr>
            <p:cNvSpPr/>
            <p:nvPr/>
          </p:nvSpPr>
          <p:spPr>
            <a:xfrm>
              <a:off x="10524146" y="1854749"/>
              <a:ext cx="289273" cy="171934"/>
            </a:xfrm>
            <a:custGeom>
              <a:avLst/>
              <a:gdLst>
                <a:gd name="connsiteX0" fmla="*/ 289214 w 289273"/>
                <a:gd name="connsiteY0" fmla="*/ 171934 h 171934"/>
                <a:gd name="connsiteX1" fmla="*/ 273156 w 289273"/>
                <a:gd name="connsiteY1" fmla="*/ 169972 h 171934"/>
                <a:gd name="connsiteX2" fmla="*/ 188765 w 289273"/>
                <a:gd name="connsiteY2" fmla="*/ 150584 h 171934"/>
                <a:gd name="connsiteX3" fmla="*/ 136786 w 289273"/>
                <a:gd name="connsiteY3" fmla="*/ 132385 h 171934"/>
                <a:gd name="connsiteX4" fmla="*/ 133813 w 289273"/>
                <a:gd name="connsiteY4" fmla="*/ 131136 h 171934"/>
                <a:gd name="connsiteX5" fmla="*/ 130542 w 289273"/>
                <a:gd name="connsiteY5" fmla="*/ 132504 h 171934"/>
                <a:gd name="connsiteX6" fmla="*/ 119539 w 289273"/>
                <a:gd name="connsiteY6" fmla="*/ 125249 h 171934"/>
                <a:gd name="connsiteX7" fmla="*/ 116447 w 289273"/>
                <a:gd name="connsiteY7" fmla="*/ 123048 h 171934"/>
                <a:gd name="connsiteX8" fmla="*/ 93788 w 289273"/>
                <a:gd name="connsiteY8" fmla="*/ 104017 h 171934"/>
                <a:gd name="connsiteX9" fmla="*/ 85581 w 289273"/>
                <a:gd name="connsiteY9" fmla="*/ 97118 h 171934"/>
                <a:gd name="connsiteX10" fmla="*/ 62505 w 289273"/>
                <a:gd name="connsiteY10" fmla="*/ 75708 h 171934"/>
                <a:gd name="connsiteX11" fmla="*/ 54060 w 289273"/>
                <a:gd name="connsiteY11" fmla="*/ 66430 h 171934"/>
                <a:gd name="connsiteX12" fmla="*/ 48589 w 289273"/>
                <a:gd name="connsiteY12" fmla="*/ 60483 h 171934"/>
                <a:gd name="connsiteX13" fmla="*/ 17604 w 289273"/>
                <a:gd name="connsiteY13" fmla="*/ 24443 h 171934"/>
                <a:gd name="connsiteX14" fmla="*/ 11300 w 289273"/>
                <a:gd name="connsiteY14" fmla="*/ 18079 h 171934"/>
                <a:gd name="connsiteX15" fmla="*/ 9337 w 289273"/>
                <a:gd name="connsiteY15" fmla="*/ 14452 h 171934"/>
                <a:gd name="connsiteX16" fmla="*/ 0 w 289273"/>
                <a:gd name="connsiteY16" fmla="*/ 2022 h 171934"/>
                <a:gd name="connsiteX17" fmla="*/ 2082 w 289273"/>
                <a:gd name="connsiteY17" fmla="*/ 0 h 171934"/>
                <a:gd name="connsiteX18" fmla="*/ 21886 w 289273"/>
                <a:gd name="connsiteY18" fmla="*/ 22124 h 171934"/>
                <a:gd name="connsiteX19" fmla="*/ 32829 w 289273"/>
                <a:gd name="connsiteY19" fmla="*/ 32710 h 171934"/>
                <a:gd name="connsiteX20" fmla="*/ 38360 w 289273"/>
                <a:gd name="connsiteY20" fmla="*/ 38657 h 171934"/>
                <a:gd name="connsiteX21" fmla="*/ 57450 w 289273"/>
                <a:gd name="connsiteY21" fmla="*/ 55250 h 171934"/>
                <a:gd name="connsiteX22" fmla="*/ 176930 w 289273"/>
                <a:gd name="connsiteY22" fmla="*/ 123346 h 171934"/>
                <a:gd name="connsiteX23" fmla="*/ 251508 w 289273"/>
                <a:gd name="connsiteY23" fmla="*/ 141068 h 171934"/>
                <a:gd name="connsiteX24" fmla="*/ 263106 w 289273"/>
                <a:gd name="connsiteY24" fmla="*/ 141366 h 171934"/>
                <a:gd name="connsiteX25" fmla="*/ 263581 w 289273"/>
                <a:gd name="connsiteY25" fmla="*/ 136192 h 171934"/>
                <a:gd name="connsiteX26" fmla="*/ 268220 w 289273"/>
                <a:gd name="connsiteY26" fmla="*/ 141306 h 171934"/>
                <a:gd name="connsiteX27" fmla="*/ 267090 w 289273"/>
                <a:gd name="connsiteY27" fmla="*/ 144161 h 171934"/>
                <a:gd name="connsiteX28" fmla="*/ 273513 w 289273"/>
                <a:gd name="connsiteY28" fmla="*/ 152665 h 171934"/>
                <a:gd name="connsiteX29" fmla="*/ 289273 w 289273"/>
                <a:gd name="connsiteY29" fmla="*/ 171875 h 17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273" h="171934">
                  <a:moveTo>
                    <a:pt x="289214" y="171934"/>
                  </a:moveTo>
                  <a:cubicBezTo>
                    <a:pt x="283861" y="171280"/>
                    <a:pt x="278449" y="170923"/>
                    <a:pt x="273156" y="169972"/>
                  </a:cubicBezTo>
                  <a:cubicBezTo>
                    <a:pt x="244669" y="164976"/>
                    <a:pt x="216479" y="158850"/>
                    <a:pt x="188765" y="150584"/>
                  </a:cubicBezTo>
                  <a:cubicBezTo>
                    <a:pt x="171161" y="145350"/>
                    <a:pt x="153736" y="139522"/>
                    <a:pt x="136786" y="132385"/>
                  </a:cubicBezTo>
                  <a:cubicBezTo>
                    <a:pt x="135775" y="131969"/>
                    <a:pt x="134824" y="131493"/>
                    <a:pt x="133813" y="131136"/>
                  </a:cubicBezTo>
                  <a:cubicBezTo>
                    <a:pt x="132326" y="130542"/>
                    <a:pt x="131196" y="131077"/>
                    <a:pt x="130542" y="132504"/>
                  </a:cubicBezTo>
                  <a:cubicBezTo>
                    <a:pt x="126022" y="131374"/>
                    <a:pt x="122513" y="128698"/>
                    <a:pt x="119539" y="125249"/>
                  </a:cubicBezTo>
                  <a:cubicBezTo>
                    <a:pt x="118528" y="124535"/>
                    <a:pt x="117458" y="123821"/>
                    <a:pt x="116447" y="123048"/>
                  </a:cubicBezTo>
                  <a:cubicBezTo>
                    <a:pt x="108894" y="116685"/>
                    <a:pt x="101341" y="110381"/>
                    <a:pt x="93788" y="104017"/>
                  </a:cubicBezTo>
                  <a:cubicBezTo>
                    <a:pt x="91052" y="101697"/>
                    <a:pt x="88257" y="99497"/>
                    <a:pt x="85581" y="97118"/>
                  </a:cubicBezTo>
                  <a:cubicBezTo>
                    <a:pt x="77790" y="90160"/>
                    <a:pt x="71010" y="82012"/>
                    <a:pt x="62505" y="75708"/>
                  </a:cubicBezTo>
                  <a:cubicBezTo>
                    <a:pt x="59234" y="73270"/>
                    <a:pt x="56856" y="69582"/>
                    <a:pt x="54060" y="66430"/>
                  </a:cubicBezTo>
                  <a:cubicBezTo>
                    <a:pt x="52276" y="64408"/>
                    <a:pt x="50492" y="62386"/>
                    <a:pt x="48589" y="60483"/>
                  </a:cubicBezTo>
                  <a:cubicBezTo>
                    <a:pt x="37230" y="49302"/>
                    <a:pt x="27238" y="37051"/>
                    <a:pt x="17604" y="24443"/>
                  </a:cubicBezTo>
                  <a:cubicBezTo>
                    <a:pt x="15820" y="22124"/>
                    <a:pt x="13441" y="20221"/>
                    <a:pt x="11300" y="18079"/>
                  </a:cubicBezTo>
                  <a:cubicBezTo>
                    <a:pt x="10646" y="16890"/>
                    <a:pt x="9991" y="15641"/>
                    <a:pt x="9337" y="14452"/>
                  </a:cubicBezTo>
                  <a:cubicBezTo>
                    <a:pt x="6245" y="10289"/>
                    <a:pt x="3093" y="6185"/>
                    <a:pt x="0" y="2022"/>
                  </a:cubicBezTo>
                  <a:lnTo>
                    <a:pt x="2082" y="0"/>
                  </a:lnTo>
                  <a:cubicBezTo>
                    <a:pt x="8683" y="7375"/>
                    <a:pt x="15165" y="14868"/>
                    <a:pt x="21886" y="22124"/>
                  </a:cubicBezTo>
                  <a:cubicBezTo>
                    <a:pt x="25335" y="25811"/>
                    <a:pt x="29141" y="29201"/>
                    <a:pt x="32829" y="32710"/>
                  </a:cubicBezTo>
                  <a:cubicBezTo>
                    <a:pt x="34672" y="34672"/>
                    <a:pt x="36338" y="36873"/>
                    <a:pt x="38360" y="38657"/>
                  </a:cubicBezTo>
                  <a:cubicBezTo>
                    <a:pt x="44664" y="44247"/>
                    <a:pt x="51027" y="49838"/>
                    <a:pt x="57450" y="55250"/>
                  </a:cubicBezTo>
                  <a:cubicBezTo>
                    <a:pt x="93015" y="85402"/>
                    <a:pt x="133040" y="107823"/>
                    <a:pt x="176930" y="123346"/>
                  </a:cubicBezTo>
                  <a:cubicBezTo>
                    <a:pt x="201195" y="131910"/>
                    <a:pt x="226173" y="137202"/>
                    <a:pt x="251508" y="141068"/>
                  </a:cubicBezTo>
                  <a:cubicBezTo>
                    <a:pt x="255493" y="141663"/>
                    <a:pt x="259656" y="142614"/>
                    <a:pt x="263106" y="141366"/>
                  </a:cubicBezTo>
                  <a:cubicBezTo>
                    <a:pt x="263998" y="139225"/>
                    <a:pt x="261500" y="138214"/>
                    <a:pt x="263581" y="136192"/>
                  </a:cubicBezTo>
                  <a:lnTo>
                    <a:pt x="268220" y="141306"/>
                  </a:lnTo>
                  <a:cubicBezTo>
                    <a:pt x="267804" y="142258"/>
                    <a:pt x="266733" y="143685"/>
                    <a:pt x="267090" y="144161"/>
                  </a:cubicBezTo>
                  <a:cubicBezTo>
                    <a:pt x="269053" y="147134"/>
                    <a:pt x="271253" y="149930"/>
                    <a:pt x="273513" y="152665"/>
                  </a:cubicBezTo>
                  <a:cubicBezTo>
                    <a:pt x="278747" y="159088"/>
                    <a:pt x="284040" y="165452"/>
                    <a:pt x="289273" y="171875"/>
                  </a:cubicBezTo>
                  <a:close/>
                </a:path>
              </a:pathLst>
            </a:custGeom>
            <a:solidFill>
              <a:srgbClr val="184794">
                <a:alpha val="24000"/>
              </a:srgbClr>
            </a:solidFill>
            <a:ln w="5935" cap="flat">
              <a:noFill/>
              <a:prstDash val="solid"/>
              <a:miter/>
            </a:ln>
          </p:spPr>
          <p:txBody>
            <a:bodyPr rtlCol="0" anchor="ctr"/>
            <a:lstStyle/>
            <a:p>
              <a:endParaRPr lang="es-BO"/>
            </a:p>
          </p:txBody>
        </p:sp>
        <p:sp>
          <p:nvSpPr>
            <p:cNvPr id="92" name="Forma libre: forma 91">
              <a:extLst>
                <a:ext uri="{FF2B5EF4-FFF2-40B4-BE49-F238E27FC236}">
                  <a16:creationId xmlns:a16="http://schemas.microsoft.com/office/drawing/2014/main" id="{92EAA235-2ADB-5DFF-91F1-B7239A665B0D}"/>
                </a:ext>
              </a:extLst>
            </p:cNvPr>
            <p:cNvSpPr/>
            <p:nvPr/>
          </p:nvSpPr>
          <p:spPr>
            <a:xfrm>
              <a:off x="10762696" y="2055706"/>
              <a:ext cx="163661" cy="66070"/>
            </a:xfrm>
            <a:custGeom>
              <a:avLst/>
              <a:gdLst>
                <a:gd name="connsiteX0" fmla="*/ 826 w 163661"/>
                <a:gd name="connsiteY0" fmla="*/ 119 h 66070"/>
                <a:gd name="connsiteX1" fmla="*/ 9033 w 163661"/>
                <a:gd name="connsiteY1" fmla="*/ 3687 h 66070"/>
                <a:gd name="connsiteX2" fmla="*/ 146890 w 163661"/>
                <a:gd name="connsiteY2" fmla="*/ 58283 h 66070"/>
                <a:gd name="connsiteX3" fmla="*/ 157476 w 163661"/>
                <a:gd name="connsiteY3" fmla="*/ 59948 h 66070"/>
                <a:gd name="connsiteX4" fmla="*/ 163661 w 163661"/>
                <a:gd name="connsiteY4" fmla="*/ 65360 h 66070"/>
                <a:gd name="connsiteX5" fmla="*/ 158487 w 163661"/>
                <a:gd name="connsiteY5" fmla="*/ 65717 h 66070"/>
                <a:gd name="connsiteX6" fmla="*/ 129346 w 163661"/>
                <a:gd name="connsiteY6" fmla="*/ 56618 h 66070"/>
                <a:gd name="connsiteX7" fmla="*/ 67792 w 163661"/>
                <a:gd name="connsiteY7" fmla="*/ 33959 h 66070"/>
                <a:gd name="connsiteX8" fmla="*/ 31811 w 163661"/>
                <a:gd name="connsiteY8" fmla="*/ 17604 h 66070"/>
                <a:gd name="connsiteX9" fmla="*/ 1064 w 163661"/>
                <a:gd name="connsiteY9" fmla="*/ 2855 h 66070"/>
                <a:gd name="connsiteX10" fmla="*/ 826 w 163661"/>
                <a:gd name="connsiteY10" fmla="*/ 0 h 6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661" h="66070">
                  <a:moveTo>
                    <a:pt x="826" y="119"/>
                  </a:moveTo>
                  <a:cubicBezTo>
                    <a:pt x="3562" y="1308"/>
                    <a:pt x="6357" y="2379"/>
                    <a:pt x="9033" y="3687"/>
                  </a:cubicBezTo>
                  <a:cubicBezTo>
                    <a:pt x="53578" y="25395"/>
                    <a:pt x="99491" y="43712"/>
                    <a:pt x="146890" y="58283"/>
                  </a:cubicBezTo>
                  <a:cubicBezTo>
                    <a:pt x="150340" y="59353"/>
                    <a:pt x="153730" y="60424"/>
                    <a:pt x="157476" y="59948"/>
                  </a:cubicBezTo>
                  <a:cubicBezTo>
                    <a:pt x="160628" y="60543"/>
                    <a:pt x="162293" y="62803"/>
                    <a:pt x="163661" y="65360"/>
                  </a:cubicBezTo>
                  <a:cubicBezTo>
                    <a:pt x="161996" y="66133"/>
                    <a:pt x="160390" y="66312"/>
                    <a:pt x="158487" y="65717"/>
                  </a:cubicBezTo>
                  <a:cubicBezTo>
                    <a:pt x="148793" y="62565"/>
                    <a:pt x="138980" y="59889"/>
                    <a:pt x="129346" y="56618"/>
                  </a:cubicBezTo>
                  <a:cubicBezTo>
                    <a:pt x="108649" y="49600"/>
                    <a:pt x="88013" y="42285"/>
                    <a:pt x="67792" y="33959"/>
                  </a:cubicBezTo>
                  <a:cubicBezTo>
                    <a:pt x="55600" y="28963"/>
                    <a:pt x="43765" y="23194"/>
                    <a:pt x="31811" y="17604"/>
                  </a:cubicBezTo>
                  <a:cubicBezTo>
                    <a:pt x="21523" y="12787"/>
                    <a:pt x="11293" y="7850"/>
                    <a:pt x="1064" y="2855"/>
                  </a:cubicBezTo>
                  <a:cubicBezTo>
                    <a:pt x="-185" y="2260"/>
                    <a:pt x="-423" y="1070"/>
                    <a:pt x="826"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93" name="Forma libre: forma 92">
              <a:extLst>
                <a:ext uri="{FF2B5EF4-FFF2-40B4-BE49-F238E27FC236}">
                  <a16:creationId xmlns:a16="http://schemas.microsoft.com/office/drawing/2014/main" id="{DB71D6A5-FE29-5875-708F-C348E3A9D646}"/>
                </a:ext>
              </a:extLst>
            </p:cNvPr>
            <p:cNvSpPr/>
            <p:nvPr/>
          </p:nvSpPr>
          <p:spPr>
            <a:xfrm>
              <a:off x="10654628" y="1985706"/>
              <a:ext cx="12727" cy="11679"/>
            </a:xfrm>
            <a:custGeom>
              <a:avLst/>
              <a:gdLst>
                <a:gd name="connsiteX0" fmla="*/ 0 w 12727"/>
                <a:gd name="connsiteY0" fmla="*/ 1607 h 11679"/>
                <a:gd name="connsiteX1" fmla="*/ 3271 w 12727"/>
                <a:gd name="connsiteY1" fmla="*/ 239 h 11679"/>
                <a:gd name="connsiteX2" fmla="*/ 6245 w 12727"/>
                <a:gd name="connsiteY2" fmla="*/ 1488 h 11679"/>
                <a:gd name="connsiteX3" fmla="*/ 12727 w 12727"/>
                <a:gd name="connsiteY3" fmla="*/ 10409 h 11679"/>
                <a:gd name="connsiteX4" fmla="*/ 10764 w 12727"/>
                <a:gd name="connsiteY4" fmla="*/ 11658 h 11679"/>
                <a:gd name="connsiteX5" fmla="*/ 0 w 12727"/>
                <a:gd name="connsiteY5" fmla="*/ 1548 h 1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7" h="11679">
                  <a:moveTo>
                    <a:pt x="0" y="1607"/>
                  </a:moveTo>
                  <a:cubicBezTo>
                    <a:pt x="714" y="180"/>
                    <a:pt x="1784" y="-355"/>
                    <a:pt x="3271" y="239"/>
                  </a:cubicBezTo>
                  <a:cubicBezTo>
                    <a:pt x="4282" y="596"/>
                    <a:pt x="5234" y="1072"/>
                    <a:pt x="6245" y="1488"/>
                  </a:cubicBezTo>
                  <a:cubicBezTo>
                    <a:pt x="6958" y="5532"/>
                    <a:pt x="10646" y="7376"/>
                    <a:pt x="12727" y="10409"/>
                  </a:cubicBezTo>
                  <a:cubicBezTo>
                    <a:pt x="12073" y="10885"/>
                    <a:pt x="11002" y="11836"/>
                    <a:pt x="10764" y="11658"/>
                  </a:cubicBezTo>
                  <a:cubicBezTo>
                    <a:pt x="6661" y="8863"/>
                    <a:pt x="892" y="7792"/>
                    <a:pt x="0" y="1548"/>
                  </a:cubicBezTo>
                  <a:close/>
                </a:path>
              </a:pathLst>
            </a:custGeom>
            <a:solidFill>
              <a:srgbClr val="1661A6">
                <a:alpha val="24000"/>
              </a:srgbClr>
            </a:solidFill>
            <a:ln w="5935" cap="flat">
              <a:noFill/>
              <a:prstDash val="solid"/>
              <a:miter/>
            </a:ln>
          </p:spPr>
          <p:txBody>
            <a:bodyPr rtlCol="0" anchor="ctr"/>
            <a:lstStyle/>
            <a:p>
              <a:endParaRPr lang="es-BO"/>
            </a:p>
          </p:txBody>
        </p:sp>
        <p:sp>
          <p:nvSpPr>
            <p:cNvPr id="94" name="Forma libre: forma 93">
              <a:extLst>
                <a:ext uri="{FF2B5EF4-FFF2-40B4-BE49-F238E27FC236}">
                  <a16:creationId xmlns:a16="http://schemas.microsoft.com/office/drawing/2014/main" id="{40DCFF8C-94DC-7852-C286-19365058994F}"/>
                </a:ext>
              </a:extLst>
            </p:cNvPr>
            <p:cNvSpPr/>
            <p:nvPr/>
          </p:nvSpPr>
          <p:spPr>
            <a:xfrm>
              <a:off x="10517009" y="1843984"/>
              <a:ext cx="9158" cy="12846"/>
            </a:xfrm>
            <a:custGeom>
              <a:avLst/>
              <a:gdLst>
                <a:gd name="connsiteX0" fmla="*/ 9159 w 9158"/>
                <a:gd name="connsiteY0" fmla="*/ 10824 h 12846"/>
                <a:gd name="connsiteX1" fmla="*/ 7077 w 9158"/>
                <a:gd name="connsiteY1" fmla="*/ 12846 h 12846"/>
                <a:gd name="connsiteX2" fmla="*/ 0 w 9158"/>
                <a:gd name="connsiteY2" fmla="*/ 0 h 12846"/>
                <a:gd name="connsiteX3" fmla="*/ 9099 w 9158"/>
                <a:gd name="connsiteY3" fmla="*/ 10824 h 12846"/>
              </a:gdLst>
              <a:ahLst/>
              <a:cxnLst>
                <a:cxn ang="0">
                  <a:pos x="connsiteX0" y="connsiteY0"/>
                </a:cxn>
                <a:cxn ang="0">
                  <a:pos x="connsiteX1" y="connsiteY1"/>
                </a:cxn>
                <a:cxn ang="0">
                  <a:pos x="connsiteX2" y="connsiteY2"/>
                </a:cxn>
                <a:cxn ang="0">
                  <a:pos x="connsiteX3" y="connsiteY3"/>
                </a:cxn>
              </a:cxnLst>
              <a:rect l="l" t="t" r="r" b="b"/>
              <a:pathLst>
                <a:path w="9158" h="12846">
                  <a:moveTo>
                    <a:pt x="9159" y="10824"/>
                  </a:moveTo>
                  <a:lnTo>
                    <a:pt x="7077" y="12846"/>
                  </a:lnTo>
                  <a:cubicBezTo>
                    <a:pt x="2914" y="9575"/>
                    <a:pt x="1011" y="5055"/>
                    <a:pt x="0" y="0"/>
                  </a:cubicBezTo>
                  <a:cubicBezTo>
                    <a:pt x="4282" y="2557"/>
                    <a:pt x="6780" y="6602"/>
                    <a:pt x="9099" y="10824"/>
                  </a:cubicBezTo>
                  <a:close/>
                </a:path>
              </a:pathLst>
            </a:custGeom>
            <a:solidFill>
              <a:srgbClr val="146693">
                <a:alpha val="24000"/>
              </a:srgbClr>
            </a:solidFill>
            <a:ln w="5935" cap="flat">
              <a:noFill/>
              <a:prstDash val="solid"/>
              <a:miter/>
            </a:ln>
          </p:spPr>
          <p:txBody>
            <a:bodyPr rtlCol="0" anchor="ctr"/>
            <a:lstStyle/>
            <a:p>
              <a:endParaRPr lang="es-BO"/>
            </a:p>
          </p:txBody>
        </p:sp>
        <p:sp>
          <p:nvSpPr>
            <p:cNvPr id="95" name="Forma libre: forma 94">
              <a:extLst>
                <a:ext uri="{FF2B5EF4-FFF2-40B4-BE49-F238E27FC236}">
                  <a16:creationId xmlns:a16="http://schemas.microsoft.com/office/drawing/2014/main" id="{259BB2C2-1EDB-2F83-D16E-3774C3CAF4D7}"/>
                </a:ext>
              </a:extLst>
            </p:cNvPr>
            <p:cNvSpPr/>
            <p:nvPr/>
          </p:nvSpPr>
          <p:spPr>
            <a:xfrm>
              <a:off x="10511597" y="1838394"/>
              <a:ext cx="5471" cy="5649"/>
            </a:xfrm>
            <a:custGeom>
              <a:avLst/>
              <a:gdLst>
                <a:gd name="connsiteX0" fmla="*/ 3687 w 5471"/>
                <a:gd name="connsiteY0" fmla="*/ 2081 h 5649"/>
                <a:gd name="connsiteX1" fmla="*/ 5471 w 5471"/>
                <a:gd name="connsiteY1" fmla="*/ 5650 h 5649"/>
                <a:gd name="connsiteX2" fmla="*/ 0 w 5471"/>
                <a:gd name="connsiteY2" fmla="*/ 0 h 5649"/>
                <a:gd name="connsiteX3" fmla="*/ 1665 w 5471"/>
                <a:gd name="connsiteY3" fmla="*/ 357 h 5649"/>
                <a:gd name="connsiteX4" fmla="*/ 3628 w 5471"/>
                <a:gd name="connsiteY4" fmla="*/ 2081 h 5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1" h="5649">
                  <a:moveTo>
                    <a:pt x="3687" y="2081"/>
                  </a:moveTo>
                  <a:lnTo>
                    <a:pt x="5471" y="5650"/>
                  </a:lnTo>
                  <a:cubicBezTo>
                    <a:pt x="2914" y="4460"/>
                    <a:pt x="0" y="3687"/>
                    <a:pt x="0" y="0"/>
                  </a:cubicBezTo>
                  <a:cubicBezTo>
                    <a:pt x="535" y="178"/>
                    <a:pt x="1130" y="238"/>
                    <a:pt x="1665" y="357"/>
                  </a:cubicBezTo>
                  <a:cubicBezTo>
                    <a:pt x="2319" y="951"/>
                    <a:pt x="2974" y="1546"/>
                    <a:pt x="3628" y="2081"/>
                  </a:cubicBezTo>
                  <a:close/>
                </a:path>
              </a:pathLst>
            </a:custGeom>
            <a:solidFill>
              <a:srgbClr val="146693">
                <a:alpha val="24000"/>
              </a:srgbClr>
            </a:solidFill>
            <a:ln w="5935" cap="flat">
              <a:noFill/>
              <a:prstDash val="solid"/>
              <a:miter/>
            </a:ln>
          </p:spPr>
          <p:txBody>
            <a:bodyPr rtlCol="0" anchor="ctr"/>
            <a:lstStyle/>
            <a:p>
              <a:endParaRPr lang="es-BO"/>
            </a:p>
          </p:txBody>
        </p:sp>
        <p:sp>
          <p:nvSpPr>
            <p:cNvPr id="96" name="Forma libre: forma 95">
              <a:extLst>
                <a:ext uri="{FF2B5EF4-FFF2-40B4-BE49-F238E27FC236}">
                  <a16:creationId xmlns:a16="http://schemas.microsoft.com/office/drawing/2014/main" id="{B53CD4D8-037F-3F1A-128B-CAB44E37CFA3}"/>
                </a:ext>
              </a:extLst>
            </p:cNvPr>
            <p:cNvSpPr/>
            <p:nvPr/>
          </p:nvSpPr>
          <p:spPr>
            <a:xfrm>
              <a:off x="10503301" y="1831198"/>
              <a:ext cx="3062" cy="2875"/>
            </a:xfrm>
            <a:custGeom>
              <a:avLst/>
              <a:gdLst>
                <a:gd name="connsiteX0" fmla="*/ 3063 w 3062"/>
                <a:gd name="connsiteY0" fmla="*/ 60 h 2875"/>
                <a:gd name="connsiteX1" fmla="*/ 1457 w 3062"/>
                <a:gd name="connsiteY1" fmla="*/ 2855 h 2875"/>
                <a:gd name="connsiteX2" fmla="*/ 89 w 3062"/>
                <a:gd name="connsiteY2" fmla="*/ 2320 h 2875"/>
                <a:gd name="connsiteX3" fmla="*/ 89 w 3062"/>
                <a:gd name="connsiteY3" fmla="*/ 1546 h 2875"/>
                <a:gd name="connsiteX4" fmla="*/ 2884 w 3062"/>
                <a:gd name="connsiteY4" fmla="*/ 0 h 2875"/>
                <a:gd name="connsiteX5" fmla="*/ 2944 w 3062"/>
                <a:gd name="connsiteY5" fmla="*/ 0 h 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2" h="2875">
                  <a:moveTo>
                    <a:pt x="3063" y="60"/>
                  </a:moveTo>
                  <a:cubicBezTo>
                    <a:pt x="2528" y="1011"/>
                    <a:pt x="2052" y="1963"/>
                    <a:pt x="1457" y="2855"/>
                  </a:cubicBezTo>
                  <a:cubicBezTo>
                    <a:pt x="1398" y="2974"/>
                    <a:pt x="565" y="2557"/>
                    <a:pt x="89" y="2320"/>
                  </a:cubicBezTo>
                  <a:cubicBezTo>
                    <a:pt x="-30" y="2260"/>
                    <a:pt x="-30" y="1665"/>
                    <a:pt x="89" y="1546"/>
                  </a:cubicBezTo>
                  <a:cubicBezTo>
                    <a:pt x="981" y="1011"/>
                    <a:pt x="1933" y="476"/>
                    <a:pt x="2884" y="0"/>
                  </a:cubicBezTo>
                  <a:lnTo>
                    <a:pt x="2944" y="0"/>
                  </a:lnTo>
                  <a:close/>
                </a:path>
              </a:pathLst>
            </a:custGeom>
            <a:solidFill>
              <a:srgbClr val="146693">
                <a:alpha val="24000"/>
              </a:srgbClr>
            </a:solidFill>
            <a:ln w="5935" cap="flat">
              <a:noFill/>
              <a:prstDash val="solid"/>
              <a:miter/>
            </a:ln>
          </p:spPr>
          <p:txBody>
            <a:bodyPr rtlCol="0" anchor="ctr"/>
            <a:lstStyle/>
            <a:p>
              <a:endParaRPr lang="es-BO"/>
            </a:p>
          </p:txBody>
        </p:sp>
        <p:sp>
          <p:nvSpPr>
            <p:cNvPr id="97" name="Forma libre: forma 96">
              <a:extLst>
                <a:ext uri="{FF2B5EF4-FFF2-40B4-BE49-F238E27FC236}">
                  <a16:creationId xmlns:a16="http://schemas.microsoft.com/office/drawing/2014/main" id="{9AFDD686-5B9F-373B-AABA-D1A8CEE56D1F}"/>
                </a:ext>
              </a:extLst>
            </p:cNvPr>
            <p:cNvSpPr/>
            <p:nvPr/>
          </p:nvSpPr>
          <p:spPr>
            <a:xfrm>
              <a:off x="10532769" y="1869260"/>
              <a:ext cx="2616" cy="3627"/>
            </a:xfrm>
            <a:custGeom>
              <a:avLst/>
              <a:gdLst>
                <a:gd name="connsiteX0" fmla="*/ 654 w 2616"/>
                <a:gd name="connsiteY0" fmla="*/ 0 h 3627"/>
                <a:gd name="connsiteX1" fmla="*/ 2617 w 2616"/>
                <a:gd name="connsiteY1" fmla="*/ 3628 h 3627"/>
                <a:gd name="connsiteX2" fmla="*/ 654 w 2616"/>
                <a:gd name="connsiteY2" fmla="*/ 0 h 3627"/>
              </a:gdLst>
              <a:ahLst/>
              <a:cxnLst>
                <a:cxn ang="0">
                  <a:pos x="connsiteX0" y="connsiteY0"/>
                </a:cxn>
                <a:cxn ang="0">
                  <a:pos x="connsiteX1" y="connsiteY1"/>
                </a:cxn>
                <a:cxn ang="0">
                  <a:pos x="connsiteX2" y="connsiteY2"/>
                </a:cxn>
              </a:cxnLst>
              <a:rect l="l" t="t" r="r" b="b"/>
              <a:pathLst>
                <a:path w="2616" h="3627">
                  <a:moveTo>
                    <a:pt x="654" y="0"/>
                  </a:moveTo>
                  <a:cubicBezTo>
                    <a:pt x="1308" y="1190"/>
                    <a:pt x="1963" y="2438"/>
                    <a:pt x="2617" y="3628"/>
                  </a:cubicBezTo>
                  <a:cubicBezTo>
                    <a:pt x="0" y="3194"/>
                    <a:pt x="-654" y="1980"/>
                    <a:pt x="654" y="0"/>
                  </a:cubicBezTo>
                  <a:close/>
                </a:path>
              </a:pathLst>
            </a:custGeom>
            <a:solidFill>
              <a:srgbClr val="146693">
                <a:alpha val="24000"/>
              </a:srgbClr>
            </a:solidFill>
            <a:ln w="5935" cap="flat">
              <a:noFill/>
              <a:prstDash val="solid"/>
              <a:miter/>
            </a:ln>
          </p:spPr>
          <p:txBody>
            <a:bodyPr rtlCol="0" anchor="ctr"/>
            <a:lstStyle/>
            <a:p>
              <a:endParaRPr lang="es-BO"/>
            </a:p>
          </p:txBody>
        </p:sp>
        <p:sp>
          <p:nvSpPr>
            <p:cNvPr id="98" name="Forma libre: forma 97">
              <a:extLst>
                <a:ext uri="{FF2B5EF4-FFF2-40B4-BE49-F238E27FC236}">
                  <a16:creationId xmlns:a16="http://schemas.microsoft.com/office/drawing/2014/main" id="{BB91D2BF-8F49-CFFB-A081-D12CC91B3539}"/>
                </a:ext>
              </a:extLst>
            </p:cNvPr>
            <p:cNvSpPr/>
            <p:nvPr/>
          </p:nvSpPr>
          <p:spPr>
            <a:xfrm>
              <a:off x="10499606" y="1820612"/>
              <a:ext cx="3010" cy="3508"/>
            </a:xfrm>
            <a:custGeom>
              <a:avLst/>
              <a:gdLst>
                <a:gd name="connsiteX0" fmla="*/ 1048 w 3010"/>
                <a:gd name="connsiteY0" fmla="*/ 0 h 3508"/>
                <a:gd name="connsiteX1" fmla="*/ 3011 w 3010"/>
                <a:gd name="connsiteY1" fmla="*/ 3509 h 3508"/>
                <a:gd name="connsiteX2" fmla="*/ 1048 w 3010"/>
                <a:gd name="connsiteY2" fmla="*/ 0 h 3508"/>
              </a:gdLst>
              <a:ahLst/>
              <a:cxnLst>
                <a:cxn ang="0">
                  <a:pos x="connsiteX0" y="connsiteY0"/>
                </a:cxn>
                <a:cxn ang="0">
                  <a:pos x="connsiteX1" y="connsiteY1"/>
                </a:cxn>
                <a:cxn ang="0">
                  <a:pos x="connsiteX2" y="connsiteY2"/>
                </a:cxn>
              </a:cxnLst>
              <a:rect l="l" t="t" r="r" b="b"/>
              <a:pathLst>
                <a:path w="3010" h="3508">
                  <a:moveTo>
                    <a:pt x="1048" y="0"/>
                  </a:moveTo>
                  <a:cubicBezTo>
                    <a:pt x="1702" y="1190"/>
                    <a:pt x="2357" y="2320"/>
                    <a:pt x="3011" y="3509"/>
                  </a:cubicBezTo>
                  <a:cubicBezTo>
                    <a:pt x="-439" y="2855"/>
                    <a:pt x="-676" y="2498"/>
                    <a:pt x="1048" y="0"/>
                  </a:cubicBezTo>
                  <a:close/>
                </a:path>
              </a:pathLst>
            </a:custGeom>
            <a:solidFill>
              <a:srgbClr val="29799E">
                <a:alpha val="24000"/>
              </a:srgbClr>
            </a:solidFill>
            <a:ln w="5935" cap="flat">
              <a:noFill/>
              <a:prstDash val="solid"/>
              <a:miter/>
            </a:ln>
          </p:spPr>
          <p:txBody>
            <a:bodyPr rtlCol="0" anchor="ctr"/>
            <a:lstStyle/>
            <a:p>
              <a:endParaRPr lang="es-BO"/>
            </a:p>
          </p:txBody>
        </p:sp>
        <p:sp>
          <p:nvSpPr>
            <p:cNvPr id="99" name="Forma libre: forma 98">
              <a:extLst>
                <a:ext uri="{FF2B5EF4-FFF2-40B4-BE49-F238E27FC236}">
                  <a16:creationId xmlns:a16="http://schemas.microsoft.com/office/drawing/2014/main" id="{35C2B09E-1AC6-B7CC-043F-74A8E540C1C0}"/>
                </a:ext>
              </a:extLst>
            </p:cNvPr>
            <p:cNvSpPr/>
            <p:nvPr/>
          </p:nvSpPr>
          <p:spPr>
            <a:xfrm>
              <a:off x="10639813" y="1977857"/>
              <a:ext cx="3812" cy="2200"/>
            </a:xfrm>
            <a:custGeom>
              <a:avLst/>
              <a:gdLst>
                <a:gd name="connsiteX0" fmla="*/ 720 w 3812"/>
                <a:gd name="connsiteY0" fmla="*/ 0 h 2200"/>
                <a:gd name="connsiteX1" fmla="*/ 3813 w 3812"/>
                <a:gd name="connsiteY1" fmla="*/ 2200 h 2200"/>
                <a:gd name="connsiteX2" fmla="*/ 1375 w 3812"/>
                <a:gd name="connsiteY2" fmla="*/ 2022 h 2200"/>
                <a:gd name="connsiteX3" fmla="*/ 720 w 3812"/>
                <a:gd name="connsiteY3" fmla="*/ 0 h 2200"/>
              </a:gdLst>
              <a:ahLst/>
              <a:cxnLst>
                <a:cxn ang="0">
                  <a:pos x="connsiteX0" y="connsiteY0"/>
                </a:cxn>
                <a:cxn ang="0">
                  <a:pos x="connsiteX1" y="connsiteY1"/>
                </a:cxn>
                <a:cxn ang="0">
                  <a:pos x="connsiteX2" y="connsiteY2"/>
                </a:cxn>
                <a:cxn ang="0">
                  <a:pos x="connsiteX3" y="connsiteY3"/>
                </a:cxn>
              </a:cxnLst>
              <a:rect l="l" t="t" r="r" b="b"/>
              <a:pathLst>
                <a:path w="3812" h="2200">
                  <a:moveTo>
                    <a:pt x="720" y="0"/>
                  </a:moveTo>
                  <a:cubicBezTo>
                    <a:pt x="1731" y="714"/>
                    <a:pt x="2802" y="1427"/>
                    <a:pt x="3813" y="2200"/>
                  </a:cubicBezTo>
                  <a:cubicBezTo>
                    <a:pt x="2980" y="2200"/>
                    <a:pt x="2148" y="2200"/>
                    <a:pt x="1375" y="2022"/>
                  </a:cubicBezTo>
                  <a:cubicBezTo>
                    <a:pt x="-53" y="1784"/>
                    <a:pt x="-529" y="1190"/>
                    <a:pt x="720" y="0"/>
                  </a:cubicBezTo>
                  <a:close/>
                </a:path>
              </a:pathLst>
            </a:custGeom>
            <a:solidFill>
              <a:srgbClr val="146693">
                <a:alpha val="24000"/>
              </a:srgbClr>
            </a:solidFill>
            <a:ln w="5935" cap="flat">
              <a:noFill/>
              <a:prstDash val="solid"/>
              <a:miter/>
            </a:ln>
          </p:spPr>
          <p:txBody>
            <a:bodyPr rtlCol="0" anchor="ctr"/>
            <a:lstStyle/>
            <a:p>
              <a:endParaRPr lang="es-BO"/>
            </a:p>
          </p:txBody>
        </p:sp>
        <p:sp>
          <p:nvSpPr>
            <p:cNvPr id="100" name="Forma libre: forma 99">
              <a:extLst>
                <a:ext uri="{FF2B5EF4-FFF2-40B4-BE49-F238E27FC236}">
                  <a16:creationId xmlns:a16="http://schemas.microsoft.com/office/drawing/2014/main" id="{787CFE2A-2EFE-09F0-D292-63E4DD8ABCD7}"/>
                </a:ext>
              </a:extLst>
            </p:cNvPr>
            <p:cNvSpPr/>
            <p:nvPr/>
          </p:nvSpPr>
          <p:spPr>
            <a:xfrm>
              <a:off x="10964776" y="2144308"/>
              <a:ext cx="951" cy="963"/>
            </a:xfrm>
            <a:custGeom>
              <a:avLst/>
              <a:gdLst>
                <a:gd name="connsiteX0" fmla="*/ 654 w 951"/>
                <a:gd name="connsiteY0" fmla="*/ 964 h 963"/>
                <a:gd name="connsiteX1" fmla="*/ 0 w 951"/>
                <a:gd name="connsiteY1" fmla="*/ 726 h 963"/>
                <a:gd name="connsiteX2" fmla="*/ 297 w 951"/>
                <a:gd name="connsiteY2" fmla="*/ 12 h 963"/>
                <a:gd name="connsiteX3" fmla="*/ 952 w 951"/>
                <a:gd name="connsiteY3" fmla="*/ 190 h 963"/>
                <a:gd name="connsiteX4" fmla="*/ 714 w 951"/>
                <a:gd name="connsiteY4" fmla="*/ 964 h 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 h="963">
                  <a:moveTo>
                    <a:pt x="654" y="964"/>
                  </a:moveTo>
                  <a:lnTo>
                    <a:pt x="0" y="726"/>
                  </a:lnTo>
                  <a:cubicBezTo>
                    <a:pt x="0" y="726"/>
                    <a:pt x="119" y="190"/>
                    <a:pt x="297" y="12"/>
                  </a:cubicBezTo>
                  <a:cubicBezTo>
                    <a:pt x="357" y="-47"/>
                    <a:pt x="714" y="131"/>
                    <a:pt x="952" y="190"/>
                  </a:cubicBezTo>
                  <a:lnTo>
                    <a:pt x="714" y="964"/>
                  </a:lnTo>
                  <a:close/>
                </a:path>
              </a:pathLst>
            </a:custGeom>
            <a:solidFill>
              <a:srgbClr val="1F79B2">
                <a:alpha val="24000"/>
              </a:srgbClr>
            </a:solidFill>
            <a:ln w="5935" cap="flat">
              <a:noFill/>
              <a:prstDash val="solid"/>
              <a:miter/>
            </a:ln>
          </p:spPr>
          <p:txBody>
            <a:bodyPr rtlCol="0" anchor="ctr"/>
            <a:lstStyle/>
            <a:p>
              <a:endParaRPr lang="es-BO"/>
            </a:p>
          </p:txBody>
        </p:sp>
        <p:sp>
          <p:nvSpPr>
            <p:cNvPr id="101" name="Forma libre: forma 100">
              <a:extLst>
                <a:ext uri="{FF2B5EF4-FFF2-40B4-BE49-F238E27FC236}">
                  <a16:creationId xmlns:a16="http://schemas.microsoft.com/office/drawing/2014/main" id="{F62BF8F3-4FC6-A36B-EBB4-D484655EB4D7}"/>
                </a:ext>
              </a:extLst>
            </p:cNvPr>
            <p:cNvSpPr/>
            <p:nvPr/>
          </p:nvSpPr>
          <p:spPr>
            <a:xfrm>
              <a:off x="10556915" y="1874850"/>
              <a:ext cx="296945" cy="123405"/>
            </a:xfrm>
            <a:custGeom>
              <a:avLst/>
              <a:gdLst>
                <a:gd name="connsiteX0" fmla="*/ 235391 w 296945"/>
                <a:gd name="connsiteY0" fmla="*/ 121264 h 123405"/>
                <a:gd name="connsiteX1" fmla="*/ 230753 w 296945"/>
                <a:gd name="connsiteY1" fmla="*/ 116149 h 123405"/>
                <a:gd name="connsiteX2" fmla="*/ 230277 w 296945"/>
                <a:gd name="connsiteY2" fmla="*/ 121324 h 123405"/>
                <a:gd name="connsiteX3" fmla="*/ 218680 w 296945"/>
                <a:gd name="connsiteY3" fmla="*/ 121026 h 123405"/>
                <a:gd name="connsiteX4" fmla="*/ 144101 w 296945"/>
                <a:gd name="connsiteY4" fmla="*/ 103304 h 123405"/>
                <a:gd name="connsiteX5" fmla="*/ 24622 w 296945"/>
                <a:gd name="connsiteY5" fmla="*/ 35208 h 123405"/>
                <a:gd name="connsiteX6" fmla="*/ 5531 w 296945"/>
                <a:gd name="connsiteY6" fmla="*/ 18615 h 123405"/>
                <a:gd name="connsiteX7" fmla="*/ 0 w 296945"/>
                <a:gd name="connsiteY7" fmla="*/ 12668 h 123405"/>
                <a:gd name="connsiteX8" fmla="*/ 13500 w 296945"/>
                <a:gd name="connsiteY8" fmla="*/ 9099 h 123405"/>
                <a:gd name="connsiteX9" fmla="*/ 50551 w 296945"/>
                <a:gd name="connsiteY9" fmla="*/ 0 h 123405"/>
                <a:gd name="connsiteX10" fmla="*/ 55845 w 296945"/>
                <a:gd name="connsiteY10" fmla="*/ 1963 h 123405"/>
                <a:gd name="connsiteX11" fmla="*/ 67263 w 296945"/>
                <a:gd name="connsiteY11" fmla="*/ 11954 h 123405"/>
                <a:gd name="connsiteX12" fmla="*/ 124416 w 296945"/>
                <a:gd name="connsiteY12" fmla="*/ 47399 h 123405"/>
                <a:gd name="connsiteX13" fmla="*/ 159921 w 296945"/>
                <a:gd name="connsiteY13" fmla="*/ 62505 h 123405"/>
                <a:gd name="connsiteX14" fmla="*/ 163430 w 296945"/>
                <a:gd name="connsiteY14" fmla="*/ 62803 h 123405"/>
                <a:gd name="connsiteX15" fmla="*/ 168247 w 296945"/>
                <a:gd name="connsiteY15" fmla="*/ 65301 h 123405"/>
                <a:gd name="connsiteX16" fmla="*/ 172053 w 296945"/>
                <a:gd name="connsiteY16" fmla="*/ 66847 h 123405"/>
                <a:gd name="connsiteX17" fmla="*/ 172053 w 296945"/>
                <a:gd name="connsiteY17" fmla="*/ 66847 h 123405"/>
                <a:gd name="connsiteX18" fmla="*/ 179309 w 296945"/>
                <a:gd name="connsiteY18" fmla="*/ 68631 h 123405"/>
                <a:gd name="connsiteX19" fmla="*/ 180915 w 296945"/>
                <a:gd name="connsiteY19" fmla="*/ 68810 h 123405"/>
                <a:gd name="connsiteX20" fmla="*/ 183591 w 296945"/>
                <a:gd name="connsiteY20" fmla="*/ 71188 h 123405"/>
                <a:gd name="connsiteX21" fmla="*/ 183353 w 296945"/>
                <a:gd name="connsiteY21" fmla="*/ 75470 h 123405"/>
                <a:gd name="connsiteX22" fmla="*/ 199054 w 296945"/>
                <a:gd name="connsiteY22" fmla="*/ 90398 h 123405"/>
                <a:gd name="connsiteX23" fmla="*/ 212316 w 296945"/>
                <a:gd name="connsiteY23" fmla="*/ 92063 h 123405"/>
                <a:gd name="connsiteX24" fmla="*/ 234440 w 296945"/>
                <a:gd name="connsiteY24" fmla="*/ 94799 h 123405"/>
                <a:gd name="connsiteX25" fmla="*/ 243480 w 296945"/>
                <a:gd name="connsiteY25" fmla="*/ 97594 h 123405"/>
                <a:gd name="connsiteX26" fmla="*/ 222426 w 296945"/>
                <a:gd name="connsiteY26" fmla="*/ 82191 h 123405"/>
                <a:gd name="connsiteX27" fmla="*/ 222724 w 296945"/>
                <a:gd name="connsiteY27" fmla="*/ 79752 h 123405"/>
                <a:gd name="connsiteX28" fmla="*/ 228076 w 296945"/>
                <a:gd name="connsiteY28" fmla="*/ 80050 h 123405"/>
                <a:gd name="connsiteX29" fmla="*/ 245026 w 296945"/>
                <a:gd name="connsiteY29" fmla="*/ 81358 h 123405"/>
                <a:gd name="connsiteX30" fmla="*/ 247286 w 296945"/>
                <a:gd name="connsiteY30" fmla="*/ 82012 h 123405"/>
                <a:gd name="connsiteX31" fmla="*/ 254779 w 296945"/>
                <a:gd name="connsiteY31" fmla="*/ 89387 h 123405"/>
                <a:gd name="connsiteX32" fmla="*/ 288262 w 296945"/>
                <a:gd name="connsiteY32" fmla="*/ 115079 h 123405"/>
                <a:gd name="connsiteX33" fmla="*/ 296945 w 296945"/>
                <a:gd name="connsiteY33" fmla="*/ 119480 h 123405"/>
                <a:gd name="connsiteX34" fmla="*/ 294091 w 296945"/>
                <a:gd name="connsiteY34" fmla="*/ 121383 h 123405"/>
                <a:gd name="connsiteX35" fmla="*/ 279044 w 296945"/>
                <a:gd name="connsiteY35" fmla="*/ 123108 h 123405"/>
                <a:gd name="connsiteX36" fmla="*/ 238781 w 296945"/>
                <a:gd name="connsiteY36" fmla="*/ 123405 h 123405"/>
                <a:gd name="connsiteX37" fmla="*/ 235332 w 296945"/>
                <a:gd name="connsiteY37" fmla="*/ 121264 h 12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6945" h="123405">
                  <a:moveTo>
                    <a:pt x="235391" y="121264"/>
                  </a:moveTo>
                  <a:lnTo>
                    <a:pt x="230753" y="116149"/>
                  </a:lnTo>
                  <a:cubicBezTo>
                    <a:pt x="228731" y="118172"/>
                    <a:pt x="231169" y="119183"/>
                    <a:pt x="230277" y="121324"/>
                  </a:cubicBezTo>
                  <a:cubicBezTo>
                    <a:pt x="226887" y="122573"/>
                    <a:pt x="222664" y="121621"/>
                    <a:pt x="218680" y="121026"/>
                  </a:cubicBezTo>
                  <a:cubicBezTo>
                    <a:pt x="193344" y="117161"/>
                    <a:pt x="168366" y="111867"/>
                    <a:pt x="144101" y="103304"/>
                  </a:cubicBezTo>
                  <a:cubicBezTo>
                    <a:pt x="100151" y="87781"/>
                    <a:pt x="60186" y="65360"/>
                    <a:pt x="24622" y="35208"/>
                  </a:cubicBezTo>
                  <a:cubicBezTo>
                    <a:pt x="18199" y="29736"/>
                    <a:pt x="11835" y="24205"/>
                    <a:pt x="5531" y="18615"/>
                  </a:cubicBezTo>
                  <a:cubicBezTo>
                    <a:pt x="3509" y="16831"/>
                    <a:pt x="1844" y="14690"/>
                    <a:pt x="0" y="12668"/>
                  </a:cubicBezTo>
                  <a:cubicBezTo>
                    <a:pt x="4044" y="9872"/>
                    <a:pt x="8980" y="10229"/>
                    <a:pt x="13500" y="9099"/>
                  </a:cubicBezTo>
                  <a:cubicBezTo>
                    <a:pt x="25811" y="6007"/>
                    <a:pt x="38479" y="4342"/>
                    <a:pt x="50551" y="0"/>
                  </a:cubicBezTo>
                  <a:cubicBezTo>
                    <a:pt x="52336" y="654"/>
                    <a:pt x="54060" y="1308"/>
                    <a:pt x="55845" y="1963"/>
                  </a:cubicBezTo>
                  <a:cubicBezTo>
                    <a:pt x="59651" y="5293"/>
                    <a:pt x="63338" y="8802"/>
                    <a:pt x="67263" y="11954"/>
                  </a:cubicBezTo>
                  <a:cubicBezTo>
                    <a:pt x="84926" y="25990"/>
                    <a:pt x="104374" y="37230"/>
                    <a:pt x="124416" y="47399"/>
                  </a:cubicBezTo>
                  <a:cubicBezTo>
                    <a:pt x="135894" y="53228"/>
                    <a:pt x="148027" y="57569"/>
                    <a:pt x="159921" y="62505"/>
                  </a:cubicBezTo>
                  <a:cubicBezTo>
                    <a:pt x="160932" y="62922"/>
                    <a:pt x="162240" y="62743"/>
                    <a:pt x="163430" y="62803"/>
                  </a:cubicBezTo>
                  <a:cubicBezTo>
                    <a:pt x="165036" y="63635"/>
                    <a:pt x="166641" y="64468"/>
                    <a:pt x="168247" y="65301"/>
                  </a:cubicBezTo>
                  <a:lnTo>
                    <a:pt x="172053" y="66847"/>
                  </a:lnTo>
                  <a:lnTo>
                    <a:pt x="172053" y="66847"/>
                  </a:lnTo>
                  <a:cubicBezTo>
                    <a:pt x="174016" y="69464"/>
                    <a:pt x="176752" y="68750"/>
                    <a:pt x="179309" y="68631"/>
                  </a:cubicBezTo>
                  <a:cubicBezTo>
                    <a:pt x="179844" y="68631"/>
                    <a:pt x="180380" y="68750"/>
                    <a:pt x="180915" y="68810"/>
                  </a:cubicBezTo>
                  <a:cubicBezTo>
                    <a:pt x="181807" y="69583"/>
                    <a:pt x="182699" y="70415"/>
                    <a:pt x="183591" y="71188"/>
                  </a:cubicBezTo>
                  <a:cubicBezTo>
                    <a:pt x="183472" y="72616"/>
                    <a:pt x="182877" y="74281"/>
                    <a:pt x="183353" y="75470"/>
                  </a:cubicBezTo>
                  <a:cubicBezTo>
                    <a:pt x="186208" y="82904"/>
                    <a:pt x="191560" y="87841"/>
                    <a:pt x="199054" y="90398"/>
                  </a:cubicBezTo>
                  <a:cubicBezTo>
                    <a:pt x="203336" y="91825"/>
                    <a:pt x="207796" y="92539"/>
                    <a:pt x="212316" y="92063"/>
                  </a:cubicBezTo>
                  <a:cubicBezTo>
                    <a:pt x="219929" y="91230"/>
                    <a:pt x="227184" y="92717"/>
                    <a:pt x="234440" y="94799"/>
                  </a:cubicBezTo>
                  <a:cubicBezTo>
                    <a:pt x="236997" y="95572"/>
                    <a:pt x="239495" y="96345"/>
                    <a:pt x="243480" y="97594"/>
                  </a:cubicBezTo>
                  <a:cubicBezTo>
                    <a:pt x="236402" y="90814"/>
                    <a:pt x="229147" y="86830"/>
                    <a:pt x="222426" y="82191"/>
                  </a:cubicBezTo>
                  <a:cubicBezTo>
                    <a:pt x="222545" y="81358"/>
                    <a:pt x="222605" y="80526"/>
                    <a:pt x="222724" y="79752"/>
                  </a:cubicBezTo>
                  <a:cubicBezTo>
                    <a:pt x="224508" y="79812"/>
                    <a:pt x="226471" y="79515"/>
                    <a:pt x="228076" y="80050"/>
                  </a:cubicBezTo>
                  <a:cubicBezTo>
                    <a:pt x="233667" y="81893"/>
                    <a:pt x="239317" y="81537"/>
                    <a:pt x="245026" y="81358"/>
                  </a:cubicBezTo>
                  <a:lnTo>
                    <a:pt x="247286" y="82012"/>
                  </a:lnTo>
                  <a:cubicBezTo>
                    <a:pt x="248237" y="86056"/>
                    <a:pt x="252222" y="87008"/>
                    <a:pt x="254779" y="89387"/>
                  </a:cubicBezTo>
                  <a:cubicBezTo>
                    <a:pt x="265187" y="98902"/>
                    <a:pt x="276427" y="107407"/>
                    <a:pt x="288262" y="115079"/>
                  </a:cubicBezTo>
                  <a:cubicBezTo>
                    <a:pt x="290998" y="116863"/>
                    <a:pt x="294031" y="118053"/>
                    <a:pt x="296945" y="119480"/>
                  </a:cubicBezTo>
                  <a:cubicBezTo>
                    <a:pt x="295994" y="120134"/>
                    <a:pt x="295102" y="121264"/>
                    <a:pt x="294091" y="121383"/>
                  </a:cubicBezTo>
                  <a:cubicBezTo>
                    <a:pt x="289095" y="122097"/>
                    <a:pt x="284040" y="122989"/>
                    <a:pt x="279044" y="123108"/>
                  </a:cubicBezTo>
                  <a:cubicBezTo>
                    <a:pt x="265663" y="123405"/>
                    <a:pt x="252222" y="123286"/>
                    <a:pt x="238781" y="123405"/>
                  </a:cubicBezTo>
                  <a:cubicBezTo>
                    <a:pt x="237651" y="122691"/>
                    <a:pt x="236462" y="121978"/>
                    <a:pt x="235332" y="121264"/>
                  </a:cubicBezTo>
                  <a:close/>
                </a:path>
              </a:pathLst>
            </a:custGeom>
            <a:solidFill>
              <a:srgbClr val="38ADD7">
                <a:alpha val="24000"/>
              </a:srgbClr>
            </a:solidFill>
            <a:ln w="5935" cap="flat">
              <a:noFill/>
              <a:prstDash val="solid"/>
              <a:miter/>
            </a:ln>
          </p:spPr>
          <p:txBody>
            <a:bodyPr rtlCol="0" anchor="ctr"/>
            <a:lstStyle/>
            <a:p>
              <a:endParaRPr lang="es-BO"/>
            </a:p>
          </p:txBody>
        </p:sp>
        <p:sp>
          <p:nvSpPr>
            <p:cNvPr id="102" name="Forma libre: forma 101">
              <a:extLst>
                <a:ext uri="{FF2B5EF4-FFF2-40B4-BE49-F238E27FC236}">
                  <a16:creationId xmlns:a16="http://schemas.microsoft.com/office/drawing/2014/main" id="{AF628565-C0DD-34A2-88C0-E231B1E8F0A6}"/>
                </a:ext>
              </a:extLst>
            </p:cNvPr>
            <p:cNvSpPr/>
            <p:nvPr/>
          </p:nvSpPr>
          <p:spPr>
            <a:xfrm>
              <a:off x="10489652" y="1691973"/>
              <a:ext cx="202919" cy="184958"/>
            </a:xfrm>
            <a:custGeom>
              <a:avLst/>
              <a:gdLst>
                <a:gd name="connsiteX0" fmla="*/ 123048 w 202919"/>
                <a:gd name="connsiteY0" fmla="*/ 184899 h 184958"/>
                <a:gd name="connsiteX1" fmla="*/ 117755 w 202919"/>
                <a:gd name="connsiteY1" fmla="*/ 182937 h 184958"/>
                <a:gd name="connsiteX2" fmla="*/ 108477 w 202919"/>
                <a:gd name="connsiteY2" fmla="*/ 173243 h 184958"/>
                <a:gd name="connsiteX3" fmla="*/ 88138 w 202919"/>
                <a:gd name="connsiteY3" fmla="*/ 152963 h 184958"/>
                <a:gd name="connsiteX4" fmla="*/ 85164 w 202919"/>
                <a:gd name="connsiteY4" fmla="*/ 149573 h 184958"/>
                <a:gd name="connsiteX5" fmla="*/ 56142 w 202919"/>
                <a:gd name="connsiteY5" fmla="*/ 114068 h 184958"/>
                <a:gd name="connsiteX6" fmla="*/ 14333 w 202919"/>
                <a:gd name="connsiteY6" fmla="*/ 40620 h 184958"/>
                <a:gd name="connsiteX7" fmla="*/ 1427 w 202919"/>
                <a:gd name="connsiteY7" fmla="*/ 7969 h 184958"/>
                <a:gd name="connsiteX8" fmla="*/ 0 w 202919"/>
                <a:gd name="connsiteY8" fmla="*/ 1903 h 184958"/>
                <a:gd name="connsiteX9" fmla="*/ 10467 w 202919"/>
                <a:gd name="connsiteY9" fmla="*/ 3152 h 184958"/>
                <a:gd name="connsiteX10" fmla="*/ 34137 w 202919"/>
                <a:gd name="connsiteY10" fmla="*/ 5412 h 184958"/>
                <a:gd name="connsiteX11" fmla="*/ 38181 w 202919"/>
                <a:gd name="connsiteY11" fmla="*/ 4044 h 184958"/>
                <a:gd name="connsiteX12" fmla="*/ 49124 w 202919"/>
                <a:gd name="connsiteY12" fmla="*/ 3985 h 184958"/>
                <a:gd name="connsiteX13" fmla="*/ 53168 w 202919"/>
                <a:gd name="connsiteY13" fmla="*/ 5412 h 184958"/>
                <a:gd name="connsiteX14" fmla="*/ 75054 w 202919"/>
                <a:gd name="connsiteY14" fmla="*/ 2557 h 184958"/>
                <a:gd name="connsiteX15" fmla="*/ 88971 w 202919"/>
                <a:gd name="connsiteY15" fmla="*/ 0 h 184958"/>
                <a:gd name="connsiteX16" fmla="*/ 90636 w 202919"/>
                <a:gd name="connsiteY16" fmla="*/ 0 h 184958"/>
                <a:gd name="connsiteX17" fmla="*/ 92717 w 202919"/>
                <a:gd name="connsiteY17" fmla="*/ 4639 h 184958"/>
                <a:gd name="connsiteX18" fmla="*/ 94323 w 202919"/>
                <a:gd name="connsiteY18" fmla="*/ 9397 h 184958"/>
                <a:gd name="connsiteX19" fmla="*/ 88971 w 202919"/>
                <a:gd name="connsiteY19" fmla="*/ 8683 h 184958"/>
                <a:gd name="connsiteX20" fmla="*/ 66906 w 202919"/>
                <a:gd name="connsiteY20" fmla="*/ 10229 h 184958"/>
                <a:gd name="connsiteX21" fmla="*/ 45080 w 202919"/>
                <a:gd name="connsiteY21" fmla="*/ 41869 h 184958"/>
                <a:gd name="connsiteX22" fmla="*/ 56856 w 202919"/>
                <a:gd name="connsiteY22" fmla="*/ 69999 h 184958"/>
                <a:gd name="connsiteX23" fmla="*/ 83440 w 202919"/>
                <a:gd name="connsiteY23" fmla="*/ 78979 h 184958"/>
                <a:gd name="connsiteX24" fmla="*/ 116268 w 202919"/>
                <a:gd name="connsiteY24" fmla="*/ 45080 h 184958"/>
                <a:gd name="connsiteX25" fmla="*/ 135835 w 202919"/>
                <a:gd name="connsiteY25" fmla="*/ 71367 h 184958"/>
                <a:gd name="connsiteX26" fmla="*/ 138214 w 202919"/>
                <a:gd name="connsiteY26" fmla="*/ 77849 h 184958"/>
                <a:gd name="connsiteX27" fmla="*/ 136192 w 202919"/>
                <a:gd name="connsiteY27" fmla="*/ 84926 h 184958"/>
                <a:gd name="connsiteX28" fmla="*/ 130899 w 202919"/>
                <a:gd name="connsiteY28" fmla="*/ 83796 h 184958"/>
                <a:gd name="connsiteX29" fmla="*/ 99973 w 202919"/>
                <a:gd name="connsiteY29" fmla="*/ 97772 h 184958"/>
                <a:gd name="connsiteX30" fmla="*/ 101995 w 202919"/>
                <a:gd name="connsiteY30" fmla="*/ 130958 h 184958"/>
                <a:gd name="connsiteX31" fmla="*/ 132504 w 202919"/>
                <a:gd name="connsiteY31" fmla="*/ 141247 h 184958"/>
                <a:gd name="connsiteX32" fmla="*/ 154152 w 202919"/>
                <a:gd name="connsiteY32" fmla="*/ 115733 h 184958"/>
                <a:gd name="connsiteX33" fmla="*/ 179844 w 202919"/>
                <a:gd name="connsiteY33" fmla="*/ 123405 h 184958"/>
                <a:gd name="connsiteX34" fmla="*/ 184959 w 202919"/>
                <a:gd name="connsiteY34" fmla="*/ 124951 h 184958"/>
                <a:gd name="connsiteX35" fmla="*/ 189717 w 202919"/>
                <a:gd name="connsiteY35" fmla="*/ 130007 h 184958"/>
                <a:gd name="connsiteX36" fmla="*/ 202920 w 202919"/>
                <a:gd name="connsiteY36" fmla="*/ 142853 h 184958"/>
                <a:gd name="connsiteX37" fmla="*/ 194831 w 202919"/>
                <a:gd name="connsiteY37" fmla="*/ 147016 h 184958"/>
                <a:gd name="connsiteX38" fmla="*/ 183651 w 202919"/>
                <a:gd name="connsiteY38" fmla="*/ 146540 h 184958"/>
                <a:gd name="connsiteX39" fmla="*/ 187219 w 202919"/>
                <a:gd name="connsiteY39" fmla="*/ 153914 h 184958"/>
                <a:gd name="connsiteX40" fmla="*/ 162538 w 202919"/>
                <a:gd name="connsiteY40" fmla="*/ 164441 h 184958"/>
                <a:gd name="connsiteX41" fmla="*/ 159624 w 202919"/>
                <a:gd name="connsiteY41" fmla="*/ 149632 h 184958"/>
                <a:gd name="connsiteX42" fmla="*/ 179012 w 202919"/>
                <a:gd name="connsiteY42" fmla="*/ 145172 h 184958"/>
                <a:gd name="connsiteX43" fmla="*/ 173957 w 202919"/>
                <a:gd name="connsiteY43" fmla="*/ 142912 h 184958"/>
                <a:gd name="connsiteX44" fmla="*/ 146718 w 202919"/>
                <a:gd name="connsiteY44" fmla="*/ 162181 h 184958"/>
                <a:gd name="connsiteX45" fmla="*/ 147194 w 202919"/>
                <a:gd name="connsiteY45" fmla="*/ 173897 h 184958"/>
                <a:gd name="connsiteX46" fmla="*/ 129352 w 202919"/>
                <a:gd name="connsiteY46" fmla="*/ 179428 h 184958"/>
                <a:gd name="connsiteX47" fmla="*/ 125308 w 202919"/>
                <a:gd name="connsiteY47" fmla="*/ 181272 h 184958"/>
                <a:gd name="connsiteX48" fmla="*/ 122989 w 202919"/>
                <a:gd name="connsiteY48" fmla="*/ 184959 h 18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2919" h="184958">
                  <a:moveTo>
                    <a:pt x="123048" y="184899"/>
                  </a:moveTo>
                  <a:cubicBezTo>
                    <a:pt x="121264" y="184245"/>
                    <a:pt x="119539" y="183591"/>
                    <a:pt x="117755" y="182937"/>
                  </a:cubicBezTo>
                  <a:cubicBezTo>
                    <a:pt x="114663" y="179666"/>
                    <a:pt x="111986" y="175979"/>
                    <a:pt x="108477" y="173243"/>
                  </a:cubicBezTo>
                  <a:cubicBezTo>
                    <a:pt x="100865" y="167236"/>
                    <a:pt x="94085" y="160575"/>
                    <a:pt x="88138" y="152963"/>
                  </a:cubicBezTo>
                  <a:cubicBezTo>
                    <a:pt x="87246" y="151773"/>
                    <a:pt x="86235" y="150643"/>
                    <a:pt x="85164" y="149573"/>
                  </a:cubicBezTo>
                  <a:cubicBezTo>
                    <a:pt x="74221" y="138749"/>
                    <a:pt x="65301" y="126379"/>
                    <a:pt x="56142" y="114068"/>
                  </a:cubicBezTo>
                  <a:cubicBezTo>
                    <a:pt x="39133" y="91350"/>
                    <a:pt x="26227" y="66252"/>
                    <a:pt x="14333" y="40620"/>
                  </a:cubicBezTo>
                  <a:cubicBezTo>
                    <a:pt x="9397" y="30034"/>
                    <a:pt x="5650" y="18912"/>
                    <a:pt x="1427" y="7969"/>
                  </a:cubicBezTo>
                  <a:cubicBezTo>
                    <a:pt x="714" y="6066"/>
                    <a:pt x="476" y="3925"/>
                    <a:pt x="0" y="1903"/>
                  </a:cubicBezTo>
                  <a:cubicBezTo>
                    <a:pt x="3568" y="1784"/>
                    <a:pt x="7018" y="1903"/>
                    <a:pt x="10467" y="3152"/>
                  </a:cubicBezTo>
                  <a:cubicBezTo>
                    <a:pt x="18139" y="6007"/>
                    <a:pt x="26168" y="5590"/>
                    <a:pt x="34137" y="5412"/>
                  </a:cubicBezTo>
                  <a:cubicBezTo>
                    <a:pt x="35505" y="5412"/>
                    <a:pt x="36873" y="4520"/>
                    <a:pt x="38181" y="4044"/>
                  </a:cubicBezTo>
                  <a:cubicBezTo>
                    <a:pt x="41809" y="4044"/>
                    <a:pt x="45496" y="4044"/>
                    <a:pt x="49124" y="3985"/>
                  </a:cubicBezTo>
                  <a:cubicBezTo>
                    <a:pt x="50492" y="4460"/>
                    <a:pt x="51800" y="5293"/>
                    <a:pt x="53168" y="5412"/>
                  </a:cubicBezTo>
                  <a:cubicBezTo>
                    <a:pt x="60662" y="6126"/>
                    <a:pt x="67798" y="4104"/>
                    <a:pt x="75054" y="2557"/>
                  </a:cubicBezTo>
                  <a:cubicBezTo>
                    <a:pt x="79633" y="1546"/>
                    <a:pt x="84332" y="833"/>
                    <a:pt x="88971" y="0"/>
                  </a:cubicBezTo>
                  <a:cubicBezTo>
                    <a:pt x="89506" y="0"/>
                    <a:pt x="90101" y="0"/>
                    <a:pt x="90636" y="0"/>
                  </a:cubicBezTo>
                  <a:cubicBezTo>
                    <a:pt x="91349" y="1546"/>
                    <a:pt x="92123" y="3033"/>
                    <a:pt x="92717" y="4639"/>
                  </a:cubicBezTo>
                  <a:cubicBezTo>
                    <a:pt x="93312" y="6185"/>
                    <a:pt x="93788" y="7791"/>
                    <a:pt x="94323" y="9397"/>
                  </a:cubicBezTo>
                  <a:cubicBezTo>
                    <a:pt x="92539" y="9159"/>
                    <a:pt x="90636" y="9278"/>
                    <a:pt x="88971" y="8683"/>
                  </a:cubicBezTo>
                  <a:cubicBezTo>
                    <a:pt x="81358" y="6066"/>
                    <a:pt x="74102" y="7672"/>
                    <a:pt x="66906" y="10229"/>
                  </a:cubicBezTo>
                  <a:cubicBezTo>
                    <a:pt x="54774" y="14452"/>
                    <a:pt x="44842" y="30390"/>
                    <a:pt x="45080" y="41869"/>
                  </a:cubicBezTo>
                  <a:cubicBezTo>
                    <a:pt x="45318" y="53168"/>
                    <a:pt x="48529" y="62565"/>
                    <a:pt x="56856" y="69999"/>
                  </a:cubicBezTo>
                  <a:cubicBezTo>
                    <a:pt x="64349" y="76719"/>
                    <a:pt x="73627" y="80288"/>
                    <a:pt x="83440" y="78979"/>
                  </a:cubicBezTo>
                  <a:cubicBezTo>
                    <a:pt x="102173" y="76481"/>
                    <a:pt x="115019" y="63873"/>
                    <a:pt x="116268" y="45080"/>
                  </a:cubicBezTo>
                  <a:cubicBezTo>
                    <a:pt x="122810" y="53823"/>
                    <a:pt x="129471" y="62505"/>
                    <a:pt x="135835" y="71367"/>
                  </a:cubicBezTo>
                  <a:cubicBezTo>
                    <a:pt x="137143" y="73151"/>
                    <a:pt x="137441" y="75708"/>
                    <a:pt x="138214" y="77849"/>
                  </a:cubicBezTo>
                  <a:cubicBezTo>
                    <a:pt x="137559" y="80228"/>
                    <a:pt x="136846" y="82607"/>
                    <a:pt x="136192" y="84926"/>
                  </a:cubicBezTo>
                  <a:cubicBezTo>
                    <a:pt x="134407" y="84570"/>
                    <a:pt x="132683" y="84094"/>
                    <a:pt x="130899" y="83796"/>
                  </a:cubicBezTo>
                  <a:cubicBezTo>
                    <a:pt x="118885" y="81656"/>
                    <a:pt x="105385" y="87424"/>
                    <a:pt x="99973" y="97772"/>
                  </a:cubicBezTo>
                  <a:cubicBezTo>
                    <a:pt x="94085" y="109013"/>
                    <a:pt x="94264" y="120372"/>
                    <a:pt x="101995" y="130958"/>
                  </a:cubicBezTo>
                  <a:cubicBezTo>
                    <a:pt x="108715" y="140176"/>
                    <a:pt x="120669" y="144101"/>
                    <a:pt x="132504" y="141247"/>
                  </a:cubicBezTo>
                  <a:cubicBezTo>
                    <a:pt x="145172" y="138154"/>
                    <a:pt x="153082" y="128877"/>
                    <a:pt x="154152" y="115733"/>
                  </a:cubicBezTo>
                  <a:cubicBezTo>
                    <a:pt x="162300" y="119718"/>
                    <a:pt x="170745" y="122691"/>
                    <a:pt x="179844" y="123405"/>
                  </a:cubicBezTo>
                  <a:cubicBezTo>
                    <a:pt x="181569" y="123524"/>
                    <a:pt x="183294" y="124416"/>
                    <a:pt x="184959" y="124951"/>
                  </a:cubicBezTo>
                  <a:cubicBezTo>
                    <a:pt x="186565" y="126676"/>
                    <a:pt x="187873" y="128639"/>
                    <a:pt x="189717" y="130007"/>
                  </a:cubicBezTo>
                  <a:cubicBezTo>
                    <a:pt x="194772" y="133634"/>
                    <a:pt x="199173" y="137857"/>
                    <a:pt x="202920" y="142853"/>
                  </a:cubicBezTo>
                  <a:cubicBezTo>
                    <a:pt x="200957" y="145707"/>
                    <a:pt x="197983" y="146540"/>
                    <a:pt x="194831" y="147016"/>
                  </a:cubicBezTo>
                  <a:cubicBezTo>
                    <a:pt x="191203" y="147551"/>
                    <a:pt x="187576" y="145231"/>
                    <a:pt x="183651" y="146540"/>
                  </a:cubicBezTo>
                  <a:lnTo>
                    <a:pt x="187219" y="153914"/>
                  </a:lnTo>
                  <a:cubicBezTo>
                    <a:pt x="171697" y="163014"/>
                    <a:pt x="169020" y="164144"/>
                    <a:pt x="162538" y="164441"/>
                  </a:cubicBezTo>
                  <a:cubicBezTo>
                    <a:pt x="159743" y="159802"/>
                    <a:pt x="158256" y="154866"/>
                    <a:pt x="159624" y="149632"/>
                  </a:cubicBezTo>
                  <a:cubicBezTo>
                    <a:pt x="165095" y="144756"/>
                    <a:pt x="171934" y="147670"/>
                    <a:pt x="179012" y="145172"/>
                  </a:cubicBezTo>
                  <a:cubicBezTo>
                    <a:pt x="176454" y="144042"/>
                    <a:pt x="175205" y="143328"/>
                    <a:pt x="173957" y="142912"/>
                  </a:cubicBezTo>
                  <a:cubicBezTo>
                    <a:pt x="160694" y="138868"/>
                    <a:pt x="147134" y="148383"/>
                    <a:pt x="146718" y="162181"/>
                  </a:cubicBezTo>
                  <a:cubicBezTo>
                    <a:pt x="146599" y="166106"/>
                    <a:pt x="147016" y="169972"/>
                    <a:pt x="147194" y="173897"/>
                  </a:cubicBezTo>
                  <a:cubicBezTo>
                    <a:pt x="140771" y="174135"/>
                    <a:pt x="135537" y="178358"/>
                    <a:pt x="129352" y="179428"/>
                  </a:cubicBezTo>
                  <a:cubicBezTo>
                    <a:pt x="127925" y="179666"/>
                    <a:pt x="126379" y="180320"/>
                    <a:pt x="125308" y="181272"/>
                  </a:cubicBezTo>
                  <a:cubicBezTo>
                    <a:pt x="124238" y="182164"/>
                    <a:pt x="123762" y="183710"/>
                    <a:pt x="122989" y="184959"/>
                  </a:cubicBezTo>
                  <a:close/>
                </a:path>
              </a:pathLst>
            </a:custGeom>
            <a:solidFill>
              <a:srgbClr val="6EC6D9">
                <a:alpha val="24000"/>
              </a:srgbClr>
            </a:solidFill>
            <a:ln w="5935" cap="flat">
              <a:noFill/>
              <a:prstDash val="solid"/>
              <a:miter/>
            </a:ln>
          </p:spPr>
          <p:txBody>
            <a:bodyPr rtlCol="0" anchor="ctr"/>
            <a:lstStyle/>
            <a:p>
              <a:endParaRPr lang="es-BO"/>
            </a:p>
          </p:txBody>
        </p:sp>
        <p:sp>
          <p:nvSpPr>
            <p:cNvPr id="103" name="Forma libre: forma 102">
              <a:extLst>
                <a:ext uri="{FF2B5EF4-FFF2-40B4-BE49-F238E27FC236}">
                  <a16:creationId xmlns:a16="http://schemas.microsoft.com/office/drawing/2014/main" id="{2C39254A-7FC2-3353-400E-AF7AFBE6C7BE}"/>
                </a:ext>
              </a:extLst>
            </p:cNvPr>
            <p:cNvSpPr/>
            <p:nvPr/>
          </p:nvSpPr>
          <p:spPr>
            <a:xfrm>
              <a:off x="10475378" y="1639459"/>
              <a:ext cx="52573" cy="58056"/>
            </a:xfrm>
            <a:custGeom>
              <a:avLst/>
              <a:gdLst>
                <a:gd name="connsiteX0" fmla="*/ 52514 w 52573"/>
                <a:gd name="connsiteY0" fmla="*/ 56558 h 58056"/>
                <a:gd name="connsiteX1" fmla="*/ 48470 w 52573"/>
                <a:gd name="connsiteY1" fmla="*/ 57926 h 58056"/>
                <a:gd name="connsiteX2" fmla="*/ 24800 w 52573"/>
                <a:gd name="connsiteY2" fmla="*/ 55666 h 58056"/>
                <a:gd name="connsiteX3" fmla="*/ 14333 w 52573"/>
                <a:gd name="connsiteY3" fmla="*/ 54417 h 58056"/>
                <a:gd name="connsiteX4" fmla="*/ 12668 w 52573"/>
                <a:gd name="connsiteY4" fmla="*/ 52455 h 58056"/>
                <a:gd name="connsiteX5" fmla="*/ 7612 w 52573"/>
                <a:gd name="connsiteY5" fmla="*/ 34553 h 58056"/>
                <a:gd name="connsiteX6" fmla="*/ 0 w 52573"/>
                <a:gd name="connsiteY6" fmla="*/ 0 h 58056"/>
                <a:gd name="connsiteX7" fmla="*/ 14333 w 52573"/>
                <a:gd name="connsiteY7" fmla="*/ 5412 h 58056"/>
                <a:gd name="connsiteX8" fmla="*/ 14333 w 52573"/>
                <a:gd name="connsiteY8" fmla="*/ 10824 h 58056"/>
                <a:gd name="connsiteX9" fmla="*/ 29677 w 52573"/>
                <a:gd name="connsiteY9" fmla="*/ 45556 h 58056"/>
                <a:gd name="connsiteX10" fmla="*/ 47875 w 52573"/>
                <a:gd name="connsiteY10" fmla="*/ 54536 h 58056"/>
                <a:gd name="connsiteX11" fmla="*/ 52574 w 52573"/>
                <a:gd name="connsiteY11" fmla="*/ 56618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73" h="58056">
                  <a:moveTo>
                    <a:pt x="52514" y="56558"/>
                  </a:moveTo>
                  <a:cubicBezTo>
                    <a:pt x="51146" y="57034"/>
                    <a:pt x="49838" y="57926"/>
                    <a:pt x="48470" y="57926"/>
                  </a:cubicBezTo>
                  <a:cubicBezTo>
                    <a:pt x="40501" y="58104"/>
                    <a:pt x="32472" y="58521"/>
                    <a:pt x="24800" y="55666"/>
                  </a:cubicBezTo>
                  <a:cubicBezTo>
                    <a:pt x="21351" y="54358"/>
                    <a:pt x="17901" y="54298"/>
                    <a:pt x="14333" y="54417"/>
                  </a:cubicBezTo>
                  <a:cubicBezTo>
                    <a:pt x="13798" y="53763"/>
                    <a:pt x="13262" y="53109"/>
                    <a:pt x="12668" y="52455"/>
                  </a:cubicBezTo>
                  <a:cubicBezTo>
                    <a:pt x="10943" y="46507"/>
                    <a:pt x="9040" y="40560"/>
                    <a:pt x="7612" y="34553"/>
                  </a:cubicBezTo>
                  <a:cubicBezTo>
                    <a:pt x="4877" y="23075"/>
                    <a:pt x="833" y="11894"/>
                    <a:pt x="0" y="0"/>
                  </a:cubicBezTo>
                  <a:cubicBezTo>
                    <a:pt x="4758" y="1784"/>
                    <a:pt x="9575" y="3568"/>
                    <a:pt x="14333" y="5412"/>
                  </a:cubicBezTo>
                  <a:cubicBezTo>
                    <a:pt x="14333" y="7196"/>
                    <a:pt x="14452" y="8980"/>
                    <a:pt x="14333" y="10824"/>
                  </a:cubicBezTo>
                  <a:cubicBezTo>
                    <a:pt x="13738" y="24919"/>
                    <a:pt x="18853" y="36397"/>
                    <a:pt x="29677" y="45556"/>
                  </a:cubicBezTo>
                  <a:cubicBezTo>
                    <a:pt x="35029" y="50076"/>
                    <a:pt x="40798" y="53585"/>
                    <a:pt x="47875" y="54536"/>
                  </a:cubicBezTo>
                  <a:cubicBezTo>
                    <a:pt x="49659" y="54774"/>
                    <a:pt x="51503" y="54833"/>
                    <a:pt x="52574" y="56618"/>
                  </a:cubicBezTo>
                  <a:close/>
                </a:path>
              </a:pathLst>
            </a:custGeom>
            <a:solidFill>
              <a:srgbClr val="9ED6E1">
                <a:alpha val="24000"/>
              </a:srgbClr>
            </a:solidFill>
            <a:ln w="5935" cap="flat">
              <a:noFill/>
              <a:prstDash val="solid"/>
              <a:miter/>
            </a:ln>
          </p:spPr>
          <p:txBody>
            <a:bodyPr rtlCol="0" anchor="ctr"/>
            <a:lstStyle/>
            <a:p>
              <a:endParaRPr lang="es-BO"/>
            </a:p>
          </p:txBody>
        </p:sp>
        <p:sp>
          <p:nvSpPr>
            <p:cNvPr id="104" name="Forma libre: forma 103">
              <a:extLst>
                <a:ext uri="{FF2B5EF4-FFF2-40B4-BE49-F238E27FC236}">
                  <a16:creationId xmlns:a16="http://schemas.microsoft.com/office/drawing/2014/main" id="{DE0364F9-FA23-B4A4-FE1D-813AE220F0F1}"/>
                </a:ext>
              </a:extLst>
            </p:cNvPr>
            <p:cNvSpPr/>
            <p:nvPr/>
          </p:nvSpPr>
          <p:spPr>
            <a:xfrm>
              <a:off x="10513322" y="1838751"/>
              <a:ext cx="1962" cy="1724"/>
            </a:xfrm>
            <a:custGeom>
              <a:avLst/>
              <a:gdLst>
                <a:gd name="connsiteX0" fmla="*/ 1963 w 1962"/>
                <a:gd name="connsiteY0" fmla="*/ 1725 h 1724"/>
                <a:gd name="connsiteX1" fmla="*/ 0 w 1962"/>
                <a:gd name="connsiteY1" fmla="*/ 0 h 1724"/>
                <a:gd name="connsiteX2" fmla="*/ 1963 w 1962"/>
                <a:gd name="connsiteY2" fmla="*/ 1725 h 1724"/>
              </a:gdLst>
              <a:ahLst/>
              <a:cxnLst>
                <a:cxn ang="0">
                  <a:pos x="connsiteX0" y="connsiteY0"/>
                </a:cxn>
                <a:cxn ang="0">
                  <a:pos x="connsiteX1" y="connsiteY1"/>
                </a:cxn>
                <a:cxn ang="0">
                  <a:pos x="connsiteX2" y="connsiteY2"/>
                </a:cxn>
              </a:cxnLst>
              <a:rect l="l" t="t" r="r" b="b"/>
              <a:pathLst>
                <a:path w="1962" h="1724">
                  <a:moveTo>
                    <a:pt x="1963" y="1725"/>
                  </a:moveTo>
                  <a:cubicBezTo>
                    <a:pt x="1308" y="1130"/>
                    <a:pt x="654" y="535"/>
                    <a:pt x="0" y="0"/>
                  </a:cubicBezTo>
                  <a:cubicBezTo>
                    <a:pt x="654" y="595"/>
                    <a:pt x="1308" y="1189"/>
                    <a:pt x="1963" y="1725"/>
                  </a:cubicBezTo>
                  <a:close/>
                </a:path>
              </a:pathLst>
            </a:custGeom>
            <a:solidFill>
              <a:srgbClr val="1A73A8">
                <a:alpha val="24000"/>
              </a:srgbClr>
            </a:solidFill>
            <a:ln w="5935" cap="flat">
              <a:noFill/>
              <a:prstDash val="solid"/>
              <a:miter/>
            </a:ln>
          </p:spPr>
          <p:txBody>
            <a:bodyPr rtlCol="0" anchor="ctr"/>
            <a:lstStyle/>
            <a:p>
              <a:endParaRPr lang="es-BO"/>
            </a:p>
          </p:txBody>
        </p:sp>
        <p:sp>
          <p:nvSpPr>
            <p:cNvPr id="105" name="Forma libre: forma 104">
              <a:extLst>
                <a:ext uri="{FF2B5EF4-FFF2-40B4-BE49-F238E27FC236}">
                  <a16:creationId xmlns:a16="http://schemas.microsoft.com/office/drawing/2014/main" id="{735C3368-2F0A-63DE-2E30-C01F61E48B32}"/>
                </a:ext>
              </a:extLst>
            </p:cNvPr>
            <p:cNvSpPr/>
            <p:nvPr/>
          </p:nvSpPr>
          <p:spPr>
            <a:xfrm>
              <a:off x="10465922" y="1465265"/>
              <a:ext cx="81477" cy="179546"/>
            </a:xfrm>
            <a:custGeom>
              <a:avLst/>
              <a:gdLst>
                <a:gd name="connsiteX0" fmla="*/ 23729 w 81477"/>
                <a:gd name="connsiteY0" fmla="*/ 179547 h 179546"/>
                <a:gd name="connsiteX1" fmla="*/ 9397 w 81477"/>
                <a:gd name="connsiteY1" fmla="*/ 174135 h 179546"/>
                <a:gd name="connsiteX2" fmla="*/ 7731 w 81477"/>
                <a:gd name="connsiteY2" fmla="*/ 170567 h 179546"/>
                <a:gd name="connsiteX3" fmla="*/ 5769 w 81477"/>
                <a:gd name="connsiteY3" fmla="*/ 158196 h 179546"/>
                <a:gd name="connsiteX4" fmla="*/ 654 w 81477"/>
                <a:gd name="connsiteY4" fmla="*/ 120907 h 179546"/>
                <a:gd name="connsiteX5" fmla="*/ 357 w 81477"/>
                <a:gd name="connsiteY5" fmla="*/ 113711 h 179546"/>
                <a:gd name="connsiteX6" fmla="*/ 0 w 81477"/>
                <a:gd name="connsiteY6" fmla="*/ 61435 h 179546"/>
                <a:gd name="connsiteX7" fmla="*/ 416 w 81477"/>
                <a:gd name="connsiteY7" fmla="*/ 58402 h 179546"/>
                <a:gd name="connsiteX8" fmla="*/ 6126 w 81477"/>
                <a:gd name="connsiteY8" fmla="*/ 51622 h 179546"/>
                <a:gd name="connsiteX9" fmla="*/ 22243 w 81477"/>
                <a:gd name="connsiteY9" fmla="*/ 30034 h 179546"/>
                <a:gd name="connsiteX10" fmla="*/ 42642 w 81477"/>
                <a:gd name="connsiteY10" fmla="*/ 9635 h 179546"/>
                <a:gd name="connsiteX11" fmla="*/ 56558 w 81477"/>
                <a:gd name="connsiteY11" fmla="*/ 0 h 179546"/>
                <a:gd name="connsiteX12" fmla="*/ 58164 w 81477"/>
                <a:gd name="connsiteY12" fmla="*/ 8742 h 179546"/>
                <a:gd name="connsiteX13" fmla="*/ 58283 w 81477"/>
                <a:gd name="connsiteY13" fmla="*/ 36457 h 179546"/>
                <a:gd name="connsiteX14" fmla="*/ 39073 w 81477"/>
                <a:gd name="connsiteY14" fmla="*/ 47518 h 179546"/>
                <a:gd name="connsiteX15" fmla="*/ 11538 w 81477"/>
                <a:gd name="connsiteY15" fmla="*/ 108775 h 179546"/>
                <a:gd name="connsiteX16" fmla="*/ 11419 w 81477"/>
                <a:gd name="connsiteY16" fmla="*/ 143090 h 179546"/>
                <a:gd name="connsiteX17" fmla="*/ 13084 w 81477"/>
                <a:gd name="connsiteY17" fmla="*/ 147729 h 179546"/>
                <a:gd name="connsiteX18" fmla="*/ 16474 w 81477"/>
                <a:gd name="connsiteY18" fmla="*/ 138035 h 179546"/>
                <a:gd name="connsiteX19" fmla="*/ 32056 w 81477"/>
                <a:gd name="connsiteY19" fmla="*/ 113057 h 179546"/>
                <a:gd name="connsiteX20" fmla="*/ 53644 w 81477"/>
                <a:gd name="connsiteY20" fmla="*/ 96880 h 179546"/>
                <a:gd name="connsiteX21" fmla="*/ 65717 w 81477"/>
                <a:gd name="connsiteY21" fmla="*/ 89030 h 179546"/>
                <a:gd name="connsiteX22" fmla="*/ 67382 w 81477"/>
                <a:gd name="connsiteY22" fmla="*/ 92004 h 179546"/>
                <a:gd name="connsiteX23" fmla="*/ 70475 w 81477"/>
                <a:gd name="connsiteY23" fmla="*/ 105920 h 179546"/>
                <a:gd name="connsiteX24" fmla="*/ 81477 w 81477"/>
                <a:gd name="connsiteY24" fmla="*/ 147253 h 179546"/>
                <a:gd name="connsiteX25" fmla="*/ 77968 w 81477"/>
                <a:gd name="connsiteY25" fmla="*/ 146540 h 179546"/>
                <a:gd name="connsiteX26" fmla="*/ 28368 w 81477"/>
                <a:gd name="connsiteY26" fmla="*/ 168782 h 179546"/>
                <a:gd name="connsiteX27" fmla="*/ 23789 w 81477"/>
                <a:gd name="connsiteY27" fmla="*/ 179487 h 1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477" h="179546">
                  <a:moveTo>
                    <a:pt x="23729" y="179547"/>
                  </a:moveTo>
                  <a:cubicBezTo>
                    <a:pt x="18972" y="177763"/>
                    <a:pt x="14154" y="175979"/>
                    <a:pt x="9397" y="174135"/>
                  </a:cubicBezTo>
                  <a:cubicBezTo>
                    <a:pt x="8861" y="172945"/>
                    <a:pt x="8267" y="171756"/>
                    <a:pt x="7731" y="170567"/>
                  </a:cubicBezTo>
                  <a:cubicBezTo>
                    <a:pt x="7077" y="166463"/>
                    <a:pt x="6304" y="162300"/>
                    <a:pt x="5769" y="158196"/>
                  </a:cubicBezTo>
                  <a:cubicBezTo>
                    <a:pt x="4044" y="145767"/>
                    <a:pt x="2319" y="133337"/>
                    <a:pt x="654" y="120907"/>
                  </a:cubicBezTo>
                  <a:cubicBezTo>
                    <a:pt x="357" y="118528"/>
                    <a:pt x="357" y="116090"/>
                    <a:pt x="357" y="113711"/>
                  </a:cubicBezTo>
                  <a:cubicBezTo>
                    <a:pt x="238" y="96286"/>
                    <a:pt x="119" y="78860"/>
                    <a:pt x="0" y="61435"/>
                  </a:cubicBezTo>
                  <a:lnTo>
                    <a:pt x="416" y="58402"/>
                  </a:lnTo>
                  <a:cubicBezTo>
                    <a:pt x="2319" y="56142"/>
                    <a:pt x="4698" y="54179"/>
                    <a:pt x="6126" y="51622"/>
                  </a:cubicBezTo>
                  <a:cubicBezTo>
                    <a:pt x="10527" y="43653"/>
                    <a:pt x="16295" y="36754"/>
                    <a:pt x="22243" y="30034"/>
                  </a:cubicBezTo>
                  <a:cubicBezTo>
                    <a:pt x="28666" y="22897"/>
                    <a:pt x="35624" y="16176"/>
                    <a:pt x="42642" y="9635"/>
                  </a:cubicBezTo>
                  <a:cubicBezTo>
                    <a:pt x="46745" y="5769"/>
                    <a:pt x="50968" y="1844"/>
                    <a:pt x="56558" y="0"/>
                  </a:cubicBezTo>
                  <a:cubicBezTo>
                    <a:pt x="57093" y="2914"/>
                    <a:pt x="58104" y="5828"/>
                    <a:pt x="58164" y="8742"/>
                  </a:cubicBezTo>
                  <a:cubicBezTo>
                    <a:pt x="58402" y="17961"/>
                    <a:pt x="58283" y="27238"/>
                    <a:pt x="58283" y="36457"/>
                  </a:cubicBezTo>
                  <a:cubicBezTo>
                    <a:pt x="50611" y="37943"/>
                    <a:pt x="44604" y="42166"/>
                    <a:pt x="39073" y="47518"/>
                  </a:cubicBezTo>
                  <a:cubicBezTo>
                    <a:pt x="21826" y="64349"/>
                    <a:pt x="14035" y="85521"/>
                    <a:pt x="11538" y="108775"/>
                  </a:cubicBezTo>
                  <a:cubicBezTo>
                    <a:pt x="10289" y="120075"/>
                    <a:pt x="11359" y="131672"/>
                    <a:pt x="11419" y="143090"/>
                  </a:cubicBezTo>
                  <a:cubicBezTo>
                    <a:pt x="11419" y="144101"/>
                    <a:pt x="12132" y="145053"/>
                    <a:pt x="13084" y="147729"/>
                  </a:cubicBezTo>
                  <a:cubicBezTo>
                    <a:pt x="14630" y="143388"/>
                    <a:pt x="15641" y="140771"/>
                    <a:pt x="16474" y="138035"/>
                  </a:cubicBezTo>
                  <a:cubicBezTo>
                    <a:pt x="19507" y="128341"/>
                    <a:pt x="24681" y="119777"/>
                    <a:pt x="32056" y="113057"/>
                  </a:cubicBezTo>
                  <a:cubicBezTo>
                    <a:pt x="38657" y="106991"/>
                    <a:pt x="45675" y="101341"/>
                    <a:pt x="53644" y="96880"/>
                  </a:cubicBezTo>
                  <a:cubicBezTo>
                    <a:pt x="57807" y="94561"/>
                    <a:pt x="61673" y="91647"/>
                    <a:pt x="65717" y="89030"/>
                  </a:cubicBezTo>
                  <a:cubicBezTo>
                    <a:pt x="66312" y="90041"/>
                    <a:pt x="67144" y="90933"/>
                    <a:pt x="67382" y="92004"/>
                  </a:cubicBezTo>
                  <a:cubicBezTo>
                    <a:pt x="68512" y="96642"/>
                    <a:pt x="69285" y="101341"/>
                    <a:pt x="70475" y="105920"/>
                  </a:cubicBezTo>
                  <a:cubicBezTo>
                    <a:pt x="74102" y="119718"/>
                    <a:pt x="77790" y="133515"/>
                    <a:pt x="81477" y="147253"/>
                  </a:cubicBezTo>
                  <a:cubicBezTo>
                    <a:pt x="80288" y="147016"/>
                    <a:pt x="79098" y="146837"/>
                    <a:pt x="77968" y="146540"/>
                  </a:cubicBezTo>
                  <a:cubicBezTo>
                    <a:pt x="55131" y="140236"/>
                    <a:pt x="35862" y="152071"/>
                    <a:pt x="28368" y="168782"/>
                  </a:cubicBezTo>
                  <a:cubicBezTo>
                    <a:pt x="26763" y="172351"/>
                    <a:pt x="25335" y="175919"/>
                    <a:pt x="23789" y="179487"/>
                  </a:cubicBezTo>
                  <a:close/>
                </a:path>
              </a:pathLst>
            </a:custGeom>
            <a:solidFill>
              <a:srgbClr val="6EC6D9">
                <a:alpha val="24000"/>
              </a:srgbClr>
            </a:solidFill>
            <a:ln w="5935" cap="flat">
              <a:noFill/>
              <a:prstDash val="solid"/>
              <a:miter/>
            </a:ln>
          </p:spPr>
          <p:txBody>
            <a:bodyPr rtlCol="0" anchor="ctr"/>
            <a:lstStyle/>
            <a:p>
              <a:endParaRPr lang="es-BO"/>
            </a:p>
          </p:txBody>
        </p:sp>
        <p:sp>
          <p:nvSpPr>
            <p:cNvPr id="106" name="Forma libre: forma 105">
              <a:extLst>
                <a:ext uri="{FF2B5EF4-FFF2-40B4-BE49-F238E27FC236}">
                  <a16:creationId xmlns:a16="http://schemas.microsoft.com/office/drawing/2014/main" id="{3FE94EB3-BA8F-F10B-4A97-1AF57C894F3B}"/>
                </a:ext>
              </a:extLst>
            </p:cNvPr>
            <p:cNvSpPr/>
            <p:nvPr/>
          </p:nvSpPr>
          <p:spPr>
            <a:xfrm>
              <a:off x="10466014" y="1376473"/>
              <a:ext cx="60451" cy="147193"/>
            </a:xfrm>
            <a:custGeom>
              <a:avLst/>
              <a:gdLst>
                <a:gd name="connsiteX0" fmla="*/ 56467 w 60451"/>
                <a:gd name="connsiteY0" fmla="*/ 88792 h 147193"/>
                <a:gd name="connsiteX1" fmla="*/ 42550 w 60451"/>
                <a:gd name="connsiteY1" fmla="*/ 98427 h 147193"/>
                <a:gd name="connsiteX2" fmla="*/ 22151 w 60451"/>
                <a:gd name="connsiteY2" fmla="*/ 118826 h 147193"/>
                <a:gd name="connsiteX3" fmla="*/ 6034 w 60451"/>
                <a:gd name="connsiteY3" fmla="*/ 140414 h 147193"/>
                <a:gd name="connsiteX4" fmla="*/ 325 w 60451"/>
                <a:gd name="connsiteY4" fmla="*/ 147194 h 147193"/>
                <a:gd name="connsiteX5" fmla="*/ 28 w 60451"/>
                <a:gd name="connsiteY5" fmla="*/ 140949 h 147193"/>
                <a:gd name="connsiteX6" fmla="*/ 1990 w 60451"/>
                <a:gd name="connsiteY6" fmla="*/ 114068 h 147193"/>
                <a:gd name="connsiteX7" fmla="*/ 6688 w 60451"/>
                <a:gd name="connsiteY7" fmla="*/ 79336 h 147193"/>
                <a:gd name="connsiteX8" fmla="*/ 9008 w 60451"/>
                <a:gd name="connsiteY8" fmla="*/ 69226 h 147193"/>
                <a:gd name="connsiteX9" fmla="*/ 11803 w 60451"/>
                <a:gd name="connsiteY9" fmla="*/ 65836 h 147193"/>
                <a:gd name="connsiteX10" fmla="*/ 23043 w 60451"/>
                <a:gd name="connsiteY10" fmla="*/ 43415 h 147193"/>
                <a:gd name="connsiteX11" fmla="*/ 52542 w 60451"/>
                <a:gd name="connsiteY11" fmla="*/ 5234 h 147193"/>
                <a:gd name="connsiteX12" fmla="*/ 59678 w 60451"/>
                <a:gd name="connsiteY12" fmla="*/ 0 h 147193"/>
                <a:gd name="connsiteX13" fmla="*/ 60451 w 60451"/>
                <a:gd name="connsiteY13" fmla="*/ 2438 h 147193"/>
                <a:gd name="connsiteX14" fmla="*/ 59738 w 60451"/>
                <a:gd name="connsiteY14" fmla="*/ 14154 h 147193"/>
                <a:gd name="connsiteX15" fmla="*/ 56764 w 60451"/>
                <a:gd name="connsiteY15" fmla="*/ 74519 h 147193"/>
                <a:gd name="connsiteX16" fmla="*/ 56645 w 60451"/>
                <a:gd name="connsiteY16" fmla="*/ 85343 h 147193"/>
                <a:gd name="connsiteX17" fmla="*/ 56467 w 60451"/>
                <a:gd name="connsiteY17" fmla="*/ 88792 h 14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451" h="147193">
                  <a:moveTo>
                    <a:pt x="56467" y="88792"/>
                  </a:moveTo>
                  <a:cubicBezTo>
                    <a:pt x="50936" y="90695"/>
                    <a:pt x="46713" y="94620"/>
                    <a:pt x="42550" y="98427"/>
                  </a:cubicBezTo>
                  <a:cubicBezTo>
                    <a:pt x="35533" y="104969"/>
                    <a:pt x="28574" y="111689"/>
                    <a:pt x="22151" y="118826"/>
                  </a:cubicBezTo>
                  <a:cubicBezTo>
                    <a:pt x="16204" y="125487"/>
                    <a:pt x="10435" y="132445"/>
                    <a:pt x="6034" y="140414"/>
                  </a:cubicBezTo>
                  <a:cubicBezTo>
                    <a:pt x="4607" y="142971"/>
                    <a:pt x="2288" y="144934"/>
                    <a:pt x="325" y="147194"/>
                  </a:cubicBezTo>
                  <a:cubicBezTo>
                    <a:pt x="206" y="145112"/>
                    <a:pt x="-91" y="143031"/>
                    <a:pt x="28" y="140949"/>
                  </a:cubicBezTo>
                  <a:cubicBezTo>
                    <a:pt x="622" y="131969"/>
                    <a:pt x="1039" y="122989"/>
                    <a:pt x="1990" y="114068"/>
                  </a:cubicBezTo>
                  <a:cubicBezTo>
                    <a:pt x="3299" y="102471"/>
                    <a:pt x="5083" y="90933"/>
                    <a:pt x="6688" y="79336"/>
                  </a:cubicBezTo>
                  <a:cubicBezTo>
                    <a:pt x="8116" y="76125"/>
                    <a:pt x="6451" y="72199"/>
                    <a:pt x="9008" y="69226"/>
                  </a:cubicBezTo>
                  <a:cubicBezTo>
                    <a:pt x="9959" y="68096"/>
                    <a:pt x="11327" y="67144"/>
                    <a:pt x="11803" y="65836"/>
                  </a:cubicBezTo>
                  <a:cubicBezTo>
                    <a:pt x="14598" y="57867"/>
                    <a:pt x="18940" y="50730"/>
                    <a:pt x="23043" y="43415"/>
                  </a:cubicBezTo>
                  <a:cubicBezTo>
                    <a:pt x="31072" y="29260"/>
                    <a:pt x="40528" y="16236"/>
                    <a:pt x="52542" y="5234"/>
                  </a:cubicBezTo>
                  <a:cubicBezTo>
                    <a:pt x="54683" y="3271"/>
                    <a:pt x="57299" y="1725"/>
                    <a:pt x="59678" y="0"/>
                  </a:cubicBezTo>
                  <a:cubicBezTo>
                    <a:pt x="59916" y="833"/>
                    <a:pt x="60154" y="1606"/>
                    <a:pt x="60451" y="2438"/>
                  </a:cubicBezTo>
                  <a:cubicBezTo>
                    <a:pt x="60214" y="6363"/>
                    <a:pt x="60095" y="10289"/>
                    <a:pt x="59738" y="14154"/>
                  </a:cubicBezTo>
                  <a:cubicBezTo>
                    <a:pt x="57775" y="34197"/>
                    <a:pt x="56645" y="54358"/>
                    <a:pt x="56764" y="74519"/>
                  </a:cubicBezTo>
                  <a:cubicBezTo>
                    <a:pt x="56764" y="78147"/>
                    <a:pt x="56705" y="81715"/>
                    <a:pt x="56645" y="85343"/>
                  </a:cubicBezTo>
                  <a:lnTo>
                    <a:pt x="56467" y="88792"/>
                  </a:lnTo>
                  <a:close/>
                </a:path>
              </a:pathLst>
            </a:custGeom>
            <a:solidFill>
              <a:srgbClr val="3499D2">
                <a:alpha val="24000"/>
              </a:srgbClr>
            </a:solidFill>
            <a:ln w="5935" cap="flat">
              <a:noFill/>
              <a:prstDash val="solid"/>
              <a:miter/>
            </a:ln>
          </p:spPr>
          <p:txBody>
            <a:bodyPr rtlCol="0" anchor="ctr"/>
            <a:lstStyle/>
            <a:p>
              <a:endParaRPr lang="es-BO"/>
            </a:p>
          </p:txBody>
        </p:sp>
        <p:sp>
          <p:nvSpPr>
            <p:cNvPr id="107" name="Forma libre: forma 106">
              <a:extLst>
                <a:ext uri="{FF2B5EF4-FFF2-40B4-BE49-F238E27FC236}">
                  <a16:creationId xmlns:a16="http://schemas.microsoft.com/office/drawing/2014/main" id="{4427F2AE-8320-15B3-E134-58642852FA9E}"/>
                </a:ext>
              </a:extLst>
            </p:cNvPr>
            <p:cNvSpPr/>
            <p:nvPr/>
          </p:nvSpPr>
          <p:spPr>
            <a:xfrm>
              <a:off x="10475022" y="1333296"/>
              <a:ext cx="58401" cy="112402"/>
            </a:xfrm>
            <a:custGeom>
              <a:avLst/>
              <a:gdLst>
                <a:gd name="connsiteX0" fmla="*/ 50670 w 58401"/>
                <a:gd name="connsiteY0" fmla="*/ 43177 h 112402"/>
                <a:gd name="connsiteX1" fmla="*/ 43534 w 58401"/>
                <a:gd name="connsiteY1" fmla="*/ 48410 h 112402"/>
                <a:gd name="connsiteX2" fmla="*/ 14035 w 58401"/>
                <a:gd name="connsiteY2" fmla="*/ 86592 h 112402"/>
                <a:gd name="connsiteX3" fmla="*/ 2795 w 58401"/>
                <a:gd name="connsiteY3" fmla="*/ 109013 h 112402"/>
                <a:gd name="connsiteX4" fmla="*/ 0 w 58401"/>
                <a:gd name="connsiteY4" fmla="*/ 112403 h 112402"/>
                <a:gd name="connsiteX5" fmla="*/ 6601 w 58401"/>
                <a:gd name="connsiteY5" fmla="*/ 80109 h 112402"/>
                <a:gd name="connsiteX6" fmla="*/ 13560 w 58401"/>
                <a:gd name="connsiteY6" fmla="*/ 55131 h 112402"/>
                <a:gd name="connsiteX7" fmla="*/ 14987 w 58401"/>
                <a:gd name="connsiteY7" fmla="*/ 47280 h 112402"/>
                <a:gd name="connsiteX8" fmla="*/ 14987 w 58401"/>
                <a:gd name="connsiteY8" fmla="*/ 47161 h 112402"/>
                <a:gd name="connsiteX9" fmla="*/ 16474 w 58401"/>
                <a:gd name="connsiteY9" fmla="*/ 44902 h 112402"/>
                <a:gd name="connsiteX10" fmla="*/ 19091 w 58401"/>
                <a:gd name="connsiteY10" fmla="*/ 38360 h 112402"/>
                <a:gd name="connsiteX11" fmla="*/ 22183 w 58401"/>
                <a:gd name="connsiteY11" fmla="*/ 36635 h 112402"/>
                <a:gd name="connsiteX12" fmla="*/ 30628 w 58401"/>
                <a:gd name="connsiteY12" fmla="*/ 26227 h 112402"/>
                <a:gd name="connsiteX13" fmla="*/ 58402 w 58401"/>
                <a:gd name="connsiteY13" fmla="*/ 0 h 112402"/>
                <a:gd name="connsiteX14" fmla="*/ 56796 w 58401"/>
                <a:gd name="connsiteY14" fmla="*/ 16414 h 112402"/>
                <a:gd name="connsiteX15" fmla="*/ 53109 w 58401"/>
                <a:gd name="connsiteY15" fmla="*/ 39787 h 112402"/>
                <a:gd name="connsiteX16" fmla="*/ 53109 w 58401"/>
                <a:gd name="connsiteY16" fmla="*/ 39965 h 112402"/>
                <a:gd name="connsiteX17" fmla="*/ 50849 w 58401"/>
                <a:gd name="connsiteY17" fmla="*/ 43117 h 11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01" h="112402">
                  <a:moveTo>
                    <a:pt x="50670" y="43177"/>
                  </a:moveTo>
                  <a:cubicBezTo>
                    <a:pt x="48292" y="44902"/>
                    <a:pt x="45675" y="46448"/>
                    <a:pt x="43534" y="48410"/>
                  </a:cubicBezTo>
                  <a:cubicBezTo>
                    <a:pt x="31520" y="59413"/>
                    <a:pt x="22064" y="72437"/>
                    <a:pt x="14035" y="86592"/>
                  </a:cubicBezTo>
                  <a:cubicBezTo>
                    <a:pt x="9932" y="93907"/>
                    <a:pt x="5531" y="101043"/>
                    <a:pt x="2795" y="109013"/>
                  </a:cubicBezTo>
                  <a:cubicBezTo>
                    <a:pt x="2319" y="110321"/>
                    <a:pt x="952" y="111273"/>
                    <a:pt x="0" y="112403"/>
                  </a:cubicBezTo>
                  <a:cubicBezTo>
                    <a:pt x="833" y="101341"/>
                    <a:pt x="3925" y="90755"/>
                    <a:pt x="6601" y="80109"/>
                  </a:cubicBezTo>
                  <a:cubicBezTo>
                    <a:pt x="8683" y="71724"/>
                    <a:pt x="11300" y="63516"/>
                    <a:pt x="13560" y="55131"/>
                  </a:cubicBezTo>
                  <a:cubicBezTo>
                    <a:pt x="14273" y="52573"/>
                    <a:pt x="14511" y="49897"/>
                    <a:pt x="14987" y="47280"/>
                  </a:cubicBezTo>
                  <a:lnTo>
                    <a:pt x="14987" y="47161"/>
                  </a:lnTo>
                  <a:lnTo>
                    <a:pt x="16474" y="44902"/>
                  </a:lnTo>
                  <a:cubicBezTo>
                    <a:pt x="17366" y="42701"/>
                    <a:pt x="18199" y="40560"/>
                    <a:pt x="19091" y="38360"/>
                  </a:cubicBezTo>
                  <a:cubicBezTo>
                    <a:pt x="20102" y="37824"/>
                    <a:pt x="21470" y="37467"/>
                    <a:pt x="22183" y="36635"/>
                  </a:cubicBezTo>
                  <a:cubicBezTo>
                    <a:pt x="25097" y="33245"/>
                    <a:pt x="27833" y="29736"/>
                    <a:pt x="30628" y="26227"/>
                  </a:cubicBezTo>
                  <a:cubicBezTo>
                    <a:pt x="38657" y="16176"/>
                    <a:pt x="47340" y="6839"/>
                    <a:pt x="58402" y="0"/>
                  </a:cubicBezTo>
                  <a:cubicBezTo>
                    <a:pt x="57867" y="5471"/>
                    <a:pt x="57331" y="10943"/>
                    <a:pt x="56796" y="16414"/>
                  </a:cubicBezTo>
                  <a:cubicBezTo>
                    <a:pt x="54596" y="24027"/>
                    <a:pt x="53882" y="31937"/>
                    <a:pt x="53109" y="39787"/>
                  </a:cubicBezTo>
                  <a:lnTo>
                    <a:pt x="53109" y="39965"/>
                  </a:lnTo>
                  <a:lnTo>
                    <a:pt x="50849" y="43117"/>
                  </a:lnTo>
                  <a:close/>
                </a:path>
              </a:pathLst>
            </a:custGeom>
            <a:solidFill>
              <a:srgbClr val="6EC6D9">
                <a:alpha val="24000"/>
              </a:srgbClr>
            </a:solidFill>
            <a:ln w="5935" cap="flat">
              <a:noFill/>
              <a:prstDash val="solid"/>
              <a:miter/>
            </a:ln>
          </p:spPr>
          <p:txBody>
            <a:bodyPr rtlCol="0" anchor="ctr"/>
            <a:lstStyle/>
            <a:p>
              <a:endParaRPr lang="es-BO"/>
            </a:p>
          </p:txBody>
        </p:sp>
        <p:sp>
          <p:nvSpPr>
            <p:cNvPr id="108" name="Forma libre: forma 107">
              <a:extLst>
                <a:ext uri="{FF2B5EF4-FFF2-40B4-BE49-F238E27FC236}">
                  <a16:creationId xmlns:a16="http://schemas.microsoft.com/office/drawing/2014/main" id="{F9C8521F-BC8F-7A89-D5F1-095132E60FBD}"/>
                </a:ext>
              </a:extLst>
            </p:cNvPr>
            <p:cNvSpPr/>
            <p:nvPr/>
          </p:nvSpPr>
          <p:spPr>
            <a:xfrm>
              <a:off x="10444464" y="1366006"/>
              <a:ext cx="51194" cy="103124"/>
            </a:xfrm>
            <a:custGeom>
              <a:avLst/>
              <a:gdLst>
                <a:gd name="connsiteX0" fmla="*/ 49529 w 51194"/>
                <a:gd name="connsiteY0" fmla="*/ 5709 h 103124"/>
                <a:gd name="connsiteX1" fmla="*/ 46912 w 51194"/>
                <a:gd name="connsiteY1" fmla="*/ 12251 h 103124"/>
                <a:gd name="connsiteX2" fmla="*/ 45485 w 51194"/>
                <a:gd name="connsiteY2" fmla="*/ 14511 h 103124"/>
                <a:gd name="connsiteX3" fmla="*/ 45485 w 51194"/>
                <a:gd name="connsiteY3" fmla="*/ 14630 h 103124"/>
                <a:gd name="connsiteX4" fmla="*/ 39835 w 51194"/>
                <a:gd name="connsiteY4" fmla="*/ 21588 h 103124"/>
                <a:gd name="connsiteX5" fmla="*/ 3973 w 51194"/>
                <a:gd name="connsiteY5" fmla="*/ 96286 h 103124"/>
                <a:gd name="connsiteX6" fmla="*/ 2308 w 51194"/>
                <a:gd name="connsiteY6" fmla="*/ 101460 h 103124"/>
                <a:gd name="connsiteX7" fmla="*/ 1119 w 51194"/>
                <a:gd name="connsiteY7" fmla="*/ 103125 h 103124"/>
                <a:gd name="connsiteX8" fmla="*/ 108 w 51194"/>
                <a:gd name="connsiteY8" fmla="*/ 98427 h 103124"/>
                <a:gd name="connsiteX9" fmla="*/ 3319 w 51194"/>
                <a:gd name="connsiteY9" fmla="*/ 42523 h 103124"/>
                <a:gd name="connsiteX10" fmla="*/ 3557 w 51194"/>
                <a:gd name="connsiteY10" fmla="*/ 34434 h 103124"/>
                <a:gd name="connsiteX11" fmla="*/ 5995 w 51194"/>
                <a:gd name="connsiteY11" fmla="*/ 27238 h 103124"/>
                <a:gd name="connsiteX12" fmla="*/ 11110 w 51194"/>
                <a:gd name="connsiteY12" fmla="*/ 23908 h 103124"/>
                <a:gd name="connsiteX13" fmla="*/ 20923 w 51194"/>
                <a:gd name="connsiteY13" fmla="*/ 16295 h 103124"/>
                <a:gd name="connsiteX14" fmla="*/ 37456 w 51194"/>
                <a:gd name="connsiteY14" fmla="*/ 5888 h 103124"/>
                <a:gd name="connsiteX15" fmla="*/ 51194 w 51194"/>
                <a:gd name="connsiteY15" fmla="*/ 0 h 103124"/>
                <a:gd name="connsiteX16" fmla="*/ 49529 w 51194"/>
                <a:gd name="connsiteY16" fmla="*/ 5769 h 1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94" h="103124">
                  <a:moveTo>
                    <a:pt x="49529" y="5709"/>
                  </a:moveTo>
                  <a:lnTo>
                    <a:pt x="46912" y="12251"/>
                  </a:lnTo>
                  <a:lnTo>
                    <a:pt x="45485" y="14511"/>
                  </a:lnTo>
                  <a:lnTo>
                    <a:pt x="45485" y="14630"/>
                  </a:lnTo>
                  <a:cubicBezTo>
                    <a:pt x="43582" y="16950"/>
                    <a:pt x="41500" y="19150"/>
                    <a:pt x="39835" y="21588"/>
                  </a:cubicBezTo>
                  <a:cubicBezTo>
                    <a:pt x="23897" y="44604"/>
                    <a:pt x="12002" y="69523"/>
                    <a:pt x="3973" y="96286"/>
                  </a:cubicBezTo>
                  <a:cubicBezTo>
                    <a:pt x="3438" y="98010"/>
                    <a:pt x="2903" y="99735"/>
                    <a:pt x="2308" y="101460"/>
                  </a:cubicBezTo>
                  <a:cubicBezTo>
                    <a:pt x="2130" y="101995"/>
                    <a:pt x="1654" y="102352"/>
                    <a:pt x="1119" y="103125"/>
                  </a:cubicBezTo>
                  <a:cubicBezTo>
                    <a:pt x="-487" y="101757"/>
                    <a:pt x="108" y="99913"/>
                    <a:pt x="108" y="98427"/>
                  </a:cubicBezTo>
                  <a:cubicBezTo>
                    <a:pt x="-249" y="79693"/>
                    <a:pt x="346" y="61019"/>
                    <a:pt x="3319" y="42523"/>
                  </a:cubicBezTo>
                  <a:cubicBezTo>
                    <a:pt x="3736" y="39906"/>
                    <a:pt x="3498" y="37111"/>
                    <a:pt x="3557" y="34434"/>
                  </a:cubicBezTo>
                  <a:lnTo>
                    <a:pt x="5995" y="27238"/>
                  </a:lnTo>
                  <a:cubicBezTo>
                    <a:pt x="7720" y="26168"/>
                    <a:pt x="9504" y="25157"/>
                    <a:pt x="11110" y="23908"/>
                  </a:cubicBezTo>
                  <a:cubicBezTo>
                    <a:pt x="14441" y="21410"/>
                    <a:pt x="17533" y="18615"/>
                    <a:pt x="20923" y="16295"/>
                  </a:cubicBezTo>
                  <a:cubicBezTo>
                    <a:pt x="26335" y="12608"/>
                    <a:pt x="31687" y="8921"/>
                    <a:pt x="37456" y="5888"/>
                  </a:cubicBezTo>
                  <a:cubicBezTo>
                    <a:pt x="41798" y="3568"/>
                    <a:pt x="45782" y="0"/>
                    <a:pt x="51194" y="0"/>
                  </a:cubicBezTo>
                  <a:lnTo>
                    <a:pt x="49529" y="5769"/>
                  </a:lnTo>
                  <a:close/>
                </a:path>
              </a:pathLst>
            </a:custGeom>
            <a:solidFill>
              <a:srgbClr val="252B5D">
                <a:alpha val="24000"/>
              </a:srgbClr>
            </a:solidFill>
            <a:ln w="5935" cap="flat">
              <a:noFill/>
              <a:prstDash val="solid"/>
              <a:miter/>
            </a:ln>
          </p:spPr>
          <p:txBody>
            <a:bodyPr rtlCol="0" anchor="ctr"/>
            <a:lstStyle/>
            <a:p>
              <a:endParaRPr lang="es-BO"/>
            </a:p>
          </p:txBody>
        </p:sp>
        <p:sp>
          <p:nvSpPr>
            <p:cNvPr id="109" name="Forma libre: forma 108">
              <a:extLst>
                <a:ext uri="{FF2B5EF4-FFF2-40B4-BE49-F238E27FC236}">
                  <a16:creationId xmlns:a16="http://schemas.microsoft.com/office/drawing/2014/main" id="{CB133805-CC1B-3546-1D82-4B15E7E5C91A}"/>
                </a:ext>
              </a:extLst>
            </p:cNvPr>
            <p:cNvSpPr/>
            <p:nvPr/>
          </p:nvSpPr>
          <p:spPr>
            <a:xfrm>
              <a:off x="10449813" y="1455749"/>
              <a:ext cx="22889" cy="98664"/>
            </a:xfrm>
            <a:custGeom>
              <a:avLst/>
              <a:gdLst>
                <a:gd name="connsiteX0" fmla="*/ 22890 w 22889"/>
                <a:gd name="connsiteY0" fmla="*/ 59 h 98664"/>
                <a:gd name="connsiteX1" fmla="*/ 18191 w 22889"/>
                <a:gd name="connsiteY1" fmla="*/ 34791 h 98664"/>
                <a:gd name="connsiteX2" fmla="*/ 16229 w 22889"/>
                <a:gd name="connsiteY2" fmla="*/ 61673 h 98664"/>
                <a:gd name="connsiteX3" fmla="*/ 16526 w 22889"/>
                <a:gd name="connsiteY3" fmla="*/ 67917 h 98664"/>
                <a:gd name="connsiteX4" fmla="*/ 16110 w 22889"/>
                <a:gd name="connsiteY4" fmla="*/ 70950 h 98664"/>
                <a:gd name="connsiteX5" fmla="*/ 1301 w 22889"/>
                <a:gd name="connsiteY5" fmla="*/ 98665 h 98664"/>
                <a:gd name="connsiteX6" fmla="*/ 171 w 22889"/>
                <a:gd name="connsiteY6" fmla="*/ 93788 h 98664"/>
                <a:gd name="connsiteX7" fmla="*/ 350 w 22889"/>
                <a:gd name="connsiteY7" fmla="*/ 88376 h 98664"/>
                <a:gd name="connsiteX8" fmla="*/ 706 w 22889"/>
                <a:gd name="connsiteY8" fmla="*/ 82964 h 98664"/>
                <a:gd name="connsiteX9" fmla="*/ 20094 w 22889"/>
                <a:gd name="connsiteY9" fmla="*/ 4460 h 98664"/>
                <a:gd name="connsiteX10" fmla="*/ 22830 w 22889"/>
                <a:gd name="connsiteY10" fmla="*/ 0 h 9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89" h="98664">
                  <a:moveTo>
                    <a:pt x="22890" y="59"/>
                  </a:moveTo>
                  <a:cubicBezTo>
                    <a:pt x="21284" y="11657"/>
                    <a:pt x="19500" y="23194"/>
                    <a:pt x="18191" y="34791"/>
                  </a:cubicBezTo>
                  <a:cubicBezTo>
                    <a:pt x="17180" y="43712"/>
                    <a:pt x="16764" y="52692"/>
                    <a:pt x="16229" y="61673"/>
                  </a:cubicBezTo>
                  <a:cubicBezTo>
                    <a:pt x="16110" y="63754"/>
                    <a:pt x="16407" y="65836"/>
                    <a:pt x="16526" y="67917"/>
                  </a:cubicBezTo>
                  <a:lnTo>
                    <a:pt x="16110" y="70950"/>
                  </a:lnTo>
                  <a:cubicBezTo>
                    <a:pt x="11233" y="80169"/>
                    <a:pt x="6297" y="89327"/>
                    <a:pt x="1301" y="98665"/>
                  </a:cubicBezTo>
                  <a:cubicBezTo>
                    <a:pt x="-780" y="97237"/>
                    <a:pt x="290" y="95334"/>
                    <a:pt x="171" y="93788"/>
                  </a:cubicBezTo>
                  <a:cubicBezTo>
                    <a:pt x="52" y="92004"/>
                    <a:pt x="231" y="90160"/>
                    <a:pt x="350" y="88376"/>
                  </a:cubicBezTo>
                  <a:cubicBezTo>
                    <a:pt x="469" y="86592"/>
                    <a:pt x="469" y="84748"/>
                    <a:pt x="706" y="82964"/>
                  </a:cubicBezTo>
                  <a:cubicBezTo>
                    <a:pt x="3858" y="55963"/>
                    <a:pt x="10400" y="29796"/>
                    <a:pt x="20094" y="4460"/>
                  </a:cubicBezTo>
                  <a:cubicBezTo>
                    <a:pt x="20689" y="2855"/>
                    <a:pt x="21938" y="1487"/>
                    <a:pt x="22830" y="0"/>
                  </a:cubicBezTo>
                  <a:close/>
                </a:path>
              </a:pathLst>
            </a:custGeom>
            <a:solidFill>
              <a:srgbClr val="252B5D">
                <a:alpha val="24000"/>
              </a:srgbClr>
            </a:solidFill>
            <a:ln w="5935" cap="flat">
              <a:noFill/>
              <a:prstDash val="solid"/>
              <a:miter/>
            </a:ln>
          </p:spPr>
          <p:txBody>
            <a:bodyPr rtlCol="0" anchor="ctr"/>
            <a:lstStyle/>
            <a:p>
              <a:endParaRPr lang="es-BO"/>
            </a:p>
          </p:txBody>
        </p:sp>
        <p:sp>
          <p:nvSpPr>
            <p:cNvPr id="110" name="Forma libre: forma 109">
              <a:extLst>
                <a:ext uri="{FF2B5EF4-FFF2-40B4-BE49-F238E27FC236}">
                  <a16:creationId xmlns:a16="http://schemas.microsoft.com/office/drawing/2014/main" id="{3FC88539-A084-3EB5-008A-3654315E272C}"/>
                </a:ext>
              </a:extLst>
            </p:cNvPr>
            <p:cNvSpPr/>
            <p:nvPr/>
          </p:nvSpPr>
          <p:spPr>
            <a:xfrm>
              <a:off x="10998021" y="1309805"/>
              <a:ext cx="558504" cy="680008"/>
            </a:xfrm>
            <a:custGeom>
              <a:avLst/>
              <a:gdLst>
                <a:gd name="connsiteX0" fmla="*/ 558504 w 558504"/>
                <a:gd name="connsiteY0" fmla="*/ 259715 h 680008"/>
                <a:gd name="connsiteX1" fmla="*/ 553152 w 558504"/>
                <a:gd name="connsiteY1" fmla="*/ 281601 h 680008"/>
                <a:gd name="connsiteX2" fmla="*/ 545183 w 558504"/>
                <a:gd name="connsiteY2" fmla="*/ 328762 h 680008"/>
                <a:gd name="connsiteX3" fmla="*/ 529541 w 558504"/>
                <a:gd name="connsiteY3" fmla="*/ 319782 h 680008"/>
                <a:gd name="connsiteX4" fmla="*/ 533407 w 558504"/>
                <a:gd name="connsiteY4" fmla="*/ 354692 h 680008"/>
                <a:gd name="connsiteX5" fmla="*/ 533110 w 558504"/>
                <a:gd name="connsiteY5" fmla="*/ 354990 h 680008"/>
                <a:gd name="connsiteX6" fmla="*/ 512057 w 558504"/>
                <a:gd name="connsiteY6" fmla="*/ 350826 h 680008"/>
                <a:gd name="connsiteX7" fmla="*/ 512057 w 558504"/>
                <a:gd name="connsiteY7" fmla="*/ 358974 h 680008"/>
                <a:gd name="connsiteX8" fmla="*/ 544647 w 558504"/>
                <a:gd name="connsiteY8" fmla="*/ 445506 h 680008"/>
                <a:gd name="connsiteX9" fmla="*/ 545361 w 558504"/>
                <a:gd name="connsiteY9" fmla="*/ 447945 h 680008"/>
                <a:gd name="connsiteX10" fmla="*/ 541495 w 558504"/>
                <a:gd name="connsiteY10" fmla="*/ 446815 h 680008"/>
                <a:gd name="connsiteX11" fmla="*/ 527044 w 558504"/>
                <a:gd name="connsiteY11" fmla="*/ 430698 h 680008"/>
                <a:gd name="connsiteX12" fmla="*/ 487673 w 558504"/>
                <a:gd name="connsiteY12" fmla="*/ 372474 h 680008"/>
                <a:gd name="connsiteX13" fmla="*/ 474708 w 558504"/>
                <a:gd name="connsiteY13" fmla="*/ 349815 h 680008"/>
                <a:gd name="connsiteX14" fmla="*/ 509261 w 558504"/>
                <a:gd name="connsiteY14" fmla="*/ 349042 h 680008"/>
                <a:gd name="connsiteX15" fmla="*/ 509261 w 558504"/>
                <a:gd name="connsiteY15" fmla="*/ 343571 h 680008"/>
                <a:gd name="connsiteX16" fmla="*/ 506763 w 558504"/>
                <a:gd name="connsiteY16" fmla="*/ 324004 h 680008"/>
                <a:gd name="connsiteX17" fmla="*/ 506050 w 558504"/>
                <a:gd name="connsiteY17" fmla="*/ 305271 h 680008"/>
                <a:gd name="connsiteX18" fmla="*/ 517290 w 558504"/>
                <a:gd name="connsiteY18" fmla="*/ 311039 h 680008"/>
                <a:gd name="connsiteX19" fmla="*/ 528352 w 558504"/>
                <a:gd name="connsiteY19" fmla="*/ 316570 h 680008"/>
                <a:gd name="connsiteX20" fmla="*/ 528174 w 558504"/>
                <a:gd name="connsiteY20" fmla="*/ 278211 h 680008"/>
                <a:gd name="connsiteX21" fmla="*/ 504028 w 558504"/>
                <a:gd name="connsiteY21" fmla="*/ 288143 h 680008"/>
                <a:gd name="connsiteX22" fmla="*/ 504206 w 558504"/>
                <a:gd name="connsiteY22" fmla="*/ 270955 h 680008"/>
                <a:gd name="connsiteX23" fmla="*/ 504979 w 558504"/>
                <a:gd name="connsiteY23" fmla="*/ 253827 h 680008"/>
                <a:gd name="connsiteX24" fmla="*/ 493561 w 558504"/>
                <a:gd name="connsiteY24" fmla="*/ 257990 h 680008"/>
                <a:gd name="connsiteX25" fmla="*/ 481785 w 558504"/>
                <a:gd name="connsiteY25" fmla="*/ 262570 h 680008"/>
                <a:gd name="connsiteX26" fmla="*/ 470664 w 558504"/>
                <a:gd name="connsiteY26" fmla="*/ 266376 h 680008"/>
                <a:gd name="connsiteX27" fmla="*/ 459424 w 558504"/>
                <a:gd name="connsiteY27" fmla="*/ 269706 h 680008"/>
                <a:gd name="connsiteX28" fmla="*/ 447113 w 558504"/>
                <a:gd name="connsiteY28" fmla="*/ 272382 h 680008"/>
                <a:gd name="connsiteX29" fmla="*/ 435813 w 558504"/>
                <a:gd name="connsiteY29" fmla="*/ 275356 h 680008"/>
                <a:gd name="connsiteX30" fmla="*/ 438370 w 558504"/>
                <a:gd name="connsiteY30" fmla="*/ 281541 h 680008"/>
                <a:gd name="connsiteX31" fmla="*/ 463230 w 558504"/>
                <a:gd name="connsiteY31" fmla="*/ 329714 h 680008"/>
                <a:gd name="connsiteX32" fmla="*/ 473816 w 558504"/>
                <a:gd name="connsiteY32" fmla="*/ 349637 h 680008"/>
                <a:gd name="connsiteX33" fmla="*/ 452644 w 558504"/>
                <a:gd name="connsiteY33" fmla="*/ 353384 h 680008"/>
                <a:gd name="connsiteX34" fmla="*/ 469772 w 558504"/>
                <a:gd name="connsiteY34" fmla="*/ 372296 h 680008"/>
                <a:gd name="connsiteX35" fmla="*/ 486246 w 558504"/>
                <a:gd name="connsiteY35" fmla="*/ 391505 h 680008"/>
                <a:gd name="connsiteX36" fmla="*/ 501708 w 558504"/>
                <a:gd name="connsiteY36" fmla="*/ 411548 h 680008"/>
                <a:gd name="connsiteX37" fmla="*/ 517469 w 558504"/>
                <a:gd name="connsiteY37" fmla="*/ 433077 h 680008"/>
                <a:gd name="connsiteX38" fmla="*/ 513008 w 558504"/>
                <a:gd name="connsiteY38" fmla="*/ 432185 h 680008"/>
                <a:gd name="connsiteX39" fmla="*/ 416009 w 558504"/>
                <a:gd name="connsiteY39" fmla="*/ 392635 h 680008"/>
                <a:gd name="connsiteX40" fmla="*/ 400843 w 558504"/>
                <a:gd name="connsiteY40" fmla="*/ 386807 h 680008"/>
                <a:gd name="connsiteX41" fmla="*/ 384607 w 558504"/>
                <a:gd name="connsiteY41" fmla="*/ 375686 h 680008"/>
                <a:gd name="connsiteX42" fmla="*/ 392696 w 558504"/>
                <a:gd name="connsiteY42" fmla="*/ 371701 h 680008"/>
                <a:gd name="connsiteX43" fmla="*/ 442177 w 558504"/>
                <a:gd name="connsiteY43" fmla="*/ 355227 h 680008"/>
                <a:gd name="connsiteX44" fmla="*/ 449789 w 558504"/>
                <a:gd name="connsiteY44" fmla="*/ 352075 h 680008"/>
                <a:gd name="connsiteX45" fmla="*/ 420053 w 558504"/>
                <a:gd name="connsiteY45" fmla="*/ 329892 h 680008"/>
                <a:gd name="connsiteX46" fmla="*/ 408396 w 558504"/>
                <a:gd name="connsiteY46" fmla="*/ 325253 h 680008"/>
                <a:gd name="connsiteX47" fmla="*/ 392696 w 558504"/>
                <a:gd name="connsiteY47" fmla="*/ 326978 h 680008"/>
                <a:gd name="connsiteX48" fmla="*/ 375746 w 558504"/>
                <a:gd name="connsiteY48" fmla="*/ 353265 h 680008"/>
                <a:gd name="connsiteX49" fmla="*/ 383775 w 558504"/>
                <a:gd name="connsiteY49" fmla="*/ 375389 h 680008"/>
                <a:gd name="connsiteX50" fmla="*/ 320794 w 558504"/>
                <a:gd name="connsiteY50" fmla="*/ 415830 h 680008"/>
                <a:gd name="connsiteX51" fmla="*/ 256980 w 558504"/>
                <a:gd name="connsiteY51" fmla="*/ 480952 h 680008"/>
                <a:gd name="connsiteX52" fmla="*/ 208331 w 558504"/>
                <a:gd name="connsiteY52" fmla="*/ 560110 h 680008"/>
                <a:gd name="connsiteX53" fmla="*/ 196794 w 558504"/>
                <a:gd name="connsiteY53" fmla="*/ 588597 h 680008"/>
                <a:gd name="connsiteX54" fmla="*/ 192571 w 558504"/>
                <a:gd name="connsiteY54" fmla="*/ 596328 h 680008"/>
                <a:gd name="connsiteX55" fmla="*/ 187516 w 558504"/>
                <a:gd name="connsiteY55" fmla="*/ 594485 h 680008"/>
                <a:gd name="connsiteX56" fmla="*/ 120788 w 558504"/>
                <a:gd name="connsiteY56" fmla="*/ 607211 h 680008"/>
                <a:gd name="connsiteX57" fmla="*/ 107407 w 558504"/>
                <a:gd name="connsiteY57" fmla="*/ 621247 h 680008"/>
                <a:gd name="connsiteX58" fmla="*/ 104017 w 558504"/>
                <a:gd name="connsiteY58" fmla="*/ 624756 h 680008"/>
                <a:gd name="connsiteX59" fmla="*/ 99200 w 558504"/>
                <a:gd name="connsiteY59" fmla="*/ 624042 h 680008"/>
                <a:gd name="connsiteX60" fmla="*/ 80466 w 558504"/>
                <a:gd name="connsiteY60" fmla="*/ 634747 h 680008"/>
                <a:gd name="connsiteX61" fmla="*/ 5115 w 558504"/>
                <a:gd name="connsiteY61" fmla="*/ 678995 h 680008"/>
                <a:gd name="connsiteX62" fmla="*/ 0 w 558504"/>
                <a:gd name="connsiteY62" fmla="*/ 679470 h 680008"/>
                <a:gd name="connsiteX63" fmla="*/ 7850 w 558504"/>
                <a:gd name="connsiteY63" fmla="*/ 617500 h 680008"/>
                <a:gd name="connsiteX64" fmla="*/ 21053 w 558504"/>
                <a:gd name="connsiteY64" fmla="*/ 547263 h 680008"/>
                <a:gd name="connsiteX65" fmla="*/ 30271 w 558504"/>
                <a:gd name="connsiteY65" fmla="*/ 517944 h 680008"/>
                <a:gd name="connsiteX66" fmla="*/ 37765 w 558504"/>
                <a:gd name="connsiteY66" fmla="*/ 504562 h 680008"/>
                <a:gd name="connsiteX67" fmla="*/ 46507 w 558504"/>
                <a:gd name="connsiteY67" fmla="*/ 502064 h 680008"/>
                <a:gd name="connsiteX68" fmla="*/ 66133 w 558504"/>
                <a:gd name="connsiteY68" fmla="*/ 508963 h 680008"/>
                <a:gd name="connsiteX69" fmla="*/ 118766 w 558504"/>
                <a:gd name="connsiteY69" fmla="*/ 525497 h 680008"/>
                <a:gd name="connsiteX70" fmla="*/ 123464 w 558504"/>
                <a:gd name="connsiteY70" fmla="*/ 526865 h 680008"/>
                <a:gd name="connsiteX71" fmla="*/ 126022 w 558504"/>
                <a:gd name="connsiteY71" fmla="*/ 527400 h 680008"/>
                <a:gd name="connsiteX72" fmla="*/ 130839 w 558504"/>
                <a:gd name="connsiteY72" fmla="*/ 528649 h 680008"/>
                <a:gd name="connsiteX73" fmla="*/ 135478 w 558504"/>
                <a:gd name="connsiteY73" fmla="*/ 529362 h 680008"/>
                <a:gd name="connsiteX74" fmla="*/ 140890 w 558504"/>
                <a:gd name="connsiteY74" fmla="*/ 530671 h 680008"/>
                <a:gd name="connsiteX75" fmla="*/ 147134 w 558504"/>
                <a:gd name="connsiteY75" fmla="*/ 531622 h 680008"/>
                <a:gd name="connsiteX76" fmla="*/ 193047 w 558504"/>
                <a:gd name="connsiteY76" fmla="*/ 534417 h 680008"/>
                <a:gd name="connsiteX77" fmla="*/ 210651 w 558504"/>
                <a:gd name="connsiteY77" fmla="*/ 530611 h 680008"/>
                <a:gd name="connsiteX78" fmla="*/ 228612 w 558504"/>
                <a:gd name="connsiteY78" fmla="*/ 513126 h 680008"/>
                <a:gd name="connsiteX79" fmla="*/ 229444 w 558504"/>
                <a:gd name="connsiteY79" fmla="*/ 510569 h 680008"/>
                <a:gd name="connsiteX80" fmla="*/ 228612 w 558504"/>
                <a:gd name="connsiteY80" fmla="*/ 498377 h 680008"/>
                <a:gd name="connsiteX81" fmla="*/ 222545 w 558504"/>
                <a:gd name="connsiteY81" fmla="*/ 489397 h 680008"/>
                <a:gd name="connsiteX82" fmla="*/ 215409 w 558504"/>
                <a:gd name="connsiteY82" fmla="*/ 480060 h 680008"/>
                <a:gd name="connsiteX83" fmla="*/ 210591 w 558504"/>
                <a:gd name="connsiteY83" fmla="*/ 469474 h 680008"/>
                <a:gd name="connsiteX84" fmla="*/ 215647 w 558504"/>
                <a:gd name="connsiteY84" fmla="*/ 453178 h 680008"/>
                <a:gd name="connsiteX85" fmla="*/ 225876 w 558504"/>
                <a:gd name="connsiteY85" fmla="*/ 445804 h 680008"/>
                <a:gd name="connsiteX86" fmla="*/ 238068 w 558504"/>
                <a:gd name="connsiteY86" fmla="*/ 438013 h 680008"/>
                <a:gd name="connsiteX87" fmla="*/ 245085 w 558504"/>
                <a:gd name="connsiteY87" fmla="*/ 431114 h 680008"/>
                <a:gd name="connsiteX88" fmla="*/ 245442 w 558504"/>
                <a:gd name="connsiteY88" fmla="*/ 418268 h 680008"/>
                <a:gd name="connsiteX89" fmla="*/ 235927 w 558504"/>
                <a:gd name="connsiteY89" fmla="*/ 412916 h 680008"/>
                <a:gd name="connsiteX90" fmla="*/ 230515 w 558504"/>
                <a:gd name="connsiteY90" fmla="*/ 412559 h 680008"/>
                <a:gd name="connsiteX91" fmla="*/ 227303 w 558504"/>
                <a:gd name="connsiteY91" fmla="*/ 410894 h 680008"/>
                <a:gd name="connsiteX92" fmla="*/ 235510 w 558504"/>
                <a:gd name="connsiteY92" fmla="*/ 402627 h 680008"/>
                <a:gd name="connsiteX93" fmla="*/ 243599 w 558504"/>
                <a:gd name="connsiteY93" fmla="*/ 403043 h 680008"/>
                <a:gd name="connsiteX94" fmla="*/ 256207 w 558504"/>
                <a:gd name="connsiteY94" fmla="*/ 403995 h 680008"/>
                <a:gd name="connsiteX95" fmla="*/ 263046 w 558504"/>
                <a:gd name="connsiteY95" fmla="*/ 402211 h 680008"/>
                <a:gd name="connsiteX96" fmla="*/ 272026 w 558504"/>
                <a:gd name="connsiteY96" fmla="*/ 376281 h 680008"/>
                <a:gd name="connsiteX97" fmla="*/ 264890 w 558504"/>
                <a:gd name="connsiteY97" fmla="*/ 363732 h 680008"/>
                <a:gd name="connsiteX98" fmla="*/ 258823 w 558504"/>
                <a:gd name="connsiteY98" fmla="*/ 334412 h 680008"/>
                <a:gd name="connsiteX99" fmla="*/ 259299 w 558504"/>
                <a:gd name="connsiteY99" fmla="*/ 329952 h 680008"/>
                <a:gd name="connsiteX100" fmla="*/ 265425 w 558504"/>
                <a:gd name="connsiteY100" fmla="*/ 319603 h 680008"/>
                <a:gd name="connsiteX101" fmla="*/ 275238 w 558504"/>
                <a:gd name="connsiteY101" fmla="*/ 315203 h 680008"/>
                <a:gd name="connsiteX102" fmla="*/ 292961 w 558504"/>
                <a:gd name="connsiteY102" fmla="*/ 311634 h 680008"/>
                <a:gd name="connsiteX103" fmla="*/ 304379 w 558504"/>
                <a:gd name="connsiteY103" fmla="*/ 309017 h 680008"/>
                <a:gd name="connsiteX104" fmla="*/ 315084 w 558504"/>
                <a:gd name="connsiteY104" fmla="*/ 282493 h 680008"/>
                <a:gd name="connsiteX105" fmla="*/ 311813 w 558504"/>
                <a:gd name="connsiteY105" fmla="*/ 277081 h 680008"/>
                <a:gd name="connsiteX106" fmla="*/ 308542 w 558504"/>
                <a:gd name="connsiteY106" fmla="*/ 271728 h 680008"/>
                <a:gd name="connsiteX107" fmla="*/ 303071 w 558504"/>
                <a:gd name="connsiteY107" fmla="*/ 264473 h 680008"/>
                <a:gd name="connsiteX108" fmla="*/ 303071 w 558504"/>
                <a:gd name="connsiteY108" fmla="*/ 264473 h 680008"/>
                <a:gd name="connsiteX109" fmla="*/ 299859 w 558504"/>
                <a:gd name="connsiteY109" fmla="*/ 260607 h 680008"/>
                <a:gd name="connsiteX110" fmla="*/ 299681 w 558504"/>
                <a:gd name="connsiteY110" fmla="*/ 260369 h 680008"/>
                <a:gd name="connsiteX111" fmla="*/ 295756 w 558504"/>
                <a:gd name="connsiteY111" fmla="*/ 255433 h 680008"/>
                <a:gd name="connsiteX112" fmla="*/ 295756 w 558504"/>
                <a:gd name="connsiteY112" fmla="*/ 255433 h 680008"/>
                <a:gd name="connsiteX113" fmla="*/ 294031 w 558504"/>
                <a:gd name="connsiteY113" fmla="*/ 253530 h 680008"/>
                <a:gd name="connsiteX114" fmla="*/ 294031 w 558504"/>
                <a:gd name="connsiteY114" fmla="*/ 253530 h 680008"/>
                <a:gd name="connsiteX115" fmla="*/ 292425 w 558504"/>
                <a:gd name="connsiteY115" fmla="*/ 251686 h 680008"/>
                <a:gd name="connsiteX116" fmla="*/ 292306 w 558504"/>
                <a:gd name="connsiteY116" fmla="*/ 251508 h 680008"/>
                <a:gd name="connsiteX117" fmla="*/ 289035 w 558504"/>
                <a:gd name="connsiteY117" fmla="*/ 247880 h 680008"/>
                <a:gd name="connsiteX118" fmla="*/ 288798 w 558504"/>
                <a:gd name="connsiteY118" fmla="*/ 247523 h 680008"/>
                <a:gd name="connsiteX119" fmla="*/ 287846 w 558504"/>
                <a:gd name="connsiteY119" fmla="*/ 246215 h 680008"/>
                <a:gd name="connsiteX120" fmla="*/ 286716 w 558504"/>
                <a:gd name="connsiteY120" fmla="*/ 244728 h 680008"/>
                <a:gd name="connsiteX121" fmla="*/ 284991 w 558504"/>
                <a:gd name="connsiteY121" fmla="*/ 242646 h 680008"/>
                <a:gd name="connsiteX122" fmla="*/ 284991 w 558504"/>
                <a:gd name="connsiteY122" fmla="*/ 242646 h 680008"/>
                <a:gd name="connsiteX123" fmla="*/ 280174 w 558504"/>
                <a:gd name="connsiteY123" fmla="*/ 236996 h 680008"/>
                <a:gd name="connsiteX124" fmla="*/ 279817 w 558504"/>
                <a:gd name="connsiteY124" fmla="*/ 236521 h 680008"/>
                <a:gd name="connsiteX125" fmla="*/ 277617 w 558504"/>
                <a:gd name="connsiteY125" fmla="*/ 233666 h 680008"/>
                <a:gd name="connsiteX126" fmla="*/ 277617 w 558504"/>
                <a:gd name="connsiteY126" fmla="*/ 233666 h 680008"/>
                <a:gd name="connsiteX127" fmla="*/ 275951 w 558504"/>
                <a:gd name="connsiteY127" fmla="*/ 231763 h 680008"/>
                <a:gd name="connsiteX128" fmla="*/ 275951 w 558504"/>
                <a:gd name="connsiteY128" fmla="*/ 231763 h 680008"/>
                <a:gd name="connsiteX129" fmla="*/ 272740 w 558504"/>
                <a:gd name="connsiteY129" fmla="*/ 227957 h 680008"/>
                <a:gd name="connsiteX130" fmla="*/ 272502 w 558504"/>
                <a:gd name="connsiteY130" fmla="*/ 227659 h 680008"/>
                <a:gd name="connsiteX131" fmla="*/ 271194 w 558504"/>
                <a:gd name="connsiteY131" fmla="*/ 226172 h 680008"/>
                <a:gd name="connsiteX132" fmla="*/ 270777 w 558504"/>
                <a:gd name="connsiteY132" fmla="*/ 225637 h 680008"/>
                <a:gd name="connsiteX133" fmla="*/ 268577 w 558504"/>
                <a:gd name="connsiteY133" fmla="*/ 222783 h 680008"/>
                <a:gd name="connsiteX134" fmla="*/ 254839 w 558504"/>
                <a:gd name="connsiteY134" fmla="*/ 206130 h 680008"/>
                <a:gd name="connsiteX135" fmla="*/ 233012 w 558504"/>
                <a:gd name="connsiteY135" fmla="*/ 176275 h 680008"/>
                <a:gd name="connsiteX136" fmla="*/ 217252 w 558504"/>
                <a:gd name="connsiteY136" fmla="*/ 144933 h 680008"/>
                <a:gd name="connsiteX137" fmla="*/ 223437 w 558504"/>
                <a:gd name="connsiteY137" fmla="*/ 103957 h 680008"/>
                <a:gd name="connsiteX138" fmla="*/ 230931 w 558504"/>
                <a:gd name="connsiteY138" fmla="*/ 94917 h 680008"/>
                <a:gd name="connsiteX139" fmla="*/ 240922 w 558504"/>
                <a:gd name="connsiteY139" fmla="*/ 84509 h 680008"/>
                <a:gd name="connsiteX140" fmla="*/ 261440 w 558504"/>
                <a:gd name="connsiteY140" fmla="*/ 54119 h 680008"/>
                <a:gd name="connsiteX141" fmla="*/ 263462 w 558504"/>
                <a:gd name="connsiteY141" fmla="*/ 47637 h 680008"/>
                <a:gd name="connsiteX142" fmla="*/ 264414 w 558504"/>
                <a:gd name="connsiteY142" fmla="*/ 28070 h 680008"/>
                <a:gd name="connsiteX143" fmla="*/ 264057 w 558504"/>
                <a:gd name="connsiteY143" fmla="*/ 25513 h 680008"/>
                <a:gd name="connsiteX144" fmla="*/ 259597 w 558504"/>
                <a:gd name="connsiteY144" fmla="*/ 18019 h 680008"/>
                <a:gd name="connsiteX145" fmla="*/ 259597 w 558504"/>
                <a:gd name="connsiteY145" fmla="*/ 18019 h 680008"/>
                <a:gd name="connsiteX146" fmla="*/ 258467 w 558504"/>
                <a:gd name="connsiteY146" fmla="*/ 14332 h 680008"/>
                <a:gd name="connsiteX147" fmla="*/ 257812 w 558504"/>
                <a:gd name="connsiteY147" fmla="*/ 10942 h 680008"/>
                <a:gd name="connsiteX148" fmla="*/ 258110 w 558504"/>
                <a:gd name="connsiteY148" fmla="*/ 2854 h 680008"/>
                <a:gd name="connsiteX149" fmla="*/ 262035 w 558504"/>
                <a:gd name="connsiteY149" fmla="*/ 59 h 680008"/>
                <a:gd name="connsiteX150" fmla="*/ 265306 w 558504"/>
                <a:gd name="connsiteY150" fmla="*/ 1308 h 680008"/>
                <a:gd name="connsiteX151" fmla="*/ 279104 w 558504"/>
                <a:gd name="connsiteY151" fmla="*/ 8325 h 680008"/>
                <a:gd name="connsiteX152" fmla="*/ 279698 w 558504"/>
                <a:gd name="connsiteY152" fmla="*/ 13321 h 680008"/>
                <a:gd name="connsiteX153" fmla="*/ 279877 w 558504"/>
                <a:gd name="connsiteY153" fmla="*/ 25513 h 680008"/>
                <a:gd name="connsiteX154" fmla="*/ 281304 w 558504"/>
                <a:gd name="connsiteY154" fmla="*/ 31341 h 680008"/>
                <a:gd name="connsiteX155" fmla="*/ 286419 w 558504"/>
                <a:gd name="connsiteY155" fmla="*/ 41630 h 680008"/>
                <a:gd name="connsiteX156" fmla="*/ 304617 w 558504"/>
                <a:gd name="connsiteY156" fmla="*/ 70950 h 680008"/>
                <a:gd name="connsiteX157" fmla="*/ 306044 w 558504"/>
                <a:gd name="connsiteY157" fmla="*/ 72020 h 680008"/>
                <a:gd name="connsiteX158" fmla="*/ 316512 w 558504"/>
                <a:gd name="connsiteY158" fmla="*/ 78979 h 680008"/>
                <a:gd name="connsiteX159" fmla="*/ 339111 w 558504"/>
                <a:gd name="connsiteY159" fmla="*/ 86948 h 680008"/>
                <a:gd name="connsiteX160" fmla="*/ 347913 w 558504"/>
                <a:gd name="connsiteY160" fmla="*/ 88613 h 680008"/>
                <a:gd name="connsiteX161" fmla="*/ 383596 w 558504"/>
                <a:gd name="connsiteY161" fmla="*/ 85461 h 680008"/>
                <a:gd name="connsiteX162" fmla="*/ 411846 w 558504"/>
                <a:gd name="connsiteY162" fmla="*/ 70593 h 680008"/>
                <a:gd name="connsiteX163" fmla="*/ 426238 w 558504"/>
                <a:gd name="connsiteY163" fmla="*/ 57866 h 680008"/>
                <a:gd name="connsiteX164" fmla="*/ 428082 w 558504"/>
                <a:gd name="connsiteY164" fmla="*/ 56141 h 680008"/>
                <a:gd name="connsiteX165" fmla="*/ 428438 w 558504"/>
                <a:gd name="connsiteY165" fmla="*/ 54595 h 680008"/>
                <a:gd name="connsiteX166" fmla="*/ 429866 w 558504"/>
                <a:gd name="connsiteY166" fmla="*/ 54238 h 680008"/>
                <a:gd name="connsiteX167" fmla="*/ 437716 w 558504"/>
                <a:gd name="connsiteY167" fmla="*/ 53703 h 680008"/>
                <a:gd name="connsiteX168" fmla="*/ 435159 w 558504"/>
                <a:gd name="connsiteY168" fmla="*/ 45079 h 680008"/>
                <a:gd name="connsiteX169" fmla="*/ 437419 w 558504"/>
                <a:gd name="connsiteY169" fmla="*/ 39846 h 680008"/>
                <a:gd name="connsiteX170" fmla="*/ 445329 w 558504"/>
                <a:gd name="connsiteY170" fmla="*/ 39013 h 680008"/>
                <a:gd name="connsiteX171" fmla="*/ 446756 w 558504"/>
                <a:gd name="connsiteY171" fmla="*/ 31401 h 680008"/>
                <a:gd name="connsiteX172" fmla="*/ 460137 w 558504"/>
                <a:gd name="connsiteY172" fmla="*/ 25216 h 680008"/>
                <a:gd name="connsiteX173" fmla="*/ 464241 w 558504"/>
                <a:gd name="connsiteY173" fmla="*/ 28784 h 680008"/>
                <a:gd name="connsiteX174" fmla="*/ 463706 w 558504"/>
                <a:gd name="connsiteY174" fmla="*/ 32352 h 680008"/>
                <a:gd name="connsiteX175" fmla="*/ 462516 w 558504"/>
                <a:gd name="connsiteY175" fmla="*/ 34553 h 680008"/>
                <a:gd name="connsiteX176" fmla="*/ 458115 w 558504"/>
                <a:gd name="connsiteY176" fmla="*/ 48588 h 680008"/>
                <a:gd name="connsiteX177" fmla="*/ 455261 w 558504"/>
                <a:gd name="connsiteY177" fmla="*/ 53227 h 680008"/>
                <a:gd name="connsiteX178" fmla="*/ 454963 w 558504"/>
                <a:gd name="connsiteY178" fmla="*/ 54714 h 680008"/>
                <a:gd name="connsiteX179" fmla="*/ 453120 w 558504"/>
                <a:gd name="connsiteY179" fmla="*/ 55903 h 680008"/>
                <a:gd name="connsiteX180" fmla="*/ 453120 w 558504"/>
                <a:gd name="connsiteY180" fmla="*/ 55784 h 680008"/>
                <a:gd name="connsiteX181" fmla="*/ 444199 w 558504"/>
                <a:gd name="connsiteY181" fmla="*/ 61672 h 680008"/>
                <a:gd name="connsiteX182" fmla="*/ 420588 w 558504"/>
                <a:gd name="connsiteY182" fmla="*/ 93906 h 680008"/>
                <a:gd name="connsiteX183" fmla="*/ 417317 w 558504"/>
                <a:gd name="connsiteY183" fmla="*/ 99437 h 680008"/>
                <a:gd name="connsiteX184" fmla="*/ 410121 w 558504"/>
                <a:gd name="connsiteY184" fmla="*/ 101043 h 680008"/>
                <a:gd name="connsiteX185" fmla="*/ 373189 w 558504"/>
                <a:gd name="connsiteY185" fmla="*/ 110380 h 680008"/>
                <a:gd name="connsiteX186" fmla="*/ 367836 w 558504"/>
                <a:gd name="connsiteY186" fmla="*/ 110856 h 680008"/>
                <a:gd name="connsiteX187" fmla="*/ 355406 w 558504"/>
                <a:gd name="connsiteY187" fmla="*/ 111986 h 680008"/>
                <a:gd name="connsiteX188" fmla="*/ 350530 w 558504"/>
                <a:gd name="connsiteY188" fmla="*/ 110320 h 680008"/>
                <a:gd name="connsiteX189" fmla="*/ 342442 w 558504"/>
                <a:gd name="connsiteY189" fmla="*/ 110083 h 680008"/>
                <a:gd name="connsiteX190" fmla="*/ 296826 w 558504"/>
                <a:gd name="connsiteY190" fmla="*/ 88851 h 680008"/>
                <a:gd name="connsiteX191" fmla="*/ 293674 w 558504"/>
                <a:gd name="connsiteY191" fmla="*/ 86710 h 680008"/>
                <a:gd name="connsiteX192" fmla="*/ 270539 w 558504"/>
                <a:gd name="connsiteY192" fmla="*/ 93252 h 680008"/>
                <a:gd name="connsiteX193" fmla="*/ 260251 w 558504"/>
                <a:gd name="connsiteY193" fmla="*/ 94263 h 680008"/>
                <a:gd name="connsiteX194" fmla="*/ 250616 w 558504"/>
                <a:gd name="connsiteY194" fmla="*/ 99021 h 680008"/>
                <a:gd name="connsiteX195" fmla="*/ 249130 w 558504"/>
                <a:gd name="connsiteY195" fmla="*/ 102292 h 680008"/>
                <a:gd name="connsiteX196" fmla="*/ 247345 w 558504"/>
                <a:gd name="connsiteY196" fmla="*/ 132504 h 680008"/>
                <a:gd name="connsiteX197" fmla="*/ 248416 w 558504"/>
                <a:gd name="connsiteY197" fmla="*/ 133872 h 680008"/>
                <a:gd name="connsiteX198" fmla="*/ 253530 w 558504"/>
                <a:gd name="connsiteY198" fmla="*/ 154627 h 680008"/>
                <a:gd name="connsiteX199" fmla="*/ 263581 w 558504"/>
                <a:gd name="connsiteY199" fmla="*/ 175621 h 680008"/>
                <a:gd name="connsiteX200" fmla="*/ 290106 w 558504"/>
                <a:gd name="connsiteY200" fmla="*/ 213683 h 680008"/>
                <a:gd name="connsiteX201" fmla="*/ 308542 w 558504"/>
                <a:gd name="connsiteY201" fmla="*/ 236699 h 680008"/>
                <a:gd name="connsiteX202" fmla="*/ 328168 w 558504"/>
                <a:gd name="connsiteY202" fmla="*/ 256266 h 680008"/>
                <a:gd name="connsiteX203" fmla="*/ 331737 w 558504"/>
                <a:gd name="connsiteY203" fmla="*/ 258882 h 680008"/>
                <a:gd name="connsiteX204" fmla="*/ 358915 w 558504"/>
                <a:gd name="connsiteY204" fmla="*/ 273691 h 680008"/>
                <a:gd name="connsiteX205" fmla="*/ 364327 w 558504"/>
                <a:gd name="connsiteY205" fmla="*/ 275178 h 680008"/>
                <a:gd name="connsiteX206" fmla="*/ 373546 w 558504"/>
                <a:gd name="connsiteY206" fmla="*/ 276664 h 680008"/>
                <a:gd name="connsiteX207" fmla="*/ 429985 w 558504"/>
                <a:gd name="connsiteY207" fmla="*/ 274999 h 680008"/>
                <a:gd name="connsiteX208" fmla="*/ 434148 w 558504"/>
                <a:gd name="connsiteY208" fmla="*/ 272977 h 680008"/>
                <a:gd name="connsiteX209" fmla="*/ 430104 w 558504"/>
                <a:gd name="connsiteY209" fmla="*/ 263521 h 680008"/>
                <a:gd name="connsiteX210" fmla="*/ 420529 w 558504"/>
                <a:gd name="connsiteY210" fmla="*/ 238424 h 680008"/>
                <a:gd name="connsiteX211" fmla="*/ 418982 w 558504"/>
                <a:gd name="connsiteY211" fmla="*/ 235272 h 680008"/>
                <a:gd name="connsiteX212" fmla="*/ 415057 w 558504"/>
                <a:gd name="connsiteY212" fmla="*/ 219155 h 680008"/>
                <a:gd name="connsiteX213" fmla="*/ 413749 w 558504"/>
                <a:gd name="connsiteY213" fmla="*/ 215170 h 680008"/>
                <a:gd name="connsiteX214" fmla="*/ 413273 w 558504"/>
                <a:gd name="connsiteY214" fmla="*/ 213683 h 680008"/>
                <a:gd name="connsiteX215" fmla="*/ 410597 w 558504"/>
                <a:gd name="connsiteY215" fmla="*/ 198637 h 680008"/>
                <a:gd name="connsiteX216" fmla="*/ 426952 w 558504"/>
                <a:gd name="connsiteY216" fmla="*/ 188110 h 680008"/>
                <a:gd name="connsiteX217" fmla="*/ 431293 w 558504"/>
                <a:gd name="connsiteY217" fmla="*/ 183650 h 680008"/>
                <a:gd name="connsiteX218" fmla="*/ 440868 w 558504"/>
                <a:gd name="connsiteY218" fmla="*/ 168901 h 680008"/>
                <a:gd name="connsiteX219" fmla="*/ 443604 w 558504"/>
                <a:gd name="connsiteY219" fmla="*/ 164440 h 680008"/>
                <a:gd name="connsiteX220" fmla="*/ 451216 w 558504"/>
                <a:gd name="connsiteY220" fmla="*/ 156768 h 680008"/>
                <a:gd name="connsiteX221" fmla="*/ 455142 w 558504"/>
                <a:gd name="connsiteY221" fmla="*/ 148085 h 680008"/>
                <a:gd name="connsiteX222" fmla="*/ 456509 w 558504"/>
                <a:gd name="connsiteY222" fmla="*/ 143149 h 680008"/>
                <a:gd name="connsiteX223" fmla="*/ 462754 w 558504"/>
                <a:gd name="connsiteY223" fmla="*/ 132028 h 680008"/>
                <a:gd name="connsiteX224" fmla="*/ 465192 w 558504"/>
                <a:gd name="connsiteY224" fmla="*/ 128400 h 680008"/>
                <a:gd name="connsiteX225" fmla="*/ 469593 w 558504"/>
                <a:gd name="connsiteY225" fmla="*/ 118111 h 680008"/>
                <a:gd name="connsiteX226" fmla="*/ 472745 w 558504"/>
                <a:gd name="connsiteY226" fmla="*/ 111153 h 680008"/>
                <a:gd name="connsiteX227" fmla="*/ 474767 w 558504"/>
                <a:gd name="connsiteY227" fmla="*/ 107347 h 680008"/>
                <a:gd name="connsiteX228" fmla="*/ 476671 w 558504"/>
                <a:gd name="connsiteY228" fmla="*/ 88613 h 680008"/>
                <a:gd name="connsiteX229" fmla="*/ 480893 w 558504"/>
                <a:gd name="connsiteY229" fmla="*/ 74280 h 680008"/>
                <a:gd name="connsiteX230" fmla="*/ 483748 w 558504"/>
                <a:gd name="connsiteY230" fmla="*/ 67798 h 680008"/>
                <a:gd name="connsiteX231" fmla="*/ 483450 w 558504"/>
                <a:gd name="connsiteY231" fmla="*/ 47875 h 680008"/>
                <a:gd name="connsiteX232" fmla="*/ 475957 w 558504"/>
                <a:gd name="connsiteY232" fmla="*/ 46685 h 680008"/>
                <a:gd name="connsiteX233" fmla="*/ 485532 w 558504"/>
                <a:gd name="connsiteY233" fmla="*/ 45793 h 680008"/>
                <a:gd name="connsiteX234" fmla="*/ 493501 w 558504"/>
                <a:gd name="connsiteY234" fmla="*/ 46982 h 680008"/>
                <a:gd name="connsiteX235" fmla="*/ 503849 w 558504"/>
                <a:gd name="connsiteY235" fmla="*/ 50551 h 680008"/>
                <a:gd name="connsiteX236" fmla="*/ 518896 w 558504"/>
                <a:gd name="connsiteY236" fmla="*/ 61315 h 680008"/>
                <a:gd name="connsiteX237" fmla="*/ 520383 w 558504"/>
                <a:gd name="connsiteY237" fmla="*/ 62802 h 680008"/>
                <a:gd name="connsiteX238" fmla="*/ 520621 w 558504"/>
                <a:gd name="connsiteY238" fmla="*/ 63040 h 680008"/>
                <a:gd name="connsiteX239" fmla="*/ 523892 w 558504"/>
                <a:gd name="connsiteY239" fmla="*/ 66727 h 680008"/>
                <a:gd name="connsiteX240" fmla="*/ 528828 w 558504"/>
                <a:gd name="connsiteY240" fmla="*/ 74280 h 680008"/>
                <a:gd name="connsiteX241" fmla="*/ 535132 w 558504"/>
                <a:gd name="connsiteY241" fmla="*/ 107168 h 680008"/>
                <a:gd name="connsiteX242" fmla="*/ 529958 w 558504"/>
                <a:gd name="connsiteY242" fmla="*/ 134645 h 680008"/>
                <a:gd name="connsiteX243" fmla="*/ 508369 w 558504"/>
                <a:gd name="connsiteY243" fmla="*/ 235153 h 680008"/>
                <a:gd name="connsiteX244" fmla="*/ 505871 w 558504"/>
                <a:gd name="connsiteY244" fmla="*/ 250199 h 680008"/>
                <a:gd name="connsiteX245" fmla="*/ 514614 w 558504"/>
                <a:gd name="connsiteY245" fmla="*/ 247226 h 680008"/>
                <a:gd name="connsiteX246" fmla="*/ 533407 w 558504"/>
                <a:gd name="connsiteY246" fmla="*/ 236521 h 680008"/>
                <a:gd name="connsiteX247" fmla="*/ 533110 w 558504"/>
                <a:gd name="connsiteY247" fmla="*/ 242765 h 680008"/>
                <a:gd name="connsiteX248" fmla="*/ 530255 w 558504"/>
                <a:gd name="connsiteY248" fmla="*/ 264948 h 680008"/>
                <a:gd name="connsiteX249" fmla="*/ 530196 w 558504"/>
                <a:gd name="connsiteY249" fmla="*/ 275178 h 680008"/>
                <a:gd name="connsiteX250" fmla="*/ 536024 w 558504"/>
                <a:gd name="connsiteY250" fmla="*/ 273037 h 680008"/>
                <a:gd name="connsiteX251" fmla="*/ 558207 w 558504"/>
                <a:gd name="connsiteY251" fmla="*/ 259536 h 680008"/>
                <a:gd name="connsiteX252" fmla="*/ 272264 w 558504"/>
                <a:gd name="connsiteY252" fmla="*/ 14689 h 680008"/>
                <a:gd name="connsiteX253" fmla="*/ 269410 w 558504"/>
                <a:gd name="connsiteY253" fmla="*/ 11180 h 680008"/>
                <a:gd name="connsiteX254" fmla="*/ 265782 w 558504"/>
                <a:gd name="connsiteY254" fmla="*/ 14273 h 680008"/>
                <a:gd name="connsiteX255" fmla="*/ 268934 w 558504"/>
                <a:gd name="connsiteY255" fmla="*/ 17782 h 680008"/>
                <a:gd name="connsiteX256" fmla="*/ 272205 w 558504"/>
                <a:gd name="connsiteY256" fmla="*/ 14748 h 6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58504" h="680008">
                  <a:moveTo>
                    <a:pt x="558504" y="259715"/>
                  </a:moveTo>
                  <a:cubicBezTo>
                    <a:pt x="556720" y="267030"/>
                    <a:pt x="554817" y="274286"/>
                    <a:pt x="553152" y="281601"/>
                  </a:cubicBezTo>
                  <a:cubicBezTo>
                    <a:pt x="549584" y="297182"/>
                    <a:pt x="547324" y="312943"/>
                    <a:pt x="545183" y="328762"/>
                  </a:cubicBezTo>
                  <a:cubicBezTo>
                    <a:pt x="539830" y="326443"/>
                    <a:pt x="536262" y="321090"/>
                    <a:pt x="529541" y="319782"/>
                  </a:cubicBezTo>
                  <a:cubicBezTo>
                    <a:pt x="529720" y="331914"/>
                    <a:pt x="531326" y="343333"/>
                    <a:pt x="533407" y="354692"/>
                  </a:cubicBezTo>
                  <a:lnTo>
                    <a:pt x="533110" y="354990"/>
                  </a:lnTo>
                  <a:cubicBezTo>
                    <a:pt x="526389" y="352194"/>
                    <a:pt x="519431" y="350886"/>
                    <a:pt x="512057" y="350826"/>
                  </a:cubicBezTo>
                  <a:cubicBezTo>
                    <a:pt x="510808" y="353741"/>
                    <a:pt x="511521" y="356357"/>
                    <a:pt x="512057" y="358974"/>
                  </a:cubicBezTo>
                  <a:cubicBezTo>
                    <a:pt x="519015" y="389305"/>
                    <a:pt x="528709" y="418565"/>
                    <a:pt x="544647" y="445506"/>
                  </a:cubicBezTo>
                  <a:cubicBezTo>
                    <a:pt x="545064" y="446220"/>
                    <a:pt x="545123" y="447112"/>
                    <a:pt x="545361" y="447945"/>
                  </a:cubicBezTo>
                  <a:cubicBezTo>
                    <a:pt x="543458" y="449194"/>
                    <a:pt x="542328" y="447707"/>
                    <a:pt x="541495" y="446815"/>
                  </a:cubicBezTo>
                  <a:cubicBezTo>
                    <a:pt x="536559" y="441522"/>
                    <a:pt x="531504" y="436348"/>
                    <a:pt x="527044" y="430698"/>
                  </a:cubicBezTo>
                  <a:cubicBezTo>
                    <a:pt x="512473" y="412261"/>
                    <a:pt x="499865" y="392457"/>
                    <a:pt x="487673" y="372474"/>
                  </a:cubicBezTo>
                  <a:cubicBezTo>
                    <a:pt x="483153" y="365040"/>
                    <a:pt x="478990" y="357368"/>
                    <a:pt x="474708" y="349815"/>
                  </a:cubicBezTo>
                  <a:cubicBezTo>
                    <a:pt x="486008" y="349578"/>
                    <a:pt x="497307" y="349280"/>
                    <a:pt x="509261" y="349042"/>
                  </a:cubicBezTo>
                  <a:cubicBezTo>
                    <a:pt x="509261" y="346961"/>
                    <a:pt x="509440" y="345236"/>
                    <a:pt x="509261" y="343571"/>
                  </a:cubicBezTo>
                  <a:cubicBezTo>
                    <a:pt x="508488" y="337029"/>
                    <a:pt x="507299" y="330546"/>
                    <a:pt x="506763" y="324004"/>
                  </a:cubicBezTo>
                  <a:cubicBezTo>
                    <a:pt x="506228" y="317760"/>
                    <a:pt x="506288" y="311515"/>
                    <a:pt x="506050" y="305271"/>
                  </a:cubicBezTo>
                  <a:cubicBezTo>
                    <a:pt x="509797" y="307174"/>
                    <a:pt x="513543" y="309077"/>
                    <a:pt x="517290" y="311039"/>
                  </a:cubicBezTo>
                  <a:cubicBezTo>
                    <a:pt x="520918" y="312883"/>
                    <a:pt x="523951" y="316035"/>
                    <a:pt x="528352" y="316570"/>
                  </a:cubicBezTo>
                  <a:cubicBezTo>
                    <a:pt x="529422" y="306757"/>
                    <a:pt x="529363" y="284634"/>
                    <a:pt x="528174" y="278211"/>
                  </a:cubicBezTo>
                  <a:cubicBezTo>
                    <a:pt x="520026" y="281422"/>
                    <a:pt x="511878" y="284396"/>
                    <a:pt x="504028" y="288143"/>
                  </a:cubicBezTo>
                  <a:cubicBezTo>
                    <a:pt x="504028" y="282433"/>
                    <a:pt x="504028" y="276664"/>
                    <a:pt x="504206" y="270955"/>
                  </a:cubicBezTo>
                  <a:cubicBezTo>
                    <a:pt x="504385" y="265365"/>
                    <a:pt x="504682" y="259774"/>
                    <a:pt x="504979" y="253827"/>
                  </a:cubicBezTo>
                  <a:cubicBezTo>
                    <a:pt x="500340" y="254184"/>
                    <a:pt x="497129" y="256563"/>
                    <a:pt x="493561" y="257990"/>
                  </a:cubicBezTo>
                  <a:cubicBezTo>
                    <a:pt x="489636" y="259536"/>
                    <a:pt x="485710" y="261142"/>
                    <a:pt x="481785" y="262570"/>
                  </a:cubicBezTo>
                  <a:cubicBezTo>
                    <a:pt x="478098" y="263937"/>
                    <a:pt x="474411" y="265186"/>
                    <a:pt x="470664" y="266376"/>
                  </a:cubicBezTo>
                  <a:cubicBezTo>
                    <a:pt x="466917" y="267565"/>
                    <a:pt x="463230" y="268814"/>
                    <a:pt x="459424" y="269706"/>
                  </a:cubicBezTo>
                  <a:cubicBezTo>
                    <a:pt x="455320" y="270717"/>
                    <a:pt x="451097" y="271074"/>
                    <a:pt x="447113" y="272382"/>
                  </a:cubicBezTo>
                  <a:cubicBezTo>
                    <a:pt x="443544" y="273572"/>
                    <a:pt x="439381" y="272858"/>
                    <a:pt x="435813" y="275356"/>
                  </a:cubicBezTo>
                  <a:cubicBezTo>
                    <a:pt x="436765" y="277735"/>
                    <a:pt x="437478" y="279698"/>
                    <a:pt x="438370" y="281541"/>
                  </a:cubicBezTo>
                  <a:cubicBezTo>
                    <a:pt x="446637" y="297599"/>
                    <a:pt x="454904" y="313656"/>
                    <a:pt x="463230" y="329714"/>
                  </a:cubicBezTo>
                  <a:cubicBezTo>
                    <a:pt x="466679" y="336375"/>
                    <a:pt x="470248" y="342976"/>
                    <a:pt x="473816" y="349637"/>
                  </a:cubicBezTo>
                  <a:cubicBezTo>
                    <a:pt x="467155" y="351421"/>
                    <a:pt x="460078" y="351005"/>
                    <a:pt x="452644" y="353384"/>
                  </a:cubicBezTo>
                  <a:cubicBezTo>
                    <a:pt x="457877" y="360818"/>
                    <a:pt x="464479" y="365992"/>
                    <a:pt x="469772" y="372296"/>
                  </a:cubicBezTo>
                  <a:cubicBezTo>
                    <a:pt x="475184" y="378779"/>
                    <a:pt x="480893" y="384963"/>
                    <a:pt x="486246" y="391505"/>
                  </a:cubicBezTo>
                  <a:cubicBezTo>
                    <a:pt x="491598" y="398047"/>
                    <a:pt x="496653" y="404827"/>
                    <a:pt x="501708" y="411548"/>
                  </a:cubicBezTo>
                  <a:cubicBezTo>
                    <a:pt x="506763" y="418268"/>
                    <a:pt x="511640" y="425107"/>
                    <a:pt x="517469" y="433077"/>
                  </a:cubicBezTo>
                  <a:cubicBezTo>
                    <a:pt x="515030" y="432601"/>
                    <a:pt x="513841" y="432660"/>
                    <a:pt x="513008" y="432185"/>
                  </a:cubicBezTo>
                  <a:cubicBezTo>
                    <a:pt x="482083" y="415592"/>
                    <a:pt x="449194" y="403757"/>
                    <a:pt x="416009" y="392635"/>
                  </a:cubicBezTo>
                  <a:cubicBezTo>
                    <a:pt x="410894" y="390911"/>
                    <a:pt x="405780" y="389008"/>
                    <a:pt x="400843" y="386807"/>
                  </a:cubicBezTo>
                  <a:cubicBezTo>
                    <a:pt x="394777" y="384131"/>
                    <a:pt x="388830" y="381098"/>
                    <a:pt x="384607" y="375686"/>
                  </a:cubicBezTo>
                  <a:cubicBezTo>
                    <a:pt x="387284" y="374377"/>
                    <a:pt x="389960" y="372891"/>
                    <a:pt x="392696" y="371701"/>
                  </a:cubicBezTo>
                  <a:cubicBezTo>
                    <a:pt x="408753" y="364802"/>
                    <a:pt x="425167" y="359212"/>
                    <a:pt x="442177" y="355227"/>
                  </a:cubicBezTo>
                  <a:cubicBezTo>
                    <a:pt x="444734" y="354633"/>
                    <a:pt x="447291" y="354276"/>
                    <a:pt x="449789" y="352075"/>
                  </a:cubicBezTo>
                  <a:cubicBezTo>
                    <a:pt x="440452" y="343214"/>
                    <a:pt x="431174" y="335304"/>
                    <a:pt x="420053" y="329892"/>
                  </a:cubicBezTo>
                  <a:cubicBezTo>
                    <a:pt x="416306" y="328049"/>
                    <a:pt x="412381" y="326383"/>
                    <a:pt x="408396" y="325253"/>
                  </a:cubicBezTo>
                  <a:cubicBezTo>
                    <a:pt x="403044" y="323767"/>
                    <a:pt x="397632" y="324064"/>
                    <a:pt x="392696" y="326978"/>
                  </a:cubicBezTo>
                  <a:cubicBezTo>
                    <a:pt x="382645" y="332866"/>
                    <a:pt x="377352" y="341965"/>
                    <a:pt x="375746" y="353265"/>
                  </a:cubicBezTo>
                  <a:cubicBezTo>
                    <a:pt x="374497" y="361948"/>
                    <a:pt x="378125" y="369084"/>
                    <a:pt x="383775" y="375389"/>
                  </a:cubicBezTo>
                  <a:cubicBezTo>
                    <a:pt x="361175" y="386331"/>
                    <a:pt x="340241" y="399951"/>
                    <a:pt x="320794" y="415830"/>
                  </a:cubicBezTo>
                  <a:cubicBezTo>
                    <a:pt x="297064" y="435158"/>
                    <a:pt x="275892" y="456925"/>
                    <a:pt x="256980" y="480952"/>
                  </a:cubicBezTo>
                  <a:cubicBezTo>
                    <a:pt x="237711" y="505454"/>
                    <a:pt x="221178" y="531682"/>
                    <a:pt x="208331" y="560110"/>
                  </a:cubicBezTo>
                  <a:cubicBezTo>
                    <a:pt x="204109" y="569447"/>
                    <a:pt x="200600" y="579081"/>
                    <a:pt x="196794" y="588597"/>
                  </a:cubicBezTo>
                  <a:cubicBezTo>
                    <a:pt x="195664" y="591332"/>
                    <a:pt x="195485" y="594603"/>
                    <a:pt x="192571" y="596328"/>
                  </a:cubicBezTo>
                  <a:cubicBezTo>
                    <a:pt x="190906" y="595733"/>
                    <a:pt x="189241" y="595079"/>
                    <a:pt x="187516" y="594485"/>
                  </a:cubicBezTo>
                  <a:cubicBezTo>
                    <a:pt x="162835" y="585861"/>
                    <a:pt x="140949" y="591868"/>
                    <a:pt x="120788" y="607211"/>
                  </a:cubicBezTo>
                  <a:cubicBezTo>
                    <a:pt x="115495" y="611196"/>
                    <a:pt x="111748" y="616430"/>
                    <a:pt x="107407" y="621247"/>
                  </a:cubicBezTo>
                  <a:lnTo>
                    <a:pt x="104017" y="624756"/>
                  </a:lnTo>
                  <a:cubicBezTo>
                    <a:pt x="102649" y="622853"/>
                    <a:pt x="100865" y="623388"/>
                    <a:pt x="99200" y="624042"/>
                  </a:cubicBezTo>
                  <a:cubicBezTo>
                    <a:pt x="92420" y="626659"/>
                    <a:pt x="86175" y="630227"/>
                    <a:pt x="80466" y="634747"/>
                  </a:cubicBezTo>
                  <a:cubicBezTo>
                    <a:pt x="57391" y="653005"/>
                    <a:pt x="32174" y="667516"/>
                    <a:pt x="5115" y="678995"/>
                  </a:cubicBezTo>
                  <a:cubicBezTo>
                    <a:pt x="3449" y="679708"/>
                    <a:pt x="1844" y="680600"/>
                    <a:pt x="0" y="679470"/>
                  </a:cubicBezTo>
                  <a:cubicBezTo>
                    <a:pt x="2617" y="658834"/>
                    <a:pt x="5115" y="638137"/>
                    <a:pt x="7850" y="617500"/>
                  </a:cubicBezTo>
                  <a:cubicBezTo>
                    <a:pt x="11002" y="593890"/>
                    <a:pt x="15225" y="570398"/>
                    <a:pt x="21053" y="547263"/>
                  </a:cubicBezTo>
                  <a:cubicBezTo>
                    <a:pt x="23551" y="537332"/>
                    <a:pt x="26763" y="527578"/>
                    <a:pt x="30271" y="517944"/>
                  </a:cubicBezTo>
                  <a:cubicBezTo>
                    <a:pt x="31996" y="513186"/>
                    <a:pt x="35029" y="508904"/>
                    <a:pt x="37765" y="504562"/>
                  </a:cubicBezTo>
                  <a:cubicBezTo>
                    <a:pt x="39787" y="501351"/>
                    <a:pt x="42880" y="500756"/>
                    <a:pt x="46507" y="502064"/>
                  </a:cubicBezTo>
                  <a:cubicBezTo>
                    <a:pt x="52990" y="504443"/>
                    <a:pt x="59532" y="506882"/>
                    <a:pt x="66133" y="508963"/>
                  </a:cubicBezTo>
                  <a:cubicBezTo>
                    <a:pt x="83678" y="514554"/>
                    <a:pt x="101222" y="519966"/>
                    <a:pt x="118766" y="525497"/>
                  </a:cubicBezTo>
                  <a:cubicBezTo>
                    <a:pt x="119956" y="527221"/>
                    <a:pt x="121680" y="527162"/>
                    <a:pt x="123464" y="526865"/>
                  </a:cubicBezTo>
                  <a:lnTo>
                    <a:pt x="126022" y="527400"/>
                  </a:lnTo>
                  <a:cubicBezTo>
                    <a:pt x="127271" y="529124"/>
                    <a:pt x="129055" y="528946"/>
                    <a:pt x="130839" y="528649"/>
                  </a:cubicBezTo>
                  <a:lnTo>
                    <a:pt x="135478" y="529362"/>
                  </a:lnTo>
                  <a:cubicBezTo>
                    <a:pt x="136905" y="531325"/>
                    <a:pt x="138927" y="530849"/>
                    <a:pt x="140890" y="530671"/>
                  </a:cubicBezTo>
                  <a:cubicBezTo>
                    <a:pt x="142971" y="530968"/>
                    <a:pt x="145053" y="531206"/>
                    <a:pt x="147134" y="531622"/>
                  </a:cubicBezTo>
                  <a:cubicBezTo>
                    <a:pt x="162300" y="534477"/>
                    <a:pt x="177644" y="536023"/>
                    <a:pt x="193047" y="534417"/>
                  </a:cubicBezTo>
                  <a:cubicBezTo>
                    <a:pt x="198994" y="533823"/>
                    <a:pt x="204882" y="532277"/>
                    <a:pt x="210651" y="530611"/>
                  </a:cubicBezTo>
                  <a:cubicBezTo>
                    <a:pt x="219691" y="528054"/>
                    <a:pt x="225697" y="522107"/>
                    <a:pt x="228612" y="513126"/>
                  </a:cubicBezTo>
                  <a:cubicBezTo>
                    <a:pt x="228909" y="512294"/>
                    <a:pt x="229087" y="511402"/>
                    <a:pt x="229444" y="510569"/>
                  </a:cubicBezTo>
                  <a:cubicBezTo>
                    <a:pt x="231347" y="506346"/>
                    <a:pt x="230693" y="502243"/>
                    <a:pt x="228612" y="498377"/>
                  </a:cubicBezTo>
                  <a:cubicBezTo>
                    <a:pt x="226887" y="495225"/>
                    <a:pt x="224686" y="492311"/>
                    <a:pt x="222545" y="489397"/>
                  </a:cubicBezTo>
                  <a:cubicBezTo>
                    <a:pt x="220226" y="486245"/>
                    <a:pt x="217431" y="483390"/>
                    <a:pt x="215409" y="480060"/>
                  </a:cubicBezTo>
                  <a:cubicBezTo>
                    <a:pt x="213387" y="476729"/>
                    <a:pt x="211662" y="473161"/>
                    <a:pt x="210591" y="469474"/>
                  </a:cubicBezTo>
                  <a:cubicBezTo>
                    <a:pt x="208748" y="463110"/>
                    <a:pt x="210532" y="457460"/>
                    <a:pt x="215647" y="453178"/>
                  </a:cubicBezTo>
                  <a:cubicBezTo>
                    <a:pt x="218858" y="450502"/>
                    <a:pt x="222367" y="448123"/>
                    <a:pt x="225876" y="445804"/>
                  </a:cubicBezTo>
                  <a:cubicBezTo>
                    <a:pt x="229860" y="443127"/>
                    <a:pt x="234202" y="440868"/>
                    <a:pt x="238068" y="438013"/>
                  </a:cubicBezTo>
                  <a:cubicBezTo>
                    <a:pt x="240684" y="436110"/>
                    <a:pt x="243182" y="433731"/>
                    <a:pt x="245085" y="431114"/>
                  </a:cubicBezTo>
                  <a:cubicBezTo>
                    <a:pt x="248118" y="427070"/>
                    <a:pt x="247524" y="422728"/>
                    <a:pt x="245442" y="418268"/>
                  </a:cubicBezTo>
                  <a:cubicBezTo>
                    <a:pt x="243480" y="414105"/>
                    <a:pt x="240268" y="412737"/>
                    <a:pt x="235927" y="412916"/>
                  </a:cubicBezTo>
                  <a:cubicBezTo>
                    <a:pt x="234142" y="412975"/>
                    <a:pt x="232299" y="412916"/>
                    <a:pt x="230515" y="412559"/>
                  </a:cubicBezTo>
                  <a:cubicBezTo>
                    <a:pt x="229444" y="412380"/>
                    <a:pt x="228433" y="411548"/>
                    <a:pt x="227303" y="410894"/>
                  </a:cubicBezTo>
                  <a:cubicBezTo>
                    <a:pt x="227898" y="405660"/>
                    <a:pt x="230931" y="403162"/>
                    <a:pt x="235510" y="402627"/>
                  </a:cubicBezTo>
                  <a:cubicBezTo>
                    <a:pt x="238127" y="402329"/>
                    <a:pt x="240922" y="402865"/>
                    <a:pt x="243599" y="403043"/>
                  </a:cubicBezTo>
                  <a:cubicBezTo>
                    <a:pt x="247821" y="403400"/>
                    <a:pt x="251984" y="403995"/>
                    <a:pt x="256207" y="403995"/>
                  </a:cubicBezTo>
                  <a:cubicBezTo>
                    <a:pt x="258526" y="403995"/>
                    <a:pt x="261083" y="403400"/>
                    <a:pt x="263046" y="402211"/>
                  </a:cubicBezTo>
                  <a:cubicBezTo>
                    <a:pt x="272145" y="396739"/>
                    <a:pt x="277736" y="388175"/>
                    <a:pt x="272026" y="376281"/>
                  </a:cubicBezTo>
                  <a:cubicBezTo>
                    <a:pt x="269945" y="371939"/>
                    <a:pt x="267447" y="367776"/>
                    <a:pt x="264890" y="363732"/>
                  </a:cubicBezTo>
                  <a:cubicBezTo>
                    <a:pt x="259121" y="354692"/>
                    <a:pt x="256623" y="345117"/>
                    <a:pt x="258823" y="334412"/>
                  </a:cubicBezTo>
                  <a:cubicBezTo>
                    <a:pt x="259121" y="332925"/>
                    <a:pt x="259418" y="331439"/>
                    <a:pt x="259299" y="329952"/>
                  </a:cubicBezTo>
                  <a:cubicBezTo>
                    <a:pt x="259002" y="325075"/>
                    <a:pt x="261678" y="321863"/>
                    <a:pt x="265425" y="319603"/>
                  </a:cubicBezTo>
                  <a:cubicBezTo>
                    <a:pt x="268458" y="317760"/>
                    <a:pt x="271848" y="316095"/>
                    <a:pt x="275238" y="315203"/>
                  </a:cubicBezTo>
                  <a:cubicBezTo>
                    <a:pt x="281066" y="313656"/>
                    <a:pt x="287073" y="312824"/>
                    <a:pt x="292961" y="311634"/>
                  </a:cubicBezTo>
                  <a:cubicBezTo>
                    <a:pt x="296826" y="310861"/>
                    <a:pt x="300692" y="310266"/>
                    <a:pt x="304379" y="309017"/>
                  </a:cubicBezTo>
                  <a:cubicBezTo>
                    <a:pt x="316987" y="304854"/>
                    <a:pt x="321210" y="294149"/>
                    <a:pt x="315084" y="282493"/>
                  </a:cubicBezTo>
                  <a:cubicBezTo>
                    <a:pt x="314133" y="280649"/>
                    <a:pt x="312884" y="278865"/>
                    <a:pt x="311813" y="277081"/>
                  </a:cubicBezTo>
                  <a:cubicBezTo>
                    <a:pt x="310743" y="275297"/>
                    <a:pt x="309613" y="273512"/>
                    <a:pt x="308542" y="271728"/>
                  </a:cubicBezTo>
                  <a:cubicBezTo>
                    <a:pt x="308423" y="268041"/>
                    <a:pt x="306223" y="265900"/>
                    <a:pt x="303071" y="264473"/>
                  </a:cubicBezTo>
                  <a:lnTo>
                    <a:pt x="303071" y="264473"/>
                  </a:lnTo>
                  <a:cubicBezTo>
                    <a:pt x="303190" y="262153"/>
                    <a:pt x="302119" y="260904"/>
                    <a:pt x="299859" y="260607"/>
                  </a:cubicBezTo>
                  <a:lnTo>
                    <a:pt x="299681" y="260369"/>
                  </a:lnTo>
                  <a:cubicBezTo>
                    <a:pt x="299503" y="257812"/>
                    <a:pt x="298194" y="256147"/>
                    <a:pt x="295756" y="255433"/>
                  </a:cubicBezTo>
                  <a:lnTo>
                    <a:pt x="295756" y="255433"/>
                  </a:lnTo>
                  <a:lnTo>
                    <a:pt x="294031" y="253530"/>
                  </a:lnTo>
                  <a:lnTo>
                    <a:pt x="294031" y="253530"/>
                  </a:lnTo>
                  <a:lnTo>
                    <a:pt x="292425" y="251686"/>
                  </a:lnTo>
                  <a:lnTo>
                    <a:pt x="292306" y="251508"/>
                  </a:lnTo>
                  <a:cubicBezTo>
                    <a:pt x="292306" y="249307"/>
                    <a:pt x="291176" y="248177"/>
                    <a:pt x="289035" y="247880"/>
                  </a:cubicBezTo>
                  <a:lnTo>
                    <a:pt x="288798" y="247523"/>
                  </a:lnTo>
                  <a:cubicBezTo>
                    <a:pt x="288798" y="246869"/>
                    <a:pt x="288441" y="246453"/>
                    <a:pt x="287846" y="246215"/>
                  </a:cubicBezTo>
                  <a:lnTo>
                    <a:pt x="286716" y="244728"/>
                  </a:lnTo>
                  <a:lnTo>
                    <a:pt x="284991" y="242646"/>
                  </a:lnTo>
                  <a:lnTo>
                    <a:pt x="284991" y="242646"/>
                  </a:lnTo>
                  <a:cubicBezTo>
                    <a:pt x="284991" y="239375"/>
                    <a:pt x="283267" y="237591"/>
                    <a:pt x="280174" y="236996"/>
                  </a:cubicBezTo>
                  <a:lnTo>
                    <a:pt x="279817" y="236521"/>
                  </a:lnTo>
                  <a:lnTo>
                    <a:pt x="277617" y="233666"/>
                  </a:lnTo>
                  <a:lnTo>
                    <a:pt x="277617" y="233666"/>
                  </a:lnTo>
                  <a:lnTo>
                    <a:pt x="275951" y="231763"/>
                  </a:lnTo>
                  <a:lnTo>
                    <a:pt x="275951" y="231763"/>
                  </a:lnTo>
                  <a:cubicBezTo>
                    <a:pt x="276011" y="229503"/>
                    <a:pt x="274940" y="228254"/>
                    <a:pt x="272740" y="227957"/>
                  </a:cubicBezTo>
                  <a:lnTo>
                    <a:pt x="272502" y="227659"/>
                  </a:lnTo>
                  <a:lnTo>
                    <a:pt x="271194" y="226172"/>
                  </a:lnTo>
                  <a:lnTo>
                    <a:pt x="270777" y="225637"/>
                  </a:lnTo>
                  <a:lnTo>
                    <a:pt x="268577" y="222783"/>
                  </a:lnTo>
                  <a:cubicBezTo>
                    <a:pt x="263998" y="217252"/>
                    <a:pt x="259180" y="211840"/>
                    <a:pt x="254839" y="206130"/>
                  </a:cubicBezTo>
                  <a:cubicBezTo>
                    <a:pt x="247405" y="196317"/>
                    <a:pt x="239971" y="186445"/>
                    <a:pt x="233012" y="176275"/>
                  </a:cubicBezTo>
                  <a:cubicBezTo>
                    <a:pt x="226411" y="166581"/>
                    <a:pt x="221118" y="156114"/>
                    <a:pt x="217252" y="144933"/>
                  </a:cubicBezTo>
                  <a:cubicBezTo>
                    <a:pt x="212138" y="130184"/>
                    <a:pt x="214041" y="116506"/>
                    <a:pt x="223437" y="103957"/>
                  </a:cubicBezTo>
                  <a:cubicBezTo>
                    <a:pt x="225757" y="100805"/>
                    <a:pt x="228314" y="97831"/>
                    <a:pt x="230931" y="94917"/>
                  </a:cubicBezTo>
                  <a:cubicBezTo>
                    <a:pt x="234142" y="91349"/>
                    <a:pt x="237532" y="87899"/>
                    <a:pt x="240922" y="84509"/>
                  </a:cubicBezTo>
                  <a:cubicBezTo>
                    <a:pt x="249724" y="75708"/>
                    <a:pt x="257158" y="66014"/>
                    <a:pt x="261440" y="54119"/>
                  </a:cubicBezTo>
                  <a:cubicBezTo>
                    <a:pt x="263760" y="52454"/>
                    <a:pt x="263284" y="49956"/>
                    <a:pt x="263462" y="47637"/>
                  </a:cubicBezTo>
                  <a:cubicBezTo>
                    <a:pt x="263998" y="41154"/>
                    <a:pt x="262451" y="34553"/>
                    <a:pt x="264414" y="28070"/>
                  </a:cubicBezTo>
                  <a:cubicBezTo>
                    <a:pt x="264652" y="27297"/>
                    <a:pt x="264414" y="26227"/>
                    <a:pt x="264057" y="25513"/>
                  </a:cubicBezTo>
                  <a:cubicBezTo>
                    <a:pt x="262630" y="22956"/>
                    <a:pt x="261083" y="20517"/>
                    <a:pt x="259597" y="18019"/>
                  </a:cubicBezTo>
                  <a:lnTo>
                    <a:pt x="259597" y="18019"/>
                  </a:lnTo>
                  <a:lnTo>
                    <a:pt x="258467" y="14332"/>
                  </a:lnTo>
                  <a:lnTo>
                    <a:pt x="257812" y="10942"/>
                  </a:lnTo>
                  <a:cubicBezTo>
                    <a:pt x="257931" y="8266"/>
                    <a:pt x="257931" y="5530"/>
                    <a:pt x="258110" y="2854"/>
                  </a:cubicBezTo>
                  <a:cubicBezTo>
                    <a:pt x="258229" y="1010"/>
                    <a:pt x="260132" y="-298"/>
                    <a:pt x="262035" y="59"/>
                  </a:cubicBezTo>
                  <a:cubicBezTo>
                    <a:pt x="263165" y="297"/>
                    <a:pt x="264473" y="594"/>
                    <a:pt x="265306" y="1308"/>
                  </a:cubicBezTo>
                  <a:cubicBezTo>
                    <a:pt x="269410" y="4698"/>
                    <a:pt x="273692" y="7790"/>
                    <a:pt x="279104" y="8325"/>
                  </a:cubicBezTo>
                  <a:cubicBezTo>
                    <a:pt x="279341" y="10407"/>
                    <a:pt x="279222" y="11953"/>
                    <a:pt x="279698" y="13321"/>
                  </a:cubicBezTo>
                  <a:cubicBezTo>
                    <a:pt x="281066" y="17425"/>
                    <a:pt x="281661" y="21350"/>
                    <a:pt x="279877" y="25513"/>
                  </a:cubicBezTo>
                  <a:cubicBezTo>
                    <a:pt x="279044" y="27535"/>
                    <a:pt x="279639" y="29854"/>
                    <a:pt x="281304" y="31341"/>
                  </a:cubicBezTo>
                  <a:cubicBezTo>
                    <a:pt x="284456" y="34136"/>
                    <a:pt x="285824" y="37883"/>
                    <a:pt x="286419" y="41630"/>
                  </a:cubicBezTo>
                  <a:cubicBezTo>
                    <a:pt x="288381" y="54060"/>
                    <a:pt x="297540" y="61791"/>
                    <a:pt x="304617" y="70950"/>
                  </a:cubicBezTo>
                  <a:cubicBezTo>
                    <a:pt x="304974" y="71426"/>
                    <a:pt x="305569" y="71663"/>
                    <a:pt x="306044" y="72020"/>
                  </a:cubicBezTo>
                  <a:cubicBezTo>
                    <a:pt x="309494" y="74340"/>
                    <a:pt x="312824" y="77016"/>
                    <a:pt x="316512" y="78979"/>
                  </a:cubicBezTo>
                  <a:cubicBezTo>
                    <a:pt x="323589" y="82785"/>
                    <a:pt x="330785" y="86591"/>
                    <a:pt x="339111" y="86948"/>
                  </a:cubicBezTo>
                  <a:cubicBezTo>
                    <a:pt x="342025" y="87543"/>
                    <a:pt x="344939" y="88554"/>
                    <a:pt x="347913" y="88613"/>
                  </a:cubicBezTo>
                  <a:cubicBezTo>
                    <a:pt x="359867" y="88910"/>
                    <a:pt x="371761" y="88791"/>
                    <a:pt x="383596" y="85461"/>
                  </a:cubicBezTo>
                  <a:cubicBezTo>
                    <a:pt x="394242" y="82487"/>
                    <a:pt x="403639" y="77908"/>
                    <a:pt x="411846" y="70593"/>
                  </a:cubicBezTo>
                  <a:lnTo>
                    <a:pt x="426238" y="57866"/>
                  </a:lnTo>
                  <a:lnTo>
                    <a:pt x="428082" y="56141"/>
                  </a:lnTo>
                  <a:cubicBezTo>
                    <a:pt x="428201" y="55606"/>
                    <a:pt x="428320" y="55130"/>
                    <a:pt x="428438" y="54595"/>
                  </a:cubicBezTo>
                  <a:cubicBezTo>
                    <a:pt x="428914" y="54476"/>
                    <a:pt x="429390" y="54357"/>
                    <a:pt x="429866" y="54238"/>
                  </a:cubicBezTo>
                  <a:lnTo>
                    <a:pt x="437716" y="53703"/>
                  </a:lnTo>
                  <a:cubicBezTo>
                    <a:pt x="439560" y="49659"/>
                    <a:pt x="438727" y="46982"/>
                    <a:pt x="435159" y="45079"/>
                  </a:cubicBezTo>
                  <a:lnTo>
                    <a:pt x="437419" y="39846"/>
                  </a:lnTo>
                  <a:cubicBezTo>
                    <a:pt x="439976" y="39548"/>
                    <a:pt x="442533" y="39310"/>
                    <a:pt x="445329" y="39013"/>
                  </a:cubicBezTo>
                  <a:lnTo>
                    <a:pt x="446756" y="31401"/>
                  </a:lnTo>
                  <a:cubicBezTo>
                    <a:pt x="451097" y="29081"/>
                    <a:pt x="455201" y="26346"/>
                    <a:pt x="460137" y="25216"/>
                  </a:cubicBezTo>
                  <a:cubicBezTo>
                    <a:pt x="461624" y="26524"/>
                    <a:pt x="462932" y="27654"/>
                    <a:pt x="464241" y="28784"/>
                  </a:cubicBezTo>
                  <a:cubicBezTo>
                    <a:pt x="464062" y="29973"/>
                    <a:pt x="463884" y="31163"/>
                    <a:pt x="463706" y="32352"/>
                  </a:cubicBezTo>
                  <a:lnTo>
                    <a:pt x="462516" y="34553"/>
                  </a:lnTo>
                  <a:lnTo>
                    <a:pt x="458115" y="48588"/>
                  </a:lnTo>
                  <a:cubicBezTo>
                    <a:pt x="455498" y="49123"/>
                    <a:pt x="455023" y="50967"/>
                    <a:pt x="455261" y="53227"/>
                  </a:cubicBezTo>
                  <a:cubicBezTo>
                    <a:pt x="455201" y="53703"/>
                    <a:pt x="455082" y="54238"/>
                    <a:pt x="454963" y="54714"/>
                  </a:cubicBezTo>
                  <a:lnTo>
                    <a:pt x="453120" y="55903"/>
                  </a:lnTo>
                  <a:lnTo>
                    <a:pt x="453120" y="55784"/>
                  </a:lnTo>
                  <a:cubicBezTo>
                    <a:pt x="450146" y="57747"/>
                    <a:pt x="446934" y="59353"/>
                    <a:pt x="444199" y="61672"/>
                  </a:cubicBezTo>
                  <a:cubicBezTo>
                    <a:pt x="433732" y="70474"/>
                    <a:pt x="425108" y="80703"/>
                    <a:pt x="420588" y="93906"/>
                  </a:cubicBezTo>
                  <a:lnTo>
                    <a:pt x="417317" y="99437"/>
                  </a:lnTo>
                  <a:cubicBezTo>
                    <a:pt x="414344" y="97296"/>
                    <a:pt x="412262" y="99972"/>
                    <a:pt x="410121" y="101043"/>
                  </a:cubicBezTo>
                  <a:cubicBezTo>
                    <a:pt x="398524" y="107049"/>
                    <a:pt x="386273" y="110261"/>
                    <a:pt x="373189" y="110380"/>
                  </a:cubicBezTo>
                  <a:cubicBezTo>
                    <a:pt x="371405" y="110380"/>
                    <a:pt x="369501" y="110261"/>
                    <a:pt x="367836" y="110856"/>
                  </a:cubicBezTo>
                  <a:cubicBezTo>
                    <a:pt x="363733" y="112283"/>
                    <a:pt x="359570" y="112045"/>
                    <a:pt x="355406" y="111986"/>
                  </a:cubicBezTo>
                  <a:cubicBezTo>
                    <a:pt x="353801" y="111391"/>
                    <a:pt x="352195" y="110558"/>
                    <a:pt x="350530" y="110320"/>
                  </a:cubicBezTo>
                  <a:cubicBezTo>
                    <a:pt x="347853" y="110023"/>
                    <a:pt x="345058" y="110558"/>
                    <a:pt x="342442" y="110083"/>
                  </a:cubicBezTo>
                  <a:cubicBezTo>
                    <a:pt x="325373" y="107049"/>
                    <a:pt x="309494" y="101340"/>
                    <a:pt x="296826" y="88851"/>
                  </a:cubicBezTo>
                  <a:cubicBezTo>
                    <a:pt x="295994" y="88018"/>
                    <a:pt x="294864" y="87483"/>
                    <a:pt x="293674" y="86710"/>
                  </a:cubicBezTo>
                  <a:cubicBezTo>
                    <a:pt x="285943" y="88673"/>
                    <a:pt x="278628" y="92241"/>
                    <a:pt x="270539" y="93252"/>
                  </a:cubicBezTo>
                  <a:cubicBezTo>
                    <a:pt x="267090" y="93668"/>
                    <a:pt x="264117" y="95452"/>
                    <a:pt x="260251" y="94263"/>
                  </a:cubicBezTo>
                  <a:cubicBezTo>
                    <a:pt x="256028" y="92895"/>
                    <a:pt x="252698" y="95215"/>
                    <a:pt x="250616" y="99021"/>
                  </a:cubicBezTo>
                  <a:cubicBezTo>
                    <a:pt x="250022" y="100091"/>
                    <a:pt x="249486" y="101162"/>
                    <a:pt x="249130" y="102292"/>
                  </a:cubicBezTo>
                  <a:cubicBezTo>
                    <a:pt x="246037" y="112224"/>
                    <a:pt x="246156" y="122334"/>
                    <a:pt x="247345" y="132504"/>
                  </a:cubicBezTo>
                  <a:cubicBezTo>
                    <a:pt x="247345" y="132979"/>
                    <a:pt x="248059" y="133396"/>
                    <a:pt x="248416" y="133872"/>
                  </a:cubicBezTo>
                  <a:cubicBezTo>
                    <a:pt x="248773" y="141127"/>
                    <a:pt x="251033" y="147907"/>
                    <a:pt x="253530" y="154627"/>
                  </a:cubicBezTo>
                  <a:cubicBezTo>
                    <a:pt x="256207" y="161942"/>
                    <a:pt x="260013" y="168722"/>
                    <a:pt x="263581" y="175621"/>
                  </a:cubicBezTo>
                  <a:cubicBezTo>
                    <a:pt x="270777" y="189538"/>
                    <a:pt x="280055" y="201848"/>
                    <a:pt x="290106" y="213683"/>
                  </a:cubicBezTo>
                  <a:cubicBezTo>
                    <a:pt x="295577" y="221891"/>
                    <a:pt x="301644" y="229562"/>
                    <a:pt x="308542" y="236699"/>
                  </a:cubicBezTo>
                  <a:cubicBezTo>
                    <a:pt x="314965" y="243360"/>
                    <a:pt x="321924" y="249426"/>
                    <a:pt x="328168" y="256266"/>
                  </a:cubicBezTo>
                  <a:cubicBezTo>
                    <a:pt x="329179" y="257336"/>
                    <a:pt x="330547" y="257990"/>
                    <a:pt x="331737" y="258882"/>
                  </a:cubicBezTo>
                  <a:cubicBezTo>
                    <a:pt x="339468" y="266316"/>
                    <a:pt x="348091" y="272026"/>
                    <a:pt x="358915" y="273691"/>
                  </a:cubicBezTo>
                  <a:cubicBezTo>
                    <a:pt x="360700" y="274167"/>
                    <a:pt x="362543" y="274702"/>
                    <a:pt x="364327" y="275178"/>
                  </a:cubicBezTo>
                  <a:cubicBezTo>
                    <a:pt x="367123" y="277378"/>
                    <a:pt x="370334" y="277081"/>
                    <a:pt x="373546" y="276664"/>
                  </a:cubicBezTo>
                  <a:cubicBezTo>
                    <a:pt x="392398" y="277557"/>
                    <a:pt x="411251" y="277557"/>
                    <a:pt x="429985" y="274999"/>
                  </a:cubicBezTo>
                  <a:cubicBezTo>
                    <a:pt x="431293" y="274821"/>
                    <a:pt x="432483" y="273810"/>
                    <a:pt x="434148" y="272977"/>
                  </a:cubicBezTo>
                  <a:cubicBezTo>
                    <a:pt x="432661" y="269528"/>
                    <a:pt x="431293" y="266554"/>
                    <a:pt x="430104" y="263521"/>
                  </a:cubicBezTo>
                  <a:cubicBezTo>
                    <a:pt x="426892" y="255136"/>
                    <a:pt x="423740" y="246750"/>
                    <a:pt x="420529" y="238424"/>
                  </a:cubicBezTo>
                  <a:cubicBezTo>
                    <a:pt x="420112" y="237353"/>
                    <a:pt x="419518" y="236342"/>
                    <a:pt x="418982" y="235272"/>
                  </a:cubicBezTo>
                  <a:cubicBezTo>
                    <a:pt x="417674" y="229919"/>
                    <a:pt x="416366" y="224507"/>
                    <a:pt x="415057" y="219155"/>
                  </a:cubicBezTo>
                  <a:lnTo>
                    <a:pt x="413749" y="215170"/>
                  </a:lnTo>
                  <a:cubicBezTo>
                    <a:pt x="413630" y="214635"/>
                    <a:pt x="413511" y="214159"/>
                    <a:pt x="413273" y="213683"/>
                  </a:cubicBezTo>
                  <a:cubicBezTo>
                    <a:pt x="412381" y="208688"/>
                    <a:pt x="411489" y="203632"/>
                    <a:pt x="410597" y="198637"/>
                  </a:cubicBezTo>
                  <a:cubicBezTo>
                    <a:pt x="416722" y="196198"/>
                    <a:pt x="422610" y="193403"/>
                    <a:pt x="426952" y="188110"/>
                  </a:cubicBezTo>
                  <a:cubicBezTo>
                    <a:pt x="428260" y="186504"/>
                    <a:pt x="429925" y="185196"/>
                    <a:pt x="431293" y="183650"/>
                  </a:cubicBezTo>
                  <a:cubicBezTo>
                    <a:pt x="435159" y="179189"/>
                    <a:pt x="440333" y="175681"/>
                    <a:pt x="440868" y="168901"/>
                  </a:cubicBezTo>
                  <a:cubicBezTo>
                    <a:pt x="440987" y="167354"/>
                    <a:pt x="442415" y="165749"/>
                    <a:pt x="443604" y="164440"/>
                  </a:cubicBezTo>
                  <a:cubicBezTo>
                    <a:pt x="446042" y="161764"/>
                    <a:pt x="448600" y="159207"/>
                    <a:pt x="451216" y="156768"/>
                  </a:cubicBezTo>
                  <a:cubicBezTo>
                    <a:pt x="453833" y="154389"/>
                    <a:pt x="455261" y="151713"/>
                    <a:pt x="455142" y="148085"/>
                  </a:cubicBezTo>
                  <a:cubicBezTo>
                    <a:pt x="455142" y="146420"/>
                    <a:pt x="455379" y="143863"/>
                    <a:pt x="456509" y="143149"/>
                  </a:cubicBezTo>
                  <a:cubicBezTo>
                    <a:pt x="460613" y="140413"/>
                    <a:pt x="462873" y="137083"/>
                    <a:pt x="462754" y="132028"/>
                  </a:cubicBezTo>
                  <a:cubicBezTo>
                    <a:pt x="462754" y="130838"/>
                    <a:pt x="464122" y="129352"/>
                    <a:pt x="465192" y="128400"/>
                  </a:cubicBezTo>
                  <a:cubicBezTo>
                    <a:pt x="468344" y="125605"/>
                    <a:pt x="470069" y="122393"/>
                    <a:pt x="469593" y="118111"/>
                  </a:cubicBezTo>
                  <a:cubicBezTo>
                    <a:pt x="469296" y="115197"/>
                    <a:pt x="470188" y="112937"/>
                    <a:pt x="472745" y="111153"/>
                  </a:cubicBezTo>
                  <a:cubicBezTo>
                    <a:pt x="473816" y="110439"/>
                    <a:pt x="474589" y="108715"/>
                    <a:pt x="474767" y="107347"/>
                  </a:cubicBezTo>
                  <a:cubicBezTo>
                    <a:pt x="475600" y="101102"/>
                    <a:pt x="476492" y="94858"/>
                    <a:pt x="476671" y="88613"/>
                  </a:cubicBezTo>
                  <a:cubicBezTo>
                    <a:pt x="476789" y="83320"/>
                    <a:pt x="477444" y="78562"/>
                    <a:pt x="480893" y="74280"/>
                  </a:cubicBezTo>
                  <a:cubicBezTo>
                    <a:pt x="482320" y="72496"/>
                    <a:pt x="483629" y="70058"/>
                    <a:pt x="483748" y="67798"/>
                  </a:cubicBezTo>
                  <a:cubicBezTo>
                    <a:pt x="484224" y="61315"/>
                    <a:pt x="484461" y="54714"/>
                    <a:pt x="483450" y="47875"/>
                  </a:cubicBezTo>
                  <a:cubicBezTo>
                    <a:pt x="480596" y="47399"/>
                    <a:pt x="478276" y="47042"/>
                    <a:pt x="475957" y="46685"/>
                  </a:cubicBezTo>
                  <a:cubicBezTo>
                    <a:pt x="478990" y="44782"/>
                    <a:pt x="482261" y="45377"/>
                    <a:pt x="485532" y="45793"/>
                  </a:cubicBezTo>
                  <a:cubicBezTo>
                    <a:pt x="488208" y="46150"/>
                    <a:pt x="490825" y="46566"/>
                    <a:pt x="493501" y="46982"/>
                  </a:cubicBezTo>
                  <a:cubicBezTo>
                    <a:pt x="496951" y="48172"/>
                    <a:pt x="500400" y="49361"/>
                    <a:pt x="503849" y="50551"/>
                  </a:cubicBezTo>
                  <a:cubicBezTo>
                    <a:pt x="508845" y="54119"/>
                    <a:pt x="513900" y="57747"/>
                    <a:pt x="518896" y="61315"/>
                  </a:cubicBezTo>
                  <a:lnTo>
                    <a:pt x="520383" y="62802"/>
                  </a:lnTo>
                  <a:lnTo>
                    <a:pt x="520621" y="63040"/>
                  </a:lnTo>
                  <a:lnTo>
                    <a:pt x="523892" y="66727"/>
                  </a:lnTo>
                  <a:cubicBezTo>
                    <a:pt x="525557" y="69225"/>
                    <a:pt x="527341" y="71663"/>
                    <a:pt x="528828" y="74280"/>
                  </a:cubicBezTo>
                  <a:cubicBezTo>
                    <a:pt x="534537" y="84509"/>
                    <a:pt x="537630" y="95274"/>
                    <a:pt x="535132" y="107168"/>
                  </a:cubicBezTo>
                  <a:cubicBezTo>
                    <a:pt x="533229" y="116268"/>
                    <a:pt x="531861" y="125545"/>
                    <a:pt x="529958" y="134645"/>
                  </a:cubicBezTo>
                  <a:cubicBezTo>
                    <a:pt x="522821" y="168187"/>
                    <a:pt x="515506" y="201670"/>
                    <a:pt x="508369" y="235153"/>
                  </a:cubicBezTo>
                  <a:cubicBezTo>
                    <a:pt x="507299" y="240089"/>
                    <a:pt x="506704" y="245085"/>
                    <a:pt x="505871" y="250199"/>
                  </a:cubicBezTo>
                  <a:cubicBezTo>
                    <a:pt x="509797" y="250735"/>
                    <a:pt x="512116" y="248594"/>
                    <a:pt x="514614" y="247226"/>
                  </a:cubicBezTo>
                  <a:cubicBezTo>
                    <a:pt x="520977" y="243776"/>
                    <a:pt x="527163" y="240089"/>
                    <a:pt x="533407" y="236521"/>
                  </a:cubicBezTo>
                  <a:cubicBezTo>
                    <a:pt x="533288" y="238602"/>
                    <a:pt x="533407" y="240684"/>
                    <a:pt x="533110" y="242765"/>
                  </a:cubicBezTo>
                  <a:cubicBezTo>
                    <a:pt x="532218" y="250199"/>
                    <a:pt x="531207" y="257574"/>
                    <a:pt x="530255" y="264948"/>
                  </a:cubicBezTo>
                  <a:cubicBezTo>
                    <a:pt x="529839" y="268160"/>
                    <a:pt x="529066" y="271371"/>
                    <a:pt x="530196" y="275178"/>
                  </a:cubicBezTo>
                  <a:cubicBezTo>
                    <a:pt x="532337" y="274405"/>
                    <a:pt x="534359" y="274048"/>
                    <a:pt x="536024" y="273037"/>
                  </a:cubicBezTo>
                  <a:cubicBezTo>
                    <a:pt x="543458" y="268636"/>
                    <a:pt x="550833" y="264056"/>
                    <a:pt x="558207" y="259536"/>
                  </a:cubicBezTo>
                  <a:close/>
                  <a:moveTo>
                    <a:pt x="272264" y="14689"/>
                  </a:moveTo>
                  <a:cubicBezTo>
                    <a:pt x="272324" y="12489"/>
                    <a:pt x="271194" y="11061"/>
                    <a:pt x="269410" y="11180"/>
                  </a:cubicBezTo>
                  <a:cubicBezTo>
                    <a:pt x="267447" y="11299"/>
                    <a:pt x="266139" y="12310"/>
                    <a:pt x="265782" y="14273"/>
                  </a:cubicBezTo>
                  <a:cubicBezTo>
                    <a:pt x="265544" y="15819"/>
                    <a:pt x="267031" y="17425"/>
                    <a:pt x="268934" y="17782"/>
                  </a:cubicBezTo>
                  <a:cubicBezTo>
                    <a:pt x="270777" y="18079"/>
                    <a:pt x="272145" y="16830"/>
                    <a:pt x="272205" y="14748"/>
                  </a:cubicBezTo>
                  <a:close/>
                </a:path>
              </a:pathLst>
            </a:custGeom>
            <a:solidFill>
              <a:srgbClr val="184794">
                <a:alpha val="24000"/>
              </a:srgbClr>
            </a:solidFill>
            <a:ln w="5935" cap="flat">
              <a:noFill/>
              <a:prstDash val="solid"/>
              <a:miter/>
            </a:ln>
          </p:spPr>
          <p:txBody>
            <a:bodyPr rtlCol="0" anchor="ctr"/>
            <a:lstStyle/>
            <a:p>
              <a:endParaRPr lang="es-BO"/>
            </a:p>
          </p:txBody>
        </p:sp>
        <p:sp>
          <p:nvSpPr>
            <p:cNvPr id="111" name="Forma libre: forma 110">
              <a:extLst>
                <a:ext uri="{FF2B5EF4-FFF2-40B4-BE49-F238E27FC236}">
                  <a16:creationId xmlns:a16="http://schemas.microsoft.com/office/drawing/2014/main" id="{B6871BD6-37D1-8C86-D457-D5FA405645F5}"/>
                </a:ext>
              </a:extLst>
            </p:cNvPr>
            <p:cNvSpPr/>
            <p:nvPr/>
          </p:nvSpPr>
          <p:spPr>
            <a:xfrm>
              <a:off x="10864208" y="1900270"/>
              <a:ext cx="326978" cy="143047"/>
            </a:xfrm>
            <a:custGeom>
              <a:avLst/>
              <a:gdLst>
                <a:gd name="connsiteX0" fmla="*/ 241220 w 326978"/>
                <a:gd name="connsiteY0" fmla="*/ 30722 h 143047"/>
                <a:gd name="connsiteX1" fmla="*/ 254601 w 326978"/>
                <a:gd name="connsiteY1" fmla="*/ 16687 h 143047"/>
                <a:gd name="connsiteX2" fmla="*/ 321329 w 326978"/>
                <a:gd name="connsiteY2" fmla="*/ 3960 h 143047"/>
                <a:gd name="connsiteX3" fmla="*/ 326384 w 326978"/>
                <a:gd name="connsiteY3" fmla="*/ 5803 h 143047"/>
                <a:gd name="connsiteX4" fmla="*/ 326979 w 326978"/>
                <a:gd name="connsiteY4" fmla="*/ 7290 h 143047"/>
                <a:gd name="connsiteX5" fmla="*/ 319188 w 326978"/>
                <a:gd name="connsiteY5" fmla="*/ 41308 h 143047"/>
                <a:gd name="connsiteX6" fmla="*/ 317582 w 326978"/>
                <a:gd name="connsiteY6" fmla="*/ 43390 h 143047"/>
                <a:gd name="connsiteX7" fmla="*/ 312586 w 326978"/>
                <a:gd name="connsiteY7" fmla="*/ 38216 h 143047"/>
                <a:gd name="connsiteX8" fmla="*/ 288976 w 326978"/>
                <a:gd name="connsiteY8" fmla="*/ 36967 h 143047"/>
                <a:gd name="connsiteX9" fmla="*/ 280055 w 326978"/>
                <a:gd name="connsiteY9" fmla="*/ 56414 h 143047"/>
                <a:gd name="connsiteX10" fmla="*/ 293674 w 326978"/>
                <a:gd name="connsiteY10" fmla="*/ 72829 h 143047"/>
                <a:gd name="connsiteX11" fmla="*/ 313716 w 326978"/>
                <a:gd name="connsiteY11" fmla="*/ 68547 h 143047"/>
                <a:gd name="connsiteX12" fmla="*/ 315679 w 326978"/>
                <a:gd name="connsiteY12" fmla="*/ 75921 h 143047"/>
                <a:gd name="connsiteX13" fmla="*/ 317166 w 326978"/>
                <a:gd name="connsiteY13" fmla="*/ 107382 h 143047"/>
                <a:gd name="connsiteX14" fmla="*/ 319307 w 326978"/>
                <a:gd name="connsiteY14" fmla="*/ 125224 h 143047"/>
                <a:gd name="connsiteX15" fmla="*/ 319188 w 326978"/>
                <a:gd name="connsiteY15" fmla="*/ 126294 h 143047"/>
                <a:gd name="connsiteX16" fmla="*/ 297421 w 326978"/>
                <a:gd name="connsiteY16" fmla="*/ 143006 h 143047"/>
                <a:gd name="connsiteX17" fmla="*/ 289452 w 326978"/>
                <a:gd name="connsiteY17" fmla="*/ 139497 h 143047"/>
                <a:gd name="connsiteX18" fmla="*/ 240090 w 326978"/>
                <a:gd name="connsiteY18" fmla="*/ 123023 h 143047"/>
                <a:gd name="connsiteX19" fmla="*/ 222070 w 326978"/>
                <a:gd name="connsiteY19" fmla="*/ 123083 h 143047"/>
                <a:gd name="connsiteX20" fmla="*/ 220523 w 326978"/>
                <a:gd name="connsiteY20" fmla="*/ 119871 h 143047"/>
                <a:gd name="connsiteX21" fmla="*/ 208748 w 326978"/>
                <a:gd name="connsiteY21" fmla="*/ 113627 h 143047"/>
                <a:gd name="connsiteX22" fmla="*/ 198994 w 326978"/>
                <a:gd name="connsiteY22" fmla="*/ 121596 h 143047"/>
                <a:gd name="connsiteX23" fmla="*/ 197686 w 326978"/>
                <a:gd name="connsiteY23" fmla="*/ 126770 h 143047"/>
                <a:gd name="connsiteX24" fmla="*/ 182520 w 326978"/>
                <a:gd name="connsiteY24" fmla="*/ 129149 h 143047"/>
                <a:gd name="connsiteX25" fmla="*/ 119837 w 326978"/>
                <a:gd name="connsiteY25" fmla="*/ 135632 h 143047"/>
                <a:gd name="connsiteX26" fmla="*/ 55607 w 326978"/>
                <a:gd name="connsiteY26" fmla="*/ 135870 h 143047"/>
                <a:gd name="connsiteX27" fmla="*/ 23967 w 326978"/>
                <a:gd name="connsiteY27" fmla="*/ 135810 h 143047"/>
                <a:gd name="connsiteX28" fmla="*/ 24027 w 326978"/>
                <a:gd name="connsiteY28" fmla="*/ 135810 h 143047"/>
                <a:gd name="connsiteX29" fmla="*/ 20221 w 326978"/>
                <a:gd name="connsiteY29" fmla="*/ 134323 h 143047"/>
                <a:gd name="connsiteX30" fmla="*/ 16950 w 326978"/>
                <a:gd name="connsiteY30" fmla="*/ 133610 h 143047"/>
                <a:gd name="connsiteX31" fmla="*/ 0 w 326978"/>
                <a:gd name="connsiteY31" fmla="*/ 121061 h 143047"/>
                <a:gd name="connsiteX32" fmla="*/ 5531 w 326978"/>
                <a:gd name="connsiteY32" fmla="*/ 122012 h 143047"/>
                <a:gd name="connsiteX33" fmla="*/ 62505 w 326978"/>
                <a:gd name="connsiteY33" fmla="*/ 128078 h 143047"/>
                <a:gd name="connsiteX34" fmla="*/ 79514 w 326978"/>
                <a:gd name="connsiteY34" fmla="*/ 126413 h 143047"/>
                <a:gd name="connsiteX35" fmla="*/ 103184 w 326978"/>
                <a:gd name="connsiteY35" fmla="*/ 121774 h 143047"/>
                <a:gd name="connsiteX36" fmla="*/ 110916 w 326978"/>
                <a:gd name="connsiteY36" fmla="*/ 121120 h 143047"/>
                <a:gd name="connsiteX37" fmla="*/ 118231 w 326978"/>
                <a:gd name="connsiteY37" fmla="*/ 119515 h 143047"/>
                <a:gd name="connsiteX38" fmla="*/ 118112 w 326978"/>
                <a:gd name="connsiteY38" fmla="*/ 119515 h 143047"/>
                <a:gd name="connsiteX39" fmla="*/ 120788 w 326978"/>
                <a:gd name="connsiteY39" fmla="*/ 119871 h 143047"/>
                <a:gd name="connsiteX40" fmla="*/ 169793 w 326978"/>
                <a:gd name="connsiteY40" fmla="*/ 114222 h 143047"/>
                <a:gd name="connsiteX41" fmla="*/ 207915 w 326978"/>
                <a:gd name="connsiteY41" fmla="*/ 104052 h 143047"/>
                <a:gd name="connsiteX42" fmla="*/ 241458 w 326978"/>
                <a:gd name="connsiteY42" fmla="*/ 88767 h 143047"/>
                <a:gd name="connsiteX43" fmla="*/ 241398 w 326978"/>
                <a:gd name="connsiteY43" fmla="*/ 96737 h 143047"/>
                <a:gd name="connsiteX44" fmla="*/ 264235 w 326978"/>
                <a:gd name="connsiteY44" fmla="*/ 111724 h 143047"/>
                <a:gd name="connsiteX45" fmla="*/ 274048 w 326978"/>
                <a:gd name="connsiteY45" fmla="*/ 97807 h 143047"/>
                <a:gd name="connsiteX46" fmla="*/ 265603 w 326978"/>
                <a:gd name="connsiteY46" fmla="*/ 82166 h 143047"/>
                <a:gd name="connsiteX47" fmla="*/ 253471 w 326978"/>
                <a:gd name="connsiteY47" fmla="*/ 80263 h 143047"/>
                <a:gd name="connsiteX48" fmla="*/ 257337 w 326978"/>
                <a:gd name="connsiteY48" fmla="*/ 72294 h 143047"/>
                <a:gd name="connsiteX49" fmla="*/ 263046 w 326978"/>
                <a:gd name="connsiteY49" fmla="*/ 60221 h 143047"/>
                <a:gd name="connsiteX50" fmla="*/ 246037 w 326978"/>
                <a:gd name="connsiteY50" fmla="*/ 32388 h 143047"/>
                <a:gd name="connsiteX51" fmla="*/ 241220 w 326978"/>
                <a:gd name="connsiteY51" fmla="*/ 30663 h 14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6978" h="143047">
                  <a:moveTo>
                    <a:pt x="241220" y="30722"/>
                  </a:moveTo>
                  <a:cubicBezTo>
                    <a:pt x="245502" y="25905"/>
                    <a:pt x="249308" y="20672"/>
                    <a:pt x="254601" y="16687"/>
                  </a:cubicBezTo>
                  <a:cubicBezTo>
                    <a:pt x="274822" y="1343"/>
                    <a:pt x="296648" y="-4664"/>
                    <a:pt x="321329" y="3960"/>
                  </a:cubicBezTo>
                  <a:cubicBezTo>
                    <a:pt x="322994" y="4555"/>
                    <a:pt x="324719" y="5149"/>
                    <a:pt x="326384" y="5803"/>
                  </a:cubicBezTo>
                  <a:cubicBezTo>
                    <a:pt x="326384" y="6339"/>
                    <a:pt x="326622" y="6874"/>
                    <a:pt x="326979" y="7290"/>
                  </a:cubicBezTo>
                  <a:cubicBezTo>
                    <a:pt x="324421" y="18649"/>
                    <a:pt x="321864" y="30009"/>
                    <a:pt x="319188" y="41308"/>
                  </a:cubicBezTo>
                  <a:cubicBezTo>
                    <a:pt x="319009" y="42082"/>
                    <a:pt x="318117" y="42676"/>
                    <a:pt x="317582" y="43390"/>
                  </a:cubicBezTo>
                  <a:cubicBezTo>
                    <a:pt x="315917" y="41665"/>
                    <a:pt x="314371" y="39822"/>
                    <a:pt x="312586" y="38216"/>
                  </a:cubicBezTo>
                  <a:cubicBezTo>
                    <a:pt x="306045" y="32269"/>
                    <a:pt x="294269" y="33042"/>
                    <a:pt x="288976" y="36967"/>
                  </a:cubicBezTo>
                  <a:cubicBezTo>
                    <a:pt x="282493" y="41725"/>
                    <a:pt x="278866" y="48267"/>
                    <a:pt x="280055" y="56414"/>
                  </a:cubicBezTo>
                  <a:cubicBezTo>
                    <a:pt x="281245" y="64443"/>
                    <a:pt x="285943" y="69974"/>
                    <a:pt x="293674" y="72829"/>
                  </a:cubicBezTo>
                  <a:cubicBezTo>
                    <a:pt x="301287" y="75624"/>
                    <a:pt x="307769" y="73424"/>
                    <a:pt x="313716" y="68547"/>
                  </a:cubicBezTo>
                  <a:cubicBezTo>
                    <a:pt x="316631" y="70390"/>
                    <a:pt x="315679" y="73364"/>
                    <a:pt x="315679" y="75921"/>
                  </a:cubicBezTo>
                  <a:cubicBezTo>
                    <a:pt x="315738" y="86448"/>
                    <a:pt x="315144" y="96915"/>
                    <a:pt x="317166" y="107382"/>
                  </a:cubicBezTo>
                  <a:cubicBezTo>
                    <a:pt x="318296" y="113270"/>
                    <a:pt x="318653" y="119277"/>
                    <a:pt x="319307" y="125224"/>
                  </a:cubicBezTo>
                  <a:cubicBezTo>
                    <a:pt x="319307" y="125581"/>
                    <a:pt x="319188" y="125938"/>
                    <a:pt x="319188" y="126294"/>
                  </a:cubicBezTo>
                  <a:cubicBezTo>
                    <a:pt x="312230" y="132242"/>
                    <a:pt x="305450" y="138427"/>
                    <a:pt x="297421" y="143006"/>
                  </a:cubicBezTo>
                  <a:cubicBezTo>
                    <a:pt x="294091" y="143363"/>
                    <a:pt x="291890" y="141341"/>
                    <a:pt x="289452" y="139497"/>
                  </a:cubicBezTo>
                  <a:cubicBezTo>
                    <a:pt x="274940" y="128138"/>
                    <a:pt x="258407" y="122904"/>
                    <a:pt x="240090" y="123023"/>
                  </a:cubicBezTo>
                  <a:cubicBezTo>
                    <a:pt x="234083" y="123023"/>
                    <a:pt x="228076" y="123023"/>
                    <a:pt x="222070" y="123083"/>
                  </a:cubicBezTo>
                  <a:cubicBezTo>
                    <a:pt x="221534" y="122012"/>
                    <a:pt x="221059" y="120942"/>
                    <a:pt x="220523" y="119871"/>
                  </a:cubicBezTo>
                  <a:cubicBezTo>
                    <a:pt x="218085" y="114995"/>
                    <a:pt x="213981" y="113151"/>
                    <a:pt x="208748" y="113627"/>
                  </a:cubicBezTo>
                  <a:cubicBezTo>
                    <a:pt x="203752" y="114103"/>
                    <a:pt x="200600" y="116957"/>
                    <a:pt x="198994" y="121596"/>
                  </a:cubicBezTo>
                  <a:cubicBezTo>
                    <a:pt x="198400" y="123261"/>
                    <a:pt x="198102" y="125046"/>
                    <a:pt x="197686" y="126770"/>
                  </a:cubicBezTo>
                  <a:cubicBezTo>
                    <a:pt x="192631" y="127543"/>
                    <a:pt x="187516" y="128138"/>
                    <a:pt x="182520" y="129149"/>
                  </a:cubicBezTo>
                  <a:cubicBezTo>
                    <a:pt x="161824" y="133372"/>
                    <a:pt x="140890" y="135334"/>
                    <a:pt x="119837" y="135632"/>
                  </a:cubicBezTo>
                  <a:cubicBezTo>
                    <a:pt x="98427" y="135988"/>
                    <a:pt x="77017" y="135810"/>
                    <a:pt x="55607" y="135870"/>
                  </a:cubicBezTo>
                  <a:cubicBezTo>
                    <a:pt x="45080" y="135870"/>
                    <a:pt x="34494" y="135870"/>
                    <a:pt x="23967" y="135810"/>
                  </a:cubicBezTo>
                  <a:lnTo>
                    <a:pt x="24027" y="135810"/>
                  </a:lnTo>
                  <a:cubicBezTo>
                    <a:pt x="23194" y="134264"/>
                    <a:pt x="21826" y="134026"/>
                    <a:pt x="20221" y="134323"/>
                  </a:cubicBezTo>
                  <a:lnTo>
                    <a:pt x="16950" y="133610"/>
                  </a:lnTo>
                  <a:cubicBezTo>
                    <a:pt x="11894" y="129387"/>
                    <a:pt x="4996" y="127484"/>
                    <a:pt x="0" y="121061"/>
                  </a:cubicBezTo>
                  <a:cubicBezTo>
                    <a:pt x="2676" y="121537"/>
                    <a:pt x="4104" y="121596"/>
                    <a:pt x="5531" y="122012"/>
                  </a:cubicBezTo>
                  <a:cubicBezTo>
                    <a:pt x="24146" y="127246"/>
                    <a:pt x="43177" y="129149"/>
                    <a:pt x="62505" y="128078"/>
                  </a:cubicBezTo>
                  <a:cubicBezTo>
                    <a:pt x="68215" y="127722"/>
                    <a:pt x="73924" y="127365"/>
                    <a:pt x="79514" y="126413"/>
                  </a:cubicBezTo>
                  <a:cubicBezTo>
                    <a:pt x="87424" y="125105"/>
                    <a:pt x="95572" y="124748"/>
                    <a:pt x="103184" y="121774"/>
                  </a:cubicBezTo>
                  <a:cubicBezTo>
                    <a:pt x="105742" y="121537"/>
                    <a:pt x="108359" y="121358"/>
                    <a:pt x="110916" y="121120"/>
                  </a:cubicBezTo>
                  <a:cubicBezTo>
                    <a:pt x="113533" y="121418"/>
                    <a:pt x="116209" y="121834"/>
                    <a:pt x="118231" y="119515"/>
                  </a:cubicBezTo>
                  <a:lnTo>
                    <a:pt x="118112" y="119515"/>
                  </a:lnTo>
                  <a:cubicBezTo>
                    <a:pt x="119004" y="119693"/>
                    <a:pt x="119896" y="119871"/>
                    <a:pt x="120788" y="119871"/>
                  </a:cubicBezTo>
                  <a:cubicBezTo>
                    <a:pt x="137322" y="119693"/>
                    <a:pt x="153617" y="117492"/>
                    <a:pt x="169793" y="114222"/>
                  </a:cubicBezTo>
                  <a:cubicBezTo>
                    <a:pt x="182699" y="111605"/>
                    <a:pt x="195426" y="108334"/>
                    <a:pt x="207915" y="104052"/>
                  </a:cubicBezTo>
                  <a:cubicBezTo>
                    <a:pt x="219631" y="100067"/>
                    <a:pt x="230396" y="94060"/>
                    <a:pt x="241458" y="88767"/>
                  </a:cubicBezTo>
                  <a:cubicBezTo>
                    <a:pt x="241458" y="91444"/>
                    <a:pt x="241339" y="94060"/>
                    <a:pt x="241398" y="96737"/>
                  </a:cubicBezTo>
                  <a:cubicBezTo>
                    <a:pt x="241576" y="108572"/>
                    <a:pt x="253411" y="116422"/>
                    <a:pt x="264235" y="111724"/>
                  </a:cubicBezTo>
                  <a:cubicBezTo>
                    <a:pt x="270183" y="109166"/>
                    <a:pt x="273632" y="104528"/>
                    <a:pt x="274048" y="97807"/>
                  </a:cubicBezTo>
                  <a:cubicBezTo>
                    <a:pt x="274465" y="90849"/>
                    <a:pt x="271729" y="85556"/>
                    <a:pt x="265603" y="82166"/>
                  </a:cubicBezTo>
                  <a:cubicBezTo>
                    <a:pt x="261857" y="80084"/>
                    <a:pt x="257753" y="79252"/>
                    <a:pt x="253471" y="80263"/>
                  </a:cubicBezTo>
                  <a:cubicBezTo>
                    <a:pt x="254779" y="77587"/>
                    <a:pt x="256088" y="74970"/>
                    <a:pt x="257337" y="72294"/>
                  </a:cubicBezTo>
                  <a:cubicBezTo>
                    <a:pt x="259299" y="68309"/>
                    <a:pt x="261678" y="64443"/>
                    <a:pt x="263046" y="60221"/>
                  </a:cubicBezTo>
                  <a:cubicBezTo>
                    <a:pt x="267328" y="46958"/>
                    <a:pt x="259656" y="34826"/>
                    <a:pt x="246037" y="32388"/>
                  </a:cubicBezTo>
                  <a:cubicBezTo>
                    <a:pt x="244372" y="32090"/>
                    <a:pt x="242825" y="31258"/>
                    <a:pt x="241220" y="30663"/>
                  </a:cubicBezTo>
                  <a:close/>
                </a:path>
              </a:pathLst>
            </a:custGeom>
            <a:solidFill>
              <a:srgbClr val="04030C">
                <a:alpha val="24000"/>
              </a:srgbClr>
            </a:solidFill>
            <a:ln w="5935" cap="flat">
              <a:noFill/>
              <a:prstDash val="solid"/>
              <a:miter/>
            </a:ln>
          </p:spPr>
          <p:txBody>
            <a:bodyPr rtlCol="0" anchor="ctr"/>
            <a:lstStyle/>
            <a:p>
              <a:endParaRPr lang="es-BO"/>
            </a:p>
          </p:txBody>
        </p:sp>
        <p:sp>
          <p:nvSpPr>
            <p:cNvPr id="112" name="Forma libre: forma 111">
              <a:extLst>
                <a:ext uri="{FF2B5EF4-FFF2-40B4-BE49-F238E27FC236}">
                  <a16:creationId xmlns:a16="http://schemas.microsoft.com/office/drawing/2014/main" id="{9AFAD3F6-6EDE-F18E-C5B7-188E07DBD59E}"/>
                </a:ext>
              </a:extLst>
            </p:cNvPr>
            <p:cNvSpPr/>
            <p:nvPr/>
          </p:nvSpPr>
          <p:spPr>
            <a:xfrm>
              <a:off x="11530060" y="1686621"/>
              <a:ext cx="86591" cy="238008"/>
            </a:xfrm>
            <a:custGeom>
              <a:avLst/>
              <a:gdLst>
                <a:gd name="connsiteX0" fmla="*/ 86473 w 86591"/>
                <a:gd name="connsiteY0" fmla="*/ 109370 h 238008"/>
                <a:gd name="connsiteX1" fmla="*/ 84748 w 86591"/>
                <a:gd name="connsiteY1" fmla="*/ 114068 h 238008"/>
                <a:gd name="connsiteX2" fmla="*/ 0 w 86591"/>
                <a:gd name="connsiteY2" fmla="*/ 238008 h 238008"/>
                <a:gd name="connsiteX3" fmla="*/ 4579 w 86591"/>
                <a:gd name="connsiteY3" fmla="*/ 227779 h 238008"/>
                <a:gd name="connsiteX4" fmla="*/ 23313 w 86591"/>
                <a:gd name="connsiteY4" fmla="*/ 160337 h 238008"/>
                <a:gd name="connsiteX5" fmla="*/ 24978 w 86591"/>
                <a:gd name="connsiteY5" fmla="*/ 98070 h 238008"/>
                <a:gd name="connsiteX6" fmla="*/ 22183 w 86591"/>
                <a:gd name="connsiteY6" fmla="*/ 80288 h 238008"/>
                <a:gd name="connsiteX7" fmla="*/ 18080 w 86591"/>
                <a:gd name="connsiteY7" fmla="*/ 53585 h 238008"/>
                <a:gd name="connsiteX8" fmla="*/ 21291 w 86591"/>
                <a:gd name="connsiteY8" fmla="*/ 24978 h 238008"/>
                <a:gd name="connsiteX9" fmla="*/ 39787 w 86591"/>
                <a:gd name="connsiteY9" fmla="*/ 1665 h 238008"/>
                <a:gd name="connsiteX10" fmla="*/ 42880 w 86591"/>
                <a:gd name="connsiteY10" fmla="*/ 0 h 238008"/>
                <a:gd name="connsiteX11" fmla="*/ 42939 w 86591"/>
                <a:gd name="connsiteY11" fmla="*/ 1725 h 238008"/>
                <a:gd name="connsiteX12" fmla="*/ 55904 w 86591"/>
                <a:gd name="connsiteY12" fmla="*/ 23670 h 238008"/>
                <a:gd name="connsiteX13" fmla="*/ 59532 w 86591"/>
                <a:gd name="connsiteY13" fmla="*/ 26049 h 238008"/>
                <a:gd name="connsiteX14" fmla="*/ 59234 w 86591"/>
                <a:gd name="connsiteY14" fmla="*/ 27298 h 238008"/>
                <a:gd name="connsiteX15" fmla="*/ 56558 w 86591"/>
                <a:gd name="connsiteY15" fmla="*/ 27060 h 238008"/>
                <a:gd name="connsiteX16" fmla="*/ 46567 w 86591"/>
                <a:gd name="connsiteY16" fmla="*/ 42166 h 238008"/>
                <a:gd name="connsiteX17" fmla="*/ 59056 w 86591"/>
                <a:gd name="connsiteY17" fmla="*/ 54477 h 238008"/>
                <a:gd name="connsiteX18" fmla="*/ 70296 w 86591"/>
                <a:gd name="connsiteY18" fmla="*/ 50254 h 238008"/>
                <a:gd name="connsiteX19" fmla="*/ 73210 w 86591"/>
                <a:gd name="connsiteY19" fmla="*/ 60543 h 238008"/>
                <a:gd name="connsiteX20" fmla="*/ 82964 w 86591"/>
                <a:gd name="connsiteY20" fmla="*/ 95869 h 238008"/>
                <a:gd name="connsiteX21" fmla="*/ 86592 w 86591"/>
                <a:gd name="connsiteY21" fmla="*/ 109429 h 23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591" h="238008">
                  <a:moveTo>
                    <a:pt x="86473" y="109370"/>
                  </a:moveTo>
                  <a:cubicBezTo>
                    <a:pt x="85878" y="110916"/>
                    <a:pt x="85343" y="112522"/>
                    <a:pt x="84748" y="114068"/>
                  </a:cubicBezTo>
                  <a:cubicBezTo>
                    <a:pt x="59829" y="159624"/>
                    <a:pt x="17544" y="221772"/>
                    <a:pt x="0" y="238008"/>
                  </a:cubicBezTo>
                  <a:cubicBezTo>
                    <a:pt x="1903" y="233667"/>
                    <a:pt x="3093" y="230693"/>
                    <a:pt x="4579" y="227779"/>
                  </a:cubicBezTo>
                  <a:cubicBezTo>
                    <a:pt x="15403" y="206547"/>
                    <a:pt x="20994" y="183948"/>
                    <a:pt x="23313" y="160337"/>
                  </a:cubicBezTo>
                  <a:cubicBezTo>
                    <a:pt x="25335" y="139582"/>
                    <a:pt x="25514" y="118826"/>
                    <a:pt x="24978" y="98070"/>
                  </a:cubicBezTo>
                  <a:cubicBezTo>
                    <a:pt x="24859" y="92123"/>
                    <a:pt x="23670" y="86056"/>
                    <a:pt x="22183" y="80288"/>
                  </a:cubicBezTo>
                  <a:cubicBezTo>
                    <a:pt x="19864" y="71486"/>
                    <a:pt x="18674" y="62565"/>
                    <a:pt x="18080" y="53585"/>
                  </a:cubicBezTo>
                  <a:cubicBezTo>
                    <a:pt x="17425" y="43891"/>
                    <a:pt x="18555" y="34316"/>
                    <a:pt x="21291" y="24978"/>
                  </a:cubicBezTo>
                  <a:cubicBezTo>
                    <a:pt x="24265" y="14749"/>
                    <a:pt x="29915" y="6482"/>
                    <a:pt x="39787" y="1665"/>
                  </a:cubicBezTo>
                  <a:lnTo>
                    <a:pt x="42880" y="0"/>
                  </a:lnTo>
                  <a:cubicBezTo>
                    <a:pt x="42880" y="595"/>
                    <a:pt x="42701" y="1308"/>
                    <a:pt x="42939" y="1725"/>
                  </a:cubicBezTo>
                  <a:cubicBezTo>
                    <a:pt x="47221" y="9099"/>
                    <a:pt x="51444" y="16414"/>
                    <a:pt x="55904" y="23670"/>
                  </a:cubicBezTo>
                  <a:cubicBezTo>
                    <a:pt x="56618" y="24800"/>
                    <a:pt x="58283" y="25276"/>
                    <a:pt x="59532" y="26049"/>
                  </a:cubicBezTo>
                  <a:cubicBezTo>
                    <a:pt x="59472" y="26465"/>
                    <a:pt x="59353" y="26882"/>
                    <a:pt x="59234" y="27298"/>
                  </a:cubicBezTo>
                  <a:cubicBezTo>
                    <a:pt x="58342" y="27179"/>
                    <a:pt x="57391" y="26822"/>
                    <a:pt x="56558" y="27060"/>
                  </a:cubicBezTo>
                  <a:cubicBezTo>
                    <a:pt x="50016" y="28844"/>
                    <a:pt x="45734" y="35445"/>
                    <a:pt x="46567" y="42166"/>
                  </a:cubicBezTo>
                  <a:cubicBezTo>
                    <a:pt x="47399" y="48589"/>
                    <a:pt x="52811" y="53703"/>
                    <a:pt x="59056" y="54477"/>
                  </a:cubicBezTo>
                  <a:cubicBezTo>
                    <a:pt x="63695" y="55071"/>
                    <a:pt x="67085" y="53049"/>
                    <a:pt x="70296" y="50254"/>
                  </a:cubicBezTo>
                  <a:cubicBezTo>
                    <a:pt x="71248" y="53703"/>
                    <a:pt x="71962" y="57212"/>
                    <a:pt x="73210" y="60543"/>
                  </a:cubicBezTo>
                  <a:cubicBezTo>
                    <a:pt x="77492" y="72080"/>
                    <a:pt x="80823" y="83737"/>
                    <a:pt x="82964" y="95869"/>
                  </a:cubicBezTo>
                  <a:cubicBezTo>
                    <a:pt x="83737" y="100389"/>
                    <a:pt x="83083" y="105563"/>
                    <a:pt x="86592" y="109429"/>
                  </a:cubicBezTo>
                  <a:close/>
                </a:path>
              </a:pathLst>
            </a:custGeom>
            <a:solidFill>
              <a:srgbClr val="252B5D">
                <a:alpha val="24000"/>
              </a:srgbClr>
            </a:solidFill>
            <a:ln w="5935" cap="flat">
              <a:noFill/>
              <a:prstDash val="solid"/>
              <a:miter/>
            </a:ln>
          </p:spPr>
          <p:txBody>
            <a:bodyPr rtlCol="0" anchor="ctr"/>
            <a:lstStyle/>
            <a:p>
              <a:endParaRPr lang="es-BO"/>
            </a:p>
          </p:txBody>
        </p:sp>
        <p:sp>
          <p:nvSpPr>
            <p:cNvPr id="113" name="Forma libre: forma 112">
              <a:extLst>
                <a:ext uri="{FF2B5EF4-FFF2-40B4-BE49-F238E27FC236}">
                  <a16:creationId xmlns:a16="http://schemas.microsoft.com/office/drawing/2014/main" id="{C6A7D351-AE33-A6FD-6B75-E2338DE9D6C6}"/>
                </a:ext>
              </a:extLst>
            </p:cNvPr>
            <p:cNvSpPr/>
            <p:nvPr/>
          </p:nvSpPr>
          <p:spPr>
            <a:xfrm>
              <a:off x="11232401" y="1731869"/>
              <a:ext cx="213564" cy="119013"/>
            </a:xfrm>
            <a:custGeom>
              <a:avLst/>
              <a:gdLst>
                <a:gd name="connsiteX0" fmla="*/ 179131 w 213564"/>
                <a:gd name="connsiteY0" fmla="*/ 45030 h 119013"/>
                <a:gd name="connsiteX1" fmla="*/ 162954 w 213564"/>
                <a:gd name="connsiteY1" fmla="*/ 47409 h 119013"/>
                <a:gd name="connsiteX2" fmla="*/ 161467 w 213564"/>
                <a:gd name="connsiteY2" fmla="*/ 43127 h 119013"/>
                <a:gd name="connsiteX3" fmla="*/ 137381 w 213564"/>
                <a:gd name="connsiteY3" fmla="*/ 23085 h 119013"/>
                <a:gd name="connsiteX4" fmla="*/ 106217 w 213564"/>
                <a:gd name="connsiteY4" fmla="*/ 57281 h 119013"/>
                <a:gd name="connsiteX5" fmla="*/ 118588 w 213564"/>
                <a:gd name="connsiteY5" fmla="*/ 75480 h 119013"/>
                <a:gd name="connsiteX6" fmla="*/ 99795 w 213564"/>
                <a:gd name="connsiteY6" fmla="*/ 111342 h 119013"/>
                <a:gd name="connsiteX7" fmla="*/ 97594 w 213564"/>
                <a:gd name="connsiteY7" fmla="*/ 119014 h 119013"/>
                <a:gd name="connsiteX8" fmla="*/ 93431 w 213564"/>
                <a:gd name="connsiteY8" fmla="*/ 113185 h 119013"/>
                <a:gd name="connsiteX9" fmla="*/ 10646 w 213564"/>
                <a:gd name="connsiteY9" fmla="*/ 95106 h 119013"/>
                <a:gd name="connsiteX10" fmla="*/ 2319 w 213564"/>
                <a:gd name="connsiteY10" fmla="*/ 100458 h 119013"/>
                <a:gd name="connsiteX11" fmla="*/ 0 w 213564"/>
                <a:gd name="connsiteY11" fmla="*/ 99983 h 119013"/>
                <a:gd name="connsiteX12" fmla="*/ 1725 w 213564"/>
                <a:gd name="connsiteY12" fmla="*/ 95106 h 119013"/>
                <a:gd name="connsiteX13" fmla="*/ 44009 w 213564"/>
                <a:gd name="connsiteY13" fmla="*/ 47171 h 119013"/>
                <a:gd name="connsiteX14" fmla="*/ 113770 w 213564"/>
                <a:gd name="connsiteY14" fmla="*/ 8217 h 119013"/>
                <a:gd name="connsiteX15" fmla="*/ 168901 w 213564"/>
                <a:gd name="connsiteY15" fmla="*/ 129 h 119013"/>
                <a:gd name="connsiteX16" fmla="*/ 208213 w 213564"/>
                <a:gd name="connsiteY16" fmla="*/ 9228 h 119013"/>
                <a:gd name="connsiteX17" fmla="*/ 213565 w 213564"/>
                <a:gd name="connsiteY17" fmla="*/ 12499 h 119013"/>
                <a:gd name="connsiteX18" fmla="*/ 205953 w 213564"/>
                <a:gd name="connsiteY18" fmla="*/ 14878 h 119013"/>
                <a:gd name="connsiteX19" fmla="*/ 186386 w 213564"/>
                <a:gd name="connsiteY19" fmla="*/ 28318 h 119013"/>
                <a:gd name="connsiteX20" fmla="*/ 180855 w 213564"/>
                <a:gd name="connsiteY20" fmla="*/ 44495 h 119013"/>
                <a:gd name="connsiteX21" fmla="*/ 179071 w 213564"/>
                <a:gd name="connsiteY21" fmla="*/ 45149 h 11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3564" h="119013">
                  <a:moveTo>
                    <a:pt x="179131" y="45030"/>
                  </a:moveTo>
                  <a:cubicBezTo>
                    <a:pt x="173540" y="44614"/>
                    <a:pt x="168188" y="45863"/>
                    <a:pt x="162954" y="47409"/>
                  </a:cubicBezTo>
                  <a:cubicBezTo>
                    <a:pt x="162478" y="45982"/>
                    <a:pt x="161943" y="44554"/>
                    <a:pt x="161467" y="43127"/>
                  </a:cubicBezTo>
                  <a:cubicBezTo>
                    <a:pt x="157780" y="31233"/>
                    <a:pt x="149632" y="24750"/>
                    <a:pt x="137381" y="23085"/>
                  </a:cubicBezTo>
                  <a:cubicBezTo>
                    <a:pt x="118588" y="20468"/>
                    <a:pt x="101698" y="38310"/>
                    <a:pt x="106217" y="57281"/>
                  </a:cubicBezTo>
                  <a:cubicBezTo>
                    <a:pt x="108061" y="65132"/>
                    <a:pt x="112284" y="70901"/>
                    <a:pt x="118588" y="75480"/>
                  </a:cubicBezTo>
                  <a:cubicBezTo>
                    <a:pt x="109132" y="85769"/>
                    <a:pt x="103482" y="98020"/>
                    <a:pt x="99795" y="111342"/>
                  </a:cubicBezTo>
                  <a:cubicBezTo>
                    <a:pt x="99081" y="113899"/>
                    <a:pt x="98308" y="116456"/>
                    <a:pt x="97594" y="119014"/>
                  </a:cubicBezTo>
                  <a:cubicBezTo>
                    <a:pt x="96226" y="117051"/>
                    <a:pt x="94799" y="115148"/>
                    <a:pt x="93431" y="113185"/>
                  </a:cubicBezTo>
                  <a:cubicBezTo>
                    <a:pt x="75589" y="86185"/>
                    <a:pt x="38300" y="77978"/>
                    <a:pt x="10646" y="95106"/>
                  </a:cubicBezTo>
                  <a:cubicBezTo>
                    <a:pt x="7850" y="96831"/>
                    <a:pt x="5174" y="98793"/>
                    <a:pt x="2319" y="100458"/>
                  </a:cubicBezTo>
                  <a:cubicBezTo>
                    <a:pt x="1844" y="100756"/>
                    <a:pt x="773" y="100161"/>
                    <a:pt x="0" y="99983"/>
                  </a:cubicBezTo>
                  <a:cubicBezTo>
                    <a:pt x="535" y="98317"/>
                    <a:pt x="833" y="96533"/>
                    <a:pt x="1725" y="95106"/>
                  </a:cubicBezTo>
                  <a:cubicBezTo>
                    <a:pt x="13381" y="76967"/>
                    <a:pt x="27417" y="60969"/>
                    <a:pt x="44009" y="47171"/>
                  </a:cubicBezTo>
                  <a:cubicBezTo>
                    <a:pt x="64825" y="29805"/>
                    <a:pt x="87841" y="16424"/>
                    <a:pt x="113770" y="8217"/>
                  </a:cubicBezTo>
                  <a:cubicBezTo>
                    <a:pt x="131672" y="2567"/>
                    <a:pt x="149989" y="-704"/>
                    <a:pt x="168901" y="129"/>
                  </a:cubicBezTo>
                  <a:cubicBezTo>
                    <a:pt x="182580" y="723"/>
                    <a:pt x="195783" y="3399"/>
                    <a:pt x="208213" y="9228"/>
                  </a:cubicBezTo>
                  <a:cubicBezTo>
                    <a:pt x="210056" y="10120"/>
                    <a:pt x="211781" y="11369"/>
                    <a:pt x="213565" y="12499"/>
                  </a:cubicBezTo>
                  <a:cubicBezTo>
                    <a:pt x="211008" y="13272"/>
                    <a:pt x="208391" y="13926"/>
                    <a:pt x="205953" y="14878"/>
                  </a:cubicBezTo>
                  <a:cubicBezTo>
                    <a:pt x="198340" y="17732"/>
                    <a:pt x="191322" y="21658"/>
                    <a:pt x="186386" y="28318"/>
                  </a:cubicBezTo>
                  <a:cubicBezTo>
                    <a:pt x="182877" y="33017"/>
                    <a:pt x="179368" y="37953"/>
                    <a:pt x="180855" y="44495"/>
                  </a:cubicBezTo>
                  <a:lnTo>
                    <a:pt x="179071" y="45149"/>
                  </a:lnTo>
                  <a:close/>
                </a:path>
              </a:pathLst>
            </a:custGeom>
            <a:solidFill>
              <a:srgbClr val="184794">
                <a:alpha val="24000"/>
              </a:srgbClr>
            </a:solidFill>
            <a:ln w="5935" cap="flat">
              <a:noFill/>
              <a:prstDash val="solid"/>
              <a:miter/>
            </a:ln>
          </p:spPr>
          <p:txBody>
            <a:bodyPr rtlCol="0" anchor="ctr"/>
            <a:lstStyle/>
            <a:p>
              <a:endParaRPr lang="es-BO"/>
            </a:p>
          </p:txBody>
        </p:sp>
        <p:sp>
          <p:nvSpPr>
            <p:cNvPr id="114" name="Forma libre: forma 113">
              <a:extLst>
                <a:ext uri="{FF2B5EF4-FFF2-40B4-BE49-F238E27FC236}">
                  <a16:creationId xmlns:a16="http://schemas.microsoft.com/office/drawing/2014/main" id="{4F4594DB-A819-97EE-96E2-3927D200AA72}"/>
                </a:ext>
              </a:extLst>
            </p:cNvPr>
            <p:cNvSpPr/>
            <p:nvPr/>
          </p:nvSpPr>
          <p:spPr>
            <a:xfrm>
              <a:off x="11214063" y="1817901"/>
              <a:ext cx="119738" cy="122547"/>
            </a:xfrm>
            <a:custGeom>
              <a:avLst/>
              <a:gdLst>
                <a:gd name="connsiteX0" fmla="*/ 18398 w 119738"/>
                <a:gd name="connsiteY0" fmla="*/ 13832 h 122547"/>
                <a:gd name="connsiteX1" fmla="*/ 20717 w 119738"/>
                <a:gd name="connsiteY1" fmla="*/ 14308 h 122547"/>
                <a:gd name="connsiteX2" fmla="*/ 29044 w 119738"/>
                <a:gd name="connsiteY2" fmla="*/ 8955 h 122547"/>
                <a:gd name="connsiteX3" fmla="*/ 111829 w 119738"/>
                <a:gd name="connsiteY3" fmla="*/ 27035 h 122547"/>
                <a:gd name="connsiteX4" fmla="*/ 115992 w 119738"/>
                <a:gd name="connsiteY4" fmla="*/ 32863 h 122547"/>
                <a:gd name="connsiteX5" fmla="*/ 116884 w 119738"/>
                <a:gd name="connsiteY5" fmla="*/ 36669 h 122547"/>
                <a:gd name="connsiteX6" fmla="*/ 118966 w 119738"/>
                <a:gd name="connsiteY6" fmla="*/ 73721 h 122547"/>
                <a:gd name="connsiteX7" fmla="*/ 119739 w 119738"/>
                <a:gd name="connsiteY7" fmla="*/ 77170 h 122547"/>
                <a:gd name="connsiteX8" fmla="*/ 118966 w 119738"/>
                <a:gd name="connsiteY8" fmla="*/ 81987 h 122547"/>
                <a:gd name="connsiteX9" fmla="*/ 116527 w 119738"/>
                <a:gd name="connsiteY9" fmla="*/ 86745 h 122547"/>
                <a:gd name="connsiteX10" fmla="*/ 80606 w 119738"/>
                <a:gd name="connsiteY10" fmla="*/ 118979 h 122547"/>
                <a:gd name="connsiteX11" fmla="*/ 59374 w 119738"/>
                <a:gd name="connsiteY11" fmla="*/ 122547 h 122547"/>
                <a:gd name="connsiteX12" fmla="*/ 56877 w 119738"/>
                <a:gd name="connsiteY12" fmla="*/ 121774 h 122547"/>
                <a:gd name="connsiteX13" fmla="*/ 55806 w 119738"/>
                <a:gd name="connsiteY13" fmla="*/ 119336 h 122547"/>
                <a:gd name="connsiteX14" fmla="*/ 37489 w 119738"/>
                <a:gd name="connsiteY14" fmla="*/ 86626 h 122547"/>
                <a:gd name="connsiteX15" fmla="*/ 35110 w 119738"/>
                <a:gd name="connsiteY15" fmla="*/ 82880 h 122547"/>
                <a:gd name="connsiteX16" fmla="*/ 34872 w 119738"/>
                <a:gd name="connsiteY16" fmla="*/ 87399 h 122547"/>
                <a:gd name="connsiteX17" fmla="*/ 39273 w 119738"/>
                <a:gd name="connsiteY17" fmla="*/ 105657 h 122547"/>
                <a:gd name="connsiteX18" fmla="*/ 42544 w 119738"/>
                <a:gd name="connsiteY18" fmla="*/ 115887 h 122547"/>
                <a:gd name="connsiteX19" fmla="*/ 41830 w 119738"/>
                <a:gd name="connsiteY19" fmla="*/ 118979 h 122547"/>
                <a:gd name="connsiteX20" fmla="*/ 30590 w 119738"/>
                <a:gd name="connsiteY20" fmla="*/ 114876 h 122547"/>
                <a:gd name="connsiteX21" fmla="*/ 29341 w 119738"/>
                <a:gd name="connsiteY21" fmla="*/ 113091 h 122547"/>
                <a:gd name="connsiteX22" fmla="*/ 27497 w 119738"/>
                <a:gd name="connsiteY22" fmla="*/ 111307 h 122547"/>
                <a:gd name="connsiteX23" fmla="*/ 27497 w 119738"/>
                <a:gd name="connsiteY23" fmla="*/ 111307 h 122547"/>
                <a:gd name="connsiteX24" fmla="*/ 27259 w 119738"/>
                <a:gd name="connsiteY24" fmla="*/ 104230 h 122547"/>
                <a:gd name="connsiteX25" fmla="*/ 24345 w 119738"/>
                <a:gd name="connsiteY25" fmla="*/ 81155 h 122547"/>
                <a:gd name="connsiteX26" fmla="*/ 24702 w 119738"/>
                <a:gd name="connsiteY26" fmla="*/ 68606 h 122547"/>
                <a:gd name="connsiteX27" fmla="*/ 25594 w 119738"/>
                <a:gd name="connsiteY27" fmla="*/ 55225 h 122547"/>
                <a:gd name="connsiteX28" fmla="*/ 35645 w 119738"/>
                <a:gd name="connsiteY28" fmla="*/ 18828 h 122547"/>
                <a:gd name="connsiteX29" fmla="*/ 36537 w 119738"/>
                <a:gd name="connsiteY29" fmla="*/ 13594 h 122547"/>
                <a:gd name="connsiteX30" fmla="*/ 36953 w 119738"/>
                <a:gd name="connsiteY30" fmla="*/ 12880 h 122547"/>
                <a:gd name="connsiteX31" fmla="*/ 36537 w 119738"/>
                <a:gd name="connsiteY31" fmla="*/ 13594 h 122547"/>
                <a:gd name="connsiteX32" fmla="*/ 32493 w 119738"/>
                <a:gd name="connsiteY32" fmla="*/ 16984 h 122547"/>
                <a:gd name="connsiteX33" fmla="*/ 11321 w 119738"/>
                <a:gd name="connsiteY33" fmla="*/ 51657 h 122547"/>
                <a:gd name="connsiteX34" fmla="*/ 4006 w 119738"/>
                <a:gd name="connsiteY34" fmla="*/ 70509 h 122547"/>
                <a:gd name="connsiteX35" fmla="*/ 854 w 119738"/>
                <a:gd name="connsiteY35" fmla="*/ 72888 h 122547"/>
                <a:gd name="connsiteX36" fmla="*/ 556 w 119738"/>
                <a:gd name="connsiteY36" fmla="*/ 47493 h 122547"/>
                <a:gd name="connsiteX37" fmla="*/ 12391 w 119738"/>
                <a:gd name="connsiteY37" fmla="*/ 22396 h 122547"/>
                <a:gd name="connsiteX38" fmla="*/ 15484 w 119738"/>
                <a:gd name="connsiteY38" fmla="*/ 19066 h 122547"/>
                <a:gd name="connsiteX39" fmla="*/ 16495 w 119738"/>
                <a:gd name="connsiteY39" fmla="*/ 18114 h 122547"/>
                <a:gd name="connsiteX40" fmla="*/ 18636 w 119738"/>
                <a:gd name="connsiteY40" fmla="*/ 13654 h 122547"/>
                <a:gd name="connsiteX41" fmla="*/ 18636 w 119738"/>
                <a:gd name="connsiteY41" fmla="*/ 13951 h 122547"/>
                <a:gd name="connsiteX42" fmla="*/ 87386 w 119738"/>
                <a:gd name="connsiteY42" fmla="*/ 62124 h 122547"/>
                <a:gd name="connsiteX43" fmla="*/ 60564 w 119738"/>
                <a:gd name="connsiteY43" fmla="*/ 34350 h 122547"/>
                <a:gd name="connsiteX44" fmla="*/ 34039 w 119738"/>
                <a:gd name="connsiteY44" fmla="*/ 60756 h 122547"/>
                <a:gd name="connsiteX45" fmla="*/ 60564 w 119738"/>
                <a:gd name="connsiteY45" fmla="*/ 87994 h 122547"/>
                <a:gd name="connsiteX46" fmla="*/ 87386 w 119738"/>
                <a:gd name="connsiteY46" fmla="*/ 62183 h 12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9738" h="122547">
                  <a:moveTo>
                    <a:pt x="18398" y="13832"/>
                  </a:moveTo>
                  <a:cubicBezTo>
                    <a:pt x="19171" y="14010"/>
                    <a:pt x="20182" y="14605"/>
                    <a:pt x="20717" y="14308"/>
                  </a:cubicBezTo>
                  <a:cubicBezTo>
                    <a:pt x="23572" y="12643"/>
                    <a:pt x="26248" y="10680"/>
                    <a:pt x="29044" y="8955"/>
                  </a:cubicBezTo>
                  <a:cubicBezTo>
                    <a:pt x="56639" y="-8173"/>
                    <a:pt x="93928" y="35"/>
                    <a:pt x="111829" y="27035"/>
                  </a:cubicBezTo>
                  <a:cubicBezTo>
                    <a:pt x="113137" y="28998"/>
                    <a:pt x="114565" y="30960"/>
                    <a:pt x="115992" y="32863"/>
                  </a:cubicBezTo>
                  <a:lnTo>
                    <a:pt x="116884" y="36669"/>
                  </a:lnTo>
                  <a:cubicBezTo>
                    <a:pt x="116052" y="49099"/>
                    <a:pt x="117955" y="61410"/>
                    <a:pt x="118966" y="73721"/>
                  </a:cubicBezTo>
                  <a:cubicBezTo>
                    <a:pt x="119085" y="74910"/>
                    <a:pt x="119501" y="76040"/>
                    <a:pt x="119739" y="77170"/>
                  </a:cubicBezTo>
                  <a:cubicBezTo>
                    <a:pt x="119501" y="78776"/>
                    <a:pt x="119263" y="80382"/>
                    <a:pt x="118966" y="81987"/>
                  </a:cubicBezTo>
                  <a:cubicBezTo>
                    <a:pt x="118133" y="83593"/>
                    <a:pt x="117300" y="85139"/>
                    <a:pt x="116527" y="86745"/>
                  </a:cubicBezTo>
                  <a:cubicBezTo>
                    <a:pt x="109034" y="102446"/>
                    <a:pt x="97139" y="113270"/>
                    <a:pt x="80606" y="118979"/>
                  </a:cubicBezTo>
                  <a:cubicBezTo>
                    <a:pt x="73707" y="121358"/>
                    <a:pt x="66571" y="122191"/>
                    <a:pt x="59374" y="122547"/>
                  </a:cubicBezTo>
                  <a:lnTo>
                    <a:pt x="56877" y="121774"/>
                  </a:lnTo>
                  <a:cubicBezTo>
                    <a:pt x="56520" y="120942"/>
                    <a:pt x="56282" y="120050"/>
                    <a:pt x="55806" y="119336"/>
                  </a:cubicBezTo>
                  <a:cubicBezTo>
                    <a:pt x="48015" y="109345"/>
                    <a:pt x="41890" y="98461"/>
                    <a:pt x="37489" y="86626"/>
                  </a:cubicBezTo>
                  <a:cubicBezTo>
                    <a:pt x="37132" y="85615"/>
                    <a:pt x="36299" y="84723"/>
                    <a:pt x="35110" y="82880"/>
                  </a:cubicBezTo>
                  <a:cubicBezTo>
                    <a:pt x="34991" y="85139"/>
                    <a:pt x="34634" y="86329"/>
                    <a:pt x="34872" y="87399"/>
                  </a:cubicBezTo>
                  <a:cubicBezTo>
                    <a:pt x="36240" y="93525"/>
                    <a:pt x="37667" y="99591"/>
                    <a:pt x="39273" y="105657"/>
                  </a:cubicBezTo>
                  <a:cubicBezTo>
                    <a:pt x="40165" y="109107"/>
                    <a:pt x="41592" y="112437"/>
                    <a:pt x="42544" y="115887"/>
                  </a:cubicBezTo>
                  <a:cubicBezTo>
                    <a:pt x="42782" y="116779"/>
                    <a:pt x="42068" y="117968"/>
                    <a:pt x="41830" y="118979"/>
                  </a:cubicBezTo>
                  <a:cubicBezTo>
                    <a:pt x="38083" y="117611"/>
                    <a:pt x="34337" y="116243"/>
                    <a:pt x="30590" y="114876"/>
                  </a:cubicBezTo>
                  <a:lnTo>
                    <a:pt x="29341" y="113091"/>
                  </a:lnTo>
                  <a:lnTo>
                    <a:pt x="27497" y="111307"/>
                  </a:lnTo>
                  <a:lnTo>
                    <a:pt x="27497" y="111307"/>
                  </a:lnTo>
                  <a:cubicBezTo>
                    <a:pt x="27438" y="108988"/>
                    <a:pt x="27497" y="106549"/>
                    <a:pt x="27259" y="104230"/>
                  </a:cubicBezTo>
                  <a:cubicBezTo>
                    <a:pt x="26308" y="96499"/>
                    <a:pt x="24999" y="88886"/>
                    <a:pt x="24345" y="81155"/>
                  </a:cubicBezTo>
                  <a:cubicBezTo>
                    <a:pt x="23988" y="76992"/>
                    <a:pt x="24464" y="72769"/>
                    <a:pt x="24702" y="68606"/>
                  </a:cubicBezTo>
                  <a:cubicBezTo>
                    <a:pt x="24940" y="64146"/>
                    <a:pt x="25297" y="59685"/>
                    <a:pt x="25594" y="55225"/>
                  </a:cubicBezTo>
                  <a:cubicBezTo>
                    <a:pt x="28270" y="42914"/>
                    <a:pt x="30352" y="30425"/>
                    <a:pt x="35645" y="18828"/>
                  </a:cubicBezTo>
                  <a:cubicBezTo>
                    <a:pt x="36359" y="17282"/>
                    <a:pt x="36299" y="15319"/>
                    <a:pt x="36537" y="13594"/>
                  </a:cubicBezTo>
                  <a:lnTo>
                    <a:pt x="36953" y="12880"/>
                  </a:lnTo>
                  <a:lnTo>
                    <a:pt x="36537" y="13594"/>
                  </a:lnTo>
                  <a:cubicBezTo>
                    <a:pt x="35169" y="14724"/>
                    <a:pt x="33563" y="15616"/>
                    <a:pt x="32493" y="16984"/>
                  </a:cubicBezTo>
                  <a:cubicBezTo>
                    <a:pt x="24286" y="27868"/>
                    <a:pt x="16495" y="38989"/>
                    <a:pt x="11321" y="51657"/>
                  </a:cubicBezTo>
                  <a:cubicBezTo>
                    <a:pt x="8882" y="57901"/>
                    <a:pt x="6325" y="64205"/>
                    <a:pt x="4006" y="70509"/>
                  </a:cubicBezTo>
                  <a:cubicBezTo>
                    <a:pt x="3411" y="72174"/>
                    <a:pt x="2459" y="72888"/>
                    <a:pt x="854" y="72888"/>
                  </a:cubicBezTo>
                  <a:cubicBezTo>
                    <a:pt x="-633" y="64443"/>
                    <a:pt x="199" y="55939"/>
                    <a:pt x="556" y="47493"/>
                  </a:cubicBezTo>
                  <a:cubicBezTo>
                    <a:pt x="3411" y="38573"/>
                    <a:pt x="7574" y="30306"/>
                    <a:pt x="12391" y="22396"/>
                  </a:cubicBezTo>
                  <a:cubicBezTo>
                    <a:pt x="14354" y="22158"/>
                    <a:pt x="15186" y="20850"/>
                    <a:pt x="15484" y="19066"/>
                  </a:cubicBezTo>
                  <a:cubicBezTo>
                    <a:pt x="15781" y="18709"/>
                    <a:pt x="16138" y="18412"/>
                    <a:pt x="16495" y="18114"/>
                  </a:cubicBezTo>
                  <a:cubicBezTo>
                    <a:pt x="19528" y="16211"/>
                    <a:pt x="19706" y="15914"/>
                    <a:pt x="18636" y="13654"/>
                  </a:cubicBezTo>
                  <a:lnTo>
                    <a:pt x="18636" y="13951"/>
                  </a:lnTo>
                  <a:close/>
                  <a:moveTo>
                    <a:pt x="87386" y="62124"/>
                  </a:moveTo>
                  <a:cubicBezTo>
                    <a:pt x="88159" y="46185"/>
                    <a:pt x="75491" y="34350"/>
                    <a:pt x="60564" y="34350"/>
                  </a:cubicBezTo>
                  <a:cubicBezTo>
                    <a:pt x="44328" y="34350"/>
                    <a:pt x="34039" y="48267"/>
                    <a:pt x="34039" y="60756"/>
                  </a:cubicBezTo>
                  <a:cubicBezTo>
                    <a:pt x="34039" y="75683"/>
                    <a:pt x="45755" y="87756"/>
                    <a:pt x="60564" y="87994"/>
                  </a:cubicBezTo>
                  <a:cubicBezTo>
                    <a:pt x="76443" y="88232"/>
                    <a:pt x="87981" y="74256"/>
                    <a:pt x="87386" y="62183"/>
                  </a:cubicBezTo>
                  <a:close/>
                </a:path>
              </a:pathLst>
            </a:custGeom>
            <a:solidFill>
              <a:srgbClr val="04030C">
                <a:alpha val="24000"/>
              </a:srgbClr>
            </a:solidFill>
            <a:ln w="5935" cap="flat">
              <a:noFill/>
              <a:prstDash val="solid"/>
              <a:miter/>
            </a:ln>
          </p:spPr>
          <p:txBody>
            <a:bodyPr rtlCol="0" anchor="ctr"/>
            <a:lstStyle/>
            <a:p>
              <a:endParaRPr lang="es-BO"/>
            </a:p>
          </p:txBody>
        </p:sp>
        <p:sp>
          <p:nvSpPr>
            <p:cNvPr id="115" name="Forma libre: forma 114">
              <a:extLst>
                <a:ext uri="{FF2B5EF4-FFF2-40B4-BE49-F238E27FC236}">
                  <a16:creationId xmlns:a16="http://schemas.microsoft.com/office/drawing/2014/main" id="{DAAD18F7-6C9A-9632-332B-1817E5E14808}"/>
                </a:ext>
              </a:extLst>
            </p:cNvPr>
            <p:cNvSpPr/>
            <p:nvPr/>
          </p:nvSpPr>
          <p:spPr>
            <a:xfrm>
              <a:off x="11352179" y="1775886"/>
              <a:ext cx="137975" cy="90341"/>
            </a:xfrm>
            <a:custGeom>
              <a:avLst/>
              <a:gdLst>
                <a:gd name="connsiteX0" fmla="*/ 59353 w 137975"/>
                <a:gd name="connsiteY0" fmla="*/ 1014 h 90341"/>
                <a:gd name="connsiteX1" fmla="*/ 61138 w 137975"/>
                <a:gd name="connsiteY1" fmla="*/ 360 h 90341"/>
                <a:gd name="connsiteX2" fmla="*/ 134883 w 137975"/>
                <a:gd name="connsiteY2" fmla="*/ 54480 h 90341"/>
                <a:gd name="connsiteX3" fmla="*/ 137976 w 137975"/>
                <a:gd name="connsiteY3" fmla="*/ 52695 h 90341"/>
                <a:gd name="connsiteX4" fmla="*/ 137203 w 137975"/>
                <a:gd name="connsiteY4" fmla="*/ 56085 h 90341"/>
                <a:gd name="connsiteX5" fmla="*/ 126498 w 137975"/>
                <a:gd name="connsiteY5" fmla="*/ 68158 h 90341"/>
                <a:gd name="connsiteX6" fmla="*/ 73983 w 137975"/>
                <a:gd name="connsiteY6" fmla="*/ 90341 h 90341"/>
                <a:gd name="connsiteX7" fmla="*/ 19566 w 137975"/>
                <a:gd name="connsiteY7" fmla="*/ 73749 h 90341"/>
                <a:gd name="connsiteX8" fmla="*/ 0 w 137975"/>
                <a:gd name="connsiteY8" fmla="*/ 49841 h 90341"/>
                <a:gd name="connsiteX9" fmla="*/ 3985 w 137975"/>
                <a:gd name="connsiteY9" fmla="*/ 50614 h 90341"/>
                <a:gd name="connsiteX10" fmla="*/ 21470 w 137975"/>
                <a:gd name="connsiteY10" fmla="*/ 59892 h 90341"/>
                <a:gd name="connsiteX11" fmla="*/ 42761 w 137975"/>
                <a:gd name="connsiteY11" fmla="*/ 60367 h 90341"/>
                <a:gd name="connsiteX12" fmla="*/ 62624 w 137975"/>
                <a:gd name="connsiteY12" fmla="*/ 31523 h 90341"/>
                <a:gd name="connsiteX13" fmla="*/ 60900 w 137975"/>
                <a:gd name="connsiteY13" fmla="*/ 18083 h 90341"/>
                <a:gd name="connsiteX14" fmla="*/ 59294 w 137975"/>
                <a:gd name="connsiteY14" fmla="*/ 1073 h 9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975" h="90341">
                  <a:moveTo>
                    <a:pt x="59353" y="1014"/>
                  </a:moveTo>
                  <a:lnTo>
                    <a:pt x="61138" y="360"/>
                  </a:lnTo>
                  <a:cubicBezTo>
                    <a:pt x="89922" y="-2376"/>
                    <a:pt x="124297" y="9994"/>
                    <a:pt x="134883" y="54480"/>
                  </a:cubicBezTo>
                  <a:lnTo>
                    <a:pt x="137976" y="52695"/>
                  </a:lnTo>
                  <a:cubicBezTo>
                    <a:pt x="137738" y="53825"/>
                    <a:pt x="137857" y="55312"/>
                    <a:pt x="137203" y="56085"/>
                  </a:cubicBezTo>
                  <a:cubicBezTo>
                    <a:pt x="133753" y="60189"/>
                    <a:pt x="130244" y="64293"/>
                    <a:pt x="126498" y="68158"/>
                  </a:cubicBezTo>
                  <a:cubicBezTo>
                    <a:pt x="112224" y="83086"/>
                    <a:pt x="94501" y="90401"/>
                    <a:pt x="73983" y="90341"/>
                  </a:cubicBezTo>
                  <a:cubicBezTo>
                    <a:pt x="54298" y="90341"/>
                    <a:pt x="35981" y="84692"/>
                    <a:pt x="19566" y="73749"/>
                  </a:cubicBezTo>
                  <a:cubicBezTo>
                    <a:pt x="10646" y="67861"/>
                    <a:pt x="3509" y="60308"/>
                    <a:pt x="0" y="49841"/>
                  </a:cubicBezTo>
                  <a:cubicBezTo>
                    <a:pt x="1903" y="48235"/>
                    <a:pt x="3033" y="49841"/>
                    <a:pt x="3985" y="50614"/>
                  </a:cubicBezTo>
                  <a:cubicBezTo>
                    <a:pt x="9337" y="54599"/>
                    <a:pt x="15106" y="57691"/>
                    <a:pt x="21470" y="59892"/>
                  </a:cubicBezTo>
                  <a:cubicBezTo>
                    <a:pt x="28547" y="62330"/>
                    <a:pt x="35743" y="62389"/>
                    <a:pt x="42761" y="60367"/>
                  </a:cubicBezTo>
                  <a:cubicBezTo>
                    <a:pt x="55607" y="56621"/>
                    <a:pt x="63338" y="45321"/>
                    <a:pt x="62624" y="31523"/>
                  </a:cubicBezTo>
                  <a:cubicBezTo>
                    <a:pt x="62386" y="27003"/>
                    <a:pt x="61435" y="22602"/>
                    <a:pt x="60900" y="18083"/>
                  </a:cubicBezTo>
                  <a:cubicBezTo>
                    <a:pt x="60305" y="12433"/>
                    <a:pt x="59829" y="6723"/>
                    <a:pt x="59294" y="1073"/>
                  </a:cubicBezTo>
                  <a:close/>
                </a:path>
              </a:pathLst>
            </a:custGeom>
            <a:solidFill>
              <a:srgbClr val="252B5D">
                <a:alpha val="24000"/>
              </a:srgbClr>
            </a:solidFill>
            <a:ln w="5935" cap="flat">
              <a:noFill/>
              <a:prstDash val="solid"/>
              <a:miter/>
            </a:ln>
          </p:spPr>
          <p:txBody>
            <a:bodyPr rtlCol="0" anchor="ctr"/>
            <a:lstStyle/>
            <a:p>
              <a:endParaRPr lang="es-BO"/>
            </a:p>
          </p:txBody>
        </p:sp>
        <p:sp>
          <p:nvSpPr>
            <p:cNvPr id="116" name="Forma libre: forma 115">
              <a:extLst>
                <a:ext uri="{FF2B5EF4-FFF2-40B4-BE49-F238E27FC236}">
                  <a16:creationId xmlns:a16="http://schemas.microsoft.com/office/drawing/2014/main" id="{37C7B4B5-14E4-26DA-42C5-2F4E23546630}"/>
                </a:ext>
              </a:extLst>
            </p:cNvPr>
            <p:cNvSpPr/>
            <p:nvPr/>
          </p:nvSpPr>
          <p:spPr>
            <a:xfrm>
              <a:off x="11433775" y="1563394"/>
              <a:ext cx="73646" cy="96166"/>
            </a:xfrm>
            <a:custGeom>
              <a:avLst/>
              <a:gdLst>
                <a:gd name="connsiteX0" fmla="*/ 70356 w 73646"/>
                <a:gd name="connsiteY0" fmla="*/ 51622 h 96166"/>
                <a:gd name="connsiteX1" fmla="*/ 71069 w 73646"/>
                <a:gd name="connsiteY1" fmla="*/ 70356 h 96166"/>
                <a:gd name="connsiteX2" fmla="*/ 73567 w 73646"/>
                <a:gd name="connsiteY2" fmla="*/ 89922 h 96166"/>
                <a:gd name="connsiteX3" fmla="*/ 73567 w 73646"/>
                <a:gd name="connsiteY3" fmla="*/ 95394 h 96166"/>
                <a:gd name="connsiteX4" fmla="*/ 39014 w 73646"/>
                <a:gd name="connsiteY4" fmla="*/ 96167 h 96166"/>
                <a:gd name="connsiteX5" fmla="*/ 38003 w 73646"/>
                <a:gd name="connsiteY5" fmla="*/ 95810 h 96166"/>
                <a:gd name="connsiteX6" fmla="*/ 27417 w 73646"/>
                <a:gd name="connsiteY6" fmla="*/ 75887 h 96166"/>
                <a:gd name="connsiteX7" fmla="*/ 2557 w 73646"/>
                <a:gd name="connsiteY7" fmla="*/ 27714 h 96166"/>
                <a:gd name="connsiteX8" fmla="*/ 0 w 73646"/>
                <a:gd name="connsiteY8" fmla="*/ 21529 h 96166"/>
                <a:gd name="connsiteX9" fmla="*/ 11300 w 73646"/>
                <a:gd name="connsiteY9" fmla="*/ 18555 h 96166"/>
                <a:gd name="connsiteX10" fmla="*/ 23611 w 73646"/>
                <a:gd name="connsiteY10" fmla="*/ 15879 h 96166"/>
                <a:gd name="connsiteX11" fmla="*/ 34851 w 73646"/>
                <a:gd name="connsiteY11" fmla="*/ 12549 h 96166"/>
                <a:gd name="connsiteX12" fmla="*/ 45972 w 73646"/>
                <a:gd name="connsiteY12" fmla="*/ 8742 h 96166"/>
                <a:gd name="connsiteX13" fmla="*/ 57748 w 73646"/>
                <a:gd name="connsiteY13" fmla="*/ 4163 h 96166"/>
                <a:gd name="connsiteX14" fmla="*/ 69166 w 73646"/>
                <a:gd name="connsiteY14" fmla="*/ 0 h 96166"/>
                <a:gd name="connsiteX15" fmla="*/ 68393 w 73646"/>
                <a:gd name="connsiteY15" fmla="*/ 17128 h 96166"/>
                <a:gd name="connsiteX16" fmla="*/ 68215 w 73646"/>
                <a:gd name="connsiteY16" fmla="*/ 34316 h 96166"/>
                <a:gd name="connsiteX17" fmla="*/ 68334 w 73646"/>
                <a:gd name="connsiteY17" fmla="*/ 34197 h 96166"/>
                <a:gd name="connsiteX18" fmla="*/ 47518 w 73646"/>
                <a:gd name="connsiteY18" fmla="*/ 39847 h 96166"/>
                <a:gd name="connsiteX19" fmla="*/ 68572 w 73646"/>
                <a:gd name="connsiteY19" fmla="*/ 49065 h 96166"/>
                <a:gd name="connsiteX20" fmla="*/ 70177 w 73646"/>
                <a:gd name="connsiteY20" fmla="*/ 51444 h 9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646" h="96166">
                  <a:moveTo>
                    <a:pt x="70356" y="51622"/>
                  </a:moveTo>
                  <a:cubicBezTo>
                    <a:pt x="70594" y="57867"/>
                    <a:pt x="70534" y="64171"/>
                    <a:pt x="71069" y="70356"/>
                  </a:cubicBezTo>
                  <a:cubicBezTo>
                    <a:pt x="71605" y="76898"/>
                    <a:pt x="72794" y="83380"/>
                    <a:pt x="73567" y="89922"/>
                  </a:cubicBezTo>
                  <a:cubicBezTo>
                    <a:pt x="73746" y="91647"/>
                    <a:pt x="73567" y="93372"/>
                    <a:pt x="73567" y="95394"/>
                  </a:cubicBezTo>
                  <a:cubicBezTo>
                    <a:pt x="61673" y="95691"/>
                    <a:pt x="50373" y="95929"/>
                    <a:pt x="39014" y="96167"/>
                  </a:cubicBezTo>
                  <a:cubicBezTo>
                    <a:pt x="38717" y="95988"/>
                    <a:pt x="38360" y="95869"/>
                    <a:pt x="38003" y="95810"/>
                  </a:cubicBezTo>
                  <a:cubicBezTo>
                    <a:pt x="34494" y="89149"/>
                    <a:pt x="30866" y="82548"/>
                    <a:pt x="27417" y="75887"/>
                  </a:cubicBezTo>
                  <a:cubicBezTo>
                    <a:pt x="19091" y="59829"/>
                    <a:pt x="10824" y="43772"/>
                    <a:pt x="2557" y="27714"/>
                  </a:cubicBezTo>
                  <a:cubicBezTo>
                    <a:pt x="1606" y="25870"/>
                    <a:pt x="952" y="23908"/>
                    <a:pt x="0" y="21529"/>
                  </a:cubicBezTo>
                  <a:cubicBezTo>
                    <a:pt x="3568" y="19031"/>
                    <a:pt x="7731" y="19745"/>
                    <a:pt x="11300" y="18555"/>
                  </a:cubicBezTo>
                  <a:cubicBezTo>
                    <a:pt x="15284" y="17247"/>
                    <a:pt x="19566" y="16890"/>
                    <a:pt x="23611" y="15879"/>
                  </a:cubicBezTo>
                  <a:cubicBezTo>
                    <a:pt x="27417" y="14928"/>
                    <a:pt x="31104" y="13738"/>
                    <a:pt x="34851" y="12549"/>
                  </a:cubicBezTo>
                  <a:cubicBezTo>
                    <a:pt x="38598" y="11359"/>
                    <a:pt x="42285" y="10110"/>
                    <a:pt x="45972" y="8742"/>
                  </a:cubicBezTo>
                  <a:cubicBezTo>
                    <a:pt x="49957" y="7315"/>
                    <a:pt x="53822" y="5709"/>
                    <a:pt x="57748" y="4163"/>
                  </a:cubicBezTo>
                  <a:cubicBezTo>
                    <a:pt x="61316" y="2736"/>
                    <a:pt x="64527" y="357"/>
                    <a:pt x="69166" y="0"/>
                  </a:cubicBezTo>
                  <a:cubicBezTo>
                    <a:pt x="68869" y="5947"/>
                    <a:pt x="68572" y="11538"/>
                    <a:pt x="68393" y="17128"/>
                  </a:cubicBezTo>
                  <a:cubicBezTo>
                    <a:pt x="68215" y="22837"/>
                    <a:pt x="68274" y="28606"/>
                    <a:pt x="68215" y="34316"/>
                  </a:cubicBezTo>
                  <a:lnTo>
                    <a:pt x="68334" y="34197"/>
                  </a:lnTo>
                  <a:cubicBezTo>
                    <a:pt x="61375" y="35446"/>
                    <a:pt x="54596" y="37408"/>
                    <a:pt x="47518" y="39847"/>
                  </a:cubicBezTo>
                  <a:cubicBezTo>
                    <a:pt x="54655" y="42999"/>
                    <a:pt x="61138" y="47043"/>
                    <a:pt x="68572" y="49065"/>
                  </a:cubicBezTo>
                  <a:lnTo>
                    <a:pt x="70177" y="51444"/>
                  </a:lnTo>
                  <a:close/>
                </a:path>
              </a:pathLst>
            </a:custGeom>
            <a:solidFill>
              <a:srgbClr val="191A37">
                <a:alpha val="24000"/>
              </a:srgbClr>
            </a:solidFill>
            <a:ln w="5935" cap="flat">
              <a:noFill/>
              <a:prstDash val="solid"/>
              <a:miter/>
            </a:ln>
          </p:spPr>
          <p:txBody>
            <a:bodyPr rtlCol="0" anchor="ctr"/>
            <a:lstStyle/>
            <a:p>
              <a:endParaRPr lang="es-BO"/>
            </a:p>
          </p:txBody>
        </p:sp>
        <p:sp>
          <p:nvSpPr>
            <p:cNvPr id="117" name="Forma libre: forma 116">
              <a:extLst>
                <a:ext uri="{FF2B5EF4-FFF2-40B4-BE49-F238E27FC236}">
                  <a16:creationId xmlns:a16="http://schemas.microsoft.com/office/drawing/2014/main" id="{12689A82-A75B-1AD0-40BF-0F7DE1D17325}"/>
                </a:ext>
              </a:extLst>
            </p:cNvPr>
            <p:cNvSpPr/>
            <p:nvPr/>
          </p:nvSpPr>
          <p:spPr>
            <a:xfrm>
              <a:off x="11273378" y="1899948"/>
              <a:ext cx="117338" cy="90873"/>
            </a:xfrm>
            <a:custGeom>
              <a:avLst/>
              <a:gdLst>
                <a:gd name="connsiteX0" fmla="*/ 59 w 117338"/>
                <a:gd name="connsiteY0" fmla="*/ 40560 h 90873"/>
                <a:gd name="connsiteX1" fmla="*/ 21291 w 117338"/>
                <a:gd name="connsiteY1" fmla="*/ 36992 h 90873"/>
                <a:gd name="connsiteX2" fmla="*/ 57212 w 117338"/>
                <a:gd name="connsiteY2" fmla="*/ 4758 h 90873"/>
                <a:gd name="connsiteX3" fmla="*/ 59651 w 117338"/>
                <a:gd name="connsiteY3" fmla="*/ 0 h 90873"/>
                <a:gd name="connsiteX4" fmla="*/ 113354 w 117338"/>
                <a:gd name="connsiteY4" fmla="*/ 65657 h 90873"/>
                <a:gd name="connsiteX5" fmla="*/ 117160 w 117338"/>
                <a:gd name="connsiteY5" fmla="*/ 67977 h 90873"/>
                <a:gd name="connsiteX6" fmla="*/ 117339 w 117338"/>
                <a:gd name="connsiteY6" fmla="*/ 69583 h 90873"/>
                <a:gd name="connsiteX7" fmla="*/ 114960 w 117338"/>
                <a:gd name="connsiteY7" fmla="*/ 90874 h 90873"/>
                <a:gd name="connsiteX8" fmla="*/ 78860 w 117338"/>
                <a:gd name="connsiteY8" fmla="*/ 85462 h 90873"/>
                <a:gd name="connsiteX9" fmla="*/ 77611 w 117338"/>
                <a:gd name="connsiteY9" fmla="*/ 85283 h 90873"/>
                <a:gd name="connsiteX10" fmla="*/ 77492 w 117338"/>
                <a:gd name="connsiteY10" fmla="*/ 82667 h 90873"/>
                <a:gd name="connsiteX11" fmla="*/ 27892 w 117338"/>
                <a:gd name="connsiteY11" fmla="*/ 47043 h 90873"/>
                <a:gd name="connsiteX12" fmla="*/ 11062 w 117338"/>
                <a:gd name="connsiteY12" fmla="*/ 49243 h 90873"/>
                <a:gd name="connsiteX13" fmla="*/ 8267 w 117338"/>
                <a:gd name="connsiteY13" fmla="*/ 51087 h 90873"/>
                <a:gd name="connsiteX14" fmla="*/ 6185 w 117338"/>
                <a:gd name="connsiteY14" fmla="*/ 50849 h 90873"/>
                <a:gd name="connsiteX15" fmla="*/ 4758 w 117338"/>
                <a:gd name="connsiteY15" fmla="*/ 46924 h 90873"/>
                <a:gd name="connsiteX16" fmla="*/ 0 w 117338"/>
                <a:gd name="connsiteY16" fmla="*/ 40620 h 9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338" h="90873">
                  <a:moveTo>
                    <a:pt x="59" y="40560"/>
                  </a:moveTo>
                  <a:cubicBezTo>
                    <a:pt x="7256" y="40203"/>
                    <a:pt x="14392" y="39371"/>
                    <a:pt x="21291" y="36992"/>
                  </a:cubicBezTo>
                  <a:cubicBezTo>
                    <a:pt x="37824" y="31282"/>
                    <a:pt x="49719" y="20458"/>
                    <a:pt x="57212" y="4758"/>
                  </a:cubicBezTo>
                  <a:cubicBezTo>
                    <a:pt x="57986" y="3152"/>
                    <a:pt x="58818" y="1606"/>
                    <a:pt x="59651" y="0"/>
                  </a:cubicBezTo>
                  <a:cubicBezTo>
                    <a:pt x="68572" y="29260"/>
                    <a:pt x="86889" y="50789"/>
                    <a:pt x="113354" y="65657"/>
                  </a:cubicBezTo>
                  <a:cubicBezTo>
                    <a:pt x="114663" y="66371"/>
                    <a:pt x="115911" y="67204"/>
                    <a:pt x="117160" y="67977"/>
                  </a:cubicBezTo>
                  <a:cubicBezTo>
                    <a:pt x="117041" y="68512"/>
                    <a:pt x="117160" y="69047"/>
                    <a:pt x="117339" y="69583"/>
                  </a:cubicBezTo>
                  <a:cubicBezTo>
                    <a:pt x="113235" y="76303"/>
                    <a:pt x="114365" y="83618"/>
                    <a:pt x="114960" y="90874"/>
                  </a:cubicBezTo>
                  <a:cubicBezTo>
                    <a:pt x="102828" y="89684"/>
                    <a:pt x="90755" y="88138"/>
                    <a:pt x="78860" y="85462"/>
                  </a:cubicBezTo>
                  <a:cubicBezTo>
                    <a:pt x="78444" y="85283"/>
                    <a:pt x="78028" y="85224"/>
                    <a:pt x="77611" y="85283"/>
                  </a:cubicBezTo>
                  <a:cubicBezTo>
                    <a:pt x="77611" y="84391"/>
                    <a:pt x="77730" y="83440"/>
                    <a:pt x="77492" y="82667"/>
                  </a:cubicBezTo>
                  <a:cubicBezTo>
                    <a:pt x="72437" y="65360"/>
                    <a:pt x="52038" y="45318"/>
                    <a:pt x="27892" y="47043"/>
                  </a:cubicBezTo>
                  <a:cubicBezTo>
                    <a:pt x="22243" y="47459"/>
                    <a:pt x="16652" y="48351"/>
                    <a:pt x="11062" y="49243"/>
                  </a:cubicBezTo>
                  <a:cubicBezTo>
                    <a:pt x="10051" y="49421"/>
                    <a:pt x="9159" y="50433"/>
                    <a:pt x="8267" y="51087"/>
                  </a:cubicBezTo>
                  <a:lnTo>
                    <a:pt x="6185" y="50849"/>
                  </a:lnTo>
                  <a:cubicBezTo>
                    <a:pt x="5709" y="49541"/>
                    <a:pt x="5471" y="48054"/>
                    <a:pt x="4758" y="46924"/>
                  </a:cubicBezTo>
                  <a:cubicBezTo>
                    <a:pt x="3330" y="44723"/>
                    <a:pt x="1606" y="42701"/>
                    <a:pt x="0" y="40620"/>
                  </a:cubicBezTo>
                  <a:close/>
                </a:path>
              </a:pathLst>
            </a:custGeom>
            <a:solidFill>
              <a:srgbClr val="184794">
                <a:alpha val="24000"/>
              </a:srgbClr>
            </a:solidFill>
            <a:ln w="5935" cap="flat">
              <a:noFill/>
              <a:prstDash val="solid"/>
              <a:miter/>
            </a:ln>
          </p:spPr>
          <p:txBody>
            <a:bodyPr rtlCol="0" anchor="ctr"/>
            <a:lstStyle/>
            <a:p>
              <a:endParaRPr lang="es-BO"/>
            </a:p>
          </p:txBody>
        </p:sp>
        <p:sp>
          <p:nvSpPr>
            <p:cNvPr id="118" name="Forma libre: forma 117">
              <a:extLst>
                <a:ext uri="{FF2B5EF4-FFF2-40B4-BE49-F238E27FC236}">
                  <a16:creationId xmlns:a16="http://schemas.microsoft.com/office/drawing/2014/main" id="{9EFA9226-7E2A-89F5-F5F5-AE5EB839ECEE}"/>
                </a:ext>
              </a:extLst>
            </p:cNvPr>
            <p:cNvSpPr/>
            <p:nvPr/>
          </p:nvSpPr>
          <p:spPr>
            <a:xfrm>
              <a:off x="11351218" y="1872997"/>
              <a:ext cx="63647" cy="63584"/>
            </a:xfrm>
            <a:custGeom>
              <a:avLst/>
              <a:gdLst>
                <a:gd name="connsiteX0" fmla="*/ 31292 w 63647"/>
                <a:gd name="connsiteY0" fmla="*/ 63527 h 63584"/>
                <a:gd name="connsiteX1" fmla="*/ 9 w 63647"/>
                <a:gd name="connsiteY1" fmla="*/ 30936 h 63584"/>
                <a:gd name="connsiteX2" fmla="*/ 32065 w 63647"/>
                <a:gd name="connsiteY2" fmla="*/ 10 h 63584"/>
                <a:gd name="connsiteX3" fmla="*/ 63644 w 63647"/>
                <a:gd name="connsiteY3" fmla="*/ 30817 h 63584"/>
                <a:gd name="connsiteX4" fmla="*/ 31292 w 63647"/>
                <a:gd name="connsiteY4" fmla="*/ 63527 h 6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7" h="63584">
                  <a:moveTo>
                    <a:pt x="31292" y="63527"/>
                  </a:moveTo>
                  <a:cubicBezTo>
                    <a:pt x="13093" y="63408"/>
                    <a:pt x="485" y="49908"/>
                    <a:pt x="9" y="30936"/>
                  </a:cubicBezTo>
                  <a:cubicBezTo>
                    <a:pt x="-407" y="15711"/>
                    <a:pt x="13450" y="-465"/>
                    <a:pt x="32065" y="10"/>
                  </a:cubicBezTo>
                  <a:cubicBezTo>
                    <a:pt x="49074" y="427"/>
                    <a:pt x="63882" y="14343"/>
                    <a:pt x="63644" y="30817"/>
                  </a:cubicBezTo>
                  <a:cubicBezTo>
                    <a:pt x="63347" y="53654"/>
                    <a:pt x="45446" y="64478"/>
                    <a:pt x="31292" y="63527"/>
                  </a:cubicBezTo>
                  <a:close/>
                </a:path>
              </a:pathLst>
            </a:custGeom>
            <a:solidFill>
              <a:srgbClr val="252B5D">
                <a:alpha val="24000"/>
              </a:srgbClr>
            </a:solidFill>
            <a:ln w="5935" cap="flat">
              <a:noFill/>
              <a:prstDash val="solid"/>
              <a:miter/>
            </a:ln>
          </p:spPr>
          <p:txBody>
            <a:bodyPr rtlCol="0" anchor="ctr"/>
            <a:lstStyle/>
            <a:p>
              <a:endParaRPr lang="es-BO"/>
            </a:p>
          </p:txBody>
        </p:sp>
        <p:sp>
          <p:nvSpPr>
            <p:cNvPr id="119" name="Forma libre: forma 118">
              <a:extLst>
                <a:ext uri="{FF2B5EF4-FFF2-40B4-BE49-F238E27FC236}">
                  <a16:creationId xmlns:a16="http://schemas.microsoft.com/office/drawing/2014/main" id="{28127448-9F85-02B6-C981-2A42A3DB1D8E}"/>
                </a:ext>
              </a:extLst>
            </p:cNvPr>
            <p:cNvSpPr/>
            <p:nvPr/>
          </p:nvSpPr>
          <p:spPr>
            <a:xfrm>
              <a:off x="11412966" y="1744249"/>
              <a:ext cx="81886" cy="86115"/>
            </a:xfrm>
            <a:custGeom>
              <a:avLst/>
              <a:gdLst>
                <a:gd name="connsiteX0" fmla="*/ 77189 w 81886"/>
                <a:gd name="connsiteY0" fmla="*/ 84332 h 86115"/>
                <a:gd name="connsiteX1" fmla="*/ 74096 w 81886"/>
                <a:gd name="connsiteY1" fmla="*/ 86116 h 86115"/>
                <a:gd name="connsiteX2" fmla="*/ 351 w 81886"/>
                <a:gd name="connsiteY2" fmla="*/ 31996 h 86115"/>
                <a:gd name="connsiteX3" fmla="*/ 5881 w 81886"/>
                <a:gd name="connsiteY3" fmla="*/ 15820 h 86115"/>
                <a:gd name="connsiteX4" fmla="*/ 25448 w 81886"/>
                <a:gd name="connsiteY4" fmla="*/ 2379 h 86115"/>
                <a:gd name="connsiteX5" fmla="*/ 33060 w 81886"/>
                <a:gd name="connsiteY5" fmla="*/ 0 h 86115"/>
                <a:gd name="connsiteX6" fmla="*/ 34844 w 81886"/>
                <a:gd name="connsiteY6" fmla="*/ 476 h 86115"/>
                <a:gd name="connsiteX7" fmla="*/ 40375 w 81886"/>
                <a:gd name="connsiteY7" fmla="*/ 1903 h 86115"/>
                <a:gd name="connsiteX8" fmla="*/ 60655 w 81886"/>
                <a:gd name="connsiteY8" fmla="*/ 19507 h 86115"/>
                <a:gd name="connsiteX9" fmla="*/ 81649 w 81886"/>
                <a:gd name="connsiteY9" fmla="*/ 67561 h 86115"/>
                <a:gd name="connsiteX10" fmla="*/ 81887 w 81886"/>
                <a:gd name="connsiteY10" fmla="*/ 68988 h 86115"/>
                <a:gd name="connsiteX11" fmla="*/ 81887 w 81886"/>
                <a:gd name="connsiteY11" fmla="*/ 68988 h 86115"/>
                <a:gd name="connsiteX12" fmla="*/ 80460 w 81886"/>
                <a:gd name="connsiteY12" fmla="*/ 74876 h 86115"/>
                <a:gd name="connsiteX13" fmla="*/ 77189 w 81886"/>
                <a:gd name="connsiteY13" fmla="*/ 84272 h 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886" h="86115">
                  <a:moveTo>
                    <a:pt x="77189" y="84332"/>
                  </a:moveTo>
                  <a:lnTo>
                    <a:pt x="74096" y="86116"/>
                  </a:lnTo>
                  <a:cubicBezTo>
                    <a:pt x="63510" y="41631"/>
                    <a:pt x="29135" y="29260"/>
                    <a:pt x="351" y="31996"/>
                  </a:cubicBezTo>
                  <a:cubicBezTo>
                    <a:pt x="-1136" y="25454"/>
                    <a:pt x="2373" y="20577"/>
                    <a:pt x="5881" y="15820"/>
                  </a:cubicBezTo>
                  <a:cubicBezTo>
                    <a:pt x="10818" y="9159"/>
                    <a:pt x="17776" y="5234"/>
                    <a:pt x="25448" y="2379"/>
                  </a:cubicBezTo>
                  <a:cubicBezTo>
                    <a:pt x="27946" y="1427"/>
                    <a:pt x="30562" y="773"/>
                    <a:pt x="33060" y="0"/>
                  </a:cubicBezTo>
                  <a:lnTo>
                    <a:pt x="34844" y="476"/>
                  </a:lnTo>
                  <a:cubicBezTo>
                    <a:pt x="36391" y="2141"/>
                    <a:pt x="38353" y="2082"/>
                    <a:pt x="40375" y="1903"/>
                  </a:cubicBezTo>
                  <a:cubicBezTo>
                    <a:pt x="47155" y="7731"/>
                    <a:pt x="54292" y="13262"/>
                    <a:pt x="60655" y="19507"/>
                  </a:cubicBezTo>
                  <a:cubicBezTo>
                    <a:pt x="73918" y="32650"/>
                    <a:pt x="81054" y="48708"/>
                    <a:pt x="81649" y="67561"/>
                  </a:cubicBezTo>
                  <a:cubicBezTo>
                    <a:pt x="81530" y="68096"/>
                    <a:pt x="81649" y="68572"/>
                    <a:pt x="81887" y="68988"/>
                  </a:cubicBezTo>
                  <a:lnTo>
                    <a:pt x="81887" y="68988"/>
                  </a:lnTo>
                  <a:cubicBezTo>
                    <a:pt x="79924" y="70653"/>
                    <a:pt x="79984" y="72735"/>
                    <a:pt x="80460" y="74876"/>
                  </a:cubicBezTo>
                  <a:cubicBezTo>
                    <a:pt x="79389" y="78028"/>
                    <a:pt x="78259" y="81180"/>
                    <a:pt x="77189" y="84272"/>
                  </a:cubicBezTo>
                  <a:close/>
                </a:path>
              </a:pathLst>
            </a:custGeom>
            <a:solidFill>
              <a:srgbClr val="04030C">
                <a:alpha val="24000"/>
              </a:srgbClr>
            </a:solidFill>
            <a:ln w="5935" cap="flat">
              <a:noFill/>
              <a:prstDash val="solid"/>
              <a:miter/>
            </a:ln>
          </p:spPr>
          <p:txBody>
            <a:bodyPr rtlCol="0" anchor="ctr"/>
            <a:lstStyle/>
            <a:p>
              <a:endParaRPr lang="es-BO"/>
            </a:p>
          </p:txBody>
        </p:sp>
        <p:sp>
          <p:nvSpPr>
            <p:cNvPr id="120" name="Forma libre: forma 119">
              <a:extLst>
                <a:ext uri="{FF2B5EF4-FFF2-40B4-BE49-F238E27FC236}">
                  <a16:creationId xmlns:a16="http://schemas.microsoft.com/office/drawing/2014/main" id="{2D76432C-FAE8-0B76-DDBB-BD53D3FD803F}"/>
                </a:ext>
              </a:extLst>
            </p:cNvPr>
            <p:cNvSpPr/>
            <p:nvPr/>
          </p:nvSpPr>
          <p:spPr>
            <a:xfrm>
              <a:off x="11373521" y="1634037"/>
              <a:ext cx="74289" cy="51334"/>
            </a:xfrm>
            <a:custGeom>
              <a:avLst/>
              <a:gdLst>
                <a:gd name="connsiteX0" fmla="*/ 8275 w 74289"/>
                <a:gd name="connsiteY0" fmla="*/ 51038 h 51334"/>
                <a:gd name="connsiteX1" fmla="*/ 246 w 74289"/>
                <a:gd name="connsiteY1" fmla="*/ 28914 h 51334"/>
                <a:gd name="connsiteX2" fmla="*/ 17196 w 74289"/>
                <a:gd name="connsiteY2" fmla="*/ 2627 h 51334"/>
                <a:gd name="connsiteX3" fmla="*/ 32897 w 74289"/>
                <a:gd name="connsiteY3" fmla="*/ 902 h 51334"/>
                <a:gd name="connsiteX4" fmla="*/ 44553 w 74289"/>
                <a:gd name="connsiteY4" fmla="*/ 5541 h 51334"/>
                <a:gd name="connsiteX5" fmla="*/ 74289 w 74289"/>
                <a:gd name="connsiteY5" fmla="*/ 27724 h 51334"/>
                <a:gd name="connsiteX6" fmla="*/ 66677 w 74289"/>
                <a:gd name="connsiteY6" fmla="*/ 30877 h 51334"/>
                <a:gd name="connsiteX7" fmla="*/ 17196 w 74289"/>
                <a:gd name="connsiteY7" fmla="*/ 47350 h 51334"/>
                <a:gd name="connsiteX8" fmla="*/ 9108 w 74289"/>
                <a:gd name="connsiteY8" fmla="*/ 51335 h 51334"/>
                <a:gd name="connsiteX9" fmla="*/ 8275 w 74289"/>
                <a:gd name="connsiteY9" fmla="*/ 51038 h 5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 h="51334">
                  <a:moveTo>
                    <a:pt x="8275" y="51038"/>
                  </a:moveTo>
                  <a:cubicBezTo>
                    <a:pt x="2625" y="44733"/>
                    <a:pt x="-1003" y="37597"/>
                    <a:pt x="246" y="28914"/>
                  </a:cubicBezTo>
                  <a:cubicBezTo>
                    <a:pt x="1852" y="17614"/>
                    <a:pt x="7145" y="8515"/>
                    <a:pt x="17196" y="2627"/>
                  </a:cubicBezTo>
                  <a:cubicBezTo>
                    <a:pt x="22132" y="-287"/>
                    <a:pt x="27544" y="-644"/>
                    <a:pt x="32897" y="902"/>
                  </a:cubicBezTo>
                  <a:cubicBezTo>
                    <a:pt x="36881" y="2032"/>
                    <a:pt x="40806" y="3757"/>
                    <a:pt x="44553" y="5541"/>
                  </a:cubicBezTo>
                  <a:cubicBezTo>
                    <a:pt x="55734" y="10953"/>
                    <a:pt x="65012" y="18923"/>
                    <a:pt x="74289" y="27724"/>
                  </a:cubicBezTo>
                  <a:cubicBezTo>
                    <a:pt x="71791" y="29925"/>
                    <a:pt x="69175" y="30282"/>
                    <a:pt x="66677" y="30877"/>
                  </a:cubicBezTo>
                  <a:cubicBezTo>
                    <a:pt x="49668" y="34861"/>
                    <a:pt x="33253" y="40451"/>
                    <a:pt x="17196" y="47350"/>
                  </a:cubicBezTo>
                  <a:cubicBezTo>
                    <a:pt x="14460" y="48540"/>
                    <a:pt x="11843" y="50027"/>
                    <a:pt x="9108" y="51335"/>
                  </a:cubicBezTo>
                  <a:lnTo>
                    <a:pt x="8275" y="51038"/>
                  </a:lnTo>
                  <a:close/>
                </a:path>
              </a:pathLst>
            </a:custGeom>
            <a:solidFill>
              <a:srgbClr val="191A37">
                <a:alpha val="24000"/>
              </a:srgbClr>
            </a:solidFill>
            <a:ln w="5935" cap="flat">
              <a:noFill/>
              <a:prstDash val="solid"/>
              <a:miter/>
            </a:ln>
          </p:spPr>
          <p:txBody>
            <a:bodyPr rtlCol="0" anchor="ctr"/>
            <a:lstStyle/>
            <a:p>
              <a:endParaRPr lang="es-BO"/>
            </a:p>
          </p:txBody>
        </p:sp>
        <p:sp>
          <p:nvSpPr>
            <p:cNvPr id="121" name="Forma libre: forma 120">
              <a:extLst>
                <a:ext uri="{FF2B5EF4-FFF2-40B4-BE49-F238E27FC236}">
                  <a16:creationId xmlns:a16="http://schemas.microsoft.com/office/drawing/2014/main" id="{5BDAFC39-0561-F927-F853-7A9687460838}"/>
                </a:ext>
              </a:extLst>
            </p:cNvPr>
            <p:cNvSpPr/>
            <p:nvPr/>
          </p:nvSpPr>
          <p:spPr>
            <a:xfrm>
              <a:off x="11427112" y="1883890"/>
              <a:ext cx="49126" cy="49100"/>
            </a:xfrm>
            <a:custGeom>
              <a:avLst/>
              <a:gdLst>
                <a:gd name="connsiteX0" fmla="*/ 24267 w 49126"/>
                <a:gd name="connsiteY0" fmla="*/ 49065 h 49100"/>
                <a:gd name="connsiteX1" fmla="*/ 2 w 49126"/>
                <a:gd name="connsiteY1" fmla="*/ 24265 h 49100"/>
                <a:gd name="connsiteX2" fmla="*/ 24861 w 49126"/>
                <a:gd name="connsiteY2" fmla="*/ 0 h 49100"/>
                <a:gd name="connsiteX3" fmla="*/ 49126 w 49126"/>
                <a:gd name="connsiteY3" fmla="*/ 24859 h 49100"/>
                <a:gd name="connsiteX4" fmla="*/ 24267 w 49126"/>
                <a:gd name="connsiteY4" fmla="*/ 49065 h 4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6" h="49100">
                  <a:moveTo>
                    <a:pt x="24267" y="49065"/>
                  </a:moveTo>
                  <a:cubicBezTo>
                    <a:pt x="12551" y="49600"/>
                    <a:pt x="-177" y="39668"/>
                    <a:pt x="2" y="24265"/>
                  </a:cubicBezTo>
                  <a:cubicBezTo>
                    <a:pt x="121" y="10348"/>
                    <a:pt x="10885" y="59"/>
                    <a:pt x="24861" y="0"/>
                  </a:cubicBezTo>
                  <a:cubicBezTo>
                    <a:pt x="36339" y="0"/>
                    <a:pt x="49007" y="8386"/>
                    <a:pt x="49126" y="24859"/>
                  </a:cubicBezTo>
                  <a:cubicBezTo>
                    <a:pt x="49245" y="39846"/>
                    <a:pt x="36518" y="49778"/>
                    <a:pt x="24267" y="49065"/>
                  </a:cubicBezTo>
                  <a:close/>
                </a:path>
              </a:pathLst>
            </a:custGeom>
            <a:solidFill>
              <a:srgbClr val="252B5D">
                <a:alpha val="24000"/>
              </a:srgbClr>
            </a:solidFill>
            <a:ln w="5935" cap="flat">
              <a:noFill/>
              <a:prstDash val="solid"/>
              <a:miter/>
            </a:ln>
          </p:spPr>
          <p:txBody>
            <a:bodyPr rtlCol="0" anchor="ctr"/>
            <a:lstStyle/>
            <a:p>
              <a:endParaRPr lang="es-BO"/>
            </a:p>
          </p:txBody>
        </p:sp>
        <p:sp>
          <p:nvSpPr>
            <p:cNvPr id="122" name="Forma libre: forma 121">
              <a:extLst>
                <a:ext uri="{FF2B5EF4-FFF2-40B4-BE49-F238E27FC236}">
                  <a16:creationId xmlns:a16="http://schemas.microsoft.com/office/drawing/2014/main" id="{F0126C5A-0EDC-A54E-0398-0FF61EBB7A50}"/>
                </a:ext>
              </a:extLst>
            </p:cNvPr>
            <p:cNvSpPr/>
            <p:nvPr/>
          </p:nvSpPr>
          <p:spPr>
            <a:xfrm>
              <a:off x="11337877" y="1754639"/>
              <a:ext cx="57479" cy="53008"/>
            </a:xfrm>
            <a:custGeom>
              <a:avLst/>
              <a:gdLst>
                <a:gd name="connsiteX0" fmla="*/ 13113 w 57479"/>
                <a:gd name="connsiteY0" fmla="*/ 52651 h 53008"/>
                <a:gd name="connsiteX1" fmla="*/ 742 w 57479"/>
                <a:gd name="connsiteY1" fmla="*/ 34453 h 53008"/>
                <a:gd name="connsiteX2" fmla="*/ 31906 w 57479"/>
                <a:gd name="connsiteY2" fmla="*/ 256 h 53008"/>
                <a:gd name="connsiteX3" fmla="*/ 55992 w 57479"/>
                <a:gd name="connsiteY3" fmla="*/ 20298 h 53008"/>
                <a:gd name="connsiteX4" fmla="*/ 57479 w 57479"/>
                <a:gd name="connsiteY4" fmla="*/ 24580 h 53008"/>
                <a:gd name="connsiteX5" fmla="*/ 57003 w 57479"/>
                <a:gd name="connsiteY5" fmla="*/ 25473 h 53008"/>
                <a:gd name="connsiteX6" fmla="*/ 39340 w 57479"/>
                <a:gd name="connsiteY6" fmla="*/ 31539 h 53008"/>
                <a:gd name="connsiteX7" fmla="*/ 37615 w 57479"/>
                <a:gd name="connsiteY7" fmla="*/ 23748 h 53008"/>
                <a:gd name="connsiteX8" fmla="*/ 28040 w 57479"/>
                <a:gd name="connsiteY8" fmla="*/ 18455 h 53008"/>
                <a:gd name="connsiteX9" fmla="*/ 19119 w 57479"/>
                <a:gd name="connsiteY9" fmla="*/ 24818 h 53008"/>
                <a:gd name="connsiteX10" fmla="*/ 21320 w 57479"/>
                <a:gd name="connsiteY10" fmla="*/ 35583 h 53008"/>
                <a:gd name="connsiteX11" fmla="*/ 26553 w 57479"/>
                <a:gd name="connsiteY11" fmla="*/ 38973 h 53008"/>
                <a:gd name="connsiteX12" fmla="*/ 19655 w 57479"/>
                <a:gd name="connsiteY12" fmla="*/ 46764 h 53008"/>
                <a:gd name="connsiteX13" fmla="*/ 15135 w 57479"/>
                <a:gd name="connsiteY13" fmla="*/ 53008 h 53008"/>
                <a:gd name="connsiteX14" fmla="*/ 13053 w 57479"/>
                <a:gd name="connsiteY14" fmla="*/ 52651 h 5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479" h="53008">
                  <a:moveTo>
                    <a:pt x="13113" y="52651"/>
                  </a:moveTo>
                  <a:cubicBezTo>
                    <a:pt x="6809" y="48072"/>
                    <a:pt x="2586" y="42303"/>
                    <a:pt x="742" y="34453"/>
                  </a:cubicBezTo>
                  <a:cubicBezTo>
                    <a:pt x="-3777" y="15481"/>
                    <a:pt x="13053" y="-2360"/>
                    <a:pt x="31906" y="256"/>
                  </a:cubicBezTo>
                  <a:cubicBezTo>
                    <a:pt x="44217" y="1981"/>
                    <a:pt x="52305" y="8404"/>
                    <a:pt x="55992" y="20298"/>
                  </a:cubicBezTo>
                  <a:cubicBezTo>
                    <a:pt x="56468" y="21726"/>
                    <a:pt x="56944" y="23153"/>
                    <a:pt x="57479" y="24580"/>
                  </a:cubicBezTo>
                  <a:cubicBezTo>
                    <a:pt x="57301" y="24878"/>
                    <a:pt x="57182" y="25175"/>
                    <a:pt x="57003" y="25473"/>
                  </a:cubicBezTo>
                  <a:cubicBezTo>
                    <a:pt x="51115" y="27495"/>
                    <a:pt x="45228" y="29517"/>
                    <a:pt x="39340" y="31539"/>
                  </a:cubicBezTo>
                  <a:cubicBezTo>
                    <a:pt x="38805" y="28922"/>
                    <a:pt x="38686" y="26127"/>
                    <a:pt x="37615" y="23748"/>
                  </a:cubicBezTo>
                  <a:cubicBezTo>
                    <a:pt x="35891" y="19763"/>
                    <a:pt x="32382" y="18217"/>
                    <a:pt x="28040" y="18455"/>
                  </a:cubicBezTo>
                  <a:cubicBezTo>
                    <a:pt x="23639" y="18693"/>
                    <a:pt x="20725" y="20774"/>
                    <a:pt x="19119" y="24818"/>
                  </a:cubicBezTo>
                  <a:cubicBezTo>
                    <a:pt x="17514" y="28862"/>
                    <a:pt x="18287" y="32550"/>
                    <a:pt x="21320" y="35583"/>
                  </a:cubicBezTo>
                  <a:cubicBezTo>
                    <a:pt x="22747" y="37010"/>
                    <a:pt x="24769" y="37843"/>
                    <a:pt x="26553" y="38973"/>
                  </a:cubicBezTo>
                  <a:cubicBezTo>
                    <a:pt x="24234" y="41589"/>
                    <a:pt x="21855" y="44087"/>
                    <a:pt x="19655" y="46764"/>
                  </a:cubicBezTo>
                  <a:cubicBezTo>
                    <a:pt x="18049" y="48726"/>
                    <a:pt x="16622" y="50927"/>
                    <a:pt x="15135" y="53008"/>
                  </a:cubicBezTo>
                  <a:lnTo>
                    <a:pt x="13053" y="52651"/>
                  </a:lnTo>
                  <a:close/>
                </a:path>
              </a:pathLst>
            </a:custGeom>
            <a:solidFill>
              <a:srgbClr val="04030C">
                <a:alpha val="24000"/>
              </a:srgbClr>
            </a:solidFill>
            <a:ln w="5935" cap="flat">
              <a:noFill/>
              <a:prstDash val="solid"/>
              <a:miter/>
            </a:ln>
          </p:spPr>
          <p:txBody>
            <a:bodyPr rtlCol="0" anchor="ctr"/>
            <a:lstStyle/>
            <a:p>
              <a:endParaRPr lang="es-BO"/>
            </a:p>
          </p:txBody>
        </p:sp>
        <p:sp>
          <p:nvSpPr>
            <p:cNvPr id="123" name="Forma libre: forma 122">
              <a:extLst>
                <a:ext uri="{FF2B5EF4-FFF2-40B4-BE49-F238E27FC236}">
                  <a16:creationId xmlns:a16="http://schemas.microsoft.com/office/drawing/2014/main" id="{B5D50886-1BE5-485B-B6CD-25259F1B65FE}"/>
                </a:ext>
              </a:extLst>
            </p:cNvPr>
            <p:cNvSpPr/>
            <p:nvPr/>
          </p:nvSpPr>
          <p:spPr>
            <a:xfrm>
              <a:off x="11478664" y="1928988"/>
              <a:ext cx="38312" cy="48273"/>
            </a:xfrm>
            <a:custGeom>
              <a:avLst/>
              <a:gdLst>
                <a:gd name="connsiteX0" fmla="*/ 38015 w 38312"/>
                <a:gd name="connsiteY0" fmla="*/ 36558 h 48273"/>
                <a:gd name="connsiteX1" fmla="*/ 36647 w 38312"/>
                <a:gd name="connsiteY1" fmla="*/ 38223 h 48273"/>
                <a:gd name="connsiteX2" fmla="*/ 26537 w 38312"/>
                <a:gd name="connsiteY2" fmla="*/ 41791 h 48273"/>
                <a:gd name="connsiteX3" fmla="*/ 6078 w 38312"/>
                <a:gd name="connsiteY3" fmla="*/ 48274 h 48273"/>
                <a:gd name="connsiteX4" fmla="*/ 1142 w 38312"/>
                <a:gd name="connsiteY4" fmla="*/ 29956 h 48273"/>
                <a:gd name="connsiteX5" fmla="*/ 71 w 38312"/>
                <a:gd name="connsiteY5" fmla="*/ 15624 h 48273"/>
                <a:gd name="connsiteX6" fmla="*/ 10955 w 38312"/>
                <a:gd name="connsiteY6" fmla="*/ 1469 h 48273"/>
                <a:gd name="connsiteX7" fmla="*/ 25228 w 38312"/>
                <a:gd name="connsiteY7" fmla="*/ 696 h 48273"/>
                <a:gd name="connsiteX8" fmla="*/ 37717 w 38312"/>
                <a:gd name="connsiteY8" fmla="*/ 15742 h 48273"/>
                <a:gd name="connsiteX9" fmla="*/ 38312 w 38312"/>
                <a:gd name="connsiteY9" fmla="*/ 28351 h 48273"/>
                <a:gd name="connsiteX10" fmla="*/ 37955 w 38312"/>
                <a:gd name="connsiteY10" fmla="*/ 36498 h 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2" h="48273">
                  <a:moveTo>
                    <a:pt x="38015" y="36558"/>
                  </a:moveTo>
                  <a:cubicBezTo>
                    <a:pt x="37539" y="37093"/>
                    <a:pt x="37123" y="37688"/>
                    <a:pt x="36647" y="38223"/>
                  </a:cubicBezTo>
                  <a:cubicBezTo>
                    <a:pt x="33257" y="39412"/>
                    <a:pt x="29748" y="40305"/>
                    <a:pt x="26537" y="41791"/>
                  </a:cubicBezTo>
                  <a:cubicBezTo>
                    <a:pt x="19935" y="44824"/>
                    <a:pt x="13096" y="46787"/>
                    <a:pt x="6078" y="48274"/>
                  </a:cubicBezTo>
                  <a:cubicBezTo>
                    <a:pt x="4413" y="42148"/>
                    <a:pt x="2391" y="36142"/>
                    <a:pt x="1142" y="29956"/>
                  </a:cubicBezTo>
                  <a:cubicBezTo>
                    <a:pt x="190" y="25258"/>
                    <a:pt x="-167" y="20381"/>
                    <a:pt x="71" y="15624"/>
                  </a:cubicBezTo>
                  <a:cubicBezTo>
                    <a:pt x="428" y="8665"/>
                    <a:pt x="4294" y="3848"/>
                    <a:pt x="10955" y="1469"/>
                  </a:cubicBezTo>
                  <a:cubicBezTo>
                    <a:pt x="15653" y="-196"/>
                    <a:pt x="20530" y="-434"/>
                    <a:pt x="25228" y="696"/>
                  </a:cubicBezTo>
                  <a:cubicBezTo>
                    <a:pt x="32900" y="2599"/>
                    <a:pt x="36468" y="8546"/>
                    <a:pt x="37717" y="15742"/>
                  </a:cubicBezTo>
                  <a:cubicBezTo>
                    <a:pt x="38431" y="19846"/>
                    <a:pt x="38253" y="24128"/>
                    <a:pt x="38312" y="28351"/>
                  </a:cubicBezTo>
                  <a:cubicBezTo>
                    <a:pt x="38312" y="31086"/>
                    <a:pt x="38074" y="33763"/>
                    <a:pt x="37955" y="36498"/>
                  </a:cubicBezTo>
                  <a:close/>
                </a:path>
              </a:pathLst>
            </a:custGeom>
            <a:solidFill>
              <a:srgbClr val="252B5D">
                <a:alpha val="24000"/>
              </a:srgbClr>
            </a:solidFill>
            <a:ln w="5935" cap="flat">
              <a:noFill/>
              <a:prstDash val="solid"/>
              <a:miter/>
            </a:ln>
          </p:spPr>
          <p:txBody>
            <a:bodyPr rtlCol="0" anchor="ctr"/>
            <a:lstStyle/>
            <a:p>
              <a:endParaRPr lang="es-BO"/>
            </a:p>
          </p:txBody>
        </p:sp>
        <p:sp>
          <p:nvSpPr>
            <p:cNvPr id="124" name="Forma libre: forma 123">
              <a:extLst>
                <a:ext uri="{FF2B5EF4-FFF2-40B4-BE49-F238E27FC236}">
                  <a16:creationId xmlns:a16="http://schemas.microsoft.com/office/drawing/2014/main" id="{8D71DC05-FA4C-4DBD-1D32-FC90F3528CF9}"/>
                </a:ext>
              </a:extLst>
            </p:cNvPr>
            <p:cNvSpPr/>
            <p:nvPr/>
          </p:nvSpPr>
          <p:spPr>
            <a:xfrm>
              <a:off x="11178044" y="1907501"/>
              <a:ext cx="21885" cy="118052"/>
            </a:xfrm>
            <a:custGeom>
              <a:avLst/>
              <a:gdLst>
                <a:gd name="connsiteX0" fmla="*/ 3687 w 21885"/>
                <a:gd name="connsiteY0" fmla="*/ 36100 h 118052"/>
                <a:gd name="connsiteX1" fmla="*/ 5293 w 21885"/>
                <a:gd name="connsiteY1" fmla="*/ 34018 h 118052"/>
                <a:gd name="connsiteX2" fmla="*/ 13084 w 21885"/>
                <a:gd name="connsiteY2" fmla="*/ 0 h 118052"/>
                <a:gd name="connsiteX3" fmla="*/ 20221 w 21885"/>
                <a:gd name="connsiteY3" fmla="*/ 3866 h 118052"/>
                <a:gd name="connsiteX4" fmla="*/ 21886 w 21885"/>
                <a:gd name="connsiteY4" fmla="*/ 5709 h 118052"/>
                <a:gd name="connsiteX5" fmla="*/ 17961 w 21885"/>
                <a:gd name="connsiteY5" fmla="*/ 38538 h 118052"/>
                <a:gd name="connsiteX6" fmla="*/ 17485 w 21885"/>
                <a:gd name="connsiteY6" fmla="*/ 42998 h 118052"/>
                <a:gd name="connsiteX7" fmla="*/ 17009 w 21885"/>
                <a:gd name="connsiteY7" fmla="*/ 69880 h 118052"/>
                <a:gd name="connsiteX8" fmla="*/ 20042 w 21885"/>
                <a:gd name="connsiteY8" fmla="*/ 101043 h 118052"/>
                <a:gd name="connsiteX9" fmla="*/ 19745 w 21885"/>
                <a:gd name="connsiteY9" fmla="*/ 103184 h 118052"/>
                <a:gd name="connsiteX10" fmla="*/ 5590 w 21885"/>
                <a:gd name="connsiteY10" fmla="*/ 118052 h 118052"/>
                <a:gd name="connsiteX11" fmla="*/ 3449 w 21885"/>
                <a:gd name="connsiteY11" fmla="*/ 100211 h 118052"/>
                <a:gd name="connsiteX12" fmla="*/ 1963 w 21885"/>
                <a:gd name="connsiteY12" fmla="*/ 68750 h 118052"/>
                <a:gd name="connsiteX13" fmla="*/ 0 w 21885"/>
                <a:gd name="connsiteY13" fmla="*/ 61375 h 118052"/>
                <a:gd name="connsiteX14" fmla="*/ 2438 w 21885"/>
                <a:gd name="connsiteY14" fmla="*/ 58699 h 118052"/>
                <a:gd name="connsiteX15" fmla="*/ 5471 w 21885"/>
                <a:gd name="connsiteY15" fmla="*/ 39965 h 118052"/>
                <a:gd name="connsiteX16" fmla="*/ 3806 w 21885"/>
                <a:gd name="connsiteY16" fmla="*/ 36219 h 11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85" h="118052">
                  <a:moveTo>
                    <a:pt x="3687" y="36100"/>
                  </a:moveTo>
                  <a:cubicBezTo>
                    <a:pt x="4223" y="35445"/>
                    <a:pt x="5115" y="34791"/>
                    <a:pt x="5293" y="34018"/>
                  </a:cubicBezTo>
                  <a:cubicBezTo>
                    <a:pt x="7969" y="22659"/>
                    <a:pt x="10527" y="11359"/>
                    <a:pt x="13084" y="0"/>
                  </a:cubicBezTo>
                  <a:cubicBezTo>
                    <a:pt x="15463" y="1308"/>
                    <a:pt x="17842" y="2557"/>
                    <a:pt x="20221" y="3866"/>
                  </a:cubicBezTo>
                  <a:cubicBezTo>
                    <a:pt x="20756" y="4460"/>
                    <a:pt x="21291" y="5055"/>
                    <a:pt x="21886" y="5709"/>
                  </a:cubicBezTo>
                  <a:cubicBezTo>
                    <a:pt x="19745" y="16533"/>
                    <a:pt x="17663" y="27417"/>
                    <a:pt x="17961" y="38538"/>
                  </a:cubicBezTo>
                  <a:cubicBezTo>
                    <a:pt x="17961" y="40025"/>
                    <a:pt x="17485" y="41512"/>
                    <a:pt x="17485" y="42998"/>
                  </a:cubicBezTo>
                  <a:cubicBezTo>
                    <a:pt x="17247" y="51979"/>
                    <a:pt x="16533" y="60959"/>
                    <a:pt x="17009" y="69880"/>
                  </a:cubicBezTo>
                  <a:cubicBezTo>
                    <a:pt x="17485" y="80288"/>
                    <a:pt x="18972" y="90636"/>
                    <a:pt x="20042" y="101043"/>
                  </a:cubicBezTo>
                  <a:lnTo>
                    <a:pt x="19745" y="103184"/>
                  </a:lnTo>
                  <a:lnTo>
                    <a:pt x="5590" y="118052"/>
                  </a:lnTo>
                  <a:cubicBezTo>
                    <a:pt x="4877" y="112105"/>
                    <a:pt x="4520" y="106039"/>
                    <a:pt x="3449" y="100211"/>
                  </a:cubicBezTo>
                  <a:cubicBezTo>
                    <a:pt x="1427" y="89744"/>
                    <a:pt x="2082" y="79277"/>
                    <a:pt x="1963" y="68750"/>
                  </a:cubicBezTo>
                  <a:cubicBezTo>
                    <a:pt x="1963" y="66133"/>
                    <a:pt x="2914" y="63219"/>
                    <a:pt x="0" y="61375"/>
                  </a:cubicBezTo>
                  <a:lnTo>
                    <a:pt x="2438" y="58699"/>
                  </a:lnTo>
                  <a:cubicBezTo>
                    <a:pt x="7375" y="53109"/>
                    <a:pt x="8742" y="46864"/>
                    <a:pt x="5471" y="39965"/>
                  </a:cubicBezTo>
                  <a:lnTo>
                    <a:pt x="3806" y="36219"/>
                  </a:lnTo>
                  <a:close/>
                </a:path>
              </a:pathLst>
            </a:custGeom>
            <a:solidFill>
              <a:srgbClr val="252B5D">
                <a:alpha val="24000"/>
              </a:srgbClr>
            </a:solidFill>
            <a:ln w="5935" cap="flat">
              <a:noFill/>
              <a:prstDash val="solid"/>
              <a:miter/>
            </a:ln>
          </p:spPr>
          <p:txBody>
            <a:bodyPr rtlCol="0" anchor="ctr"/>
            <a:lstStyle/>
            <a:p>
              <a:endParaRPr lang="es-BO"/>
            </a:p>
          </p:txBody>
        </p:sp>
        <p:sp>
          <p:nvSpPr>
            <p:cNvPr id="125" name="Forma libre: forma 124">
              <a:extLst>
                <a:ext uri="{FF2B5EF4-FFF2-40B4-BE49-F238E27FC236}">
                  <a16:creationId xmlns:a16="http://schemas.microsoft.com/office/drawing/2014/main" id="{EFB90AFA-A7B8-CE8F-2FE4-0C2050248C89}"/>
                </a:ext>
              </a:extLst>
            </p:cNvPr>
            <p:cNvSpPr/>
            <p:nvPr/>
          </p:nvSpPr>
          <p:spPr>
            <a:xfrm>
              <a:off x="11390479" y="1949928"/>
              <a:ext cx="67263" cy="31831"/>
            </a:xfrm>
            <a:custGeom>
              <a:avLst/>
              <a:gdLst>
                <a:gd name="connsiteX0" fmla="*/ 238 w 67263"/>
                <a:gd name="connsiteY0" fmla="*/ 19603 h 31831"/>
                <a:gd name="connsiteX1" fmla="*/ 59 w 67263"/>
                <a:gd name="connsiteY1" fmla="*/ 17997 h 31831"/>
                <a:gd name="connsiteX2" fmla="*/ 5174 w 67263"/>
                <a:gd name="connsiteY2" fmla="*/ 13061 h 31831"/>
                <a:gd name="connsiteX3" fmla="*/ 30271 w 67263"/>
                <a:gd name="connsiteY3" fmla="*/ 215 h 31831"/>
                <a:gd name="connsiteX4" fmla="*/ 58223 w 67263"/>
                <a:gd name="connsiteY4" fmla="*/ 11396 h 31831"/>
                <a:gd name="connsiteX5" fmla="*/ 67263 w 67263"/>
                <a:gd name="connsiteY5" fmla="*/ 31735 h 31831"/>
                <a:gd name="connsiteX6" fmla="*/ 7196 w 67263"/>
                <a:gd name="connsiteY6" fmla="*/ 20376 h 31831"/>
                <a:gd name="connsiteX7" fmla="*/ 238 w 67263"/>
                <a:gd name="connsiteY7" fmla="*/ 19543 h 3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3" h="31831">
                  <a:moveTo>
                    <a:pt x="238" y="19603"/>
                  </a:moveTo>
                  <a:cubicBezTo>
                    <a:pt x="0" y="19068"/>
                    <a:pt x="-59" y="18592"/>
                    <a:pt x="59" y="17997"/>
                  </a:cubicBezTo>
                  <a:cubicBezTo>
                    <a:pt x="1784" y="16332"/>
                    <a:pt x="3568" y="14786"/>
                    <a:pt x="5174" y="13061"/>
                  </a:cubicBezTo>
                  <a:cubicBezTo>
                    <a:pt x="12073" y="5805"/>
                    <a:pt x="20399" y="1226"/>
                    <a:pt x="30271" y="215"/>
                  </a:cubicBezTo>
                  <a:cubicBezTo>
                    <a:pt x="41393" y="-915"/>
                    <a:pt x="51027" y="2356"/>
                    <a:pt x="58223" y="11396"/>
                  </a:cubicBezTo>
                  <a:cubicBezTo>
                    <a:pt x="62981" y="17402"/>
                    <a:pt x="66014" y="24182"/>
                    <a:pt x="67263" y="31735"/>
                  </a:cubicBezTo>
                  <a:cubicBezTo>
                    <a:pt x="46388" y="32508"/>
                    <a:pt x="26346" y="28643"/>
                    <a:pt x="7196" y="20376"/>
                  </a:cubicBezTo>
                  <a:cubicBezTo>
                    <a:pt x="4877" y="19365"/>
                    <a:pt x="2676" y="19008"/>
                    <a:pt x="238" y="19543"/>
                  </a:cubicBezTo>
                  <a:close/>
                </a:path>
              </a:pathLst>
            </a:custGeom>
            <a:solidFill>
              <a:srgbClr val="252B5D">
                <a:alpha val="24000"/>
              </a:srgbClr>
            </a:solidFill>
            <a:ln w="5935" cap="flat">
              <a:noFill/>
              <a:prstDash val="solid"/>
              <a:miter/>
            </a:ln>
          </p:spPr>
          <p:txBody>
            <a:bodyPr rtlCol="0" anchor="ctr"/>
            <a:lstStyle/>
            <a:p>
              <a:endParaRPr lang="es-BO"/>
            </a:p>
          </p:txBody>
        </p:sp>
        <p:sp>
          <p:nvSpPr>
            <p:cNvPr id="126" name="Forma libre: forma 125">
              <a:extLst>
                <a:ext uri="{FF2B5EF4-FFF2-40B4-BE49-F238E27FC236}">
                  <a16:creationId xmlns:a16="http://schemas.microsoft.com/office/drawing/2014/main" id="{8D70DA5D-E752-6321-AA4F-EFCD7BC47495}"/>
                </a:ext>
              </a:extLst>
            </p:cNvPr>
            <p:cNvSpPr/>
            <p:nvPr/>
          </p:nvSpPr>
          <p:spPr>
            <a:xfrm>
              <a:off x="11482357" y="1864025"/>
              <a:ext cx="41174" cy="40742"/>
            </a:xfrm>
            <a:custGeom>
              <a:avLst/>
              <a:gdLst>
                <a:gd name="connsiteX0" fmla="*/ 20287 w 41174"/>
                <a:gd name="connsiteY0" fmla="*/ 1 h 40742"/>
                <a:gd name="connsiteX1" fmla="*/ 41162 w 41174"/>
                <a:gd name="connsiteY1" fmla="*/ 20222 h 40742"/>
                <a:gd name="connsiteX2" fmla="*/ 20406 w 41174"/>
                <a:gd name="connsiteY2" fmla="*/ 40740 h 40742"/>
                <a:gd name="connsiteX3" fmla="*/ 7 w 41174"/>
                <a:gd name="connsiteY3" fmla="*/ 20816 h 40742"/>
                <a:gd name="connsiteX4" fmla="*/ 20287 w 41174"/>
                <a:gd name="connsiteY4" fmla="*/ 1 h 4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4" h="40742">
                  <a:moveTo>
                    <a:pt x="20287" y="1"/>
                  </a:moveTo>
                  <a:cubicBezTo>
                    <a:pt x="31825" y="-118"/>
                    <a:pt x="41578" y="9041"/>
                    <a:pt x="41162" y="20222"/>
                  </a:cubicBezTo>
                  <a:cubicBezTo>
                    <a:pt x="40686" y="32949"/>
                    <a:pt x="31468" y="40561"/>
                    <a:pt x="20406" y="40740"/>
                  </a:cubicBezTo>
                  <a:cubicBezTo>
                    <a:pt x="9463" y="40918"/>
                    <a:pt x="304" y="31581"/>
                    <a:pt x="7" y="20816"/>
                  </a:cubicBezTo>
                  <a:cubicBezTo>
                    <a:pt x="-290" y="9517"/>
                    <a:pt x="8928" y="120"/>
                    <a:pt x="20287" y="1"/>
                  </a:cubicBezTo>
                  <a:close/>
                </a:path>
              </a:pathLst>
            </a:custGeom>
            <a:solidFill>
              <a:srgbClr val="252B5D">
                <a:alpha val="24000"/>
              </a:srgbClr>
            </a:solidFill>
            <a:ln w="5935" cap="flat">
              <a:noFill/>
              <a:prstDash val="solid"/>
              <a:miter/>
            </a:ln>
          </p:spPr>
          <p:txBody>
            <a:bodyPr rtlCol="0" anchor="ctr"/>
            <a:lstStyle/>
            <a:p>
              <a:endParaRPr lang="es-BO"/>
            </a:p>
          </p:txBody>
        </p:sp>
        <p:sp>
          <p:nvSpPr>
            <p:cNvPr id="127" name="Forma libre: forma 126">
              <a:extLst>
                <a:ext uri="{FF2B5EF4-FFF2-40B4-BE49-F238E27FC236}">
                  <a16:creationId xmlns:a16="http://schemas.microsoft.com/office/drawing/2014/main" id="{C22CD9F6-1276-052B-EF1C-4D5041AC9737}"/>
                </a:ext>
              </a:extLst>
            </p:cNvPr>
            <p:cNvSpPr/>
            <p:nvPr/>
          </p:nvSpPr>
          <p:spPr>
            <a:xfrm>
              <a:off x="11531131" y="1640649"/>
              <a:ext cx="56022" cy="53108"/>
            </a:xfrm>
            <a:custGeom>
              <a:avLst/>
              <a:gdLst>
                <a:gd name="connsiteX0" fmla="*/ 41690 w 56022"/>
                <a:gd name="connsiteY0" fmla="*/ 45972 h 53108"/>
                <a:gd name="connsiteX1" fmla="*/ 38597 w 56022"/>
                <a:gd name="connsiteY1" fmla="*/ 47637 h 53108"/>
                <a:gd name="connsiteX2" fmla="*/ 35267 w 56022"/>
                <a:gd name="connsiteY2" fmla="*/ 42463 h 53108"/>
                <a:gd name="connsiteX3" fmla="*/ 12192 w 56022"/>
                <a:gd name="connsiteY3" fmla="*/ 28487 h 53108"/>
                <a:gd name="connsiteX4" fmla="*/ 9932 w 56022"/>
                <a:gd name="connsiteY4" fmla="*/ 28666 h 53108"/>
                <a:gd name="connsiteX5" fmla="*/ 8980 w 56022"/>
                <a:gd name="connsiteY5" fmla="*/ 40798 h 53108"/>
                <a:gd name="connsiteX6" fmla="*/ 7612 w 56022"/>
                <a:gd name="connsiteY6" fmla="*/ 53109 h 53108"/>
                <a:gd name="connsiteX7" fmla="*/ 2855 w 56022"/>
                <a:gd name="connsiteY7" fmla="*/ 38360 h 53108"/>
                <a:gd name="connsiteX8" fmla="*/ 0 w 56022"/>
                <a:gd name="connsiteY8" fmla="*/ 24205 h 53108"/>
                <a:gd name="connsiteX9" fmla="*/ 297 w 56022"/>
                <a:gd name="connsiteY9" fmla="*/ 23908 h 53108"/>
                <a:gd name="connsiteX10" fmla="*/ 10051 w 56022"/>
                <a:gd name="connsiteY10" fmla="*/ 24503 h 53108"/>
                <a:gd name="connsiteX11" fmla="*/ 10883 w 56022"/>
                <a:gd name="connsiteY11" fmla="*/ 12370 h 53108"/>
                <a:gd name="connsiteX12" fmla="*/ 12787 w 56022"/>
                <a:gd name="connsiteY12" fmla="*/ 0 h 53108"/>
                <a:gd name="connsiteX13" fmla="*/ 24800 w 56022"/>
                <a:gd name="connsiteY13" fmla="*/ 9099 h 53108"/>
                <a:gd name="connsiteX14" fmla="*/ 56023 w 56022"/>
                <a:gd name="connsiteY14" fmla="*/ 42106 h 53108"/>
                <a:gd name="connsiteX15" fmla="*/ 41750 w 56022"/>
                <a:gd name="connsiteY15" fmla="*/ 45913 h 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22" h="53108">
                  <a:moveTo>
                    <a:pt x="41690" y="45972"/>
                  </a:moveTo>
                  <a:cubicBezTo>
                    <a:pt x="40679" y="46567"/>
                    <a:pt x="39609" y="47102"/>
                    <a:pt x="38597" y="47637"/>
                  </a:cubicBezTo>
                  <a:cubicBezTo>
                    <a:pt x="38419" y="45318"/>
                    <a:pt x="36932" y="43831"/>
                    <a:pt x="35267" y="42463"/>
                  </a:cubicBezTo>
                  <a:cubicBezTo>
                    <a:pt x="28249" y="36635"/>
                    <a:pt x="20637" y="31818"/>
                    <a:pt x="12192" y="28487"/>
                  </a:cubicBezTo>
                  <a:cubicBezTo>
                    <a:pt x="11716" y="28309"/>
                    <a:pt x="11062" y="28547"/>
                    <a:pt x="9932" y="28666"/>
                  </a:cubicBezTo>
                  <a:cubicBezTo>
                    <a:pt x="8683" y="32531"/>
                    <a:pt x="9278" y="36694"/>
                    <a:pt x="8980" y="40798"/>
                  </a:cubicBezTo>
                  <a:cubicBezTo>
                    <a:pt x="8683" y="44545"/>
                    <a:pt x="9397" y="48470"/>
                    <a:pt x="7612" y="53109"/>
                  </a:cubicBezTo>
                  <a:cubicBezTo>
                    <a:pt x="3628" y="48292"/>
                    <a:pt x="3925" y="43058"/>
                    <a:pt x="2855" y="38360"/>
                  </a:cubicBezTo>
                  <a:cubicBezTo>
                    <a:pt x="1725" y="33661"/>
                    <a:pt x="952" y="28904"/>
                    <a:pt x="0" y="24205"/>
                  </a:cubicBezTo>
                  <a:lnTo>
                    <a:pt x="297" y="23908"/>
                  </a:lnTo>
                  <a:cubicBezTo>
                    <a:pt x="3449" y="23789"/>
                    <a:pt x="6185" y="27536"/>
                    <a:pt x="10051" y="24503"/>
                  </a:cubicBezTo>
                  <a:cubicBezTo>
                    <a:pt x="10289" y="20696"/>
                    <a:pt x="10408" y="16533"/>
                    <a:pt x="10883" y="12370"/>
                  </a:cubicBezTo>
                  <a:cubicBezTo>
                    <a:pt x="11359" y="8207"/>
                    <a:pt x="12132" y="4104"/>
                    <a:pt x="12787" y="0"/>
                  </a:cubicBezTo>
                  <a:cubicBezTo>
                    <a:pt x="16831" y="3033"/>
                    <a:pt x="21113" y="5769"/>
                    <a:pt x="24800" y="9099"/>
                  </a:cubicBezTo>
                  <a:cubicBezTo>
                    <a:pt x="36100" y="19210"/>
                    <a:pt x="47043" y="29796"/>
                    <a:pt x="56023" y="42106"/>
                  </a:cubicBezTo>
                  <a:cubicBezTo>
                    <a:pt x="51265" y="43355"/>
                    <a:pt x="46507" y="44664"/>
                    <a:pt x="41750" y="45913"/>
                  </a:cubicBezTo>
                  <a:close/>
                </a:path>
              </a:pathLst>
            </a:custGeom>
            <a:solidFill>
              <a:srgbClr val="184794">
                <a:alpha val="24000"/>
              </a:srgbClr>
            </a:solidFill>
            <a:ln w="5935" cap="flat">
              <a:noFill/>
              <a:prstDash val="solid"/>
              <a:miter/>
            </a:ln>
          </p:spPr>
          <p:txBody>
            <a:bodyPr rtlCol="0" anchor="ctr"/>
            <a:lstStyle/>
            <a:p>
              <a:endParaRPr lang="es-BO"/>
            </a:p>
          </p:txBody>
        </p:sp>
        <p:sp>
          <p:nvSpPr>
            <p:cNvPr id="128" name="Forma libre: forma 127">
              <a:extLst>
                <a:ext uri="{FF2B5EF4-FFF2-40B4-BE49-F238E27FC236}">
                  <a16:creationId xmlns:a16="http://schemas.microsoft.com/office/drawing/2014/main" id="{B09B01EA-E51B-4126-A3B7-1DD506C7FD4B}"/>
                </a:ext>
              </a:extLst>
            </p:cNvPr>
            <p:cNvSpPr/>
            <p:nvPr/>
          </p:nvSpPr>
          <p:spPr>
            <a:xfrm>
              <a:off x="11473086" y="1967211"/>
              <a:ext cx="42225" cy="50848"/>
            </a:xfrm>
            <a:custGeom>
              <a:avLst/>
              <a:gdLst>
                <a:gd name="connsiteX0" fmla="*/ 11657 w 42225"/>
                <a:gd name="connsiteY0" fmla="*/ 10110 h 50848"/>
                <a:gd name="connsiteX1" fmla="*/ 32115 w 42225"/>
                <a:gd name="connsiteY1" fmla="*/ 3628 h 50848"/>
                <a:gd name="connsiteX2" fmla="*/ 42225 w 42225"/>
                <a:gd name="connsiteY2" fmla="*/ 0 h 50848"/>
                <a:gd name="connsiteX3" fmla="*/ 35802 w 42225"/>
                <a:gd name="connsiteY3" fmla="*/ 17366 h 50848"/>
                <a:gd name="connsiteX4" fmla="*/ 20637 w 42225"/>
                <a:gd name="connsiteY4" fmla="*/ 37051 h 50848"/>
                <a:gd name="connsiteX5" fmla="*/ 18972 w 42225"/>
                <a:gd name="connsiteY5" fmla="*/ 38657 h 50848"/>
                <a:gd name="connsiteX6" fmla="*/ 16117 w 42225"/>
                <a:gd name="connsiteY6" fmla="*/ 41393 h 50848"/>
                <a:gd name="connsiteX7" fmla="*/ 14035 w 42225"/>
                <a:gd name="connsiteY7" fmla="*/ 42939 h 50848"/>
                <a:gd name="connsiteX8" fmla="*/ 3925 w 42225"/>
                <a:gd name="connsiteY8" fmla="*/ 49481 h 50848"/>
                <a:gd name="connsiteX9" fmla="*/ 0 w 42225"/>
                <a:gd name="connsiteY9" fmla="*/ 50671 h 50848"/>
                <a:gd name="connsiteX10" fmla="*/ 179 w 42225"/>
                <a:gd name="connsiteY10" fmla="*/ 50849 h 50848"/>
                <a:gd name="connsiteX11" fmla="*/ 2201 w 42225"/>
                <a:gd name="connsiteY11" fmla="*/ 46091 h 50848"/>
                <a:gd name="connsiteX12" fmla="*/ 11835 w 42225"/>
                <a:gd name="connsiteY12" fmla="*/ 20102 h 50848"/>
                <a:gd name="connsiteX13" fmla="*/ 12311 w 42225"/>
                <a:gd name="connsiteY13" fmla="*/ 19507 h 50848"/>
                <a:gd name="connsiteX14" fmla="*/ 11894 w 42225"/>
                <a:gd name="connsiteY14" fmla="*/ 18080 h 50848"/>
                <a:gd name="connsiteX15" fmla="*/ 10943 w 42225"/>
                <a:gd name="connsiteY15" fmla="*/ 10824 h 50848"/>
                <a:gd name="connsiteX16" fmla="*/ 11538 w 42225"/>
                <a:gd name="connsiteY16" fmla="*/ 10110 h 5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5" h="50848">
                  <a:moveTo>
                    <a:pt x="11657" y="10110"/>
                  </a:moveTo>
                  <a:cubicBezTo>
                    <a:pt x="18674" y="8624"/>
                    <a:pt x="25573" y="6661"/>
                    <a:pt x="32115" y="3628"/>
                  </a:cubicBezTo>
                  <a:cubicBezTo>
                    <a:pt x="35327" y="2141"/>
                    <a:pt x="38836" y="1190"/>
                    <a:pt x="42225" y="0"/>
                  </a:cubicBezTo>
                  <a:cubicBezTo>
                    <a:pt x="41988" y="6483"/>
                    <a:pt x="38776" y="11894"/>
                    <a:pt x="35802" y="17366"/>
                  </a:cubicBezTo>
                  <a:cubicBezTo>
                    <a:pt x="31877" y="24741"/>
                    <a:pt x="26227" y="30926"/>
                    <a:pt x="20637" y="37051"/>
                  </a:cubicBezTo>
                  <a:lnTo>
                    <a:pt x="18972" y="38657"/>
                  </a:lnTo>
                  <a:cubicBezTo>
                    <a:pt x="18020" y="39549"/>
                    <a:pt x="17069" y="40441"/>
                    <a:pt x="16117" y="41393"/>
                  </a:cubicBezTo>
                  <a:lnTo>
                    <a:pt x="14035" y="42939"/>
                  </a:lnTo>
                  <a:cubicBezTo>
                    <a:pt x="10705" y="45140"/>
                    <a:pt x="7375" y="47399"/>
                    <a:pt x="3925" y="49481"/>
                  </a:cubicBezTo>
                  <a:cubicBezTo>
                    <a:pt x="2795" y="50195"/>
                    <a:pt x="1308" y="50314"/>
                    <a:pt x="0" y="50671"/>
                  </a:cubicBezTo>
                  <a:lnTo>
                    <a:pt x="179" y="50849"/>
                  </a:lnTo>
                  <a:cubicBezTo>
                    <a:pt x="833" y="49243"/>
                    <a:pt x="1249" y="47459"/>
                    <a:pt x="2201" y="46091"/>
                  </a:cubicBezTo>
                  <a:cubicBezTo>
                    <a:pt x="7613" y="38241"/>
                    <a:pt x="10943" y="29617"/>
                    <a:pt x="11835" y="20102"/>
                  </a:cubicBezTo>
                  <a:cubicBezTo>
                    <a:pt x="12013" y="19923"/>
                    <a:pt x="12311" y="19685"/>
                    <a:pt x="12311" y="19507"/>
                  </a:cubicBezTo>
                  <a:cubicBezTo>
                    <a:pt x="12311" y="19031"/>
                    <a:pt x="12073" y="18556"/>
                    <a:pt x="11894" y="18080"/>
                  </a:cubicBezTo>
                  <a:cubicBezTo>
                    <a:pt x="11597" y="15641"/>
                    <a:pt x="11300" y="13262"/>
                    <a:pt x="10943" y="10824"/>
                  </a:cubicBezTo>
                  <a:cubicBezTo>
                    <a:pt x="11121" y="10586"/>
                    <a:pt x="11300" y="10348"/>
                    <a:pt x="11538" y="10110"/>
                  </a:cubicBezTo>
                  <a:close/>
                </a:path>
              </a:pathLst>
            </a:custGeom>
            <a:solidFill>
              <a:srgbClr val="04030C">
                <a:alpha val="24000"/>
              </a:srgbClr>
            </a:solidFill>
            <a:ln w="5935" cap="flat">
              <a:noFill/>
              <a:prstDash val="solid"/>
              <a:miter/>
            </a:ln>
          </p:spPr>
          <p:txBody>
            <a:bodyPr rtlCol="0" anchor="ctr"/>
            <a:lstStyle/>
            <a:p>
              <a:endParaRPr lang="es-BO"/>
            </a:p>
          </p:txBody>
        </p:sp>
        <p:sp>
          <p:nvSpPr>
            <p:cNvPr id="129" name="Forma libre: forma 128">
              <a:extLst>
                <a:ext uri="{FF2B5EF4-FFF2-40B4-BE49-F238E27FC236}">
                  <a16:creationId xmlns:a16="http://schemas.microsoft.com/office/drawing/2014/main" id="{DA210496-5852-D5FE-EDA9-428E38004E77}"/>
                </a:ext>
              </a:extLst>
            </p:cNvPr>
            <p:cNvSpPr/>
            <p:nvPr/>
          </p:nvSpPr>
          <p:spPr>
            <a:xfrm>
              <a:off x="11506481" y="1827802"/>
              <a:ext cx="31553" cy="31036"/>
            </a:xfrm>
            <a:custGeom>
              <a:avLst/>
              <a:gdLst>
                <a:gd name="connsiteX0" fmla="*/ 15848 w 31553"/>
                <a:gd name="connsiteY0" fmla="*/ 30991 h 31036"/>
                <a:gd name="connsiteX1" fmla="*/ 28 w 31553"/>
                <a:gd name="connsiteY1" fmla="*/ 15885 h 31036"/>
                <a:gd name="connsiteX2" fmla="*/ 15194 w 31553"/>
                <a:gd name="connsiteY2" fmla="*/ 6 h 31036"/>
                <a:gd name="connsiteX3" fmla="*/ 31548 w 31553"/>
                <a:gd name="connsiteY3" fmla="*/ 15647 h 31036"/>
                <a:gd name="connsiteX4" fmla="*/ 15848 w 31553"/>
                <a:gd name="connsiteY4" fmla="*/ 30991 h 31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3" h="31036">
                  <a:moveTo>
                    <a:pt x="15848" y="30991"/>
                  </a:moveTo>
                  <a:cubicBezTo>
                    <a:pt x="7819" y="31645"/>
                    <a:pt x="563" y="25163"/>
                    <a:pt x="28" y="15885"/>
                  </a:cubicBezTo>
                  <a:cubicBezTo>
                    <a:pt x="-507" y="7559"/>
                    <a:pt x="6689" y="244"/>
                    <a:pt x="15194" y="6"/>
                  </a:cubicBezTo>
                  <a:cubicBezTo>
                    <a:pt x="24055" y="-232"/>
                    <a:pt x="31786" y="6964"/>
                    <a:pt x="31548" y="15647"/>
                  </a:cubicBezTo>
                  <a:cubicBezTo>
                    <a:pt x="31310" y="23854"/>
                    <a:pt x="24412" y="31467"/>
                    <a:pt x="15848" y="30991"/>
                  </a:cubicBezTo>
                  <a:close/>
                </a:path>
              </a:pathLst>
            </a:custGeom>
            <a:solidFill>
              <a:srgbClr val="252B5D">
                <a:alpha val="24000"/>
              </a:srgbClr>
            </a:solidFill>
            <a:ln w="5935" cap="flat">
              <a:noFill/>
              <a:prstDash val="solid"/>
              <a:miter/>
            </a:ln>
          </p:spPr>
          <p:txBody>
            <a:bodyPr rtlCol="0" anchor="ctr"/>
            <a:lstStyle/>
            <a:p>
              <a:endParaRPr lang="es-BO"/>
            </a:p>
          </p:txBody>
        </p:sp>
        <p:sp>
          <p:nvSpPr>
            <p:cNvPr id="130" name="Forma libre: forma 129">
              <a:extLst>
                <a:ext uri="{FF2B5EF4-FFF2-40B4-BE49-F238E27FC236}">
                  <a16:creationId xmlns:a16="http://schemas.microsoft.com/office/drawing/2014/main" id="{17D82BBD-95F9-D5EF-904F-3D7948801E64}"/>
                </a:ext>
              </a:extLst>
            </p:cNvPr>
            <p:cNvSpPr/>
            <p:nvPr/>
          </p:nvSpPr>
          <p:spPr>
            <a:xfrm>
              <a:off x="11353071" y="1780111"/>
              <a:ext cx="41891" cy="31734"/>
            </a:xfrm>
            <a:custGeom>
              <a:avLst/>
              <a:gdLst>
                <a:gd name="connsiteX0" fmla="*/ 24146 w 41891"/>
                <a:gd name="connsiteY0" fmla="*/ 6066 h 31734"/>
                <a:gd name="connsiteX1" fmla="*/ 41809 w 41891"/>
                <a:gd name="connsiteY1" fmla="*/ 0 h 31734"/>
                <a:gd name="connsiteX2" fmla="*/ 22124 w 41891"/>
                <a:gd name="connsiteY2" fmla="*/ 30212 h 31734"/>
                <a:gd name="connsiteX3" fmla="*/ 0 w 41891"/>
                <a:gd name="connsiteY3" fmla="*/ 27476 h 31734"/>
                <a:gd name="connsiteX4" fmla="*/ 4520 w 41891"/>
                <a:gd name="connsiteY4" fmla="*/ 21232 h 31734"/>
                <a:gd name="connsiteX5" fmla="*/ 11419 w 41891"/>
                <a:gd name="connsiteY5" fmla="*/ 13441 h 31734"/>
                <a:gd name="connsiteX6" fmla="*/ 13500 w 41891"/>
                <a:gd name="connsiteY6" fmla="*/ 12906 h 31734"/>
                <a:gd name="connsiteX7" fmla="*/ 22362 w 41891"/>
                <a:gd name="connsiteY7" fmla="*/ 7791 h 31734"/>
                <a:gd name="connsiteX8" fmla="*/ 24146 w 41891"/>
                <a:gd name="connsiteY8" fmla="*/ 6007 h 3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91" h="31734">
                  <a:moveTo>
                    <a:pt x="24146" y="6066"/>
                  </a:moveTo>
                  <a:cubicBezTo>
                    <a:pt x="30034" y="4044"/>
                    <a:pt x="35921" y="2022"/>
                    <a:pt x="41809" y="0"/>
                  </a:cubicBezTo>
                  <a:cubicBezTo>
                    <a:pt x="42761" y="14571"/>
                    <a:pt x="35446" y="26287"/>
                    <a:pt x="22124" y="30212"/>
                  </a:cubicBezTo>
                  <a:cubicBezTo>
                    <a:pt x="14571" y="32472"/>
                    <a:pt x="6839" y="32710"/>
                    <a:pt x="0" y="27476"/>
                  </a:cubicBezTo>
                  <a:cubicBezTo>
                    <a:pt x="1487" y="25395"/>
                    <a:pt x="2914" y="23194"/>
                    <a:pt x="4520" y="21232"/>
                  </a:cubicBezTo>
                  <a:cubicBezTo>
                    <a:pt x="6720" y="18555"/>
                    <a:pt x="9099" y="15998"/>
                    <a:pt x="11419" y="13441"/>
                  </a:cubicBezTo>
                  <a:lnTo>
                    <a:pt x="13500" y="12906"/>
                  </a:lnTo>
                  <a:cubicBezTo>
                    <a:pt x="18020" y="13857"/>
                    <a:pt x="20637" y="11597"/>
                    <a:pt x="22362" y="7791"/>
                  </a:cubicBezTo>
                  <a:lnTo>
                    <a:pt x="24146" y="6007"/>
                  </a:lnTo>
                  <a:close/>
                </a:path>
              </a:pathLst>
            </a:custGeom>
            <a:solidFill>
              <a:srgbClr val="252B5D">
                <a:alpha val="24000"/>
              </a:srgbClr>
            </a:solidFill>
            <a:ln w="5935" cap="flat">
              <a:noFill/>
              <a:prstDash val="solid"/>
              <a:miter/>
            </a:ln>
          </p:spPr>
          <p:txBody>
            <a:bodyPr rtlCol="0" anchor="ctr"/>
            <a:lstStyle/>
            <a:p>
              <a:endParaRPr lang="es-BO"/>
            </a:p>
          </p:txBody>
        </p:sp>
        <p:sp>
          <p:nvSpPr>
            <p:cNvPr id="131" name="Forma libre: forma 130">
              <a:extLst>
                <a:ext uri="{FF2B5EF4-FFF2-40B4-BE49-F238E27FC236}">
                  <a16:creationId xmlns:a16="http://schemas.microsoft.com/office/drawing/2014/main" id="{E6EFD52E-52E5-0889-E850-47C1E07F9AE3}"/>
                </a:ext>
              </a:extLst>
            </p:cNvPr>
            <p:cNvSpPr/>
            <p:nvPr/>
          </p:nvSpPr>
          <p:spPr>
            <a:xfrm>
              <a:off x="11453222" y="1744639"/>
              <a:ext cx="44110" cy="67170"/>
            </a:xfrm>
            <a:custGeom>
              <a:avLst/>
              <a:gdLst>
                <a:gd name="connsiteX0" fmla="*/ 41393 w 44110"/>
                <a:gd name="connsiteY0" fmla="*/ 67170 h 67170"/>
                <a:gd name="connsiteX1" fmla="*/ 20399 w 44110"/>
                <a:gd name="connsiteY1" fmla="*/ 19117 h 67170"/>
                <a:gd name="connsiteX2" fmla="*/ 119 w 44110"/>
                <a:gd name="connsiteY2" fmla="*/ 1513 h 67170"/>
                <a:gd name="connsiteX3" fmla="*/ 0 w 44110"/>
                <a:gd name="connsiteY3" fmla="*/ 26 h 67170"/>
                <a:gd name="connsiteX4" fmla="*/ 37824 w 44110"/>
                <a:gd name="connsiteY4" fmla="*/ 23280 h 67170"/>
                <a:gd name="connsiteX5" fmla="*/ 42166 w 44110"/>
                <a:gd name="connsiteY5" fmla="*/ 66992 h 67170"/>
                <a:gd name="connsiteX6" fmla="*/ 41393 w 44110"/>
                <a:gd name="connsiteY6" fmla="*/ 67111 h 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0" h="67170">
                  <a:moveTo>
                    <a:pt x="41393" y="67170"/>
                  </a:moveTo>
                  <a:cubicBezTo>
                    <a:pt x="40739" y="48377"/>
                    <a:pt x="33661" y="32320"/>
                    <a:pt x="20399" y="19117"/>
                  </a:cubicBezTo>
                  <a:cubicBezTo>
                    <a:pt x="14035" y="12813"/>
                    <a:pt x="6899" y="7341"/>
                    <a:pt x="119" y="1513"/>
                  </a:cubicBezTo>
                  <a:cubicBezTo>
                    <a:pt x="119" y="1037"/>
                    <a:pt x="119" y="502"/>
                    <a:pt x="0" y="26"/>
                  </a:cubicBezTo>
                  <a:cubicBezTo>
                    <a:pt x="17961" y="-509"/>
                    <a:pt x="30628" y="7163"/>
                    <a:pt x="37824" y="23280"/>
                  </a:cubicBezTo>
                  <a:cubicBezTo>
                    <a:pt x="44128" y="37375"/>
                    <a:pt x="45913" y="51945"/>
                    <a:pt x="42166" y="66992"/>
                  </a:cubicBezTo>
                  <a:lnTo>
                    <a:pt x="41393" y="67111"/>
                  </a:lnTo>
                  <a:close/>
                </a:path>
              </a:pathLst>
            </a:custGeom>
            <a:solidFill>
              <a:srgbClr val="252B5D">
                <a:alpha val="24000"/>
              </a:srgbClr>
            </a:solidFill>
            <a:ln w="5935" cap="flat">
              <a:noFill/>
              <a:prstDash val="solid"/>
              <a:miter/>
            </a:ln>
          </p:spPr>
          <p:txBody>
            <a:bodyPr rtlCol="0" anchor="ctr"/>
            <a:lstStyle/>
            <a:p>
              <a:endParaRPr lang="es-BO"/>
            </a:p>
          </p:txBody>
        </p:sp>
        <p:sp>
          <p:nvSpPr>
            <p:cNvPr id="132" name="Forma libre: forma 131">
              <a:extLst>
                <a:ext uri="{FF2B5EF4-FFF2-40B4-BE49-F238E27FC236}">
                  <a16:creationId xmlns:a16="http://schemas.microsoft.com/office/drawing/2014/main" id="{00A66B1A-EE17-D590-7310-160D529FCC98}"/>
                </a:ext>
              </a:extLst>
            </p:cNvPr>
            <p:cNvSpPr/>
            <p:nvPr/>
          </p:nvSpPr>
          <p:spPr>
            <a:xfrm>
              <a:off x="11514953" y="1789801"/>
              <a:ext cx="27539" cy="27362"/>
            </a:xfrm>
            <a:custGeom>
              <a:avLst/>
              <a:gdLst>
                <a:gd name="connsiteX0" fmla="*/ 27537 w 27539"/>
                <a:gd name="connsiteY0" fmla="*/ 13445 h 27362"/>
                <a:gd name="connsiteX1" fmla="*/ 14156 w 27539"/>
                <a:gd name="connsiteY1" fmla="*/ 27361 h 27362"/>
                <a:gd name="connsiteX2" fmla="*/ 2 w 27539"/>
                <a:gd name="connsiteY2" fmla="*/ 14039 h 27362"/>
                <a:gd name="connsiteX3" fmla="*/ 13561 w 27539"/>
                <a:gd name="connsiteY3" fmla="*/ 4 h 27362"/>
                <a:gd name="connsiteX4" fmla="*/ 27537 w 27539"/>
                <a:gd name="connsiteY4" fmla="*/ 13445 h 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39" h="27362">
                  <a:moveTo>
                    <a:pt x="27537" y="13445"/>
                  </a:moveTo>
                  <a:cubicBezTo>
                    <a:pt x="27656" y="21473"/>
                    <a:pt x="22125" y="27242"/>
                    <a:pt x="14156" y="27361"/>
                  </a:cubicBezTo>
                  <a:cubicBezTo>
                    <a:pt x="6425" y="27480"/>
                    <a:pt x="121" y="21533"/>
                    <a:pt x="2" y="14039"/>
                  </a:cubicBezTo>
                  <a:cubicBezTo>
                    <a:pt x="-117" y="6486"/>
                    <a:pt x="5949" y="182"/>
                    <a:pt x="13561" y="4"/>
                  </a:cubicBezTo>
                  <a:cubicBezTo>
                    <a:pt x="21233" y="-174"/>
                    <a:pt x="27418" y="5773"/>
                    <a:pt x="27537" y="13445"/>
                  </a:cubicBezTo>
                  <a:close/>
                </a:path>
              </a:pathLst>
            </a:custGeom>
            <a:solidFill>
              <a:srgbClr val="252B5D">
                <a:alpha val="24000"/>
              </a:srgbClr>
            </a:solidFill>
            <a:ln w="5935" cap="flat">
              <a:noFill/>
              <a:prstDash val="solid"/>
              <a:miter/>
            </a:ln>
          </p:spPr>
          <p:txBody>
            <a:bodyPr rtlCol="0" anchor="ctr"/>
            <a:lstStyle/>
            <a:p>
              <a:endParaRPr lang="es-BO"/>
            </a:p>
          </p:txBody>
        </p:sp>
        <p:sp>
          <p:nvSpPr>
            <p:cNvPr id="133" name="Forma libre: forma 132">
              <a:extLst>
                <a:ext uri="{FF2B5EF4-FFF2-40B4-BE49-F238E27FC236}">
                  <a16:creationId xmlns:a16="http://schemas.microsoft.com/office/drawing/2014/main" id="{94D7C873-6DB6-71FE-0F41-F642BF0F0023}"/>
                </a:ext>
              </a:extLst>
            </p:cNvPr>
            <p:cNvSpPr/>
            <p:nvPr/>
          </p:nvSpPr>
          <p:spPr>
            <a:xfrm>
              <a:off x="11198205" y="1865335"/>
              <a:ext cx="18198" cy="57925"/>
            </a:xfrm>
            <a:custGeom>
              <a:avLst/>
              <a:gdLst>
                <a:gd name="connsiteX0" fmla="*/ 1665 w 18198"/>
                <a:gd name="connsiteY0" fmla="*/ 47875 h 57925"/>
                <a:gd name="connsiteX1" fmla="*/ 0 w 18198"/>
                <a:gd name="connsiteY1" fmla="*/ 46032 h 57925"/>
                <a:gd name="connsiteX2" fmla="*/ 3330 w 18198"/>
                <a:gd name="connsiteY2" fmla="*/ 40084 h 57925"/>
                <a:gd name="connsiteX3" fmla="*/ 14154 w 18198"/>
                <a:gd name="connsiteY3" fmla="*/ 3925 h 57925"/>
                <a:gd name="connsiteX4" fmla="*/ 16295 w 18198"/>
                <a:gd name="connsiteY4" fmla="*/ 0 h 57925"/>
                <a:gd name="connsiteX5" fmla="*/ 16593 w 18198"/>
                <a:gd name="connsiteY5" fmla="*/ 25395 h 57925"/>
                <a:gd name="connsiteX6" fmla="*/ 18199 w 18198"/>
                <a:gd name="connsiteY6" fmla="*/ 31045 h 57925"/>
                <a:gd name="connsiteX7" fmla="*/ 16414 w 18198"/>
                <a:gd name="connsiteY7" fmla="*/ 32650 h 57925"/>
                <a:gd name="connsiteX8" fmla="*/ 15046 w 18198"/>
                <a:gd name="connsiteY8" fmla="*/ 38597 h 57925"/>
                <a:gd name="connsiteX9" fmla="*/ 12251 w 18198"/>
                <a:gd name="connsiteY9" fmla="*/ 57569 h 57925"/>
                <a:gd name="connsiteX10" fmla="*/ 11775 w 18198"/>
                <a:gd name="connsiteY10" fmla="*/ 57926 h 57925"/>
                <a:gd name="connsiteX11" fmla="*/ 1665 w 18198"/>
                <a:gd name="connsiteY11" fmla="*/ 47816 h 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8" h="57925">
                  <a:moveTo>
                    <a:pt x="1665" y="47875"/>
                  </a:moveTo>
                  <a:cubicBezTo>
                    <a:pt x="1130" y="47280"/>
                    <a:pt x="595" y="46626"/>
                    <a:pt x="0" y="46032"/>
                  </a:cubicBezTo>
                  <a:cubicBezTo>
                    <a:pt x="2617" y="44902"/>
                    <a:pt x="2855" y="42463"/>
                    <a:pt x="3330" y="40084"/>
                  </a:cubicBezTo>
                  <a:cubicBezTo>
                    <a:pt x="5709" y="27655"/>
                    <a:pt x="9813" y="15760"/>
                    <a:pt x="14154" y="3925"/>
                  </a:cubicBezTo>
                  <a:cubicBezTo>
                    <a:pt x="14630" y="2557"/>
                    <a:pt x="15582" y="1308"/>
                    <a:pt x="16295" y="0"/>
                  </a:cubicBezTo>
                  <a:cubicBezTo>
                    <a:pt x="15939" y="8445"/>
                    <a:pt x="15106" y="16949"/>
                    <a:pt x="16593" y="25395"/>
                  </a:cubicBezTo>
                  <a:cubicBezTo>
                    <a:pt x="17128" y="27298"/>
                    <a:pt x="17663" y="29141"/>
                    <a:pt x="18199" y="31045"/>
                  </a:cubicBezTo>
                  <a:lnTo>
                    <a:pt x="16414" y="32650"/>
                  </a:lnTo>
                  <a:cubicBezTo>
                    <a:pt x="15939" y="34613"/>
                    <a:pt x="15403" y="36635"/>
                    <a:pt x="15046" y="38597"/>
                  </a:cubicBezTo>
                  <a:cubicBezTo>
                    <a:pt x="13916" y="44902"/>
                    <a:pt x="11597" y="51027"/>
                    <a:pt x="12251" y="57569"/>
                  </a:cubicBezTo>
                  <a:lnTo>
                    <a:pt x="11775" y="57926"/>
                  </a:lnTo>
                  <a:cubicBezTo>
                    <a:pt x="9456" y="53525"/>
                    <a:pt x="6304" y="49957"/>
                    <a:pt x="1665" y="47816"/>
                  </a:cubicBezTo>
                  <a:close/>
                </a:path>
              </a:pathLst>
            </a:custGeom>
            <a:solidFill>
              <a:srgbClr val="184794">
                <a:alpha val="24000"/>
              </a:srgbClr>
            </a:solidFill>
            <a:ln w="5935" cap="flat">
              <a:noFill/>
              <a:prstDash val="solid"/>
              <a:miter/>
            </a:ln>
          </p:spPr>
          <p:txBody>
            <a:bodyPr rtlCol="0" anchor="ctr"/>
            <a:lstStyle/>
            <a:p>
              <a:endParaRPr lang="es-BO"/>
            </a:p>
          </p:txBody>
        </p:sp>
        <p:sp>
          <p:nvSpPr>
            <p:cNvPr id="134" name="Forma libre: forma 133">
              <a:extLst>
                <a:ext uri="{FF2B5EF4-FFF2-40B4-BE49-F238E27FC236}">
                  <a16:creationId xmlns:a16="http://schemas.microsoft.com/office/drawing/2014/main" id="{5F882D85-0950-3751-21C0-42C82103540B}"/>
                </a:ext>
              </a:extLst>
            </p:cNvPr>
            <p:cNvSpPr/>
            <p:nvPr/>
          </p:nvSpPr>
          <p:spPr>
            <a:xfrm>
              <a:off x="11516836" y="1756857"/>
              <a:ext cx="19290" cy="18676"/>
            </a:xfrm>
            <a:custGeom>
              <a:avLst/>
              <a:gdLst>
                <a:gd name="connsiteX0" fmla="*/ 9359 w 19290"/>
                <a:gd name="connsiteY0" fmla="*/ 18674 h 18676"/>
                <a:gd name="connsiteX1" fmla="*/ 21 w 19290"/>
                <a:gd name="connsiteY1" fmla="*/ 8861 h 18676"/>
                <a:gd name="connsiteX2" fmla="*/ 9359 w 19290"/>
                <a:gd name="connsiteY2" fmla="*/ 0 h 18676"/>
                <a:gd name="connsiteX3" fmla="*/ 19290 w 19290"/>
                <a:gd name="connsiteY3" fmla="*/ 9337 h 18676"/>
                <a:gd name="connsiteX4" fmla="*/ 9359 w 19290"/>
                <a:gd name="connsiteY4" fmla="*/ 18674 h 1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 h="18676">
                  <a:moveTo>
                    <a:pt x="9359" y="18674"/>
                  </a:moveTo>
                  <a:cubicBezTo>
                    <a:pt x="3828" y="18555"/>
                    <a:pt x="-335" y="14214"/>
                    <a:pt x="21" y="8861"/>
                  </a:cubicBezTo>
                  <a:cubicBezTo>
                    <a:pt x="319" y="3747"/>
                    <a:pt x="4244" y="0"/>
                    <a:pt x="9359" y="0"/>
                  </a:cubicBezTo>
                  <a:cubicBezTo>
                    <a:pt x="14771" y="0"/>
                    <a:pt x="19290" y="4223"/>
                    <a:pt x="19290" y="9337"/>
                  </a:cubicBezTo>
                  <a:cubicBezTo>
                    <a:pt x="19290" y="14452"/>
                    <a:pt x="14711" y="18793"/>
                    <a:pt x="9359" y="18674"/>
                  </a:cubicBezTo>
                  <a:close/>
                </a:path>
              </a:pathLst>
            </a:custGeom>
            <a:solidFill>
              <a:srgbClr val="252B5D">
                <a:alpha val="24000"/>
              </a:srgbClr>
            </a:solidFill>
            <a:ln w="5935" cap="flat">
              <a:noFill/>
              <a:prstDash val="solid"/>
              <a:miter/>
            </a:ln>
          </p:spPr>
          <p:txBody>
            <a:bodyPr rtlCol="0" anchor="ctr"/>
            <a:lstStyle/>
            <a:p>
              <a:endParaRPr lang="es-BO"/>
            </a:p>
          </p:txBody>
        </p:sp>
        <p:sp>
          <p:nvSpPr>
            <p:cNvPr id="135" name="Forma libre: forma 134">
              <a:extLst>
                <a:ext uri="{FF2B5EF4-FFF2-40B4-BE49-F238E27FC236}">
                  <a16:creationId xmlns:a16="http://schemas.microsoft.com/office/drawing/2014/main" id="{0B3A0AD2-DC8D-E08B-69E2-CCF11D165FBB}"/>
                </a:ext>
              </a:extLst>
            </p:cNvPr>
            <p:cNvSpPr/>
            <p:nvPr/>
          </p:nvSpPr>
          <p:spPr>
            <a:xfrm>
              <a:off x="11330742" y="1854630"/>
              <a:ext cx="5953" cy="40500"/>
            </a:xfrm>
            <a:custGeom>
              <a:avLst/>
              <a:gdLst>
                <a:gd name="connsiteX0" fmla="*/ 3060 w 5953"/>
                <a:gd name="connsiteY0" fmla="*/ 40501 h 40500"/>
                <a:gd name="connsiteX1" fmla="*/ 2287 w 5953"/>
                <a:gd name="connsiteY1" fmla="*/ 37051 h 40500"/>
                <a:gd name="connsiteX2" fmla="*/ 205 w 5953"/>
                <a:gd name="connsiteY2" fmla="*/ 0 h 40500"/>
                <a:gd name="connsiteX3" fmla="*/ 4428 w 5953"/>
                <a:gd name="connsiteY3" fmla="*/ 10705 h 40500"/>
                <a:gd name="connsiteX4" fmla="*/ 4487 w 5953"/>
                <a:gd name="connsiteY4" fmla="*/ 38241 h 40500"/>
                <a:gd name="connsiteX5" fmla="*/ 3060 w 5953"/>
                <a:gd name="connsiteY5" fmla="*/ 40501 h 4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 h="40500">
                  <a:moveTo>
                    <a:pt x="3060" y="40501"/>
                  </a:moveTo>
                  <a:cubicBezTo>
                    <a:pt x="2763" y="39371"/>
                    <a:pt x="2346" y="38241"/>
                    <a:pt x="2287" y="37051"/>
                  </a:cubicBezTo>
                  <a:cubicBezTo>
                    <a:pt x="1276" y="24741"/>
                    <a:pt x="-627" y="12430"/>
                    <a:pt x="205" y="0"/>
                  </a:cubicBezTo>
                  <a:cubicBezTo>
                    <a:pt x="1633" y="3568"/>
                    <a:pt x="3655" y="7018"/>
                    <a:pt x="4428" y="10705"/>
                  </a:cubicBezTo>
                  <a:cubicBezTo>
                    <a:pt x="6331" y="19804"/>
                    <a:pt x="6569" y="29082"/>
                    <a:pt x="4487" y="38241"/>
                  </a:cubicBezTo>
                  <a:cubicBezTo>
                    <a:pt x="4309" y="39073"/>
                    <a:pt x="3536" y="39727"/>
                    <a:pt x="3060" y="40501"/>
                  </a:cubicBezTo>
                  <a:close/>
                </a:path>
              </a:pathLst>
            </a:custGeom>
            <a:solidFill>
              <a:srgbClr val="146693">
                <a:alpha val="24000"/>
              </a:srgbClr>
            </a:solidFill>
            <a:ln w="5935" cap="flat">
              <a:noFill/>
              <a:prstDash val="solid"/>
              <a:miter/>
            </a:ln>
          </p:spPr>
          <p:txBody>
            <a:bodyPr rtlCol="0" anchor="ctr"/>
            <a:lstStyle/>
            <a:p>
              <a:endParaRPr lang="es-BO"/>
            </a:p>
          </p:txBody>
        </p:sp>
        <p:sp>
          <p:nvSpPr>
            <p:cNvPr id="136" name="Forma libre: forma 135">
              <a:extLst>
                <a:ext uri="{FF2B5EF4-FFF2-40B4-BE49-F238E27FC236}">
                  <a16:creationId xmlns:a16="http://schemas.microsoft.com/office/drawing/2014/main" id="{459682B0-D8DC-BA33-AD28-51674C2471AE}"/>
                </a:ext>
              </a:extLst>
            </p:cNvPr>
            <p:cNvSpPr/>
            <p:nvPr/>
          </p:nvSpPr>
          <p:spPr>
            <a:xfrm>
              <a:off x="11447810" y="1744666"/>
              <a:ext cx="5530" cy="1539"/>
            </a:xfrm>
            <a:custGeom>
              <a:avLst/>
              <a:gdLst>
                <a:gd name="connsiteX0" fmla="*/ 5412 w 5530"/>
                <a:gd name="connsiteY0" fmla="*/ 0 h 1539"/>
                <a:gd name="connsiteX1" fmla="*/ 5531 w 5530"/>
                <a:gd name="connsiteY1" fmla="*/ 1487 h 1539"/>
                <a:gd name="connsiteX2" fmla="*/ 0 w 5530"/>
                <a:gd name="connsiteY2" fmla="*/ 60 h 1539"/>
                <a:gd name="connsiteX3" fmla="*/ 5412 w 5530"/>
                <a:gd name="connsiteY3" fmla="*/ 60 h 1539"/>
              </a:gdLst>
              <a:ahLst/>
              <a:cxnLst>
                <a:cxn ang="0">
                  <a:pos x="connsiteX0" y="connsiteY0"/>
                </a:cxn>
                <a:cxn ang="0">
                  <a:pos x="connsiteX1" y="connsiteY1"/>
                </a:cxn>
                <a:cxn ang="0">
                  <a:pos x="connsiteX2" y="connsiteY2"/>
                </a:cxn>
                <a:cxn ang="0">
                  <a:pos x="connsiteX3" y="connsiteY3"/>
                </a:cxn>
              </a:cxnLst>
              <a:rect l="l" t="t" r="r" b="b"/>
              <a:pathLst>
                <a:path w="5530" h="1539">
                  <a:moveTo>
                    <a:pt x="5412" y="0"/>
                  </a:moveTo>
                  <a:cubicBezTo>
                    <a:pt x="5531" y="476"/>
                    <a:pt x="5531" y="952"/>
                    <a:pt x="5531" y="1487"/>
                  </a:cubicBezTo>
                  <a:cubicBezTo>
                    <a:pt x="3509" y="1606"/>
                    <a:pt x="1546" y="1665"/>
                    <a:pt x="0" y="60"/>
                  </a:cubicBezTo>
                  <a:cubicBezTo>
                    <a:pt x="1784" y="60"/>
                    <a:pt x="3628" y="60"/>
                    <a:pt x="5412" y="60"/>
                  </a:cubicBezTo>
                  <a:close/>
                </a:path>
              </a:pathLst>
            </a:custGeom>
            <a:solidFill>
              <a:srgbClr val="18314A">
                <a:alpha val="24000"/>
              </a:srgbClr>
            </a:solidFill>
            <a:ln w="5935" cap="flat">
              <a:noFill/>
              <a:prstDash val="solid"/>
              <a:miter/>
            </a:ln>
          </p:spPr>
          <p:txBody>
            <a:bodyPr rtlCol="0" anchor="ctr"/>
            <a:lstStyle/>
            <a:p>
              <a:endParaRPr lang="es-BO"/>
            </a:p>
          </p:txBody>
        </p:sp>
        <p:sp>
          <p:nvSpPr>
            <p:cNvPr id="137" name="Forma libre: forma 136">
              <a:extLst>
                <a:ext uri="{FF2B5EF4-FFF2-40B4-BE49-F238E27FC236}">
                  <a16:creationId xmlns:a16="http://schemas.microsoft.com/office/drawing/2014/main" id="{DE837362-8472-27F2-BBEB-04351C475A60}"/>
                </a:ext>
              </a:extLst>
            </p:cNvPr>
            <p:cNvSpPr/>
            <p:nvPr/>
          </p:nvSpPr>
          <p:spPr>
            <a:xfrm>
              <a:off x="11493167" y="1813237"/>
              <a:ext cx="1910" cy="5887"/>
            </a:xfrm>
            <a:custGeom>
              <a:avLst/>
              <a:gdLst>
                <a:gd name="connsiteX0" fmla="*/ 318 w 1910"/>
                <a:gd name="connsiteY0" fmla="*/ 5888 h 5887"/>
                <a:gd name="connsiteX1" fmla="*/ 1746 w 1910"/>
                <a:gd name="connsiteY1" fmla="*/ 0 h 5887"/>
                <a:gd name="connsiteX2" fmla="*/ 318 w 1910"/>
                <a:gd name="connsiteY2" fmla="*/ 5888 h 5887"/>
              </a:gdLst>
              <a:ahLst/>
              <a:cxnLst>
                <a:cxn ang="0">
                  <a:pos x="connsiteX0" y="connsiteY0"/>
                </a:cxn>
                <a:cxn ang="0">
                  <a:pos x="connsiteX1" y="connsiteY1"/>
                </a:cxn>
                <a:cxn ang="0">
                  <a:pos x="connsiteX2" y="connsiteY2"/>
                </a:cxn>
              </a:cxnLst>
              <a:rect l="l" t="t" r="r" b="b"/>
              <a:pathLst>
                <a:path w="1910" h="5887">
                  <a:moveTo>
                    <a:pt x="318" y="5888"/>
                  </a:moveTo>
                  <a:cubicBezTo>
                    <a:pt x="-217" y="3687"/>
                    <a:pt x="-276" y="1606"/>
                    <a:pt x="1746" y="0"/>
                  </a:cubicBezTo>
                  <a:cubicBezTo>
                    <a:pt x="2103" y="2141"/>
                    <a:pt x="1984" y="4163"/>
                    <a:pt x="318" y="5888"/>
                  </a:cubicBezTo>
                  <a:close/>
                </a:path>
              </a:pathLst>
            </a:custGeom>
            <a:solidFill>
              <a:srgbClr val="18314A">
                <a:alpha val="24000"/>
              </a:srgbClr>
            </a:solidFill>
            <a:ln w="5935" cap="flat">
              <a:noFill/>
              <a:prstDash val="solid"/>
              <a:miter/>
            </a:ln>
          </p:spPr>
          <p:txBody>
            <a:bodyPr rtlCol="0" anchor="ctr"/>
            <a:lstStyle/>
            <a:p>
              <a:endParaRPr lang="es-BO"/>
            </a:p>
          </p:txBody>
        </p:sp>
        <p:sp>
          <p:nvSpPr>
            <p:cNvPr id="138" name="Forma libre: forma 137">
              <a:extLst>
                <a:ext uri="{FF2B5EF4-FFF2-40B4-BE49-F238E27FC236}">
                  <a16:creationId xmlns:a16="http://schemas.microsoft.com/office/drawing/2014/main" id="{69664409-F1A5-A588-6408-5381DDFDCA7E}"/>
                </a:ext>
              </a:extLst>
            </p:cNvPr>
            <p:cNvSpPr/>
            <p:nvPr/>
          </p:nvSpPr>
          <p:spPr>
            <a:xfrm>
              <a:off x="11230137" y="1831436"/>
              <a:ext cx="2994" cy="4460"/>
            </a:xfrm>
            <a:custGeom>
              <a:avLst/>
              <a:gdLst>
                <a:gd name="connsiteX0" fmla="*/ 2384 w 2994"/>
                <a:gd name="connsiteY0" fmla="*/ 0 h 4460"/>
                <a:gd name="connsiteX1" fmla="*/ 243 w 2994"/>
                <a:gd name="connsiteY1" fmla="*/ 4460 h 4460"/>
                <a:gd name="connsiteX2" fmla="*/ 2384 w 2994"/>
                <a:gd name="connsiteY2" fmla="*/ 0 h 4460"/>
              </a:gdLst>
              <a:ahLst/>
              <a:cxnLst>
                <a:cxn ang="0">
                  <a:pos x="connsiteX0" y="connsiteY0"/>
                </a:cxn>
                <a:cxn ang="0">
                  <a:pos x="connsiteX1" y="connsiteY1"/>
                </a:cxn>
                <a:cxn ang="0">
                  <a:pos x="connsiteX2" y="connsiteY2"/>
                </a:cxn>
              </a:cxnLst>
              <a:rect l="l" t="t" r="r" b="b"/>
              <a:pathLst>
                <a:path w="2994" h="4460">
                  <a:moveTo>
                    <a:pt x="2384" y="0"/>
                  </a:moveTo>
                  <a:cubicBezTo>
                    <a:pt x="3454" y="2260"/>
                    <a:pt x="3335" y="2557"/>
                    <a:pt x="243" y="4460"/>
                  </a:cubicBezTo>
                  <a:cubicBezTo>
                    <a:pt x="-412" y="2319"/>
                    <a:pt x="243" y="773"/>
                    <a:pt x="2384" y="0"/>
                  </a:cubicBezTo>
                  <a:close/>
                </a:path>
              </a:pathLst>
            </a:custGeom>
            <a:solidFill>
              <a:srgbClr val="184794">
                <a:alpha val="24000"/>
              </a:srgbClr>
            </a:solidFill>
            <a:ln w="5935" cap="flat">
              <a:noFill/>
              <a:prstDash val="solid"/>
              <a:miter/>
            </a:ln>
          </p:spPr>
          <p:txBody>
            <a:bodyPr rtlCol="0" anchor="ctr"/>
            <a:lstStyle/>
            <a:p>
              <a:endParaRPr lang="es-BO"/>
            </a:p>
          </p:txBody>
        </p:sp>
        <p:sp>
          <p:nvSpPr>
            <p:cNvPr id="139" name="Forma libre: forma 138">
              <a:extLst>
                <a:ext uri="{FF2B5EF4-FFF2-40B4-BE49-F238E27FC236}">
                  <a16:creationId xmlns:a16="http://schemas.microsoft.com/office/drawing/2014/main" id="{80088584-C0F5-5C96-A29D-EFD3F1ADC6DC}"/>
                </a:ext>
              </a:extLst>
            </p:cNvPr>
            <p:cNvSpPr/>
            <p:nvPr/>
          </p:nvSpPr>
          <p:spPr>
            <a:xfrm>
              <a:off x="11226335" y="1836848"/>
              <a:ext cx="3092" cy="3330"/>
            </a:xfrm>
            <a:custGeom>
              <a:avLst/>
              <a:gdLst>
                <a:gd name="connsiteX0" fmla="*/ 3093 w 3092"/>
                <a:gd name="connsiteY0" fmla="*/ 0 h 3330"/>
                <a:gd name="connsiteX1" fmla="*/ 0 w 3092"/>
                <a:gd name="connsiteY1" fmla="*/ 3330 h 3330"/>
                <a:gd name="connsiteX2" fmla="*/ 3093 w 3092"/>
                <a:gd name="connsiteY2" fmla="*/ 0 h 3330"/>
              </a:gdLst>
              <a:ahLst/>
              <a:cxnLst>
                <a:cxn ang="0">
                  <a:pos x="connsiteX0" y="connsiteY0"/>
                </a:cxn>
                <a:cxn ang="0">
                  <a:pos x="connsiteX1" y="connsiteY1"/>
                </a:cxn>
                <a:cxn ang="0">
                  <a:pos x="connsiteX2" y="connsiteY2"/>
                </a:cxn>
              </a:cxnLst>
              <a:rect l="l" t="t" r="r" b="b"/>
              <a:pathLst>
                <a:path w="3092" h="3330">
                  <a:moveTo>
                    <a:pt x="3093" y="0"/>
                  </a:moveTo>
                  <a:cubicBezTo>
                    <a:pt x="2795" y="1784"/>
                    <a:pt x="1963" y="3092"/>
                    <a:pt x="0" y="3330"/>
                  </a:cubicBezTo>
                  <a:cubicBezTo>
                    <a:pt x="416" y="1665"/>
                    <a:pt x="952" y="119"/>
                    <a:pt x="3093" y="0"/>
                  </a:cubicBezTo>
                  <a:close/>
                </a:path>
              </a:pathLst>
            </a:custGeom>
            <a:solidFill>
              <a:srgbClr val="146693">
                <a:alpha val="24000"/>
              </a:srgbClr>
            </a:solidFill>
            <a:ln w="5935" cap="flat">
              <a:noFill/>
              <a:prstDash val="solid"/>
              <a:miter/>
            </a:ln>
          </p:spPr>
          <p:txBody>
            <a:bodyPr rtlCol="0" anchor="ctr"/>
            <a:lstStyle/>
            <a:p>
              <a:endParaRPr lang="es-BO"/>
            </a:p>
          </p:txBody>
        </p:sp>
        <p:sp>
          <p:nvSpPr>
            <p:cNvPr id="140" name="Forma libre: forma 139">
              <a:extLst>
                <a:ext uri="{FF2B5EF4-FFF2-40B4-BE49-F238E27FC236}">
                  <a16:creationId xmlns:a16="http://schemas.microsoft.com/office/drawing/2014/main" id="{A662B9A6-0591-4126-04E2-90483ECF0F83}"/>
                </a:ext>
              </a:extLst>
            </p:cNvPr>
            <p:cNvSpPr/>
            <p:nvPr/>
          </p:nvSpPr>
          <p:spPr>
            <a:xfrm>
              <a:off x="11494498" y="1811691"/>
              <a:ext cx="890" cy="1605"/>
            </a:xfrm>
            <a:custGeom>
              <a:avLst/>
              <a:gdLst>
                <a:gd name="connsiteX0" fmla="*/ 117 w 890"/>
                <a:gd name="connsiteY0" fmla="*/ 119 h 1605"/>
                <a:gd name="connsiteX1" fmla="*/ 890 w 890"/>
                <a:gd name="connsiteY1" fmla="*/ 0 h 1605"/>
                <a:gd name="connsiteX2" fmla="*/ 295 w 890"/>
                <a:gd name="connsiteY2" fmla="*/ 1606 h 1605"/>
                <a:gd name="connsiteX3" fmla="*/ 57 w 890"/>
                <a:gd name="connsiteY3" fmla="*/ 178 h 1605"/>
              </a:gdLst>
              <a:ahLst/>
              <a:cxnLst>
                <a:cxn ang="0">
                  <a:pos x="connsiteX0" y="connsiteY0"/>
                </a:cxn>
                <a:cxn ang="0">
                  <a:pos x="connsiteX1" y="connsiteY1"/>
                </a:cxn>
                <a:cxn ang="0">
                  <a:pos x="connsiteX2" y="connsiteY2"/>
                </a:cxn>
                <a:cxn ang="0">
                  <a:pos x="connsiteX3" y="connsiteY3"/>
                </a:cxn>
              </a:cxnLst>
              <a:rect l="l" t="t" r="r" b="b"/>
              <a:pathLst>
                <a:path w="890" h="1605">
                  <a:moveTo>
                    <a:pt x="117" y="119"/>
                  </a:moveTo>
                  <a:lnTo>
                    <a:pt x="890" y="0"/>
                  </a:lnTo>
                  <a:lnTo>
                    <a:pt x="295" y="1606"/>
                  </a:lnTo>
                  <a:cubicBezTo>
                    <a:pt x="-2" y="1130"/>
                    <a:pt x="-61" y="654"/>
                    <a:pt x="57" y="178"/>
                  </a:cubicBezTo>
                  <a:close/>
                </a:path>
              </a:pathLst>
            </a:custGeom>
            <a:solidFill>
              <a:srgbClr val="18314A">
                <a:alpha val="24000"/>
              </a:srgbClr>
            </a:solidFill>
            <a:ln w="5935" cap="flat">
              <a:noFill/>
              <a:prstDash val="solid"/>
              <a:miter/>
            </a:ln>
          </p:spPr>
          <p:txBody>
            <a:bodyPr rtlCol="0" anchor="ctr"/>
            <a:lstStyle/>
            <a:p>
              <a:endParaRPr lang="es-BO"/>
            </a:p>
          </p:txBody>
        </p:sp>
        <p:sp>
          <p:nvSpPr>
            <p:cNvPr id="141" name="Forma libre: forma 140">
              <a:extLst>
                <a:ext uri="{FF2B5EF4-FFF2-40B4-BE49-F238E27FC236}">
                  <a16:creationId xmlns:a16="http://schemas.microsoft.com/office/drawing/2014/main" id="{FD541823-79D1-574E-17C0-FE066F3D01D9}"/>
                </a:ext>
              </a:extLst>
            </p:cNvPr>
            <p:cNvSpPr/>
            <p:nvPr/>
          </p:nvSpPr>
          <p:spPr>
            <a:xfrm>
              <a:off x="11672140" y="1470379"/>
              <a:ext cx="36218" cy="89386"/>
            </a:xfrm>
            <a:custGeom>
              <a:avLst/>
              <a:gdLst>
                <a:gd name="connsiteX0" fmla="*/ 3985 w 36218"/>
                <a:gd name="connsiteY0" fmla="*/ 60 h 89386"/>
                <a:gd name="connsiteX1" fmla="*/ 13679 w 36218"/>
                <a:gd name="connsiteY1" fmla="*/ 1190 h 89386"/>
                <a:gd name="connsiteX2" fmla="*/ 32769 w 36218"/>
                <a:gd name="connsiteY2" fmla="*/ 10110 h 89386"/>
                <a:gd name="connsiteX3" fmla="*/ 35802 w 36218"/>
                <a:gd name="connsiteY3" fmla="*/ 11835 h 89386"/>
                <a:gd name="connsiteX4" fmla="*/ 36219 w 36218"/>
                <a:gd name="connsiteY4" fmla="*/ 13560 h 89386"/>
                <a:gd name="connsiteX5" fmla="*/ 36040 w 36218"/>
                <a:gd name="connsiteY5" fmla="*/ 69404 h 89386"/>
                <a:gd name="connsiteX6" fmla="*/ 4282 w 36218"/>
                <a:gd name="connsiteY6" fmla="*/ 89387 h 89386"/>
                <a:gd name="connsiteX7" fmla="*/ 3747 w 36218"/>
                <a:gd name="connsiteY7" fmla="*/ 55071 h 89386"/>
                <a:gd name="connsiteX8" fmla="*/ 2319 w 36218"/>
                <a:gd name="connsiteY8" fmla="*/ 40739 h 89386"/>
                <a:gd name="connsiteX9" fmla="*/ 2022 w 36218"/>
                <a:gd name="connsiteY9" fmla="*/ 38062 h 89386"/>
                <a:gd name="connsiteX10" fmla="*/ 0 w 36218"/>
                <a:gd name="connsiteY10" fmla="*/ 238 h 89386"/>
                <a:gd name="connsiteX11" fmla="*/ 0 w 36218"/>
                <a:gd name="connsiteY11" fmla="*/ 119 h 89386"/>
                <a:gd name="connsiteX12" fmla="*/ 4044 w 36218"/>
                <a:gd name="connsiteY12" fmla="*/ 0 h 8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18" h="89386">
                  <a:moveTo>
                    <a:pt x="3985" y="60"/>
                  </a:moveTo>
                  <a:cubicBezTo>
                    <a:pt x="7196" y="416"/>
                    <a:pt x="10527" y="535"/>
                    <a:pt x="13679" y="1190"/>
                  </a:cubicBezTo>
                  <a:cubicBezTo>
                    <a:pt x="20696" y="2676"/>
                    <a:pt x="27298" y="5234"/>
                    <a:pt x="32769" y="10110"/>
                  </a:cubicBezTo>
                  <a:cubicBezTo>
                    <a:pt x="33602" y="10883"/>
                    <a:pt x="34791" y="11300"/>
                    <a:pt x="35802" y="11835"/>
                  </a:cubicBezTo>
                  <a:cubicBezTo>
                    <a:pt x="35981" y="12430"/>
                    <a:pt x="36219" y="13024"/>
                    <a:pt x="36219" y="13560"/>
                  </a:cubicBezTo>
                  <a:cubicBezTo>
                    <a:pt x="36219" y="32175"/>
                    <a:pt x="36100" y="50789"/>
                    <a:pt x="36040" y="69404"/>
                  </a:cubicBezTo>
                  <a:cubicBezTo>
                    <a:pt x="28190" y="80347"/>
                    <a:pt x="17723" y="87246"/>
                    <a:pt x="4282" y="89387"/>
                  </a:cubicBezTo>
                  <a:cubicBezTo>
                    <a:pt x="4104" y="77968"/>
                    <a:pt x="4044" y="66490"/>
                    <a:pt x="3747" y="55071"/>
                  </a:cubicBezTo>
                  <a:cubicBezTo>
                    <a:pt x="3628" y="50314"/>
                    <a:pt x="2795" y="45556"/>
                    <a:pt x="2319" y="40739"/>
                  </a:cubicBezTo>
                  <a:cubicBezTo>
                    <a:pt x="2201" y="39847"/>
                    <a:pt x="2082" y="38954"/>
                    <a:pt x="2022" y="38062"/>
                  </a:cubicBezTo>
                  <a:cubicBezTo>
                    <a:pt x="1368" y="25454"/>
                    <a:pt x="654" y="12846"/>
                    <a:pt x="0" y="238"/>
                  </a:cubicBezTo>
                  <a:lnTo>
                    <a:pt x="0" y="119"/>
                  </a:lnTo>
                  <a:lnTo>
                    <a:pt x="4044" y="0"/>
                  </a:lnTo>
                  <a:close/>
                </a:path>
              </a:pathLst>
            </a:custGeom>
            <a:solidFill>
              <a:srgbClr val="252B5D">
                <a:alpha val="24000"/>
              </a:srgbClr>
            </a:solidFill>
            <a:ln w="5935" cap="flat">
              <a:noFill/>
              <a:prstDash val="solid"/>
              <a:miter/>
            </a:ln>
          </p:spPr>
          <p:txBody>
            <a:bodyPr rtlCol="0" anchor="ctr"/>
            <a:lstStyle/>
            <a:p>
              <a:endParaRPr lang="es-BO"/>
            </a:p>
          </p:txBody>
        </p:sp>
        <p:sp>
          <p:nvSpPr>
            <p:cNvPr id="142" name="Forma libre: forma 141">
              <a:extLst>
                <a:ext uri="{FF2B5EF4-FFF2-40B4-BE49-F238E27FC236}">
                  <a16:creationId xmlns:a16="http://schemas.microsoft.com/office/drawing/2014/main" id="{6434B681-ED45-4436-0C7A-696B5AC77EFB}"/>
                </a:ext>
              </a:extLst>
            </p:cNvPr>
            <p:cNvSpPr/>
            <p:nvPr/>
          </p:nvSpPr>
          <p:spPr>
            <a:xfrm>
              <a:off x="11527926" y="1305344"/>
              <a:ext cx="146413" cy="279817"/>
            </a:xfrm>
            <a:custGeom>
              <a:avLst/>
              <a:gdLst>
                <a:gd name="connsiteX0" fmla="*/ 28599 w 146413"/>
                <a:gd name="connsiteY0" fmla="*/ 264176 h 279817"/>
                <a:gd name="connsiteX1" fmla="*/ 6416 w 146413"/>
                <a:gd name="connsiteY1" fmla="*/ 277676 h 279817"/>
                <a:gd name="connsiteX2" fmla="*/ 588 w 146413"/>
                <a:gd name="connsiteY2" fmla="*/ 279817 h 279817"/>
                <a:gd name="connsiteX3" fmla="*/ 647 w 146413"/>
                <a:gd name="connsiteY3" fmla="*/ 269588 h 279817"/>
                <a:gd name="connsiteX4" fmla="*/ 3502 w 146413"/>
                <a:gd name="connsiteY4" fmla="*/ 247405 h 279817"/>
                <a:gd name="connsiteX5" fmla="*/ 3799 w 146413"/>
                <a:gd name="connsiteY5" fmla="*/ 241160 h 279817"/>
                <a:gd name="connsiteX6" fmla="*/ 5583 w 146413"/>
                <a:gd name="connsiteY6" fmla="*/ 238425 h 279817"/>
                <a:gd name="connsiteX7" fmla="*/ 8081 w 146413"/>
                <a:gd name="connsiteY7" fmla="*/ 237473 h 279817"/>
                <a:gd name="connsiteX8" fmla="*/ 62439 w 146413"/>
                <a:gd name="connsiteY8" fmla="*/ 186862 h 279817"/>
                <a:gd name="connsiteX9" fmla="*/ 63510 w 146413"/>
                <a:gd name="connsiteY9" fmla="*/ 184424 h 279817"/>
                <a:gd name="connsiteX10" fmla="*/ 85871 w 146413"/>
                <a:gd name="connsiteY10" fmla="*/ 153022 h 279817"/>
                <a:gd name="connsiteX11" fmla="*/ 112336 w 146413"/>
                <a:gd name="connsiteY11" fmla="*/ 97178 h 279817"/>
                <a:gd name="connsiteX12" fmla="*/ 113764 w 146413"/>
                <a:gd name="connsiteY12" fmla="*/ 94918 h 279817"/>
                <a:gd name="connsiteX13" fmla="*/ 130119 w 146413"/>
                <a:gd name="connsiteY13" fmla="*/ 25870 h 279817"/>
                <a:gd name="connsiteX14" fmla="*/ 131724 w 146413"/>
                <a:gd name="connsiteY14" fmla="*/ 4342 h 279817"/>
                <a:gd name="connsiteX15" fmla="*/ 132022 w 146413"/>
                <a:gd name="connsiteY15" fmla="*/ 3093 h 279817"/>
                <a:gd name="connsiteX16" fmla="*/ 136898 w 146413"/>
                <a:gd name="connsiteY16" fmla="*/ 0 h 279817"/>
                <a:gd name="connsiteX17" fmla="*/ 137315 w 146413"/>
                <a:gd name="connsiteY17" fmla="*/ 13560 h 279817"/>
                <a:gd name="connsiteX18" fmla="*/ 137969 w 146413"/>
                <a:gd name="connsiteY18" fmla="*/ 21648 h 279817"/>
                <a:gd name="connsiteX19" fmla="*/ 140943 w 146413"/>
                <a:gd name="connsiteY19" fmla="*/ 49303 h 279817"/>
                <a:gd name="connsiteX20" fmla="*/ 141478 w 146413"/>
                <a:gd name="connsiteY20" fmla="*/ 64646 h 279817"/>
                <a:gd name="connsiteX21" fmla="*/ 144570 w 146413"/>
                <a:gd name="connsiteY21" fmla="*/ 95929 h 279817"/>
                <a:gd name="connsiteX22" fmla="*/ 144630 w 146413"/>
                <a:gd name="connsiteY22" fmla="*/ 109489 h 279817"/>
                <a:gd name="connsiteX23" fmla="*/ 146414 w 146413"/>
                <a:gd name="connsiteY23" fmla="*/ 115317 h 279817"/>
                <a:gd name="connsiteX24" fmla="*/ 146414 w 146413"/>
                <a:gd name="connsiteY24" fmla="*/ 116209 h 279817"/>
                <a:gd name="connsiteX25" fmla="*/ 139337 w 146413"/>
                <a:gd name="connsiteY25" fmla="*/ 118885 h 279817"/>
                <a:gd name="connsiteX26" fmla="*/ 136363 w 146413"/>
                <a:gd name="connsiteY26" fmla="*/ 101400 h 279817"/>
                <a:gd name="connsiteX27" fmla="*/ 134460 w 146413"/>
                <a:gd name="connsiteY27" fmla="*/ 102471 h 279817"/>
                <a:gd name="connsiteX28" fmla="*/ 128870 w 146413"/>
                <a:gd name="connsiteY28" fmla="*/ 121502 h 279817"/>
                <a:gd name="connsiteX29" fmla="*/ 129583 w 146413"/>
                <a:gd name="connsiteY29" fmla="*/ 124892 h 279817"/>
                <a:gd name="connsiteX30" fmla="*/ 129048 w 146413"/>
                <a:gd name="connsiteY30" fmla="*/ 125249 h 279817"/>
                <a:gd name="connsiteX31" fmla="*/ 126610 w 146413"/>
                <a:gd name="connsiteY31" fmla="*/ 127628 h 279817"/>
                <a:gd name="connsiteX32" fmla="*/ 124766 w 146413"/>
                <a:gd name="connsiteY32" fmla="*/ 129412 h 279817"/>
                <a:gd name="connsiteX33" fmla="*/ 122863 w 146413"/>
                <a:gd name="connsiteY33" fmla="*/ 131374 h 279817"/>
                <a:gd name="connsiteX34" fmla="*/ 122922 w 146413"/>
                <a:gd name="connsiteY34" fmla="*/ 131374 h 279817"/>
                <a:gd name="connsiteX35" fmla="*/ 116737 w 146413"/>
                <a:gd name="connsiteY35" fmla="*/ 134526 h 279817"/>
                <a:gd name="connsiteX36" fmla="*/ 66899 w 146413"/>
                <a:gd name="connsiteY36" fmla="*/ 188706 h 279817"/>
                <a:gd name="connsiteX37" fmla="*/ 40077 w 146413"/>
                <a:gd name="connsiteY37" fmla="*/ 234440 h 279817"/>
                <a:gd name="connsiteX38" fmla="*/ 32881 w 146413"/>
                <a:gd name="connsiteY38" fmla="*/ 252876 h 279817"/>
                <a:gd name="connsiteX39" fmla="*/ 32049 w 146413"/>
                <a:gd name="connsiteY39" fmla="*/ 259835 h 279817"/>
                <a:gd name="connsiteX40" fmla="*/ 32227 w 146413"/>
                <a:gd name="connsiteY40" fmla="*/ 259835 h 279817"/>
                <a:gd name="connsiteX41" fmla="*/ 30502 w 146413"/>
                <a:gd name="connsiteY41" fmla="*/ 261857 h 279817"/>
                <a:gd name="connsiteX42" fmla="*/ 28659 w 146413"/>
                <a:gd name="connsiteY42" fmla="*/ 264295 h 27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413" h="279817">
                  <a:moveTo>
                    <a:pt x="28599" y="264176"/>
                  </a:moveTo>
                  <a:cubicBezTo>
                    <a:pt x="21225" y="268696"/>
                    <a:pt x="13910" y="273275"/>
                    <a:pt x="6416" y="277676"/>
                  </a:cubicBezTo>
                  <a:cubicBezTo>
                    <a:pt x="4751" y="278687"/>
                    <a:pt x="2669" y="279044"/>
                    <a:pt x="588" y="279817"/>
                  </a:cubicBezTo>
                  <a:cubicBezTo>
                    <a:pt x="-542" y="275952"/>
                    <a:pt x="231" y="272740"/>
                    <a:pt x="647" y="269588"/>
                  </a:cubicBezTo>
                  <a:cubicBezTo>
                    <a:pt x="1599" y="262213"/>
                    <a:pt x="2610" y="254779"/>
                    <a:pt x="3502" y="247405"/>
                  </a:cubicBezTo>
                  <a:cubicBezTo>
                    <a:pt x="3740" y="245323"/>
                    <a:pt x="3740" y="243242"/>
                    <a:pt x="3799" y="241160"/>
                  </a:cubicBezTo>
                  <a:cubicBezTo>
                    <a:pt x="4394" y="240268"/>
                    <a:pt x="4989" y="239376"/>
                    <a:pt x="5583" y="238425"/>
                  </a:cubicBezTo>
                  <a:cubicBezTo>
                    <a:pt x="6416" y="238127"/>
                    <a:pt x="7368" y="237949"/>
                    <a:pt x="8081" y="237473"/>
                  </a:cubicBezTo>
                  <a:cubicBezTo>
                    <a:pt x="28480" y="223081"/>
                    <a:pt x="46203" y="205774"/>
                    <a:pt x="62439" y="186862"/>
                  </a:cubicBezTo>
                  <a:cubicBezTo>
                    <a:pt x="62974" y="186208"/>
                    <a:pt x="63153" y="185256"/>
                    <a:pt x="63510" y="184424"/>
                  </a:cubicBezTo>
                  <a:cubicBezTo>
                    <a:pt x="72074" y="174789"/>
                    <a:pt x="79210" y="164025"/>
                    <a:pt x="85871" y="153022"/>
                  </a:cubicBezTo>
                  <a:cubicBezTo>
                    <a:pt x="96576" y="135299"/>
                    <a:pt x="105854" y="116923"/>
                    <a:pt x="112336" y="97178"/>
                  </a:cubicBezTo>
                  <a:cubicBezTo>
                    <a:pt x="112812" y="96405"/>
                    <a:pt x="113407" y="95750"/>
                    <a:pt x="113764" y="94918"/>
                  </a:cubicBezTo>
                  <a:cubicBezTo>
                    <a:pt x="121971" y="72556"/>
                    <a:pt x="126966" y="49422"/>
                    <a:pt x="130119" y="25870"/>
                  </a:cubicBezTo>
                  <a:cubicBezTo>
                    <a:pt x="131070" y="18734"/>
                    <a:pt x="131189" y="11538"/>
                    <a:pt x="131724" y="4342"/>
                  </a:cubicBezTo>
                  <a:cubicBezTo>
                    <a:pt x="131903" y="3925"/>
                    <a:pt x="132022" y="3568"/>
                    <a:pt x="132022" y="3093"/>
                  </a:cubicBezTo>
                  <a:cubicBezTo>
                    <a:pt x="133627" y="2082"/>
                    <a:pt x="135293" y="1011"/>
                    <a:pt x="136898" y="0"/>
                  </a:cubicBezTo>
                  <a:cubicBezTo>
                    <a:pt x="137017" y="4520"/>
                    <a:pt x="137136" y="9040"/>
                    <a:pt x="137315" y="13560"/>
                  </a:cubicBezTo>
                  <a:cubicBezTo>
                    <a:pt x="137434" y="16236"/>
                    <a:pt x="137612" y="18972"/>
                    <a:pt x="137969" y="21648"/>
                  </a:cubicBezTo>
                  <a:cubicBezTo>
                    <a:pt x="139218" y="30866"/>
                    <a:pt x="140943" y="39965"/>
                    <a:pt x="140943" y="49303"/>
                  </a:cubicBezTo>
                  <a:cubicBezTo>
                    <a:pt x="140943" y="54417"/>
                    <a:pt x="140705" y="59591"/>
                    <a:pt x="141478" y="64646"/>
                  </a:cubicBezTo>
                  <a:cubicBezTo>
                    <a:pt x="143024" y="75054"/>
                    <a:pt x="144749" y="85343"/>
                    <a:pt x="144570" y="95929"/>
                  </a:cubicBezTo>
                  <a:cubicBezTo>
                    <a:pt x="144511" y="100449"/>
                    <a:pt x="144570" y="104969"/>
                    <a:pt x="144630" y="109489"/>
                  </a:cubicBezTo>
                  <a:cubicBezTo>
                    <a:pt x="144630" y="111630"/>
                    <a:pt x="144689" y="113711"/>
                    <a:pt x="146414" y="115317"/>
                  </a:cubicBezTo>
                  <a:lnTo>
                    <a:pt x="146414" y="116209"/>
                  </a:lnTo>
                  <a:cubicBezTo>
                    <a:pt x="144035" y="117101"/>
                    <a:pt x="141716" y="117993"/>
                    <a:pt x="139337" y="118885"/>
                  </a:cubicBezTo>
                  <a:cubicBezTo>
                    <a:pt x="138742" y="112997"/>
                    <a:pt x="137731" y="107288"/>
                    <a:pt x="136363" y="101400"/>
                  </a:cubicBezTo>
                  <a:cubicBezTo>
                    <a:pt x="135352" y="101936"/>
                    <a:pt x="134579" y="102114"/>
                    <a:pt x="134460" y="102471"/>
                  </a:cubicBezTo>
                  <a:cubicBezTo>
                    <a:pt x="132497" y="108775"/>
                    <a:pt x="130594" y="115138"/>
                    <a:pt x="128870" y="121502"/>
                  </a:cubicBezTo>
                  <a:cubicBezTo>
                    <a:pt x="128572" y="122513"/>
                    <a:pt x="129345" y="123762"/>
                    <a:pt x="129583" y="124892"/>
                  </a:cubicBezTo>
                  <a:lnTo>
                    <a:pt x="129048" y="125249"/>
                  </a:lnTo>
                  <a:cubicBezTo>
                    <a:pt x="126788" y="124535"/>
                    <a:pt x="126907" y="126260"/>
                    <a:pt x="126610" y="127628"/>
                  </a:cubicBezTo>
                  <a:lnTo>
                    <a:pt x="124766" y="129412"/>
                  </a:lnTo>
                  <a:lnTo>
                    <a:pt x="122863" y="131374"/>
                  </a:lnTo>
                  <a:lnTo>
                    <a:pt x="122922" y="131374"/>
                  </a:lnTo>
                  <a:cubicBezTo>
                    <a:pt x="120127" y="131017"/>
                    <a:pt x="118581" y="133099"/>
                    <a:pt x="116737" y="134526"/>
                  </a:cubicBezTo>
                  <a:cubicBezTo>
                    <a:pt x="97349" y="150049"/>
                    <a:pt x="81351" y="168663"/>
                    <a:pt x="66899" y="188706"/>
                  </a:cubicBezTo>
                  <a:cubicBezTo>
                    <a:pt x="56551" y="203157"/>
                    <a:pt x="47333" y="218263"/>
                    <a:pt x="40077" y="234440"/>
                  </a:cubicBezTo>
                  <a:cubicBezTo>
                    <a:pt x="37401" y="240447"/>
                    <a:pt x="35022" y="246632"/>
                    <a:pt x="32881" y="252876"/>
                  </a:cubicBezTo>
                  <a:cubicBezTo>
                    <a:pt x="32108" y="255017"/>
                    <a:pt x="32287" y="257515"/>
                    <a:pt x="32049" y="259835"/>
                  </a:cubicBezTo>
                  <a:lnTo>
                    <a:pt x="32227" y="259835"/>
                  </a:lnTo>
                  <a:cubicBezTo>
                    <a:pt x="30681" y="259656"/>
                    <a:pt x="30502" y="260667"/>
                    <a:pt x="30502" y="261857"/>
                  </a:cubicBezTo>
                  <a:lnTo>
                    <a:pt x="28659" y="264295"/>
                  </a:lnTo>
                  <a:close/>
                </a:path>
              </a:pathLst>
            </a:custGeom>
            <a:solidFill>
              <a:srgbClr val="191A37">
                <a:alpha val="24000"/>
              </a:srgbClr>
            </a:solidFill>
            <a:ln w="5935" cap="flat">
              <a:noFill/>
              <a:prstDash val="solid"/>
              <a:miter/>
            </a:ln>
          </p:spPr>
          <p:txBody>
            <a:bodyPr rtlCol="0" anchor="ctr"/>
            <a:lstStyle/>
            <a:p>
              <a:endParaRPr lang="es-BO"/>
            </a:p>
          </p:txBody>
        </p:sp>
        <p:sp>
          <p:nvSpPr>
            <p:cNvPr id="143" name="Forma libre: forma 142">
              <a:extLst>
                <a:ext uri="{FF2B5EF4-FFF2-40B4-BE49-F238E27FC236}">
                  <a16:creationId xmlns:a16="http://schemas.microsoft.com/office/drawing/2014/main" id="{B2E15095-BA5D-3844-7736-D170B290CE56}"/>
                </a:ext>
              </a:extLst>
            </p:cNvPr>
            <p:cNvSpPr/>
            <p:nvPr/>
          </p:nvSpPr>
          <p:spPr>
            <a:xfrm>
              <a:off x="11628856" y="1426132"/>
              <a:ext cx="43283" cy="61672"/>
            </a:xfrm>
            <a:custGeom>
              <a:avLst/>
              <a:gdLst>
                <a:gd name="connsiteX0" fmla="*/ 23777 w 43283"/>
                <a:gd name="connsiteY0" fmla="*/ 8564 h 61672"/>
                <a:gd name="connsiteX1" fmla="*/ 25620 w 43283"/>
                <a:gd name="connsiteY1" fmla="*/ 6780 h 61672"/>
                <a:gd name="connsiteX2" fmla="*/ 28059 w 43283"/>
                <a:gd name="connsiteY2" fmla="*/ 4401 h 61672"/>
                <a:gd name="connsiteX3" fmla="*/ 28594 w 43283"/>
                <a:gd name="connsiteY3" fmla="*/ 4044 h 61672"/>
                <a:gd name="connsiteX4" fmla="*/ 38110 w 43283"/>
                <a:gd name="connsiteY4" fmla="*/ 0 h 61672"/>
                <a:gd name="connsiteX5" fmla="*/ 39418 w 43283"/>
                <a:gd name="connsiteY5" fmla="*/ 5234 h 61672"/>
                <a:gd name="connsiteX6" fmla="*/ 43284 w 43283"/>
                <a:gd name="connsiteY6" fmla="*/ 44485 h 61672"/>
                <a:gd name="connsiteX7" fmla="*/ 43284 w 43283"/>
                <a:gd name="connsiteY7" fmla="*/ 44604 h 61672"/>
                <a:gd name="connsiteX8" fmla="*/ 1772 w 43283"/>
                <a:gd name="connsiteY8" fmla="*/ 61673 h 61672"/>
                <a:gd name="connsiteX9" fmla="*/ 345 w 43283"/>
                <a:gd name="connsiteY9" fmla="*/ 58640 h 61672"/>
                <a:gd name="connsiteX10" fmla="*/ 10455 w 43283"/>
                <a:gd name="connsiteY10" fmla="*/ 39549 h 61672"/>
                <a:gd name="connsiteX11" fmla="*/ 21220 w 43283"/>
                <a:gd name="connsiteY11" fmla="*/ 15760 h 61672"/>
                <a:gd name="connsiteX12" fmla="*/ 21874 w 43283"/>
                <a:gd name="connsiteY12" fmla="*/ 10527 h 61672"/>
                <a:gd name="connsiteX13" fmla="*/ 21814 w 43283"/>
                <a:gd name="connsiteY13" fmla="*/ 10527 h 61672"/>
                <a:gd name="connsiteX14" fmla="*/ 23717 w 43283"/>
                <a:gd name="connsiteY14" fmla="*/ 8623 h 6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83" h="61672">
                  <a:moveTo>
                    <a:pt x="23777" y="8564"/>
                  </a:moveTo>
                  <a:lnTo>
                    <a:pt x="25620" y="6780"/>
                  </a:lnTo>
                  <a:lnTo>
                    <a:pt x="28059" y="4401"/>
                  </a:lnTo>
                  <a:lnTo>
                    <a:pt x="28594" y="4044"/>
                  </a:lnTo>
                  <a:cubicBezTo>
                    <a:pt x="31746" y="2676"/>
                    <a:pt x="34958" y="1308"/>
                    <a:pt x="38110" y="0"/>
                  </a:cubicBezTo>
                  <a:cubicBezTo>
                    <a:pt x="38585" y="1725"/>
                    <a:pt x="39240" y="3449"/>
                    <a:pt x="39418" y="5234"/>
                  </a:cubicBezTo>
                  <a:cubicBezTo>
                    <a:pt x="40786" y="18317"/>
                    <a:pt x="42035" y="31401"/>
                    <a:pt x="43284" y="44485"/>
                  </a:cubicBezTo>
                  <a:lnTo>
                    <a:pt x="43284" y="44604"/>
                  </a:lnTo>
                  <a:cubicBezTo>
                    <a:pt x="27464" y="45615"/>
                    <a:pt x="13845" y="52276"/>
                    <a:pt x="1772" y="61673"/>
                  </a:cubicBezTo>
                  <a:cubicBezTo>
                    <a:pt x="-250" y="60900"/>
                    <a:pt x="-250" y="59770"/>
                    <a:pt x="345" y="58640"/>
                  </a:cubicBezTo>
                  <a:cubicBezTo>
                    <a:pt x="3735" y="52276"/>
                    <a:pt x="7303" y="46032"/>
                    <a:pt x="10455" y="39549"/>
                  </a:cubicBezTo>
                  <a:cubicBezTo>
                    <a:pt x="14261" y="31758"/>
                    <a:pt x="17770" y="23789"/>
                    <a:pt x="21220" y="15760"/>
                  </a:cubicBezTo>
                  <a:cubicBezTo>
                    <a:pt x="21874" y="14214"/>
                    <a:pt x="21695" y="12311"/>
                    <a:pt x="21874" y="10527"/>
                  </a:cubicBezTo>
                  <a:lnTo>
                    <a:pt x="21814" y="10527"/>
                  </a:lnTo>
                  <a:lnTo>
                    <a:pt x="23717" y="8623"/>
                  </a:lnTo>
                  <a:close/>
                </a:path>
              </a:pathLst>
            </a:custGeom>
            <a:solidFill>
              <a:srgbClr val="38ADD7">
                <a:alpha val="24000"/>
              </a:srgbClr>
            </a:solidFill>
            <a:ln w="5935" cap="flat">
              <a:noFill/>
              <a:prstDash val="solid"/>
              <a:miter/>
            </a:ln>
          </p:spPr>
          <p:txBody>
            <a:bodyPr rtlCol="0" anchor="ctr"/>
            <a:lstStyle/>
            <a:p>
              <a:endParaRPr lang="es-BO"/>
            </a:p>
          </p:txBody>
        </p:sp>
        <p:sp>
          <p:nvSpPr>
            <p:cNvPr id="144" name="Forma libre: forma 143">
              <a:extLst>
                <a:ext uri="{FF2B5EF4-FFF2-40B4-BE49-F238E27FC236}">
                  <a16:creationId xmlns:a16="http://schemas.microsoft.com/office/drawing/2014/main" id="{DAAE5CC3-5324-28DD-B554-6AD41CAA1259}"/>
                </a:ext>
              </a:extLst>
            </p:cNvPr>
            <p:cNvSpPr/>
            <p:nvPr/>
          </p:nvSpPr>
          <p:spPr>
            <a:xfrm>
              <a:off x="11584291" y="1498450"/>
              <a:ext cx="42840" cy="77313"/>
            </a:xfrm>
            <a:custGeom>
              <a:avLst/>
              <a:gdLst>
                <a:gd name="connsiteX0" fmla="*/ 42709 w 42840"/>
                <a:gd name="connsiteY0" fmla="*/ 69226 h 77313"/>
                <a:gd name="connsiteX1" fmla="*/ 27722 w 42840"/>
                <a:gd name="connsiteY1" fmla="*/ 77314 h 77313"/>
                <a:gd name="connsiteX2" fmla="*/ 5895 w 42840"/>
                <a:gd name="connsiteY2" fmla="*/ 41274 h 77313"/>
                <a:gd name="connsiteX3" fmla="*/ 543 w 42840"/>
                <a:gd name="connsiteY3" fmla="*/ 44307 h 77313"/>
                <a:gd name="connsiteX4" fmla="*/ 8 w 42840"/>
                <a:gd name="connsiteY4" fmla="*/ 43236 h 77313"/>
                <a:gd name="connsiteX5" fmla="*/ 2327 w 42840"/>
                <a:gd name="connsiteY5" fmla="*/ 38419 h 77313"/>
                <a:gd name="connsiteX6" fmla="*/ 35096 w 42840"/>
                <a:gd name="connsiteY6" fmla="*/ 0 h 77313"/>
                <a:gd name="connsiteX7" fmla="*/ 27246 w 42840"/>
                <a:gd name="connsiteY7" fmla="*/ 12073 h 77313"/>
                <a:gd name="connsiteX8" fmla="*/ 18206 w 42840"/>
                <a:gd name="connsiteY8" fmla="*/ 22481 h 77313"/>
                <a:gd name="connsiteX9" fmla="*/ 42709 w 42840"/>
                <a:gd name="connsiteY9" fmla="*/ 65955 h 77313"/>
                <a:gd name="connsiteX10" fmla="*/ 42709 w 42840"/>
                <a:gd name="connsiteY10" fmla="*/ 69345 h 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0" h="77313">
                  <a:moveTo>
                    <a:pt x="42709" y="69226"/>
                  </a:moveTo>
                  <a:lnTo>
                    <a:pt x="27722" y="77314"/>
                  </a:lnTo>
                  <a:cubicBezTo>
                    <a:pt x="21120" y="64587"/>
                    <a:pt x="14995" y="52217"/>
                    <a:pt x="5895" y="41274"/>
                  </a:cubicBezTo>
                  <a:lnTo>
                    <a:pt x="543" y="44307"/>
                  </a:lnTo>
                  <a:cubicBezTo>
                    <a:pt x="246" y="43712"/>
                    <a:pt x="-52" y="43415"/>
                    <a:pt x="8" y="43236"/>
                  </a:cubicBezTo>
                  <a:cubicBezTo>
                    <a:pt x="721" y="41631"/>
                    <a:pt x="1376" y="39906"/>
                    <a:pt x="2327" y="38419"/>
                  </a:cubicBezTo>
                  <a:cubicBezTo>
                    <a:pt x="13211" y="20280"/>
                    <a:pt x="26116" y="4996"/>
                    <a:pt x="35096" y="0"/>
                  </a:cubicBezTo>
                  <a:cubicBezTo>
                    <a:pt x="34145" y="5531"/>
                    <a:pt x="29863" y="8326"/>
                    <a:pt x="27246" y="12073"/>
                  </a:cubicBezTo>
                  <a:cubicBezTo>
                    <a:pt x="24689" y="15701"/>
                    <a:pt x="21418" y="18853"/>
                    <a:pt x="18206" y="22481"/>
                  </a:cubicBezTo>
                  <a:cubicBezTo>
                    <a:pt x="27127" y="36873"/>
                    <a:pt x="36999" y="50314"/>
                    <a:pt x="42709" y="65955"/>
                  </a:cubicBezTo>
                  <a:cubicBezTo>
                    <a:pt x="43006" y="66728"/>
                    <a:pt x="42709" y="67739"/>
                    <a:pt x="42709" y="69345"/>
                  </a:cubicBezTo>
                  <a:close/>
                </a:path>
              </a:pathLst>
            </a:custGeom>
            <a:solidFill>
              <a:srgbClr val="191A37">
                <a:alpha val="24000"/>
              </a:srgbClr>
            </a:solidFill>
            <a:ln w="5935" cap="flat">
              <a:noFill/>
              <a:prstDash val="solid"/>
              <a:miter/>
            </a:ln>
          </p:spPr>
          <p:txBody>
            <a:bodyPr rtlCol="0" anchor="ctr"/>
            <a:lstStyle/>
            <a:p>
              <a:endParaRPr lang="es-BO"/>
            </a:p>
          </p:txBody>
        </p:sp>
        <p:sp>
          <p:nvSpPr>
            <p:cNvPr id="145" name="Forma libre: forma 144">
              <a:extLst>
                <a:ext uri="{FF2B5EF4-FFF2-40B4-BE49-F238E27FC236}">
                  <a16:creationId xmlns:a16="http://schemas.microsoft.com/office/drawing/2014/main" id="{F29392B0-E149-5685-F519-A1596AC9BFEE}"/>
                </a:ext>
              </a:extLst>
            </p:cNvPr>
            <p:cNvSpPr/>
            <p:nvPr/>
          </p:nvSpPr>
          <p:spPr>
            <a:xfrm>
              <a:off x="11629201" y="1561550"/>
              <a:ext cx="46864" cy="34434"/>
            </a:xfrm>
            <a:custGeom>
              <a:avLst/>
              <a:gdLst>
                <a:gd name="connsiteX0" fmla="*/ 46864 w 46864"/>
                <a:gd name="connsiteY0" fmla="*/ 0 h 34434"/>
                <a:gd name="connsiteX1" fmla="*/ 46686 w 46864"/>
                <a:gd name="connsiteY1" fmla="*/ 12668 h 34434"/>
                <a:gd name="connsiteX2" fmla="*/ 19566 w 46864"/>
                <a:gd name="connsiteY2" fmla="*/ 30093 h 34434"/>
                <a:gd name="connsiteX3" fmla="*/ 10883 w 46864"/>
                <a:gd name="connsiteY3" fmla="*/ 34435 h 34434"/>
                <a:gd name="connsiteX4" fmla="*/ 0 w 46864"/>
                <a:gd name="connsiteY4" fmla="*/ 6720 h 34434"/>
                <a:gd name="connsiteX5" fmla="*/ 16355 w 46864"/>
                <a:gd name="connsiteY5" fmla="*/ 1963 h 34434"/>
                <a:gd name="connsiteX6" fmla="*/ 46805 w 46864"/>
                <a:gd name="connsiteY6" fmla="*/ 0 h 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64" h="34434">
                  <a:moveTo>
                    <a:pt x="46864" y="0"/>
                  </a:moveTo>
                  <a:cubicBezTo>
                    <a:pt x="46864" y="4223"/>
                    <a:pt x="46745" y="8445"/>
                    <a:pt x="46686" y="12668"/>
                  </a:cubicBezTo>
                  <a:cubicBezTo>
                    <a:pt x="37646" y="18496"/>
                    <a:pt x="28666" y="24384"/>
                    <a:pt x="19566" y="30093"/>
                  </a:cubicBezTo>
                  <a:cubicBezTo>
                    <a:pt x="16831" y="31818"/>
                    <a:pt x="13798" y="33007"/>
                    <a:pt x="10883" y="34435"/>
                  </a:cubicBezTo>
                  <a:cubicBezTo>
                    <a:pt x="7315" y="25276"/>
                    <a:pt x="3687" y="16117"/>
                    <a:pt x="0" y="6720"/>
                  </a:cubicBezTo>
                  <a:cubicBezTo>
                    <a:pt x="5174" y="3271"/>
                    <a:pt x="10705" y="2379"/>
                    <a:pt x="16355" y="1963"/>
                  </a:cubicBezTo>
                  <a:cubicBezTo>
                    <a:pt x="26525" y="1249"/>
                    <a:pt x="36694" y="654"/>
                    <a:pt x="46805" y="0"/>
                  </a:cubicBezTo>
                  <a:close/>
                </a:path>
              </a:pathLst>
            </a:custGeom>
            <a:solidFill>
              <a:srgbClr val="6EC6D9">
                <a:alpha val="24000"/>
              </a:srgbClr>
            </a:solidFill>
            <a:ln w="5935" cap="flat">
              <a:noFill/>
              <a:prstDash val="solid"/>
              <a:miter/>
            </a:ln>
          </p:spPr>
          <p:txBody>
            <a:bodyPr rtlCol="0" anchor="ctr"/>
            <a:lstStyle/>
            <a:p>
              <a:endParaRPr lang="es-BO"/>
            </a:p>
          </p:txBody>
        </p:sp>
        <p:sp>
          <p:nvSpPr>
            <p:cNvPr id="146" name="Forma libre: forma 145">
              <a:extLst>
                <a:ext uri="{FF2B5EF4-FFF2-40B4-BE49-F238E27FC236}">
                  <a16:creationId xmlns:a16="http://schemas.microsoft.com/office/drawing/2014/main" id="{F4935F06-4676-2D5C-39D4-91FDE898FCAE}"/>
                </a:ext>
              </a:extLst>
            </p:cNvPr>
            <p:cNvSpPr/>
            <p:nvPr/>
          </p:nvSpPr>
          <p:spPr>
            <a:xfrm>
              <a:off x="10833402" y="2030555"/>
              <a:ext cx="344879" cy="80229"/>
            </a:xfrm>
            <a:custGeom>
              <a:avLst/>
              <a:gdLst>
                <a:gd name="connsiteX0" fmla="*/ 47816 w 344879"/>
                <a:gd name="connsiteY0" fmla="*/ 3383 h 80229"/>
                <a:gd name="connsiteX1" fmla="*/ 51087 w 344879"/>
                <a:gd name="connsiteY1" fmla="*/ 4097 h 80229"/>
                <a:gd name="connsiteX2" fmla="*/ 54893 w 344879"/>
                <a:gd name="connsiteY2" fmla="*/ 5584 h 80229"/>
                <a:gd name="connsiteX3" fmla="*/ 54833 w 344879"/>
                <a:gd name="connsiteY3" fmla="*/ 5584 h 80229"/>
                <a:gd name="connsiteX4" fmla="*/ 59829 w 344879"/>
                <a:gd name="connsiteY4" fmla="*/ 9093 h 80229"/>
                <a:gd name="connsiteX5" fmla="*/ 177406 w 344879"/>
                <a:gd name="connsiteY5" fmla="*/ 41446 h 80229"/>
                <a:gd name="connsiteX6" fmla="*/ 257515 w 344879"/>
                <a:gd name="connsiteY6" fmla="*/ 38175 h 80229"/>
                <a:gd name="connsiteX7" fmla="*/ 321388 w 344879"/>
                <a:gd name="connsiteY7" fmla="*/ 16884 h 80229"/>
                <a:gd name="connsiteX8" fmla="*/ 328049 w 344879"/>
                <a:gd name="connsiteY8" fmla="*/ 14386 h 80229"/>
                <a:gd name="connsiteX9" fmla="*/ 332093 w 344879"/>
                <a:gd name="connsiteY9" fmla="*/ 19144 h 80229"/>
                <a:gd name="connsiteX10" fmla="*/ 344880 w 344879"/>
                <a:gd name="connsiteY10" fmla="*/ 38472 h 80229"/>
                <a:gd name="connsiteX11" fmla="*/ 344761 w 344879"/>
                <a:gd name="connsiteY11" fmla="*/ 39483 h 80229"/>
                <a:gd name="connsiteX12" fmla="*/ 340122 w 344879"/>
                <a:gd name="connsiteY12" fmla="*/ 42219 h 80229"/>
                <a:gd name="connsiteX13" fmla="*/ 253352 w 344879"/>
                <a:gd name="connsiteY13" fmla="*/ 76415 h 80229"/>
                <a:gd name="connsiteX14" fmla="*/ 165155 w 344879"/>
                <a:gd name="connsiteY14" fmla="*/ 76594 h 80229"/>
                <a:gd name="connsiteX15" fmla="*/ 2498 w 344879"/>
                <a:gd name="connsiteY15" fmla="*/ 2611 h 80229"/>
                <a:gd name="connsiteX16" fmla="*/ 0 w 344879"/>
                <a:gd name="connsiteY16" fmla="*/ 53 h 80229"/>
                <a:gd name="connsiteX17" fmla="*/ 8921 w 344879"/>
                <a:gd name="connsiteY17" fmla="*/ 172 h 80229"/>
                <a:gd name="connsiteX18" fmla="*/ 36338 w 344879"/>
                <a:gd name="connsiteY18" fmla="*/ 3027 h 80229"/>
                <a:gd name="connsiteX19" fmla="*/ 47875 w 344879"/>
                <a:gd name="connsiteY19" fmla="*/ 3324 h 8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879" h="80229">
                  <a:moveTo>
                    <a:pt x="47816" y="3383"/>
                  </a:moveTo>
                  <a:lnTo>
                    <a:pt x="51087" y="4097"/>
                  </a:lnTo>
                  <a:lnTo>
                    <a:pt x="54893" y="5584"/>
                  </a:lnTo>
                  <a:lnTo>
                    <a:pt x="54833" y="5584"/>
                  </a:lnTo>
                  <a:cubicBezTo>
                    <a:pt x="56499" y="6714"/>
                    <a:pt x="58045" y="8201"/>
                    <a:pt x="59829" y="9093"/>
                  </a:cubicBezTo>
                  <a:cubicBezTo>
                    <a:pt x="96880" y="27589"/>
                    <a:pt x="136192" y="38234"/>
                    <a:pt x="177406" y="41446"/>
                  </a:cubicBezTo>
                  <a:cubicBezTo>
                    <a:pt x="204168" y="43527"/>
                    <a:pt x="230931" y="42992"/>
                    <a:pt x="257515" y="38175"/>
                  </a:cubicBezTo>
                  <a:cubicBezTo>
                    <a:pt x="279817" y="34131"/>
                    <a:pt x="301346" y="27767"/>
                    <a:pt x="321388" y="16884"/>
                  </a:cubicBezTo>
                  <a:cubicBezTo>
                    <a:pt x="323470" y="15754"/>
                    <a:pt x="325789" y="15219"/>
                    <a:pt x="328049" y="14386"/>
                  </a:cubicBezTo>
                  <a:cubicBezTo>
                    <a:pt x="329358" y="15992"/>
                    <a:pt x="330666" y="17657"/>
                    <a:pt x="332093" y="19144"/>
                  </a:cubicBezTo>
                  <a:cubicBezTo>
                    <a:pt x="337446" y="24853"/>
                    <a:pt x="341906" y="31217"/>
                    <a:pt x="344880" y="38472"/>
                  </a:cubicBezTo>
                  <a:cubicBezTo>
                    <a:pt x="344761" y="38770"/>
                    <a:pt x="344761" y="39126"/>
                    <a:pt x="344761" y="39483"/>
                  </a:cubicBezTo>
                  <a:cubicBezTo>
                    <a:pt x="343215" y="40375"/>
                    <a:pt x="341609" y="41208"/>
                    <a:pt x="340122" y="42219"/>
                  </a:cubicBezTo>
                  <a:cubicBezTo>
                    <a:pt x="313776" y="60120"/>
                    <a:pt x="284694" y="71004"/>
                    <a:pt x="253352" y="76415"/>
                  </a:cubicBezTo>
                  <a:cubicBezTo>
                    <a:pt x="223973" y="81471"/>
                    <a:pt x="194593" y="81471"/>
                    <a:pt x="165155" y="76594"/>
                  </a:cubicBezTo>
                  <a:cubicBezTo>
                    <a:pt x="104255" y="66543"/>
                    <a:pt x="50373" y="41208"/>
                    <a:pt x="2498" y="2611"/>
                  </a:cubicBezTo>
                  <a:cubicBezTo>
                    <a:pt x="1546" y="1837"/>
                    <a:pt x="833" y="886"/>
                    <a:pt x="0" y="53"/>
                  </a:cubicBezTo>
                  <a:cubicBezTo>
                    <a:pt x="2974" y="53"/>
                    <a:pt x="5947" y="-125"/>
                    <a:pt x="8921" y="172"/>
                  </a:cubicBezTo>
                  <a:cubicBezTo>
                    <a:pt x="18080" y="1064"/>
                    <a:pt x="27179" y="2194"/>
                    <a:pt x="36338" y="3027"/>
                  </a:cubicBezTo>
                  <a:cubicBezTo>
                    <a:pt x="40144" y="3383"/>
                    <a:pt x="44009" y="3265"/>
                    <a:pt x="47875" y="3324"/>
                  </a:cubicBezTo>
                  <a:close/>
                </a:path>
              </a:pathLst>
            </a:custGeom>
            <a:solidFill>
              <a:srgbClr val="38ADD7">
                <a:alpha val="24000"/>
              </a:srgbClr>
            </a:solidFill>
            <a:ln w="5935" cap="flat">
              <a:noFill/>
              <a:prstDash val="solid"/>
              <a:miter/>
            </a:ln>
          </p:spPr>
          <p:txBody>
            <a:bodyPr rtlCol="0" anchor="ctr"/>
            <a:lstStyle/>
            <a:p>
              <a:endParaRPr lang="es-BO"/>
            </a:p>
          </p:txBody>
        </p:sp>
        <p:sp>
          <p:nvSpPr>
            <p:cNvPr id="147" name="Forma libre: forma 146">
              <a:extLst>
                <a:ext uri="{FF2B5EF4-FFF2-40B4-BE49-F238E27FC236}">
                  <a16:creationId xmlns:a16="http://schemas.microsoft.com/office/drawing/2014/main" id="{E74F0830-D79E-55C0-D904-1C58726D60E4}"/>
                </a:ext>
              </a:extLst>
            </p:cNvPr>
            <p:cNvSpPr/>
            <p:nvPr/>
          </p:nvSpPr>
          <p:spPr>
            <a:xfrm>
              <a:off x="11214143" y="1966319"/>
              <a:ext cx="123702" cy="147431"/>
            </a:xfrm>
            <a:custGeom>
              <a:avLst/>
              <a:gdLst>
                <a:gd name="connsiteX0" fmla="*/ 63398 w 123702"/>
                <a:gd name="connsiteY0" fmla="*/ 147313 h 147431"/>
                <a:gd name="connsiteX1" fmla="*/ 61494 w 123702"/>
                <a:gd name="connsiteY1" fmla="*/ 147432 h 147431"/>
                <a:gd name="connsiteX2" fmla="*/ 59413 w 123702"/>
                <a:gd name="connsiteY2" fmla="*/ 145826 h 147431"/>
                <a:gd name="connsiteX3" fmla="*/ 30807 w 123702"/>
                <a:gd name="connsiteY3" fmla="*/ 127390 h 147431"/>
                <a:gd name="connsiteX4" fmla="*/ 30688 w 123702"/>
                <a:gd name="connsiteY4" fmla="*/ 126319 h 147431"/>
                <a:gd name="connsiteX5" fmla="*/ 33483 w 123702"/>
                <a:gd name="connsiteY5" fmla="*/ 124119 h 147431"/>
                <a:gd name="connsiteX6" fmla="*/ 28725 w 123702"/>
                <a:gd name="connsiteY6" fmla="*/ 105147 h 147431"/>
                <a:gd name="connsiteX7" fmla="*/ 17306 w 123702"/>
                <a:gd name="connsiteY7" fmla="*/ 107704 h 147431"/>
                <a:gd name="connsiteX8" fmla="*/ 16355 w 123702"/>
                <a:gd name="connsiteY8" fmla="*/ 107169 h 147431"/>
                <a:gd name="connsiteX9" fmla="*/ 3449 w 123702"/>
                <a:gd name="connsiteY9" fmla="*/ 74281 h 147431"/>
                <a:gd name="connsiteX10" fmla="*/ 0 w 123702"/>
                <a:gd name="connsiteY10" fmla="*/ 69464 h 147431"/>
                <a:gd name="connsiteX11" fmla="*/ 2141 w 123702"/>
                <a:gd name="connsiteY11" fmla="*/ 66550 h 147431"/>
                <a:gd name="connsiteX12" fmla="*/ 15701 w 123702"/>
                <a:gd name="connsiteY12" fmla="*/ 47399 h 147431"/>
                <a:gd name="connsiteX13" fmla="*/ 43831 w 123702"/>
                <a:gd name="connsiteY13" fmla="*/ 0 h 147431"/>
                <a:gd name="connsiteX14" fmla="*/ 44485 w 123702"/>
                <a:gd name="connsiteY14" fmla="*/ 773 h 147431"/>
                <a:gd name="connsiteX15" fmla="*/ 63338 w 123702"/>
                <a:gd name="connsiteY15" fmla="*/ 26703 h 147431"/>
                <a:gd name="connsiteX16" fmla="*/ 66609 w 123702"/>
                <a:gd name="connsiteY16" fmla="*/ 27714 h 147431"/>
                <a:gd name="connsiteX17" fmla="*/ 65479 w 123702"/>
                <a:gd name="connsiteY17" fmla="*/ 31877 h 147431"/>
                <a:gd name="connsiteX18" fmla="*/ 77730 w 123702"/>
                <a:gd name="connsiteY18" fmla="*/ 52098 h 147431"/>
                <a:gd name="connsiteX19" fmla="*/ 92123 w 123702"/>
                <a:gd name="connsiteY19" fmla="*/ 51860 h 147431"/>
                <a:gd name="connsiteX20" fmla="*/ 94383 w 123702"/>
                <a:gd name="connsiteY20" fmla="*/ 51860 h 147431"/>
                <a:gd name="connsiteX21" fmla="*/ 102114 w 123702"/>
                <a:gd name="connsiteY21" fmla="*/ 58759 h 147431"/>
                <a:gd name="connsiteX22" fmla="*/ 123405 w 123702"/>
                <a:gd name="connsiteY22" fmla="*/ 73686 h 147431"/>
                <a:gd name="connsiteX23" fmla="*/ 123702 w 123702"/>
                <a:gd name="connsiteY23" fmla="*/ 75232 h 147431"/>
                <a:gd name="connsiteX24" fmla="*/ 106693 w 123702"/>
                <a:gd name="connsiteY24" fmla="*/ 100687 h 147431"/>
                <a:gd name="connsiteX25" fmla="*/ 69761 w 123702"/>
                <a:gd name="connsiteY25" fmla="*/ 141128 h 147431"/>
                <a:gd name="connsiteX26" fmla="*/ 63457 w 123702"/>
                <a:gd name="connsiteY26" fmla="*/ 147372 h 147431"/>
                <a:gd name="connsiteX27" fmla="*/ 56974 w 123702"/>
                <a:gd name="connsiteY27" fmla="*/ 97178 h 147431"/>
                <a:gd name="connsiteX28" fmla="*/ 73567 w 123702"/>
                <a:gd name="connsiteY28" fmla="*/ 80526 h 147431"/>
                <a:gd name="connsiteX29" fmla="*/ 56618 w 123702"/>
                <a:gd name="connsiteY29" fmla="*/ 64171 h 147431"/>
                <a:gd name="connsiteX30" fmla="*/ 40025 w 123702"/>
                <a:gd name="connsiteY30" fmla="*/ 80882 h 147431"/>
                <a:gd name="connsiteX31" fmla="*/ 56974 w 123702"/>
                <a:gd name="connsiteY31" fmla="*/ 97178 h 14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702" h="147431">
                  <a:moveTo>
                    <a:pt x="63398" y="147313"/>
                  </a:moveTo>
                  <a:lnTo>
                    <a:pt x="61494" y="147432"/>
                  </a:lnTo>
                  <a:cubicBezTo>
                    <a:pt x="60781" y="146897"/>
                    <a:pt x="60186" y="146064"/>
                    <a:pt x="59413" y="145826"/>
                  </a:cubicBezTo>
                  <a:cubicBezTo>
                    <a:pt x="48291" y="142139"/>
                    <a:pt x="38954" y="135716"/>
                    <a:pt x="30807" y="127390"/>
                  </a:cubicBezTo>
                  <a:cubicBezTo>
                    <a:pt x="30688" y="127033"/>
                    <a:pt x="30628" y="126676"/>
                    <a:pt x="30688" y="126319"/>
                  </a:cubicBezTo>
                  <a:cubicBezTo>
                    <a:pt x="31639" y="125605"/>
                    <a:pt x="32769" y="125011"/>
                    <a:pt x="33483" y="124119"/>
                  </a:cubicBezTo>
                  <a:cubicBezTo>
                    <a:pt x="39192" y="117220"/>
                    <a:pt x="36873" y="108418"/>
                    <a:pt x="28725" y="105147"/>
                  </a:cubicBezTo>
                  <a:cubicBezTo>
                    <a:pt x="24324" y="103363"/>
                    <a:pt x="20577" y="104493"/>
                    <a:pt x="17306" y="107704"/>
                  </a:cubicBezTo>
                  <a:cubicBezTo>
                    <a:pt x="16950" y="107585"/>
                    <a:pt x="16593" y="107407"/>
                    <a:pt x="16355" y="107169"/>
                  </a:cubicBezTo>
                  <a:cubicBezTo>
                    <a:pt x="11181" y="96524"/>
                    <a:pt x="6185" y="85878"/>
                    <a:pt x="3449" y="74281"/>
                  </a:cubicBezTo>
                  <a:cubicBezTo>
                    <a:pt x="2974" y="72199"/>
                    <a:pt x="2200" y="70356"/>
                    <a:pt x="0" y="69464"/>
                  </a:cubicBezTo>
                  <a:cubicBezTo>
                    <a:pt x="714" y="68512"/>
                    <a:pt x="1427" y="67501"/>
                    <a:pt x="2141" y="66550"/>
                  </a:cubicBezTo>
                  <a:cubicBezTo>
                    <a:pt x="6661" y="60186"/>
                    <a:pt x="11775" y="54120"/>
                    <a:pt x="15701" y="47399"/>
                  </a:cubicBezTo>
                  <a:cubicBezTo>
                    <a:pt x="24919" y="31520"/>
                    <a:pt x="33364" y="15166"/>
                    <a:pt x="43831" y="0"/>
                  </a:cubicBezTo>
                  <a:cubicBezTo>
                    <a:pt x="44069" y="238"/>
                    <a:pt x="44247" y="535"/>
                    <a:pt x="44485" y="773"/>
                  </a:cubicBezTo>
                  <a:cubicBezTo>
                    <a:pt x="48648" y="10943"/>
                    <a:pt x="55607" y="19091"/>
                    <a:pt x="63338" y="26703"/>
                  </a:cubicBezTo>
                  <a:cubicBezTo>
                    <a:pt x="64052" y="27417"/>
                    <a:pt x="65539" y="27357"/>
                    <a:pt x="66609" y="27714"/>
                  </a:cubicBezTo>
                  <a:lnTo>
                    <a:pt x="65479" y="31877"/>
                  </a:lnTo>
                  <a:cubicBezTo>
                    <a:pt x="65360" y="41155"/>
                    <a:pt x="69107" y="48291"/>
                    <a:pt x="77730" y="52098"/>
                  </a:cubicBezTo>
                  <a:cubicBezTo>
                    <a:pt x="82369" y="54120"/>
                    <a:pt x="87424" y="55428"/>
                    <a:pt x="92123" y="51860"/>
                  </a:cubicBezTo>
                  <a:lnTo>
                    <a:pt x="94383" y="51860"/>
                  </a:lnTo>
                  <a:cubicBezTo>
                    <a:pt x="95096" y="56142"/>
                    <a:pt x="99140" y="57034"/>
                    <a:pt x="102114" y="58759"/>
                  </a:cubicBezTo>
                  <a:cubicBezTo>
                    <a:pt x="109667" y="63160"/>
                    <a:pt x="116744" y="68096"/>
                    <a:pt x="123405" y="73686"/>
                  </a:cubicBezTo>
                  <a:cubicBezTo>
                    <a:pt x="123405" y="74222"/>
                    <a:pt x="123583" y="74697"/>
                    <a:pt x="123702" y="75232"/>
                  </a:cubicBezTo>
                  <a:cubicBezTo>
                    <a:pt x="118053" y="83737"/>
                    <a:pt x="112522" y="92301"/>
                    <a:pt x="106693" y="100687"/>
                  </a:cubicBezTo>
                  <a:cubicBezTo>
                    <a:pt x="96226" y="115852"/>
                    <a:pt x="83856" y="129233"/>
                    <a:pt x="69761" y="141128"/>
                  </a:cubicBezTo>
                  <a:cubicBezTo>
                    <a:pt x="67501" y="143031"/>
                    <a:pt x="65539" y="145291"/>
                    <a:pt x="63457" y="147372"/>
                  </a:cubicBezTo>
                  <a:close/>
                  <a:moveTo>
                    <a:pt x="56974" y="97178"/>
                  </a:moveTo>
                  <a:cubicBezTo>
                    <a:pt x="66252" y="97178"/>
                    <a:pt x="73686" y="89625"/>
                    <a:pt x="73567" y="80526"/>
                  </a:cubicBezTo>
                  <a:cubicBezTo>
                    <a:pt x="73389" y="71367"/>
                    <a:pt x="65895" y="64111"/>
                    <a:pt x="56618" y="64171"/>
                  </a:cubicBezTo>
                  <a:cubicBezTo>
                    <a:pt x="47518" y="64171"/>
                    <a:pt x="39965" y="71843"/>
                    <a:pt x="40025" y="80882"/>
                  </a:cubicBezTo>
                  <a:cubicBezTo>
                    <a:pt x="40084" y="89684"/>
                    <a:pt x="48113" y="97832"/>
                    <a:pt x="56974" y="97178"/>
                  </a:cubicBezTo>
                  <a:close/>
                </a:path>
              </a:pathLst>
            </a:custGeom>
            <a:solidFill>
              <a:srgbClr val="252B5D">
                <a:alpha val="24000"/>
              </a:srgbClr>
            </a:solidFill>
            <a:ln w="5935" cap="flat">
              <a:noFill/>
              <a:prstDash val="solid"/>
              <a:miter/>
            </a:ln>
          </p:spPr>
          <p:txBody>
            <a:bodyPr rtlCol="0" anchor="ctr"/>
            <a:lstStyle/>
            <a:p>
              <a:endParaRPr lang="es-BO"/>
            </a:p>
          </p:txBody>
        </p:sp>
        <p:sp>
          <p:nvSpPr>
            <p:cNvPr id="148" name="Forma libre: forma 147">
              <a:extLst>
                <a:ext uri="{FF2B5EF4-FFF2-40B4-BE49-F238E27FC236}">
                  <a16:creationId xmlns:a16="http://schemas.microsoft.com/office/drawing/2014/main" id="{747C7E28-C70B-DF03-E881-FF199A20DABD}"/>
                </a:ext>
              </a:extLst>
            </p:cNvPr>
            <p:cNvSpPr/>
            <p:nvPr/>
          </p:nvSpPr>
          <p:spPr>
            <a:xfrm>
              <a:off x="11161391" y="2026624"/>
              <a:ext cx="32888" cy="42522"/>
            </a:xfrm>
            <a:custGeom>
              <a:avLst/>
              <a:gdLst>
                <a:gd name="connsiteX0" fmla="*/ 16831 w 32888"/>
                <a:gd name="connsiteY0" fmla="*/ 42404 h 42522"/>
                <a:gd name="connsiteX1" fmla="*/ 4044 w 32888"/>
                <a:gd name="connsiteY1" fmla="*/ 23075 h 42522"/>
                <a:gd name="connsiteX2" fmla="*/ 0 w 32888"/>
                <a:gd name="connsiteY2" fmla="*/ 18317 h 42522"/>
                <a:gd name="connsiteX3" fmla="*/ 238 w 32888"/>
                <a:gd name="connsiteY3" fmla="*/ 16712 h 42522"/>
                <a:gd name="connsiteX4" fmla="*/ 22005 w 32888"/>
                <a:gd name="connsiteY4" fmla="*/ 0 h 42522"/>
                <a:gd name="connsiteX5" fmla="*/ 24027 w 32888"/>
                <a:gd name="connsiteY5" fmla="*/ 7672 h 42522"/>
                <a:gd name="connsiteX6" fmla="*/ 29439 w 32888"/>
                <a:gd name="connsiteY6" fmla="*/ 26287 h 42522"/>
                <a:gd name="connsiteX7" fmla="*/ 32888 w 32888"/>
                <a:gd name="connsiteY7" fmla="*/ 29915 h 42522"/>
                <a:gd name="connsiteX8" fmla="*/ 32888 w 32888"/>
                <a:gd name="connsiteY8" fmla="*/ 31937 h 42522"/>
                <a:gd name="connsiteX9" fmla="*/ 27357 w 32888"/>
                <a:gd name="connsiteY9" fmla="*/ 34315 h 42522"/>
                <a:gd name="connsiteX10" fmla="*/ 16831 w 32888"/>
                <a:gd name="connsiteY10" fmla="*/ 42523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88" h="42522">
                  <a:moveTo>
                    <a:pt x="16831" y="42404"/>
                  </a:moveTo>
                  <a:cubicBezTo>
                    <a:pt x="13857" y="35089"/>
                    <a:pt x="9397" y="28785"/>
                    <a:pt x="4044" y="23075"/>
                  </a:cubicBezTo>
                  <a:cubicBezTo>
                    <a:pt x="2617" y="21588"/>
                    <a:pt x="1368" y="19923"/>
                    <a:pt x="0" y="18317"/>
                  </a:cubicBezTo>
                  <a:cubicBezTo>
                    <a:pt x="59" y="17782"/>
                    <a:pt x="178" y="17247"/>
                    <a:pt x="238" y="16712"/>
                  </a:cubicBezTo>
                  <a:cubicBezTo>
                    <a:pt x="8267" y="12132"/>
                    <a:pt x="14987" y="5888"/>
                    <a:pt x="22005" y="0"/>
                  </a:cubicBezTo>
                  <a:cubicBezTo>
                    <a:pt x="22659" y="2557"/>
                    <a:pt x="23313" y="5115"/>
                    <a:pt x="24027" y="7672"/>
                  </a:cubicBezTo>
                  <a:cubicBezTo>
                    <a:pt x="25811" y="13857"/>
                    <a:pt x="27655" y="20102"/>
                    <a:pt x="29439" y="26287"/>
                  </a:cubicBezTo>
                  <a:cubicBezTo>
                    <a:pt x="29974" y="28130"/>
                    <a:pt x="30985" y="29439"/>
                    <a:pt x="32888" y="29915"/>
                  </a:cubicBezTo>
                  <a:lnTo>
                    <a:pt x="32888" y="31937"/>
                  </a:lnTo>
                  <a:cubicBezTo>
                    <a:pt x="30509" y="31520"/>
                    <a:pt x="29022" y="33067"/>
                    <a:pt x="27357" y="34315"/>
                  </a:cubicBezTo>
                  <a:cubicBezTo>
                    <a:pt x="23848" y="37051"/>
                    <a:pt x="20340" y="39787"/>
                    <a:pt x="16831" y="42523"/>
                  </a:cubicBezTo>
                  <a:close/>
                </a:path>
              </a:pathLst>
            </a:custGeom>
            <a:solidFill>
              <a:srgbClr val="184794">
                <a:alpha val="24000"/>
              </a:srgbClr>
            </a:solidFill>
            <a:ln w="5935" cap="flat">
              <a:noFill/>
              <a:prstDash val="solid"/>
              <a:miter/>
            </a:ln>
          </p:spPr>
          <p:txBody>
            <a:bodyPr rtlCol="0" anchor="ctr"/>
            <a:lstStyle/>
            <a:p>
              <a:endParaRPr lang="es-BO"/>
            </a:p>
          </p:txBody>
        </p:sp>
        <p:sp>
          <p:nvSpPr>
            <p:cNvPr id="149" name="Forma libre: forma 148">
              <a:extLst>
                <a:ext uri="{FF2B5EF4-FFF2-40B4-BE49-F238E27FC236}">
                  <a16:creationId xmlns:a16="http://schemas.microsoft.com/office/drawing/2014/main" id="{78FBA962-1F04-351B-B02C-00BC204CECEF}"/>
                </a:ext>
              </a:extLst>
            </p:cNvPr>
            <p:cNvSpPr/>
            <p:nvPr/>
          </p:nvSpPr>
          <p:spPr>
            <a:xfrm>
              <a:off x="11194161" y="2046488"/>
              <a:ext cx="28919" cy="61732"/>
            </a:xfrm>
            <a:custGeom>
              <a:avLst/>
              <a:gdLst>
                <a:gd name="connsiteX0" fmla="*/ 119 w 28919"/>
                <a:gd name="connsiteY0" fmla="*/ 11954 h 61732"/>
                <a:gd name="connsiteX1" fmla="*/ 119 w 28919"/>
                <a:gd name="connsiteY1" fmla="*/ 9932 h 61732"/>
                <a:gd name="connsiteX2" fmla="*/ 10824 w 28919"/>
                <a:gd name="connsiteY2" fmla="*/ 0 h 61732"/>
                <a:gd name="connsiteX3" fmla="*/ 28904 w 28919"/>
                <a:gd name="connsiteY3" fmla="*/ 59948 h 61732"/>
                <a:gd name="connsiteX4" fmla="*/ 28666 w 28919"/>
                <a:gd name="connsiteY4" fmla="*/ 60781 h 61732"/>
                <a:gd name="connsiteX5" fmla="*/ 27655 w 28919"/>
                <a:gd name="connsiteY5" fmla="*/ 61732 h 61732"/>
                <a:gd name="connsiteX6" fmla="*/ 21053 w 28919"/>
                <a:gd name="connsiteY6" fmla="*/ 56856 h 61732"/>
                <a:gd name="connsiteX7" fmla="*/ 16474 w 28919"/>
                <a:gd name="connsiteY7" fmla="*/ 49540 h 61732"/>
                <a:gd name="connsiteX8" fmla="*/ 11894 w 28919"/>
                <a:gd name="connsiteY8" fmla="*/ 38954 h 61732"/>
                <a:gd name="connsiteX9" fmla="*/ 833 w 28919"/>
                <a:gd name="connsiteY9" fmla="*/ 16355 h 61732"/>
                <a:gd name="connsiteX10" fmla="*/ 0 w 28919"/>
                <a:gd name="connsiteY10" fmla="*/ 12013 h 6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19" h="61732">
                  <a:moveTo>
                    <a:pt x="119" y="11954"/>
                  </a:moveTo>
                  <a:cubicBezTo>
                    <a:pt x="119" y="11300"/>
                    <a:pt x="119" y="10646"/>
                    <a:pt x="119" y="9932"/>
                  </a:cubicBezTo>
                  <a:cubicBezTo>
                    <a:pt x="3687" y="6601"/>
                    <a:pt x="7256" y="3330"/>
                    <a:pt x="10824" y="0"/>
                  </a:cubicBezTo>
                  <a:cubicBezTo>
                    <a:pt x="15582" y="20399"/>
                    <a:pt x="22064" y="40203"/>
                    <a:pt x="28904" y="59948"/>
                  </a:cubicBezTo>
                  <a:cubicBezTo>
                    <a:pt x="28963" y="60186"/>
                    <a:pt x="28844" y="60543"/>
                    <a:pt x="28666" y="60781"/>
                  </a:cubicBezTo>
                  <a:cubicBezTo>
                    <a:pt x="28547" y="61019"/>
                    <a:pt x="28309" y="61138"/>
                    <a:pt x="27655" y="61732"/>
                  </a:cubicBezTo>
                  <a:cubicBezTo>
                    <a:pt x="25573" y="60186"/>
                    <a:pt x="23313" y="58521"/>
                    <a:pt x="21053" y="56856"/>
                  </a:cubicBezTo>
                  <a:cubicBezTo>
                    <a:pt x="19507" y="54417"/>
                    <a:pt x="18020" y="51979"/>
                    <a:pt x="16474" y="49540"/>
                  </a:cubicBezTo>
                  <a:cubicBezTo>
                    <a:pt x="16474" y="45318"/>
                    <a:pt x="13560" y="42404"/>
                    <a:pt x="11894" y="38954"/>
                  </a:cubicBezTo>
                  <a:cubicBezTo>
                    <a:pt x="8267" y="31401"/>
                    <a:pt x="4460" y="23908"/>
                    <a:pt x="833" y="16355"/>
                  </a:cubicBezTo>
                  <a:cubicBezTo>
                    <a:pt x="238" y="15046"/>
                    <a:pt x="297" y="13441"/>
                    <a:pt x="0" y="12013"/>
                  </a:cubicBezTo>
                  <a:close/>
                </a:path>
              </a:pathLst>
            </a:custGeom>
            <a:solidFill>
              <a:srgbClr val="252B5D">
                <a:alpha val="24000"/>
              </a:srgbClr>
            </a:solidFill>
            <a:ln w="5935" cap="flat">
              <a:noFill/>
              <a:prstDash val="solid"/>
              <a:miter/>
            </a:ln>
          </p:spPr>
          <p:txBody>
            <a:bodyPr rtlCol="0" anchor="ctr"/>
            <a:lstStyle/>
            <a:p>
              <a:endParaRPr lang="es-BO"/>
            </a:p>
          </p:txBody>
        </p:sp>
        <p:sp>
          <p:nvSpPr>
            <p:cNvPr id="150" name="Forma libre: forma 149">
              <a:extLst>
                <a:ext uri="{FF2B5EF4-FFF2-40B4-BE49-F238E27FC236}">
                  <a16:creationId xmlns:a16="http://schemas.microsoft.com/office/drawing/2014/main" id="{8073C6F1-F208-563E-F980-3A89C96322DB}"/>
                </a:ext>
              </a:extLst>
            </p:cNvPr>
            <p:cNvSpPr/>
            <p:nvPr/>
          </p:nvSpPr>
          <p:spPr>
            <a:xfrm>
              <a:off x="11183396" y="2010626"/>
              <a:ext cx="21766" cy="45853"/>
            </a:xfrm>
            <a:custGeom>
              <a:avLst/>
              <a:gdLst>
                <a:gd name="connsiteX0" fmla="*/ 21588 w 21766"/>
                <a:gd name="connsiteY0" fmla="*/ 35921 h 45853"/>
                <a:gd name="connsiteX1" fmla="*/ 10883 w 21766"/>
                <a:gd name="connsiteY1" fmla="*/ 45853 h 45853"/>
                <a:gd name="connsiteX2" fmla="*/ 7434 w 21766"/>
                <a:gd name="connsiteY2" fmla="*/ 42225 h 45853"/>
                <a:gd name="connsiteX3" fmla="*/ 2022 w 21766"/>
                <a:gd name="connsiteY3" fmla="*/ 23611 h 45853"/>
                <a:gd name="connsiteX4" fmla="*/ 0 w 21766"/>
                <a:gd name="connsiteY4" fmla="*/ 15939 h 45853"/>
                <a:gd name="connsiteX5" fmla="*/ 119 w 21766"/>
                <a:gd name="connsiteY5" fmla="*/ 14868 h 45853"/>
                <a:gd name="connsiteX6" fmla="*/ 14273 w 21766"/>
                <a:gd name="connsiteY6" fmla="*/ 0 h 45853"/>
                <a:gd name="connsiteX7" fmla="*/ 16414 w 21766"/>
                <a:gd name="connsiteY7" fmla="*/ 7553 h 45853"/>
                <a:gd name="connsiteX8" fmla="*/ 21767 w 21766"/>
                <a:gd name="connsiteY8" fmla="*/ 34494 h 45853"/>
                <a:gd name="connsiteX9" fmla="*/ 21588 w 21766"/>
                <a:gd name="connsiteY9" fmla="*/ 35862 h 4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66" h="45853">
                  <a:moveTo>
                    <a:pt x="21588" y="35921"/>
                  </a:moveTo>
                  <a:cubicBezTo>
                    <a:pt x="18020" y="39252"/>
                    <a:pt x="14452" y="42523"/>
                    <a:pt x="10883" y="45853"/>
                  </a:cubicBezTo>
                  <a:cubicBezTo>
                    <a:pt x="8980" y="45377"/>
                    <a:pt x="7969" y="44069"/>
                    <a:pt x="7434" y="42225"/>
                  </a:cubicBezTo>
                  <a:cubicBezTo>
                    <a:pt x="5650" y="36040"/>
                    <a:pt x="3806" y="29796"/>
                    <a:pt x="2022" y="23611"/>
                  </a:cubicBezTo>
                  <a:cubicBezTo>
                    <a:pt x="1308" y="21053"/>
                    <a:pt x="654" y="18496"/>
                    <a:pt x="0" y="15939"/>
                  </a:cubicBezTo>
                  <a:cubicBezTo>
                    <a:pt x="0" y="15582"/>
                    <a:pt x="119" y="15225"/>
                    <a:pt x="119" y="14868"/>
                  </a:cubicBezTo>
                  <a:cubicBezTo>
                    <a:pt x="4817" y="9932"/>
                    <a:pt x="9575" y="4996"/>
                    <a:pt x="14273" y="0"/>
                  </a:cubicBezTo>
                  <a:cubicBezTo>
                    <a:pt x="14987" y="2498"/>
                    <a:pt x="15879" y="4996"/>
                    <a:pt x="16414" y="7553"/>
                  </a:cubicBezTo>
                  <a:cubicBezTo>
                    <a:pt x="18258" y="16533"/>
                    <a:pt x="19983" y="25514"/>
                    <a:pt x="21767" y="34494"/>
                  </a:cubicBezTo>
                  <a:cubicBezTo>
                    <a:pt x="21648" y="34970"/>
                    <a:pt x="21588" y="35386"/>
                    <a:pt x="21588" y="35862"/>
                  </a:cubicBezTo>
                  <a:close/>
                </a:path>
              </a:pathLst>
            </a:custGeom>
            <a:solidFill>
              <a:srgbClr val="38ADD7">
                <a:alpha val="24000"/>
              </a:srgbClr>
            </a:solidFill>
            <a:ln w="5935" cap="flat">
              <a:noFill/>
              <a:prstDash val="solid"/>
              <a:miter/>
            </a:ln>
          </p:spPr>
          <p:txBody>
            <a:bodyPr rtlCol="0" anchor="ctr"/>
            <a:lstStyle/>
            <a:p>
              <a:endParaRPr lang="es-BO"/>
            </a:p>
          </p:txBody>
        </p:sp>
        <p:sp>
          <p:nvSpPr>
            <p:cNvPr id="151" name="Forma libre: forma 150">
              <a:extLst>
                <a:ext uri="{FF2B5EF4-FFF2-40B4-BE49-F238E27FC236}">
                  <a16:creationId xmlns:a16="http://schemas.microsoft.com/office/drawing/2014/main" id="{2CF50F73-ECDE-D5C4-D161-B1140ED9008B}"/>
                </a:ext>
              </a:extLst>
            </p:cNvPr>
            <p:cNvSpPr/>
            <p:nvPr/>
          </p:nvSpPr>
          <p:spPr>
            <a:xfrm>
              <a:off x="11197670" y="1996352"/>
              <a:ext cx="18614" cy="48886"/>
            </a:xfrm>
            <a:custGeom>
              <a:avLst/>
              <a:gdLst>
                <a:gd name="connsiteX0" fmla="*/ 7494 w 18614"/>
                <a:gd name="connsiteY0" fmla="*/ 48827 h 48886"/>
                <a:gd name="connsiteX1" fmla="*/ 2141 w 18614"/>
                <a:gd name="connsiteY1" fmla="*/ 21886 h 48886"/>
                <a:gd name="connsiteX2" fmla="*/ 0 w 18614"/>
                <a:gd name="connsiteY2" fmla="*/ 14333 h 48886"/>
                <a:gd name="connsiteX3" fmla="*/ 297 w 18614"/>
                <a:gd name="connsiteY3" fmla="*/ 12192 h 48886"/>
                <a:gd name="connsiteX4" fmla="*/ 4817 w 18614"/>
                <a:gd name="connsiteY4" fmla="*/ 8029 h 48886"/>
                <a:gd name="connsiteX5" fmla="*/ 10586 w 18614"/>
                <a:gd name="connsiteY5" fmla="*/ 0 h 48886"/>
                <a:gd name="connsiteX6" fmla="*/ 16533 w 18614"/>
                <a:gd name="connsiteY6" fmla="*/ 32769 h 48886"/>
                <a:gd name="connsiteX7" fmla="*/ 18615 w 18614"/>
                <a:gd name="connsiteY7" fmla="*/ 36575 h 48886"/>
                <a:gd name="connsiteX8" fmla="*/ 16474 w 18614"/>
                <a:gd name="connsiteY8" fmla="*/ 39490 h 48886"/>
                <a:gd name="connsiteX9" fmla="*/ 7553 w 18614"/>
                <a:gd name="connsiteY9" fmla="*/ 48886 h 4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4" h="48886">
                  <a:moveTo>
                    <a:pt x="7494" y="48827"/>
                  </a:moveTo>
                  <a:cubicBezTo>
                    <a:pt x="5709" y="39846"/>
                    <a:pt x="3985" y="30866"/>
                    <a:pt x="2141" y="21886"/>
                  </a:cubicBezTo>
                  <a:cubicBezTo>
                    <a:pt x="1606" y="19328"/>
                    <a:pt x="714" y="16831"/>
                    <a:pt x="0" y="14333"/>
                  </a:cubicBezTo>
                  <a:cubicBezTo>
                    <a:pt x="119" y="13619"/>
                    <a:pt x="178" y="12905"/>
                    <a:pt x="297" y="12192"/>
                  </a:cubicBezTo>
                  <a:cubicBezTo>
                    <a:pt x="1784" y="10824"/>
                    <a:pt x="3509" y="9575"/>
                    <a:pt x="4817" y="8029"/>
                  </a:cubicBezTo>
                  <a:cubicBezTo>
                    <a:pt x="6899" y="5471"/>
                    <a:pt x="8683" y="2676"/>
                    <a:pt x="10586" y="0"/>
                  </a:cubicBezTo>
                  <a:cubicBezTo>
                    <a:pt x="11894" y="11062"/>
                    <a:pt x="13441" y="22005"/>
                    <a:pt x="16533" y="32769"/>
                  </a:cubicBezTo>
                  <a:cubicBezTo>
                    <a:pt x="16890" y="34137"/>
                    <a:pt x="17901" y="35327"/>
                    <a:pt x="18615" y="36575"/>
                  </a:cubicBezTo>
                  <a:cubicBezTo>
                    <a:pt x="17901" y="37527"/>
                    <a:pt x="17187" y="38538"/>
                    <a:pt x="16474" y="39490"/>
                  </a:cubicBezTo>
                  <a:cubicBezTo>
                    <a:pt x="13500" y="42642"/>
                    <a:pt x="10527" y="45734"/>
                    <a:pt x="7553" y="48886"/>
                  </a:cubicBezTo>
                  <a:close/>
                </a:path>
              </a:pathLst>
            </a:custGeom>
            <a:solidFill>
              <a:srgbClr val="184794">
                <a:alpha val="24000"/>
              </a:srgbClr>
            </a:solidFill>
            <a:ln w="5935" cap="flat">
              <a:noFill/>
              <a:prstDash val="solid"/>
              <a:miter/>
            </a:ln>
          </p:spPr>
          <p:txBody>
            <a:bodyPr rtlCol="0" anchor="ctr"/>
            <a:lstStyle/>
            <a:p>
              <a:endParaRPr lang="es-BO"/>
            </a:p>
          </p:txBody>
        </p:sp>
        <p:sp>
          <p:nvSpPr>
            <p:cNvPr id="152" name="Forma libre: forma 151">
              <a:extLst>
                <a:ext uri="{FF2B5EF4-FFF2-40B4-BE49-F238E27FC236}">
                  <a16:creationId xmlns:a16="http://schemas.microsoft.com/office/drawing/2014/main" id="{7FA236FA-FE4A-EF54-0E29-AB5A1C43EAB8}"/>
                </a:ext>
              </a:extLst>
            </p:cNvPr>
            <p:cNvSpPr/>
            <p:nvPr/>
          </p:nvSpPr>
          <p:spPr>
            <a:xfrm>
              <a:off x="11196585" y="2095020"/>
              <a:ext cx="18628" cy="18525"/>
            </a:xfrm>
            <a:custGeom>
              <a:avLst/>
              <a:gdLst>
                <a:gd name="connsiteX0" fmla="*/ 14049 w 18628"/>
                <a:gd name="connsiteY0" fmla="*/ 1007 h 18525"/>
                <a:gd name="connsiteX1" fmla="*/ 18628 w 18628"/>
                <a:gd name="connsiteY1" fmla="*/ 8323 h 18525"/>
                <a:gd name="connsiteX2" fmla="*/ 14347 w 18628"/>
                <a:gd name="connsiteY2" fmla="*/ 16827 h 18525"/>
                <a:gd name="connsiteX3" fmla="*/ 1203 w 18628"/>
                <a:gd name="connsiteY3" fmla="*/ 13735 h 18525"/>
                <a:gd name="connsiteX4" fmla="*/ 5366 w 18628"/>
                <a:gd name="connsiteY4" fmla="*/ 829 h 18525"/>
                <a:gd name="connsiteX5" fmla="*/ 14049 w 18628"/>
                <a:gd name="connsiteY5" fmla="*/ 1007 h 1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8" h="18525">
                  <a:moveTo>
                    <a:pt x="14049" y="1007"/>
                  </a:moveTo>
                  <a:cubicBezTo>
                    <a:pt x="15595" y="3446"/>
                    <a:pt x="17082" y="5884"/>
                    <a:pt x="18628" y="8323"/>
                  </a:cubicBezTo>
                  <a:cubicBezTo>
                    <a:pt x="18153" y="11653"/>
                    <a:pt x="17439" y="14805"/>
                    <a:pt x="14347" y="16827"/>
                  </a:cubicBezTo>
                  <a:cubicBezTo>
                    <a:pt x="9589" y="19920"/>
                    <a:pt x="4236" y="18730"/>
                    <a:pt x="1203" y="13735"/>
                  </a:cubicBezTo>
                  <a:cubicBezTo>
                    <a:pt x="-1473" y="9215"/>
                    <a:pt x="489" y="3149"/>
                    <a:pt x="5366" y="829"/>
                  </a:cubicBezTo>
                  <a:cubicBezTo>
                    <a:pt x="8340" y="-598"/>
                    <a:pt x="11194" y="56"/>
                    <a:pt x="14049" y="1007"/>
                  </a:cubicBezTo>
                  <a:close/>
                </a:path>
              </a:pathLst>
            </a:custGeom>
            <a:solidFill>
              <a:srgbClr val="184794">
                <a:alpha val="24000"/>
              </a:srgbClr>
            </a:solidFill>
            <a:ln w="5935" cap="flat">
              <a:noFill/>
              <a:prstDash val="solid"/>
              <a:miter/>
            </a:ln>
          </p:spPr>
          <p:txBody>
            <a:bodyPr rtlCol="0" anchor="ctr"/>
            <a:lstStyle/>
            <a:p>
              <a:endParaRPr lang="es-BO"/>
            </a:p>
          </p:txBody>
        </p:sp>
        <p:sp>
          <p:nvSpPr>
            <p:cNvPr id="153" name="Forma libre: forma 152">
              <a:extLst>
                <a:ext uri="{FF2B5EF4-FFF2-40B4-BE49-F238E27FC236}">
                  <a16:creationId xmlns:a16="http://schemas.microsoft.com/office/drawing/2014/main" id="{457BA6DA-0AD6-04F6-8179-EB4B4B0CF90F}"/>
                </a:ext>
              </a:extLst>
            </p:cNvPr>
            <p:cNvSpPr/>
            <p:nvPr/>
          </p:nvSpPr>
          <p:spPr>
            <a:xfrm>
              <a:off x="11227338" y="2073547"/>
              <a:ext cx="17611" cy="20585"/>
            </a:xfrm>
            <a:custGeom>
              <a:avLst/>
              <a:gdLst>
                <a:gd name="connsiteX0" fmla="*/ 17493 w 17611"/>
                <a:gd name="connsiteY0" fmla="*/ 19150 h 20585"/>
                <a:gd name="connsiteX1" fmla="*/ 17612 w 17611"/>
                <a:gd name="connsiteY1" fmla="*/ 20221 h 20585"/>
                <a:gd name="connsiteX2" fmla="*/ 11367 w 17611"/>
                <a:gd name="connsiteY2" fmla="*/ 20578 h 20585"/>
                <a:gd name="connsiteX3" fmla="*/ 305 w 17611"/>
                <a:gd name="connsiteY3" fmla="*/ 6482 h 20585"/>
                <a:gd name="connsiteX4" fmla="*/ 3160 w 17611"/>
                <a:gd name="connsiteY4" fmla="*/ 0 h 20585"/>
                <a:gd name="connsiteX5" fmla="*/ 4111 w 17611"/>
                <a:gd name="connsiteY5" fmla="*/ 535 h 20585"/>
                <a:gd name="connsiteX6" fmla="*/ 17493 w 17611"/>
                <a:gd name="connsiteY6" fmla="*/ 19150 h 2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1" h="20585">
                  <a:moveTo>
                    <a:pt x="17493" y="19150"/>
                  </a:moveTo>
                  <a:cubicBezTo>
                    <a:pt x="17493" y="19507"/>
                    <a:pt x="17493" y="19864"/>
                    <a:pt x="17612" y="20221"/>
                  </a:cubicBezTo>
                  <a:cubicBezTo>
                    <a:pt x="15530" y="20340"/>
                    <a:pt x="13449" y="20637"/>
                    <a:pt x="11367" y="20578"/>
                  </a:cubicBezTo>
                  <a:cubicBezTo>
                    <a:pt x="3993" y="20280"/>
                    <a:pt x="-1360" y="13560"/>
                    <a:pt x="305" y="6482"/>
                  </a:cubicBezTo>
                  <a:cubicBezTo>
                    <a:pt x="841" y="4223"/>
                    <a:pt x="2149" y="2200"/>
                    <a:pt x="3160" y="0"/>
                  </a:cubicBezTo>
                  <a:cubicBezTo>
                    <a:pt x="3457" y="238"/>
                    <a:pt x="3755" y="476"/>
                    <a:pt x="4111" y="535"/>
                  </a:cubicBezTo>
                  <a:cubicBezTo>
                    <a:pt x="6490" y="8267"/>
                    <a:pt x="10832" y="14511"/>
                    <a:pt x="17493" y="19150"/>
                  </a:cubicBezTo>
                  <a:close/>
                </a:path>
              </a:pathLst>
            </a:custGeom>
            <a:solidFill>
              <a:srgbClr val="184794">
                <a:alpha val="24000"/>
              </a:srgbClr>
            </a:solidFill>
            <a:ln w="5935" cap="flat">
              <a:noFill/>
              <a:prstDash val="solid"/>
              <a:miter/>
            </a:ln>
          </p:spPr>
          <p:txBody>
            <a:bodyPr rtlCol="0" anchor="ctr"/>
            <a:lstStyle/>
            <a:p>
              <a:endParaRPr lang="es-BO"/>
            </a:p>
          </p:txBody>
        </p:sp>
        <p:sp>
          <p:nvSpPr>
            <p:cNvPr id="154" name="Forma libre: forma 153">
              <a:extLst>
                <a:ext uri="{FF2B5EF4-FFF2-40B4-BE49-F238E27FC236}">
                  <a16:creationId xmlns:a16="http://schemas.microsoft.com/office/drawing/2014/main" id="{EB86D9A7-F475-985C-59F9-8BB7B8A3F1B3}"/>
                </a:ext>
              </a:extLst>
            </p:cNvPr>
            <p:cNvSpPr/>
            <p:nvPr/>
          </p:nvSpPr>
          <p:spPr>
            <a:xfrm>
              <a:off x="11053033" y="2168703"/>
              <a:ext cx="7315" cy="4893"/>
            </a:xfrm>
            <a:custGeom>
              <a:avLst/>
              <a:gdLst>
                <a:gd name="connsiteX0" fmla="*/ 7256 w 7315"/>
                <a:gd name="connsiteY0" fmla="*/ 1487 h 4893"/>
                <a:gd name="connsiteX1" fmla="*/ 3330 w 7315"/>
                <a:gd name="connsiteY1" fmla="*/ 4877 h 4893"/>
                <a:gd name="connsiteX2" fmla="*/ 0 w 7315"/>
                <a:gd name="connsiteY2" fmla="*/ 0 h 4893"/>
                <a:gd name="connsiteX3" fmla="*/ 7315 w 7315"/>
                <a:gd name="connsiteY3" fmla="*/ 1427 h 4893"/>
              </a:gdLst>
              <a:ahLst/>
              <a:cxnLst>
                <a:cxn ang="0">
                  <a:pos x="connsiteX0" y="connsiteY0"/>
                </a:cxn>
                <a:cxn ang="0">
                  <a:pos x="connsiteX1" y="connsiteY1"/>
                </a:cxn>
                <a:cxn ang="0">
                  <a:pos x="connsiteX2" y="connsiteY2"/>
                </a:cxn>
                <a:cxn ang="0">
                  <a:pos x="connsiteX3" y="connsiteY3"/>
                </a:cxn>
              </a:cxnLst>
              <a:rect l="l" t="t" r="r" b="b"/>
              <a:pathLst>
                <a:path w="7315" h="4893">
                  <a:moveTo>
                    <a:pt x="7256" y="1487"/>
                  </a:moveTo>
                  <a:cubicBezTo>
                    <a:pt x="6958" y="3806"/>
                    <a:pt x="5769" y="5055"/>
                    <a:pt x="3330" y="4877"/>
                  </a:cubicBezTo>
                  <a:cubicBezTo>
                    <a:pt x="119" y="4698"/>
                    <a:pt x="119" y="2320"/>
                    <a:pt x="0" y="0"/>
                  </a:cubicBezTo>
                  <a:lnTo>
                    <a:pt x="7315" y="1427"/>
                  </a:lnTo>
                  <a:close/>
                </a:path>
              </a:pathLst>
            </a:custGeom>
            <a:solidFill>
              <a:srgbClr val="1A73A8">
                <a:alpha val="24000"/>
              </a:srgbClr>
            </a:solidFill>
            <a:ln w="5935" cap="flat">
              <a:noFill/>
              <a:prstDash val="solid"/>
              <a:miter/>
            </a:ln>
          </p:spPr>
          <p:txBody>
            <a:bodyPr rtlCol="0" anchor="ctr"/>
            <a:lstStyle/>
            <a:p>
              <a:endParaRPr lang="es-BO"/>
            </a:p>
          </p:txBody>
        </p:sp>
        <p:sp>
          <p:nvSpPr>
            <p:cNvPr id="155" name="Forma libre: forma 154">
              <a:extLst>
                <a:ext uri="{FF2B5EF4-FFF2-40B4-BE49-F238E27FC236}">
                  <a16:creationId xmlns:a16="http://schemas.microsoft.com/office/drawing/2014/main" id="{C953CB91-9BE0-B1D2-CC89-25EDBBAA282D}"/>
                </a:ext>
              </a:extLst>
            </p:cNvPr>
            <p:cNvSpPr/>
            <p:nvPr/>
          </p:nvSpPr>
          <p:spPr>
            <a:xfrm>
              <a:off x="10980834" y="2148007"/>
              <a:ext cx="3687" cy="3152"/>
            </a:xfrm>
            <a:custGeom>
              <a:avLst/>
              <a:gdLst>
                <a:gd name="connsiteX0" fmla="*/ 3687 w 3687"/>
                <a:gd name="connsiteY0" fmla="*/ 1427 h 3152"/>
                <a:gd name="connsiteX1" fmla="*/ 1071 w 3687"/>
                <a:gd name="connsiteY1" fmla="*/ 3152 h 3152"/>
                <a:gd name="connsiteX2" fmla="*/ 0 w 3687"/>
                <a:gd name="connsiteY2" fmla="*/ 0 h 3152"/>
                <a:gd name="connsiteX3" fmla="*/ 3687 w 3687"/>
                <a:gd name="connsiteY3" fmla="*/ 1368 h 3152"/>
              </a:gdLst>
              <a:ahLst/>
              <a:cxnLst>
                <a:cxn ang="0">
                  <a:pos x="connsiteX0" y="connsiteY0"/>
                </a:cxn>
                <a:cxn ang="0">
                  <a:pos x="connsiteX1" y="connsiteY1"/>
                </a:cxn>
                <a:cxn ang="0">
                  <a:pos x="connsiteX2" y="connsiteY2"/>
                </a:cxn>
                <a:cxn ang="0">
                  <a:pos x="connsiteX3" y="connsiteY3"/>
                </a:cxn>
              </a:cxnLst>
              <a:rect l="l" t="t" r="r" b="b"/>
              <a:pathLst>
                <a:path w="3687" h="3152">
                  <a:moveTo>
                    <a:pt x="3687" y="1427"/>
                  </a:moveTo>
                  <a:lnTo>
                    <a:pt x="1071" y="3152"/>
                  </a:lnTo>
                  <a:cubicBezTo>
                    <a:pt x="714" y="2081"/>
                    <a:pt x="357" y="1070"/>
                    <a:pt x="0" y="0"/>
                  </a:cubicBezTo>
                  <a:cubicBezTo>
                    <a:pt x="1249" y="476"/>
                    <a:pt x="2438" y="951"/>
                    <a:pt x="3687" y="1368"/>
                  </a:cubicBezTo>
                  <a:close/>
                </a:path>
              </a:pathLst>
            </a:custGeom>
            <a:solidFill>
              <a:srgbClr val="1A73A8">
                <a:alpha val="24000"/>
              </a:srgbClr>
            </a:solidFill>
            <a:ln w="5935" cap="flat">
              <a:noFill/>
              <a:prstDash val="solid"/>
              <a:miter/>
            </a:ln>
          </p:spPr>
          <p:txBody>
            <a:bodyPr rtlCol="0" anchor="ctr"/>
            <a:lstStyle/>
            <a:p>
              <a:endParaRPr lang="es-BO"/>
            </a:p>
          </p:txBody>
        </p:sp>
        <p:sp>
          <p:nvSpPr>
            <p:cNvPr id="156" name="Forma libre: forma 155">
              <a:extLst>
                <a:ext uri="{FF2B5EF4-FFF2-40B4-BE49-F238E27FC236}">
                  <a16:creationId xmlns:a16="http://schemas.microsoft.com/office/drawing/2014/main" id="{A23C124E-FF98-BD41-1300-237BCAA20751}"/>
                </a:ext>
              </a:extLst>
            </p:cNvPr>
            <p:cNvSpPr/>
            <p:nvPr/>
          </p:nvSpPr>
          <p:spPr>
            <a:xfrm>
              <a:off x="11062132" y="2170309"/>
              <a:ext cx="5293" cy="1561"/>
            </a:xfrm>
            <a:custGeom>
              <a:avLst/>
              <a:gdLst>
                <a:gd name="connsiteX0" fmla="*/ 5293 w 5293"/>
                <a:gd name="connsiteY0" fmla="*/ 476 h 1561"/>
                <a:gd name="connsiteX1" fmla="*/ 0 w 5293"/>
                <a:gd name="connsiteY1" fmla="*/ 0 h 1561"/>
                <a:gd name="connsiteX2" fmla="*/ 5293 w 5293"/>
                <a:gd name="connsiteY2" fmla="*/ 476 h 1561"/>
              </a:gdLst>
              <a:ahLst/>
              <a:cxnLst>
                <a:cxn ang="0">
                  <a:pos x="connsiteX0" y="connsiteY0"/>
                </a:cxn>
                <a:cxn ang="0">
                  <a:pos x="connsiteX1" y="connsiteY1"/>
                </a:cxn>
                <a:cxn ang="0">
                  <a:pos x="connsiteX2" y="connsiteY2"/>
                </a:cxn>
              </a:cxnLst>
              <a:rect l="l" t="t" r="r" b="b"/>
              <a:pathLst>
                <a:path w="5293" h="1561">
                  <a:moveTo>
                    <a:pt x="5293" y="476"/>
                  </a:moveTo>
                  <a:cubicBezTo>
                    <a:pt x="3390" y="2022"/>
                    <a:pt x="1606" y="1963"/>
                    <a:pt x="0" y="0"/>
                  </a:cubicBezTo>
                  <a:cubicBezTo>
                    <a:pt x="1784" y="178"/>
                    <a:pt x="3509" y="357"/>
                    <a:pt x="5293" y="476"/>
                  </a:cubicBezTo>
                  <a:close/>
                </a:path>
              </a:pathLst>
            </a:custGeom>
            <a:solidFill>
              <a:srgbClr val="1A73A8">
                <a:alpha val="24000"/>
              </a:srgbClr>
            </a:solidFill>
            <a:ln w="5935" cap="flat">
              <a:noFill/>
              <a:prstDash val="solid"/>
              <a:miter/>
            </a:ln>
          </p:spPr>
          <p:txBody>
            <a:bodyPr rtlCol="0" anchor="ctr"/>
            <a:lstStyle/>
            <a:p>
              <a:endParaRPr lang="es-BO"/>
            </a:p>
          </p:txBody>
        </p:sp>
        <p:sp>
          <p:nvSpPr>
            <p:cNvPr id="157" name="Forma libre: forma 156">
              <a:extLst>
                <a:ext uri="{FF2B5EF4-FFF2-40B4-BE49-F238E27FC236}">
                  <a16:creationId xmlns:a16="http://schemas.microsoft.com/office/drawing/2014/main" id="{514D488A-DC27-8D8D-F21E-8D0752FD3183}"/>
                </a:ext>
              </a:extLst>
            </p:cNvPr>
            <p:cNvSpPr/>
            <p:nvPr/>
          </p:nvSpPr>
          <p:spPr>
            <a:xfrm>
              <a:off x="11224016" y="2111015"/>
              <a:ext cx="475" cy="594"/>
            </a:xfrm>
            <a:custGeom>
              <a:avLst/>
              <a:gdLst>
                <a:gd name="connsiteX0" fmla="*/ 178 w 475"/>
                <a:gd name="connsiteY0" fmla="*/ 595 h 594"/>
                <a:gd name="connsiteX1" fmla="*/ 0 w 475"/>
                <a:gd name="connsiteY1" fmla="*/ 0 h 594"/>
                <a:gd name="connsiteX2" fmla="*/ 476 w 475"/>
                <a:gd name="connsiteY2" fmla="*/ 59 h 594"/>
                <a:gd name="connsiteX3" fmla="*/ 178 w 475"/>
                <a:gd name="connsiteY3" fmla="*/ 595 h 594"/>
              </a:gdLst>
              <a:ahLst/>
              <a:cxnLst>
                <a:cxn ang="0">
                  <a:pos x="connsiteX0" y="connsiteY0"/>
                </a:cxn>
                <a:cxn ang="0">
                  <a:pos x="connsiteX1" y="connsiteY1"/>
                </a:cxn>
                <a:cxn ang="0">
                  <a:pos x="connsiteX2" y="connsiteY2"/>
                </a:cxn>
                <a:cxn ang="0">
                  <a:pos x="connsiteX3" y="connsiteY3"/>
                </a:cxn>
              </a:cxnLst>
              <a:rect l="l" t="t" r="r" b="b"/>
              <a:pathLst>
                <a:path w="475" h="594">
                  <a:moveTo>
                    <a:pt x="178" y="595"/>
                  </a:moveTo>
                  <a:lnTo>
                    <a:pt x="0" y="0"/>
                  </a:lnTo>
                  <a:lnTo>
                    <a:pt x="476" y="59"/>
                  </a:lnTo>
                  <a:lnTo>
                    <a:pt x="178" y="595"/>
                  </a:lnTo>
                  <a:close/>
                </a:path>
              </a:pathLst>
            </a:custGeom>
            <a:solidFill>
              <a:srgbClr val="252B5D">
                <a:alpha val="24000"/>
              </a:srgbClr>
            </a:solidFill>
            <a:ln w="5935" cap="flat">
              <a:noFill/>
              <a:prstDash val="solid"/>
              <a:miter/>
            </a:ln>
          </p:spPr>
          <p:txBody>
            <a:bodyPr rtlCol="0" anchor="ctr"/>
            <a:lstStyle/>
            <a:p>
              <a:endParaRPr lang="es-BO"/>
            </a:p>
          </p:txBody>
        </p:sp>
        <p:sp>
          <p:nvSpPr>
            <p:cNvPr id="158" name="Forma libre: forma 157">
              <a:extLst>
                <a:ext uri="{FF2B5EF4-FFF2-40B4-BE49-F238E27FC236}">
                  <a16:creationId xmlns:a16="http://schemas.microsoft.com/office/drawing/2014/main" id="{AB21F8F6-585C-8EC3-83EE-2B87761CAA68}"/>
                </a:ext>
              </a:extLst>
            </p:cNvPr>
            <p:cNvSpPr/>
            <p:nvPr/>
          </p:nvSpPr>
          <p:spPr>
            <a:xfrm>
              <a:off x="10978871" y="2146936"/>
              <a:ext cx="2081" cy="1249"/>
            </a:xfrm>
            <a:custGeom>
              <a:avLst/>
              <a:gdLst>
                <a:gd name="connsiteX0" fmla="*/ 2082 w 2081"/>
                <a:gd name="connsiteY0" fmla="*/ 1249 h 1249"/>
                <a:gd name="connsiteX1" fmla="*/ 0 w 2081"/>
                <a:gd name="connsiteY1" fmla="*/ 0 h 1249"/>
                <a:gd name="connsiteX2" fmla="*/ 2082 w 2081"/>
                <a:gd name="connsiteY2" fmla="*/ 1249 h 1249"/>
              </a:gdLst>
              <a:ahLst/>
              <a:cxnLst>
                <a:cxn ang="0">
                  <a:pos x="connsiteX0" y="connsiteY0"/>
                </a:cxn>
                <a:cxn ang="0">
                  <a:pos x="connsiteX1" y="connsiteY1"/>
                </a:cxn>
                <a:cxn ang="0">
                  <a:pos x="connsiteX2" y="connsiteY2"/>
                </a:cxn>
              </a:cxnLst>
              <a:rect l="l" t="t" r="r" b="b"/>
              <a:pathLst>
                <a:path w="2081" h="1249">
                  <a:moveTo>
                    <a:pt x="2082" y="1249"/>
                  </a:moveTo>
                  <a:lnTo>
                    <a:pt x="0" y="0"/>
                  </a:lnTo>
                  <a:lnTo>
                    <a:pt x="2082" y="1249"/>
                  </a:lnTo>
                  <a:close/>
                </a:path>
              </a:pathLst>
            </a:custGeom>
            <a:solidFill>
              <a:srgbClr val="1A73A8">
                <a:alpha val="24000"/>
              </a:srgbClr>
            </a:solidFill>
            <a:ln w="5935" cap="flat">
              <a:noFill/>
              <a:prstDash val="solid"/>
              <a:miter/>
            </a:ln>
          </p:spPr>
          <p:txBody>
            <a:bodyPr rtlCol="0" anchor="ctr"/>
            <a:lstStyle/>
            <a:p>
              <a:endParaRPr lang="es-BO"/>
            </a:p>
          </p:txBody>
        </p:sp>
        <p:sp>
          <p:nvSpPr>
            <p:cNvPr id="159" name="Forma libre: forma 158">
              <a:extLst>
                <a:ext uri="{FF2B5EF4-FFF2-40B4-BE49-F238E27FC236}">
                  <a16:creationId xmlns:a16="http://schemas.microsoft.com/office/drawing/2014/main" id="{0855AF88-8CA8-6A96-35DD-3241AF7E8FFD}"/>
                </a:ext>
              </a:extLst>
            </p:cNvPr>
            <p:cNvSpPr/>
            <p:nvPr/>
          </p:nvSpPr>
          <p:spPr>
            <a:xfrm>
              <a:off x="11572697" y="1682815"/>
              <a:ext cx="56087" cy="113235"/>
            </a:xfrm>
            <a:custGeom>
              <a:avLst/>
              <a:gdLst>
                <a:gd name="connsiteX0" fmla="*/ 124 w 56087"/>
                <a:gd name="connsiteY0" fmla="*/ 3806 h 113235"/>
                <a:gd name="connsiteX1" fmla="*/ 14397 w 56087"/>
                <a:gd name="connsiteY1" fmla="*/ 0 h 113235"/>
                <a:gd name="connsiteX2" fmla="*/ 16360 w 56087"/>
                <a:gd name="connsiteY2" fmla="*/ 595 h 113235"/>
                <a:gd name="connsiteX3" fmla="*/ 53351 w 56087"/>
                <a:gd name="connsiteY3" fmla="*/ 69642 h 113235"/>
                <a:gd name="connsiteX4" fmla="*/ 56087 w 56087"/>
                <a:gd name="connsiteY4" fmla="*/ 76184 h 113235"/>
                <a:gd name="connsiteX5" fmla="*/ 55909 w 56087"/>
                <a:gd name="connsiteY5" fmla="*/ 79931 h 113235"/>
                <a:gd name="connsiteX6" fmla="*/ 54481 w 56087"/>
                <a:gd name="connsiteY6" fmla="*/ 85224 h 113235"/>
                <a:gd name="connsiteX7" fmla="*/ 43776 w 56087"/>
                <a:gd name="connsiteY7" fmla="*/ 113235 h 113235"/>
                <a:gd name="connsiteX8" fmla="*/ 40149 w 56087"/>
                <a:gd name="connsiteY8" fmla="*/ 99675 h 113235"/>
                <a:gd name="connsiteX9" fmla="*/ 30395 w 56087"/>
                <a:gd name="connsiteY9" fmla="*/ 64349 h 113235"/>
                <a:gd name="connsiteX10" fmla="*/ 27481 w 56087"/>
                <a:gd name="connsiteY10" fmla="*/ 54060 h 113235"/>
                <a:gd name="connsiteX11" fmla="*/ 27481 w 56087"/>
                <a:gd name="connsiteY11" fmla="*/ 53525 h 113235"/>
                <a:gd name="connsiteX12" fmla="*/ 28492 w 56087"/>
                <a:gd name="connsiteY12" fmla="*/ 34851 h 113235"/>
                <a:gd name="connsiteX13" fmla="*/ 16716 w 56087"/>
                <a:gd name="connsiteY13" fmla="*/ 29855 h 113235"/>
                <a:gd name="connsiteX14" fmla="*/ 13089 w 56087"/>
                <a:gd name="connsiteY14" fmla="*/ 27476 h 113235"/>
                <a:gd name="connsiteX15" fmla="*/ 124 w 56087"/>
                <a:gd name="connsiteY15" fmla="*/ 5531 h 113235"/>
                <a:gd name="connsiteX16" fmla="*/ 64 w 56087"/>
                <a:gd name="connsiteY16" fmla="*/ 3806 h 11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7" h="113235">
                  <a:moveTo>
                    <a:pt x="124" y="3806"/>
                  </a:moveTo>
                  <a:cubicBezTo>
                    <a:pt x="4881" y="2557"/>
                    <a:pt x="9639" y="1249"/>
                    <a:pt x="14397" y="0"/>
                  </a:cubicBezTo>
                  <a:lnTo>
                    <a:pt x="16360" y="595"/>
                  </a:lnTo>
                  <a:cubicBezTo>
                    <a:pt x="32239" y="21707"/>
                    <a:pt x="45501" y="44247"/>
                    <a:pt x="53351" y="69642"/>
                  </a:cubicBezTo>
                  <a:cubicBezTo>
                    <a:pt x="54065" y="71902"/>
                    <a:pt x="55136" y="74043"/>
                    <a:pt x="56087" y="76184"/>
                  </a:cubicBezTo>
                  <a:lnTo>
                    <a:pt x="55909" y="79931"/>
                  </a:lnTo>
                  <a:cubicBezTo>
                    <a:pt x="54184" y="81358"/>
                    <a:pt x="54184" y="83261"/>
                    <a:pt x="54481" y="85224"/>
                  </a:cubicBezTo>
                  <a:cubicBezTo>
                    <a:pt x="51627" y="94799"/>
                    <a:pt x="49010" y="104493"/>
                    <a:pt x="43776" y="113235"/>
                  </a:cubicBezTo>
                  <a:cubicBezTo>
                    <a:pt x="40267" y="109369"/>
                    <a:pt x="40922" y="104195"/>
                    <a:pt x="40149" y="99675"/>
                  </a:cubicBezTo>
                  <a:cubicBezTo>
                    <a:pt x="38008" y="87543"/>
                    <a:pt x="34677" y="75827"/>
                    <a:pt x="30395" y="64349"/>
                  </a:cubicBezTo>
                  <a:cubicBezTo>
                    <a:pt x="29146" y="61018"/>
                    <a:pt x="28433" y="57510"/>
                    <a:pt x="27481" y="54060"/>
                  </a:cubicBezTo>
                  <a:lnTo>
                    <a:pt x="27481" y="53525"/>
                  </a:lnTo>
                  <a:cubicBezTo>
                    <a:pt x="33488" y="47102"/>
                    <a:pt x="33785" y="40857"/>
                    <a:pt x="28492" y="34851"/>
                  </a:cubicBezTo>
                  <a:cubicBezTo>
                    <a:pt x="25340" y="31282"/>
                    <a:pt x="21355" y="29796"/>
                    <a:pt x="16716" y="29855"/>
                  </a:cubicBezTo>
                  <a:cubicBezTo>
                    <a:pt x="15468" y="29082"/>
                    <a:pt x="13802" y="28547"/>
                    <a:pt x="13089" y="27476"/>
                  </a:cubicBezTo>
                  <a:cubicBezTo>
                    <a:pt x="8628" y="20221"/>
                    <a:pt x="4406" y="12905"/>
                    <a:pt x="124" y="5531"/>
                  </a:cubicBezTo>
                  <a:cubicBezTo>
                    <a:pt x="-114" y="5115"/>
                    <a:pt x="64" y="4401"/>
                    <a:pt x="64" y="3806"/>
                  </a:cubicBezTo>
                  <a:close/>
                </a:path>
              </a:pathLst>
            </a:custGeom>
            <a:solidFill>
              <a:srgbClr val="04030C">
                <a:alpha val="24000"/>
              </a:srgbClr>
            </a:solidFill>
            <a:ln w="5935" cap="flat">
              <a:noFill/>
              <a:prstDash val="solid"/>
              <a:miter/>
            </a:ln>
          </p:spPr>
          <p:txBody>
            <a:bodyPr rtlCol="0" anchor="ctr"/>
            <a:lstStyle/>
            <a:p>
              <a:endParaRPr lang="es-BO"/>
            </a:p>
          </p:txBody>
        </p:sp>
        <p:sp>
          <p:nvSpPr>
            <p:cNvPr id="160" name="Forma libre: forma 159">
              <a:extLst>
                <a:ext uri="{FF2B5EF4-FFF2-40B4-BE49-F238E27FC236}">
                  <a16:creationId xmlns:a16="http://schemas.microsoft.com/office/drawing/2014/main" id="{E78401BB-52F0-B11C-8B92-4CFD042A2B25}"/>
                </a:ext>
              </a:extLst>
            </p:cNvPr>
            <p:cNvSpPr/>
            <p:nvPr/>
          </p:nvSpPr>
          <p:spPr>
            <a:xfrm>
              <a:off x="11589057" y="1683323"/>
              <a:ext cx="42318" cy="75734"/>
            </a:xfrm>
            <a:custGeom>
              <a:avLst/>
              <a:gdLst>
                <a:gd name="connsiteX0" fmla="*/ 39728 w 42318"/>
                <a:gd name="connsiteY0" fmla="*/ 75675 h 75734"/>
                <a:gd name="connsiteX1" fmla="*/ 36992 w 42318"/>
                <a:gd name="connsiteY1" fmla="*/ 69133 h 75734"/>
                <a:gd name="connsiteX2" fmla="*/ 0 w 42318"/>
                <a:gd name="connsiteY2" fmla="*/ 86 h 75734"/>
                <a:gd name="connsiteX3" fmla="*/ 36457 w 42318"/>
                <a:gd name="connsiteY3" fmla="*/ 21972 h 75734"/>
                <a:gd name="connsiteX4" fmla="*/ 40441 w 42318"/>
                <a:gd name="connsiteY4" fmla="*/ 34758 h 75734"/>
                <a:gd name="connsiteX5" fmla="*/ 39728 w 42318"/>
                <a:gd name="connsiteY5" fmla="*/ 75734 h 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 h="75734">
                  <a:moveTo>
                    <a:pt x="39728" y="75675"/>
                  </a:moveTo>
                  <a:cubicBezTo>
                    <a:pt x="38836" y="73475"/>
                    <a:pt x="37706" y="71333"/>
                    <a:pt x="36992" y="69133"/>
                  </a:cubicBezTo>
                  <a:cubicBezTo>
                    <a:pt x="29141" y="43679"/>
                    <a:pt x="15879" y="21198"/>
                    <a:pt x="0" y="86"/>
                  </a:cubicBezTo>
                  <a:cubicBezTo>
                    <a:pt x="17663" y="-866"/>
                    <a:pt x="29379" y="6092"/>
                    <a:pt x="36457" y="21972"/>
                  </a:cubicBezTo>
                  <a:cubicBezTo>
                    <a:pt x="38241" y="26016"/>
                    <a:pt x="39668" y="30417"/>
                    <a:pt x="40441" y="34758"/>
                  </a:cubicBezTo>
                  <a:cubicBezTo>
                    <a:pt x="42939" y="48437"/>
                    <a:pt x="43177" y="62115"/>
                    <a:pt x="39728" y="75734"/>
                  </a:cubicBezTo>
                  <a:close/>
                </a:path>
              </a:pathLst>
            </a:custGeom>
            <a:solidFill>
              <a:srgbClr val="252B5D">
                <a:alpha val="24000"/>
              </a:srgbClr>
            </a:solidFill>
            <a:ln w="5935" cap="flat">
              <a:noFill/>
              <a:prstDash val="solid"/>
              <a:miter/>
            </a:ln>
          </p:spPr>
          <p:txBody>
            <a:bodyPr rtlCol="0" anchor="ctr"/>
            <a:lstStyle/>
            <a:p>
              <a:endParaRPr lang="es-BO"/>
            </a:p>
          </p:txBody>
        </p:sp>
        <p:sp>
          <p:nvSpPr>
            <p:cNvPr id="161" name="Forma libre: forma 160">
              <a:extLst>
                <a:ext uri="{FF2B5EF4-FFF2-40B4-BE49-F238E27FC236}">
                  <a16:creationId xmlns:a16="http://schemas.microsoft.com/office/drawing/2014/main" id="{DA0D1EC8-8D48-9BF4-36E2-43D102B859B3}"/>
                </a:ext>
              </a:extLst>
            </p:cNvPr>
            <p:cNvSpPr/>
            <p:nvPr/>
          </p:nvSpPr>
          <p:spPr>
            <a:xfrm>
              <a:off x="11527562" y="1629646"/>
              <a:ext cx="16354" cy="36692"/>
            </a:xfrm>
            <a:custGeom>
              <a:avLst/>
              <a:gdLst>
                <a:gd name="connsiteX0" fmla="*/ 16355 w 16354"/>
                <a:gd name="connsiteY0" fmla="*/ 11002 h 36692"/>
                <a:gd name="connsiteX1" fmla="*/ 14452 w 16354"/>
                <a:gd name="connsiteY1" fmla="*/ 23373 h 36692"/>
                <a:gd name="connsiteX2" fmla="*/ 13619 w 16354"/>
                <a:gd name="connsiteY2" fmla="*/ 35505 h 36692"/>
                <a:gd name="connsiteX3" fmla="*/ 3866 w 16354"/>
                <a:gd name="connsiteY3" fmla="*/ 34910 h 36692"/>
                <a:gd name="connsiteX4" fmla="*/ 0 w 16354"/>
                <a:gd name="connsiteY4" fmla="*/ 0 h 36692"/>
                <a:gd name="connsiteX5" fmla="*/ 15641 w 16354"/>
                <a:gd name="connsiteY5" fmla="*/ 8980 h 36692"/>
                <a:gd name="connsiteX6" fmla="*/ 16355 w 16354"/>
                <a:gd name="connsiteY6" fmla="*/ 11062 h 3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4" h="36692">
                  <a:moveTo>
                    <a:pt x="16355" y="11002"/>
                  </a:moveTo>
                  <a:cubicBezTo>
                    <a:pt x="15701" y="15106"/>
                    <a:pt x="14868" y="19210"/>
                    <a:pt x="14452" y="23373"/>
                  </a:cubicBezTo>
                  <a:cubicBezTo>
                    <a:pt x="13976" y="27536"/>
                    <a:pt x="13857" y="31699"/>
                    <a:pt x="13619" y="35505"/>
                  </a:cubicBezTo>
                  <a:cubicBezTo>
                    <a:pt x="9753" y="38538"/>
                    <a:pt x="6958" y="34791"/>
                    <a:pt x="3866" y="34910"/>
                  </a:cubicBezTo>
                  <a:cubicBezTo>
                    <a:pt x="1784" y="23551"/>
                    <a:pt x="178" y="12132"/>
                    <a:pt x="0" y="0"/>
                  </a:cubicBezTo>
                  <a:cubicBezTo>
                    <a:pt x="6661" y="1249"/>
                    <a:pt x="10289" y="6661"/>
                    <a:pt x="15641" y="8980"/>
                  </a:cubicBezTo>
                  <a:cubicBezTo>
                    <a:pt x="15879" y="9694"/>
                    <a:pt x="16117" y="10348"/>
                    <a:pt x="16355" y="11062"/>
                  </a:cubicBezTo>
                  <a:close/>
                </a:path>
              </a:pathLst>
            </a:custGeom>
            <a:solidFill>
              <a:srgbClr val="191A37">
                <a:alpha val="24000"/>
              </a:srgbClr>
            </a:solidFill>
            <a:ln w="5935" cap="flat">
              <a:noFill/>
              <a:prstDash val="solid"/>
              <a:miter/>
            </a:ln>
          </p:spPr>
          <p:txBody>
            <a:bodyPr rtlCol="0" anchor="ctr"/>
            <a:lstStyle/>
            <a:p>
              <a:endParaRPr lang="es-BO"/>
            </a:p>
          </p:txBody>
        </p:sp>
        <p:sp>
          <p:nvSpPr>
            <p:cNvPr id="162" name="Forma libre: forma 161">
              <a:extLst>
                <a:ext uri="{FF2B5EF4-FFF2-40B4-BE49-F238E27FC236}">
                  <a16:creationId xmlns:a16="http://schemas.microsoft.com/office/drawing/2014/main" id="{6994882F-2140-44F6-44E7-1CE57EA8D7A7}"/>
                </a:ext>
              </a:extLst>
            </p:cNvPr>
            <p:cNvSpPr/>
            <p:nvPr/>
          </p:nvSpPr>
          <p:spPr>
            <a:xfrm>
              <a:off x="11627089" y="1762745"/>
              <a:ext cx="1992" cy="5292"/>
            </a:xfrm>
            <a:custGeom>
              <a:avLst/>
              <a:gdLst>
                <a:gd name="connsiteX0" fmla="*/ 149 w 1992"/>
                <a:gd name="connsiteY0" fmla="*/ 5293 h 5292"/>
                <a:gd name="connsiteX1" fmla="*/ 1576 w 1992"/>
                <a:gd name="connsiteY1" fmla="*/ 0 h 5292"/>
                <a:gd name="connsiteX2" fmla="*/ 1993 w 1992"/>
                <a:gd name="connsiteY2" fmla="*/ 3330 h 5292"/>
                <a:gd name="connsiteX3" fmla="*/ 149 w 1992"/>
                <a:gd name="connsiteY3" fmla="*/ 5233 h 5292"/>
              </a:gdLst>
              <a:ahLst/>
              <a:cxnLst>
                <a:cxn ang="0">
                  <a:pos x="connsiteX0" y="connsiteY0"/>
                </a:cxn>
                <a:cxn ang="0">
                  <a:pos x="connsiteX1" y="connsiteY1"/>
                </a:cxn>
                <a:cxn ang="0">
                  <a:pos x="connsiteX2" y="connsiteY2"/>
                </a:cxn>
                <a:cxn ang="0">
                  <a:pos x="connsiteX3" y="connsiteY3"/>
                </a:cxn>
              </a:cxnLst>
              <a:rect l="l" t="t" r="r" b="b"/>
              <a:pathLst>
                <a:path w="1992" h="5292">
                  <a:moveTo>
                    <a:pt x="149" y="5293"/>
                  </a:moveTo>
                  <a:cubicBezTo>
                    <a:pt x="-148" y="3330"/>
                    <a:pt x="-148" y="1427"/>
                    <a:pt x="1576" y="0"/>
                  </a:cubicBezTo>
                  <a:lnTo>
                    <a:pt x="1993" y="3330"/>
                  </a:lnTo>
                  <a:lnTo>
                    <a:pt x="149" y="5233"/>
                  </a:lnTo>
                  <a:close/>
                </a:path>
              </a:pathLst>
            </a:custGeom>
            <a:solidFill>
              <a:srgbClr val="252B5D">
                <a:alpha val="24000"/>
              </a:srgbClr>
            </a:solidFill>
            <a:ln w="5935" cap="flat">
              <a:noFill/>
              <a:prstDash val="solid"/>
              <a:miter/>
            </a:ln>
          </p:spPr>
          <p:txBody>
            <a:bodyPr rtlCol="0" anchor="ctr"/>
            <a:lstStyle/>
            <a:p>
              <a:endParaRPr lang="es-BO"/>
            </a:p>
          </p:txBody>
        </p:sp>
        <p:sp>
          <p:nvSpPr>
            <p:cNvPr id="163" name="Forma libre: forma 162">
              <a:extLst>
                <a:ext uri="{FF2B5EF4-FFF2-40B4-BE49-F238E27FC236}">
                  <a16:creationId xmlns:a16="http://schemas.microsoft.com/office/drawing/2014/main" id="{75D13A2C-DF5A-C96C-6F90-6C919F7DDEC1}"/>
                </a:ext>
              </a:extLst>
            </p:cNvPr>
            <p:cNvSpPr/>
            <p:nvPr/>
          </p:nvSpPr>
          <p:spPr>
            <a:xfrm>
              <a:off x="11635029" y="1798607"/>
              <a:ext cx="773" cy="4044"/>
            </a:xfrm>
            <a:custGeom>
              <a:avLst/>
              <a:gdLst>
                <a:gd name="connsiteX0" fmla="*/ 773 w 773"/>
                <a:gd name="connsiteY0" fmla="*/ 4044 h 4044"/>
                <a:gd name="connsiteX1" fmla="*/ 0 w 773"/>
                <a:gd name="connsiteY1" fmla="*/ 0 h 4044"/>
                <a:gd name="connsiteX2" fmla="*/ 773 w 773"/>
                <a:gd name="connsiteY2" fmla="*/ 4044 h 4044"/>
              </a:gdLst>
              <a:ahLst/>
              <a:cxnLst>
                <a:cxn ang="0">
                  <a:pos x="connsiteX0" y="connsiteY0"/>
                </a:cxn>
                <a:cxn ang="0">
                  <a:pos x="connsiteX1" y="connsiteY1"/>
                </a:cxn>
                <a:cxn ang="0">
                  <a:pos x="connsiteX2" y="connsiteY2"/>
                </a:cxn>
              </a:cxnLst>
              <a:rect l="l" t="t" r="r" b="b"/>
              <a:pathLst>
                <a:path w="773" h="4044">
                  <a:moveTo>
                    <a:pt x="773" y="4044"/>
                  </a:moveTo>
                  <a:cubicBezTo>
                    <a:pt x="535" y="2676"/>
                    <a:pt x="297" y="1308"/>
                    <a:pt x="0" y="0"/>
                  </a:cubicBezTo>
                  <a:cubicBezTo>
                    <a:pt x="238" y="1368"/>
                    <a:pt x="476" y="2736"/>
                    <a:pt x="773" y="4044"/>
                  </a:cubicBezTo>
                  <a:close/>
                </a:path>
              </a:pathLst>
            </a:custGeom>
            <a:solidFill>
              <a:srgbClr val="1F79B2">
                <a:alpha val="24000"/>
              </a:srgbClr>
            </a:solidFill>
            <a:ln w="5935" cap="flat">
              <a:noFill/>
              <a:prstDash val="solid"/>
              <a:miter/>
            </a:ln>
          </p:spPr>
          <p:txBody>
            <a:bodyPr rtlCol="0" anchor="ctr"/>
            <a:lstStyle/>
            <a:p>
              <a:endParaRPr lang="es-BO"/>
            </a:p>
          </p:txBody>
        </p:sp>
        <p:sp>
          <p:nvSpPr>
            <p:cNvPr id="164" name="Forma libre: forma 163">
              <a:extLst>
                <a:ext uri="{FF2B5EF4-FFF2-40B4-BE49-F238E27FC236}">
                  <a16:creationId xmlns:a16="http://schemas.microsoft.com/office/drawing/2014/main" id="{D7A4076C-99C2-FE84-03C6-D5377B033FA8}"/>
                </a:ext>
              </a:extLst>
            </p:cNvPr>
            <p:cNvSpPr/>
            <p:nvPr/>
          </p:nvSpPr>
          <p:spPr>
            <a:xfrm>
              <a:off x="11634494" y="1791530"/>
              <a:ext cx="654" cy="1962"/>
            </a:xfrm>
            <a:custGeom>
              <a:avLst/>
              <a:gdLst>
                <a:gd name="connsiteX0" fmla="*/ 179 w 654"/>
                <a:gd name="connsiteY0" fmla="*/ 1963 h 1962"/>
                <a:gd name="connsiteX1" fmla="*/ 0 w 654"/>
                <a:gd name="connsiteY1" fmla="*/ 0 h 1962"/>
                <a:gd name="connsiteX2" fmla="*/ 654 w 654"/>
                <a:gd name="connsiteY2" fmla="*/ 1308 h 1962"/>
                <a:gd name="connsiteX3" fmla="*/ 179 w 654"/>
                <a:gd name="connsiteY3" fmla="*/ 1963 h 1962"/>
              </a:gdLst>
              <a:ahLst/>
              <a:cxnLst>
                <a:cxn ang="0">
                  <a:pos x="connsiteX0" y="connsiteY0"/>
                </a:cxn>
                <a:cxn ang="0">
                  <a:pos x="connsiteX1" y="connsiteY1"/>
                </a:cxn>
                <a:cxn ang="0">
                  <a:pos x="connsiteX2" y="connsiteY2"/>
                </a:cxn>
                <a:cxn ang="0">
                  <a:pos x="connsiteX3" y="connsiteY3"/>
                </a:cxn>
              </a:cxnLst>
              <a:rect l="l" t="t" r="r" b="b"/>
              <a:pathLst>
                <a:path w="654" h="1962">
                  <a:moveTo>
                    <a:pt x="179" y="1963"/>
                  </a:moveTo>
                  <a:lnTo>
                    <a:pt x="0" y="0"/>
                  </a:lnTo>
                  <a:cubicBezTo>
                    <a:pt x="238" y="416"/>
                    <a:pt x="535" y="892"/>
                    <a:pt x="654" y="1308"/>
                  </a:cubicBezTo>
                  <a:cubicBezTo>
                    <a:pt x="654" y="1427"/>
                    <a:pt x="357" y="1725"/>
                    <a:pt x="179" y="1963"/>
                  </a:cubicBezTo>
                  <a:close/>
                </a:path>
              </a:pathLst>
            </a:custGeom>
            <a:solidFill>
              <a:srgbClr val="1F79B2">
                <a:alpha val="24000"/>
              </a:srgbClr>
            </a:solidFill>
            <a:ln w="5935" cap="flat">
              <a:noFill/>
              <a:prstDash val="solid"/>
              <a:miter/>
            </a:ln>
          </p:spPr>
          <p:txBody>
            <a:bodyPr rtlCol="0" anchor="ctr"/>
            <a:lstStyle/>
            <a:p>
              <a:endParaRPr lang="es-BO"/>
            </a:p>
          </p:txBody>
        </p:sp>
        <p:sp>
          <p:nvSpPr>
            <p:cNvPr id="165" name="Forma libre: forma 164">
              <a:extLst>
                <a:ext uri="{FF2B5EF4-FFF2-40B4-BE49-F238E27FC236}">
                  <a16:creationId xmlns:a16="http://schemas.microsoft.com/office/drawing/2014/main" id="{C14F7E0C-5881-DB75-D58A-4BE4A96B82CA}"/>
                </a:ext>
              </a:extLst>
            </p:cNvPr>
            <p:cNvSpPr/>
            <p:nvPr/>
          </p:nvSpPr>
          <p:spPr>
            <a:xfrm>
              <a:off x="11558369" y="1565050"/>
              <a:ext cx="1724" cy="2091"/>
            </a:xfrm>
            <a:custGeom>
              <a:avLst/>
              <a:gdLst>
                <a:gd name="connsiteX0" fmla="*/ 0 w 1724"/>
                <a:gd name="connsiteY0" fmla="*/ 2091 h 2091"/>
                <a:gd name="connsiteX1" fmla="*/ 1725 w 1724"/>
                <a:gd name="connsiteY1" fmla="*/ 10 h 2091"/>
                <a:gd name="connsiteX2" fmla="*/ 0 w 1724"/>
                <a:gd name="connsiteY2" fmla="*/ 2091 h 2091"/>
              </a:gdLst>
              <a:ahLst/>
              <a:cxnLst>
                <a:cxn ang="0">
                  <a:pos x="connsiteX0" y="connsiteY0"/>
                </a:cxn>
                <a:cxn ang="0">
                  <a:pos x="connsiteX1" y="connsiteY1"/>
                </a:cxn>
                <a:cxn ang="0">
                  <a:pos x="connsiteX2" y="connsiteY2"/>
                </a:cxn>
              </a:cxnLst>
              <a:rect l="l" t="t" r="r" b="b"/>
              <a:pathLst>
                <a:path w="1724" h="2091">
                  <a:moveTo>
                    <a:pt x="0" y="2091"/>
                  </a:moveTo>
                  <a:cubicBezTo>
                    <a:pt x="0" y="902"/>
                    <a:pt x="119" y="-109"/>
                    <a:pt x="1725" y="10"/>
                  </a:cubicBezTo>
                  <a:lnTo>
                    <a:pt x="0" y="2091"/>
                  </a:lnTo>
                  <a:close/>
                </a:path>
              </a:pathLst>
            </a:custGeom>
            <a:solidFill>
              <a:srgbClr val="184794">
                <a:alpha val="24000"/>
              </a:srgbClr>
            </a:solidFill>
            <a:ln w="5935" cap="flat">
              <a:noFill/>
              <a:prstDash val="solid"/>
              <a:miter/>
            </a:ln>
          </p:spPr>
          <p:txBody>
            <a:bodyPr rtlCol="0" anchor="ctr"/>
            <a:lstStyle/>
            <a:p>
              <a:endParaRPr lang="es-BO"/>
            </a:p>
          </p:txBody>
        </p:sp>
        <p:sp>
          <p:nvSpPr>
            <p:cNvPr id="166" name="Forma libre: forma 165">
              <a:extLst>
                <a:ext uri="{FF2B5EF4-FFF2-40B4-BE49-F238E27FC236}">
                  <a16:creationId xmlns:a16="http://schemas.microsoft.com/office/drawing/2014/main" id="{87EFEF2F-5487-C991-9E2E-3BDD7234F5BD}"/>
                </a:ext>
              </a:extLst>
            </p:cNvPr>
            <p:cNvSpPr/>
            <p:nvPr/>
          </p:nvSpPr>
          <p:spPr>
            <a:xfrm>
              <a:off x="11345994" y="1985409"/>
              <a:ext cx="82369" cy="61316"/>
            </a:xfrm>
            <a:custGeom>
              <a:avLst/>
              <a:gdLst>
                <a:gd name="connsiteX0" fmla="*/ 6245 w 82369"/>
                <a:gd name="connsiteY0" fmla="*/ 0 h 61316"/>
                <a:gd name="connsiteX1" fmla="*/ 42344 w 82369"/>
                <a:gd name="connsiteY1" fmla="*/ 5412 h 61316"/>
                <a:gd name="connsiteX2" fmla="*/ 42939 w 82369"/>
                <a:gd name="connsiteY2" fmla="*/ 5412 h 61316"/>
                <a:gd name="connsiteX3" fmla="*/ 50314 w 82369"/>
                <a:gd name="connsiteY3" fmla="*/ 18793 h 61316"/>
                <a:gd name="connsiteX4" fmla="*/ 62505 w 82369"/>
                <a:gd name="connsiteY4" fmla="*/ 30807 h 61316"/>
                <a:gd name="connsiteX5" fmla="*/ 82369 w 82369"/>
                <a:gd name="connsiteY5" fmla="*/ 57034 h 61316"/>
                <a:gd name="connsiteX6" fmla="*/ 81596 w 82369"/>
                <a:gd name="connsiteY6" fmla="*/ 59115 h 61316"/>
                <a:gd name="connsiteX7" fmla="*/ 60662 w 82369"/>
                <a:gd name="connsiteY7" fmla="*/ 61316 h 61316"/>
                <a:gd name="connsiteX8" fmla="*/ 58342 w 82369"/>
                <a:gd name="connsiteY8" fmla="*/ 48054 h 61316"/>
                <a:gd name="connsiteX9" fmla="*/ 43296 w 82369"/>
                <a:gd name="connsiteY9" fmla="*/ 31639 h 61316"/>
                <a:gd name="connsiteX10" fmla="*/ 18020 w 82369"/>
                <a:gd name="connsiteY10" fmla="*/ 37170 h 61316"/>
                <a:gd name="connsiteX11" fmla="*/ 10646 w 82369"/>
                <a:gd name="connsiteY11" fmla="*/ 47221 h 61316"/>
                <a:gd name="connsiteX12" fmla="*/ 9813 w 82369"/>
                <a:gd name="connsiteY12" fmla="*/ 47340 h 61316"/>
                <a:gd name="connsiteX13" fmla="*/ 2438 w 82369"/>
                <a:gd name="connsiteY13" fmla="*/ 44426 h 61316"/>
                <a:gd name="connsiteX14" fmla="*/ 0 w 82369"/>
                <a:gd name="connsiteY14" fmla="*/ 40084 h 61316"/>
                <a:gd name="connsiteX15" fmla="*/ 6126 w 82369"/>
                <a:gd name="connsiteY15" fmla="*/ 3687 h 61316"/>
                <a:gd name="connsiteX16" fmla="*/ 6245 w 82369"/>
                <a:gd name="connsiteY16" fmla="*/ 119 h 6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369" h="61316">
                  <a:moveTo>
                    <a:pt x="6245" y="0"/>
                  </a:moveTo>
                  <a:cubicBezTo>
                    <a:pt x="18139" y="2617"/>
                    <a:pt x="30212" y="4163"/>
                    <a:pt x="42344" y="5412"/>
                  </a:cubicBezTo>
                  <a:lnTo>
                    <a:pt x="42939" y="5412"/>
                  </a:lnTo>
                  <a:cubicBezTo>
                    <a:pt x="44188" y="10586"/>
                    <a:pt x="46805" y="14987"/>
                    <a:pt x="50314" y="18793"/>
                  </a:cubicBezTo>
                  <a:cubicBezTo>
                    <a:pt x="54239" y="22956"/>
                    <a:pt x="58283" y="27000"/>
                    <a:pt x="62505" y="30807"/>
                  </a:cubicBezTo>
                  <a:cubicBezTo>
                    <a:pt x="70832" y="38300"/>
                    <a:pt x="78682" y="46091"/>
                    <a:pt x="82369" y="57034"/>
                  </a:cubicBezTo>
                  <a:cubicBezTo>
                    <a:pt x="82131" y="57748"/>
                    <a:pt x="81834" y="58402"/>
                    <a:pt x="81596" y="59115"/>
                  </a:cubicBezTo>
                  <a:cubicBezTo>
                    <a:pt x="74816" y="61673"/>
                    <a:pt x="67739" y="61257"/>
                    <a:pt x="60662" y="61316"/>
                  </a:cubicBezTo>
                  <a:cubicBezTo>
                    <a:pt x="59889" y="56915"/>
                    <a:pt x="59353" y="52455"/>
                    <a:pt x="58342" y="48054"/>
                  </a:cubicBezTo>
                  <a:cubicBezTo>
                    <a:pt x="56439" y="39787"/>
                    <a:pt x="51444" y="33780"/>
                    <a:pt x="43296" y="31639"/>
                  </a:cubicBezTo>
                  <a:cubicBezTo>
                    <a:pt x="34197" y="29201"/>
                    <a:pt x="25335" y="30509"/>
                    <a:pt x="18020" y="37170"/>
                  </a:cubicBezTo>
                  <a:cubicBezTo>
                    <a:pt x="14868" y="39965"/>
                    <a:pt x="12073" y="43117"/>
                    <a:pt x="10646" y="47221"/>
                  </a:cubicBezTo>
                  <a:lnTo>
                    <a:pt x="9813" y="47340"/>
                  </a:lnTo>
                  <a:cubicBezTo>
                    <a:pt x="7375" y="46389"/>
                    <a:pt x="4877" y="45437"/>
                    <a:pt x="2438" y="44426"/>
                  </a:cubicBezTo>
                  <a:cubicBezTo>
                    <a:pt x="535" y="43653"/>
                    <a:pt x="119" y="41928"/>
                    <a:pt x="0" y="40084"/>
                  </a:cubicBezTo>
                  <a:cubicBezTo>
                    <a:pt x="5234" y="28487"/>
                    <a:pt x="7553" y="16414"/>
                    <a:pt x="6126" y="3687"/>
                  </a:cubicBezTo>
                  <a:cubicBezTo>
                    <a:pt x="6007" y="2498"/>
                    <a:pt x="6185" y="1308"/>
                    <a:pt x="6245" y="119"/>
                  </a:cubicBezTo>
                  <a:close/>
                </a:path>
              </a:pathLst>
            </a:custGeom>
            <a:solidFill>
              <a:srgbClr val="38ADD7">
                <a:alpha val="24000"/>
              </a:srgbClr>
            </a:solidFill>
            <a:ln w="5935" cap="flat">
              <a:noFill/>
              <a:prstDash val="solid"/>
              <a:miter/>
            </a:ln>
          </p:spPr>
          <p:txBody>
            <a:bodyPr rtlCol="0" anchor="ctr"/>
            <a:lstStyle/>
            <a:p>
              <a:endParaRPr lang="es-BO"/>
            </a:p>
          </p:txBody>
        </p:sp>
        <p:sp>
          <p:nvSpPr>
            <p:cNvPr id="167" name="Forma libre: forma 166">
              <a:extLst>
                <a:ext uri="{FF2B5EF4-FFF2-40B4-BE49-F238E27FC236}">
                  <a16:creationId xmlns:a16="http://schemas.microsoft.com/office/drawing/2014/main" id="{BB9A09BF-557B-D9F9-4E9A-353821B6398D}"/>
                </a:ext>
              </a:extLst>
            </p:cNvPr>
            <p:cNvSpPr/>
            <p:nvPr/>
          </p:nvSpPr>
          <p:spPr>
            <a:xfrm>
              <a:off x="11277541" y="2041492"/>
              <a:ext cx="70593" cy="74280"/>
            </a:xfrm>
            <a:custGeom>
              <a:avLst/>
              <a:gdLst>
                <a:gd name="connsiteX0" fmla="*/ 0 w 70593"/>
                <a:gd name="connsiteY0" fmla="*/ 72140 h 74280"/>
                <a:gd name="connsiteX1" fmla="*/ 6304 w 70593"/>
                <a:gd name="connsiteY1" fmla="*/ 65895 h 74280"/>
                <a:gd name="connsiteX2" fmla="*/ 43236 w 70593"/>
                <a:gd name="connsiteY2" fmla="*/ 25454 h 74280"/>
                <a:gd name="connsiteX3" fmla="*/ 60245 w 70593"/>
                <a:gd name="connsiteY3" fmla="*/ 0 h 74280"/>
                <a:gd name="connsiteX4" fmla="*/ 63992 w 70593"/>
                <a:gd name="connsiteY4" fmla="*/ 2082 h 74280"/>
                <a:gd name="connsiteX5" fmla="*/ 70415 w 70593"/>
                <a:gd name="connsiteY5" fmla="*/ 10645 h 74280"/>
                <a:gd name="connsiteX6" fmla="*/ 70594 w 70593"/>
                <a:gd name="connsiteY6" fmla="*/ 12311 h 74280"/>
                <a:gd name="connsiteX7" fmla="*/ 69226 w 70593"/>
                <a:gd name="connsiteY7" fmla="*/ 14511 h 74280"/>
                <a:gd name="connsiteX8" fmla="*/ 48054 w 70593"/>
                <a:gd name="connsiteY8" fmla="*/ 52573 h 74280"/>
                <a:gd name="connsiteX9" fmla="*/ 27536 w 70593"/>
                <a:gd name="connsiteY9" fmla="*/ 72556 h 74280"/>
                <a:gd name="connsiteX10" fmla="*/ 23551 w 70593"/>
                <a:gd name="connsiteY10" fmla="*/ 74281 h 74280"/>
                <a:gd name="connsiteX11" fmla="*/ 0 w 70593"/>
                <a:gd name="connsiteY11" fmla="*/ 72140 h 7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93" h="74280">
                  <a:moveTo>
                    <a:pt x="0" y="72140"/>
                  </a:moveTo>
                  <a:cubicBezTo>
                    <a:pt x="2081" y="70058"/>
                    <a:pt x="4044" y="67798"/>
                    <a:pt x="6304" y="65895"/>
                  </a:cubicBezTo>
                  <a:cubicBezTo>
                    <a:pt x="20399" y="54001"/>
                    <a:pt x="32769" y="40620"/>
                    <a:pt x="43236" y="25454"/>
                  </a:cubicBezTo>
                  <a:cubicBezTo>
                    <a:pt x="49005" y="17069"/>
                    <a:pt x="54596" y="8504"/>
                    <a:pt x="60245" y="0"/>
                  </a:cubicBezTo>
                  <a:cubicBezTo>
                    <a:pt x="61494" y="654"/>
                    <a:pt x="63100" y="1070"/>
                    <a:pt x="63992" y="2082"/>
                  </a:cubicBezTo>
                  <a:cubicBezTo>
                    <a:pt x="66312" y="4758"/>
                    <a:pt x="68274" y="7731"/>
                    <a:pt x="70415" y="10645"/>
                  </a:cubicBezTo>
                  <a:cubicBezTo>
                    <a:pt x="70475" y="11181"/>
                    <a:pt x="70534" y="11775"/>
                    <a:pt x="70594" y="12311"/>
                  </a:cubicBezTo>
                  <a:cubicBezTo>
                    <a:pt x="70118" y="13024"/>
                    <a:pt x="69464" y="13738"/>
                    <a:pt x="69226" y="14511"/>
                  </a:cubicBezTo>
                  <a:cubicBezTo>
                    <a:pt x="65003" y="28785"/>
                    <a:pt x="57807" y="41512"/>
                    <a:pt x="48054" y="52573"/>
                  </a:cubicBezTo>
                  <a:cubicBezTo>
                    <a:pt x="41749" y="59710"/>
                    <a:pt x="34434" y="65895"/>
                    <a:pt x="27536" y="72556"/>
                  </a:cubicBezTo>
                  <a:lnTo>
                    <a:pt x="23551" y="74281"/>
                  </a:lnTo>
                  <a:cubicBezTo>
                    <a:pt x="15641" y="74221"/>
                    <a:pt x="7672" y="74459"/>
                    <a:pt x="0" y="72140"/>
                  </a:cubicBezTo>
                  <a:close/>
                </a:path>
              </a:pathLst>
            </a:custGeom>
            <a:solidFill>
              <a:srgbClr val="38ADD7">
                <a:alpha val="24000"/>
              </a:srgbClr>
            </a:solidFill>
            <a:ln w="5935" cap="flat">
              <a:noFill/>
              <a:prstDash val="solid"/>
              <a:miter/>
            </a:ln>
          </p:spPr>
          <p:txBody>
            <a:bodyPr rtlCol="0" anchor="ctr"/>
            <a:lstStyle/>
            <a:p>
              <a:endParaRPr lang="es-BO"/>
            </a:p>
          </p:txBody>
        </p:sp>
        <p:sp>
          <p:nvSpPr>
            <p:cNvPr id="168" name="Forma libre: forma 167">
              <a:extLst>
                <a:ext uri="{FF2B5EF4-FFF2-40B4-BE49-F238E27FC236}">
                  <a16:creationId xmlns:a16="http://schemas.microsoft.com/office/drawing/2014/main" id="{9F688FBA-EA07-6CC0-C68F-6D7A958FD7B2}"/>
                </a:ext>
              </a:extLst>
            </p:cNvPr>
            <p:cNvSpPr/>
            <p:nvPr/>
          </p:nvSpPr>
          <p:spPr>
            <a:xfrm>
              <a:off x="11356580" y="2015861"/>
              <a:ext cx="50075" cy="31340"/>
            </a:xfrm>
            <a:custGeom>
              <a:avLst/>
              <a:gdLst>
                <a:gd name="connsiteX0" fmla="*/ 60 w 50075"/>
                <a:gd name="connsiteY0" fmla="*/ 16710 h 31340"/>
                <a:gd name="connsiteX1" fmla="*/ 7434 w 50075"/>
                <a:gd name="connsiteY1" fmla="*/ 6659 h 31340"/>
                <a:gd name="connsiteX2" fmla="*/ 32710 w 50075"/>
                <a:gd name="connsiteY2" fmla="*/ 1128 h 31340"/>
                <a:gd name="connsiteX3" fmla="*/ 47756 w 50075"/>
                <a:gd name="connsiteY3" fmla="*/ 17543 h 31340"/>
                <a:gd name="connsiteX4" fmla="*/ 50076 w 50075"/>
                <a:gd name="connsiteY4" fmla="*/ 30805 h 31340"/>
                <a:gd name="connsiteX5" fmla="*/ 48529 w 50075"/>
                <a:gd name="connsiteY5" fmla="*/ 31340 h 31340"/>
                <a:gd name="connsiteX6" fmla="*/ 43772 w 50075"/>
                <a:gd name="connsiteY6" fmla="*/ 29318 h 31340"/>
                <a:gd name="connsiteX7" fmla="*/ 8088 w 50075"/>
                <a:gd name="connsiteY7" fmla="*/ 20397 h 31340"/>
                <a:gd name="connsiteX8" fmla="*/ 0 w 50075"/>
                <a:gd name="connsiteY8" fmla="*/ 16651 h 3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75" h="31340">
                  <a:moveTo>
                    <a:pt x="60" y="16710"/>
                  </a:moveTo>
                  <a:cubicBezTo>
                    <a:pt x="1487" y="12607"/>
                    <a:pt x="4282" y="9455"/>
                    <a:pt x="7434" y="6659"/>
                  </a:cubicBezTo>
                  <a:cubicBezTo>
                    <a:pt x="14809" y="58"/>
                    <a:pt x="23611" y="-1310"/>
                    <a:pt x="32710" y="1128"/>
                  </a:cubicBezTo>
                  <a:cubicBezTo>
                    <a:pt x="40858" y="3329"/>
                    <a:pt x="45853" y="9335"/>
                    <a:pt x="47756" y="17543"/>
                  </a:cubicBezTo>
                  <a:cubicBezTo>
                    <a:pt x="48767" y="21884"/>
                    <a:pt x="49303" y="26345"/>
                    <a:pt x="50076" y="30805"/>
                  </a:cubicBezTo>
                  <a:cubicBezTo>
                    <a:pt x="49600" y="31043"/>
                    <a:pt x="49065" y="31221"/>
                    <a:pt x="48529" y="31340"/>
                  </a:cubicBezTo>
                  <a:cubicBezTo>
                    <a:pt x="46924" y="30627"/>
                    <a:pt x="45437" y="29616"/>
                    <a:pt x="43772" y="29318"/>
                  </a:cubicBezTo>
                  <a:cubicBezTo>
                    <a:pt x="31639" y="27177"/>
                    <a:pt x="19626" y="24739"/>
                    <a:pt x="8088" y="20397"/>
                  </a:cubicBezTo>
                  <a:cubicBezTo>
                    <a:pt x="5293" y="19386"/>
                    <a:pt x="2676" y="17900"/>
                    <a:pt x="0" y="16651"/>
                  </a:cubicBezTo>
                  <a:close/>
                </a:path>
              </a:pathLst>
            </a:custGeom>
            <a:solidFill>
              <a:srgbClr val="252B5D">
                <a:alpha val="24000"/>
              </a:srgbClr>
            </a:solidFill>
            <a:ln w="5935" cap="flat">
              <a:noFill/>
              <a:prstDash val="solid"/>
              <a:miter/>
            </a:ln>
          </p:spPr>
          <p:txBody>
            <a:bodyPr rtlCol="0" anchor="ctr"/>
            <a:lstStyle/>
            <a:p>
              <a:endParaRPr lang="es-BO"/>
            </a:p>
          </p:txBody>
        </p:sp>
        <p:sp>
          <p:nvSpPr>
            <p:cNvPr id="169" name="Forma libre: forma 168">
              <a:extLst>
                <a:ext uri="{FF2B5EF4-FFF2-40B4-BE49-F238E27FC236}">
                  <a16:creationId xmlns:a16="http://schemas.microsoft.com/office/drawing/2014/main" id="{238EAB8A-CAF2-1CF2-4B83-25AF256B3F66}"/>
                </a:ext>
              </a:extLst>
            </p:cNvPr>
            <p:cNvSpPr/>
            <p:nvPr/>
          </p:nvSpPr>
          <p:spPr>
            <a:xfrm>
              <a:off x="11305077" y="2053803"/>
              <a:ext cx="47280" cy="60245"/>
            </a:xfrm>
            <a:custGeom>
              <a:avLst/>
              <a:gdLst>
                <a:gd name="connsiteX0" fmla="*/ 0 w 47280"/>
                <a:gd name="connsiteY0" fmla="*/ 60245 h 60245"/>
                <a:gd name="connsiteX1" fmla="*/ 20518 w 47280"/>
                <a:gd name="connsiteY1" fmla="*/ 40263 h 60245"/>
                <a:gd name="connsiteX2" fmla="*/ 41690 w 47280"/>
                <a:gd name="connsiteY2" fmla="*/ 2201 h 60245"/>
                <a:gd name="connsiteX3" fmla="*/ 43058 w 47280"/>
                <a:gd name="connsiteY3" fmla="*/ 0 h 60245"/>
                <a:gd name="connsiteX4" fmla="*/ 34851 w 47280"/>
                <a:gd name="connsiteY4" fmla="*/ 43296 h 60245"/>
                <a:gd name="connsiteX5" fmla="*/ 0 w 47280"/>
                <a:gd name="connsiteY5" fmla="*/ 60245 h 6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80" h="60245">
                  <a:moveTo>
                    <a:pt x="0" y="60245"/>
                  </a:moveTo>
                  <a:cubicBezTo>
                    <a:pt x="6839" y="53644"/>
                    <a:pt x="14214" y="47399"/>
                    <a:pt x="20518" y="40263"/>
                  </a:cubicBezTo>
                  <a:cubicBezTo>
                    <a:pt x="30331" y="29201"/>
                    <a:pt x="37468" y="16474"/>
                    <a:pt x="41690" y="2201"/>
                  </a:cubicBezTo>
                  <a:cubicBezTo>
                    <a:pt x="41928" y="1427"/>
                    <a:pt x="42582" y="714"/>
                    <a:pt x="43058" y="0"/>
                  </a:cubicBezTo>
                  <a:cubicBezTo>
                    <a:pt x="50789" y="12727"/>
                    <a:pt x="47816" y="30926"/>
                    <a:pt x="34851" y="43296"/>
                  </a:cubicBezTo>
                  <a:cubicBezTo>
                    <a:pt x="25038" y="52574"/>
                    <a:pt x="13619" y="58640"/>
                    <a:pt x="0" y="60245"/>
                  </a:cubicBezTo>
                  <a:close/>
                </a:path>
              </a:pathLst>
            </a:custGeom>
            <a:solidFill>
              <a:srgbClr val="252B5D">
                <a:alpha val="24000"/>
              </a:srgbClr>
            </a:solidFill>
            <a:ln w="5935" cap="flat">
              <a:noFill/>
              <a:prstDash val="solid"/>
              <a:miter/>
            </a:ln>
          </p:spPr>
          <p:txBody>
            <a:bodyPr rtlCol="0" anchor="ctr"/>
            <a:lstStyle/>
            <a:p>
              <a:endParaRPr lang="es-BO"/>
            </a:p>
          </p:txBody>
        </p:sp>
        <p:sp>
          <p:nvSpPr>
            <p:cNvPr id="170" name="Forma libre: forma 169">
              <a:extLst>
                <a:ext uri="{FF2B5EF4-FFF2-40B4-BE49-F238E27FC236}">
                  <a16:creationId xmlns:a16="http://schemas.microsoft.com/office/drawing/2014/main" id="{F1517B5F-F8F4-B5EE-4C95-C6190654292A}"/>
                </a:ext>
              </a:extLst>
            </p:cNvPr>
            <p:cNvSpPr/>
            <p:nvPr/>
          </p:nvSpPr>
          <p:spPr>
            <a:xfrm>
              <a:off x="11337489" y="2025315"/>
              <a:ext cx="18317" cy="26821"/>
            </a:xfrm>
            <a:custGeom>
              <a:avLst/>
              <a:gdLst>
                <a:gd name="connsiteX0" fmla="*/ 10467 w 18317"/>
                <a:gd name="connsiteY0" fmla="*/ 26822 h 26821"/>
                <a:gd name="connsiteX1" fmla="*/ 4044 w 18317"/>
                <a:gd name="connsiteY1" fmla="*/ 18258 h 26821"/>
                <a:gd name="connsiteX2" fmla="*/ 297 w 18317"/>
                <a:gd name="connsiteY2" fmla="*/ 16176 h 26821"/>
                <a:gd name="connsiteX3" fmla="*/ 0 w 18317"/>
                <a:gd name="connsiteY3" fmla="*/ 14630 h 26821"/>
                <a:gd name="connsiteX4" fmla="*/ 6899 w 18317"/>
                <a:gd name="connsiteY4" fmla="*/ 2557 h 26821"/>
                <a:gd name="connsiteX5" fmla="*/ 6245 w 18317"/>
                <a:gd name="connsiteY5" fmla="*/ 0 h 26821"/>
                <a:gd name="connsiteX6" fmla="*/ 8504 w 18317"/>
                <a:gd name="connsiteY6" fmla="*/ 0 h 26821"/>
                <a:gd name="connsiteX7" fmla="*/ 10943 w 18317"/>
                <a:gd name="connsiteY7" fmla="*/ 4401 h 26821"/>
                <a:gd name="connsiteX8" fmla="*/ 18317 w 18317"/>
                <a:gd name="connsiteY8" fmla="*/ 7315 h 26821"/>
                <a:gd name="connsiteX9" fmla="*/ 10527 w 18317"/>
                <a:gd name="connsiteY9" fmla="*/ 26763 h 2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17" h="26821">
                  <a:moveTo>
                    <a:pt x="10467" y="26822"/>
                  </a:moveTo>
                  <a:cubicBezTo>
                    <a:pt x="8326" y="23967"/>
                    <a:pt x="6363" y="20994"/>
                    <a:pt x="4044" y="18258"/>
                  </a:cubicBezTo>
                  <a:cubicBezTo>
                    <a:pt x="3152" y="17247"/>
                    <a:pt x="1606" y="16831"/>
                    <a:pt x="297" y="16176"/>
                  </a:cubicBezTo>
                  <a:cubicBezTo>
                    <a:pt x="119" y="15701"/>
                    <a:pt x="59" y="15165"/>
                    <a:pt x="0" y="14630"/>
                  </a:cubicBezTo>
                  <a:cubicBezTo>
                    <a:pt x="4401" y="11835"/>
                    <a:pt x="5471" y="7077"/>
                    <a:pt x="6899" y="2557"/>
                  </a:cubicBezTo>
                  <a:cubicBezTo>
                    <a:pt x="7137" y="1844"/>
                    <a:pt x="6482" y="833"/>
                    <a:pt x="6245" y="0"/>
                  </a:cubicBezTo>
                  <a:lnTo>
                    <a:pt x="8504" y="0"/>
                  </a:lnTo>
                  <a:cubicBezTo>
                    <a:pt x="8623" y="1903"/>
                    <a:pt x="9040" y="3568"/>
                    <a:pt x="10943" y="4401"/>
                  </a:cubicBezTo>
                  <a:cubicBezTo>
                    <a:pt x="13381" y="5412"/>
                    <a:pt x="15820" y="6364"/>
                    <a:pt x="18317" y="7315"/>
                  </a:cubicBezTo>
                  <a:cubicBezTo>
                    <a:pt x="15701" y="13798"/>
                    <a:pt x="13084" y="20280"/>
                    <a:pt x="10527" y="26763"/>
                  </a:cubicBezTo>
                  <a:close/>
                </a:path>
              </a:pathLst>
            </a:custGeom>
            <a:solidFill>
              <a:srgbClr val="184794">
                <a:alpha val="24000"/>
              </a:srgbClr>
            </a:solidFill>
            <a:ln w="5935" cap="flat">
              <a:noFill/>
              <a:prstDash val="solid"/>
              <a:miter/>
            </a:ln>
          </p:spPr>
          <p:txBody>
            <a:bodyPr rtlCol="0" anchor="ctr"/>
            <a:lstStyle/>
            <a:p>
              <a:endParaRPr lang="es-BO"/>
            </a:p>
          </p:txBody>
        </p:sp>
        <p:sp>
          <p:nvSpPr>
            <p:cNvPr id="171" name="Forma libre: forma 170">
              <a:extLst>
                <a:ext uri="{FF2B5EF4-FFF2-40B4-BE49-F238E27FC236}">
                  <a16:creationId xmlns:a16="http://schemas.microsoft.com/office/drawing/2014/main" id="{0A730873-CD4C-A5FF-52C8-411E0047713F}"/>
                </a:ext>
              </a:extLst>
            </p:cNvPr>
            <p:cNvSpPr/>
            <p:nvPr/>
          </p:nvSpPr>
          <p:spPr>
            <a:xfrm>
              <a:off x="11284915" y="2123084"/>
              <a:ext cx="4638" cy="1997"/>
            </a:xfrm>
            <a:custGeom>
              <a:avLst/>
              <a:gdLst>
                <a:gd name="connsiteX0" fmla="*/ 0 w 4638"/>
                <a:gd name="connsiteY0" fmla="*/ 1907 h 1997"/>
                <a:gd name="connsiteX1" fmla="*/ 4639 w 4638"/>
                <a:gd name="connsiteY1" fmla="*/ 4 h 1997"/>
                <a:gd name="connsiteX2" fmla="*/ 0 w 4638"/>
                <a:gd name="connsiteY2" fmla="*/ 1907 h 1997"/>
              </a:gdLst>
              <a:ahLst/>
              <a:cxnLst>
                <a:cxn ang="0">
                  <a:pos x="connsiteX0" y="connsiteY0"/>
                </a:cxn>
                <a:cxn ang="0">
                  <a:pos x="connsiteX1" y="connsiteY1"/>
                </a:cxn>
                <a:cxn ang="0">
                  <a:pos x="connsiteX2" y="connsiteY2"/>
                </a:cxn>
              </a:cxnLst>
              <a:rect l="l" t="t" r="r" b="b"/>
              <a:pathLst>
                <a:path w="4638" h="1997">
                  <a:moveTo>
                    <a:pt x="0" y="1907"/>
                  </a:moveTo>
                  <a:cubicBezTo>
                    <a:pt x="952" y="-175"/>
                    <a:pt x="2795" y="4"/>
                    <a:pt x="4639" y="4"/>
                  </a:cubicBezTo>
                  <a:cubicBezTo>
                    <a:pt x="3449" y="1550"/>
                    <a:pt x="1963" y="2264"/>
                    <a:pt x="0" y="1907"/>
                  </a:cubicBezTo>
                  <a:close/>
                </a:path>
              </a:pathLst>
            </a:custGeom>
            <a:solidFill>
              <a:srgbClr val="1F79B2">
                <a:alpha val="24000"/>
              </a:srgbClr>
            </a:solidFill>
            <a:ln w="5935" cap="flat">
              <a:noFill/>
              <a:prstDash val="solid"/>
              <a:miter/>
            </a:ln>
          </p:spPr>
          <p:txBody>
            <a:bodyPr rtlCol="0" anchor="ctr"/>
            <a:lstStyle/>
            <a:p>
              <a:endParaRPr lang="es-BO"/>
            </a:p>
          </p:txBody>
        </p:sp>
        <p:sp>
          <p:nvSpPr>
            <p:cNvPr id="172" name="Forma libre: forma 171">
              <a:extLst>
                <a:ext uri="{FF2B5EF4-FFF2-40B4-BE49-F238E27FC236}">
                  <a16:creationId xmlns:a16="http://schemas.microsoft.com/office/drawing/2014/main" id="{C47E0667-7D39-732A-0D4C-092F6151D55B}"/>
                </a:ext>
              </a:extLst>
            </p:cNvPr>
            <p:cNvSpPr/>
            <p:nvPr/>
          </p:nvSpPr>
          <p:spPr>
            <a:xfrm>
              <a:off x="11674578" y="1615730"/>
              <a:ext cx="1427" cy="1903"/>
            </a:xfrm>
            <a:custGeom>
              <a:avLst/>
              <a:gdLst>
                <a:gd name="connsiteX0" fmla="*/ 1427 w 1427"/>
                <a:gd name="connsiteY0" fmla="*/ 0 h 1903"/>
                <a:gd name="connsiteX1" fmla="*/ 0 w 1427"/>
                <a:gd name="connsiteY1" fmla="*/ 1903 h 1903"/>
                <a:gd name="connsiteX2" fmla="*/ 1427 w 1427"/>
                <a:gd name="connsiteY2" fmla="*/ 0 h 1903"/>
              </a:gdLst>
              <a:ahLst/>
              <a:cxnLst>
                <a:cxn ang="0">
                  <a:pos x="connsiteX0" y="connsiteY0"/>
                </a:cxn>
                <a:cxn ang="0">
                  <a:pos x="connsiteX1" y="connsiteY1"/>
                </a:cxn>
                <a:cxn ang="0">
                  <a:pos x="connsiteX2" y="connsiteY2"/>
                </a:cxn>
              </a:cxnLst>
              <a:rect l="l" t="t" r="r" b="b"/>
              <a:pathLst>
                <a:path w="1427" h="1903">
                  <a:moveTo>
                    <a:pt x="1427" y="0"/>
                  </a:moveTo>
                  <a:cubicBezTo>
                    <a:pt x="952" y="654"/>
                    <a:pt x="476" y="1308"/>
                    <a:pt x="0" y="1903"/>
                  </a:cubicBezTo>
                  <a:cubicBezTo>
                    <a:pt x="476" y="1249"/>
                    <a:pt x="952" y="595"/>
                    <a:pt x="1427" y="0"/>
                  </a:cubicBezTo>
                  <a:close/>
                </a:path>
              </a:pathLst>
            </a:custGeom>
            <a:solidFill>
              <a:srgbClr val="2E80AC">
                <a:alpha val="24000"/>
              </a:srgbClr>
            </a:solidFill>
            <a:ln w="5935" cap="flat">
              <a:noFill/>
              <a:prstDash val="solid"/>
              <a:miter/>
            </a:ln>
          </p:spPr>
          <p:txBody>
            <a:bodyPr rtlCol="0" anchor="ctr"/>
            <a:lstStyle/>
            <a:p>
              <a:endParaRPr lang="es-BO"/>
            </a:p>
          </p:txBody>
        </p:sp>
        <p:sp>
          <p:nvSpPr>
            <p:cNvPr id="173" name="Forma libre: forma 172">
              <a:extLst>
                <a:ext uri="{FF2B5EF4-FFF2-40B4-BE49-F238E27FC236}">
                  <a16:creationId xmlns:a16="http://schemas.microsoft.com/office/drawing/2014/main" id="{FE74AA21-6D24-F636-EB33-592247C9D523}"/>
                </a:ext>
              </a:extLst>
            </p:cNvPr>
            <p:cNvSpPr/>
            <p:nvPr/>
          </p:nvSpPr>
          <p:spPr>
            <a:xfrm>
              <a:off x="11388992" y="1990881"/>
              <a:ext cx="64270" cy="51503"/>
            </a:xfrm>
            <a:custGeom>
              <a:avLst/>
              <a:gdLst>
                <a:gd name="connsiteX0" fmla="*/ 39430 w 64270"/>
                <a:gd name="connsiteY0" fmla="*/ 51503 h 51503"/>
                <a:gd name="connsiteX1" fmla="*/ 19566 w 64270"/>
                <a:gd name="connsiteY1" fmla="*/ 25276 h 51503"/>
                <a:gd name="connsiteX2" fmla="*/ 7375 w 64270"/>
                <a:gd name="connsiteY2" fmla="*/ 13262 h 51503"/>
                <a:gd name="connsiteX3" fmla="*/ 0 w 64270"/>
                <a:gd name="connsiteY3" fmla="*/ 0 h 51503"/>
                <a:gd name="connsiteX4" fmla="*/ 43296 w 64270"/>
                <a:gd name="connsiteY4" fmla="*/ 1546 h 51503"/>
                <a:gd name="connsiteX5" fmla="*/ 54774 w 64270"/>
                <a:gd name="connsiteY5" fmla="*/ 3390 h 51503"/>
                <a:gd name="connsiteX6" fmla="*/ 64111 w 64270"/>
                <a:gd name="connsiteY6" fmla="*/ 18377 h 51503"/>
                <a:gd name="connsiteX7" fmla="*/ 39371 w 64270"/>
                <a:gd name="connsiteY7" fmla="*/ 51503 h 5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0" h="51503">
                  <a:moveTo>
                    <a:pt x="39430" y="51503"/>
                  </a:moveTo>
                  <a:cubicBezTo>
                    <a:pt x="35683" y="40560"/>
                    <a:pt x="27893" y="32769"/>
                    <a:pt x="19566" y="25276"/>
                  </a:cubicBezTo>
                  <a:cubicBezTo>
                    <a:pt x="15344" y="21470"/>
                    <a:pt x="11300" y="17425"/>
                    <a:pt x="7375" y="13262"/>
                  </a:cubicBezTo>
                  <a:cubicBezTo>
                    <a:pt x="3866" y="9516"/>
                    <a:pt x="1249" y="5115"/>
                    <a:pt x="0" y="0"/>
                  </a:cubicBezTo>
                  <a:cubicBezTo>
                    <a:pt x="14392" y="1963"/>
                    <a:pt x="28844" y="1546"/>
                    <a:pt x="43296" y="1546"/>
                  </a:cubicBezTo>
                  <a:cubicBezTo>
                    <a:pt x="47281" y="1546"/>
                    <a:pt x="51087" y="1903"/>
                    <a:pt x="54774" y="3390"/>
                  </a:cubicBezTo>
                  <a:cubicBezTo>
                    <a:pt x="60721" y="5769"/>
                    <a:pt x="65182" y="12132"/>
                    <a:pt x="64111" y="18377"/>
                  </a:cubicBezTo>
                  <a:cubicBezTo>
                    <a:pt x="61613" y="33542"/>
                    <a:pt x="53644" y="44961"/>
                    <a:pt x="39371" y="51503"/>
                  </a:cubicBezTo>
                  <a:close/>
                </a:path>
              </a:pathLst>
            </a:custGeom>
            <a:solidFill>
              <a:srgbClr val="252B5D">
                <a:alpha val="24000"/>
              </a:srgbClr>
            </a:solidFill>
            <a:ln w="5935" cap="flat">
              <a:noFill/>
              <a:prstDash val="solid"/>
              <a:miter/>
            </a:ln>
          </p:spPr>
          <p:txBody>
            <a:bodyPr rtlCol="0" anchor="ctr"/>
            <a:lstStyle/>
            <a:p>
              <a:endParaRPr lang="es-BO"/>
            </a:p>
          </p:txBody>
        </p:sp>
        <p:sp>
          <p:nvSpPr>
            <p:cNvPr id="174" name="Forma libre: forma 173">
              <a:extLst>
                <a:ext uri="{FF2B5EF4-FFF2-40B4-BE49-F238E27FC236}">
                  <a16:creationId xmlns:a16="http://schemas.microsoft.com/office/drawing/2014/main" id="{3669B9BA-096E-3703-81B2-304DCB5BA350}"/>
                </a:ext>
              </a:extLst>
            </p:cNvPr>
            <p:cNvSpPr/>
            <p:nvPr/>
          </p:nvSpPr>
          <p:spPr>
            <a:xfrm>
              <a:off x="11484980" y="1985291"/>
              <a:ext cx="475" cy="2022"/>
            </a:xfrm>
            <a:custGeom>
              <a:avLst/>
              <a:gdLst>
                <a:gd name="connsiteX0" fmla="*/ 60 w 475"/>
                <a:gd name="connsiteY0" fmla="*/ 0 h 2022"/>
                <a:gd name="connsiteX1" fmla="*/ 476 w 475"/>
                <a:gd name="connsiteY1" fmla="*/ 1427 h 2022"/>
                <a:gd name="connsiteX2" fmla="*/ 0 w 475"/>
                <a:gd name="connsiteY2" fmla="*/ 2022 h 2022"/>
                <a:gd name="connsiteX3" fmla="*/ 60 w 475"/>
                <a:gd name="connsiteY3" fmla="*/ 0 h 2022"/>
              </a:gdLst>
              <a:ahLst/>
              <a:cxnLst>
                <a:cxn ang="0">
                  <a:pos x="connsiteX0" y="connsiteY0"/>
                </a:cxn>
                <a:cxn ang="0">
                  <a:pos x="connsiteX1" y="connsiteY1"/>
                </a:cxn>
                <a:cxn ang="0">
                  <a:pos x="connsiteX2" y="connsiteY2"/>
                </a:cxn>
                <a:cxn ang="0">
                  <a:pos x="connsiteX3" y="connsiteY3"/>
                </a:cxn>
              </a:cxnLst>
              <a:rect l="l" t="t" r="r" b="b"/>
              <a:pathLst>
                <a:path w="475" h="2022">
                  <a:moveTo>
                    <a:pt x="60" y="0"/>
                  </a:moveTo>
                  <a:cubicBezTo>
                    <a:pt x="179" y="476"/>
                    <a:pt x="416" y="952"/>
                    <a:pt x="476" y="1427"/>
                  </a:cubicBezTo>
                  <a:cubicBezTo>
                    <a:pt x="476" y="1606"/>
                    <a:pt x="179" y="1844"/>
                    <a:pt x="0" y="2022"/>
                  </a:cubicBezTo>
                  <a:cubicBezTo>
                    <a:pt x="0" y="1368"/>
                    <a:pt x="0" y="654"/>
                    <a:pt x="60" y="0"/>
                  </a:cubicBezTo>
                  <a:close/>
                </a:path>
              </a:pathLst>
            </a:custGeom>
            <a:solidFill>
              <a:srgbClr val="18314A">
                <a:alpha val="24000"/>
              </a:srgbClr>
            </a:solidFill>
            <a:ln w="5935" cap="flat">
              <a:noFill/>
              <a:prstDash val="solid"/>
              <a:miter/>
            </a:ln>
          </p:spPr>
          <p:txBody>
            <a:bodyPr rtlCol="0" anchor="ctr"/>
            <a:lstStyle/>
            <a:p>
              <a:endParaRPr lang="es-BO"/>
            </a:p>
          </p:txBody>
        </p:sp>
        <p:sp>
          <p:nvSpPr>
            <p:cNvPr id="175" name="Forma libre: forma 174">
              <a:extLst>
                <a:ext uri="{FF2B5EF4-FFF2-40B4-BE49-F238E27FC236}">
                  <a16:creationId xmlns:a16="http://schemas.microsoft.com/office/drawing/2014/main" id="{4FAC8877-D283-5C09-A38F-9A24EDC12392}"/>
                </a:ext>
              </a:extLst>
            </p:cNvPr>
            <p:cNvSpPr/>
            <p:nvPr/>
          </p:nvSpPr>
          <p:spPr>
            <a:xfrm>
              <a:off x="11472372" y="2017881"/>
              <a:ext cx="951" cy="832"/>
            </a:xfrm>
            <a:custGeom>
              <a:avLst/>
              <a:gdLst>
                <a:gd name="connsiteX0" fmla="*/ 773 w 951"/>
                <a:gd name="connsiteY0" fmla="*/ 0 h 832"/>
                <a:gd name="connsiteX1" fmla="*/ 0 w 951"/>
                <a:gd name="connsiteY1" fmla="*/ 833 h 832"/>
                <a:gd name="connsiteX2" fmla="*/ 178 w 951"/>
                <a:gd name="connsiteY2" fmla="*/ 238 h 832"/>
                <a:gd name="connsiteX3" fmla="*/ 952 w 951"/>
                <a:gd name="connsiteY3" fmla="*/ 178 h 832"/>
                <a:gd name="connsiteX4" fmla="*/ 773 w 951"/>
                <a:gd name="connsiteY4" fmla="*/ 0 h 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 h="832">
                  <a:moveTo>
                    <a:pt x="773" y="0"/>
                  </a:moveTo>
                  <a:lnTo>
                    <a:pt x="0" y="833"/>
                  </a:lnTo>
                  <a:cubicBezTo>
                    <a:pt x="0" y="833"/>
                    <a:pt x="0" y="297"/>
                    <a:pt x="178" y="238"/>
                  </a:cubicBezTo>
                  <a:cubicBezTo>
                    <a:pt x="416" y="119"/>
                    <a:pt x="714" y="178"/>
                    <a:pt x="952" y="178"/>
                  </a:cubicBezTo>
                  <a:lnTo>
                    <a:pt x="773" y="0"/>
                  </a:lnTo>
                  <a:close/>
                </a:path>
              </a:pathLst>
            </a:custGeom>
            <a:solidFill>
              <a:srgbClr val="04030C">
                <a:alpha val="24000"/>
              </a:srgbClr>
            </a:solidFill>
            <a:ln w="5935" cap="flat">
              <a:noFill/>
              <a:prstDash val="solid"/>
              <a:miter/>
            </a:ln>
          </p:spPr>
          <p:txBody>
            <a:bodyPr rtlCol="0" anchor="ctr"/>
            <a:lstStyle/>
            <a:p>
              <a:endParaRPr lang="es-BO"/>
            </a:p>
          </p:txBody>
        </p:sp>
        <p:sp>
          <p:nvSpPr>
            <p:cNvPr id="176" name="Forma libre: forma 175">
              <a:extLst>
                <a:ext uri="{FF2B5EF4-FFF2-40B4-BE49-F238E27FC236}">
                  <a16:creationId xmlns:a16="http://schemas.microsoft.com/office/drawing/2014/main" id="{E5A3ED72-0317-3DC1-7E9D-F857337D97D3}"/>
                </a:ext>
              </a:extLst>
            </p:cNvPr>
            <p:cNvSpPr/>
            <p:nvPr/>
          </p:nvSpPr>
          <p:spPr>
            <a:xfrm>
              <a:off x="10571367" y="1036387"/>
              <a:ext cx="199351" cy="309398"/>
            </a:xfrm>
            <a:custGeom>
              <a:avLst/>
              <a:gdLst>
                <a:gd name="connsiteX0" fmla="*/ 79633 w 199351"/>
                <a:gd name="connsiteY0" fmla="*/ 34279 h 309398"/>
                <a:gd name="connsiteX1" fmla="*/ 117398 w 199351"/>
                <a:gd name="connsiteY1" fmla="*/ 6921 h 309398"/>
                <a:gd name="connsiteX2" fmla="*/ 126557 w 199351"/>
                <a:gd name="connsiteY2" fmla="*/ 3413 h 309398"/>
                <a:gd name="connsiteX3" fmla="*/ 145945 w 199351"/>
                <a:gd name="connsiteY3" fmla="*/ 1093 h 309398"/>
                <a:gd name="connsiteX4" fmla="*/ 158315 w 199351"/>
                <a:gd name="connsiteY4" fmla="*/ 82 h 309398"/>
                <a:gd name="connsiteX5" fmla="*/ 179368 w 199351"/>
                <a:gd name="connsiteY5" fmla="*/ 3472 h 309398"/>
                <a:gd name="connsiteX6" fmla="*/ 196080 w 199351"/>
                <a:gd name="connsiteY6" fmla="*/ 9479 h 309398"/>
                <a:gd name="connsiteX7" fmla="*/ 199351 w 199351"/>
                <a:gd name="connsiteY7" fmla="*/ 12393 h 309398"/>
                <a:gd name="connsiteX8" fmla="*/ 179309 w 199351"/>
                <a:gd name="connsiteY8" fmla="*/ 41534 h 309398"/>
                <a:gd name="connsiteX9" fmla="*/ 177465 w 199351"/>
                <a:gd name="connsiteY9" fmla="*/ 41772 h 309398"/>
                <a:gd name="connsiteX10" fmla="*/ 173659 w 199351"/>
                <a:gd name="connsiteY10" fmla="*/ 38204 h 309398"/>
                <a:gd name="connsiteX11" fmla="*/ 151773 w 199351"/>
                <a:gd name="connsiteY11" fmla="*/ 33922 h 309398"/>
                <a:gd name="connsiteX12" fmla="*/ 133813 w 199351"/>
                <a:gd name="connsiteY12" fmla="*/ 40642 h 309398"/>
                <a:gd name="connsiteX13" fmla="*/ 116447 w 199351"/>
                <a:gd name="connsiteY13" fmla="*/ 54916 h 309398"/>
                <a:gd name="connsiteX14" fmla="*/ 110678 w 199351"/>
                <a:gd name="connsiteY14" fmla="*/ 61636 h 309398"/>
                <a:gd name="connsiteX15" fmla="*/ 124832 w 199351"/>
                <a:gd name="connsiteY15" fmla="*/ 115696 h 309398"/>
                <a:gd name="connsiteX16" fmla="*/ 128758 w 199351"/>
                <a:gd name="connsiteY16" fmla="*/ 119324 h 309398"/>
                <a:gd name="connsiteX17" fmla="*/ 119361 w 199351"/>
                <a:gd name="connsiteY17" fmla="*/ 136631 h 309398"/>
                <a:gd name="connsiteX18" fmla="*/ 101638 w 199351"/>
                <a:gd name="connsiteY18" fmla="*/ 167972 h 309398"/>
                <a:gd name="connsiteX19" fmla="*/ 82607 w 199351"/>
                <a:gd name="connsiteY19" fmla="*/ 206748 h 309398"/>
                <a:gd name="connsiteX20" fmla="*/ 55309 w 199351"/>
                <a:gd name="connsiteY20" fmla="*/ 278175 h 309398"/>
                <a:gd name="connsiteX21" fmla="*/ 54536 w 199351"/>
                <a:gd name="connsiteY21" fmla="*/ 284300 h 309398"/>
                <a:gd name="connsiteX22" fmla="*/ 54477 w 199351"/>
                <a:gd name="connsiteY22" fmla="*/ 284300 h 309398"/>
                <a:gd name="connsiteX23" fmla="*/ 52336 w 199351"/>
                <a:gd name="connsiteY23" fmla="*/ 287512 h 309398"/>
                <a:gd name="connsiteX24" fmla="*/ 50968 w 199351"/>
                <a:gd name="connsiteY24" fmla="*/ 289653 h 309398"/>
                <a:gd name="connsiteX25" fmla="*/ 44307 w 199351"/>
                <a:gd name="connsiteY25" fmla="*/ 291853 h 309398"/>
                <a:gd name="connsiteX26" fmla="*/ 27595 w 199351"/>
                <a:gd name="connsiteY26" fmla="*/ 300239 h 309398"/>
                <a:gd name="connsiteX27" fmla="*/ 21707 w 199351"/>
                <a:gd name="connsiteY27" fmla="*/ 304045 h 309398"/>
                <a:gd name="connsiteX28" fmla="*/ 18139 w 199351"/>
                <a:gd name="connsiteY28" fmla="*/ 304224 h 309398"/>
                <a:gd name="connsiteX29" fmla="*/ 16295 w 199351"/>
                <a:gd name="connsiteY29" fmla="*/ 305651 h 309398"/>
                <a:gd name="connsiteX30" fmla="*/ 6364 w 199351"/>
                <a:gd name="connsiteY30" fmla="*/ 308803 h 309398"/>
                <a:gd name="connsiteX31" fmla="*/ 59 w 199351"/>
                <a:gd name="connsiteY31" fmla="*/ 307613 h 309398"/>
                <a:gd name="connsiteX32" fmla="*/ 0 w 199351"/>
                <a:gd name="connsiteY32" fmla="*/ 307613 h 309398"/>
                <a:gd name="connsiteX33" fmla="*/ 1725 w 199351"/>
                <a:gd name="connsiteY33" fmla="*/ 307613 h 309398"/>
                <a:gd name="connsiteX34" fmla="*/ 18793 w 199351"/>
                <a:gd name="connsiteY34" fmla="*/ 293221 h 309398"/>
                <a:gd name="connsiteX35" fmla="*/ 30688 w 199351"/>
                <a:gd name="connsiteY35" fmla="*/ 279840 h 309398"/>
                <a:gd name="connsiteX36" fmla="*/ 47102 w 199351"/>
                <a:gd name="connsiteY36" fmla="*/ 258608 h 309398"/>
                <a:gd name="connsiteX37" fmla="*/ 55547 w 199351"/>
                <a:gd name="connsiteY37" fmla="*/ 243681 h 309398"/>
                <a:gd name="connsiteX38" fmla="*/ 72318 w 199351"/>
                <a:gd name="connsiteY38" fmla="*/ 198125 h 309398"/>
                <a:gd name="connsiteX39" fmla="*/ 76303 w 199351"/>
                <a:gd name="connsiteY39" fmla="*/ 172373 h 309398"/>
                <a:gd name="connsiteX40" fmla="*/ 77671 w 199351"/>
                <a:gd name="connsiteY40" fmla="*/ 158100 h 309398"/>
                <a:gd name="connsiteX41" fmla="*/ 75649 w 199351"/>
                <a:gd name="connsiteY41" fmla="*/ 132051 h 309398"/>
                <a:gd name="connsiteX42" fmla="*/ 70534 w 199351"/>
                <a:gd name="connsiteY42" fmla="*/ 96487 h 309398"/>
                <a:gd name="connsiteX43" fmla="*/ 68750 w 199351"/>
                <a:gd name="connsiteY43" fmla="*/ 88577 h 309398"/>
                <a:gd name="connsiteX44" fmla="*/ 68750 w 199351"/>
                <a:gd name="connsiteY44" fmla="*/ 71627 h 309398"/>
                <a:gd name="connsiteX45" fmla="*/ 75470 w 199351"/>
                <a:gd name="connsiteY45" fmla="*/ 42486 h 309398"/>
                <a:gd name="connsiteX46" fmla="*/ 77790 w 199351"/>
                <a:gd name="connsiteY46" fmla="*/ 35825 h 309398"/>
                <a:gd name="connsiteX47" fmla="*/ 77790 w 199351"/>
                <a:gd name="connsiteY47" fmla="*/ 35825 h 309398"/>
                <a:gd name="connsiteX48" fmla="*/ 79633 w 199351"/>
                <a:gd name="connsiteY48" fmla="*/ 34041 h 30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9351" h="309398">
                  <a:moveTo>
                    <a:pt x="79633" y="34279"/>
                  </a:moveTo>
                  <a:cubicBezTo>
                    <a:pt x="89506" y="21373"/>
                    <a:pt x="102114" y="12333"/>
                    <a:pt x="117398" y="6921"/>
                  </a:cubicBezTo>
                  <a:cubicBezTo>
                    <a:pt x="120491" y="5851"/>
                    <a:pt x="123465" y="4602"/>
                    <a:pt x="126557" y="3413"/>
                  </a:cubicBezTo>
                  <a:cubicBezTo>
                    <a:pt x="133040" y="2639"/>
                    <a:pt x="139463" y="1807"/>
                    <a:pt x="145945" y="1093"/>
                  </a:cubicBezTo>
                  <a:cubicBezTo>
                    <a:pt x="150049" y="617"/>
                    <a:pt x="154271" y="-275"/>
                    <a:pt x="158315" y="82"/>
                  </a:cubicBezTo>
                  <a:cubicBezTo>
                    <a:pt x="165392" y="736"/>
                    <a:pt x="172351" y="2283"/>
                    <a:pt x="179368" y="3472"/>
                  </a:cubicBezTo>
                  <a:cubicBezTo>
                    <a:pt x="184959" y="5435"/>
                    <a:pt x="190549" y="7338"/>
                    <a:pt x="196080" y="9479"/>
                  </a:cubicBezTo>
                  <a:cubicBezTo>
                    <a:pt x="197329" y="9955"/>
                    <a:pt x="198281" y="11382"/>
                    <a:pt x="199351" y="12393"/>
                  </a:cubicBezTo>
                  <a:cubicBezTo>
                    <a:pt x="193582" y="22741"/>
                    <a:pt x="185851" y="31721"/>
                    <a:pt x="179309" y="41534"/>
                  </a:cubicBezTo>
                  <a:lnTo>
                    <a:pt x="177465" y="41772"/>
                  </a:lnTo>
                  <a:cubicBezTo>
                    <a:pt x="176216" y="40583"/>
                    <a:pt x="175146" y="38858"/>
                    <a:pt x="173659" y="38204"/>
                  </a:cubicBezTo>
                  <a:cubicBezTo>
                    <a:pt x="166701" y="35290"/>
                    <a:pt x="159445" y="34041"/>
                    <a:pt x="151773" y="33922"/>
                  </a:cubicBezTo>
                  <a:cubicBezTo>
                    <a:pt x="144637" y="33862"/>
                    <a:pt x="139046" y="36122"/>
                    <a:pt x="133813" y="40642"/>
                  </a:cubicBezTo>
                  <a:cubicBezTo>
                    <a:pt x="128163" y="45578"/>
                    <a:pt x="122156" y="50039"/>
                    <a:pt x="116447" y="54916"/>
                  </a:cubicBezTo>
                  <a:cubicBezTo>
                    <a:pt x="114246" y="56819"/>
                    <a:pt x="111927" y="59079"/>
                    <a:pt x="110678" y="61636"/>
                  </a:cubicBezTo>
                  <a:cubicBezTo>
                    <a:pt x="100984" y="82332"/>
                    <a:pt x="110678" y="105824"/>
                    <a:pt x="124832" y="115696"/>
                  </a:cubicBezTo>
                  <a:cubicBezTo>
                    <a:pt x="126260" y="116707"/>
                    <a:pt x="127449" y="118135"/>
                    <a:pt x="128758" y="119324"/>
                  </a:cubicBezTo>
                  <a:cubicBezTo>
                    <a:pt x="125665" y="125093"/>
                    <a:pt x="122572" y="130921"/>
                    <a:pt x="119361" y="136631"/>
                  </a:cubicBezTo>
                  <a:cubicBezTo>
                    <a:pt x="113473" y="147098"/>
                    <a:pt x="107169" y="157327"/>
                    <a:pt x="101638" y="167972"/>
                  </a:cubicBezTo>
                  <a:cubicBezTo>
                    <a:pt x="95037" y="180759"/>
                    <a:pt x="88614" y="193605"/>
                    <a:pt x="82607" y="206748"/>
                  </a:cubicBezTo>
                  <a:cubicBezTo>
                    <a:pt x="72021" y="230002"/>
                    <a:pt x="62981" y="253850"/>
                    <a:pt x="55309" y="278175"/>
                  </a:cubicBezTo>
                  <a:cubicBezTo>
                    <a:pt x="54715" y="280078"/>
                    <a:pt x="54774" y="282278"/>
                    <a:pt x="54536" y="284300"/>
                  </a:cubicBezTo>
                  <a:lnTo>
                    <a:pt x="54477" y="284300"/>
                  </a:lnTo>
                  <a:cubicBezTo>
                    <a:pt x="52871" y="284776"/>
                    <a:pt x="52336" y="285966"/>
                    <a:pt x="52336" y="287512"/>
                  </a:cubicBezTo>
                  <a:lnTo>
                    <a:pt x="50968" y="289653"/>
                  </a:lnTo>
                  <a:cubicBezTo>
                    <a:pt x="48767" y="290366"/>
                    <a:pt x="46388" y="290842"/>
                    <a:pt x="44307" y="291853"/>
                  </a:cubicBezTo>
                  <a:cubicBezTo>
                    <a:pt x="38657" y="294530"/>
                    <a:pt x="33126" y="297325"/>
                    <a:pt x="27595" y="300239"/>
                  </a:cubicBezTo>
                  <a:cubicBezTo>
                    <a:pt x="25514" y="301309"/>
                    <a:pt x="23670" y="302796"/>
                    <a:pt x="21707" y="304045"/>
                  </a:cubicBezTo>
                  <a:lnTo>
                    <a:pt x="18139" y="304224"/>
                  </a:lnTo>
                  <a:lnTo>
                    <a:pt x="16295" y="305651"/>
                  </a:lnTo>
                  <a:cubicBezTo>
                    <a:pt x="12965" y="306721"/>
                    <a:pt x="9694" y="307851"/>
                    <a:pt x="6364" y="308803"/>
                  </a:cubicBezTo>
                  <a:cubicBezTo>
                    <a:pt x="4104" y="309457"/>
                    <a:pt x="1784" y="310111"/>
                    <a:pt x="59" y="307613"/>
                  </a:cubicBezTo>
                  <a:lnTo>
                    <a:pt x="0" y="307613"/>
                  </a:lnTo>
                  <a:cubicBezTo>
                    <a:pt x="595" y="307613"/>
                    <a:pt x="1130" y="307613"/>
                    <a:pt x="1725" y="307613"/>
                  </a:cubicBezTo>
                  <a:cubicBezTo>
                    <a:pt x="7434" y="302856"/>
                    <a:pt x="13381" y="298336"/>
                    <a:pt x="18793" y="293221"/>
                  </a:cubicBezTo>
                  <a:cubicBezTo>
                    <a:pt x="23075" y="289118"/>
                    <a:pt x="26465" y="284122"/>
                    <a:pt x="30688" y="279840"/>
                  </a:cubicBezTo>
                  <a:cubicBezTo>
                    <a:pt x="37051" y="273417"/>
                    <a:pt x="42225" y="266161"/>
                    <a:pt x="47102" y="258608"/>
                  </a:cubicBezTo>
                  <a:cubicBezTo>
                    <a:pt x="49957" y="253672"/>
                    <a:pt x="52811" y="248736"/>
                    <a:pt x="55547" y="243681"/>
                  </a:cubicBezTo>
                  <a:cubicBezTo>
                    <a:pt x="63397" y="229348"/>
                    <a:pt x="68928" y="214123"/>
                    <a:pt x="72318" y="198125"/>
                  </a:cubicBezTo>
                  <a:cubicBezTo>
                    <a:pt x="74103" y="189620"/>
                    <a:pt x="76006" y="181116"/>
                    <a:pt x="76303" y="172373"/>
                  </a:cubicBezTo>
                  <a:cubicBezTo>
                    <a:pt x="76481" y="167616"/>
                    <a:pt x="77849" y="162858"/>
                    <a:pt x="77671" y="158100"/>
                  </a:cubicBezTo>
                  <a:cubicBezTo>
                    <a:pt x="77373" y="149417"/>
                    <a:pt x="76660" y="140734"/>
                    <a:pt x="75649" y="132051"/>
                  </a:cubicBezTo>
                  <a:cubicBezTo>
                    <a:pt x="74221" y="120157"/>
                    <a:pt x="72318" y="108322"/>
                    <a:pt x="70534" y="96487"/>
                  </a:cubicBezTo>
                  <a:cubicBezTo>
                    <a:pt x="70118" y="93811"/>
                    <a:pt x="69345" y="91194"/>
                    <a:pt x="68750" y="88577"/>
                  </a:cubicBezTo>
                  <a:cubicBezTo>
                    <a:pt x="68750" y="82927"/>
                    <a:pt x="68988" y="77277"/>
                    <a:pt x="68750" y="71627"/>
                  </a:cubicBezTo>
                  <a:cubicBezTo>
                    <a:pt x="68393" y="61279"/>
                    <a:pt x="71010" y="51704"/>
                    <a:pt x="75470" y="42486"/>
                  </a:cubicBezTo>
                  <a:cubicBezTo>
                    <a:pt x="76481" y="40404"/>
                    <a:pt x="77017" y="38085"/>
                    <a:pt x="77790" y="35825"/>
                  </a:cubicBezTo>
                  <a:lnTo>
                    <a:pt x="77790" y="35825"/>
                  </a:lnTo>
                  <a:lnTo>
                    <a:pt x="79633" y="34041"/>
                  </a:lnTo>
                  <a:close/>
                </a:path>
              </a:pathLst>
            </a:custGeom>
            <a:solidFill>
              <a:srgbClr val="6EC6D9">
                <a:alpha val="24000"/>
              </a:srgbClr>
            </a:solidFill>
            <a:ln w="5935" cap="flat">
              <a:noFill/>
              <a:prstDash val="solid"/>
              <a:miter/>
            </a:ln>
          </p:spPr>
          <p:txBody>
            <a:bodyPr rtlCol="0" anchor="ctr"/>
            <a:lstStyle/>
            <a:p>
              <a:endParaRPr lang="es-BO"/>
            </a:p>
          </p:txBody>
        </p:sp>
        <p:sp>
          <p:nvSpPr>
            <p:cNvPr id="177" name="Forma libre: forma 176">
              <a:extLst>
                <a:ext uri="{FF2B5EF4-FFF2-40B4-BE49-F238E27FC236}">
                  <a16:creationId xmlns:a16="http://schemas.microsoft.com/office/drawing/2014/main" id="{5706EAF6-B7BC-9927-B95D-FED12D571ABA}"/>
                </a:ext>
              </a:extLst>
            </p:cNvPr>
            <p:cNvSpPr/>
            <p:nvPr/>
          </p:nvSpPr>
          <p:spPr>
            <a:xfrm>
              <a:off x="10569047" y="1166754"/>
              <a:ext cx="63517" cy="63297"/>
            </a:xfrm>
            <a:custGeom>
              <a:avLst/>
              <a:gdLst>
                <a:gd name="connsiteX0" fmla="*/ 31758 w 63517"/>
                <a:gd name="connsiteY0" fmla="*/ 19 h 63297"/>
                <a:gd name="connsiteX1" fmla="*/ 63516 w 63517"/>
                <a:gd name="connsiteY1" fmla="*/ 31777 h 63297"/>
                <a:gd name="connsiteX2" fmla="*/ 31520 w 63517"/>
                <a:gd name="connsiteY2" fmla="*/ 63297 h 63297"/>
                <a:gd name="connsiteX3" fmla="*/ 0 w 63517"/>
                <a:gd name="connsiteY3" fmla="*/ 31539 h 63297"/>
                <a:gd name="connsiteX4" fmla="*/ 31758 w 63517"/>
                <a:gd name="connsiteY4" fmla="*/ 19 h 6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17" h="63297">
                  <a:moveTo>
                    <a:pt x="31758" y="19"/>
                  </a:moveTo>
                  <a:cubicBezTo>
                    <a:pt x="49124" y="138"/>
                    <a:pt x="63635" y="14649"/>
                    <a:pt x="63516" y="31777"/>
                  </a:cubicBezTo>
                  <a:cubicBezTo>
                    <a:pt x="63397" y="49084"/>
                    <a:pt x="48946" y="63238"/>
                    <a:pt x="31520" y="63297"/>
                  </a:cubicBezTo>
                  <a:cubicBezTo>
                    <a:pt x="13857" y="63297"/>
                    <a:pt x="0" y="48251"/>
                    <a:pt x="0" y="31539"/>
                  </a:cubicBezTo>
                  <a:cubicBezTo>
                    <a:pt x="0" y="12924"/>
                    <a:pt x="16533" y="-576"/>
                    <a:pt x="31758" y="19"/>
                  </a:cubicBezTo>
                  <a:close/>
                </a:path>
              </a:pathLst>
            </a:custGeom>
            <a:solidFill>
              <a:srgbClr val="252B5D">
                <a:alpha val="24000"/>
              </a:srgbClr>
            </a:solidFill>
            <a:ln w="5935" cap="flat">
              <a:noFill/>
              <a:prstDash val="solid"/>
              <a:miter/>
            </a:ln>
          </p:spPr>
          <p:txBody>
            <a:bodyPr rtlCol="0" anchor="ctr"/>
            <a:lstStyle/>
            <a:p>
              <a:endParaRPr lang="es-BO"/>
            </a:p>
          </p:txBody>
        </p:sp>
        <p:sp>
          <p:nvSpPr>
            <p:cNvPr id="178" name="Forma libre: forma 177">
              <a:extLst>
                <a:ext uri="{FF2B5EF4-FFF2-40B4-BE49-F238E27FC236}">
                  <a16:creationId xmlns:a16="http://schemas.microsoft.com/office/drawing/2014/main" id="{85689076-AE1D-D075-574E-9A4845E278A1}"/>
                </a:ext>
              </a:extLst>
            </p:cNvPr>
            <p:cNvSpPr/>
            <p:nvPr/>
          </p:nvSpPr>
          <p:spPr>
            <a:xfrm>
              <a:off x="10531639" y="1295174"/>
              <a:ext cx="86710" cy="54655"/>
            </a:xfrm>
            <a:custGeom>
              <a:avLst/>
              <a:gdLst>
                <a:gd name="connsiteX0" fmla="*/ 86711 w 86710"/>
                <a:gd name="connsiteY0" fmla="*/ 0 h 54655"/>
                <a:gd name="connsiteX1" fmla="*/ 70296 w 86710"/>
                <a:gd name="connsiteY1" fmla="*/ 21232 h 54655"/>
                <a:gd name="connsiteX2" fmla="*/ 58402 w 86710"/>
                <a:gd name="connsiteY2" fmla="*/ 34613 h 54655"/>
                <a:gd name="connsiteX3" fmla="*/ 41333 w 86710"/>
                <a:gd name="connsiteY3" fmla="*/ 49005 h 54655"/>
                <a:gd name="connsiteX4" fmla="*/ 39609 w 86710"/>
                <a:gd name="connsiteY4" fmla="*/ 49124 h 54655"/>
                <a:gd name="connsiteX5" fmla="*/ 39668 w 86710"/>
                <a:gd name="connsiteY5" fmla="*/ 49124 h 54655"/>
                <a:gd name="connsiteX6" fmla="*/ 10527 w 86710"/>
                <a:gd name="connsiteY6" fmla="*/ 52990 h 54655"/>
                <a:gd name="connsiteX7" fmla="*/ 0 w 86710"/>
                <a:gd name="connsiteY7" fmla="*/ 54655 h 54655"/>
                <a:gd name="connsiteX8" fmla="*/ 1606 w 86710"/>
                <a:gd name="connsiteY8" fmla="*/ 38241 h 54655"/>
                <a:gd name="connsiteX9" fmla="*/ 5293 w 86710"/>
                <a:gd name="connsiteY9" fmla="*/ 35089 h 54655"/>
                <a:gd name="connsiteX10" fmla="*/ 11597 w 86710"/>
                <a:gd name="connsiteY10" fmla="*/ 30093 h 54655"/>
                <a:gd name="connsiteX11" fmla="*/ 25038 w 86710"/>
                <a:gd name="connsiteY11" fmla="*/ 18377 h 54655"/>
                <a:gd name="connsiteX12" fmla="*/ 30688 w 86710"/>
                <a:gd name="connsiteY12" fmla="*/ 14809 h 54655"/>
                <a:gd name="connsiteX13" fmla="*/ 49957 w 86710"/>
                <a:gd name="connsiteY13" fmla="*/ 11597 h 54655"/>
                <a:gd name="connsiteX14" fmla="*/ 86711 w 86710"/>
                <a:gd name="connsiteY14" fmla="*/ 178 h 5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0" h="54655">
                  <a:moveTo>
                    <a:pt x="86711" y="0"/>
                  </a:moveTo>
                  <a:cubicBezTo>
                    <a:pt x="81893" y="7553"/>
                    <a:pt x="76660" y="14809"/>
                    <a:pt x="70296" y="21232"/>
                  </a:cubicBezTo>
                  <a:cubicBezTo>
                    <a:pt x="66133" y="25454"/>
                    <a:pt x="62743" y="30509"/>
                    <a:pt x="58402" y="34613"/>
                  </a:cubicBezTo>
                  <a:cubicBezTo>
                    <a:pt x="52990" y="39727"/>
                    <a:pt x="47043" y="44247"/>
                    <a:pt x="41333" y="49005"/>
                  </a:cubicBezTo>
                  <a:cubicBezTo>
                    <a:pt x="40679" y="47935"/>
                    <a:pt x="40144" y="48113"/>
                    <a:pt x="39609" y="49124"/>
                  </a:cubicBezTo>
                  <a:lnTo>
                    <a:pt x="39668" y="49124"/>
                  </a:lnTo>
                  <a:cubicBezTo>
                    <a:pt x="29617" y="48054"/>
                    <a:pt x="20161" y="51146"/>
                    <a:pt x="10527" y="52990"/>
                  </a:cubicBezTo>
                  <a:cubicBezTo>
                    <a:pt x="7018" y="53644"/>
                    <a:pt x="3509" y="54120"/>
                    <a:pt x="0" y="54655"/>
                  </a:cubicBezTo>
                  <a:lnTo>
                    <a:pt x="1606" y="38241"/>
                  </a:lnTo>
                  <a:lnTo>
                    <a:pt x="5293" y="35089"/>
                  </a:lnTo>
                  <a:cubicBezTo>
                    <a:pt x="7375" y="33423"/>
                    <a:pt x="9575" y="31818"/>
                    <a:pt x="11597" y="30093"/>
                  </a:cubicBezTo>
                  <a:cubicBezTo>
                    <a:pt x="16117" y="26227"/>
                    <a:pt x="20577" y="22302"/>
                    <a:pt x="25038" y="18377"/>
                  </a:cubicBezTo>
                  <a:lnTo>
                    <a:pt x="30688" y="14809"/>
                  </a:lnTo>
                  <a:cubicBezTo>
                    <a:pt x="37408" y="15403"/>
                    <a:pt x="43653" y="13560"/>
                    <a:pt x="49957" y="11597"/>
                  </a:cubicBezTo>
                  <a:cubicBezTo>
                    <a:pt x="62208" y="7731"/>
                    <a:pt x="74459" y="3985"/>
                    <a:pt x="86711" y="178"/>
                  </a:cubicBezTo>
                  <a:close/>
                </a:path>
              </a:pathLst>
            </a:custGeom>
            <a:solidFill>
              <a:srgbClr val="31B6D5">
                <a:alpha val="24000"/>
              </a:srgbClr>
            </a:solidFill>
            <a:ln w="5935" cap="flat">
              <a:noFill/>
              <a:prstDash val="solid"/>
              <a:miter/>
            </a:ln>
          </p:spPr>
          <p:txBody>
            <a:bodyPr rtlCol="0" anchor="ctr"/>
            <a:lstStyle/>
            <a:p>
              <a:endParaRPr lang="es-BO"/>
            </a:p>
          </p:txBody>
        </p:sp>
        <p:sp>
          <p:nvSpPr>
            <p:cNvPr id="179" name="Forma libre: forma 178">
              <a:extLst>
                <a:ext uri="{FF2B5EF4-FFF2-40B4-BE49-F238E27FC236}">
                  <a16:creationId xmlns:a16="http://schemas.microsoft.com/office/drawing/2014/main" id="{395A4D6C-D677-2F68-B4CD-CF7D11737203}"/>
                </a:ext>
              </a:extLst>
            </p:cNvPr>
            <p:cNvSpPr/>
            <p:nvPr/>
          </p:nvSpPr>
          <p:spPr>
            <a:xfrm>
              <a:off x="10450460" y="1320926"/>
              <a:ext cx="63338" cy="72258"/>
            </a:xfrm>
            <a:custGeom>
              <a:avLst/>
              <a:gdLst>
                <a:gd name="connsiteX0" fmla="*/ 45199 w 63338"/>
                <a:gd name="connsiteY0" fmla="*/ 45020 h 72258"/>
                <a:gd name="connsiteX1" fmla="*/ 31461 w 63338"/>
                <a:gd name="connsiteY1" fmla="*/ 50908 h 72258"/>
                <a:gd name="connsiteX2" fmla="*/ 14928 w 63338"/>
                <a:gd name="connsiteY2" fmla="*/ 61316 h 72258"/>
                <a:gd name="connsiteX3" fmla="*/ 5115 w 63338"/>
                <a:gd name="connsiteY3" fmla="*/ 68928 h 72258"/>
                <a:gd name="connsiteX4" fmla="*/ 0 w 63338"/>
                <a:gd name="connsiteY4" fmla="*/ 72259 h 72258"/>
                <a:gd name="connsiteX5" fmla="*/ 19150 w 63338"/>
                <a:gd name="connsiteY5" fmla="*/ 3568 h 72258"/>
                <a:gd name="connsiteX6" fmla="*/ 56380 w 63338"/>
                <a:gd name="connsiteY6" fmla="*/ 1427 h 72258"/>
                <a:gd name="connsiteX7" fmla="*/ 63338 w 63338"/>
                <a:gd name="connsiteY7" fmla="*/ 0 h 72258"/>
                <a:gd name="connsiteX8" fmla="*/ 62268 w 63338"/>
                <a:gd name="connsiteY8" fmla="*/ 3449 h 72258"/>
                <a:gd name="connsiteX9" fmla="*/ 47459 w 63338"/>
                <a:gd name="connsiteY9" fmla="*/ 40263 h 72258"/>
                <a:gd name="connsiteX10" fmla="*/ 45199 w 63338"/>
                <a:gd name="connsiteY10" fmla="*/ 45080 h 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38" h="72258">
                  <a:moveTo>
                    <a:pt x="45199" y="45020"/>
                  </a:moveTo>
                  <a:cubicBezTo>
                    <a:pt x="39787" y="45020"/>
                    <a:pt x="35862" y="48589"/>
                    <a:pt x="31461" y="50908"/>
                  </a:cubicBezTo>
                  <a:cubicBezTo>
                    <a:pt x="25752" y="53941"/>
                    <a:pt x="20340" y="57688"/>
                    <a:pt x="14928" y="61316"/>
                  </a:cubicBezTo>
                  <a:cubicBezTo>
                    <a:pt x="11538" y="63635"/>
                    <a:pt x="8445" y="66431"/>
                    <a:pt x="5115" y="68928"/>
                  </a:cubicBezTo>
                  <a:cubicBezTo>
                    <a:pt x="3509" y="70118"/>
                    <a:pt x="1725" y="71129"/>
                    <a:pt x="0" y="72259"/>
                  </a:cubicBezTo>
                  <a:cubicBezTo>
                    <a:pt x="3985" y="48708"/>
                    <a:pt x="9872" y="25633"/>
                    <a:pt x="19150" y="3568"/>
                  </a:cubicBezTo>
                  <a:cubicBezTo>
                    <a:pt x="31639" y="4460"/>
                    <a:pt x="43950" y="1903"/>
                    <a:pt x="56380" y="1427"/>
                  </a:cubicBezTo>
                  <a:cubicBezTo>
                    <a:pt x="58699" y="1368"/>
                    <a:pt x="61019" y="535"/>
                    <a:pt x="63338" y="0"/>
                  </a:cubicBezTo>
                  <a:cubicBezTo>
                    <a:pt x="62981" y="1130"/>
                    <a:pt x="62684" y="2319"/>
                    <a:pt x="62268" y="3449"/>
                  </a:cubicBezTo>
                  <a:cubicBezTo>
                    <a:pt x="57331" y="15701"/>
                    <a:pt x="52395" y="28011"/>
                    <a:pt x="47459" y="40263"/>
                  </a:cubicBezTo>
                  <a:cubicBezTo>
                    <a:pt x="46805" y="41928"/>
                    <a:pt x="45972" y="43474"/>
                    <a:pt x="45199" y="45080"/>
                  </a:cubicBezTo>
                  <a:close/>
                </a:path>
              </a:pathLst>
            </a:custGeom>
            <a:solidFill>
              <a:srgbClr val="184794">
                <a:alpha val="24000"/>
              </a:srgbClr>
            </a:solidFill>
            <a:ln w="5935" cap="flat">
              <a:noFill/>
              <a:prstDash val="solid"/>
              <a:miter/>
            </a:ln>
          </p:spPr>
          <p:txBody>
            <a:bodyPr rtlCol="0" anchor="ctr"/>
            <a:lstStyle/>
            <a:p>
              <a:endParaRPr lang="es-BO"/>
            </a:p>
          </p:txBody>
        </p:sp>
        <p:sp>
          <p:nvSpPr>
            <p:cNvPr id="180" name="Forma libre: forma 179">
              <a:extLst>
                <a:ext uri="{FF2B5EF4-FFF2-40B4-BE49-F238E27FC236}">
                  <a16:creationId xmlns:a16="http://schemas.microsoft.com/office/drawing/2014/main" id="{0B8E4474-BFB6-4E12-7560-E4CE7F5FB57A}"/>
                </a:ext>
              </a:extLst>
            </p:cNvPr>
            <p:cNvSpPr/>
            <p:nvPr/>
          </p:nvSpPr>
          <p:spPr>
            <a:xfrm>
              <a:off x="10493993" y="1248131"/>
              <a:ext cx="60483" cy="123523"/>
            </a:xfrm>
            <a:custGeom>
              <a:avLst/>
              <a:gdLst>
                <a:gd name="connsiteX0" fmla="*/ 1665 w 60483"/>
                <a:gd name="connsiteY0" fmla="*/ 117815 h 123523"/>
                <a:gd name="connsiteX1" fmla="*/ 3925 w 60483"/>
                <a:gd name="connsiteY1" fmla="*/ 112997 h 123523"/>
                <a:gd name="connsiteX2" fmla="*/ 18734 w 60483"/>
                <a:gd name="connsiteY2" fmla="*/ 76184 h 123523"/>
                <a:gd name="connsiteX3" fmla="*/ 19804 w 60483"/>
                <a:gd name="connsiteY3" fmla="*/ 72735 h 123523"/>
                <a:gd name="connsiteX4" fmla="*/ 42880 w 60483"/>
                <a:gd name="connsiteY4" fmla="*/ 27952 h 123523"/>
                <a:gd name="connsiteX5" fmla="*/ 56023 w 60483"/>
                <a:gd name="connsiteY5" fmla="*/ 5412 h 123523"/>
                <a:gd name="connsiteX6" fmla="*/ 60483 w 60483"/>
                <a:gd name="connsiteY6" fmla="*/ 0 h 123523"/>
                <a:gd name="connsiteX7" fmla="*/ 44247 w 60483"/>
                <a:gd name="connsiteY7" fmla="*/ 63516 h 123523"/>
                <a:gd name="connsiteX8" fmla="*/ 40322 w 60483"/>
                <a:gd name="connsiteY8" fmla="*/ 80823 h 123523"/>
                <a:gd name="connsiteX9" fmla="*/ 42998 w 60483"/>
                <a:gd name="connsiteY9" fmla="*/ 82012 h 123523"/>
                <a:gd name="connsiteX10" fmla="*/ 39311 w 60483"/>
                <a:gd name="connsiteY10" fmla="*/ 85164 h 123523"/>
                <a:gd name="connsiteX11" fmla="*/ 11538 w 60483"/>
                <a:gd name="connsiteY11" fmla="*/ 111392 h 123523"/>
                <a:gd name="connsiteX12" fmla="*/ 3093 w 60483"/>
                <a:gd name="connsiteY12" fmla="*/ 121799 h 123523"/>
                <a:gd name="connsiteX13" fmla="*/ 0 w 60483"/>
                <a:gd name="connsiteY13" fmla="*/ 123524 h 123523"/>
                <a:gd name="connsiteX14" fmla="*/ 1665 w 60483"/>
                <a:gd name="connsiteY14" fmla="*/ 117755 h 12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83" h="123523">
                  <a:moveTo>
                    <a:pt x="1665" y="117815"/>
                  </a:moveTo>
                  <a:cubicBezTo>
                    <a:pt x="2438" y="116209"/>
                    <a:pt x="3271" y="114603"/>
                    <a:pt x="3925" y="112997"/>
                  </a:cubicBezTo>
                  <a:cubicBezTo>
                    <a:pt x="8861" y="100746"/>
                    <a:pt x="13798" y="88495"/>
                    <a:pt x="18734" y="76184"/>
                  </a:cubicBezTo>
                  <a:cubicBezTo>
                    <a:pt x="19150" y="75054"/>
                    <a:pt x="19447" y="73924"/>
                    <a:pt x="19804" y="72735"/>
                  </a:cubicBezTo>
                  <a:cubicBezTo>
                    <a:pt x="27476" y="57807"/>
                    <a:pt x="35029" y="42820"/>
                    <a:pt x="42880" y="27952"/>
                  </a:cubicBezTo>
                  <a:cubicBezTo>
                    <a:pt x="46983" y="20280"/>
                    <a:pt x="51562" y="12846"/>
                    <a:pt x="56023" y="5412"/>
                  </a:cubicBezTo>
                  <a:cubicBezTo>
                    <a:pt x="57212" y="3449"/>
                    <a:pt x="58640" y="1665"/>
                    <a:pt x="60483" y="0"/>
                  </a:cubicBezTo>
                  <a:cubicBezTo>
                    <a:pt x="54893" y="21172"/>
                    <a:pt x="48410" y="42047"/>
                    <a:pt x="44247" y="63516"/>
                  </a:cubicBezTo>
                  <a:cubicBezTo>
                    <a:pt x="42166" y="69107"/>
                    <a:pt x="41333" y="74935"/>
                    <a:pt x="40322" y="80823"/>
                  </a:cubicBezTo>
                  <a:lnTo>
                    <a:pt x="42998" y="82012"/>
                  </a:lnTo>
                  <a:lnTo>
                    <a:pt x="39311" y="85164"/>
                  </a:lnTo>
                  <a:cubicBezTo>
                    <a:pt x="28249" y="92004"/>
                    <a:pt x="19566" y="101341"/>
                    <a:pt x="11538" y="111392"/>
                  </a:cubicBezTo>
                  <a:cubicBezTo>
                    <a:pt x="8742" y="114901"/>
                    <a:pt x="6007" y="118409"/>
                    <a:pt x="3093" y="121799"/>
                  </a:cubicBezTo>
                  <a:cubicBezTo>
                    <a:pt x="2379" y="122632"/>
                    <a:pt x="1071" y="122929"/>
                    <a:pt x="0" y="123524"/>
                  </a:cubicBezTo>
                  <a:cubicBezTo>
                    <a:pt x="535" y="121621"/>
                    <a:pt x="1130" y="119718"/>
                    <a:pt x="1665" y="117755"/>
                  </a:cubicBezTo>
                  <a:close/>
                </a:path>
              </a:pathLst>
            </a:custGeom>
            <a:solidFill>
              <a:srgbClr val="3499D2">
                <a:alpha val="24000"/>
              </a:srgbClr>
            </a:solidFill>
            <a:ln w="5935" cap="flat">
              <a:noFill/>
              <a:prstDash val="solid"/>
              <a:miter/>
            </a:ln>
          </p:spPr>
          <p:txBody>
            <a:bodyPr rtlCol="0" anchor="ctr"/>
            <a:lstStyle/>
            <a:p>
              <a:endParaRPr lang="es-BO"/>
            </a:p>
          </p:txBody>
        </p:sp>
        <p:sp>
          <p:nvSpPr>
            <p:cNvPr id="181" name="Forma libre: forma 180">
              <a:extLst>
                <a:ext uri="{FF2B5EF4-FFF2-40B4-BE49-F238E27FC236}">
                  <a16:creationId xmlns:a16="http://schemas.microsoft.com/office/drawing/2014/main" id="{DC2FB384-E75D-5C61-4A10-5F9D2D29F29A}"/>
                </a:ext>
              </a:extLst>
            </p:cNvPr>
            <p:cNvSpPr/>
            <p:nvPr/>
          </p:nvSpPr>
          <p:spPr>
            <a:xfrm>
              <a:off x="10534315" y="1311648"/>
              <a:ext cx="22421" cy="18495"/>
            </a:xfrm>
            <a:custGeom>
              <a:avLst/>
              <a:gdLst>
                <a:gd name="connsiteX0" fmla="*/ 2676 w 22421"/>
                <a:gd name="connsiteY0" fmla="*/ 18496 h 18495"/>
                <a:gd name="connsiteX1" fmla="*/ 0 w 22421"/>
                <a:gd name="connsiteY1" fmla="*/ 17306 h 18495"/>
                <a:gd name="connsiteX2" fmla="*/ 3925 w 22421"/>
                <a:gd name="connsiteY2" fmla="*/ 0 h 18495"/>
                <a:gd name="connsiteX3" fmla="*/ 7850 w 22421"/>
                <a:gd name="connsiteY3" fmla="*/ 3806 h 18495"/>
                <a:gd name="connsiteX4" fmla="*/ 14749 w 22421"/>
                <a:gd name="connsiteY4" fmla="*/ 3033 h 18495"/>
                <a:gd name="connsiteX5" fmla="*/ 22421 w 22421"/>
                <a:gd name="connsiteY5" fmla="*/ 1784 h 18495"/>
                <a:gd name="connsiteX6" fmla="*/ 8980 w 22421"/>
                <a:gd name="connsiteY6" fmla="*/ 13500 h 18495"/>
                <a:gd name="connsiteX7" fmla="*/ 2676 w 22421"/>
                <a:gd name="connsiteY7" fmla="*/ 18496 h 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21" h="18495">
                  <a:moveTo>
                    <a:pt x="2676" y="18496"/>
                  </a:moveTo>
                  <a:lnTo>
                    <a:pt x="0" y="17306"/>
                  </a:lnTo>
                  <a:cubicBezTo>
                    <a:pt x="1011" y="11419"/>
                    <a:pt x="1903" y="5590"/>
                    <a:pt x="3925" y="0"/>
                  </a:cubicBezTo>
                  <a:cubicBezTo>
                    <a:pt x="4460" y="2022"/>
                    <a:pt x="5174" y="3985"/>
                    <a:pt x="7850" y="3806"/>
                  </a:cubicBezTo>
                  <a:cubicBezTo>
                    <a:pt x="10170" y="3628"/>
                    <a:pt x="12430" y="3330"/>
                    <a:pt x="14749" y="3033"/>
                  </a:cubicBezTo>
                  <a:cubicBezTo>
                    <a:pt x="17306" y="2676"/>
                    <a:pt x="19864" y="2200"/>
                    <a:pt x="22421" y="1784"/>
                  </a:cubicBezTo>
                  <a:cubicBezTo>
                    <a:pt x="17961" y="5709"/>
                    <a:pt x="13500" y="9634"/>
                    <a:pt x="8980" y="13500"/>
                  </a:cubicBezTo>
                  <a:cubicBezTo>
                    <a:pt x="6958" y="15225"/>
                    <a:pt x="4758" y="16831"/>
                    <a:pt x="2676" y="18496"/>
                  </a:cubicBezTo>
                  <a:close/>
                </a:path>
              </a:pathLst>
            </a:custGeom>
            <a:solidFill>
              <a:srgbClr val="184794">
                <a:alpha val="24000"/>
              </a:srgbClr>
            </a:solidFill>
            <a:ln w="5935" cap="flat">
              <a:noFill/>
              <a:prstDash val="solid"/>
              <a:miter/>
            </a:ln>
          </p:spPr>
          <p:txBody>
            <a:bodyPr rtlCol="0" anchor="ctr"/>
            <a:lstStyle/>
            <a:p>
              <a:endParaRPr lang="es-BO"/>
            </a:p>
          </p:txBody>
        </p:sp>
        <p:sp>
          <p:nvSpPr>
            <p:cNvPr id="182" name="Forma libre: forma 181">
              <a:extLst>
                <a:ext uri="{FF2B5EF4-FFF2-40B4-BE49-F238E27FC236}">
                  <a16:creationId xmlns:a16="http://schemas.microsoft.com/office/drawing/2014/main" id="{D1402C5A-F131-7EFB-56A1-72B728EB64DB}"/>
                </a:ext>
              </a:extLst>
            </p:cNvPr>
            <p:cNvSpPr/>
            <p:nvPr/>
          </p:nvSpPr>
          <p:spPr>
            <a:xfrm>
              <a:off x="11664706" y="1249964"/>
              <a:ext cx="299250" cy="188181"/>
            </a:xfrm>
            <a:custGeom>
              <a:avLst/>
              <a:gdLst>
                <a:gd name="connsiteX0" fmla="*/ 9516 w 299250"/>
                <a:gd name="connsiteY0" fmla="*/ 170578 h 188181"/>
                <a:gd name="connsiteX1" fmla="*/ 7731 w 299250"/>
                <a:gd name="connsiteY1" fmla="*/ 164750 h 188181"/>
                <a:gd name="connsiteX2" fmla="*/ 7672 w 299250"/>
                <a:gd name="connsiteY2" fmla="*/ 151190 h 188181"/>
                <a:gd name="connsiteX3" fmla="*/ 4579 w 299250"/>
                <a:gd name="connsiteY3" fmla="*/ 119908 h 188181"/>
                <a:gd name="connsiteX4" fmla="*/ 4044 w 299250"/>
                <a:gd name="connsiteY4" fmla="*/ 104564 h 188181"/>
                <a:gd name="connsiteX5" fmla="*/ 1071 w 299250"/>
                <a:gd name="connsiteY5" fmla="*/ 76909 h 188181"/>
                <a:gd name="connsiteX6" fmla="*/ 416 w 299250"/>
                <a:gd name="connsiteY6" fmla="*/ 68821 h 188181"/>
                <a:gd name="connsiteX7" fmla="*/ 0 w 299250"/>
                <a:gd name="connsiteY7" fmla="*/ 55261 h 188181"/>
                <a:gd name="connsiteX8" fmla="*/ 82785 w 299250"/>
                <a:gd name="connsiteY8" fmla="*/ 8635 h 188181"/>
                <a:gd name="connsiteX9" fmla="*/ 122691 w 299250"/>
                <a:gd name="connsiteY9" fmla="*/ 1617 h 188181"/>
                <a:gd name="connsiteX10" fmla="*/ 153320 w 299250"/>
                <a:gd name="connsiteY10" fmla="*/ 11 h 188181"/>
                <a:gd name="connsiteX11" fmla="*/ 216836 w 299250"/>
                <a:gd name="connsiteY11" fmla="*/ 7089 h 188181"/>
                <a:gd name="connsiteX12" fmla="*/ 219512 w 299250"/>
                <a:gd name="connsiteY12" fmla="*/ 7267 h 188181"/>
                <a:gd name="connsiteX13" fmla="*/ 219512 w 299250"/>
                <a:gd name="connsiteY13" fmla="*/ 7267 h 188181"/>
                <a:gd name="connsiteX14" fmla="*/ 227720 w 299250"/>
                <a:gd name="connsiteY14" fmla="*/ 10776 h 188181"/>
                <a:gd name="connsiteX15" fmla="*/ 290106 w 299250"/>
                <a:gd name="connsiteY15" fmla="*/ 66799 h 188181"/>
                <a:gd name="connsiteX16" fmla="*/ 283267 w 299250"/>
                <a:gd name="connsiteY16" fmla="*/ 152320 h 188181"/>
                <a:gd name="connsiteX17" fmla="*/ 253828 w 299250"/>
                <a:gd name="connsiteY17" fmla="*/ 179677 h 188181"/>
                <a:gd name="connsiteX18" fmla="*/ 219988 w 299250"/>
                <a:gd name="connsiteY18" fmla="*/ 188122 h 188181"/>
                <a:gd name="connsiteX19" fmla="*/ 209164 w 299250"/>
                <a:gd name="connsiteY19" fmla="*/ 188182 h 188181"/>
                <a:gd name="connsiteX20" fmla="*/ 199708 w 299250"/>
                <a:gd name="connsiteY20" fmla="*/ 186695 h 188181"/>
                <a:gd name="connsiteX21" fmla="*/ 196259 w 299250"/>
                <a:gd name="connsiteY21" fmla="*/ 186398 h 188181"/>
                <a:gd name="connsiteX22" fmla="*/ 190609 w 299250"/>
                <a:gd name="connsiteY22" fmla="*/ 184970 h 188181"/>
                <a:gd name="connsiteX23" fmla="*/ 143804 w 299250"/>
                <a:gd name="connsiteY23" fmla="*/ 171470 h 188181"/>
                <a:gd name="connsiteX24" fmla="*/ 94085 w 299250"/>
                <a:gd name="connsiteY24" fmla="*/ 158743 h 188181"/>
                <a:gd name="connsiteX25" fmla="*/ 50016 w 299250"/>
                <a:gd name="connsiteY25" fmla="*/ 158743 h 188181"/>
                <a:gd name="connsiteX26" fmla="*/ 15403 w 299250"/>
                <a:gd name="connsiteY26" fmla="*/ 168556 h 188181"/>
                <a:gd name="connsiteX27" fmla="*/ 9456 w 299250"/>
                <a:gd name="connsiteY27" fmla="*/ 170578 h 188181"/>
                <a:gd name="connsiteX28" fmla="*/ 208986 w 299250"/>
                <a:gd name="connsiteY28" fmla="*/ 72389 h 188181"/>
                <a:gd name="connsiteX29" fmla="*/ 182283 w 299250"/>
                <a:gd name="connsiteY29" fmla="*/ 98379 h 188181"/>
                <a:gd name="connsiteX30" fmla="*/ 209224 w 299250"/>
                <a:gd name="connsiteY30" fmla="*/ 125141 h 188181"/>
                <a:gd name="connsiteX31" fmla="*/ 235629 w 299250"/>
                <a:gd name="connsiteY31" fmla="*/ 98676 h 188181"/>
                <a:gd name="connsiteX32" fmla="*/ 209045 w 299250"/>
                <a:gd name="connsiteY32" fmla="*/ 72389 h 1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9250" h="188181">
                  <a:moveTo>
                    <a:pt x="9516" y="170578"/>
                  </a:moveTo>
                  <a:cubicBezTo>
                    <a:pt x="7791" y="168972"/>
                    <a:pt x="7731" y="166891"/>
                    <a:pt x="7731" y="164750"/>
                  </a:cubicBezTo>
                  <a:cubicBezTo>
                    <a:pt x="7731" y="160230"/>
                    <a:pt x="7612" y="155710"/>
                    <a:pt x="7672" y="151190"/>
                  </a:cubicBezTo>
                  <a:cubicBezTo>
                    <a:pt x="7850" y="140663"/>
                    <a:pt x="6126" y="130315"/>
                    <a:pt x="4579" y="119908"/>
                  </a:cubicBezTo>
                  <a:cubicBezTo>
                    <a:pt x="3806" y="114912"/>
                    <a:pt x="4044" y="109678"/>
                    <a:pt x="4044" y="104564"/>
                  </a:cubicBezTo>
                  <a:cubicBezTo>
                    <a:pt x="4044" y="95227"/>
                    <a:pt x="2319" y="86127"/>
                    <a:pt x="1071" y="76909"/>
                  </a:cubicBezTo>
                  <a:cubicBezTo>
                    <a:pt x="714" y="74233"/>
                    <a:pt x="535" y="71557"/>
                    <a:pt x="416" y="68821"/>
                  </a:cubicBezTo>
                  <a:cubicBezTo>
                    <a:pt x="238" y="64301"/>
                    <a:pt x="119" y="59781"/>
                    <a:pt x="0" y="55261"/>
                  </a:cubicBezTo>
                  <a:cubicBezTo>
                    <a:pt x="24443" y="34148"/>
                    <a:pt x="51444" y="17556"/>
                    <a:pt x="82785" y="8635"/>
                  </a:cubicBezTo>
                  <a:cubicBezTo>
                    <a:pt x="95869" y="4948"/>
                    <a:pt x="109132" y="2807"/>
                    <a:pt x="122691" y="1617"/>
                  </a:cubicBezTo>
                  <a:cubicBezTo>
                    <a:pt x="132921" y="666"/>
                    <a:pt x="143090" y="130"/>
                    <a:pt x="153320" y="11"/>
                  </a:cubicBezTo>
                  <a:cubicBezTo>
                    <a:pt x="174789" y="-167"/>
                    <a:pt x="196021" y="1736"/>
                    <a:pt x="216836" y="7089"/>
                  </a:cubicBezTo>
                  <a:cubicBezTo>
                    <a:pt x="217669" y="7326"/>
                    <a:pt x="218620" y="7208"/>
                    <a:pt x="219512" y="7267"/>
                  </a:cubicBezTo>
                  <a:lnTo>
                    <a:pt x="219512" y="7267"/>
                  </a:lnTo>
                  <a:cubicBezTo>
                    <a:pt x="222248" y="8456"/>
                    <a:pt x="224984" y="9646"/>
                    <a:pt x="227720" y="10776"/>
                  </a:cubicBezTo>
                  <a:cubicBezTo>
                    <a:pt x="255196" y="22016"/>
                    <a:pt x="276844" y="39917"/>
                    <a:pt x="290106" y="66799"/>
                  </a:cubicBezTo>
                  <a:cubicBezTo>
                    <a:pt x="304736" y="96475"/>
                    <a:pt x="301346" y="125201"/>
                    <a:pt x="283267" y="152320"/>
                  </a:cubicBezTo>
                  <a:cubicBezTo>
                    <a:pt x="275714" y="163739"/>
                    <a:pt x="266198" y="173314"/>
                    <a:pt x="253828" y="179677"/>
                  </a:cubicBezTo>
                  <a:cubicBezTo>
                    <a:pt x="243182" y="185149"/>
                    <a:pt x="231883" y="187825"/>
                    <a:pt x="219988" y="188122"/>
                  </a:cubicBezTo>
                  <a:cubicBezTo>
                    <a:pt x="216360" y="188182"/>
                    <a:pt x="212792" y="188122"/>
                    <a:pt x="209164" y="188182"/>
                  </a:cubicBezTo>
                  <a:cubicBezTo>
                    <a:pt x="206250" y="186160"/>
                    <a:pt x="202979" y="186576"/>
                    <a:pt x="199708" y="186695"/>
                  </a:cubicBezTo>
                  <a:cubicBezTo>
                    <a:pt x="198578" y="186576"/>
                    <a:pt x="197389" y="186517"/>
                    <a:pt x="196259" y="186398"/>
                  </a:cubicBezTo>
                  <a:cubicBezTo>
                    <a:pt x="194653" y="184792"/>
                    <a:pt x="192690" y="184732"/>
                    <a:pt x="190609" y="184970"/>
                  </a:cubicBezTo>
                  <a:cubicBezTo>
                    <a:pt x="174849" y="181045"/>
                    <a:pt x="159267" y="176466"/>
                    <a:pt x="143804" y="171470"/>
                  </a:cubicBezTo>
                  <a:cubicBezTo>
                    <a:pt x="127509" y="166236"/>
                    <a:pt x="111154" y="161122"/>
                    <a:pt x="94085" y="158743"/>
                  </a:cubicBezTo>
                  <a:cubicBezTo>
                    <a:pt x="79396" y="156661"/>
                    <a:pt x="64765" y="156721"/>
                    <a:pt x="50016" y="158743"/>
                  </a:cubicBezTo>
                  <a:cubicBezTo>
                    <a:pt x="37943" y="160349"/>
                    <a:pt x="26584" y="163917"/>
                    <a:pt x="15403" y="168556"/>
                  </a:cubicBezTo>
                  <a:cubicBezTo>
                    <a:pt x="13441" y="169388"/>
                    <a:pt x="11419" y="169924"/>
                    <a:pt x="9456" y="170578"/>
                  </a:cubicBezTo>
                  <a:close/>
                  <a:moveTo>
                    <a:pt x="208986" y="72389"/>
                  </a:moveTo>
                  <a:cubicBezTo>
                    <a:pt x="191441" y="72568"/>
                    <a:pt x="182342" y="85414"/>
                    <a:pt x="182283" y="98379"/>
                  </a:cubicBezTo>
                  <a:cubicBezTo>
                    <a:pt x="182223" y="114852"/>
                    <a:pt x="194950" y="125260"/>
                    <a:pt x="209224" y="125141"/>
                  </a:cubicBezTo>
                  <a:cubicBezTo>
                    <a:pt x="223735" y="125022"/>
                    <a:pt x="235689" y="113128"/>
                    <a:pt x="235629" y="98676"/>
                  </a:cubicBezTo>
                  <a:cubicBezTo>
                    <a:pt x="235629" y="84165"/>
                    <a:pt x="223675" y="72389"/>
                    <a:pt x="209045" y="72389"/>
                  </a:cubicBezTo>
                  <a:close/>
                </a:path>
              </a:pathLst>
            </a:custGeom>
            <a:solidFill>
              <a:srgbClr val="252B5D">
                <a:alpha val="24000"/>
              </a:srgbClr>
            </a:solidFill>
            <a:ln w="5935" cap="flat">
              <a:noFill/>
              <a:prstDash val="solid"/>
              <a:miter/>
            </a:ln>
          </p:spPr>
          <p:txBody>
            <a:bodyPr rtlCol="0" anchor="ctr"/>
            <a:lstStyle/>
            <a:p>
              <a:endParaRPr lang="es-BO"/>
            </a:p>
          </p:txBody>
        </p:sp>
        <p:sp>
          <p:nvSpPr>
            <p:cNvPr id="183" name="Forma libre: forma 182">
              <a:extLst>
                <a:ext uri="{FF2B5EF4-FFF2-40B4-BE49-F238E27FC236}">
                  <a16:creationId xmlns:a16="http://schemas.microsoft.com/office/drawing/2014/main" id="{B1F53768-AE97-415B-4D83-A939F62CD6AD}"/>
                </a:ext>
              </a:extLst>
            </p:cNvPr>
            <p:cNvSpPr/>
            <p:nvPr/>
          </p:nvSpPr>
          <p:spPr>
            <a:xfrm>
              <a:off x="11591010" y="1207869"/>
              <a:ext cx="68961" cy="132861"/>
            </a:xfrm>
            <a:custGeom>
              <a:avLst/>
              <a:gdLst>
                <a:gd name="connsiteX0" fmla="*/ 68819 w 68961"/>
                <a:gd name="connsiteY0" fmla="*/ 100568 h 132861"/>
                <a:gd name="connsiteX1" fmla="*/ 68522 w 68961"/>
                <a:gd name="connsiteY1" fmla="*/ 101817 h 132861"/>
                <a:gd name="connsiteX2" fmla="*/ 53535 w 68961"/>
                <a:gd name="connsiteY2" fmla="*/ 115793 h 132861"/>
                <a:gd name="connsiteX3" fmla="*/ 36585 w 68961"/>
                <a:gd name="connsiteY3" fmla="*/ 132861 h 132861"/>
                <a:gd name="connsiteX4" fmla="*/ 30757 w 68961"/>
                <a:gd name="connsiteY4" fmla="*/ 120967 h 132861"/>
                <a:gd name="connsiteX5" fmla="*/ 19160 w 68961"/>
                <a:gd name="connsiteY5" fmla="*/ 95572 h 132861"/>
                <a:gd name="connsiteX6" fmla="*/ 1556 w 68961"/>
                <a:gd name="connsiteY6" fmla="*/ 66312 h 132861"/>
                <a:gd name="connsiteX7" fmla="*/ 2805 w 68961"/>
                <a:gd name="connsiteY7" fmla="*/ 56677 h 132861"/>
                <a:gd name="connsiteX8" fmla="*/ 6195 w 68961"/>
                <a:gd name="connsiteY8" fmla="*/ 53703 h 132861"/>
                <a:gd name="connsiteX9" fmla="*/ 24750 w 68961"/>
                <a:gd name="connsiteY9" fmla="*/ 38122 h 132861"/>
                <a:gd name="connsiteX10" fmla="*/ 50383 w 68961"/>
                <a:gd name="connsiteY10" fmla="*/ 12668 h 132861"/>
                <a:gd name="connsiteX11" fmla="*/ 56449 w 68961"/>
                <a:gd name="connsiteY11" fmla="*/ 0 h 132861"/>
                <a:gd name="connsiteX12" fmla="*/ 58411 w 68961"/>
                <a:gd name="connsiteY12" fmla="*/ 3628 h 132861"/>
                <a:gd name="connsiteX13" fmla="*/ 64121 w 68961"/>
                <a:gd name="connsiteY13" fmla="*/ 28963 h 132861"/>
                <a:gd name="connsiteX14" fmla="*/ 67154 w 68961"/>
                <a:gd name="connsiteY14" fmla="*/ 50254 h 132861"/>
                <a:gd name="connsiteX15" fmla="*/ 68760 w 68961"/>
                <a:gd name="connsiteY15" fmla="*/ 75292 h 132861"/>
                <a:gd name="connsiteX16" fmla="*/ 68938 w 68961"/>
                <a:gd name="connsiteY16" fmla="*/ 100508 h 1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961" h="132861">
                  <a:moveTo>
                    <a:pt x="68819" y="100568"/>
                  </a:moveTo>
                  <a:cubicBezTo>
                    <a:pt x="68819" y="100984"/>
                    <a:pt x="68700" y="101400"/>
                    <a:pt x="68522" y="101817"/>
                  </a:cubicBezTo>
                  <a:cubicBezTo>
                    <a:pt x="63526" y="106455"/>
                    <a:pt x="58411" y="111035"/>
                    <a:pt x="53535" y="115793"/>
                  </a:cubicBezTo>
                  <a:cubicBezTo>
                    <a:pt x="47766" y="121383"/>
                    <a:pt x="42235" y="127152"/>
                    <a:pt x="36585" y="132861"/>
                  </a:cubicBezTo>
                  <a:cubicBezTo>
                    <a:pt x="33612" y="129412"/>
                    <a:pt x="32541" y="125011"/>
                    <a:pt x="30757" y="120967"/>
                  </a:cubicBezTo>
                  <a:cubicBezTo>
                    <a:pt x="26951" y="112462"/>
                    <a:pt x="23620" y="103779"/>
                    <a:pt x="19160" y="95572"/>
                  </a:cubicBezTo>
                  <a:cubicBezTo>
                    <a:pt x="13748" y="85581"/>
                    <a:pt x="7444" y="76065"/>
                    <a:pt x="1556" y="66312"/>
                  </a:cubicBezTo>
                  <a:cubicBezTo>
                    <a:pt x="-823" y="62386"/>
                    <a:pt x="-526" y="60127"/>
                    <a:pt x="2805" y="56677"/>
                  </a:cubicBezTo>
                  <a:cubicBezTo>
                    <a:pt x="3875" y="55607"/>
                    <a:pt x="5005" y="54655"/>
                    <a:pt x="6195" y="53703"/>
                  </a:cubicBezTo>
                  <a:cubicBezTo>
                    <a:pt x="12380" y="48529"/>
                    <a:pt x="18922" y="43653"/>
                    <a:pt x="24750" y="38122"/>
                  </a:cubicBezTo>
                  <a:cubicBezTo>
                    <a:pt x="33493" y="29855"/>
                    <a:pt x="41759" y="21113"/>
                    <a:pt x="50383" y="12668"/>
                  </a:cubicBezTo>
                  <a:cubicBezTo>
                    <a:pt x="54010" y="9159"/>
                    <a:pt x="56211" y="5115"/>
                    <a:pt x="56449" y="0"/>
                  </a:cubicBezTo>
                  <a:lnTo>
                    <a:pt x="58411" y="3628"/>
                  </a:lnTo>
                  <a:cubicBezTo>
                    <a:pt x="60315" y="12073"/>
                    <a:pt x="62456" y="20458"/>
                    <a:pt x="64121" y="28963"/>
                  </a:cubicBezTo>
                  <a:cubicBezTo>
                    <a:pt x="65489" y="35981"/>
                    <a:pt x="66440" y="43117"/>
                    <a:pt x="67154" y="50254"/>
                  </a:cubicBezTo>
                  <a:cubicBezTo>
                    <a:pt x="67927" y="58580"/>
                    <a:pt x="68462" y="66966"/>
                    <a:pt x="68760" y="75292"/>
                  </a:cubicBezTo>
                  <a:cubicBezTo>
                    <a:pt x="69057" y="83678"/>
                    <a:pt x="68938" y="92123"/>
                    <a:pt x="68938" y="100508"/>
                  </a:cubicBezTo>
                  <a:close/>
                </a:path>
              </a:pathLst>
            </a:custGeom>
            <a:solidFill>
              <a:srgbClr val="31B6D5">
                <a:alpha val="24000"/>
              </a:srgbClr>
            </a:solidFill>
            <a:ln w="5935" cap="flat">
              <a:noFill/>
              <a:prstDash val="solid"/>
              <a:miter/>
            </a:ln>
          </p:spPr>
          <p:txBody>
            <a:bodyPr rtlCol="0" anchor="ctr"/>
            <a:lstStyle/>
            <a:p>
              <a:endParaRPr lang="es-BO"/>
            </a:p>
          </p:txBody>
        </p:sp>
        <p:sp>
          <p:nvSpPr>
            <p:cNvPr id="184" name="Forma libre: forma 183">
              <a:extLst>
                <a:ext uri="{FF2B5EF4-FFF2-40B4-BE49-F238E27FC236}">
                  <a16:creationId xmlns:a16="http://schemas.microsoft.com/office/drawing/2014/main" id="{8531C06D-2014-7089-6BC7-AA1FF99F6A17}"/>
                </a:ext>
              </a:extLst>
            </p:cNvPr>
            <p:cNvSpPr/>
            <p:nvPr/>
          </p:nvSpPr>
          <p:spPr>
            <a:xfrm>
              <a:off x="11456969" y="1004354"/>
              <a:ext cx="193630" cy="207142"/>
            </a:xfrm>
            <a:custGeom>
              <a:avLst/>
              <a:gdLst>
                <a:gd name="connsiteX0" fmla="*/ 192393 w 193630"/>
                <a:gd name="connsiteY0" fmla="*/ 207142 h 207142"/>
                <a:gd name="connsiteX1" fmla="*/ 190430 w 193630"/>
                <a:gd name="connsiteY1" fmla="*/ 203514 h 207142"/>
                <a:gd name="connsiteX2" fmla="*/ 175562 w 193630"/>
                <a:gd name="connsiteY2" fmla="*/ 164263 h 207142"/>
                <a:gd name="connsiteX3" fmla="*/ 157780 w 193630"/>
                <a:gd name="connsiteY3" fmla="*/ 132385 h 207142"/>
                <a:gd name="connsiteX4" fmla="*/ 148740 w 193630"/>
                <a:gd name="connsiteY4" fmla="*/ 120313 h 207142"/>
                <a:gd name="connsiteX5" fmla="*/ 134288 w 193630"/>
                <a:gd name="connsiteY5" fmla="*/ 102530 h 207142"/>
                <a:gd name="connsiteX6" fmla="*/ 109905 w 193630"/>
                <a:gd name="connsiteY6" fmla="*/ 77611 h 207142"/>
                <a:gd name="connsiteX7" fmla="*/ 86830 w 193630"/>
                <a:gd name="connsiteY7" fmla="*/ 59234 h 207142"/>
                <a:gd name="connsiteX8" fmla="*/ 62208 w 193630"/>
                <a:gd name="connsiteY8" fmla="*/ 42523 h 207142"/>
                <a:gd name="connsiteX9" fmla="*/ 56439 w 193630"/>
                <a:gd name="connsiteY9" fmla="*/ 38181 h 207142"/>
                <a:gd name="connsiteX10" fmla="*/ 52633 w 193630"/>
                <a:gd name="connsiteY10" fmla="*/ 35565 h 207142"/>
                <a:gd name="connsiteX11" fmla="*/ 43355 w 193630"/>
                <a:gd name="connsiteY11" fmla="*/ 30569 h 207142"/>
                <a:gd name="connsiteX12" fmla="*/ 23789 w 193630"/>
                <a:gd name="connsiteY12" fmla="*/ 20696 h 207142"/>
                <a:gd name="connsiteX13" fmla="*/ 18199 w 193630"/>
                <a:gd name="connsiteY13" fmla="*/ 17128 h 207142"/>
                <a:gd name="connsiteX14" fmla="*/ 16117 w 193630"/>
                <a:gd name="connsiteY14" fmla="*/ 15820 h 207142"/>
                <a:gd name="connsiteX15" fmla="*/ 0 w 193630"/>
                <a:gd name="connsiteY15" fmla="*/ 8624 h 207142"/>
                <a:gd name="connsiteX16" fmla="*/ 3211 w 193630"/>
                <a:gd name="connsiteY16" fmla="*/ 5055 h 207142"/>
                <a:gd name="connsiteX17" fmla="*/ 13738 w 193630"/>
                <a:gd name="connsiteY17" fmla="*/ 4877 h 207142"/>
                <a:gd name="connsiteX18" fmla="*/ 25395 w 193630"/>
                <a:gd name="connsiteY18" fmla="*/ 0 h 207142"/>
                <a:gd name="connsiteX19" fmla="*/ 36219 w 193630"/>
                <a:gd name="connsiteY19" fmla="*/ 5174 h 207142"/>
                <a:gd name="connsiteX20" fmla="*/ 49005 w 193630"/>
                <a:gd name="connsiteY20" fmla="*/ 13917 h 207142"/>
                <a:gd name="connsiteX21" fmla="*/ 50968 w 193630"/>
                <a:gd name="connsiteY21" fmla="*/ 15582 h 207142"/>
                <a:gd name="connsiteX22" fmla="*/ 52574 w 193630"/>
                <a:gd name="connsiteY22" fmla="*/ 15879 h 207142"/>
                <a:gd name="connsiteX23" fmla="*/ 54417 w 193630"/>
                <a:gd name="connsiteY23" fmla="*/ 17425 h 207142"/>
                <a:gd name="connsiteX24" fmla="*/ 66668 w 193630"/>
                <a:gd name="connsiteY24" fmla="*/ 24622 h 207142"/>
                <a:gd name="connsiteX25" fmla="*/ 77909 w 193630"/>
                <a:gd name="connsiteY25" fmla="*/ 31877 h 207142"/>
                <a:gd name="connsiteX26" fmla="*/ 102530 w 193630"/>
                <a:gd name="connsiteY26" fmla="*/ 49243 h 207142"/>
                <a:gd name="connsiteX27" fmla="*/ 110381 w 193630"/>
                <a:gd name="connsiteY27" fmla="*/ 56439 h 207142"/>
                <a:gd name="connsiteX28" fmla="*/ 146599 w 193630"/>
                <a:gd name="connsiteY28" fmla="*/ 88079 h 207142"/>
                <a:gd name="connsiteX29" fmla="*/ 165333 w 193630"/>
                <a:gd name="connsiteY29" fmla="*/ 108715 h 207142"/>
                <a:gd name="connsiteX30" fmla="*/ 168485 w 193630"/>
                <a:gd name="connsiteY30" fmla="*/ 110381 h 207142"/>
                <a:gd name="connsiteX31" fmla="*/ 168545 w 193630"/>
                <a:gd name="connsiteY31" fmla="*/ 111273 h 207142"/>
                <a:gd name="connsiteX32" fmla="*/ 176216 w 193630"/>
                <a:gd name="connsiteY32" fmla="*/ 130006 h 207142"/>
                <a:gd name="connsiteX33" fmla="*/ 177584 w 193630"/>
                <a:gd name="connsiteY33" fmla="*/ 133337 h 207142"/>
                <a:gd name="connsiteX34" fmla="*/ 179012 w 193630"/>
                <a:gd name="connsiteY34" fmla="*/ 137203 h 207142"/>
                <a:gd name="connsiteX35" fmla="*/ 183234 w 193630"/>
                <a:gd name="connsiteY35" fmla="*/ 158018 h 207142"/>
                <a:gd name="connsiteX36" fmla="*/ 188349 w 193630"/>
                <a:gd name="connsiteY36" fmla="*/ 178655 h 207142"/>
                <a:gd name="connsiteX37" fmla="*/ 192928 w 193630"/>
                <a:gd name="connsiteY37" fmla="*/ 200362 h 207142"/>
                <a:gd name="connsiteX38" fmla="*/ 192571 w 193630"/>
                <a:gd name="connsiteY38" fmla="*/ 207083 h 2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3630" h="207142">
                  <a:moveTo>
                    <a:pt x="192393" y="207142"/>
                  </a:moveTo>
                  <a:cubicBezTo>
                    <a:pt x="191739" y="205953"/>
                    <a:pt x="191085" y="204704"/>
                    <a:pt x="190430" y="203514"/>
                  </a:cubicBezTo>
                  <a:cubicBezTo>
                    <a:pt x="187219" y="189776"/>
                    <a:pt x="182104" y="176752"/>
                    <a:pt x="175562" y="164263"/>
                  </a:cubicBezTo>
                  <a:cubicBezTo>
                    <a:pt x="170983" y="152903"/>
                    <a:pt x="164560" y="142555"/>
                    <a:pt x="157780" y="132385"/>
                  </a:cubicBezTo>
                  <a:cubicBezTo>
                    <a:pt x="154985" y="128222"/>
                    <a:pt x="151773" y="124297"/>
                    <a:pt x="148740" y="120313"/>
                  </a:cubicBezTo>
                  <a:lnTo>
                    <a:pt x="134288" y="102530"/>
                  </a:lnTo>
                  <a:cubicBezTo>
                    <a:pt x="126200" y="94204"/>
                    <a:pt x="118409" y="85462"/>
                    <a:pt x="109905" y="77611"/>
                  </a:cubicBezTo>
                  <a:cubicBezTo>
                    <a:pt x="102709" y="70951"/>
                    <a:pt x="94561" y="65360"/>
                    <a:pt x="86830" y="59234"/>
                  </a:cubicBezTo>
                  <a:cubicBezTo>
                    <a:pt x="79098" y="52930"/>
                    <a:pt x="71188" y="46924"/>
                    <a:pt x="62208" y="42523"/>
                  </a:cubicBezTo>
                  <a:lnTo>
                    <a:pt x="56439" y="38181"/>
                  </a:lnTo>
                  <a:cubicBezTo>
                    <a:pt x="55844" y="36338"/>
                    <a:pt x="54536" y="35505"/>
                    <a:pt x="52633" y="35565"/>
                  </a:cubicBezTo>
                  <a:cubicBezTo>
                    <a:pt x="49540" y="33899"/>
                    <a:pt x="46507" y="32175"/>
                    <a:pt x="43355" y="30569"/>
                  </a:cubicBezTo>
                  <a:cubicBezTo>
                    <a:pt x="36813" y="27238"/>
                    <a:pt x="30271" y="23967"/>
                    <a:pt x="23789" y="20696"/>
                  </a:cubicBezTo>
                  <a:lnTo>
                    <a:pt x="18199" y="17128"/>
                  </a:lnTo>
                  <a:lnTo>
                    <a:pt x="16117" y="15820"/>
                  </a:lnTo>
                  <a:cubicBezTo>
                    <a:pt x="10229" y="14511"/>
                    <a:pt x="4996" y="11835"/>
                    <a:pt x="0" y="8624"/>
                  </a:cubicBezTo>
                  <a:cubicBezTo>
                    <a:pt x="357" y="6839"/>
                    <a:pt x="1011" y="5174"/>
                    <a:pt x="3211" y="5055"/>
                  </a:cubicBezTo>
                  <a:cubicBezTo>
                    <a:pt x="6720" y="4936"/>
                    <a:pt x="10229" y="4817"/>
                    <a:pt x="13738" y="4877"/>
                  </a:cubicBezTo>
                  <a:cubicBezTo>
                    <a:pt x="18377" y="4936"/>
                    <a:pt x="22421" y="3747"/>
                    <a:pt x="25395" y="0"/>
                  </a:cubicBezTo>
                  <a:cubicBezTo>
                    <a:pt x="28963" y="1725"/>
                    <a:pt x="32591" y="3449"/>
                    <a:pt x="36219" y="5174"/>
                  </a:cubicBezTo>
                  <a:cubicBezTo>
                    <a:pt x="40501" y="8088"/>
                    <a:pt x="44723" y="11002"/>
                    <a:pt x="49005" y="13917"/>
                  </a:cubicBezTo>
                  <a:lnTo>
                    <a:pt x="50968" y="15582"/>
                  </a:lnTo>
                  <a:cubicBezTo>
                    <a:pt x="51503" y="15582"/>
                    <a:pt x="52038" y="15760"/>
                    <a:pt x="52574" y="15879"/>
                  </a:cubicBezTo>
                  <a:cubicBezTo>
                    <a:pt x="53168" y="16414"/>
                    <a:pt x="53822" y="16950"/>
                    <a:pt x="54417" y="17425"/>
                  </a:cubicBezTo>
                  <a:cubicBezTo>
                    <a:pt x="58521" y="19804"/>
                    <a:pt x="62624" y="22124"/>
                    <a:pt x="66668" y="24622"/>
                  </a:cubicBezTo>
                  <a:cubicBezTo>
                    <a:pt x="70475" y="26941"/>
                    <a:pt x="74162" y="29439"/>
                    <a:pt x="77909" y="31877"/>
                  </a:cubicBezTo>
                  <a:cubicBezTo>
                    <a:pt x="86116" y="37646"/>
                    <a:pt x="94323" y="43474"/>
                    <a:pt x="102530" y="49243"/>
                  </a:cubicBezTo>
                  <a:cubicBezTo>
                    <a:pt x="105147" y="51622"/>
                    <a:pt x="107704" y="54120"/>
                    <a:pt x="110381" y="56439"/>
                  </a:cubicBezTo>
                  <a:cubicBezTo>
                    <a:pt x="122453" y="67025"/>
                    <a:pt x="134526" y="77552"/>
                    <a:pt x="146599" y="88079"/>
                  </a:cubicBezTo>
                  <a:cubicBezTo>
                    <a:pt x="152844" y="94977"/>
                    <a:pt x="159029" y="101936"/>
                    <a:pt x="165333" y="108715"/>
                  </a:cubicBezTo>
                  <a:cubicBezTo>
                    <a:pt x="166106" y="109548"/>
                    <a:pt x="167415" y="109845"/>
                    <a:pt x="168485" y="110381"/>
                  </a:cubicBezTo>
                  <a:cubicBezTo>
                    <a:pt x="168485" y="110678"/>
                    <a:pt x="168426" y="111094"/>
                    <a:pt x="168545" y="111273"/>
                  </a:cubicBezTo>
                  <a:cubicBezTo>
                    <a:pt x="173064" y="116744"/>
                    <a:pt x="175027" y="123227"/>
                    <a:pt x="176216" y="130006"/>
                  </a:cubicBezTo>
                  <a:cubicBezTo>
                    <a:pt x="176395" y="131136"/>
                    <a:pt x="177109" y="132207"/>
                    <a:pt x="177584" y="133337"/>
                  </a:cubicBezTo>
                  <a:cubicBezTo>
                    <a:pt x="178060" y="134645"/>
                    <a:pt x="178536" y="135954"/>
                    <a:pt x="179012" y="137203"/>
                  </a:cubicBezTo>
                  <a:cubicBezTo>
                    <a:pt x="180380" y="144161"/>
                    <a:pt x="181628" y="151119"/>
                    <a:pt x="183234" y="158018"/>
                  </a:cubicBezTo>
                  <a:cubicBezTo>
                    <a:pt x="184780" y="164917"/>
                    <a:pt x="186624" y="171756"/>
                    <a:pt x="188349" y="178655"/>
                  </a:cubicBezTo>
                  <a:cubicBezTo>
                    <a:pt x="189836" y="185910"/>
                    <a:pt x="191263" y="193166"/>
                    <a:pt x="192928" y="200362"/>
                  </a:cubicBezTo>
                  <a:cubicBezTo>
                    <a:pt x="193463" y="202741"/>
                    <a:pt x="194355" y="204942"/>
                    <a:pt x="192571" y="207083"/>
                  </a:cubicBezTo>
                  <a:close/>
                </a:path>
              </a:pathLst>
            </a:custGeom>
            <a:solidFill>
              <a:srgbClr val="1661A6">
                <a:alpha val="24000"/>
              </a:srgbClr>
            </a:solidFill>
            <a:ln w="5935" cap="flat">
              <a:noFill/>
              <a:prstDash val="solid"/>
              <a:miter/>
            </a:ln>
          </p:spPr>
          <p:txBody>
            <a:bodyPr rtlCol="0" anchor="ctr"/>
            <a:lstStyle/>
            <a:p>
              <a:endParaRPr lang="es-BO"/>
            </a:p>
          </p:txBody>
        </p:sp>
        <p:sp>
          <p:nvSpPr>
            <p:cNvPr id="185" name="Forma libre: forma 184">
              <a:extLst>
                <a:ext uri="{FF2B5EF4-FFF2-40B4-BE49-F238E27FC236}">
                  <a16:creationId xmlns:a16="http://schemas.microsoft.com/office/drawing/2014/main" id="{A4FE1679-E48E-32B4-30DC-20B66E4699E0}"/>
                </a:ext>
              </a:extLst>
            </p:cNvPr>
            <p:cNvSpPr/>
            <p:nvPr/>
          </p:nvSpPr>
          <p:spPr>
            <a:xfrm>
              <a:off x="11666966" y="1421434"/>
              <a:ext cx="9218" cy="49124"/>
            </a:xfrm>
            <a:custGeom>
              <a:avLst/>
              <a:gdLst>
                <a:gd name="connsiteX0" fmla="*/ 5174 w 9218"/>
                <a:gd name="connsiteY0" fmla="*/ 49124 h 49124"/>
                <a:gd name="connsiteX1" fmla="*/ 1308 w 9218"/>
                <a:gd name="connsiteY1" fmla="*/ 9872 h 49124"/>
                <a:gd name="connsiteX2" fmla="*/ 0 w 9218"/>
                <a:gd name="connsiteY2" fmla="*/ 4639 h 49124"/>
                <a:gd name="connsiteX3" fmla="*/ 238 w 9218"/>
                <a:gd name="connsiteY3" fmla="*/ 2676 h 49124"/>
                <a:gd name="connsiteX4" fmla="*/ 7256 w 9218"/>
                <a:gd name="connsiteY4" fmla="*/ 0 h 49124"/>
                <a:gd name="connsiteX5" fmla="*/ 7434 w 9218"/>
                <a:gd name="connsiteY5" fmla="*/ 18793 h 49124"/>
                <a:gd name="connsiteX6" fmla="*/ 8683 w 9218"/>
                <a:gd name="connsiteY6" fmla="*/ 31164 h 49124"/>
                <a:gd name="connsiteX7" fmla="*/ 9218 w 9218"/>
                <a:gd name="connsiteY7" fmla="*/ 49005 h 49124"/>
                <a:gd name="connsiteX8" fmla="*/ 5234 w 9218"/>
                <a:gd name="connsiteY8" fmla="*/ 49124 h 4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8" h="49124">
                  <a:moveTo>
                    <a:pt x="5174" y="49124"/>
                  </a:moveTo>
                  <a:cubicBezTo>
                    <a:pt x="3866" y="36040"/>
                    <a:pt x="2617" y="22956"/>
                    <a:pt x="1308" y="9872"/>
                  </a:cubicBezTo>
                  <a:cubicBezTo>
                    <a:pt x="1130" y="8088"/>
                    <a:pt x="476" y="6364"/>
                    <a:pt x="0" y="4639"/>
                  </a:cubicBezTo>
                  <a:lnTo>
                    <a:pt x="238" y="2676"/>
                  </a:lnTo>
                  <a:cubicBezTo>
                    <a:pt x="2557" y="1784"/>
                    <a:pt x="4936" y="892"/>
                    <a:pt x="7256" y="0"/>
                  </a:cubicBezTo>
                  <a:cubicBezTo>
                    <a:pt x="7256" y="6245"/>
                    <a:pt x="7196" y="12489"/>
                    <a:pt x="7434" y="18793"/>
                  </a:cubicBezTo>
                  <a:cubicBezTo>
                    <a:pt x="7612" y="22897"/>
                    <a:pt x="8445" y="27000"/>
                    <a:pt x="8683" y="31164"/>
                  </a:cubicBezTo>
                  <a:cubicBezTo>
                    <a:pt x="9040" y="37111"/>
                    <a:pt x="9040" y="43058"/>
                    <a:pt x="9218" y="49005"/>
                  </a:cubicBezTo>
                  <a:cubicBezTo>
                    <a:pt x="7910" y="49005"/>
                    <a:pt x="6542" y="49065"/>
                    <a:pt x="5234" y="49124"/>
                  </a:cubicBezTo>
                  <a:close/>
                </a:path>
              </a:pathLst>
            </a:custGeom>
            <a:solidFill>
              <a:srgbClr val="1661A6">
                <a:alpha val="24000"/>
              </a:srgbClr>
            </a:solidFill>
            <a:ln w="5935" cap="flat">
              <a:noFill/>
              <a:prstDash val="solid"/>
              <a:miter/>
            </a:ln>
          </p:spPr>
          <p:txBody>
            <a:bodyPr rtlCol="0" anchor="ctr"/>
            <a:lstStyle/>
            <a:p>
              <a:endParaRPr lang="es-BO"/>
            </a:p>
          </p:txBody>
        </p:sp>
        <p:sp>
          <p:nvSpPr>
            <p:cNvPr id="186" name="Forma libre: forma 185">
              <a:extLst>
                <a:ext uri="{FF2B5EF4-FFF2-40B4-BE49-F238E27FC236}">
                  <a16:creationId xmlns:a16="http://schemas.microsoft.com/office/drawing/2014/main" id="{9E9AFFC4-01B1-FD63-0004-72B4E9F95668}"/>
                </a:ext>
              </a:extLst>
            </p:cNvPr>
            <p:cNvSpPr/>
            <p:nvPr/>
          </p:nvSpPr>
          <p:spPr>
            <a:xfrm>
              <a:off x="11864473" y="1436661"/>
              <a:ext cx="9456" cy="1843"/>
            </a:xfrm>
            <a:custGeom>
              <a:avLst/>
              <a:gdLst>
                <a:gd name="connsiteX0" fmla="*/ 0 w 9456"/>
                <a:gd name="connsiteY0" fmla="*/ 117 h 1843"/>
                <a:gd name="connsiteX1" fmla="*/ 9456 w 9456"/>
                <a:gd name="connsiteY1" fmla="*/ 1604 h 1843"/>
                <a:gd name="connsiteX2" fmla="*/ 0 w 9456"/>
                <a:gd name="connsiteY2" fmla="*/ 117 h 1843"/>
              </a:gdLst>
              <a:ahLst/>
              <a:cxnLst>
                <a:cxn ang="0">
                  <a:pos x="connsiteX0" y="connsiteY0"/>
                </a:cxn>
                <a:cxn ang="0">
                  <a:pos x="connsiteX1" y="connsiteY1"/>
                </a:cxn>
                <a:cxn ang="0">
                  <a:pos x="connsiteX2" y="connsiteY2"/>
                </a:cxn>
              </a:cxnLst>
              <a:rect l="l" t="t" r="r" b="b"/>
              <a:pathLst>
                <a:path w="9456" h="1843">
                  <a:moveTo>
                    <a:pt x="0" y="117"/>
                  </a:moveTo>
                  <a:cubicBezTo>
                    <a:pt x="3271" y="-2"/>
                    <a:pt x="6542" y="-418"/>
                    <a:pt x="9456" y="1604"/>
                  </a:cubicBezTo>
                  <a:cubicBezTo>
                    <a:pt x="6245" y="1544"/>
                    <a:pt x="2795" y="2793"/>
                    <a:pt x="0" y="117"/>
                  </a:cubicBezTo>
                  <a:close/>
                </a:path>
              </a:pathLst>
            </a:custGeom>
            <a:solidFill>
              <a:srgbClr val="1A73A8">
                <a:alpha val="24000"/>
              </a:srgbClr>
            </a:solidFill>
            <a:ln w="5935" cap="flat">
              <a:noFill/>
              <a:prstDash val="solid"/>
              <a:miter/>
            </a:ln>
          </p:spPr>
          <p:txBody>
            <a:bodyPr rtlCol="0" anchor="ctr"/>
            <a:lstStyle/>
            <a:p>
              <a:endParaRPr lang="es-BO"/>
            </a:p>
          </p:txBody>
        </p:sp>
        <p:sp>
          <p:nvSpPr>
            <p:cNvPr id="187" name="Forma libre: forma 186">
              <a:extLst>
                <a:ext uri="{FF2B5EF4-FFF2-40B4-BE49-F238E27FC236}">
                  <a16:creationId xmlns:a16="http://schemas.microsoft.com/office/drawing/2014/main" id="{2E37BF98-CDF0-9029-3478-50C70C9A0499}"/>
                </a:ext>
              </a:extLst>
            </p:cNvPr>
            <p:cNvSpPr/>
            <p:nvPr/>
          </p:nvSpPr>
          <p:spPr>
            <a:xfrm>
              <a:off x="11855374" y="1434950"/>
              <a:ext cx="5649" cy="1636"/>
            </a:xfrm>
            <a:custGeom>
              <a:avLst/>
              <a:gdLst>
                <a:gd name="connsiteX0" fmla="*/ 0 w 5649"/>
                <a:gd name="connsiteY0" fmla="*/ 103 h 1636"/>
                <a:gd name="connsiteX1" fmla="*/ 5650 w 5649"/>
                <a:gd name="connsiteY1" fmla="*/ 1531 h 1636"/>
                <a:gd name="connsiteX2" fmla="*/ 0 w 5649"/>
                <a:gd name="connsiteY2" fmla="*/ 103 h 1636"/>
              </a:gdLst>
              <a:ahLst/>
              <a:cxnLst>
                <a:cxn ang="0">
                  <a:pos x="connsiteX0" y="connsiteY0"/>
                </a:cxn>
                <a:cxn ang="0">
                  <a:pos x="connsiteX1" y="connsiteY1"/>
                </a:cxn>
                <a:cxn ang="0">
                  <a:pos x="connsiteX2" y="connsiteY2"/>
                </a:cxn>
              </a:cxnLst>
              <a:rect l="l" t="t" r="r" b="b"/>
              <a:pathLst>
                <a:path w="5649" h="1636">
                  <a:moveTo>
                    <a:pt x="0" y="103"/>
                  </a:moveTo>
                  <a:cubicBezTo>
                    <a:pt x="2081" y="-135"/>
                    <a:pt x="4044" y="-75"/>
                    <a:pt x="5650" y="1531"/>
                  </a:cubicBezTo>
                  <a:cubicBezTo>
                    <a:pt x="3628" y="1650"/>
                    <a:pt x="1546" y="2006"/>
                    <a:pt x="0" y="103"/>
                  </a:cubicBezTo>
                  <a:close/>
                </a:path>
              </a:pathLst>
            </a:custGeom>
            <a:solidFill>
              <a:srgbClr val="1A73A8">
                <a:alpha val="24000"/>
              </a:srgbClr>
            </a:solidFill>
            <a:ln w="5935" cap="flat">
              <a:noFill/>
              <a:prstDash val="solid"/>
              <a:miter/>
            </a:ln>
          </p:spPr>
          <p:txBody>
            <a:bodyPr rtlCol="0" anchor="ctr"/>
            <a:lstStyle/>
            <a:p>
              <a:endParaRPr lang="es-BO"/>
            </a:p>
          </p:txBody>
        </p:sp>
        <p:sp>
          <p:nvSpPr>
            <p:cNvPr id="188" name="Forma libre: forma 187">
              <a:extLst>
                <a:ext uri="{FF2B5EF4-FFF2-40B4-BE49-F238E27FC236}">
                  <a16:creationId xmlns:a16="http://schemas.microsoft.com/office/drawing/2014/main" id="{7F16D624-9435-61E1-852A-915CA409B687}"/>
                </a:ext>
              </a:extLst>
            </p:cNvPr>
            <p:cNvSpPr/>
            <p:nvPr/>
          </p:nvSpPr>
          <p:spPr>
            <a:xfrm>
              <a:off x="11884218" y="1256139"/>
              <a:ext cx="2378" cy="1210"/>
            </a:xfrm>
            <a:custGeom>
              <a:avLst/>
              <a:gdLst>
                <a:gd name="connsiteX0" fmla="*/ 59 w 2378"/>
                <a:gd name="connsiteY0" fmla="*/ 1210 h 1210"/>
                <a:gd name="connsiteX1" fmla="*/ 1130 w 2378"/>
                <a:gd name="connsiteY1" fmla="*/ 21 h 1210"/>
                <a:gd name="connsiteX2" fmla="*/ 2379 w 2378"/>
                <a:gd name="connsiteY2" fmla="*/ 497 h 1210"/>
                <a:gd name="connsiteX3" fmla="*/ 1665 w 2378"/>
                <a:gd name="connsiteY3" fmla="*/ 913 h 1210"/>
                <a:gd name="connsiteX4" fmla="*/ 0 w 2378"/>
                <a:gd name="connsiteY4" fmla="*/ 1210 h 1210"/>
                <a:gd name="connsiteX5" fmla="*/ 0 w 2378"/>
                <a:gd name="connsiteY5" fmla="*/ 1210 h 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 h="1210">
                  <a:moveTo>
                    <a:pt x="59" y="1210"/>
                  </a:moveTo>
                  <a:cubicBezTo>
                    <a:pt x="416" y="794"/>
                    <a:pt x="714" y="199"/>
                    <a:pt x="1130" y="21"/>
                  </a:cubicBezTo>
                  <a:cubicBezTo>
                    <a:pt x="1427" y="-98"/>
                    <a:pt x="1963" y="318"/>
                    <a:pt x="2379" y="497"/>
                  </a:cubicBezTo>
                  <a:cubicBezTo>
                    <a:pt x="2141" y="675"/>
                    <a:pt x="1963" y="854"/>
                    <a:pt x="1665" y="913"/>
                  </a:cubicBezTo>
                  <a:cubicBezTo>
                    <a:pt x="1130" y="1032"/>
                    <a:pt x="595" y="1092"/>
                    <a:pt x="0" y="1210"/>
                  </a:cubicBezTo>
                  <a:lnTo>
                    <a:pt x="0" y="1210"/>
                  </a:lnTo>
                  <a:close/>
                </a:path>
              </a:pathLst>
            </a:custGeom>
            <a:solidFill>
              <a:srgbClr val="468FAA">
                <a:alpha val="24000"/>
              </a:srgbClr>
            </a:solidFill>
            <a:ln w="5935" cap="flat">
              <a:noFill/>
              <a:prstDash val="solid"/>
              <a:miter/>
            </a:ln>
          </p:spPr>
          <p:txBody>
            <a:bodyPr rtlCol="0" anchor="ctr"/>
            <a:lstStyle/>
            <a:p>
              <a:endParaRPr lang="es-BO"/>
            </a:p>
          </p:txBody>
        </p:sp>
        <p:sp>
          <p:nvSpPr>
            <p:cNvPr id="189" name="Forma libre: forma 188">
              <a:extLst>
                <a:ext uri="{FF2B5EF4-FFF2-40B4-BE49-F238E27FC236}">
                  <a16:creationId xmlns:a16="http://schemas.microsoft.com/office/drawing/2014/main" id="{0F7D9AA1-2046-0F18-D634-59A5D3729E2A}"/>
                </a:ext>
              </a:extLst>
            </p:cNvPr>
            <p:cNvSpPr/>
            <p:nvPr/>
          </p:nvSpPr>
          <p:spPr>
            <a:xfrm>
              <a:off x="11634375" y="1137810"/>
              <a:ext cx="1581" cy="3865"/>
            </a:xfrm>
            <a:custGeom>
              <a:avLst/>
              <a:gdLst>
                <a:gd name="connsiteX0" fmla="*/ 1427 w 1581"/>
                <a:gd name="connsiteY0" fmla="*/ 3866 h 3865"/>
                <a:gd name="connsiteX1" fmla="*/ 0 w 1581"/>
                <a:gd name="connsiteY1" fmla="*/ 0 h 3865"/>
                <a:gd name="connsiteX2" fmla="*/ 1427 w 1581"/>
                <a:gd name="connsiteY2" fmla="*/ 3866 h 3865"/>
              </a:gdLst>
              <a:ahLst/>
              <a:cxnLst>
                <a:cxn ang="0">
                  <a:pos x="connsiteX0" y="connsiteY0"/>
                </a:cxn>
                <a:cxn ang="0">
                  <a:pos x="connsiteX1" y="connsiteY1"/>
                </a:cxn>
                <a:cxn ang="0">
                  <a:pos x="connsiteX2" y="connsiteY2"/>
                </a:cxn>
              </a:cxnLst>
              <a:rect l="l" t="t" r="r" b="b"/>
              <a:pathLst>
                <a:path w="1581" h="3865">
                  <a:moveTo>
                    <a:pt x="1427" y="3866"/>
                  </a:moveTo>
                  <a:cubicBezTo>
                    <a:pt x="952" y="2557"/>
                    <a:pt x="476" y="1249"/>
                    <a:pt x="0" y="0"/>
                  </a:cubicBezTo>
                  <a:cubicBezTo>
                    <a:pt x="1606" y="892"/>
                    <a:pt x="1784" y="2260"/>
                    <a:pt x="1427" y="3866"/>
                  </a:cubicBezTo>
                  <a:close/>
                </a:path>
              </a:pathLst>
            </a:custGeom>
            <a:solidFill>
              <a:srgbClr val="2E80AC">
                <a:alpha val="24000"/>
              </a:srgbClr>
            </a:solidFill>
            <a:ln w="5935" cap="flat">
              <a:noFill/>
              <a:prstDash val="solid"/>
              <a:miter/>
            </a:ln>
          </p:spPr>
          <p:txBody>
            <a:bodyPr rtlCol="0" anchor="ctr"/>
            <a:lstStyle/>
            <a:p>
              <a:endParaRPr lang="es-BO"/>
            </a:p>
          </p:txBody>
        </p:sp>
        <p:sp>
          <p:nvSpPr>
            <p:cNvPr id="190" name="Forma libre: forma 189">
              <a:extLst>
                <a:ext uri="{FF2B5EF4-FFF2-40B4-BE49-F238E27FC236}">
                  <a16:creationId xmlns:a16="http://schemas.microsoft.com/office/drawing/2014/main" id="{EF5C2350-3600-8398-EFC9-4F3422FF3D3E}"/>
                </a:ext>
              </a:extLst>
            </p:cNvPr>
            <p:cNvSpPr/>
            <p:nvPr/>
          </p:nvSpPr>
          <p:spPr>
            <a:xfrm>
              <a:off x="10946280" y="638778"/>
              <a:ext cx="67620" cy="290997"/>
            </a:xfrm>
            <a:custGeom>
              <a:avLst/>
              <a:gdLst>
                <a:gd name="connsiteX0" fmla="*/ 49124 w 67620"/>
                <a:gd name="connsiteY0" fmla="*/ 234678 h 290997"/>
                <a:gd name="connsiteX1" fmla="*/ 31996 w 67620"/>
                <a:gd name="connsiteY1" fmla="*/ 286300 h 290997"/>
                <a:gd name="connsiteX2" fmla="*/ 27060 w 67620"/>
                <a:gd name="connsiteY2" fmla="*/ 290998 h 290997"/>
                <a:gd name="connsiteX3" fmla="*/ 7018 w 67620"/>
                <a:gd name="connsiteY3" fmla="*/ 288738 h 290997"/>
                <a:gd name="connsiteX4" fmla="*/ 0 w 67620"/>
                <a:gd name="connsiteY4" fmla="*/ 288738 h 290997"/>
                <a:gd name="connsiteX5" fmla="*/ 7315 w 67620"/>
                <a:gd name="connsiteY5" fmla="*/ 263700 h 290997"/>
                <a:gd name="connsiteX6" fmla="*/ 25514 w 67620"/>
                <a:gd name="connsiteY6" fmla="*/ 195010 h 290997"/>
                <a:gd name="connsiteX7" fmla="*/ 33423 w 67620"/>
                <a:gd name="connsiteY7" fmla="*/ 159921 h 290997"/>
                <a:gd name="connsiteX8" fmla="*/ 35208 w 67620"/>
                <a:gd name="connsiteY8" fmla="*/ 149275 h 290997"/>
                <a:gd name="connsiteX9" fmla="*/ 41571 w 67620"/>
                <a:gd name="connsiteY9" fmla="*/ 112997 h 290997"/>
                <a:gd name="connsiteX10" fmla="*/ 48351 w 67620"/>
                <a:gd name="connsiteY10" fmla="*/ 71367 h 290997"/>
                <a:gd name="connsiteX11" fmla="*/ 50730 w 67620"/>
                <a:gd name="connsiteY11" fmla="*/ 50849 h 290997"/>
                <a:gd name="connsiteX12" fmla="*/ 53882 w 67620"/>
                <a:gd name="connsiteY12" fmla="*/ 22302 h 290997"/>
                <a:gd name="connsiteX13" fmla="*/ 54120 w 67620"/>
                <a:gd name="connsiteY13" fmla="*/ 19626 h 290997"/>
                <a:gd name="connsiteX14" fmla="*/ 56618 w 67620"/>
                <a:gd name="connsiteY14" fmla="*/ 0 h 290997"/>
                <a:gd name="connsiteX15" fmla="*/ 61494 w 67620"/>
                <a:gd name="connsiteY15" fmla="*/ 16355 h 290997"/>
                <a:gd name="connsiteX16" fmla="*/ 64468 w 67620"/>
                <a:gd name="connsiteY16" fmla="*/ 34078 h 290997"/>
                <a:gd name="connsiteX17" fmla="*/ 65003 w 67620"/>
                <a:gd name="connsiteY17" fmla="*/ 36694 h 290997"/>
                <a:gd name="connsiteX18" fmla="*/ 67085 w 67620"/>
                <a:gd name="connsiteY18" fmla="*/ 69047 h 290997"/>
                <a:gd name="connsiteX19" fmla="*/ 67620 w 67620"/>
                <a:gd name="connsiteY19" fmla="*/ 80763 h 290997"/>
                <a:gd name="connsiteX20" fmla="*/ 67323 w 67620"/>
                <a:gd name="connsiteY20" fmla="*/ 90636 h 290997"/>
                <a:gd name="connsiteX21" fmla="*/ 65539 w 67620"/>
                <a:gd name="connsiteY21" fmla="*/ 143685 h 290997"/>
                <a:gd name="connsiteX22" fmla="*/ 59056 w 67620"/>
                <a:gd name="connsiteY22" fmla="*/ 185316 h 290997"/>
                <a:gd name="connsiteX23" fmla="*/ 54358 w 67620"/>
                <a:gd name="connsiteY23" fmla="*/ 214517 h 290997"/>
                <a:gd name="connsiteX24" fmla="*/ 54060 w 67620"/>
                <a:gd name="connsiteY24" fmla="*/ 216122 h 290997"/>
                <a:gd name="connsiteX25" fmla="*/ 52752 w 67620"/>
                <a:gd name="connsiteY25" fmla="*/ 218263 h 290997"/>
                <a:gd name="connsiteX26" fmla="*/ 52157 w 67620"/>
                <a:gd name="connsiteY26" fmla="*/ 225222 h 290997"/>
                <a:gd name="connsiteX27" fmla="*/ 50492 w 67620"/>
                <a:gd name="connsiteY27" fmla="*/ 232358 h 290997"/>
                <a:gd name="connsiteX28" fmla="*/ 50492 w 67620"/>
                <a:gd name="connsiteY28" fmla="*/ 232477 h 290997"/>
                <a:gd name="connsiteX29" fmla="*/ 49184 w 67620"/>
                <a:gd name="connsiteY29" fmla="*/ 234559 h 2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620" h="290997">
                  <a:moveTo>
                    <a:pt x="49124" y="234678"/>
                  </a:moveTo>
                  <a:cubicBezTo>
                    <a:pt x="45318" y="252519"/>
                    <a:pt x="39073" y="269528"/>
                    <a:pt x="31996" y="286300"/>
                  </a:cubicBezTo>
                  <a:cubicBezTo>
                    <a:pt x="31045" y="288560"/>
                    <a:pt x="29796" y="290582"/>
                    <a:pt x="27060" y="290998"/>
                  </a:cubicBezTo>
                  <a:cubicBezTo>
                    <a:pt x="20518" y="289095"/>
                    <a:pt x="13798" y="288619"/>
                    <a:pt x="7018" y="288738"/>
                  </a:cubicBezTo>
                  <a:cubicBezTo>
                    <a:pt x="4698" y="288738"/>
                    <a:pt x="2319" y="288738"/>
                    <a:pt x="0" y="288738"/>
                  </a:cubicBezTo>
                  <a:cubicBezTo>
                    <a:pt x="2438" y="280412"/>
                    <a:pt x="4817" y="272026"/>
                    <a:pt x="7315" y="263700"/>
                  </a:cubicBezTo>
                  <a:cubicBezTo>
                    <a:pt x="14214" y="241041"/>
                    <a:pt x="20815" y="218263"/>
                    <a:pt x="25514" y="195010"/>
                  </a:cubicBezTo>
                  <a:cubicBezTo>
                    <a:pt x="27893" y="183294"/>
                    <a:pt x="30807" y="171637"/>
                    <a:pt x="33423" y="159921"/>
                  </a:cubicBezTo>
                  <a:cubicBezTo>
                    <a:pt x="34197" y="156412"/>
                    <a:pt x="34613" y="152844"/>
                    <a:pt x="35208" y="149275"/>
                  </a:cubicBezTo>
                  <a:cubicBezTo>
                    <a:pt x="37349" y="137203"/>
                    <a:pt x="39549" y="125130"/>
                    <a:pt x="41571" y="112997"/>
                  </a:cubicBezTo>
                  <a:cubicBezTo>
                    <a:pt x="43891" y="99140"/>
                    <a:pt x="46269" y="85283"/>
                    <a:pt x="48351" y="71367"/>
                  </a:cubicBezTo>
                  <a:cubicBezTo>
                    <a:pt x="49362" y="64587"/>
                    <a:pt x="49184" y="57510"/>
                    <a:pt x="50730" y="50849"/>
                  </a:cubicBezTo>
                  <a:cubicBezTo>
                    <a:pt x="52871" y="41393"/>
                    <a:pt x="51146" y="31639"/>
                    <a:pt x="53882" y="22302"/>
                  </a:cubicBezTo>
                  <a:cubicBezTo>
                    <a:pt x="54120" y="21470"/>
                    <a:pt x="54239" y="20518"/>
                    <a:pt x="54120" y="19626"/>
                  </a:cubicBezTo>
                  <a:cubicBezTo>
                    <a:pt x="53644" y="13262"/>
                    <a:pt x="55369" y="7137"/>
                    <a:pt x="56618" y="0"/>
                  </a:cubicBezTo>
                  <a:cubicBezTo>
                    <a:pt x="59889" y="5531"/>
                    <a:pt x="60543" y="11062"/>
                    <a:pt x="61494" y="16355"/>
                  </a:cubicBezTo>
                  <a:cubicBezTo>
                    <a:pt x="62565" y="22243"/>
                    <a:pt x="63457" y="28130"/>
                    <a:pt x="64468" y="34078"/>
                  </a:cubicBezTo>
                  <a:cubicBezTo>
                    <a:pt x="64587" y="34970"/>
                    <a:pt x="65003" y="35862"/>
                    <a:pt x="65003" y="36694"/>
                  </a:cubicBezTo>
                  <a:cubicBezTo>
                    <a:pt x="65003" y="47518"/>
                    <a:pt x="67858" y="58104"/>
                    <a:pt x="67085" y="69047"/>
                  </a:cubicBezTo>
                  <a:cubicBezTo>
                    <a:pt x="66787" y="72913"/>
                    <a:pt x="67442" y="76838"/>
                    <a:pt x="67620" y="80763"/>
                  </a:cubicBezTo>
                  <a:cubicBezTo>
                    <a:pt x="67501" y="84034"/>
                    <a:pt x="67382" y="87365"/>
                    <a:pt x="67323" y="90636"/>
                  </a:cubicBezTo>
                  <a:cubicBezTo>
                    <a:pt x="66787" y="108299"/>
                    <a:pt x="67798" y="125962"/>
                    <a:pt x="65539" y="143685"/>
                  </a:cubicBezTo>
                  <a:cubicBezTo>
                    <a:pt x="63754" y="157661"/>
                    <a:pt x="61375" y="171459"/>
                    <a:pt x="59056" y="185316"/>
                  </a:cubicBezTo>
                  <a:cubicBezTo>
                    <a:pt x="57391" y="195010"/>
                    <a:pt x="55904" y="204763"/>
                    <a:pt x="54358" y="214517"/>
                  </a:cubicBezTo>
                  <a:cubicBezTo>
                    <a:pt x="54179" y="215052"/>
                    <a:pt x="54120" y="215587"/>
                    <a:pt x="54060" y="216122"/>
                  </a:cubicBezTo>
                  <a:cubicBezTo>
                    <a:pt x="53644" y="216836"/>
                    <a:pt x="53228" y="217550"/>
                    <a:pt x="52752" y="218263"/>
                  </a:cubicBezTo>
                  <a:cubicBezTo>
                    <a:pt x="52574" y="220583"/>
                    <a:pt x="52336" y="222902"/>
                    <a:pt x="52157" y="225222"/>
                  </a:cubicBezTo>
                  <a:cubicBezTo>
                    <a:pt x="50076" y="227244"/>
                    <a:pt x="50670" y="229920"/>
                    <a:pt x="50492" y="232358"/>
                  </a:cubicBezTo>
                  <a:lnTo>
                    <a:pt x="50492" y="232477"/>
                  </a:lnTo>
                  <a:cubicBezTo>
                    <a:pt x="50016" y="233191"/>
                    <a:pt x="49600" y="233845"/>
                    <a:pt x="49184" y="234559"/>
                  </a:cubicBezTo>
                  <a:close/>
                </a:path>
              </a:pathLst>
            </a:custGeom>
            <a:solidFill>
              <a:srgbClr val="31B6D5">
                <a:alpha val="24000"/>
              </a:srgbClr>
            </a:solidFill>
            <a:ln w="5935" cap="flat">
              <a:noFill/>
              <a:prstDash val="solid"/>
              <a:miter/>
            </a:ln>
          </p:spPr>
          <p:txBody>
            <a:bodyPr rtlCol="0" anchor="ctr"/>
            <a:lstStyle/>
            <a:p>
              <a:endParaRPr lang="es-BO"/>
            </a:p>
          </p:txBody>
        </p:sp>
        <p:sp>
          <p:nvSpPr>
            <p:cNvPr id="191" name="Forma libre: forma 190">
              <a:extLst>
                <a:ext uri="{FF2B5EF4-FFF2-40B4-BE49-F238E27FC236}">
                  <a16:creationId xmlns:a16="http://schemas.microsoft.com/office/drawing/2014/main" id="{DB0F0CCC-442F-16B0-42D6-24587BD07DD1}"/>
                </a:ext>
              </a:extLst>
            </p:cNvPr>
            <p:cNvSpPr/>
            <p:nvPr/>
          </p:nvSpPr>
          <p:spPr>
            <a:xfrm>
              <a:off x="11000340" y="719549"/>
              <a:ext cx="104909" cy="150517"/>
            </a:xfrm>
            <a:custGeom>
              <a:avLst/>
              <a:gdLst>
                <a:gd name="connsiteX0" fmla="*/ 238 w 104909"/>
                <a:gd name="connsiteY0" fmla="*/ 133865 h 150517"/>
                <a:gd name="connsiteX1" fmla="*/ 4936 w 104909"/>
                <a:gd name="connsiteY1" fmla="*/ 104664 h 150517"/>
                <a:gd name="connsiteX2" fmla="*/ 11419 w 104909"/>
                <a:gd name="connsiteY2" fmla="*/ 63034 h 150517"/>
                <a:gd name="connsiteX3" fmla="*/ 13203 w 104909"/>
                <a:gd name="connsiteY3" fmla="*/ 9984 h 150517"/>
                <a:gd name="connsiteX4" fmla="*/ 13500 w 104909"/>
                <a:gd name="connsiteY4" fmla="*/ 112 h 150517"/>
                <a:gd name="connsiteX5" fmla="*/ 18615 w 104909"/>
                <a:gd name="connsiteY5" fmla="*/ 2550 h 150517"/>
                <a:gd name="connsiteX6" fmla="*/ 19983 w 104909"/>
                <a:gd name="connsiteY6" fmla="*/ 6713 h 150517"/>
                <a:gd name="connsiteX7" fmla="*/ 30390 w 104909"/>
                <a:gd name="connsiteY7" fmla="*/ 15812 h 150517"/>
                <a:gd name="connsiteX8" fmla="*/ 46032 w 104909"/>
                <a:gd name="connsiteY8" fmla="*/ 20808 h 150517"/>
                <a:gd name="connsiteX9" fmla="*/ 47162 w 104909"/>
                <a:gd name="connsiteY9" fmla="*/ 17835 h 150517"/>
                <a:gd name="connsiteX10" fmla="*/ 49362 w 104909"/>
                <a:gd name="connsiteY10" fmla="*/ 3680 h 150517"/>
                <a:gd name="connsiteX11" fmla="*/ 66549 w 104909"/>
                <a:gd name="connsiteY11" fmla="*/ 1955 h 150517"/>
                <a:gd name="connsiteX12" fmla="*/ 66549 w 104909"/>
                <a:gd name="connsiteY12" fmla="*/ 5226 h 150517"/>
                <a:gd name="connsiteX13" fmla="*/ 65182 w 104909"/>
                <a:gd name="connsiteY13" fmla="*/ 10757 h 150517"/>
                <a:gd name="connsiteX14" fmla="*/ 64111 w 104909"/>
                <a:gd name="connsiteY14" fmla="*/ 41921 h 150517"/>
                <a:gd name="connsiteX15" fmla="*/ 65063 w 104909"/>
                <a:gd name="connsiteY15" fmla="*/ 43348 h 150517"/>
                <a:gd name="connsiteX16" fmla="*/ 65063 w 104909"/>
                <a:gd name="connsiteY16" fmla="*/ 46917 h 150517"/>
                <a:gd name="connsiteX17" fmla="*/ 65063 w 104909"/>
                <a:gd name="connsiteY17" fmla="*/ 50663 h 150517"/>
                <a:gd name="connsiteX18" fmla="*/ 67620 w 104909"/>
                <a:gd name="connsiteY18" fmla="*/ 64699 h 150517"/>
                <a:gd name="connsiteX19" fmla="*/ 73448 w 104909"/>
                <a:gd name="connsiteY19" fmla="*/ 82421 h 150517"/>
                <a:gd name="connsiteX20" fmla="*/ 74221 w 104909"/>
                <a:gd name="connsiteY20" fmla="*/ 84979 h 150517"/>
                <a:gd name="connsiteX21" fmla="*/ 74519 w 104909"/>
                <a:gd name="connsiteY21" fmla="*/ 88547 h 150517"/>
                <a:gd name="connsiteX22" fmla="*/ 94323 w 104909"/>
                <a:gd name="connsiteY22" fmla="*/ 129405 h 150517"/>
                <a:gd name="connsiteX23" fmla="*/ 104909 w 104909"/>
                <a:gd name="connsiteY23" fmla="*/ 144867 h 150517"/>
                <a:gd name="connsiteX24" fmla="*/ 91706 w 104909"/>
                <a:gd name="connsiteY24" fmla="*/ 144570 h 150517"/>
                <a:gd name="connsiteX25" fmla="*/ 78860 w 104909"/>
                <a:gd name="connsiteY25" fmla="*/ 144986 h 150517"/>
                <a:gd name="connsiteX26" fmla="*/ 77611 w 104909"/>
                <a:gd name="connsiteY26" fmla="*/ 150517 h 150517"/>
                <a:gd name="connsiteX27" fmla="*/ 75292 w 104909"/>
                <a:gd name="connsiteY27" fmla="*/ 146711 h 150517"/>
                <a:gd name="connsiteX28" fmla="*/ 59770 w 104909"/>
                <a:gd name="connsiteY28" fmla="*/ 112158 h 150517"/>
                <a:gd name="connsiteX29" fmla="*/ 42880 w 104909"/>
                <a:gd name="connsiteY29" fmla="*/ 82303 h 150517"/>
                <a:gd name="connsiteX30" fmla="*/ 29796 w 104909"/>
                <a:gd name="connsiteY30" fmla="*/ 61725 h 150517"/>
                <a:gd name="connsiteX31" fmla="*/ 25276 w 104909"/>
                <a:gd name="connsiteY31" fmla="*/ 60060 h 150517"/>
                <a:gd name="connsiteX32" fmla="*/ 25276 w 104909"/>
                <a:gd name="connsiteY32" fmla="*/ 68862 h 150517"/>
                <a:gd name="connsiteX33" fmla="*/ 25097 w 104909"/>
                <a:gd name="connsiteY33" fmla="*/ 137612 h 150517"/>
                <a:gd name="connsiteX34" fmla="*/ 24205 w 104909"/>
                <a:gd name="connsiteY34" fmla="*/ 137612 h 150517"/>
                <a:gd name="connsiteX35" fmla="*/ 0 w 104909"/>
                <a:gd name="connsiteY35" fmla="*/ 133924 h 15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909" h="150517">
                  <a:moveTo>
                    <a:pt x="238" y="133865"/>
                  </a:moveTo>
                  <a:cubicBezTo>
                    <a:pt x="1784" y="124112"/>
                    <a:pt x="3271" y="114418"/>
                    <a:pt x="4936" y="104664"/>
                  </a:cubicBezTo>
                  <a:cubicBezTo>
                    <a:pt x="7315" y="90807"/>
                    <a:pt x="9634" y="76950"/>
                    <a:pt x="11419" y="63034"/>
                  </a:cubicBezTo>
                  <a:cubicBezTo>
                    <a:pt x="13679" y="45370"/>
                    <a:pt x="12668" y="27707"/>
                    <a:pt x="13203" y="9984"/>
                  </a:cubicBezTo>
                  <a:cubicBezTo>
                    <a:pt x="13322" y="6713"/>
                    <a:pt x="13441" y="3383"/>
                    <a:pt x="13500" y="112"/>
                  </a:cubicBezTo>
                  <a:cubicBezTo>
                    <a:pt x="15760" y="-245"/>
                    <a:pt x="17663" y="171"/>
                    <a:pt x="18615" y="2550"/>
                  </a:cubicBezTo>
                  <a:cubicBezTo>
                    <a:pt x="19150" y="3918"/>
                    <a:pt x="19864" y="5286"/>
                    <a:pt x="19983" y="6713"/>
                  </a:cubicBezTo>
                  <a:cubicBezTo>
                    <a:pt x="20756" y="12898"/>
                    <a:pt x="25395" y="15575"/>
                    <a:pt x="30390" y="15812"/>
                  </a:cubicBezTo>
                  <a:cubicBezTo>
                    <a:pt x="36040" y="16110"/>
                    <a:pt x="40620" y="18429"/>
                    <a:pt x="46032" y="20808"/>
                  </a:cubicBezTo>
                  <a:cubicBezTo>
                    <a:pt x="46448" y="19678"/>
                    <a:pt x="46805" y="18786"/>
                    <a:pt x="47162" y="17835"/>
                  </a:cubicBezTo>
                  <a:cubicBezTo>
                    <a:pt x="47875" y="13136"/>
                    <a:pt x="48648" y="8378"/>
                    <a:pt x="49362" y="3680"/>
                  </a:cubicBezTo>
                  <a:cubicBezTo>
                    <a:pt x="55071" y="2550"/>
                    <a:pt x="60662" y="885"/>
                    <a:pt x="66549" y="1955"/>
                  </a:cubicBezTo>
                  <a:cubicBezTo>
                    <a:pt x="66549" y="3026"/>
                    <a:pt x="66549" y="4156"/>
                    <a:pt x="66549" y="5226"/>
                  </a:cubicBezTo>
                  <a:cubicBezTo>
                    <a:pt x="64486" y="7130"/>
                    <a:pt x="64034" y="8973"/>
                    <a:pt x="65182" y="10757"/>
                  </a:cubicBezTo>
                  <a:cubicBezTo>
                    <a:pt x="64706" y="21165"/>
                    <a:pt x="66074" y="31573"/>
                    <a:pt x="64111" y="41921"/>
                  </a:cubicBezTo>
                  <a:cubicBezTo>
                    <a:pt x="64052" y="42337"/>
                    <a:pt x="64706" y="42872"/>
                    <a:pt x="65063" y="43348"/>
                  </a:cubicBezTo>
                  <a:lnTo>
                    <a:pt x="65063" y="46917"/>
                  </a:lnTo>
                  <a:cubicBezTo>
                    <a:pt x="63397" y="48225"/>
                    <a:pt x="63397" y="49474"/>
                    <a:pt x="65063" y="50663"/>
                  </a:cubicBezTo>
                  <a:cubicBezTo>
                    <a:pt x="65895" y="55362"/>
                    <a:pt x="66787" y="60000"/>
                    <a:pt x="67620" y="64699"/>
                  </a:cubicBezTo>
                  <a:cubicBezTo>
                    <a:pt x="68690" y="70884"/>
                    <a:pt x="70296" y="76891"/>
                    <a:pt x="73448" y="82421"/>
                  </a:cubicBezTo>
                  <a:cubicBezTo>
                    <a:pt x="73865" y="83195"/>
                    <a:pt x="73984" y="84146"/>
                    <a:pt x="74221" y="84979"/>
                  </a:cubicBezTo>
                  <a:cubicBezTo>
                    <a:pt x="74281" y="86168"/>
                    <a:pt x="74221" y="87417"/>
                    <a:pt x="74519" y="88547"/>
                  </a:cubicBezTo>
                  <a:cubicBezTo>
                    <a:pt x="78444" y="103475"/>
                    <a:pt x="86413" y="116440"/>
                    <a:pt x="94323" y="129405"/>
                  </a:cubicBezTo>
                  <a:cubicBezTo>
                    <a:pt x="97535" y="134757"/>
                    <a:pt x="101341" y="139693"/>
                    <a:pt x="104909" y="144867"/>
                  </a:cubicBezTo>
                  <a:cubicBezTo>
                    <a:pt x="100508" y="144689"/>
                    <a:pt x="96345" y="143381"/>
                    <a:pt x="91706" y="144570"/>
                  </a:cubicBezTo>
                  <a:cubicBezTo>
                    <a:pt x="87781" y="145581"/>
                    <a:pt x="83440" y="144927"/>
                    <a:pt x="78860" y="144986"/>
                  </a:cubicBezTo>
                  <a:cubicBezTo>
                    <a:pt x="78385" y="147127"/>
                    <a:pt x="77968" y="148793"/>
                    <a:pt x="77611" y="150517"/>
                  </a:cubicBezTo>
                  <a:cubicBezTo>
                    <a:pt x="76838" y="149268"/>
                    <a:pt x="75768" y="148079"/>
                    <a:pt x="75292" y="146711"/>
                  </a:cubicBezTo>
                  <a:cubicBezTo>
                    <a:pt x="71188" y="134698"/>
                    <a:pt x="65479" y="123398"/>
                    <a:pt x="59770" y="112158"/>
                  </a:cubicBezTo>
                  <a:cubicBezTo>
                    <a:pt x="54179" y="102226"/>
                    <a:pt x="48648" y="92175"/>
                    <a:pt x="42880" y="82303"/>
                  </a:cubicBezTo>
                  <a:cubicBezTo>
                    <a:pt x="38776" y="75285"/>
                    <a:pt x="34316" y="68505"/>
                    <a:pt x="29796" y="61725"/>
                  </a:cubicBezTo>
                  <a:cubicBezTo>
                    <a:pt x="28963" y="60476"/>
                    <a:pt x="27952" y="58276"/>
                    <a:pt x="25276" y="60060"/>
                  </a:cubicBezTo>
                  <a:cubicBezTo>
                    <a:pt x="25276" y="62855"/>
                    <a:pt x="25276" y="65829"/>
                    <a:pt x="25276" y="68862"/>
                  </a:cubicBezTo>
                  <a:cubicBezTo>
                    <a:pt x="25216" y="91759"/>
                    <a:pt x="25157" y="114715"/>
                    <a:pt x="25097" y="137612"/>
                  </a:cubicBezTo>
                  <a:cubicBezTo>
                    <a:pt x="24800" y="137612"/>
                    <a:pt x="24503" y="137612"/>
                    <a:pt x="24205" y="137612"/>
                  </a:cubicBezTo>
                  <a:cubicBezTo>
                    <a:pt x="15879" y="137969"/>
                    <a:pt x="7731" y="137552"/>
                    <a:pt x="0" y="133924"/>
                  </a:cubicBezTo>
                  <a:close/>
                </a:path>
              </a:pathLst>
            </a:custGeom>
            <a:solidFill>
              <a:srgbClr val="2E80AC">
                <a:alpha val="24000"/>
              </a:srgbClr>
            </a:solidFill>
            <a:ln w="5935" cap="flat">
              <a:noFill/>
              <a:prstDash val="solid"/>
              <a:miter/>
            </a:ln>
          </p:spPr>
          <p:txBody>
            <a:bodyPr rtlCol="0" anchor="ctr"/>
            <a:lstStyle/>
            <a:p>
              <a:endParaRPr lang="es-BO"/>
            </a:p>
          </p:txBody>
        </p:sp>
        <p:sp>
          <p:nvSpPr>
            <p:cNvPr id="192" name="Forma libre: forma 191">
              <a:extLst>
                <a:ext uri="{FF2B5EF4-FFF2-40B4-BE49-F238E27FC236}">
                  <a16:creationId xmlns:a16="http://schemas.microsoft.com/office/drawing/2014/main" id="{E65D7825-2BF5-D43E-1705-FF4F8F04AF35}"/>
                </a:ext>
              </a:extLst>
            </p:cNvPr>
            <p:cNvSpPr/>
            <p:nvPr/>
          </p:nvSpPr>
          <p:spPr>
            <a:xfrm>
              <a:off x="10830205" y="822668"/>
              <a:ext cx="106856" cy="164736"/>
            </a:xfrm>
            <a:custGeom>
              <a:avLst/>
              <a:gdLst>
                <a:gd name="connsiteX0" fmla="*/ 70698 w 106856"/>
                <a:gd name="connsiteY0" fmla="*/ 18018 h 164736"/>
                <a:gd name="connsiteX1" fmla="*/ 74147 w 106856"/>
                <a:gd name="connsiteY1" fmla="*/ 12547 h 164736"/>
                <a:gd name="connsiteX2" fmla="*/ 77894 w 106856"/>
                <a:gd name="connsiteY2" fmla="*/ 8859 h 164736"/>
                <a:gd name="connsiteX3" fmla="*/ 77953 w 106856"/>
                <a:gd name="connsiteY3" fmla="*/ 5410 h 164736"/>
                <a:gd name="connsiteX4" fmla="*/ 77953 w 106856"/>
                <a:gd name="connsiteY4" fmla="*/ 5410 h 164736"/>
                <a:gd name="connsiteX5" fmla="*/ 83187 w 106856"/>
                <a:gd name="connsiteY5" fmla="*/ 3091 h 164736"/>
                <a:gd name="connsiteX6" fmla="*/ 91513 w 106856"/>
                <a:gd name="connsiteY6" fmla="*/ 652 h 164736"/>
                <a:gd name="connsiteX7" fmla="*/ 91037 w 106856"/>
                <a:gd name="connsiteY7" fmla="*/ 8384 h 164736"/>
                <a:gd name="connsiteX8" fmla="*/ 106857 w 106856"/>
                <a:gd name="connsiteY8" fmla="*/ 10822 h 164736"/>
                <a:gd name="connsiteX9" fmla="*/ 100553 w 106856"/>
                <a:gd name="connsiteY9" fmla="*/ 25631 h 164736"/>
                <a:gd name="connsiteX10" fmla="*/ 95973 w 106856"/>
                <a:gd name="connsiteY10" fmla="*/ 34433 h 164736"/>
                <a:gd name="connsiteX11" fmla="*/ 71471 w 106856"/>
                <a:gd name="connsiteY11" fmla="*/ 78502 h 164736"/>
                <a:gd name="connsiteX12" fmla="*/ 56722 w 106856"/>
                <a:gd name="connsiteY12" fmla="*/ 115077 h 164736"/>
                <a:gd name="connsiteX13" fmla="*/ 56365 w 106856"/>
                <a:gd name="connsiteY13" fmla="*/ 116861 h 164736"/>
                <a:gd name="connsiteX14" fmla="*/ 61479 w 106856"/>
                <a:gd name="connsiteY14" fmla="*/ 142970 h 164736"/>
                <a:gd name="connsiteX15" fmla="*/ 67129 w 106856"/>
                <a:gd name="connsiteY15" fmla="*/ 148560 h 164736"/>
                <a:gd name="connsiteX16" fmla="*/ 67129 w 106856"/>
                <a:gd name="connsiteY16" fmla="*/ 152188 h 164736"/>
                <a:gd name="connsiteX17" fmla="*/ 65523 w 106856"/>
                <a:gd name="connsiteY17" fmla="*/ 164736 h 164736"/>
                <a:gd name="connsiteX18" fmla="*/ 26331 w 106856"/>
                <a:gd name="connsiteY18" fmla="*/ 164736 h 164736"/>
                <a:gd name="connsiteX19" fmla="*/ 26034 w 106856"/>
                <a:gd name="connsiteY19" fmla="*/ 157481 h 164736"/>
                <a:gd name="connsiteX20" fmla="*/ 26450 w 106856"/>
                <a:gd name="connsiteY20" fmla="*/ 156886 h 164736"/>
                <a:gd name="connsiteX21" fmla="*/ 25677 w 106856"/>
                <a:gd name="connsiteY21" fmla="*/ 155756 h 164736"/>
                <a:gd name="connsiteX22" fmla="*/ 23774 w 106856"/>
                <a:gd name="connsiteY22" fmla="*/ 152782 h 164736"/>
                <a:gd name="connsiteX23" fmla="*/ 5397 w 106856"/>
                <a:gd name="connsiteY23" fmla="*/ 143089 h 164736"/>
                <a:gd name="connsiteX24" fmla="*/ 163 w 106856"/>
                <a:gd name="connsiteY24" fmla="*/ 143207 h 164736"/>
                <a:gd name="connsiteX25" fmla="*/ 1888 w 106856"/>
                <a:gd name="connsiteY25" fmla="*/ 136487 h 164736"/>
                <a:gd name="connsiteX26" fmla="*/ 17827 w 106856"/>
                <a:gd name="connsiteY26" fmla="*/ 112460 h 164736"/>
                <a:gd name="connsiteX27" fmla="*/ 52737 w 106856"/>
                <a:gd name="connsiteY27" fmla="*/ 53523 h 164736"/>
                <a:gd name="connsiteX28" fmla="*/ 59695 w 106856"/>
                <a:gd name="connsiteY28" fmla="*/ 38001 h 164736"/>
                <a:gd name="connsiteX29" fmla="*/ 59695 w 106856"/>
                <a:gd name="connsiteY29" fmla="*/ 38001 h 164736"/>
                <a:gd name="connsiteX30" fmla="*/ 64929 w 106856"/>
                <a:gd name="connsiteY30" fmla="*/ 28842 h 164736"/>
                <a:gd name="connsiteX31" fmla="*/ 68735 w 106856"/>
                <a:gd name="connsiteY31" fmla="*/ 21706 h 164736"/>
                <a:gd name="connsiteX32" fmla="*/ 70579 w 106856"/>
                <a:gd name="connsiteY32" fmla="*/ 18137 h 1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6856" h="164736">
                  <a:moveTo>
                    <a:pt x="70698" y="18018"/>
                  </a:moveTo>
                  <a:cubicBezTo>
                    <a:pt x="71828" y="16175"/>
                    <a:pt x="73017" y="14390"/>
                    <a:pt x="74147" y="12547"/>
                  </a:cubicBezTo>
                  <a:cubicBezTo>
                    <a:pt x="76526" y="12487"/>
                    <a:pt x="77834" y="11298"/>
                    <a:pt x="77894" y="8859"/>
                  </a:cubicBezTo>
                  <a:cubicBezTo>
                    <a:pt x="77894" y="7730"/>
                    <a:pt x="77894" y="6540"/>
                    <a:pt x="77953" y="5410"/>
                  </a:cubicBezTo>
                  <a:lnTo>
                    <a:pt x="77953" y="5410"/>
                  </a:lnTo>
                  <a:cubicBezTo>
                    <a:pt x="79975" y="5291"/>
                    <a:pt x="82235" y="5529"/>
                    <a:pt x="83187" y="3091"/>
                  </a:cubicBezTo>
                  <a:cubicBezTo>
                    <a:pt x="84911" y="-1310"/>
                    <a:pt x="88123" y="117"/>
                    <a:pt x="91513" y="652"/>
                  </a:cubicBezTo>
                  <a:lnTo>
                    <a:pt x="91037" y="8384"/>
                  </a:lnTo>
                  <a:lnTo>
                    <a:pt x="106857" y="10822"/>
                  </a:lnTo>
                  <a:cubicBezTo>
                    <a:pt x="105667" y="16175"/>
                    <a:pt x="103764" y="21111"/>
                    <a:pt x="100553" y="25631"/>
                  </a:cubicBezTo>
                  <a:cubicBezTo>
                    <a:pt x="98650" y="28307"/>
                    <a:pt x="97460" y="31459"/>
                    <a:pt x="95973" y="34433"/>
                  </a:cubicBezTo>
                  <a:cubicBezTo>
                    <a:pt x="88420" y="49479"/>
                    <a:pt x="80451" y="64228"/>
                    <a:pt x="71471" y="78502"/>
                  </a:cubicBezTo>
                  <a:cubicBezTo>
                    <a:pt x="64393" y="89682"/>
                    <a:pt x="59457" y="101993"/>
                    <a:pt x="56722" y="115077"/>
                  </a:cubicBezTo>
                  <a:cubicBezTo>
                    <a:pt x="56603" y="115672"/>
                    <a:pt x="56365" y="116266"/>
                    <a:pt x="56365" y="116861"/>
                  </a:cubicBezTo>
                  <a:cubicBezTo>
                    <a:pt x="55889" y="125960"/>
                    <a:pt x="57138" y="134762"/>
                    <a:pt x="61479" y="142970"/>
                  </a:cubicBezTo>
                  <a:cubicBezTo>
                    <a:pt x="62788" y="145408"/>
                    <a:pt x="64393" y="147489"/>
                    <a:pt x="67129" y="148560"/>
                  </a:cubicBezTo>
                  <a:cubicBezTo>
                    <a:pt x="67129" y="149749"/>
                    <a:pt x="67129" y="150998"/>
                    <a:pt x="67129" y="152188"/>
                  </a:cubicBezTo>
                  <a:cubicBezTo>
                    <a:pt x="66594" y="156351"/>
                    <a:pt x="66059" y="160573"/>
                    <a:pt x="65523" y="164736"/>
                  </a:cubicBezTo>
                  <a:cubicBezTo>
                    <a:pt x="52440" y="164736"/>
                    <a:pt x="39356" y="164736"/>
                    <a:pt x="26331" y="164736"/>
                  </a:cubicBezTo>
                  <a:lnTo>
                    <a:pt x="26034" y="157481"/>
                  </a:lnTo>
                  <a:cubicBezTo>
                    <a:pt x="26034" y="157481"/>
                    <a:pt x="26450" y="157005"/>
                    <a:pt x="26450" y="156886"/>
                  </a:cubicBezTo>
                  <a:cubicBezTo>
                    <a:pt x="26272" y="156470"/>
                    <a:pt x="25974" y="156113"/>
                    <a:pt x="25677" y="155756"/>
                  </a:cubicBezTo>
                  <a:cubicBezTo>
                    <a:pt x="25023" y="154745"/>
                    <a:pt x="24428" y="153794"/>
                    <a:pt x="23774" y="152782"/>
                  </a:cubicBezTo>
                  <a:cubicBezTo>
                    <a:pt x="19611" y="145824"/>
                    <a:pt x="13485" y="142613"/>
                    <a:pt x="5397" y="143089"/>
                  </a:cubicBezTo>
                  <a:cubicBezTo>
                    <a:pt x="3672" y="143207"/>
                    <a:pt x="1888" y="143148"/>
                    <a:pt x="163" y="143207"/>
                  </a:cubicBezTo>
                  <a:cubicBezTo>
                    <a:pt x="-372" y="140650"/>
                    <a:pt x="461" y="138569"/>
                    <a:pt x="1888" y="136487"/>
                  </a:cubicBezTo>
                  <a:cubicBezTo>
                    <a:pt x="7300" y="128577"/>
                    <a:pt x="12890" y="120727"/>
                    <a:pt x="17827" y="112460"/>
                  </a:cubicBezTo>
                  <a:cubicBezTo>
                    <a:pt x="29662" y="92953"/>
                    <a:pt x="41318" y="73268"/>
                    <a:pt x="52737" y="53523"/>
                  </a:cubicBezTo>
                  <a:cubicBezTo>
                    <a:pt x="55592" y="48646"/>
                    <a:pt x="58863" y="43829"/>
                    <a:pt x="59695" y="38001"/>
                  </a:cubicBezTo>
                  <a:lnTo>
                    <a:pt x="59695" y="38001"/>
                  </a:lnTo>
                  <a:cubicBezTo>
                    <a:pt x="63442" y="36098"/>
                    <a:pt x="64691" y="32767"/>
                    <a:pt x="64929" y="28842"/>
                  </a:cubicBezTo>
                  <a:cubicBezTo>
                    <a:pt x="66178" y="26463"/>
                    <a:pt x="67486" y="24084"/>
                    <a:pt x="68735" y="21706"/>
                  </a:cubicBezTo>
                  <a:cubicBezTo>
                    <a:pt x="69330" y="20516"/>
                    <a:pt x="69984" y="19327"/>
                    <a:pt x="70579" y="18137"/>
                  </a:cubicBezTo>
                  <a:close/>
                </a:path>
              </a:pathLst>
            </a:custGeom>
            <a:solidFill>
              <a:srgbClr val="1A73A8">
                <a:alpha val="24000"/>
              </a:srgbClr>
            </a:solidFill>
            <a:ln w="5935" cap="flat">
              <a:noFill/>
              <a:prstDash val="solid"/>
              <a:miter/>
            </a:ln>
          </p:spPr>
          <p:txBody>
            <a:bodyPr rtlCol="0" anchor="ctr"/>
            <a:lstStyle/>
            <a:p>
              <a:endParaRPr lang="es-BO"/>
            </a:p>
          </p:txBody>
        </p:sp>
        <p:sp>
          <p:nvSpPr>
            <p:cNvPr id="193" name="Forma libre: forma 192">
              <a:extLst>
                <a:ext uri="{FF2B5EF4-FFF2-40B4-BE49-F238E27FC236}">
                  <a16:creationId xmlns:a16="http://schemas.microsoft.com/office/drawing/2014/main" id="{7D908DED-ADEA-C414-885B-1AB18362F002}"/>
                </a:ext>
              </a:extLst>
            </p:cNvPr>
            <p:cNvSpPr/>
            <p:nvPr/>
          </p:nvSpPr>
          <p:spPr>
            <a:xfrm>
              <a:off x="10908218" y="726738"/>
              <a:ext cx="65268" cy="106752"/>
            </a:xfrm>
            <a:custGeom>
              <a:avLst/>
              <a:gdLst>
                <a:gd name="connsiteX0" fmla="*/ 28904 w 65268"/>
                <a:gd name="connsiteY0" fmla="*/ 106753 h 106752"/>
                <a:gd name="connsiteX1" fmla="*/ 13084 w 65268"/>
                <a:gd name="connsiteY1" fmla="*/ 104314 h 106752"/>
                <a:gd name="connsiteX2" fmla="*/ 13560 w 65268"/>
                <a:gd name="connsiteY2" fmla="*/ 96583 h 106752"/>
                <a:gd name="connsiteX3" fmla="*/ 5234 w 65268"/>
                <a:gd name="connsiteY3" fmla="*/ 99021 h 106752"/>
                <a:gd name="connsiteX4" fmla="*/ 0 w 65268"/>
                <a:gd name="connsiteY4" fmla="*/ 101341 h 106752"/>
                <a:gd name="connsiteX5" fmla="*/ 6780 w 65268"/>
                <a:gd name="connsiteY5" fmla="*/ 84629 h 106752"/>
                <a:gd name="connsiteX6" fmla="*/ 38181 w 65268"/>
                <a:gd name="connsiteY6" fmla="*/ 0 h 106752"/>
                <a:gd name="connsiteX7" fmla="*/ 63754 w 65268"/>
                <a:gd name="connsiteY7" fmla="*/ 0 h 106752"/>
                <a:gd name="connsiteX8" fmla="*/ 65122 w 65268"/>
                <a:gd name="connsiteY8" fmla="*/ 5353 h 106752"/>
                <a:gd name="connsiteX9" fmla="*/ 59532 w 65268"/>
                <a:gd name="connsiteY9" fmla="*/ 35029 h 106752"/>
                <a:gd name="connsiteX10" fmla="*/ 53882 w 65268"/>
                <a:gd name="connsiteY10" fmla="*/ 51087 h 106752"/>
                <a:gd name="connsiteX11" fmla="*/ 37111 w 65268"/>
                <a:gd name="connsiteY11" fmla="*/ 90814 h 106752"/>
                <a:gd name="connsiteX12" fmla="*/ 31996 w 65268"/>
                <a:gd name="connsiteY12" fmla="*/ 102352 h 106752"/>
                <a:gd name="connsiteX13" fmla="*/ 28963 w 65268"/>
                <a:gd name="connsiteY13" fmla="*/ 106693 h 10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268" h="106752">
                  <a:moveTo>
                    <a:pt x="28904" y="106753"/>
                  </a:moveTo>
                  <a:lnTo>
                    <a:pt x="13084" y="104314"/>
                  </a:lnTo>
                  <a:lnTo>
                    <a:pt x="13560" y="96583"/>
                  </a:lnTo>
                  <a:cubicBezTo>
                    <a:pt x="10170" y="96048"/>
                    <a:pt x="7018" y="94680"/>
                    <a:pt x="5234" y="99021"/>
                  </a:cubicBezTo>
                  <a:cubicBezTo>
                    <a:pt x="4282" y="101519"/>
                    <a:pt x="2022" y="101222"/>
                    <a:pt x="0" y="101341"/>
                  </a:cubicBezTo>
                  <a:cubicBezTo>
                    <a:pt x="2260" y="95750"/>
                    <a:pt x="4223" y="90041"/>
                    <a:pt x="6780" y="84629"/>
                  </a:cubicBezTo>
                  <a:cubicBezTo>
                    <a:pt x="19804" y="57331"/>
                    <a:pt x="29082" y="28725"/>
                    <a:pt x="38181" y="0"/>
                  </a:cubicBezTo>
                  <a:cubicBezTo>
                    <a:pt x="46567" y="0"/>
                    <a:pt x="55012" y="0"/>
                    <a:pt x="63754" y="0"/>
                  </a:cubicBezTo>
                  <a:cubicBezTo>
                    <a:pt x="64290" y="2022"/>
                    <a:pt x="65003" y="3687"/>
                    <a:pt x="65122" y="5353"/>
                  </a:cubicBezTo>
                  <a:cubicBezTo>
                    <a:pt x="65776" y="15701"/>
                    <a:pt x="64290" y="25573"/>
                    <a:pt x="59532" y="35029"/>
                  </a:cubicBezTo>
                  <a:cubicBezTo>
                    <a:pt x="56974" y="40025"/>
                    <a:pt x="55844" y="45794"/>
                    <a:pt x="53882" y="51087"/>
                  </a:cubicBezTo>
                  <a:cubicBezTo>
                    <a:pt x="48767" y="64527"/>
                    <a:pt x="43474" y="77909"/>
                    <a:pt x="37111" y="90814"/>
                  </a:cubicBezTo>
                  <a:cubicBezTo>
                    <a:pt x="35267" y="94561"/>
                    <a:pt x="33840" y="98546"/>
                    <a:pt x="31996" y="102352"/>
                  </a:cubicBezTo>
                  <a:cubicBezTo>
                    <a:pt x="31223" y="103958"/>
                    <a:pt x="29974" y="105266"/>
                    <a:pt x="28963" y="106693"/>
                  </a:cubicBezTo>
                  <a:close/>
                </a:path>
              </a:pathLst>
            </a:custGeom>
            <a:solidFill>
              <a:srgbClr val="2E80AC">
                <a:alpha val="24000"/>
              </a:srgbClr>
            </a:solidFill>
            <a:ln w="5935" cap="flat">
              <a:noFill/>
              <a:prstDash val="solid"/>
              <a:miter/>
            </a:ln>
          </p:spPr>
          <p:txBody>
            <a:bodyPr rtlCol="0" anchor="ctr"/>
            <a:lstStyle/>
            <a:p>
              <a:endParaRPr lang="es-BO"/>
            </a:p>
          </p:txBody>
        </p:sp>
        <p:sp>
          <p:nvSpPr>
            <p:cNvPr id="194" name="Forma libre: forma 193">
              <a:extLst>
                <a:ext uri="{FF2B5EF4-FFF2-40B4-BE49-F238E27FC236}">
                  <a16:creationId xmlns:a16="http://schemas.microsoft.com/office/drawing/2014/main" id="{7E3C7787-025F-D919-2184-F379CA01BD21}"/>
                </a:ext>
              </a:extLst>
            </p:cNvPr>
            <p:cNvSpPr/>
            <p:nvPr/>
          </p:nvSpPr>
          <p:spPr>
            <a:xfrm>
              <a:off x="10897334" y="928289"/>
              <a:ext cx="47038" cy="51938"/>
            </a:xfrm>
            <a:custGeom>
              <a:avLst/>
              <a:gdLst>
                <a:gd name="connsiteX0" fmla="*/ 59 w 47038"/>
                <a:gd name="connsiteY0" fmla="*/ 46507 h 51938"/>
                <a:gd name="connsiteX1" fmla="*/ 59 w 47038"/>
                <a:gd name="connsiteY1" fmla="*/ 42880 h 51938"/>
                <a:gd name="connsiteX2" fmla="*/ 5055 w 47038"/>
                <a:gd name="connsiteY2" fmla="*/ 30390 h 51938"/>
                <a:gd name="connsiteX3" fmla="*/ 36694 w 47038"/>
                <a:gd name="connsiteY3" fmla="*/ 2736 h 51938"/>
                <a:gd name="connsiteX4" fmla="*/ 46983 w 47038"/>
                <a:gd name="connsiteY4" fmla="*/ 0 h 51938"/>
                <a:gd name="connsiteX5" fmla="*/ 43891 w 47038"/>
                <a:gd name="connsiteY5" fmla="*/ 12846 h 51938"/>
                <a:gd name="connsiteX6" fmla="*/ 31639 w 47038"/>
                <a:gd name="connsiteY6" fmla="*/ 46269 h 51938"/>
                <a:gd name="connsiteX7" fmla="*/ 31045 w 47038"/>
                <a:gd name="connsiteY7" fmla="*/ 49719 h 51938"/>
                <a:gd name="connsiteX8" fmla="*/ 5055 w 47038"/>
                <a:gd name="connsiteY8" fmla="*/ 48173 h 51938"/>
                <a:gd name="connsiteX9" fmla="*/ 0 w 47038"/>
                <a:gd name="connsiteY9" fmla="*/ 46507 h 5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38" h="51938">
                  <a:moveTo>
                    <a:pt x="59" y="46507"/>
                  </a:moveTo>
                  <a:cubicBezTo>
                    <a:pt x="59" y="45318"/>
                    <a:pt x="59" y="44069"/>
                    <a:pt x="59" y="42880"/>
                  </a:cubicBezTo>
                  <a:cubicBezTo>
                    <a:pt x="1725" y="38716"/>
                    <a:pt x="3033" y="34375"/>
                    <a:pt x="5055" y="30390"/>
                  </a:cubicBezTo>
                  <a:cubicBezTo>
                    <a:pt x="11894" y="16950"/>
                    <a:pt x="22481" y="7731"/>
                    <a:pt x="36694" y="2736"/>
                  </a:cubicBezTo>
                  <a:cubicBezTo>
                    <a:pt x="40025" y="1546"/>
                    <a:pt x="43534" y="892"/>
                    <a:pt x="46983" y="0"/>
                  </a:cubicBezTo>
                  <a:cubicBezTo>
                    <a:pt x="47399" y="4639"/>
                    <a:pt x="45377" y="8683"/>
                    <a:pt x="43891" y="12846"/>
                  </a:cubicBezTo>
                  <a:cubicBezTo>
                    <a:pt x="39846" y="23967"/>
                    <a:pt x="35683" y="35089"/>
                    <a:pt x="31639" y="46269"/>
                  </a:cubicBezTo>
                  <a:cubicBezTo>
                    <a:pt x="31223" y="47340"/>
                    <a:pt x="31223" y="48589"/>
                    <a:pt x="31045" y="49719"/>
                  </a:cubicBezTo>
                  <a:cubicBezTo>
                    <a:pt x="22124" y="53287"/>
                    <a:pt x="13500" y="52395"/>
                    <a:pt x="5055" y="48173"/>
                  </a:cubicBezTo>
                  <a:cubicBezTo>
                    <a:pt x="3509" y="47399"/>
                    <a:pt x="1725" y="47043"/>
                    <a:pt x="0" y="46507"/>
                  </a:cubicBezTo>
                  <a:close/>
                </a:path>
              </a:pathLst>
            </a:custGeom>
            <a:solidFill>
              <a:srgbClr val="252B5D">
                <a:alpha val="24000"/>
              </a:srgbClr>
            </a:solidFill>
            <a:ln w="5935" cap="flat">
              <a:noFill/>
              <a:prstDash val="solid"/>
              <a:miter/>
            </a:ln>
          </p:spPr>
          <p:txBody>
            <a:bodyPr rtlCol="0" anchor="ctr"/>
            <a:lstStyle/>
            <a:p>
              <a:endParaRPr lang="es-BO"/>
            </a:p>
          </p:txBody>
        </p:sp>
        <p:sp>
          <p:nvSpPr>
            <p:cNvPr id="195" name="Forma libre: forma 194">
              <a:extLst>
                <a:ext uri="{FF2B5EF4-FFF2-40B4-BE49-F238E27FC236}">
                  <a16:creationId xmlns:a16="http://schemas.microsoft.com/office/drawing/2014/main" id="{337F71ED-2E6D-6DA6-2CC8-6E6902E327F4}"/>
                </a:ext>
              </a:extLst>
            </p:cNvPr>
            <p:cNvSpPr/>
            <p:nvPr/>
          </p:nvSpPr>
          <p:spPr>
            <a:xfrm>
              <a:off x="11038403" y="628846"/>
              <a:ext cx="25454" cy="108477"/>
            </a:xfrm>
            <a:custGeom>
              <a:avLst/>
              <a:gdLst>
                <a:gd name="connsiteX0" fmla="*/ 11419 w 25454"/>
                <a:gd name="connsiteY0" fmla="*/ 94323 h 108477"/>
                <a:gd name="connsiteX1" fmla="*/ 9218 w 25454"/>
                <a:gd name="connsiteY1" fmla="*/ 108477 h 108477"/>
                <a:gd name="connsiteX2" fmla="*/ 7612 w 25454"/>
                <a:gd name="connsiteY2" fmla="*/ 102649 h 108477"/>
                <a:gd name="connsiteX3" fmla="*/ 7494 w 25454"/>
                <a:gd name="connsiteY3" fmla="*/ 84689 h 108477"/>
                <a:gd name="connsiteX4" fmla="*/ 6185 w 25454"/>
                <a:gd name="connsiteY4" fmla="*/ 70415 h 108477"/>
                <a:gd name="connsiteX5" fmla="*/ 5888 w 25454"/>
                <a:gd name="connsiteY5" fmla="*/ 66847 h 108477"/>
                <a:gd name="connsiteX6" fmla="*/ 2498 w 25454"/>
                <a:gd name="connsiteY6" fmla="*/ 29439 h 108477"/>
                <a:gd name="connsiteX7" fmla="*/ 0 w 25454"/>
                <a:gd name="connsiteY7" fmla="*/ 0 h 108477"/>
                <a:gd name="connsiteX8" fmla="*/ 2082 w 25454"/>
                <a:gd name="connsiteY8" fmla="*/ 297 h 108477"/>
                <a:gd name="connsiteX9" fmla="*/ 12549 w 25454"/>
                <a:gd name="connsiteY9" fmla="*/ 20875 h 108477"/>
                <a:gd name="connsiteX10" fmla="*/ 23373 w 25454"/>
                <a:gd name="connsiteY10" fmla="*/ 38181 h 108477"/>
                <a:gd name="connsiteX11" fmla="*/ 25454 w 25454"/>
                <a:gd name="connsiteY11" fmla="*/ 39787 h 108477"/>
                <a:gd name="connsiteX12" fmla="*/ 22956 w 25454"/>
                <a:gd name="connsiteY12" fmla="*/ 50135 h 108477"/>
                <a:gd name="connsiteX13" fmla="*/ 11478 w 25454"/>
                <a:gd name="connsiteY13" fmla="*/ 94204 h 10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54" h="108477">
                  <a:moveTo>
                    <a:pt x="11419" y="94323"/>
                  </a:moveTo>
                  <a:cubicBezTo>
                    <a:pt x="10705" y="99021"/>
                    <a:pt x="9932" y="103779"/>
                    <a:pt x="9218" y="108477"/>
                  </a:cubicBezTo>
                  <a:cubicBezTo>
                    <a:pt x="7375" y="106931"/>
                    <a:pt x="7612" y="104731"/>
                    <a:pt x="7612" y="102649"/>
                  </a:cubicBezTo>
                  <a:cubicBezTo>
                    <a:pt x="7553" y="96642"/>
                    <a:pt x="7612" y="90636"/>
                    <a:pt x="7494" y="84689"/>
                  </a:cubicBezTo>
                  <a:cubicBezTo>
                    <a:pt x="7434" y="79931"/>
                    <a:pt x="7850" y="75114"/>
                    <a:pt x="6185" y="70415"/>
                  </a:cubicBezTo>
                  <a:cubicBezTo>
                    <a:pt x="5769" y="69345"/>
                    <a:pt x="5828" y="68036"/>
                    <a:pt x="5888" y="66847"/>
                  </a:cubicBezTo>
                  <a:cubicBezTo>
                    <a:pt x="6126" y="54239"/>
                    <a:pt x="4282" y="41869"/>
                    <a:pt x="2498" y="29439"/>
                  </a:cubicBezTo>
                  <a:cubicBezTo>
                    <a:pt x="1130" y="19685"/>
                    <a:pt x="773" y="9813"/>
                    <a:pt x="0" y="0"/>
                  </a:cubicBezTo>
                  <a:cubicBezTo>
                    <a:pt x="714" y="119"/>
                    <a:pt x="1963" y="0"/>
                    <a:pt x="2082" y="297"/>
                  </a:cubicBezTo>
                  <a:cubicBezTo>
                    <a:pt x="4579" y="7672"/>
                    <a:pt x="8505" y="14333"/>
                    <a:pt x="12549" y="20875"/>
                  </a:cubicBezTo>
                  <a:cubicBezTo>
                    <a:pt x="16117" y="26644"/>
                    <a:pt x="19745" y="32472"/>
                    <a:pt x="23373" y="38181"/>
                  </a:cubicBezTo>
                  <a:cubicBezTo>
                    <a:pt x="23789" y="38895"/>
                    <a:pt x="24741" y="39252"/>
                    <a:pt x="25454" y="39787"/>
                  </a:cubicBezTo>
                  <a:cubicBezTo>
                    <a:pt x="24622" y="43236"/>
                    <a:pt x="24027" y="46745"/>
                    <a:pt x="22956" y="50135"/>
                  </a:cubicBezTo>
                  <a:cubicBezTo>
                    <a:pt x="18317" y="64646"/>
                    <a:pt x="13560" y="79098"/>
                    <a:pt x="11478" y="94204"/>
                  </a:cubicBezTo>
                  <a:close/>
                </a:path>
              </a:pathLst>
            </a:custGeom>
            <a:solidFill>
              <a:srgbClr val="6EC6D9">
                <a:alpha val="24000"/>
              </a:srgbClr>
            </a:solidFill>
            <a:ln w="5935" cap="flat">
              <a:noFill/>
              <a:prstDash val="solid"/>
              <a:miter/>
            </a:ln>
          </p:spPr>
          <p:txBody>
            <a:bodyPr rtlCol="0" anchor="ctr"/>
            <a:lstStyle/>
            <a:p>
              <a:endParaRPr lang="es-BO"/>
            </a:p>
          </p:txBody>
        </p:sp>
        <p:sp>
          <p:nvSpPr>
            <p:cNvPr id="196" name="Forma libre: forma 195">
              <a:extLst>
                <a:ext uri="{FF2B5EF4-FFF2-40B4-BE49-F238E27FC236}">
                  <a16:creationId xmlns:a16="http://schemas.microsoft.com/office/drawing/2014/main" id="{5E9FC4A1-07D0-26F6-59DE-6A8D1797B1F8}"/>
                </a:ext>
              </a:extLst>
            </p:cNvPr>
            <p:cNvSpPr/>
            <p:nvPr/>
          </p:nvSpPr>
          <p:spPr>
            <a:xfrm>
              <a:off x="10928438" y="927498"/>
              <a:ext cx="46864" cy="50510"/>
            </a:xfrm>
            <a:custGeom>
              <a:avLst/>
              <a:gdLst>
                <a:gd name="connsiteX0" fmla="*/ 0 w 46864"/>
                <a:gd name="connsiteY0" fmla="*/ 50511 h 50510"/>
                <a:gd name="connsiteX1" fmla="*/ 595 w 46864"/>
                <a:gd name="connsiteY1" fmla="*/ 47061 h 50510"/>
                <a:gd name="connsiteX2" fmla="*/ 12846 w 46864"/>
                <a:gd name="connsiteY2" fmla="*/ 13638 h 50510"/>
                <a:gd name="connsiteX3" fmla="*/ 15939 w 46864"/>
                <a:gd name="connsiteY3" fmla="*/ 792 h 50510"/>
                <a:gd name="connsiteX4" fmla="*/ 17901 w 46864"/>
                <a:gd name="connsiteY4" fmla="*/ 19 h 50510"/>
                <a:gd name="connsiteX5" fmla="*/ 24919 w 46864"/>
                <a:gd name="connsiteY5" fmla="*/ 19 h 50510"/>
                <a:gd name="connsiteX6" fmla="*/ 44961 w 46864"/>
                <a:gd name="connsiteY6" fmla="*/ 2279 h 50510"/>
                <a:gd name="connsiteX7" fmla="*/ 46864 w 46864"/>
                <a:gd name="connsiteY7" fmla="*/ 3706 h 50510"/>
                <a:gd name="connsiteX8" fmla="*/ 35267 w 46864"/>
                <a:gd name="connsiteY8" fmla="*/ 22856 h 50510"/>
                <a:gd name="connsiteX9" fmla="*/ 27595 w 46864"/>
                <a:gd name="connsiteY9" fmla="*/ 32669 h 50510"/>
                <a:gd name="connsiteX10" fmla="*/ 25038 w 46864"/>
                <a:gd name="connsiteY10" fmla="*/ 34453 h 50510"/>
                <a:gd name="connsiteX11" fmla="*/ 10408 w 46864"/>
                <a:gd name="connsiteY11" fmla="*/ 43671 h 50510"/>
                <a:gd name="connsiteX12" fmla="*/ 8267 w 46864"/>
                <a:gd name="connsiteY12" fmla="*/ 47953 h 50510"/>
                <a:gd name="connsiteX13" fmla="*/ 0 w 46864"/>
                <a:gd name="connsiteY13" fmla="*/ 50511 h 5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64" h="50510">
                  <a:moveTo>
                    <a:pt x="0" y="50511"/>
                  </a:moveTo>
                  <a:cubicBezTo>
                    <a:pt x="178" y="49381"/>
                    <a:pt x="178" y="48132"/>
                    <a:pt x="595" y="47061"/>
                  </a:cubicBezTo>
                  <a:cubicBezTo>
                    <a:pt x="4639" y="35940"/>
                    <a:pt x="8742" y="24819"/>
                    <a:pt x="12846" y="13638"/>
                  </a:cubicBezTo>
                  <a:cubicBezTo>
                    <a:pt x="14333" y="9475"/>
                    <a:pt x="16355" y="5431"/>
                    <a:pt x="15939" y="792"/>
                  </a:cubicBezTo>
                  <a:cubicBezTo>
                    <a:pt x="16593" y="554"/>
                    <a:pt x="17247" y="257"/>
                    <a:pt x="17901" y="19"/>
                  </a:cubicBezTo>
                  <a:cubicBezTo>
                    <a:pt x="20221" y="19"/>
                    <a:pt x="22599" y="138"/>
                    <a:pt x="24919" y="19"/>
                  </a:cubicBezTo>
                  <a:cubicBezTo>
                    <a:pt x="31699" y="-100"/>
                    <a:pt x="38419" y="316"/>
                    <a:pt x="44961" y="2279"/>
                  </a:cubicBezTo>
                  <a:cubicBezTo>
                    <a:pt x="45615" y="2754"/>
                    <a:pt x="46210" y="3230"/>
                    <a:pt x="46864" y="3706"/>
                  </a:cubicBezTo>
                  <a:cubicBezTo>
                    <a:pt x="42999" y="10069"/>
                    <a:pt x="39311" y="16552"/>
                    <a:pt x="35267" y="22856"/>
                  </a:cubicBezTo>
                  <a:cubicBezTo>
                    <a:pt x="33007" y="26305"/>
                    <a:pt x="30152" y="29398"/>
                    <a:pt x="27595" y="32669"/>
                  </a:cubicBezTo>
                  <a:cubicBezTo>
                    <a:pt x="26763" y="33264"/>
                    <a:pt x="25870" y="33858"/>
                    <a:pt x="25038" y="34453"/>
                  </a:cubicBezTo>
                  <a:cubicBezTo>
                    <a:pt x="18199" y="34453"/>
                    <a:pt x="14095" y="38616"/>
                    <a:pt x="10408" y="43671"/>
                  </a:cubicBezTo>
                  <a:lnTo>
                    <a:pt x="8267" y="47953"/>
                  </a:lnTo>
                  <a:lnTo>
                    <a:pt x="0" y="50511"/>
                  </a:lnTo>
                  <a:close/>
                </a:path>
              </a:pathLst>
            </a:custGeom>
            <a:solidFill>
              <a:srgbClr val="184794">
                <a:alpha val="24000"/>
              </a:srgbClr>
            </a:solidFill>
            <a:ln w="5935" cap="flat">
              <a:noFill/>
              <a:prstDash val="solid"/>
              <a:miter/>
            </a:ln>
          </p:spPr>
          <p:txBody>
            <a:bodyPr rtlCol="0" anchor="ctr"/>
            <a:lstStyle/>
            <a:p>
              <a:endParaRPr lang="es-BO"/>
            </a:p>
          </p:txBody>
        </p:sp>
        <p:sp>
          <p:nvSpPr>
            <p:cNvPr id="197" name="Forma libre: forma 196">
              <a:extLst>
                <a:ext uri="{FF2B5EF4-FFF2-40B4-BE49-F238E27FC236}">
                  <a16:creationId xmlns:a16="http://schemas.microsoft.com/office/drawing/2014/main" id="{31EBC111-5469-3026-0EFB-DB1C2319311D}"/>
                </a:ext>
              </a:extLst>
            </p:cNvPr>
            <p:cNvSpPr/>
            <p:nvPr/>
          </p:nvSpPr>
          <p:spPr>
            <a:xfrm>
              <a:off x="10959067" y="594352"/>
              <a:ext cx="5233" cy="7374"/>
            </a:xfrm>
            <a:custGeom>
              <a:avLst/>
              <a:gdLst>
                <a:gd name="connsiteX0" fmla="*/ 0 w 5233"/>
                <a:gd name="connsiteY0" fmla="*/ 7375 h 7374"/>
                <a:gd name="connsiteX1" fmla="*/ 5234 w 5233"/>
                <a:gd name="connsiteY1" fmla="*/ 0 h 7374"/>
                <a:gd name="connsiteX2" fmla="*/ 5234 w 5233"/>
                <a:gd name="connsiteY2" fmla="*/ 1665 h 7374"/>
                <a:gd name="connsiteX3" fmla="*/ 0 w 5233"/>
                <a:gd name="connsiteY3" fmla="*/ 7375 h 7374"/>
              </a:gdLst>
              <a:ahLst/>
              <a:cxnLst>
                <a:cxn ang="0">
                  <a:pos x="connsiteX0" y="connsiteY0"/>
                </a:cxn>
                <a:cxn ang="0">
                  <a:pos x="connsiteX1" y="connsiteY1"/>
                </a:cxn>
                <a:cxn ang="0">
                  <a:pos x="connsiteX2" y="connsiteY2"/>
                </a:cxn>
                <a:cxn ang="0">
                  <a:pos x="connsiteX3" y="connsiteY3"/>
                </a:cxn>
              </a:cxnLst>
              <a:rect l="l" t="t" r="r" b="b"/>
              <a:pathLst>
                <a:path w="5233" h="7374">
                  <a:moveTo>
                    <a:pt x="0" y="7375"/>
                  </a:moveTo>
                  <a:cubicBezTo>
                    <a:pt x="1249" y="4579"/>
                    <a:pt x="2022" y="1427"/>
                    <a:pt x="5234" y="0"/>
                  </a:cubicBezTo>
                  <a:cubicBezTo>
                    <a:pt x="5234" y="535"/>
                    <a:pt x="5234" y="1130"/>
                    <a:pt x="5234" y="1665"/>
                  </a:cubicBezTo>
                  <a:cubicBezTo>
                    <a:pt x="5036" y="4837"/>
                    <a:pt x="3291" y="6740"/>
                    <a:pt x="0" y="7375"/>
                  </a:cubicBezTo>
                  <a:close/>
                </a:path>
              </a:pathLst>
            </a:custGeom>
            <a:solidFill>
              <a:srgbClr val="32A3C3">
                <a:alpha val="24000"/>
              </a:srgbClr>
            </a:solidFill>
            <a:ln w="5935" cap="flat">
              <a:noFill/>
              <a:prstDash val="solid"/>
              <a:miter/>
            </a:ln>
          </p:spPr>
          <p:txBody>
            <a:bodyPr rtlCol="0" anchor="ctr"/>
            <a:lstStyle/>
            <a:p>
              <a:endParaRPr lang="es-BO"/>
            </a:p>
          </p:txBody>
        </p:sp>
        <p:sp>
          <p:nvSpPr>
            <p:cNvPr id="198" name="Forma libre: forma 197">
              <a:extLst>
                <a:ext uri="{FF2B5EF4-FFF2-40B4-BE49-F238E27FC236}">
                  <a16:creationId xmlns:a16="http://schemas.microsoft.com/office/drawing/2014/main" id="{A75D57DA-9B4C-99D7-66D7-F7892587BEA7}"/>
                </a:ext>
              </a:extLst>
            </p:cNvPr>
            <p:cNvSpPr/>
            <p:nvPr/>
          </p:nvSpPr>
          <p:spPr>
            <a:xfrm>
              <a:off x="10584269" y="970887"/>
              <a:ext cx="61334" cy="60237"/>
            </a:xfrm>
            <a:custGeom>
              <a:avLst/>
              <a:gdLst>
                <a:gd name="connsiteX0" fmla="*/ 31047 w 61334"/>
                <a:gd name="connsiteY0" fmla="*/ 163 h 60237"/>
                <a:gd name="connsiteX1" fmla="*/ 61319 w 61334"/>
                <a:gd name="connsiteY1" fmla="*/ 30315 h 60237"/>
                <a:gd name="connsiteX2" fmla="*/ 30572 w 61334"/>
                <a:gd name="connsiteY2" fmla="*/ 60230 h 60237"/>
                <a:gd name="connsiteX3" fmla="*/ 3 w 61334"/>
                <a:gd name="connsiteY3" fmla="*/ 30018 h 60237"/>
                <a:gd name="connsiteX4" fmla="*/ 31047 w 61334"/>
                <a:gd name="connsiteY4" fmla="*/ 103 h 60237"/>
                <a:gd name="connsiteX5" fmla="*/ 30393 w 61334"/>
                <a:gd name="connsiteY5" fmla="*/ 42031 h 60237"/>
                <a:gd name="connsiteX6" fmla="*/ 43180 w 61334"/>
                <a:gd name="connsiteY6" fmla="*/ 29899 h 60237"/>
                <a:gd name="connsiteX7" fmla="*/ 31166 w 61334"/>
                <a:gd name="connsiteY7" fmla="*/ 18064 h 60237"/>
                <a:gd name="connsiteX8" fmla="*/ 18142 w 61334"/>
                <a:gd name="connsiteY8" fmla="*/ 29959 h 60237"/>
                <a:gd name="connsiteX9" fmla="*/ 30393 w 61334"/>
                <a:gd name="connsiteY9" fmla="*/ 42031 h 6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34" h="60237">
                  <a:moveTo>
                    <a:pt x="31047" y="163"/>
                  </a:moveTo>
                  <a:cubicBezTo>
                    <a:pt x="45678" y="-1740"/>
                    <a:pt x="61914" y="13306"/>
                    <a:pt x="61319" y="30315"/>
                  </a:cubicBezTo>
                  <a:cubicBezTo>
                    <a:pt x="60784" y="47384"/>
                    <a:pt x="47997" y="59873"/>
                    <a:pt x="30572" y="60230"/>
                  </a:cubicBezTo>
                  <a:cubicBezTo>
                    <a:pt x="14574" y="60587"/>
                    <a:pt x="181" y="48157"/>
                    <a:pt x="3" y="30018"/>
                  </a:cubicBezTo>
                  <a:cubicBezTo>
                    <a:pt x="-235" y="11225"/>
                    <a:pt x="14455" y="-1145"/>
                    <a:pt x="31047" y="103"/>
                  </a:cubicBezTo>
                  <a:close/>
                  <a:moveTo>
                    <a:pt x="30393" y="42031"/>
                  </a:moveTo>
                  <a:cubicBezTo>
                    <a:pt x="37887" y="42091"/>
                    <a:pt x="43239" y="36976"/>
                    <a:pt x="43180" y="29899"/>
                  </a:cubicBezTo>
                  <a:cubicBezTo>
                    <a:pt x="43061" y="23000"/>
                    <a:pt x="38125" y="18124"/>
                    <a:pt x="31166" y="18064"/>
                  </a:cubicBezTo>
                  <a:cubicBezTo>
                    <a:pt x="23375" y="18064"/>
                    <a:pt x="18142" y="22703"/>
                    <a:pt x="18142" y="29959"/>
                  </a:cubicBezTo>
                  <a:cubicBezTo>
                    <a:pt x="18142" y="34776"/>
                    <a:pt x="23792" y="42805"/>
                    <a:pt x="30393" y="42031"/>
                  </a:cubicBezTo>
                  <a:close/>
                </a:path>
              </a:pathLst>
            </a:custGeom>
            <a:solidFill>
              <a:srgbClr val="468FAA">
                <a:alpha val="24000"/>
              </a:srgbClr>
            </a:solidFill>
            <a:ln w="5935" cap="flat">
              <a:noFill/>
              <a:prstDash val="solid"/>
              <a:miter/>
            </a:ln>
          </p:spPr>
          <p:txBody>
            <a:bodyPr rtlCol="0" anchor="ctr"/>
            <a:lstStyle/>
            <a:p>
              <a:endParaRPr lang="es-BO"/>
            </a:p>
          </p:txBody>
        </p:sp>
        <p:sp>
          <p:nvSpPr>
            <p:cNvPr id="199" name="Forma libre: forma 198">
              <a:extLst>
                <a:ext uri="{FF2B5EF4-FFF2-40B4-BE49-F238E27FC236}">
                  <a16:creationId xmlns:a16="http://schemas.microsoft.com/office/drawing/2014/main" id="{1493DD24-5E0E-3062-4D25-B90836B924DE}"/>
                </a:ext>
              </a:extLst>
            </p:cNvPr>
            <p:cNvSpPr/>
            <p:nvPr/>
          </p:nvSpPr>
          <p:spPr>
            <a:xfrm>
              <a:off x="10643923" y="1050743"/>
              <a:ext cx="3449" cy="2022"/>
            </a:xfrm>
            <a:custGeom>
              <a:avLst/>
              <a:gdLst>
                <a:gd name="connsiteX0" fmla="*/ 3449 w 3449"/>
                <a:gd name="connsiteY0" fmla="*/ 0 h 2022"/>
                <a:gd name="connsiteX1" fmla="*/ 0 w 3449"/>
                <a:gd name="connsiteY1" fmla="*/ 2022 h 2022"/>
                <a:gd name="connsiteX2" fmla="*/ 3449 w 3449"/>
                <a:gd name="connsiteY2" fmla="*/ 0 h 2022"/>
              </a:gdLst>
              <a:ahLst/>
              <a:cxnLst>
                <a:cxn ang="0">
                  <a:pos x="connsiteX0" y="connsiteY0"/>
                </a:cxn>
                <a:cxn ang="0">
                  <a:pos x="connsiteX1" y="connsiteY1"/>
                </a:cxn>
                <a:cxn ang="0">
                  <a:pos x="connsiteX2" y="connsiteY2"/>
                </a:cxn>
              </a:cxnLst>
              <a:rect l="l" t="t" r="r" b="b"/>
              <a:pathLst>
                <a:path w="3449" h="2022">
                  <a:moveTo>
                    <a:pt x="3449" y="0"/>
                  </a:moveTo>
                  <a:cubicBezTo>
                    <a:pt x="2319" y="654"/>
                    <a:pt x="1130" y="1368"/>
                    <a:pt x="0" y="2022"/>
                  </a:cubicBezTo>
                  <a:cubicBezTo>
                    <a:pt x="595" y="416"/>
                    <a:pt x="1963" y="0"/>
                    <a:pt x="3449" y="0"/>
                  </a:cubicBezTo>
                  <a:close/>
                </a:path>
              </a:pathLst>
            </a:custGeom>
            <a:solidFill>
              <a:srgbClr val="6EC6D9">
                <a:alpha val="24000"/>
              </a:srgbClr>
            </a:solidFill>
            <a:ln w="5935" cap="flat">
              <a:noFill/>
              <a:prstDash val="solid"/>
              <a:miter/>
            </a:ln>
          </p:spPr>
          <p:txBody>
            <a:bodyPr rtlCol="0" anchor="ctr"/>
            <a:lstStyle/>
            <a:p>
              <a:endParaRPr lang="es-BO"/>
            </a:p>
          </p:txBody>
        </p:sp>
        <p:sp>
          <p:nvSpPr>
            <p:cNvPr id="200" name="Forma libre: forma 199">
              <a:extLst>
                <a:ext uri="{FF2B5EF4-FFF2-40B4-BE49-F238E27FC236}">
                  <a16:creationId xmlns:a16="http://schemas.microsoft.com/office/drawing/2014/main" id="{3F6ED4DA-EFD6-02CC-9DB2-4541FA018E9C}"/>
                </a:ext>
              </a:extLst>
            </p:cNvPr>
            <p:cNvSpPr/>
            <p:nvPr/>
          </p:nvSpPr>
          <p:spPr>
            <a:xfrm>
              <a:off x="10794298" y="860550"/>
              <a:ext cx="95900" cy="141365"/>
            </a:xfrm>
            <a:custGeom>
              <a:avLst/>
              <a:gdLst>
                <a:gd name="connsiteX0" fmla="*/ 95722 w 95900"/>
                <a:gd name="connsiteY0" fmla="*/ 0 h 141365"/>
                <a:gd name="connsiteX1" fmla="*/ 88763 w 95900"/>
                <a:gd name="connsiteY1" fmla="*/ 15522 h 141365"/>
                <a:gd name="connsiteX2" fmla="*/ 53853 w 95900"/>
                <a:gd name="connsiteY2" fmla="*/ 74459 h 141365"/>
                <a:gd name="connsiteX3" fmla="*/ 37915 w 95900"/>
                <a:gd name="connsiteY3" fmla="*/ 98486 h 141365"/>
                <a:gd name="connsiteX4" fmla="*/ 36190 w 95900"/>
                <a:gd name="connsiteY4" fmla="*/ 105207 h 141365"/>
                <a:gd name="connsiteX5" fmla="*/ 36190 w 95900"/>
                <a:gd name="connsiteY5" fmla="*/ 105207 h 141365"/>
                <a:gd name="connsiteX6" fmla="*/ 32622 w 95900"/>
                <a:gd name="connsiteY6" fmla="*/ 107466 h 141365"/>
                <a:gd name="connsiteX7" fmla="*/ 23284 w 95900"/>
                <a:gd name="connsiteY7" fmla="*/ 122929 h 141365"/>
                <a:gd name="connsiteX8" fmla="*/ 19478 w 95900"/>
                <a:gd name="connsiteY8" fmla="*/ 126200 h 141365"/>
                <a:gd name="connsiteX9" fmla="*/ 9130 w 95900"/>
                <a:gd name="connsiteY9" fmla="*/ 141366 h 141365"/>
                <a:gd name="connsiteX10" fmla="*/ 7465 w 95900"/>
                <a:gd name="connsiteY10" fmla="*/ 141187 h 141365"/>
                <a:gd name="connsiteX11" fmla="*/ 150 w 95900"/>
                <a:gd name="connsiteY11" fmla="*/ 132207 h 141365"/>
                <a:gd name="connsiteX12" fmla="*/ 3421 w 95900"/>
                <a:gd name="connsiteY12" fmla="*/ 124297 h 141365"/>
                <a:gd name="connsiteX13" fmla="*/ 18110 w 95900"/>
                <a:gd name="connsiteY13" fmla="*/ 105088 h 141365"/>
                <a:gd name="connsiteX14" fmla="*/ 25961 w 95900"/>
                <a:gd name="connsiteY14" fmla="*/ 94204 h 141365"/>
                <a:gd name="connsiteX15" fmla="*/ 30362 w 95900"/>
                <a:gd name="connsiteY15" fmla="*/ 91468 h 141365"/>
                <a:gd name="connsiteX16" fmla="*/ 59562 w 95900"/>
                <a:gd name="connsiteY16" fmla="*/ 51681 h 141365"/>
                <a:gd name="connsiteX17" fmla="*/ 84838 w 95900"/>
                <a:gd name="connsiteY17" fmla="*/ 13500 h 141365"/>
                <a:gd name="connsiteX18" fmla="*/ 92332 w 95900"/>
                <a:gd name="connsiteY18" fmla="*/ 2319 h 141365"/>
                <a:gd name="connsiteX19" fmla="*/ 95900 w 95900"/>
                <a:gd name="connsiteY19" fmla="*/ 0 h 141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0" h="141365">
                  <a:moveTo>
                    <a:pt x="95722" y="0"/>
                  </a:moveTo>
                  <a:cubicBezTo>
                    <a:pt x="94889" y="5828"/>
                    <a:pt x="91618" y="10646"/>
                    <a:pt x="88763" y="15522"/>
                  </a:cubicBezTo>
                  <a:cubicBezTo>
                    <a:pt x="77345" y="35267"/>
                    <a:pt x="65688" y="54952"/>
                    <a:pt x="53853" y="74459"/>
                  </a:cubicBezTo>
                  <a:cubicBezTo>
                    <a:pt x="48857" y="82666"/>
                    <a:pt x="43327" y="90517"/>
                    <a:pt x="37915" y="98486"/>
                  </a:cubicBezTo>
                  <a:cubicBezTo>
                    <a:pt x="36487" y="100627"/>
                    <a:pt x="35595" y="102709"/>
                    <a:pt x="36190" y="105207"/>
                  </a:cubicBezTo>
                  <a:lnTo>
                    <a:pt x="36190" y="105207"/>
                  </a:lnTo>
                  <a:cubicBezTo>
                    <a:pt x="34346" y="104909"/>
                    <a:pt x="33097" y="105563"/>
                    <a:pt x="32622" y="107466"/>
                  </a:cubicBezTo>
                  <a:cubicBezTo>
                    <a:pt x="27983" y="111689"/>
                    <a:pt x="24712" y="116744"/>
                    <a:pt x="23284" y="122929"/>
                  </a:cubicBezTo>
                  <a:cubicBezTo>
                    <a:pt x="21976" y="124000"/>
                    <a:pt x="20430" y="124892"/>
                    <a:pt x="19478" y="126200"/>
                  </a:cubicBezTo>
                  <a:cubicBezTo>
                    <a:pt x="15910" y="131196"/>
                    <a:pt x="12579" y="136311"/>
                    <a:pt x="9130" y="141366"/>
                  </a:cubicBezTo>
                  <a:cubicBezTo>
                    <a:pt x="8595" y="141366"/>
                    <a:pt x="8000" y="141306"/>
                    <a:pt x="7465" y="141187"/>
                  </a:cubicBezTo>
                  <a:cubicBezTo>
                    <a:pt x="5502" y="137797"/>
                    <a:pt x="3777" y="134229"/>
                    <a:pt x="150" y="132207"/>
                  </a:cubicBezTo>
                  <a:cubicBezTo>
                    <a:pt x="-564" y="128817"/>
                    <a:pt x="1399" y="126616"/>
                    <a:pt x="3421" y="124297"/>
                  </a:cubicBezTo>
                  <a:cubicBezTo>
                    <a:pt x="8773" y="118231"/>
                    <a:pt x="14601" y="112522"/>
                    <a:pt x="18110" y="105088"/>
                  </a:cubicBezTo>
                  <a:cubicBezTo>
                    <a:pt x="21857" y="102292"/>
                    <a:pt x="24712" y="98784"/>
                    <a:pt x="25961" y="94204"/>
                  </a:cubicBezTo>
                  <a:cubicBezTo>
                    <a:pt x="27864" y="94026"/>
                    <a:pt x="29232" y="93015"/>
                    <a:pt x="30362" y="91468"/>
                  </a:cubicBezTo>
                  <a:cubicBezTo>
                    <a:pt x="40056" y="78206"/>
                    <a:pt x="50106" y="65182"/>
                    <a:pt x="59562" y="51681"/>
                  </a:cubicBezTo>
                  <a:cubicBezTo>
                    <a:pt x="68305" y="39192"/>
                    <a:pt x="76453" y="26227"/>
                    <a:pt x="84838" y="13500"/>
                  </a:cubicBezTo>
                  <a:cubicBezTo>
                    <a:pt x="87336" y="9753"/>
                    <a:pt x="89715" y="5947"/>
                    <a:pt x="92332" y="2319"/>
                  </a:cubicBezTo>
                  <a:cubicBezTo>
                    <a:pt x="93105" y="1249"/>
                    <a:pt x="94651" y="773"/>
                    <a:pt x="95900"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201" name="Forma libre: forma 200">
              <a:extLst>
                <a:ext uri="{FF2B5EF4-FFF2-40B4-BE49-F238E27FC236}">
                  <a16:creationId xmlns:a16="http://schemas.microsoft.com/office/drawing/2014/main" id="{CEC4CC9B-6A62-69C6-2B77-4CDBC5B2341D}"/>
                </a:ext>
              </a:extLst>
            </p:cNvPr>
            <p:cNvSpPr/>
            <p:nvPr/>
          </p:nvSpPr>
          <p:spPr>
            <a:xfrm>
              <a:off x="10788262" y="934534"/>
              <a:ext cx="31817" cy="32662"/>
            </a:xfrm>
            <a:custGeom>
              <a:avLst/>
              <a:gdLst>
                <a:gd name="connsiteX0" fmla="*/ 31818 w 31817"/>
                <a:gd name="connsiteY0" fmla="*/ 20221 h 32662"/>
                <a:gd name="connsiteX1" fmla="*/ 23967 w 31817"/>
                <a:gd name="connsiteY1" fmla="*/ 31104 h 32662"/>
                <a:gd name="connsiteX2" fmla="*/ 3747 w 31817"/>
                <a:gd name="connsiteY2" fmla="*/ 26525 h 32662"/>
                <a:gd name="connsiteX3" fmla="*/ 0 w 31817"/>
                <a:gd name="connsiteY3" fmla="*/ 20458 h 32662"/>
                <a:gd name="connsiteX4" fmla="*/ 476 w 31817"/>
                <a:gd name="connsiteY4" fmla="*/ 18317 h 32662"/>
                <a:gd name="connsiteX5" fmla="*/ 16117 w 31817"/>
                <a:gd name="connsiteY5" fmla="*/ 952 h 32662"/>
                <a:gd name="connsiteX6" fmla="*/ 16652 w 31817"/>
                <a:gd name="connsiteY6" fmla="*/ 0 h 32662"/>
                <a:gd name="connsiteX7" fmla="*/ 20815 w 31817"/>
                <a:gd name="connsiteY7" fmla="*/ 1308 h 32662"/>
                <a:gd name="connsiteX8" fmla="*/ 31639 w 31817"/>
                <a:gd name="connsiteY8" fmla="*/ 15760 h 32662"/>
                <a:gd name="connsiteX9" fmla="*/ 31699 w 31817"/>
                <a:gd name="connsiteY9" fmla="*/ 20161 h 3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7" h="32662">
                  <a:moveTo>
                    <a:pt x="31818" y="20221"/>
                  </a:moveTo>
                  <a:cubicBezTo>
                    <a:pt x="30509" y="24800"/>
                    <a:pt x="27655" y="28249"/>
                    <a:pt x="23967" y="31104"/>
                  </a:cubicBezTo>
                  <a:cubicBezTo>
                    <a:pt x="16295" y="33840"/>
                    <a:pt x="9278" y="33364"/>
                    <a:pt x="3747" y="26525"/>
                  </a:cubicBezTo>
                  <a:cubicBezTo>
                    <a:pt x="2260" y="24681"/>
                    <a:pt x="1249" y="22481"/>
                    <a:pt x="0" y="20458"/>
                  </a:cubicBezTo>
                  <a:lnTo>
                    <a:pt x="476" y="18317"/>
                  </a:lnTo>
                  <a:cubicBezTo>
                    <a:pt x="7077" y="13798"/>
                    <a:pt x="11240" y="7018"/>
                    <a:pt x="16117" y="952"/>
                  </a:cubicBezTo>
                  <a:cubicBezTo>
                    <a:pt x="16355" y="654"/>
                    <a:pt x="16533" y="357"/>
                    <a:pt x="16652" y="0"/>
                  </a:cubicBezTo>
                  <a:cubicBezTo>
                    <a:pt x="18020" y="416"/>
                    <a:pt x="19447" y="833"/>
                    <a:pt x="20815" y="1308"/>
                  </a:cubicBezTo>
                  <a:cubicBezTo>
                    <a:pt x="27536" y="3747"/>
                    <a:pt x="31282" y="8504"/>
                    <a:pt x="31639" y="15760"/>
                  </a:cubicBezTo>
                  <a:cubicBezTo>
                    <a:pt x="31699" y="17247"/>
                    <a:pt x="31639" y="18674"/>
                    <a:pt x="31699" y="20161"/>
                  </a:cubicBezTo>
                  <a:close/>
                </a:path>
              </a:pathLst>
            </a:custGeom>
            <a:solidFill>
              <a:srgbClr val="184794">
                <a:alpha val="24000"/>
              </a:srgbClr>
            </a:solidFill>
            <a:ln w="5935" cap="flat">
              <a:noFill/>
              <a:prstDash val="solid"/>
              <a:miter/>
            </a:ln>
          </p:spPr>
          <p:txBody>
            <a:bodyPr rtlCol="0" anchor="ctr"/>
            <a:lstStyle/>
            <a:p>
              <a:endParaRPr lang="es-BO"/>
            </a:p>
          </p:txBody>
        </p:sp>
        <p:sp>
          <p:nvSpPr>
            <p:cNvPr id="202" name="Forma libre: forma 201">
              <a:extLst>
                <a:ext uri="{FF2B5EF4-FFF2-40B4-BE49-F238E27FC236}">
                  <a16:creationId xmlns:a16="http://schemas.microsoft.com/office/drawing/2014/main" id="{68AA8471-C1FD-6B9E-0DDB-BAB41AB61CAB}"/>
                </a:ext>
              </a:extLst>
            </p:cNvPr>
            <p:cNvSpPr/>
            <p:nvPr/>
          </p:nvSpPr>
          <p:spPr>
            <a:xfrm>
              <a:off x="10759167" y="919867"/>
              <a:ext cx="23505" cy="23002"/>
            </a:xfrm>
            <a:custGeom>
              <a:avLst/>
              <a:gdLst>
                <a:gd name="connsiteX0" fmla="*/ 5842 w 23505"/>
                <a:gd name="connsiteY0" fmla="*/ 394 h 23002"/>
                <a:gd name="connsiteX1" fmla="*/ 13752 w 23505"/>
                <a:gd name="connsiteY1" fmla="*/ 156 h 23002"/>
                <a:gd name="connsiteX2" fmla="*/ 23505 w 23505"/>
                <a:gd name="connsiteY2" fmla="*/ 11337 h 23002"/>
                <a:gd name="connsiteX3" fmla="*/ 13930 w 23505"/>
                <a:gd name="connsiteY3" fmla="*/ 22696 h 23002"/>
                <a:gd name="connsiteX4" fmla="*/ 2690 w 23505"/>
                <a:gd name="connsiteY4" fmla="*/ 18830 h 23002"/>
                <a:gd name="connsiteX5" fmla="*/ 906 w 23505"/>
                <a:gd name="connsiteY5" fmla="*/ 7055 h 23002"/>
                <a:gd name="connsiteX6" fmla="*/ 4652 w 23505"/>
                <a:gd name="connsiteY6" fmla="*/ 1048 h 23002"/>
                <a:gd name="connsiteX7" fmla="*/ 5782 w 23505"/>
                <a:gd name="connsiteY7" fmla="*/ 453 h 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05" h="23002">
                  <a:moveTo>
                    <a:pt x="5842" y="394"/>
                  </a:moveTo>
                  <a:cubicBezTo>
                    <a:pt x="8459" y="275"/>
                    <a:pt x="11194" y="-260"/>
                    <a:pt x="13752" y="156"/>
                  </a:cubicBezTo>
                  <a:cubicBezTo>
                    <a:pt x="19342" y="1048"/>
                    <a:pt x="23505" y="6044"/>
                    <a:pt x="23505" y="11337"/>
                  </a:cubicBezTo>
                  <a:cubicBezTo>
                    <a:pt x="23505" y="16749"/>
                    <a:pt x="19520" y="21447"/>
                    <a:pt x="13930" y="22696"/>
                  </a:cubicBezTo>
                  <a:cubicBezTo>
                    <a:pt x="9351" y="23707"/>
                    <a:pt x="5663" y="22161"/>
                    <a:pt x="2690" y="18830"/>
                  </a:cubicBezTo>
                  <a:cubicBezTo>
                    <a:pt x="-403" y="15381"/>
                    <a:pt x="-581" y="11158"/>
                    <a:pt x="906" y="7055"/>
                  </a:cubicBezTo>
                  <a:cubicBezTo>
                    <a:pt x="1679" y="4854"/>
                    <a:pt x="3403" y="3011"/>
                    <a:pt x="4652" y="1048"/>
                  </a:cubicBezTo>
                  <a:cubicBezTo>
                    <a:pt x="5128" y="1048"/>
                    <a:pt x="5485" y="810"/>
                    <a:pt x="5782" y="453"/>
                  </a:cubicBezTo>
                  <a:close/>
                </a:path>
              </a:pathLst>
            </a:custGeom>
            <a:solidFill>
              <a:srgbClr val="252B5D">
                <a:alpha val="24000"/>
              </a:srgbClr>
            </a:solidFill>
            <a:ln w="5935" cap="flat">
              <a:noFill/>
              <a:prstDash val="solid"/>
              <a:miter/>
            </a:ln>
          </p:spPr>
          <p:txBody>
            <a:bodyPr rtlCol="0" anchor="ctr"/>
            <a:lstStyle/>
            <a:p>
              <a:endParaRPr lang="es-BO"/>
            </a:p>
          </p:txBody>
        </p:sp>
        <p:sp>
          <p:nvSpPr>
            <p:cNvPr id="203" name="Forma libre: forma 202">
              <a:extLst>
                <a:ext uri="{FF2B5EF4-FFF2-40B4-BE49-F238E27FC236}">
                  <a16:creationId xmlns:a16="http://schemas.microsoft.com/office/drawing/2014/main" id="{99962787-1590-1B1F-0631-64C6D194DFC4}"/>
                </a:ext>
              </a:extLst>
            </p:cNvPr>
            <p:cNvSpPr/>
            <p:nvPr/>
          </p:nvSpPr>
          <p:spPr>
            <a:xfrm>
              <a:off x="10890019" y="851392"/>
              <a:ext cx="5233" cy="9218"/>
            </a:xfrm>
            <a:custGeom>
              <a:avLst/>
              <a:gdLst>
                <a:gd name="connsiteX0" fmla="*/ 5234 w 5233"/>
                <a:gd name="connsiteY0" fmla="*/ 0 h 9218"/>
                <a:gd name="connsiteX1" fmla="*/ 0 w 5233"/>
                <a:gd name="connsiteY1" fmla="*/ 9218 h 9218"/>
                <a:gd name="connsiteX2" fmla="*/ 5234 w 5233"/>
                <a:gd name="connsiteY2" fmla="*/ 0 h 9218"/>
              </a:gdLst>
              <a:ahLst/>
              <a:cxnLst>
                <a:cxn ang="0">
                  <a:pos x="connsiteX0" y="connsiteY0"/>
                </a:cxn>
                <a:cxn ang="0">
                  <a:pos x="connsiteX1" y="connsiteY1"/>
                </a:cxn>
                <a:cxn ang="0">
                  <a:pos x="connsiteX2" y="connsiteY2"/>
                </a:cxn>
              </a:cxnLst>
              <a:rect l="l" t="t" r="r" b="b"/>
              <a:pathLst>
                <a:path w="5233" h="9218">
                  <a:moveTo>
                    <a:pt x="5234" y="0"/>
                  </a:moveTo>
                  <a:cubicBezTo>
                    <a:pt x="4996" y="3925"/>
                    <a:pt x="3806" y="7256"/>
                    <a:pt x="0" y="9218"/>
                  </a:cubicBezTo>
                  <a:cubicBezTo>
                    <a:pt x="178" y="5293"/>
                    <a:pt x="714" y="1546"/>
                    <a:pt x="5234"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204" name="Forma libre: forma 203">
              <a:extLst>
                <a:ext uri="{FF2B5EF4-FFF2-40B4-BE49-F238E27FC236}">
                  <a16:creationId xmlns:a16="http://schemas.microsoft.com/office/drawing/2014/main" id="{DA0138CC-C02A-329D-EE7D-A18E6FC2ECA7}"/>
                </a:ext>
              </a:extLst>
            </p:cNvPr>
            <p:cNvSpPr/>
            <p:nvPr/>
          </p:nvSpPr>
          <p:spPr>
            <a:xfrm>
              <a:off x="10904412" y="828079"/>
              <a:ext cx="3806" cy="7136"/>
            </a:xfrm>
            <a:custGeom>
              <a:avLst/>
              <a:gdLst>
                <a:gd name="connsiteX0" fmla="*/ 3806 w 3806"/>
                <a:gd name="connsiteY0" fmla="*/ 0 h 7136"/>
                <a:gd name="connsiteX1" fmla="*/ 3747 w 3806"/>
                <a:gd name="connsiteY1" fmla="*/ 3449 h 7136"/>
                <a:gd name="connsiteX2" fmla="*/ 0 w 3806"/>
                <a:gd name="connsiteY2" fmla="*/ 7137 h 7136"/>
                <a:gd name="connsiteX3" fmla="*/ 3806 w 3806"/>
                <a:gd name="connsiteY3" fmla="*/ 0 h 7136"/>
              </a:gdLst>
              <a:ahLst/>
              <a:cxnLst>
                <a:cxn ang="0">
                  <a:pos x="connsiteX0" y="connsiteY0"/>
                </a:cxn>
                <a:cxn ang="0">
                  <a:pos x="connsiteX1" y="connsiteY1"/>
                </a:cxn>
                <a:cxn ang="0">
                  <a:pos x="connsiteX2" y="connsiteY2"/>
                </a:cxn>
                <a:cxn ang="0">
                  <a:pos x="connsiteX3" y="connsiteY3"/>
                </a:cxn>
              </a:cxnLst>
              <a:rect l="l" t="t" r="r" b="b"/>
              <a:pathLst>
                <a:path w="3806" h="7136">
                  <a:moveTo>
                    <a:pt x="3806" y="0"/>
                  </a:moveTo>
                  <a:cubicBezTo>
                    <a:pt x="3806" y="1130"/>
                    <a:pt x="3806" y="2319"/>
                    <a:pt x="3747" y="3449"/>
                  </a:cubicBezTo>
                  <a:cubicBezTo>
                    <a:pt x="3747" y="5888"/>
                    <a:pt x="2379" y="7077"/>
                    <a:pt x="0" y="7137"/>
                  </a:cubicBezTo>
                  <a:cubicBezTo>
                    <a:pt x="476" y="4341"/>
                    <a:pt x="1427" y="1784"/>
                    <a:pt x="3806" y="0"/>
                  </a:cubicBezTo>
                  <a:close/>
                </a:path>
              </a:pathLst>
            </a:custGeom>
            <a:solidFill>
              <a:srgbClr val="2E80AC">
                <a:alpha val="24000"/>
              </a:srgbClr>
            </a:solidFill>
            <a:ln w="5935" cap="flat">
              <a:noFill/>
              <a:prstDash val="solid"/>
              <a:miter/>
            </a:ln>
          </p:spPr>
          <p:txBody>
            <a:bodyPr rtlCol="0" anchor="ctr"/>
            <a:lstStyle/>
            <a:p>
              <a:endParaRPr lang="es-BO"/>
            </a:p>
          </p:txBody>
        </p:sp>
        <p:sp>
          <p:nvSpPr>
            <p:cNvPr id="205" name="Forma libre: forma 204">
              <a:extLst>
                <a:ext uri="{FF2B5EF4-FFF2-40B4-BE49-F238E27FC236}">
                  <a16:creationId xmlns:a16="http://schemas.microsoft.com/office/drawing/2014/main" id="{ADC01E2C-898C-E4BF-A3FA-8CBC9DDE73FB}"/>
                </a:ext>
              </a:extLst>
            </p:cNvPr>
            <p:cNvSpPr/>
            <p:nvPr/>
          </p:nvSpPr>
          <p:spPr>
            <a:xfrm>
              <a:off x="10899059" y="840687"/>
              <a:ext cx="1843" cy="3568"/>
            </a:xfrm>
            <a:custGeom>
              <a:avLst/>
              <a:gdLst>
                <a:gd name="connsiteX0" fmla="*/ 1844 w 1843"/>
                <a:gd name="connsiteY0" fmla="*/ 0 h 3568"/>
                <a:gd name="connsiteX1" fmla="*/ 0 w 1843"/>
                <a:gd name="connsiteY1" fmla="*/ 3568 h 3568"/>
                <a:gd name="connsiteX2" fmla="*/ 1844 w 1843"/>
                <a:gd name="connsiteY2" fmla="*/ 0 h 3568"/>
              </a:gdLst>
              <a:ahLst/>
              <a:cxnLst>
                <a:cxn ang="0">
                  <a:pos x="connsiteX0" y="connsiteY0"/>
                </a:cxn>
                <a:cxn ang="0">
                  <a:pos x="connsiteX1" y="connsiteY1"/>
                </a:cxn>
                <a:cxn ang="0">
                  <a:pos x="connsiteX2" y="connsiteY2"/>
                </a:cxn>
              </a:cxnLst>
              <a:rect l="l" t="t" r="r" b="b"/>
              <a:pathLst>
                <a:path w="1843" h="3568">
                  <a:moveTo>
                    <a:pt x="1844" y="0"/>
                  </a:moveTo>
                  <a:cubicBezTo>
                    <a:pt x="1249" y="1189"/>
                    <a:pt x="595" y="2379"/>
                    <a:pt x="0" y="3568"/>
                  </a:cubicBezTo>
                  <a:cubicBezTo>
                    <a:pt x="595" y="2379"/>
                    <a:pt x="1249" y="1189"/>
                    <a:pt x="1844"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206" name="Forma libre: forma 205">
              <a:extLst>
                <a:ext uri="{FF2B5EF4-FFF2-40B4-BE49-F238E27FC236}">
                  <a16:creationId xmlns:a16="http://schemas.microsoft.com/office/drawing/2014/main" id="{DCAE6D11-3E6E-4DB5-76C6-5435E85A1FA4}"/>
                </a:ext>
              </a:extLst>
            </p:cNvPr>
            <p:cNvSpPr/>
            <p:nvPr/>
          </p:nvSpPr>
          <p:spPr>
            <a:xfrm>
              <a:off x="10772502" y="983480"/>
              <a:ext cx="137440" cy="110656"/>
            </a:xfrm>
            <a:custGeom>
              <a:avLst/>
              <a:gdLst>
                <a:gd name="connsiteX0" fmla="*/ 30747 w 137440"/>
                <a:gd name="connsiteY0" fmla="*/ 18436 h 110656"/>
                <a:gd name="connsiteX1" fmla="*/ 41095 w 137440"/>
                <a:gd name="connsiteY1" fmla="*/ 3271 h 110656"/>
                <a:gd name="connsiteX2" fmla="*/ 44902 w 137440"/>
                <a:gd name="connsiteY2" fmla="*/ 0 h 110656"/>
                <a:gd name="connsiteX3" fmla="*/ 47340 w 137440"/>
                <a:gd name="connsiteY3" fmla="*/ 8683 h 110656"/>
                <a:gd name="connsiteX4" fmla="*/ 70356 w 137440"/>
                <a:gd name="connsiteY4" fmla="*/ 19626 h 110656"/>
                <a:gd name="connsiteX5" fmla="*/ 75530 w 137440"/>
                <a:gd name="connsiteY5" fmla="*/ 18199 h 110656"/>
                <a:gd name="connsiteX6" fmla="*/ 80228 w 137440"/>
                <a:gd name="connsiteY6" fmla="*/ 18853 h 110656"/>
                <a:gd name="connsiteX7" fmla="*/ 75589 w 137440"/>
                <a:gd name="connsiteY7" fmla="*/ 18199 h 110656"/>
                <a:gd name="connsiteX8" fmla="*/ 79455 w 137440"/>
                <a:gd name="connsiteY8" fmla="*/ 14630 h 110656"/>
                <a:gd name="connsiteX9" fmla="*/ 82964 w 137440"/>
                <a:gd name="connsiteY9" fmla="*/ 13798 h 110656"/>
                <a:gd name="connsiteX10" fmla="*/ 82785 w 137440"/>
                <a:gd name="connsiteY10" fmla="*/ 10229 h 110656"/>
                <a:gd name="connsiteX11" fmla="*/ 84094 w 137440"/>
                <a:gd name="connsiteY11" fmla="*/ 3925 h 110656"/>
                <a:gd name="connsiteX12" fmla="*/ 123286 w 137440"/>
                <a:gd name="connsiteY12" fmla="*/ 3925 h 110656"/>
                <a:gd name="connsiteX13" fmla="*/ 126022 w 137440"/>
                <a:gd name="connsiteY13" fmla="*/ 18615 h 110656"/>
                <a:gd name="connsiteX14" fmla="*/ 127092 w 137440"/>
                <a:gd name="connsiteY14" fmla="*/ 21945 h 110656"/>
                <a:gd name="connsiteX15" fmla="*/ 134705 w 137440"/>
                <a:gd name="connsiteY15" fmla="*/ 34732 h 110656"/>
                <a:gd name="connsiteX16" fmla="*/ 132980 w 137440"/>
                <a:gd name="connsiteY16" fmla="*/ 34970 h 110656"/>
                <a:gd name="connsiteX17" fmla="*/ 130720 w 137440"/>
                <a:gd name="connsiteY17" fmla="*/ 37943 h 110656"/>
                <a:gd name="connsiteX18" fmla="*/ 132980 w 137440"/>
                <a:gd name="connsiteY18" fmla="*/ 40084 h 110656"/>
                <a:gd name="connsiteX19" fmla="*/ 137440 w 137440"/>
                <a:gd name="connsiteY19" fmla="*/ 42166 h 110656"/>
                <a:gd name="connsiteX20" fmla="*/ 133932 w 137440"/>
                <a:gd name="connsiteY20" fmla="*/ 44009 h 110656"/>
                <a:gd name="connsiteX21" fmla="*/ 130244 w 137440"/>
                <a:gd name="connsiteY21" fmla="*/ 45853 h 110656"/>
                <a:gd name="connsiteX22" fmla="*/ 130244 w 137440"/>
                <a:gd name="connsiteY22" fmla="*/ 45853 h 110656"/>
                <a:gd name="connsiteX23" fmla="*/ 128222 w 137440"/>
                <a:gd name="connsiteY23" fmla="*/ 47280 h 110656"/>
                <a:gd name="connsiteX24" fmla="*/ 123346 w 137440"/>
                <a:gd name="connsiteY24" fmla="*/ 49600 h 110656"/>
                <a:gd name="connsiteX25" fmla="*/ 121026 w 137440"/>
                <a:gd name="connsiteY25" fmla="*/ 51146 h 110656"/>
                <a:gd name="connsiteX26" fmla="*/ 117160 w 137440"/>
                <a:gd name="connsiteY26" fmla="*/ 52871 h 110656"/>
                <a:gd name="connsiteX27" fmla="*/ 117101 w 137440"/>
                <a:gd name="connsiteY27" fmla="*/ 51087 h 110656"/>
                <a:gd name="connsiteX28" fmla="*/ 106872 w 137440"/>
                <a:gd name="connsiteY28" fmla="*/ 25097 h 110656"/>
                <a:gd name="connsiteX29" fmla="*/ 106396 w 137440"/>
                <a:gd name="connsiteY29" fmla="*/ 24384 h 110656"/>
                <a:gd name="connsiteX30" fmla="*/ 106515 w 137440"/>
                <a:gd name="connsiteY30" fmla="*/ 22599 h 110656"/>
                <a:gd name="connsiteX31" fmla="*/ 101222 w 137440"/>
                <a:gd name="connsiteY31" fmla="*/ 19804 h 110656"/>
                <a:gd name="connsiteX32" fmla="*/ 99497 w 137440"/>
                <a:gd name="connsiteY32" fmla="*/ 21826 h 110656"/>
                <a:gd name="connsiteX33" fmla="*/ 90517 w 137440"/>
                <a:gd name="connsiteY33" fmla="*/ 22005 h 110656"/>
                <a:gd name="connsiteX34" fmla="*/ 84510 w 137440"/>
                <a:gd name="connsiteY34" fmla="*/ 23492 h 110656"/>
                <a:gd name="connsiteX35" fmla="*/ 70653 w 137440"/>
                <a:gd name="connsiteY35" fmla="*/ 42106 h 110656"/>
                <a:gd name="connsiteX36" fmla="*/ 80407 w 137440"/>
                <a:gd name="connsiteY36" fmla="*/ 63933 h 110656"/>
                <a:gd name="connsiteX37" fmla="*/ 99557 w 137440"/>
                <a:gd name="connsiteY37" fmla="*/ 65003 h 110656"/>
                <a:gd name="connsiteX38" fmla="*/ 114306 w 137440"/>
                <a:gd name="connsiteY38" fmla="*/ 56499 h 110656"/>
                <a:gd name="connsiteX39" fmla="*/ 100270 w 137440"/>
                <a:gd name="connsiteY39" fmla="*/ 67739 h 110656"/>
                <a:gd name="connsiteX40" fmla="*/ 81655 w 137440"/>
                <a:gd name="connsiteY40" fmla="*/ 76244 h 110656"/>
                <a:gd name="connsiteX41" fmla="*/ 65657 w 137440"/>
                <a:gd name="connsiteY41" fmla="*/ 86294 h 110656"/>
                <a:gd name="connsiteX42" fmla="*/ 63516 w 137440"/>
                <a:gd name="connsiteY42" fmla="*/ 84748 h 110656"/>
                <a:gd name="connsiteX43" fmla="*/ 54833 w 137440"/>
                <a:gd name="connsiteY43" fmla="*/ 84332 h 110656"/>
                <a:gd name="connsiteX44" fmla="*/ 54179 w 137440"/>
                <a:gd name="connsiteY44" fmla="*/ 93015 h 110656"/>
                <a:gd name="connsiteX45" fmla="*/ 55071 w 137440"/>
                <a:gd name="connsiteY45" fmla="*/ 94501 h 110656"/>
                <a:gd name="connsiteX46" fmla="*/ 36754 w 137440"/>
                <a:gd name="connsiteY46" fmla="*/ 110202 h 110656"/>
                <a:gd name="connsiteX47" fmla="*/ 32591 w 137440"/>
                <a:gd name="connsiteY47" fmla="*/ 110619 h 110656"/>
                <a:gd name="connsiteX48" fmla="*/ 19626 w 137440"/>
                <a:gd name="connsiteY48" fmla="*/ 82488 h 110656"/>
                <a:gd name="connsiteX49" fmla="*/ 0 w 137440"/>
                <a:gd name="connsiteY49" fmla="*/ 65420 h 110656"/>
                <a:gd name="connsiteX50" fmla="*/ 4877 w 137440"/>
                <a:gd name="connsiteY50" fmla="*/ 55250 h 110656"/>
                <a:gd name="connsiteX51" fmla="*/ 12668 w 137440"/>
                <a:gd name="connsiteY51" fmla="*/ 42582 h 110656"/>
                <a:gd name="connsiteX52" fmla="*/ 14392 w 137440"/>
                <a:gd name="connsiteY52" fmla="*/ 42106 h 110656"/>
                <a:gd name="connsiteX53" fmla="*/ 24324 w 137440"/>
                <a:gd name="connsiteY53" fmla="*/ 46269 h 110656"/>
                <a:gd name="connsiteX54" fmla="*/ 56915 w 137440"/>
                <a:gd name="connsiteY54" fmla="*/ 65539 h 110656"/>
                <a:gd name="connsiteX55" fmla="*/ 61197 w 137440"/>
                <a:gd name="connsiteY55" fmla="*/ 65895 h 110656"/>
                <a:gd name="connsiteX56" fmla="*/ 59175 w 137440"/>
                <a:gd name="connsiteY56" fmla="*/ 61256 h 110656"/>
                <a:gd name="connsiteX57" fmla="*/ 44426 w 137440"/>
                <a:gd name="connsiteY57" fmla="*/ 38598 h 110656"/>
                <a:gd name="connsiteX58" fmla="*/ 30688 w 137440"/>
                <a:gd name="connsiteY58" fmla="*/ 18555 h 110656"/>
                <a:gd name="connsiteX59" fmla="*/ 95691 w 137440"/>
                <a:gd name="connsiteY59" fmla="*/ 11419 h 110656"/>
                <a:gd name="connsiteX60" fmla="*/ 92420 w 137440"/>
                <a:gd name="connsiteY60" fmla="*/ 14749 h 110656"/>
                <a:gd name="connsiteX61" fmla="*/ 95513 w 137440"/>
                <a:gd name="connsiteY61" fmla="*/ 18258 h 110656"/>
                <a:gd name="connsiteX62" fmla="*/ 99259 w 137440"/>
                <a:gd name="connsiteY62" fmla="*/ 14511 h 110656"/>
                <a:gd name="connsiteX63" fmla="*/ 95691 w 137440"/>
                <a:gd name="connsiteY63" fmla="*/ 11478 h 110656"/>
                <a:gd name="connsiteX64" fmla="*/ 120967 w 137440"/>
                <a:gd name="connsiteY64" fmla="*/ 22421 h 110656"/>
                <a:gd name="connsiteX65" fmla="*/ 118053 w 137440"/>
                <a:gd name="connsiteY65" fmla="*/ 19150 h 110656"/>
                <a:gd name="connsiteX66" fmla="*/ 114365 w 137440"/>
                <a:gd name="connsiteY66" fmla="*/ 22124 h 110656"/>
                <a:gd name="connsiteX67" fmla="*/ 116625 w 137440"/>
                <a:gd name="connsiteY67" fmla="*/ 25395 h 110656"/>
                <a:gd name="connsiteX68" fmla="*/ 121026 w 137440"/>
                <a:gd name="connsiteY68" fmla="*/ 22421 h 1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7440" h="110656">
                  <a:moveTo>
                    <a:pt x="30747" y="18436"/>
                  </a:moveTo>
                  <a:cubicBezTo>
                    <a:pt x="34197" y="13381"/>
                    <a:pt x="37527" y="8267"/>
                    <a:pt x="41095" y="3271"/>
                  </a:cubicBezTo>
                  <a:cubicBezTo>
                    <a:pt x="42047" y="1963"/>
                    <a:pt x="43653" y="1071"/>
                    <a:pt x="44902" y="0"/>
                  </a:cubicBezTo>
                  <a:cubicBezTo>
                    <a:pt x="45675" y="2914"/>
                    <a:pt x="46151" y="5947"/>
                    <a:pt x="47340" y="8683"/>
                  </a:cubicBezTo>
                  <a:cubicBezTo>
                    <a:pt x="51325" y="18020"/>
                    <a:pt x="60424" y="22302"/>
                    <a:pt x="70356" y="19626"/>
                  </a:cubicBezTo>
                  <a:cubicBezTo>
                    <a:pt x="72080" y="19150"/>
                    <a:pt x="73805" y="18674"/>
                    <a:pt x="75530" y="18199"/>
                  </a:cubicBezTo>
                  <a:cubicBezTo>
                    <a:pt x="76719" y="19507"/>
                    <a:pt x="77849" y="20994"/>
                    <a:pt x="80228" y="18853"/>
                  </a:cubicBezTo>
                  <a:lnTo>
                    <a:pt x="75589" y="18199"/>
                  </a:lnTo>
                  <a:lnTo>
                    <a:pt x="79455" y="14630"/>
                  </a:lnTo>
                  <a:cubicBezTo>
                    <a:pt x="82072" y="16058"/>
                    <a:pt x="82726" y="15939"/>
                    <a:pt x="82964" y="13798"/>
                  </a:cubicBezTo>
                  <a:cubicBezTo>
                    <a:pt x="83083" y="12668"/>
                    <a:pt x="82845" y="11419"/>
                    <a:pt x="82785" y="10229"/>
                  </a:cubicBezTo>
                  <a:lnTo>
                    <a:pt x="84094" y="3925"/>
                  </a:lnTo>
                  <a:cubicBezTo>
                    <a:pt x="97178" y="3925"/>
                    <a:pt x="110262" y="3925"/>
                    <a:pt x="123286" y="3925"/>
                  </a:cubicBezTo>
                  <a:cubicBezTo>
                    <a:pt x="124178" y="8802"/>
                    <a:pt x="125130" y="13738"/>
                    <a:pt x="126022" y="18615"/>
                  </a:cubicBezTo>
                  <a:cubicBezTo>
                    <a:pt x="124594" y="20280"/>
                    <a:pt x="125011" y="21410"/>
                    <a:pt x="127092" y="21945"/>
                  </a:cubicBezTo>
                  <a:cubicBezTo>
                    <a:pt x="129650" y="26227"/>
                    <a:pt x="132147" y="30450"/>
                    <a:pt x="134705" y="34732"/>
                  </a:cubicBezTo>
                  <a:cubicBezTo>
                    <a:pt x="134110" y="34791"/>
                    <a:pt x="133575" y="34851"/>
                    <a:pt x="132980" y="34970"/>
                  </a:cubicBezTo>
                  <a:cubicBezTo>
                    <a:pt x="131434" y="35327"/>
                    <a:pt x="130244" y="36278"/>
                    <a:pt x="130720" y="37943"/>
                  </a:cubicBezTo>
                  <a:cubicBezTo>
                    <a:pt x="130958" y="38835"/>
                    <a:pt x="132088" y="39549"/>
                    <a:pt x="132980" y="40084"/>
                  </a:cubicBezTo>
                  <a:cubicBezTo>
                    <a:pt x="134407" y="40917"/>
                    <a:pt x="135954" y="41452"/>
                    <a:pt x="137440" y="42166"/>
                  </a:cubicBezTo>
                  <a:lnTo>
                    <a:pt x="133932" y="44009"/>
                  </a:lnTo>
                  <a:cubicBezTo>
                    <a:pt x="132326" y="43891"/>
                    <a:pt x="130958" y="44188"/>
                    <a:pt x="130244" y="45853"/>
                  </a:cubicBezTo>
                  <a:lnTo>
                    <a:pt x="130244" y="45853"/>
                  </a:lnTo>
                  <a:lnTo>
                    <a:pt x="128222" y="47280"/>
                  </a:lnTo>
                  <a:lnTo>
                    <a:pt x="123346" y="49600"/>
                  </a:lnTo>
                  <a:lnTo>
                    <a:pt x="121026" y="51146"/>
                  </a:lnTo>
                  <a:cubicBezTo>
                    <a:pt x="119718" y="51741"/>
                    <a:pt x="118409" y="52276"/>
                    <a:pt x="117160" y="52871"/>
                  </a:cubicBezTo>
                  <a:cubicBezTo>
                    <a:pt x="117160" y="52276"/>
                    <a:pt x="116982" y="51681"/>
                    <a:pt x="117101" y="51087"/>
                  </a:cubicBezTo>
                  <a:cubicBezTo>
                    <a:pt x="118826" y="40382"/>
                    <a:pt x="115674" y="31639"/>
                    <a:pt x="106872" y="25097"/>
                  </a:cubicBezTo>
                  <a:cubicBezTo>
                    <a:pt x="106634" y="24919"/>
                    <a:pt x="106515" y="24622"/>
                    <a:pt x="106396" y="24384"/>
                  </a:cubicBezTo>
                  <a:cubicBezTo>
                    <a:pt x="106396" y="23789"/>
                    <a:pt x="106574" y="23194"/>
                    <a:pt x="106515" y="22599"/>
                  </a:cubicBezTo>
                  <a:cubicBezTo>
                    <a:pt x="105920" y="18734"/>
                    <a:pt x="104374" y="17901"/>
                    <a:pt x="101222" y="19804"/>
                  </a:cubicBezTo>
                  <a:cubicBezTo>
                    <a:pt x="100508" y="20221"/>
                    <a:pt x="100032" y="21113"/>
                    <a:pt x="99497" y="21826"/>
                  </a:cubicBezTo>
                  <a:cubicBezTo>
                    <a:pt x="96524" y="21826"/>
                    <a:pt x="93490" y="21767"/>
                    <a:pt x="90517" y="22005"/>
                  </a:cubicBezTo>
                  <a:cubicBezTo>
                    <a:pt x="88495" y="22183"/>
                    <a:pt x="86354" y="22659"/>
                    <a:pt x="84510" y="23492"/>
                  </a:cubicBezTo>
                  <a:cubicBezTo>
                    <a:pt x="76541" y="27119"/>
                    <a:pt x="71783" y="33542"/>
                    <a:pt x="70653" y="42106"/>
                  </a:cubicBezTo>
                  <a:cubicBezTo>
                    <a:pt x="69404" y="51146"/>
                    <a:pt x="72973" y="58521"/>
                    <a:pt x="80407" y="63933"/>
                  </a:cubicBezTo>
                  <a:cubicBezTo>
                    <a:pt x="86532" y="68393"/>
                    <a:pt x="92777" y="69464"/>
                    <a:pt x="99557" y="65003"/>
                  </a:cubicBezTo>
                  <a:cubicBezTo>
                    <a:pt x="104314" y="61911"/>
                    <a:pt x="109370" y="59294"/>
                    <a:pt x="114306" y="56499"/>
                  </a:cubicBezTo>
                  <a:cubicBezTo>
                    <a:pt x="112046" y="63279"/>
                    <a:pt x="106574" y="66490"/>
                    <a:pt x="100270" y="67739"/>
                  </a:cubicBezTo>
                  <a:cubicBezTo>
                    <a:pt x="93312" y="69166"/>
                    <a:pt x="87365" y="72140"/>
                    <a:pt x="81655" y="76244"/>
                  </a:cubicBezTo>
                  <a:cubicBezTo>
                    <a:pt x="76541" y="79871"/>
                    <a:pt x="71010" y="82964"/>
                    <a:pt x="65657" y="86294"/>
                  </a:cubicBezTo>
                  <a:cubicBezTo>
                    <a:pt x="64944" y="85759"/>
                    <a:pt x="64230" y="85224"/>
                    <a:pt x="63516" y="84748"/>
                  </a:cubicBezTo>
                  <a:cubicBezTo>
                    <a:pt x="59651" y="82310"/>
                    <a:pt x="57212" y="82191"/>
                    <a:pt x="54833" y="84332"/>
                  </a:cubicBezTo>
                  <a:cubicBezTo>
                    <a:pt x="52455" y="86532"/>
                    <a:pt x="52276" y="88792"/>
                    <a:pt x="54179" y="93015"/>
                  </a:cubicBezTo>
                  <a:cubicBezTo>
                    <a:pt x="54417" y="93550"/>
                    <a:pt x="54774" y="94026"/>
                    <a:pt x="55071" y="94501"/>
                  </a:cubicBezTo>
                  <a:cubicBezTo>
                    <a:pt x="49005" y="99735"/>
                    <a:pt x="42998" y="105088"/>
                    <a:pt x="36754" y="110202"/>
                  </a:cubicBezTo>
                  <a:cubicBezTo>
                    <a:pt x="35862" y="110975"/>
                    <a:pt x="33959" y="110500"/>
                    <a:pt x="32591" y="110619"/>
                  </a:cubicBezTo>
                  <a:cubicBezTo>
                    <a:pt x="31282" y="99854"/>
                    <a:pt x="26465" y="90636"/>
                    <a:pt x="19626" y="82488"/>
                  </a:cubicBezTo>
                  <a:cubicBezTo>
                    <a:pt x="13976" y="75827"/>
                    <a:pt x="7553" y="69939"/>
                    <a:pt x="0" y="65420"/>
                  </a:cubicBezTo>
                  <a:cubicBezTo>
                    <a:pt x="238" y="61375"/>
                    <a:pt x="2557" y="58223"/>
                    <a:pt x="4877" y="55250"/>
                  </a:cubicBezTo>
                  <a:cubicBezTo>
                    <a:pt x="7969" y="51325"/>
                    <a:pt x="10943" y="47340"/>
                    <a:pt x="12668" y="42582"/>
                  </a:cubicBezTo>
                  <a:cubicBezTo>
                    <a:pt x="13262" y="42463"/>
                    <a:pt x="13857" y="42344"/>
                    <a:pt x="14392" y="42106"/>
                  </a:cubicBezTo>
                  <a:cubicBezTo>
                    <a:pt x="17723" y="43474"/>
                    <a:pt x="21113" y="44783"/>
                    <a:pt x="24324" y="46269"/>
                  </a:cubicBezTo>
                  <a:cubicBezTo>
                    <a:pt x="35802" y="51622"/>
                    <a:pt x="46269" y="58699"/>
                    <a:pt x="56915" y="65539"/>
                  </a:cubicBezTo>
                  <a:cubicBezTo>
                    <a:pt x="58045" y="66252"/>
                    <a:pt x="59234" y="67680"/>
                    <a:pt x="61197" y="65895"/>
                  </a:cubicBezTo>
                  <a:cubicBezTo>
                    <a:pt x="60602" y="64409"/>
                    <a:pt x="60126" y="62684"/>
                    <a:pt x="59175" y="61256"/>
                  </a:cubicBezTo>
                  <a:cubicBezTo>
                    <a:pt x="54358" y="53644"/>
                    <a:pt x="49421" y="46091"/>
                    <a:pt x="44426" y="38598"/>
                  </a:cubicBezTo>
                  <a:cubicBezTo>
                    <a:pt x="39906" y="31877"/>
                    <a:pt x="35267" y="25216"/>
                    <a:pt x="30688" y="18555"/>
                  </a:cubicBezTo>
                  <a:close/>
                  <a:moveTo>
                    <a:pt x="95691" y="11419"/>
                  </a:moveTo>
                  <a:cubicBezTo>
                    <a:pt x="93550" y="11478"/>
                    <a:pt x="92479" y="12608"/>
                    <a:pt x="92420" y="14749"/>
                  </a:cubicBezTo>
                  <a:cubicBezTo>
                    <a:pt x="92420" y="16831"/>
                    <a:pt x="93490" y="18139"/>
                    <a:pt x="95513" y="18258"/>
                  </a:cubicBezTo>
                  <a:cubicBezTo>
                    <a:pt x="98010" y="18377"/>
                    <a:pt x="99438" y="16950"/>
                    <a:pt x="99259" y="14511"/>
                  </a:cubicBezTo>
                  <a:cubicBezTo>
                    <a:pt x="99140" y="12549"/>
                    <a:pt x="97772" y="11419"/>
                    <a:pt x="95691" y="11478"/>
                  </a:cubicBezTo>
                  <a:close/>
                  <a:moveTo>
                    <a:pt x="120967" y="22421"/>
                  </a:moveTo>
                  <a:cubicBezTo>
                    <a:pt x="120253" y="21588"/>
                    <a:pt x="119361" y="19983"/>
                    <a:pt x="118053" y="19150"/>
                  </a:cubicBezTo>
                  <a:cubicBezTo>
                    <a:pt x="116744" y="18377"/>
                    <a:pt x="114663" y="20161"/>
                    <a:pt x="114365" y="22124"/>
                  </a:cubicBezTo>
                  <a:cubicBezTo>
                    <a:pt x="114068" y="23848"/>
                    <a:pt x="114841" y="25038"/>
                    <a:pt x="116625" y="25395"/>
                  </a:cubicBezTo>
                  <a:cubicBezTo>
                    <a:pt x="118766" y="25870"/>
                    <a:pt x="120669" y="24859"/>
                    <a:pt x="121026" y="22421"/>
                  </a:cubicBezTo>
                  <a:close/>
                </a:path>
              </a:pathLst>
            </a:custGeom>
            <a:solidFill>
              <a:srgbClr val="1661A6">
                <a:alpha val="24000"/>
              </a:srgbClr>
            </a:solidFill>
            <a:ln w="5935" cap="flat">
              <a:noFill/>
              <a:prstDash val="solid"/>
              <a:miter/>
            </a:ln>
          </p:spPr>
          <p:txBody>
            <a:bodyPr rtlCol="0" anchor="ctr"/>
            <a:lstStyle/>
            <a:p>
              <a:endParaRPr lang="es-BO"/>
            </a:p>
          </p:txBody>
        </p:sp>
        <p:sp>
          <p:nvSpPr>
            <p:cNvPr id="207" name="Forma libre: forma 206">
              <a:extLst>
                <a:ext uri="{FF2B5EF4-FFF2-40B4-BE49-F238E27FC236}">
                  <a16:creationId xmlns:a16="http://schemas.microsoft.com/office/drawing/2014/main" id="{CA722B57-FBF8-012D-AFED-0310963674CC}"/>
                </a:ext>
              </a:extLst>
            </p:cNvPr>
            <p:cNvSpPr/>
            <p:nvPr/>
          </p:nvSpPr>
          <p:spPr>
            <a:xfrm>
              <a:off x="10697924" y="1018085"/>
              <a:ext cx="65716" cy="21774"/>
            </a:xfrm>
            <a:custGeom>
              <a:avLst/>
              <a:gdLst>
                <a:gd name="connsiteX0" fmla="*/ 52811 w 65716"/>
                <a:gd name="connsiteY0" fmla="*/ 21775 h 21774"/>
                <a:gd name="connsiteX1" fmla="*/ 31758 w 65716"/>
                <a:gd name="connsiteY1" fmla="*/ 18385 h 21774"/>
                <a:gd name="connsiteX2" fmla="*/ 19388 w 65716"/>
                <a:gd name="connsiteY2" fmla="*/ 19396 h 21774"/>
                <a:gd name="connsiteX3" fmla="*/ 0 w 65716"/>
                <a:gd name="connsiteY3" fmla="*/ 21715 h 21774"/>
                <a:gd name="connsiteX4" fmla="*/ 7731 w 65716"/>
                <a:gd name="connsiteY4" fmla="*/ 14400 h 21774"/>
                <a:gd name="connsiteX5" fmla="*/ 21707 w 65716"/>
                <a:gd name="connsiteY5" fmla="*/ 2030 h 21774"/>
                <a:gd name="connsiteX6" fmla="*/ 51741 w 65716"/>
                <a:gd name="connsiteY6" fmla="*/ 8 h 21774"/>
                <a:gd name="connsiteX7" fmla="*/ 65717 w 65716"/>
                <a:gd name="connsiteY7" fmla="*/ 2208 h 21774"/>
                <a:gd name="connsiteX8" fmla="*/ 61851 w 65716"/>
                <a:gd name="connsiteY8" fmla="*/ 8156 h 21774"/>
                <a:gd name="connsiteX9" fmla="*/ 54893 w 65716"/>
                <a:gd name="connsiteY9" fmla="*/ 15233 h 21774"/>
                <a:gd name="connsiteX10" fmla="*/ 52752 w 65716"/>
                <a:gd name="connsiteY10" fmla="*/ 21775 h 2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16" h="21774">
                  <a:moveTo>
                    <a:pt x="52811" y="21775"/>
                  </a:moveTo>
                  <a:cubicBezTo>
                    <a:pt x="45794" y="20585"/>
                    <a:pt x="38835" y="19039"/>
                    <a:pt x="31758" y="18385"/>
                  </a:cubicBezTo>
                  <a:cubicBezTo>
                    <a:pt x="27714" y="17969"/>
                    <a:pt x="23492" y="18920"/>
                    <a:pt x="19388" y="19396"/>
                  </a:cubicBezTo>
                  <a:cubicBezTo>
                    <a:pt x="12905" y="20110"/>
                    <a:pt x="6482" y="20942"/>
                    <a:pt x="0" y="21715"/>
                  </a:cubicBezTo>
                  <a:cubicBezTo>
                    <a:pt x="2557" y="19277"/>
                    <a:pt x="5115" y="16779"/>
                    <a:pt x="7731" y="14400"/>
                  </a:cubicBezTo>
                  <a:cubicBezTo>
                    <a:pt x="12370" y="10237"/>
                    <a:pt x="17069" y="6134"/>
                    <a:pt x="21707" y="2030"/>
                  </a:cubicBezTo>
                  <a:cubicBezTo>
                    <a:pt x="31639" y="186"/>
                    <a:pt x="41690" y="-52"/>
                    <a:pt x="51741" y="8"/>
                  </a:cubicBezTo>
                  <a:cubicBezTo>
                    <a:pt x="56558" y="8"/>
                    <a:pt x="61197" y="603"/>
                    <a:pt x="65717" y="2208"/>
                  </a:cubicBezTo>
                  <a:cubicBezTo>
                    <a:pt x="64468" y="4171"/>
                    <a:pt x="63397" y="6371"/>
                    <a:pt x="61851" y="8156"/>
                  </a:cubicBezTo>
                  <a:cubicBezTo>
                    <a:pt x="59710" y="10653"/>
                    <a:pt x="57272" y="12913"/>
                    <a:pt x="54893" y="15233"/>
                  </a:cubicBezTo>
                  <a:cubicBezTo>
                    <a:pt x="52990" y="17076"/>
                    <a:pt x="52395" y="19277"/>
                    <a:pt x="52752" y="21775"/>
                  </a:cubicBezTo>
                  <a:close/>
                </a:path>
              </a:pathLst>
            </a:custGeom>
            <a:solidFill>
              <a:srgbClr val="31B6D5">
                <a:alpha val="24000"/>
              </a:srgbClr>
            </a:solidFill>
            <a:ln w="5935" cap="flat">
              <a:noFill/>
              <a:prstDash val="solid"/>
              <a:miter/>
            </a:ln>
          </p:spPr>
          <p:txBody>
            <a:bodyPr rtlCol="0" anchor="ctr"/>
            <a:lstStyle/>
            <a:p>
              <a:endParaRPr lang="es-BO"/>
            </a:p>
          </p:txBody>
        </p:sp>
        <p:sp>
          <p:nvSpPr>
            <p:cNvPr id="208" name="Forma libre: forma 207">
              <a:extLst>
                <a:ext uri="{FF2B5EF4-FFF2-40B4-BE49-F238E27FC236}">
                  <a16:creationId xmlns:a16="http://schemas.microsoft.com/office/drawing/2014/main" id="{1CD9FA92-97E1-BE23-6EF3-71C3BFE068E9}"/>
                </a:ext>
              </a:extLst>
            </p:cNvPr>
            <p:cNvSpPr/>
            <p:nvPr/>
          </p:nvSpPr>
          <p:spPr>
            <a:xfrm>
              <a:off x="10786954" y="1001738"/>
              <a:ext cx="46804" cy="48394"/>
            </a:xfrm>
            <a:custGeom>
              <a:avLst/>
              <a:gdLst>
                <a:gd name="connsiteX0" fmla="*/ 16295 w 46804"/>
                <a:gd name="connsiteY0" fmla="*/ 178 h 48394"/>
                <a:gd name="connsiteX1" fmla="*/ 30034 w 46804"/>
                <a:gd name="connsiteY1" fmla="*/ 20221 h 48394"/>
                <a:gd name="connsiteX2" fmla="*/ 44783 w 46804"/>
                <a:gd name="connsiteY2" fmla="*/ 42879 h 48394"/>
                <a:gd name="connsiteX3" fmla="*/ 46805 w 46804"/>
                <a:gd name="connsiteY3" fmla="*/ 47518 h 48394"/>
                <a:gd name="connsiteX4" fmla="*/ 42523 w 46804"/>
                <a:gd name="connsiteY4" fmla="*/ 47161 h 48394"/>
                <a:gd name="connsiteX5" fmla="*/ 9932 w 46804"/>
                <a:gd name="connsiteY5" fmla="*/ 27892 h 48394"/>
                <a:gd name="connsiteX6" fmla="*/ 0 w 46804"/>
                <a:gd name="connsiteY6" fmla="*/ 23729 h 48394"/>
                <a:gd name="connsiteX7" fmla="*/ 7850 w 46804"/>
                <a:gd name="connsiteY7" fmla="*/ 13203 h 48394"/>
                <a:gd name="connsiteX8" fmla="*/ 14630 w 46804"/>
                <a:gd name="connsiteY8" fmla="*/ 0 h 48394"/>
                <a:gd name="connsiteX9" fmla="*/ 16295 w 46804"/>
                <a:gd name="connsiteY9" fmla="*/ 178 h 4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04" h="48394">
                  <a:moveTo>
                    <a:pt x="16295" y="178"/>
                  </a:moveTo>
                  <a:cubicBezTo>
                    <a:pt x="20875" y="6839"/>
                    <a:pt x="25514" y="13500"/>
                    <a:pt x="30034" y="20221"/>
                  </a:cubicBezTo>
                  <a:cubicBezTo>
                    <a:pt x="35029" y="27714"/>
                    <a:pt x="39906" y="35267"/>
                    <a:pt x="44783" y="42879"/>
                  </a:cubicBezTo>
                  <a:cubicBezTo>
                    <a:pt x="45675" y="44307"/>
                    <a:pt x="46151" y="46032"/>
                    <a:pt x="46805" y="47518"/>
                  </a:cubicBezTo>
                  <a:cubicBezTo>
                    <a:pt x="44842" y="49303"/>
                    <a:pt x="43653" y="47935"/>
                    <a:pt x="42523" y="47161"/>
                  </a:cubicBezTo>
                  <a:cubicBezTo>
                    <a:pt x="31877" y="40322"/>
                    <a:pt x="21470" y="33245"/>
                    <a:pt x="9932" y="27892"/>
                  </a:cubicBezTo>
                  <a:cubicBezTo>
                    <a:pt x="6661" y="26346"/>
                    <a:pt x="3271" y="25097"/>
                    <a:pt x="0" y="23729"/>
                  </a:cubicBezTo>
                  <a:cubicBezTo>
                    <a:pt x="2617" y="20221"/>
                    <a:pt x="5115" y="16593"/>
                    <a:pt x="7850" y="13203"/>
                  </a:cubicBezTo>
                  <a:cubicBezTo>
                    <a:pt x="11062" y="9278"/>
                    <a:pt x="13441" y="4996"/>
                    <a:pt x="14630" y="0"/>
                  </a:cubicBezTo>
                  <a:cubicBezTo>
                    <a:pt x="15165" y="59"/>
                    <a:pt x="15760" y="119"/>
                    <a:pt x="16295" y="178"/>
                  </a:cubicBezTo>
                  <a:close/>
                </a:path>
              </a:pathLst>
            </a:custGeom>
            <a:solidFill>
              <a:srgbClr val="38ADD7">
                <a:alpha val="24000"/>
              </a:srgbClr>
            </a:solidFill>
            <a:ln w="5935" cap="flat">
              <a:noFill/>
              <a:prstDash val="solid"/>
              <a:miter/>
            </a:ln>
          </p:spPr>
          <p:txBody>
            <a:bodyPr rtlCol="0" anchor="ctr"/>
            <a:lstStyle/>
            <a:p>
              <a:endParaRPr lang="es-BO"/>
            </a:p>
          </p:txBody>
        </p:sp>
        <p:sp>
          <p:nvSpPr>
            <p:cNvPr id="209" name="Forma libre: forma 208">
              <a:extLst>
                <a:ext uri="{FF2B5EF4-FFF2-40B4-BE49-F238E27FC236}">
                  <a16:creationId xmlns:a16="http://schemas.microsoft.com/office/drawing/2014/main" id="{3BCE7B5D-EAFC-E65D-4D5F-93340A087D15}"/>
                </a:ext>
              </a:extLst>
            </p:cNvPr>
            <p:cNvSpPr/>
            <p:nvPr/>
          </p:nvSpPr>
          <p:spPr>
            <a:xfrm>
              <a:off x="10774048" y="954933"/>
              <a:ext cx="38181" cy="37824"/>
            </a:xfrm>
            <a:custGeom>
              <a:avLst/>
              <a:gdLst>
                <a:gd name="connsiteX0" fmla="*/ 14214 w 38181"/>
                <a:gd name="connsiteY0" fmla="*/ 60 h 37824"/>
                <a:gd name="connsiteX1" fmla="*/ 17961 w 38181"/>
                <a:gd name="connsiteY1" fmla="*/ 6126 h 37824"/>
                <a:gd name="connsiteX2" fmla="*/ 38181 w 38181"/>
                <a:gd name="connsiteY2" fmla="*/ 10705 h 37824"/>
                <a:gd name="connsiteX3" fmla="*/ 23492 w 38181"/>
                <a:gd name="connsiteY3" fmla="*/ 29915 h 37824"/>
                <a:gd name="connsiteX4" fmla="*/ 20221 w 38181"/>
                <a:gd name="connsiteY4" fmla="*/ 37824 h 37824"/>
                <a:gd name="connsiteX5" fmla="*/ 5709 w 38181"/>
                <a:gd name="connsiteY5" fmla="*/ 22599 h 37824"/>
                <a:gd name="connsiteX6" fmla="*/ 0 w 38181"/>
                <a:gd name="connsiteY6" fmla="*/ 15939 h 37824"/>
                <a:gd name="connsiteX7" fmla="*/ 14214 w 38181"/>
                <a:gd name="connsiteY7" fmla="*/ 0 h 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81" h="37824">
                  <a:moveTo>
                    <a:pt x="14214" y="60"/>
                  </a:moveTo>
                  <a:cubicBezTo>
                    <a:pt x="15463" y="2082"/>
                    <a:pt x="16474" y="4282"/>
                    <a:pt x="17961" y="6126"/>
                  </a:cubicBezTo>
                  <a:cubicBezTo>
                    <a:pt x="23432" y="12905"/>
                    <a:pt x="30450" y="13441"/>
                    <a:pt x="38181" y="10705"/>
                  </a:cubicBezTo>
                  <a:cubicBezTo>
                    <a:pt x="34672" y="18199"/>
                    <a:pt x="28844" y="23848"/>
                    <a:pt x="23492" y="29915"/>
                  </a:cubicBezTo>
                  <a:cubicBezTo>
                    <a:pt x="21410" y="32234"/>
                    <a:pt x="19507" y="34435"/>
                    <a:pt x="20221" y="37824"/>
                  </a:cubicBezTo>
                  <a:cubicBezTo>
                    <a:pt x="15403" y="32769"/>
                    <a:pt x="10527" y="27714"/>
                    <a:pt x="5709" y="22599"/>
                  </a:cubicBezTo>
                  <a:cubicBezTo>
                    <a:pt x="3747" y="20458"/>
                    <a:pt x="1903" y="18199"/>
                    <a:pt x="0" y="15939"/>
                  </a:cubicBezTo>
                  <a:cubicBezTo>
                    <a:pt x="4639" y="10527"/>
                    <a:pt x="8029" y="4044"/>
                    <a:pt x="14214" y="0"/>
                  </a:cubicBezTo>
                  <a:close/>
                </a:path>
              </a:pathLst>
            </a:custGeom>
            <a:solidFill>
              <a:srgbClr val="31B6D5">
                <a:alpha val="24000"/>
              </a:srgbClr>
            </a:solidFill>
            <a:ln w="5935" cap="flat">
              <a:noFill/>
              <a:prstDash val="solid"/>
              <a:miter/>
            </a:ln>
          </p:spPr>
          <p:txBody>
            <a:bodyPr rtlCol="0" anchor="ctr"/>
            <a:lstStyle/>
            <a:p>
              <a:endParaRPr lang="es-BO"/>
            </a:p>
          </p:txBody>
        </p:sp>
        <p:sp>
          <p:nvSpPr>
            <p:cNvPr id="210" name="Forma libre: forma 209">
              <a:extLst>
                <a:ext uri="{FF2B5EF4-FFF2-40B4-BE49-F238E27FC236}">
                  <a16:creationId xmlns:a16="http://schemas.microsoft.com/office/drawing/2014/main" id="{17B88E6F-0D2F-8F6B-1CF6-DECE0EE74C17}"/>
                </a:ext>
              </a:extLst>
            </p:cNvPr>
            <p:cNvSpPr/>
            <p:nvPr/>
          </p:nvSpPr>
          <p:spPr>
            <a:xfrm>
              <a:off x="10750637" y="1020293"/>
              <a:ext cx="34592" cy="28427"/>
            </a:xfrm>
            <a:custGeom>
              <a:avLst/>
              <a:gdLst>
                <a:gd name="connsiteX0" fmla="*/ 98 w 34592"/>
                <a:gd name="connsiteY0" fmla="*/ 19566 h 28427"/>
                <a:gd name="connsiteX1" fmla="*/ 2239 w 34592"/>
                <a:gd name="connsiteY1" fmla="*/ 13024 h 28427"/>
                <a:gd name="connsiteX2" fmla="*/ 9197 w 34592"/>
                <a:gd name="connsiteY2" fmla="*/ 5947 h 28427"/>
                <a:gd name="connsiteX3" fmla="*/ 13063 w 34592"/>
                <a:gd name="connsiteY3" fmla="*/ 0 h 28427"/>
                <a:gd name="connsiteX4" fmla="*/ 34592 w 34592"/>
                <a:gd name="connsiteY4" fmla="*/ 5590 h 28427"/>
                <a:gd name="connsiteX5" fmla="*/ 26801 w 34592"/>
                <a:gd name="connsiteY5" fmla="*/ 18258 h 28427"/>
                <a:gd name="connsiteX6" fmla="*/ 21924 w 34592"/>
                <a:gd name="connsiteY6" fmla="*/ 28428 h 28427"/>
                <a:gd name="connsiteX7" fmla="*/ 20081 w 34592"/>
                <a:gd name="connsiteY7" fmla="*/ 28428 h 28427"/>
                <a:gd name="connsiteX8" fmla="*/ 16810 w 34592"/>
                <a:gd name="connsiteY8" fmla="*/ 25514 h 28427"/>
                <a:gd name="connsiteX9" fmla="*/ 98 w 34592"/>
                <a:gd name="connsiteY9" fmla="*/ 19507 h 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92" h="28427">
                  <a:moveTo>
                    <a:pt x="98" y="19566"/>
                  </a:moveTo>
                  <a:cubicBezTo>
                    <a:pt x="-259" y="17009"/>
                    <a:pt x="336" y="14809"/>
                    <a:pt x="2239" y="13024"/>
                  </a:cubicBezTo>
                  <a:cubicBezTo>
                    <a:pt x="4618" y="10705"/>
                    <a:pt x="7056" y="8445"/>
                    <a:pt x="9197" y="5947"/>
                  </a:cubicBezTo>
                  <a:cubicBezTo>
                    <a:pt x="10684" y="4163"/>
                    <a:pt x="11755" y="2022"/>
                    <a:pt x="13063" y="0"/>
                  </a:cubicBezTo>
                  <a:cubicBezTo>
                    <a:pt x="20438" y="119"/>
                    <a:pt x="29656" y="2498"/>
                    <a:pt x="34592" y="5590"/>
                  </a:cubicBezTo>
                  <a:cubicBezTo>
                    <a:pt x="32867" y="10348"/>
                    <a:pt x="29894" y="14333"/>
                    <a:pt x="26801" y="18258"/>
                  </a:cubicBezTo>
                  <a:cubicBezTo>
                    <a:pt x="24422" y="21232"/>
                    <a:pt x="22103" y="24384"/>
                    <a:pt x="21924" y="28428"/>
                  </a:cubicBezTo>
                  <a:cubicBezTo>
                    <a:pt x="21330" y="28428"/>
                    <a:pt x="20735" y="28428"/>
                    <a:pt x="20081" y="28428"/>
                  </a:cubicBezTo>
                  <a:cubicBezTo>
                    <a:pt x="19010" y="27417"/>
                    <a:pt x="18118" y="25989"/>
                    <a:pt x="16810" y="25514"/>
                  </a:cubicBezTo>
                  <a:cubicBezTo>
                    <a:pt x="11279" y="23373"/>
                    <a:pt x="5689" y="21470"/>
                    <a:pt x="98" y="19507"/>
                  </a:cubicBezTo>
                  <a:close/>
                </a:path>
              </a:pathLst>
            </a:custGeom>
            <a:solidFill>
              <a:srgbClr val="1D96BD">
                <a:alpha val="24000"/>
              </a:srgbClr>
            </a:solidFill>
            <a:ln w="5935" cap="flat">
              <a:noFill/>
              <a:prstDash val="solid"/>
              <a:miter/>
            </a:ln>
          </p:spPr>
          <p:txBody>
            <a:bodyPr rtlCol="0" anchor="ctr"/>
            <a:lstStyle/>
            <a:p>
              <a:endParaRPr lang="es-BO"/>
            </a:p>
          </p:txBody>
        </p:sp>
        <p:sp>
          <p:nvSpPr>
            <p:cNvPr id="211" name="Forma libre: forma 210">
              <a:extLst>
                <a:ext uri="{FF2B5EF4-FFF2-40B4-BE49-F238E27FC236}">
                  <a16:creationId xmlns:a16="http://schemas.microsoft.com/office/drawing/2014/main" id="{51052BDA-2FE0-03BE-8EE5-A68B9E20BD4E}"/>
                </a:ext>
              </a:extLst>
            </p:cNvPr>
            <p:cNvSpPr/>
            <p:nvPr/>
          </p:nvSpPr>
          <p:spPr>
            <a:xfrm>
              <a:off x="10788519" y="935383"/>
              <a:ext cx="15919" cy="17527"/>
            </a:xfrm>
            <a:custGeom>
              <a:avLst/>
              <a:gdLst>
                <a:gd name="connsiteX0" fmla="*/ 15920 w 15919"/>
                <a:gd name="connsiteY0" fmla="*/ 162 h 17527"/>
                <a:gd name="connsiteX1" fmla="*/ 279 w 15919"/>
                <a:gd name="connsiteY1" fmla="*/ 17527 h 17527"/>
                <a:gd name="connsiteX2" fmla="*/ 4026 w 15919"/>
                <a:gd name="connsiteY2" fmla="*/ 5098 h 17527"/>
                <a:gd name="connsiteX3" fmla="*/ 15920 w 15919"/>
                <a:gd name="connsiteY3" fmla="*/ 162 h 17527"/>
              </a:gdLst>
              <a:ahLst/>
              <a:cxnLst>
                <a:cxn ang="0">
                  <a:pos x="connsiteX0" y="connsiteY0"/>
                </a:cxn>
                <a:cxn ang="0">
                  <a:pos x="connsiteX1" y="connsiteY1"/>
                </a:cxn>
                <a:cxn ang="0">
                  <a:pos x="connsiteX2" y="connsiteY2"/>
                </a:cxn>
                <a:cxn ang="0">
                  <a:pos x="connsiteX3" y="connsiteY3"/>
                </a:cxn>
              </a:cxnLst>
              <a:rect l="l" t="t" r="r" b="b"/>
              <a:pathLst>
                <a:path w="15919" h="17527">
                  <a:moveTo>
                    <a:pt x="15920" y="162"/>
                  </a:moveTo>
                  <a:cubicBezTo>
                    <a:pt x="10984" y="6228"/>
                    <a:pt x="6880" y="13008"/>
                    <a:pt x="279" y="17527"/>
                  </a:cubicBezTo>
                  <a:cubicBezTo>
                    <a:pt x="-613" y="12770"/>
                    <a:pt x="636" y="8547"/>
                    <a:pt x="4026" y="5098"/>
                  </a:cubicBezTo>
                  <a:cubicBezTo>
                    <a:pt x="7297" y="1827"/>
                    <a:pt x="10924" y="-671"/>
                    <a:pt x="15920" y="162"/>
                  </a:cubicBezTo>
                  <a:close/>
                </a:path>
              </a:pathLst>
            </a:custGeom>
            <a:solidFill>
              <a:srgbClr val="252B5D">
                <a:alpha val="24000"/>
              </a:srgbClr>
            </a:solidFill>
            <a:ln w="5935" cap="flat">
              <a:noFill/>
              <a:prstDash val="solid"/>
              <a:miter/>
            </a:ln>
          </p:spPr>
          <p:txBody>
            <a:bodyPr rtlCol="0" anchor="ctr"/>
            <a:lstStyle/>
            <a:p>
              <a:endParaRPr lang="es-BO"/>
            </a:p>
          </p:txBody>
        </p:sp>
        <p:sp>
          <p:nvSpPr>
            <p:cNvPr id="212" name="Forma libre: forma 211">
              <a:extLst>
                <a:ext uri="{FF2B5EF4-FFF2-40B4-BE49-F238E27FC236}">
                  <a16:creationId xmlns:a16="http://schemas.microsoft.com/office/drawing/2014/main" id="{B5AC441F-1B02-65C7-BFBC-F8CEF431D37E}"/>
                </a:ext>
              </a:extLst>
            </p:cNvPr>
            <p:cNvSpPr/>
            <p:nvPr/>
          </p:nvSpPr>
          <p:spPr>
            <a:xfrm>
              <a:off x="10942593" y="593936"/>
              <a:ext cx="1267" cy="2378"/>
            </a:xfrm>
            <a:custGeom>
              <a:avLst/>
              <a:gdLst>
                <a:gd name="connsiteX0" fmla="*/ 0 w 1267"/>
                <a:gd name="connsiteY0" fmla="*/ 2260 h 2378"/>
                <a:gd name="connsiteX1" fmla="*/ 238 w 1267"/>
                <a:gd name="connsiteY1" fmla="*/ 654 h 2378"/>
                <a:gd name="connsiteX2" fmla="*/ 714 w 1267"/>
                <a:gd name="connsiteY2" fmla="*/ 0 h 2378"/>
                <a:gd name="connsiteX3" fmla="*/ 1249 w 1267"/>
                <a:gd name="connsiteY3" fmla="*/ 1249 h 2378"/>
                <a:gd name="connsiteX4" fmla="*/ 59 w 1267"/>
                <a:gd name="connsiteY4" fmla="*/ 2379 h 2378"/>
                <a:gd name="connsiteX5" fmla="*/ 59 w 1267"/>
                <a:gd name="connsiteY5" fmla="*/ 2379 h 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 h="2378">
                  <a:moveTo>
                    <a:pt x="0" y="2260"/>
                  </a:moveTo>
                  <a:cubicBezTo>
                    <a:pt x="59" y="1725"/>
                    <a:pt x="119" y="1130"/>
                    <a:pt x="238" y="654"/>
                  </a:cubicBezTo>
                  <a:cubicBezTo>
                    <a:pt x="238" y="416"/>
                    <a:pt x="535" y="238"/>
                    <a:pt x="714" y="0"/>
                  </a:cubicBezTo>
                  <a:cubicBezTo>
                    <a:pt x="892" y="416"/>
                    <a:pt x="1368" y="952"/>
                    <a:pt x="1249" y="1249"/>
                  </a:cubicBezTo>
                  <a:cubicBezTo>
                    <a:pt x="1071" y="1725"/>
                    <a:pt x="476" y="2022"/>
                    <a:pt x="59" y="2379"/>
                  </a:cubicBezTo>
                  <a:lnTo>
                    <a:pt x="59" y="2379"/>
                  </a:lnTo>
                  <a:close/>
                </a:path>
              </a:pathLst>
            </a:custGeom>
            <a:solidFill>
              <a:srgbClr val="32A3C3">
                <a:alpha val="24000"/>
              </a:srgbClr>
            </a:solidFill>
            <a:ln w="5935" cap="flat">
              <a:noFill/>
              <a:prstDash val="solid"/>
              <a:miter/>
            </a:ln>
          </p:spPr>
          <p:txBody>
            <a:bodyPr rtlCol="0" anchor="ctr"/>
            <a:lstStyle/>
            <a:p>
              <a:endParaRPr lang="es-BO"/>
            </a:p>
          </p:txBody>
        </p:sp>
        <p:sp>
          <p:nvSpPr>
            <p:cNvPr id="213" name="Forma libre: forma 212">
              <a:extLst>
                <a:ext uri="{FF2B5EF4-FFF2-40B4-BE49-F238E27FC236}">
                  <a16:creationId xmlns:a16="http://schemas.microsoft.com/office/drawing/2014/main" id="{AF430F44-0D39-25D9-4F32-1AFDF1FDD437}"/>
                </a:ext>
              </a:extLst>
            </p:cNvPr>
            <p:cNvSpPr/>
            <p:nvPr/>
          </p:nvSpPr>
          <p:spPr>
            <a:xfrm>
              <a:off x="10649157" y="1070666"/>
              <a:ext cx="1843" cy="1843"/>
            </a:xfrm>
            <a:custGeom>
              <a:avLst/>
              <a:gdLst>
                <a:gd name="connsiteX0" fmla="*/ 1844 w 1843"/>
                <a:gd name="connsiteY0" fmla="*/ 0 h 1843"/>
                <a:gd name="connsiteX1" fmla="*/ 0 w 1843"/>
                <a:gd name="connsiteY1" fmla="*/ 1844 h 1843"/>
                <a:gd name="connsiteX2" fmla="*/ 1844 w 1843"/>
                <a:gd name="connsiteY2" fmla="*/ 0 h 1843"/>
              </a:gdLst>
              <a:ahLst/>
              <a:cxnLst>
                <a:cxn ang="0">
                  <a:pos x="connsiteX0" y="connsiteY0"/>
                </a:cxn>
                <a:cxn ang="0">
                  <a:pos x="connsiteX1" y="connsiteY1"/>
                </a:cxn>
                <a:cxn ang="0">
                  <a:pos x="connsiteX2" y="connsiteY2"/>
                </a:cxn>
              </a:cxnLst>
              <a:rect l="l" t="t" r="r" b="b"/>
              <a:pathLst>
                <a:path w="1843" h="1843">
                  <a:moveTo>
                    <a:pt x="1844" y="0"/>
                  </a:moveTo>
                  <a:lnTo>
                    <a:pt x="0" y="1844"/>
                  </a:lnTo>
                  <a:lnTo>
                    <a:pt x="1844" y="0"/>
                  </a:lnTo>
                  <a:close/>
                </a:path>
              </a:pathLst>
            </a:custGeom>
            <a:solidFill>
              <a:srgbClr val="31B6D5">
                <a:alpha val="24000"/>
              </a:srgbClr>
            </a:solidFill>
            <a:ln w="5935" cap="flat">
              <a:noFill/>
              <a:prstDash val="solid"/>
              <a:miter/>
            </a:ln>
          </p:spPr>
          <p:txBody>
            <a:bodyPr rtlCol="0" anchor="ctr"/>
            <a:lstStyle/>
            <a:p>
              <a:endParaRPr lang="es-BO"/>
            </a:p>
          </p:txBody>
        </p:sp>
        <p:sp>
          <p:nvSpPr>
            <p:cNvPr id="214" name="Forma libre: forma 213">
              <a:extLst>
                <a:ext uri="{FF2B5EF4-FFF2-40B4-BE49-F238E27FC236}">
                  <a16:creationId xmlns:a16="http://schemas.microsoft.com/office/drawing/2014/main" id="{7A4EBA88-3F41-37F1-F30B-73D9183F4F89}"/>
                </a:ext>
              </a:extLst>
            </p:cNvPr>
            <p:cNvSpPr/>
            <p:nvPr/>
          </p:nvSpPr>
          <p:spPr>
            <a:xfrm>
              <a:off x="11179597" y="427949"/>
              <a:ext cx="175912" cy="172548"/>
            </a:xfrm>
            <a:custGeom>
              <a:avLst/>
              <a:gdLst>
                <a:gd name="connsiteX0" fmla="*/ 175794 w 175912"/>
                <a:gd name="connsiteY0" fmla="*/ 143031 h 172548"/>
                <a:gd name="connsiteX1" fmla="*/ 135055 w 175912"/>
                <a:gd name="connsiteY1" fmla="*/ 165868 h 172548"/>
                <a:gd name="connsiteX2" fmla="*/ 105259 w 175912"/>
                <a:gd name="connsiteY2" fmla="*/ 172351 h 172548"/>
                <a:gd name="connsiteX3" fmla="*/ 81173 w 175912"/>
                <a:gd name="connsiteY3" fmla="*/ 171875 h 172548"/>
                <a:gd name="connsiteX4" fmla="*/ 75940 w 175912"/>
                <a:gd name="connsiteY4" fmla="*/ 170804 h 172548"/>
                <a:gd name="connsiteX5" fmla="*/ 40018 w 175912"/>
                <a:gd name="connsiteY5" fmla="*/ 152428 h 172548"/>
                <a:gd name="connsiteX6" fmla="*/ 13910 w 175912"/>
                <a:gd name="connsiteY6" fmla="*/ 121561 h 172548"/>
                <a:gd name="connsiteX7" fmla="*/ 707 w 175912"/>
                <a:gd name="connsiteY7" fmla="*/ 82548 h 172548"/>
                <a:gd name="connsiteX8" fmla="*/ 1837 w 175912"/>
                <a:gd name="connsiteY8" fmla="*/ 52930 h 172548"/>
                <a:gd name="connsiteX9" fmla="*/ 21879 w 175912"/>
                <a:gd name="connsiteY9" fmla="*/ 14035 h 172548"/>
                <a:gd name="connsiteX10" fmla="*/ 34190 w 175912"/>
                <a:gd name="connsiteY10" fmla="*/ 3568 h 172548"/>
                <a:gd name="connsiteX11" fmla="*/ 36509 w 175912"/>
                <a:gd name="connsiteY11" fmla="*/ 0 h 172548"/>
                <a:gd name="connsiteX12" fmla="*/ 42694 w 175912"/>
                <a:gd name="connsiteY12" fmla="*/ 3568 h 172548"/>
                <a:gd name="connsiteX13" fmla="*/ 69338 w 175912"/>
                <a:gd name="connsiteY13" fmla="*/ 28844 h 172548"/>
                <a:gd name="connsiteX14" fmla="*/ 72787 w 175912"/>
                <a:gd name="connsiteY14" fmla="*/ 31699 h 172548"/>
                <a:gd name="connsiteX15" fmla="*/ 87715 w 175912"/>
                <a:gd name="connsiteY15" fmla="*/ 44664 h 172548"/>
                <a:gd name="connsiteX16" fmla="*/ 105914 w 175912"/>
                <a:gd name="connsiteY16" fmla="*/ 62089 h 172548"/>
                <a:gd name="connsiteX17" fmla="*/ 115429 w 175912"/>
                <a:gd name="connsiteY17" fmla="*/ 71545 h 172548"/>
                <a:gd name="connsiteX18" fmla="*/ 124528 w 175912"/>
                <a:gd name="connsiteY18" fmla="*/ 81537 h 172548"/>
                <a:gd name="connsiteX19" fmla="*/ 138267 w 175912"/>
                <a:gd name="connsiteY19" fmla="*/ 96940 h 172548"/>
                <a:gd name="connsiteX20" fmla="*/ 151886 w 175912"/>
                <a:gd name="connsiteY20" fmla="*/ 112284 h 172548"/>
                <a:gd name="connsiteX21" fmla="*/ 171155 w 175912"/>
                <a:gd name="connsiteY21" fmla="*/ 133634 h 172548"/>
                <a:gd name="connsiteX22" fmla="*/ 175912 w 175912"/>
                <a:gd name="connsiteY22" fmla="*/ 143090 h 17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912" h="172548">
                  <a:moveTo>
                    <a:pt x="175794" y="143031"/>
                  </a:moveTo>
                  <a:cubicBezTo>
                    <a:pt x="163423" y="152844"/>
                    <a:pt x="149923" y="160694"/>
                    <a:pt x="135055" y="165868"/>
                  </a:cubicBezTo>
                  <a:cubicBezTo>
                    <a:pt x="125420" y="169199"/>
                    <a:pt x="115548" y="171340"/>
                    <a:pt x="105259" y="172351"/>
                  </a:cubicBezTo>
                  <a:cubicBezTo>
                    <a:pt x="97052" y="173124"/>
                    <a:pt x="89202" y="171340"/>
                    <a:pt x="81173" y="171875"/>
                  </a:cubicBezTo>
                  <a:cubicBezTo>
                    <a:pt x="79448" y="171994"/>
                    <a:pt x="77605" y="171340"/>
                    <a:pt x="75940" y="170804"/>
                  </a:cubicBezTo>
                  <a:cubicBezTo>
                    <a:pt x="62796" y="166939"/>
                    <a:pt x="50545" y="161051"/>
                    <a:pt x="40018" y="152428"/>
                  </a:cubicBezTo>
                  <a:cubicBezTo>
                    <a:pt x="29492" y="143864"/>
                    <a:pt x="20690" y="133575"/>
                    <a:pt x="13910" y="121561"/>
                  </a:cubicBezTo>
                  <a:cubicBezTo>
                    <a:pt x="7011" y="109310"/>
                    <a:pt x="2253" y="96345"/>
                    <a:pt x="707" y="82548"/>
                  </a:cubicBezTo>
                  <a:cubicBezTo>
                    <a:pt x="-423" y="72794"/>
                    <a:pt x="-304" y="62862"/>
                    <a:pt x="1837" y="52930"/>
                  </a:cubicBezTo>
                  <a:cubicBezTo>
                    <a:pt x="4989" y="38003"/>
                    <a:pt x="12364" y="25514"/>
                    <a:pt x="21879" y="14035"/>
                  </a:cubicBezTo>
                  <a:cubicBezTo>
                    <a:pt x="25269" y="9932"/>
                    <a:pt x="30146" y="7137"/>
                    <a:pt x="34190" y="3568"/>
                  </a:cubicBezTo>
                  <a:cubicBezTo>
                    <a:pt x="35201" y="2676"/>
                    <a:pt x="35736" y="1189"/>
                    <a:pt x="36509" y="0"/>
                  </a:cubicBezTo>
                  <a:cubicBezTo>
                    <a:pt x="38591" y="1189"/>
                    <a:pt x="41148" y="1903"/>
                    <a:pt x="42694" y="3568"/>
                  </a:cubicBezTo>
                  <a:cubicBezTo>
                    <a:pt x="51080" y="12549"/>
                    <a:pt x="61488" y="19328"/>
                    <a:pt x="69338" y="28844"/>
                  </a:cubicBezTo>
                  <a:cubicBezTo>
                    <a:pt x="70290" y="29974"/>
                    <a:pt x="71479" y="30926"/>
                    <a:pt x="72787" y="31699"/>
                  </a:cubicBezTo>
                  <a:cubicBezTo>
                    <a:pt x="78556" y="35089"/>
                    <a:pt x="82957" y="40084"/>
                    <a:pt x="87715" y="44664"/>
                  </a:cubicBezTo>
                  <a:cubicBezTo>
                    <a:pt x="93781" y="50492"/>
                    <a:pt x="99907" y="56261"/>
                    <a:pt x="105914" y="62089"/>
                  </a:cubicBezTo>
                  <a:cubicBezTo>
                    <a:pt x="109125" y="65182"/>
                    <a:pt x="112337" y="68334"/>
                    <a:pt x="115429" y="71545"/>
                  </a:cubicBezTo>
                  <a:cubicBezTo>
                    <a:pt x="118522" y="74816"/>
                    <a:pt x="121436" y="78266"/>
                    <a:pt x="124528" y="81537"/>
                  </a:cubicBezTo>
                  <a:cubicBezTo>
                    <a:pt x="129286" y="86532"/>
                    <a:pt x="134341" y="91171"/>
                    <a:pt x="138267" y="96940"/>
                  </a:cubicBezTo>
                  <a:cubicBezTo>
                    <a:pt x="142132" y="102590"/>
                    <a:pt x="147604" y="106931"/>
                    <a:pt x="151886" y="112284"/>
                  </a:cubicBezTo>
                  <a:cubicBezTo>
                    <a:pt x="157833" y="119777"/>
                    <a:pt x="164672" y="126557"/>
                    <a:pt x="171155" y="133634"/>
                  </a:cubicBezTo>
                  <a:cubicBezTo>
                    <a:pt x="173653" y="136370"/>
                    <a:pt x="175615" y="139284"/>
                    <a:pt x="175912" y="143090"/>
                  </a:cubicBezTo>
                  <a:close/>
                </a:path>
              </a:pathLst>
            </a:custGeom>
            <a:solidFill>
              <a:srgbClr val="6EC6D9">
                <a:alpha val="24000"/>
              </a:srgbClr>
            </a:solidFill>
            <a:ln w="5935" cap="flat">
              <a:noFill/>
              <a:prstDash val="solid"/>
              <a:miter/>
            </a:ln>
          </p:spPr>
          <p:txBody>
            <a:bodyPr rtlCol="0" anchor="ctr"/>
            <a:lstStyle/>
            <a:p>
              <a:endParaRPr lang="es-BO"/>
            </a:p>
          </p:txBody>
        </p:sp>
        <p:sp>
          <p:nvSpPr>
            <p:cNvPr id="215" name="Forma libre: forma 214">
              <a:extLst>
                <a:ext uri="{FF2B5EF4-FFF2-40B4-BE49-F238E27FC236}">
                  <a16:creationId xmlns:a16="http://schemas.microsoft.com/office/drawing/2014/main" id="{F553356E-DA72-32FB-ED48-ED019DE6139B}"/>
                </a:ext>
              </a:extLst>
            </p:cNvPr>
            <p:cNvSpPr/>
            <p:nvPr/>
          </p:nvSpPr>
          <p:spPr>
            <a:xfrm>
              <a:off x="11368296" y="587156"/>
              <a:ext cx="1665" cy="1843"/>
            </a:xfrm>
            <a:custGeom>
              <a:avLst/>
              <a:gdLst>
                <a:gd name="connsiteX0" fmla="*/ 1665 w 1665"/>
                <a:gd name="connsiteY0" fmla="*/ 1844 h 1843"/>
                <a:gd name="connsiteX1" fmla="*/ 0 w 1665"/>
                <a:gd name="connsiteY1" fmla="*/ 0 h 1843"/>
                <a:gd name="connsiteX2" fmla="*/ 1665 w 1665"/>
                <a:gd name="connsiteY2" fmla="*/ 1844 h 1843"/>
              </a:gdLst>
              <a:ahLst/>
              <a:cxnLst>
                <a:cxn ang="0">
                  <a:pos x="connsiteX0" y="connsiteY0"/>
                </a:cxn>
                <a:cxn ang="0">
                  <a:pos x="connsiteX1" y="connsiteY1"/>
                </a:cxn>
                <a:cxn ang="0">
                  <a:pos x="connsiteX2" y="connsiteY2"/>
                </a:cxn>
              </a:cxnLst>
              <a:rect l="l" t="t" r="r" b="b"/>
              <a:pathLst>
                <a:path w="1665" h="1843">
                  <a:moveTo>
                    <a:pt x="1665" y="1844"/>
                  </a:moveTo>
                  <a:cubicBezTo>
                    <a:pt x="1130" y="1249"/>
                    <a:pt x="535" y="654"/>
                    <a:pt x="0" y="0"/>
                  </a:cubicBezTo>
                  <a:lnTo>
                    <a:pt x="1665" y="1844"/>
                  </a:lnTo>
                  <a:close/>
                </a:path>
              </a:pathLst>
            </a:custGeom>
            <a:solidFill>
              <a:srgbClr val="8BC8CD">
                <a:alpha val="24000"/>
              </a:srgbClr>
            </a:solidFill>
            <a:ln w="5935" cap="flat">
              <a:noFill/>
              <a:prstDash val="solid"/>
              <a:miter/>
            </a:ln>
          </p:spPr>
          <p:txBody>
            <a:bodyPr rtlCol="0" anchor="ctr"/>
            <a:lstStyle/>
            <a:p>
              <a:endParaRPr lang="es-BO"/>
            </a:p>
          </p:txBody>
        </p:sp>
        <p:sp>
          <p:nvSpPr>
            <p:cNvPr id="216" name="Forma libre: forma 215">
              <a:extLst>
                <a:ext uri="{FF2B5EF4-FFF2-40B4-BE49-F238E27FC236}">
                  <a16:creationId xmlns:a16="http://schemas.microsoft.com/office/drawing/2014/main" id="{4FB22115-1051-DD5A-D080-799718D373BB}"/>
                </a:ext>
              </a:extLst>
            </p:cNvPr>
            <p:cNvSpPr/>
            <p:nvPr/>
          </p:nvSpPr>
          <p:spPr>
            <a:xfrm>
              <a:off x="10880055" y="259762"/>
              <a:ext cx="147666" cy="256502"/>
            </a:xfrm>
            <a:custGeom>
              <a:avLst/>
              <a:gdLst>
                <a:gd name="connsiteX0" fmla="*/ 147643 w 147666"/>
                <a:gd name="connsiteY0" fmla="*/ 162477 h 256502"/>
                <a:gd name="connsiteX1" fmla="*/ 144432 w 147666"/>
                <a:gd name="connsiteY1" fmla="*/ 171695 h 256502"/>
                <a:gd name="connsiteX2" fmla="*/ 137235 w 147666"/>
                <a:gd name="connsiteY2" fmla="*/ 204227 h 256502"/>
                <a:gd name="connsiteX3" fmla="*/ 135035 w 147666"/>
                <a:gd name="connsiteY3" fmla="*/ 228432 h 256502"/>
                <a:gd name="connsiteX4" fmla="*/ 134976 w 147666"/>
                <a:gd name="connsiteY4" fmla="*/ 256503 h 256502"/>
                <a:gd name="connsiteX5" fmla="*/ 132061 w 147666"/>
                <a:gd name="connsiteY5" fmla="*/ 252578 h 256502"/>
                <a:gd name="connsiteX6" fmla="*/ 125103 w 147666"/>
                <a:gd name="connsiteY6" fmla="*/ 230216 h 256502"/>
                <a:gd name="connsiteX7" fmla="*/ 102444 w 147666"/>
                <a:gd name="connsiteY7" fmla="*/ 170328 h 256502"/>
                <a:gd name="connsiteX8" fmla="*/ 100779 w 147666"/>
                <a:gd name="connsiteY8" fmla="*/ 166165 h 256502"/>
                <a:gd name="connsiteX9" fmla="*/ 91442 w 147666"/>
                <a:gd name="connsiteY9" fmla="*/ 135120 h 256502"/>
                <a:gd name="connsiteX10" fmla="*/ 75444 w 147666"/>
                <a:gd name="connsiteY10" fmla="*/ 105919 h 256502"/>
                <a:gd name="connsiteX11" fmla="*/ 69675 w 147666"/>
                <a:gd name="connsiteY11" fmla="*/ 99139 h 256502"/>
                <a:gd name="connsiteX12" fmla="*/ 67593 w 147666"/>
                <a:gd name="connsiteY12" fmla="*/ 95155 h 256502"/>
                <a:gd name="connsiteX13" fmla="*/ 35122 w 147666"/>
                <a:gd name="connsiteY13" fmla="*/ 47577 h 256502"/>
                <a:gd name="connsiteX14" fmla="*/ 11035 w 147666"/>
                <a:gd name="connsiteY14" fmla="*/ 16175 h 256502"/>
                <a:gd name="connsiteX15" fmla="*/ 211 w 147666"/>
                <a:gd name="connsiteY15" fmla="*/ 2973 h 256502"/>
                <a:gd name="connsiteX16" fmla="*/ 390 w 147666"/>
                <a:gd name="connsiteY16" fmla="*/ 653 h 256502"/>
                <a:gd name="connsiteX17" fmla="*/ 2769 w 147666"/>
                <a:gd name="connsiteY17" fmla="*/ 118 h 256502"/>
                <a:gd name="connsiteX18" fmla="*/ 8597 w 147666"/>
                <a:gd name="connsiteY18" fmla="*/ 4281 h 256502"/>
                <a:gd name="connsiteX19" fmla="*/ 36549 w 147666"/>
                <a:gd name="connsiteY19" fmla="*/ 26880 h 256502"/>
                <a:gd name="connsiteX20" fmla="*/ 71578 w 147666"/>
                <a:gd name="connsiteY20" fmla="*/ 60720 h 256502"/>
                <a:gd name="connsiteX21" fmla="*/ 107380 w 147666"/>
                <a:gd name="connsiteY21" fmla="*/ 101161 h 256502"/>
                <a:gd name="connsiteX22" fmla="*/ 133191 w 147666"/>
                <a:gd name="connsiteY22" fmla="*/ 134644 h 256502"/>
                <a:gd name="connsiteX23" fmla="*/ 145026 w 147666"/>
                <a:gd name="connsiteY23" fmla="*/ 150523 h 256502"/>
                <a:gd name="connsiteX24" fmla="*/ 147584 w 147666"/>
                <a:gd name="connsiteY24" fmla="*/ 162596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7666" h="256502">
                  <a:moveTo>
                    <a:pt x="147643" y="162477"/>
                  </a:moveTo>
                  <a:cubicBezTo>
                    <a:pt x="145086" y="164975"/>
                    <a:pt x="145205" y="168603"/>
                    <a:pt x="144432" y="171695"/>
                  </a:cubicBezTo>
                  <a:cubicBezTo>
                    <a:pt x="141696" y="182460"/>
                    <a:pt x="139139" y="193284"/>
                    <a:pt x="137235" y="204227"/>
                  </a:cubicBezTo>
                  <a:cubicBezTo>
                    <a:pt x="135868" y="212196"/>
                    <a:pt x="135332" y="220344"/>
                    <a:pt x="135035" y="228432"/>
                  </a:cubicBezTo>
                  <a:cubicBezTo>
                    <a:pt x="134678" y="237769"/>
                    <a:pt x="134976" y="247106"/>
                    <a:pt x="134976" y="256503"/>
                  </a:cubicBezTo>
                  <a:cubicBezTo>
                    <a:pt x="132061" y="256384"/>
                    <a:pt x="132537" y="253886"/>
                    <a:pt x="132061" y="252578"/>
                  </a:cubicBezTo>
                  <a:cubicBezTo>
                    <a:pt x="129564" y="245203"/>
                    <a:pt x="127482" y="237650"/>
                    <a:pt x="125103" y="230216"/>
                  </a:cubicBezTo>
                  <a:cubicBezTo>
                    <a:pt x="118561" y="209877"/>
                    <a:pt x="110354" y="190132"/>
                    <a:pt x="102444" y="170328"/>
                  </a:cubicBezTo>
                  <a:cubicBezTo>
                    <a:pt x="101909" y="168960"/>
                    <a:pt x="100957" y="167592"/>
                    <a:pt x="100779" y="166165"/>
                  </a:cubicBezTo>
                  <a:cubicBezTo>
                    <a:pt x="99411" y="155281"/>
                    <a:pt x="95010" y="145290"/>
                    <a:pt x="91442" y="135120"/>
                  </a:cubicBezTo>
                  <a:cubicBezTo>
                    <a:pt x="87755" y="124534"/>
                    <a:pt x="82164" y="114899"/>
                    <a:pt x="75444" y="105919"/>
                  </a:cubicBezTo>
                  <a:cubicBezTo>
                    <a:pt x="73660" y="103540"/>
                    <a:pt x="71638" y="101399"/>
                    <a:pt x="69675" y="99139"/>
                  </a:cubicBezTo>
                  <a:cubicBezTo>
                    <a:pt x="68961" y="97771"/>
                    <a:pt x="68485" y="96285"/>
                    <a:pt x="67593" y="95155"/>
                  </a:cubicBezTo>
                  <a:cubicBezTo>
                    <a:pt x="55639" y="80049"/>
                    <a:pt x="46481" y="63040"/>
                    <a:pt x="35122" y="47577"/>
                  </a:cubicBezTo>
                  <a:cubicBezTo>
                    <a:pt x="27331" y="36931"/>
                    <a:pt x="19123" y="26583"/>
                    <a:pt x="11035" y="16175"/>
                  </a:cubicBezTo>
                  <a:cubicBezTo>
                    <a:pt x="7526" y="11715"/>
                    <a:pt x="3720" y="7433"/>
                    <a:pt x="211" y="2973"/>
                  </a:cubicBezTo>
                  <a:cubicBezTo>
                    <a:pt x="-146" y="2497"/>
                    <a:pt x="-27" y="1069"/>
                    <a:pt x="390" y="653"/>
                  </a:cubicBezTo>
                  <a:cubicBezTo>
                    <a:pt x="865" y="118"/>
                    <a:pt x="2233" y="-180"/>
                    <a:pt x="2769" y="118"/>
                  </a:cubicBezTo>
                  <a:cubicBezTo>
                    <a:pt x="4791" y="1367"/>
                    <a:pt x="6575" y="2973"/>
                    <a:pt x="8597" y="4281"/>
                  </a:cubicBezTo>
                  <a:cubicBezTo>
                    <a:pt x="18767" y="10763"/>
                    <a:pt x="27331" y="19208"/>
                    <a:pt x="36549" y="26880"/>
                  </a:cubicBezTo>
                  <a:cubicBezTo>
                    <a:pt x="49098" y="37347"/>
                    <a:pt x="60516" y="48885"/>
                    <a:pt x="71578" y="60720"/>
                  </a:cubicBezTo>
                  <a:cubicBezTo>
                    <a:pt x="83889" y="73863"/>
                    <a:pt x="96378" y="86769"/>
                    <a:pt x="107380" y="101161"/>
                  </a:cubicBezTo>
                  <a:cubicBezTo>
                    <a:pt x="115944" y="112342"/>
                    <a:pt x="124865" y="123285"/>
                    <a:pt x="133191" y="134644"/>
                  </a:cubicBezTo>
                  <a:cubicBezTo>
                    <a:pt x="137117" y="139997"/>
                    <a:pt x="141101" y="145230"/>
                    <a:pt x="145026" y="150523"/>
                  </a:cubicBezTo>
                  <a:cubicBezTo>
                    <a:pt x="147703" y="154151"/>
                    <a:pt x="147822" y="158374"/>
                    <a:pt x="147584" y="162596"/>
                  </a:cubicBezTo>
                  <a:close/>
                </a:path>
              </a:pathLst>
            </a:custGeom>
            <a:solidFill>
              <a:srgbClr val="6EC6D9">
                <a:alpha val="24000"/>
              </a:srgbClr>
            </a:solidFill>
            <a:ln w="5935" cap="flat">
              <a:noFill/>
              <a:prstDash val="solid"/>
              <a:miter/>
            </a:ln>
          </p:spPr>
          <p:txBody>
            <a:bodyPr rtlCol="0" anchor="ctr"/>
            <a:lstStyle/>
            <a:p>
              <a:endParaRPr lang="es-BO"/>
            </a:p>
          </p:txBody>
        </p:sp>
        <p:sp>
          <p:nvSpPr>
            <p:cNvPr id="217" name="Forma libre: forma 216">
              <a:extLst>
                <a:ext uri="{FF2B5EF4-FFF2-40B4-BE49-F238E27FC236}">
                  <a16:creationId xmlns:a16="http://schemas.microsoft.com/office/drawing/2014/main" id="{20AE35FD-4C81-6B13-F142-DF16208A0EC1}"/>
                </a:ext>
              </a:extLst>
            </p:cNvPr>
            <p:cNvSpPr/>
            <p:nvPr/>
          </p:nvSpPr>
          <p:spPr>
            <a:xfrm>
              <a:off x="10816868" y="188275"/>
              <a:ext cx="773" cy="416"/>
            </a:xfrm>
            <a:custGeom>
              <a:avLst/>
              <a:gdLst>
                <a:gd name="connsiteX0" fmla="*/ 714 w 773"/>
                <a:gd name="connsiteY0" fmla="*/ 416 h 416"/>
                <a:gd name="connsiteX1" fmla="*/ 0 w 773"/>
                <a:gd name="connsiteY1" fmla="*/ 0 h 416"/>
                <a:gd name="connsiteX2" fmla="*/ 773 w 773"/>
                <a:gd name="connsiteY2" fmla="*/ 416 h 416"/>
                <a:gd name="connsiteX3" fmla="*/ 773 w 773"/>
                <a:gd name="connsiteY3" fmla="*/ 416 h 416"/>
              </a:gdLst>
              <a:ahLst/>
              <a:cxnLst>
                <a:cxn ang="0">
                  <a:pos x="connsiteX0" y="connsiteY0"/>
                </a:cxn>
                <a:cxn ang="0">
                  <a:pos x="connsiteX1" y="connsiteY1"/>
                </a:cxn>
                <a:cxn ang="0">
                  <a:pos x="connsiteX2" y="connsiteY2"/>
                </a:cxn>
                <a:cxn ang="0">
                  <a:pos x="connsiteX3" y="connsiteY3"/>
                </a:cxn>
              </a:cxnLst>
              <a:rect l="l" t="t" r="r" b="b"/>
              <a:pathLst>
                <a:path w="773" h="416">
                  <a:moveTo>
                    <a:pt x="714" y="416"/>
                  </a:moveTo>
                  <a:lnTo>
                    <a:pt x="0" y="0"/>
                  </a:lnTo>
                  <a:lnTo>
                    <a:pt x="773" y="416"/>
                  </a:lnTo>
                  <a:lnTo>
                    <a:pt x="773" y="416"/>
                  </a:lnTo>
                  <a:close/>
                </a:path>
              </a:pathLst>
            </a:custGeom>
            <a:solidFill>
              <a:srgbClr val="32A3C3">
                <a:alpha val="24000"/>
              </a:srgbClr>
            </a:solidFill>
            <a:ln w="5935" cap="flat">
              <a:noFill/>
              <a:prstDash val="solid"/>
              <a:miter/>
            </a:ln>
          </p:spPr>
          <p:txBody>
            <a:bodyPr rtlCol="0" anchor="ctr"/>
            <a:lstStyle/>
            <a:p>
              <a:endParaRPr lang="es-BO"/>
            </a:p>
          </p:txBody>
        </p:sp>
        <p:sp>
          <p:nvSpPr>
            <p:cNvPr id="218" name="Forma libre: forma 217">
              <a:extLst>
                <a:ext uri="{FF2B5EF4-FFF2-40B4-BE49-F238E27FC236}">
                  <a16:creationId xmlns:a16="http://schemas.microsoft.com/office/drawing/2014/main" id="{6AB56863-7764-54D0-F256-266ADA7AB25A}"/>
                </a:ext>
              </a:extLst>
            </p:cNvPr>
            <p:cNvSpPr/>
            <p:nvPr/>
          </p:nvSpPr>
          <p:spPr>
            <a:xfrm>
              <a:off x="11206556" y="607912"/>
              <a:ext cx="192605" cy="310742"/>
            </a:xfrm>
            <a:custGeom>
              <a:avLst/>
              <a:gdLst>
                <a:gd name="connsiteX0" fmla="*/ 192546 w 192605"/>
                <a:gd name="connsiteY0" fmla="*/ 145767 h 310742"/>
                <a:gd name="connsiteX1" fmla="*/ 192427 w 192605"/>
                <a:gd name="connsiteY1" fmla="*/ 166522 h 310742"/>
                <a:gd name="connsiteX2" fmla="*/ 180830 w 192605"/>
                <a:gd name="connsiteY2" fmla="*/ 223378 h 310742"/>
                <a:gd name="connsiteX3" fmla="*/ 174288 w 192605"/>
                <a:gd name="connsiteY3" fmla="*/ 238187 h 310742"/>
                <a:gd name="connsiteX4" fmla="*/ 156565 w 192605"/>
                <a:gd name="connsiteY4" fmla="*/ 263106 h 310742"/>
                <a:gd name="connsiteX5" fmla="*/ 139378 w 192605"/>
                <a:gd name="connsiteY5" fmla="*/ 280234 h 310742"/>
                <a:gd name="connsiteX6" fmla="*/ 113983 w 192605"/>
                <a:gd name="connsiteY6" fmla="*/ 297243 h 310742"/>
                <a:gd name="connsiteX7" fmla="*/ 74553 w 192605"/>
                <a:gd name="connsiteY7" fmla="*/ 309197 h 310742"/>
                <a:gd name="connsiteX8" fmla="*/ 56652 w 192605"/>
                <a:gd name="connsiteY8" fmla="*/ 310743 h 310742"/>
                <a:gd name="connsiteX9" fmla="*/ 29235 w 192605"/>
                <a:gd name="connsiteY9" fmla="*/ 303487 h 310742"/>
                <a:gd name="connsiteX10" fmla="*/ 13296 w 192605"/>
                <a:gd name="connsiteY10" fmla="*/ 292128 h 310742"/>
                <a:gd name="connsiteX11" fmla="*/ 93 w 192605"/>
                <a:gd name="connsiteY11" fmla="*/ 258229 h 310742"/>
                <a:gd name="connsiteX12" fmla="*/ 18649 w 192605"/>
                <a:gd name="connsiteY12" fmla="*/ 226768 h 310742"/>
                <a:gd name="connsiteX13" fmla="*/ 58079 w 192605"/>
                <a:gd name="connsiteY13" fmla="*/ 200184 h 310742"/>
                <a:gd name="connsiteX14" fmla="*/ 89183 w 192605"/>
                <a:gd name="connsiteY14" fmla="*/ 178952 h 310742"/>
                <a:gd name="connsiteX15" fmla="*/ 92870 w 192605"/>
                <a:gd name="connsiteY15" fmla="*/ 173064 h 310742"/>
                <a:gd name="connsiteX16" fmla="*/ 94535 w 192605"/>
                <a:gd name="connsiteY16" fmla="*/ 172945 h 310742"/>
                <a:gd name="connsiteX17" fmla="*/ 98163 w 192605"/>
                <a:gd name="connsiteY17" fmla="*/ 171102 h 310742"/>
                <a:gd name="connsiteX18" fmla="*/ 132300 w 192605"/>
                <a:gd name="connsiteY18" fmla="*/ 124119 h 310742"/>
                <a:gd name="connsiteX19" fmla="*/ 143124 w 192605"/>
                <a:gd name="connsiteY19" fmla="*/ 83321 h 310742"/>
                <a:gd name="connsiteX20" fmla="*/ 145027 w 192605"/>
                <a:gd name="connsiteY20" fmla="*/ 60008 h 310742"/>
                <a:gd name="connsiteX21" fmla="*/ 143957 w 192605"/>
                <a:gd name="connsiteY21" fmla="*/ 48410 h 310742"/>
                <a:gd name="connsiteX22" fmla="*/ 143600 w 192605"/>
                <a:gd name="connsiteY22" fmla="*/ 43891 h 310742"/>
                <a:gd name="connsiteX23" fmla="*/ 138426 w 192605"/>
                <a:gd name="connsiteY23" fmla="*/ 4698 h 310742"/>
                <a:gd name="connsiteX24" fmla="*/ 138426 w 192605"/>
                <a:gd name="connsiteY24" fmla="*/ 0 h 310742"/>
                <a:gd name="connsiteX25" fmla="*/ 192605 w 192605"/>
                <a:gd name="connsiteY25" fmla="*/ 145648 h 31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2605" h="310742">
                  <a:moveTo>
                    <a:pt x="192546" y="145767"/>
                  </a:moveTo>
                  <a:cubicBezTo>
                    <a:pt x="192546" y="152665"/>
                    <a:pt x="192427" y="159624"/>
                    <a:pt x="192427" y="166522"/>
                  </a:cubicBezTo>
                  <a:cubicBezTo>
                    <a:pt x="192427" y="186267"/>
                    <a:pt x="188502" y="205179"/>
                    <a:pt x="180830" y="223378"/>
                  </a:cubicBezTo>
                  <a:cubicBezTo>
                    <a:pt x="178748" y="228374"/>
                    <a:pt x="176488" y="233250"/>
                    <a:pt x="174288" y="238187"/>
                  </a:cubicBezTo>
                  <a:cubicBezTo>
                    <a:pt x="168995" y="246929"/>
                    <a:pt x="163167" y="255255"/>
                    <a:pt x="156565" y="263106"/>
                  </a:cubicBezTo>
                  <a:cubicBezTo>
                    <a:pt x="151331" y="269350"/>
                    <a:pt x="145682" y="275059"/>
                    <a:pt x="139378" y="280234"/>
                  </a:cubicBezTo>
                  <a:cubicBezTo>
                    <a:pt x="131468" y="286775"/>
                    <a:pt x="123261" y="292842"/>
                    <a:pt x="113983" y="297243"/>
                  </a:cubicBezTo>
                  <a:cubicBezTo>
                    <a:pt x="101434" y="303190"/>
                    <a:pt x="88529" y="307710"/>
                    <a:pt x="74553" y="309197"/>
                  </a:cubicBezTo>
                  <a:cubicBezTo>
                    <a:pt x="68605" y="309851"/>
                    <a:pt x="62658" y="310445"/>
                    <a:pt x="56652" y="310743"/>
                  </a:cubicBezTo>
                  <a:cubicBezTo>
                    <a:pt x="47136" y="309732"/>
                    <a:pt x="37858" y="307948"/>
                    <a:pt x="29235" y="303487"/>
                  </a:cubicBezTo>
                  <a:cubicBezTo>
                    <a:pt x="23169" y="300751"/>
                    <a:pt x="17995" y="296886"/>
                    <a:pt x="13296" y="292128"/>
                  </a:cubicBezTo>
                  <a:cubicBezTo>
                    <a:pt x="4019" y="282672"/>
                    <a:pt x="-739" y="271551"/>
                    <a:pt x="93" y="258229"/>
                  </a:cubicBezTo>
                  <a:cubicBezTo>
                    <a:pt x="688" y="244491"/>
                    <a:pt x="8420" y="234440"/>
                    <a:pt x="18649" y="226768"/>
                  </a:cubicBezTo>
                  <a:cubicBezTo>
                    <a:pt x="31257" y="217252"/>
                    <a:pt x="44936" y="209045"/>
                    <a:pt x="58079" y="200184"/>
                  </a:cubicBezTo>
                  <a:cubicBezTo>
                    <a:pt x="68487" y="193166"/>
                    <a:pt x="78835" y="186089"/>
                    <a:pt x="89183" y="178952"/>
                  </a:cubicBezTo>
                  <a:cubicBezTo>
                    <a:pt x="91205" y="177525"/>
                    <a:pt x="92692" y="175681"/>
                    <a:pt x="92870" y="173064"/>
                  </a:cubicBezTo>
                  <a:cubicBezTo>
                    <a:pt x="93405" y="173064"/>
                    <a:pt x="94000" y="173005"/>
                    <a:pt x="94535" y="172945"/>
                  </a:cubicBezTo>
                  <a:lnTo>
                    <a:pt x="98163" y="171102"/>
                  </a:lnTo>
                  <a:cubicBezTo>
                    <a:pt x="113626" y="158434"/>
                    <a:pt x="124510" y="142377"/>
                    <a:pt x="132300" y="124119"/>
                  </a:cubicBezTo>
                  <a:cubicBezTo>
                    <a:pt x="137891" y="111035"/>
                    <a:pt x="140983" y="97237"/>
                    <a:pt x="143124" y="83321"/>
                  </a:cubicBezTo>
                  <a:cubicBezTo>
                    <a:pt x="144314" y="75649"/>
                    <a:pt x="144730" y="67798"/>
                    <a:pt x="145027" y="60008"/>
                  </a:cubicBezTo>
                  <a:cubicBezTo>
                    <a:pt x="145206" y="56142"/>
                    <a:pt x="144314" y="52276"/>
                    <a:pt x="143957" y="48410"/>
                  </a:cubicBezTo>
                  <a:cubicBezTo>
                    <a:pt x="143778" y="46924"/>
                    <a:pt x="143541" y="45437"/>
                    <a:pt x="143600" y="43891"/>
                  </a:cubicBezTo>
                  <a:cubicBezTo>
                    <a:pt x="143600" y="30569"/>
                    <a:pt x="141400" y="17604"/>
                    <a:pt x="138426" y="4698"/>
                  </a:cubicBezTo>
                  <a:cubicBezTo>
                    <a:pt x="138129" y="3390"/>
                    <a:pt x="138426" y="1963"/>
                    <a:pt x="138426" y="0"/>
                  </a:cubicBezTo>
                  <a:cubicBezTo>
                    <a:pt x="166556" y="29498"/>
                    <a:pt x="190048" y="90695"/>
                    <a:pt x="192605" y="145648"/>
                  </a:cubicBezTo>
                  <a:close/>
                </a:path>
              </a:pathLst>
            </a:custGeom>
            <a:solidFill>
              <a:srgbClr val="9ED6E1">
                <a:alpha val="24000"/>
              </a:srgbClr>
            </a:solidFill>
            <a:ln w="5935" cap="flat">
              <a:noFill/>
              <a:prstDash val="solid"/>
              <a:miter/>
            </a:ln>
          </p:spPr>
          <p:txBody>
            <a:bodyPr rtlCol="0" anchor="ctr"/>
            <a:lstStyle/>
            <a:p>
              <a:endParaRPr lang="es-BO"/>
            </a:p>
          </p:txBody>
        </p:sp>
        <p:sp>
          <p:nvSpPr>
            <p:cNvPr id="219" name="Forma libre: forma 218">
              <a:extLst>
                <a:ext uri="{FF2B5EF4-FFF2-40B4-BE49-F238E27FC236}">
                  <a16:creationId xmlns:a16="http://schemas.microsoft.com/office/drawing/2014/main" id="{74023F6C-A75C-3A89-7C24-AAFF55C26187}"/>
                </a:ext>
              </a:extLst>
            </p:cNvPr>
            <p:cNvSpPr/>
            <p:nvPr/>
          </p:nvSpPr>
          <p:spPr>
            <a:xfrm>
              <a:off x="11065463" y="688616"/>
              <a:ext cx="234023" cy="177643"/>
            </a:xfrm>
            <a:custGeom>
              <a:avLst/>
              <a:gdLst>
                <a:gd name="connsiteX0" fmla="*/ 234024 w 234023"/>
                <a:gd name="connsiteY0" fmla="*/ 92479 h 177643"/>
                <a:gd name="connsiteX1" fmla="*/ 230336 w 234023"/>
                <a:gd name="connsiteY1" fmla="*/ 98367 h 177643"/>
                <a:gd name="connsiteX2" fmla="*/ 199232 w 234023"/>
                <a:gd name="connsiteY2" fmla="*/ 119599 h 177643"/>
                <a:gd name="connsiteX3" fmla="*/ 159802 w 234023"/>
                <a:gd name="connsiteY3" fmla="*/ 146183 h 177643"/>
                <a:gd name="connsiteX4" fmla="*/ 141247 w 234023"/>
                <a:gd name="connsiteY4" fmla="*/ 177644 h 177643"/>
                <a:gd name="connsiteX5" fmla="*/ 128936 w 234023"/>
                <a:gd name="connsiteY5" fmla="*/ 175503 h 177643"/>
                <a:gd name="connsiteX6" fmla="*/ 103898 w 234023"/>
                <a:gd name="connsiteY6" fmla="*/ 173421 h 177643"/>
                <a:gd name="connsiteX7" fmla="*/ 48351 w 234023"/>
                <a:gd name="connsiteY7" fmla="*/ 153676 h 177643"/>
                <a:gd name="connsiteX8" fmla="*/ 17842 w 234023"/>
                <a:gd name="connsiteY8" fmla="*/ 126141 h 177643"/>
                <a:gd name="connsiteX9" fmla="*/ 9278 w 234023"/>
                <a:gd name="connsiteY9" fmla="*/ 115912 h 177643"/>
                <a:gd name="connsiteX10" fmla="*/ 8505 w 234023"/>
                <a:gd name="connsiteY10" fmla="*/ 113354 h 177643"/>
                <a:gd name="connsiteX11" fmla="*/ 2676 w 234023"/>
                <a:gd name="connsiteY11" fmla="*/ 95631 h 177643"/>
                <a:gd name="connsiteX12" fmla="*/ 119 w 234023"/>
                <a:gd name="connsiteY12" fmla="*/ 81596 h 177643"/>
                <a:gd name="connsiteX13" fmla="*/ 0 w 234023"/>
                <a:gd name="connsiteY13" fmla="*/ 77849 h 177643"/>
                <a:gd name="connsiteX14" fmla="*/ 59 w 234023"/>
                <a:gd name="connsiteY14" fmla="*/ 74281 h 177643"/>
                <a:gd name="connsiteX15" fmla="*/ 3985 w 234023"/>
                <a:gd name="connsiteY15" fmla="*/ 80228 h 177643"/>
                <a:gd name="connsiteX16" fmla="*/ 22362 w 234023"/>
                <a:gd name="connsiteY16" fmla="*/ 107942 h 177643"/>
                <a:gd name="connsiteX17" fmla="*/ 47399 w 234023"/>
                <a:gd name="connsiteY17" fmla="*/ 131255 h 177643"/>
                <a:gd name="connsiteX18" fmla="*/ 96286 w 234023"/>
                <a:gd name="connsiteY18" fmla="*/ 146837 h 177643"/>
                <a:gd name="connsiteX19" fmla="*/ 121799 w 234023"/>
                <a:gd name="connsiteY19" fmla="*/ 139284 h 177643"/>
                <a:gd name="connsiteX20" fmla="*/ 131850 w 234023"/>
                <a:gd name="connsiteY20" fmla="*/ 129174 h 177643"/>
                <a:gd name="connsiteX21" fmla="*/ 127865 w 234023"/>
                <a:gd name="connsiteY21" fmla="*/ 108775 h 177643"/>
                <a:gd name="connsiteX22" fmla="*/ 110024 w 234023"/>
                <a:gd name="connsiteY22" fmla="*/ 96761 h 177643"/>
                <a:gd name="connsiteX23" fmla="*/ 79336 w 234023"/>
                <a:gd name="connsiteY23" fmla="*/ 83856 h 177643"/>
                <a:gd name="connsiteX24" fmla="*/ 7434 w 234023"/>
                <a:gd name="connsiteY24" fmla="*/ 41155 h 177643"/>
                <a:gd name="connsiteX25" fmla="*/ 2022 w 234023"/>
                <a:gd name="connsiteY25" fmla="*/ 37943 h 177643"/>
                <a:gd name="connsiteX26" fmla="*/ 1427 w 234023"/>
                <a:gd name="connsiteY26" fmla="*/ 36219 h 177643"/>
                <a:gd name="connsiteX27" fmla="*/ 1427 w 234023"/>
                <a:gd name="connsiteY27" fmla="*/ 32948 h 177643"/>
                <a:gd name="connsiteX28" fmla="*/ 9159 w 234023"/>
                <a:gd name="connsiteY28" fmla="*/ 4758 h 177643"/>
                <a:gd name="connsiteX29" fmla="*/ 12846 w 234023"/>
                <a:gd name="connsiteY29" fmla="*/ 0 h 177643"/>
                <a:gd name="connsiteX30" fmla="*/ 35445 w 234023"/>
                <a:gd name="connsiteY30" fmla="*/ 23313 h 177643"/>
                <a:gd name="connsiteX31" fmla="*/ 69285 w 234023"/>
                <a:gd name="connsiteY31" fmla="*/ 48648 h 177643"/>
                <a:gd name="connsiteX32" fmla="*/ 144042 w 234023"/>
                <a:gd name="connsiteY32" fmla="*/ 81774 h 177643"/>
                <a:gd name="connsiteX33" fmla="*/ 152190 w 234023"/>
                <a:gd name="connsiteY33" fmla="*/ 85164 h 177643"/>
                <a:gd name="connsiteX34" fmla="*/ 127806 w 234023"/>
                <a:gd name="connsiteY34" fmla="*/ 87662 h 177643"/>
                <a:gd name="connsiteX35" fmla="*/ 130006 w 234023"/>
                <a:gd name="connsiteY35" fmla="*/ 90101 h 177643"/>
                <a:gd name="connsiteX36" fmla="*/ 150168 w 234023"/>
                <a:gd name="connsiteY36" fmla="*/ 94323 h 177643"/>
                <a:gd name="connsiteX37" fmla="*/ 179428 w 234023"/>
                <a:gd name="connsiteY37" fmla="*/ 90517 h 177643"/>
                <a:gd name="connsiteX38" fmla="*/ 196437 w 234023"/>
                <a:gd name="connsiteY38" fmla="*/ 90695 h 177643"/>
                <a:gd name="connsiteX39" fmla="*/ 205298 w 234023"/>
                <a:gd name="connsiteY39" fmla="*/ 91706 h 177643"/>
                <a:gd name="connsiteX40" fmla="*/ 213268 w 234023"/>
                <a:gd name="connsiteY40" fmla="*/ 92360 h 177643"/>
                <a:gd name="connsiteX41" fmla="*/ 233845 w 234023"/>
                <a:gd name="connsiteY41" fmla="*/ 92539 h 17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4023" h="177643">
                  <a:moveTo>
                    <a:pt x="234024" y="92479"/>
                  </a:moveTo>
                  <a:cubicBezTo>
                    <a:pt x="233845" y="95096"/>
                    <a:pt x="232358" y="96999"/>
                    <a:pt x="230336" y="98367"/>
                  </a:cubicBezTo>
                  <a:cubicBezTo>
                    <a:pt x="219988" y="105504"/>
                    <a:pt x="209640" y="112581"/>
                    <a:pt x="199232" y="119599"/>
                  </a:cubicBezTo>
                  <a:cubicBezTo>
                    <a:pt x="186089" y="128460"/>
                    <a:pt x="172470" y="136667"/>
                    <a:pt x="159802" y="146183"/>
                  </a:cubicBezTo>
                  <a:cubicBezTo>
                    <a:pt x="149573" y="153855"/>
                    <a:pt x="141901" y="163906"/>
                    <a:pt x="141247" y="177644"/>
                  </a:cubicBezTo>
                  <a:cubicBezTo>
                    <a:pt x="137262" y="176157"/>
                    <a:pt x="133218" y="175681"/>
                    <a:pt x="128936" y="175503"/>
                  </a:cubicBezTo>
                  <a:cubicBezTo>
                    <a:pt x="120550" y="175146"/>
                    <a:pt x="112105" y="174908"/>
                    <a:pt x="103898" y="173421"/>
                  </a:cubicBezTo>
                  <a:cubicBezTo>
                    <a:pt x="84391" y="169793"/>
                    <a:pt x="65479" y="164203"/>
                    <a:pt x="48351" y="153676"/>
                  </a:cubicBezTo>
                  <a:cubicBezTo>
                    <a:pt x="36457" y="146361"/>
                    <a:pt x="26584" y="136905"/>
                    <a:pt x="17842" y="126141"/>
                  </a:cubicBezTo>
                  <a:cubicBezTo>
                    <a:pt x="15046" y="122691"/>
                    <a:pt x="13381" y="118231"/>
                    <a:pt x="9278" y="115912"/>
                  </a:cubicBezTo>
                  <a:cubicBezTo>
                    <a:pt x="9040" y="115079"/>
                    <a:pt x="8980" y="114068"/>
                    <a:pt x="8505" y="113354"/>
                  </a:cubicBezTo>
                  <a:cubicBezTo>
                    <a:pt x="5353" y="107823"/>
                    <a:pt x="3747" y="101817"/>
                    <a:pt x="2676" y="95631"/>
                  </a:cubicBezTo>
                  <a:cubicBezTo>
                    <a:pt x="1844" y="90933"/>
                    <a:pt x="952" y="86294"/>
                    <a:pt x="119" y="81596"/>
                  </a:cubicBezTo>
                  <a:cubicBezTo>
                    <a:pt x="119" y="80347"/>
                    <a:pt x="59" y="79098"/>
                    <a:pt x="0" y="77849"/>
                  </a:cubicBezTo>
                  <a:cubicBezTo>
                    <a:pt x="0" y="76660"/>
                    <a:pt x="0" y="75470"/>
                    <a:pt x="59" y="74281"/>
                  </a:cubicBezTo>
                  <a:cubicBezTo>
                    <a:pt x="1368" y="76243"/>
                    <a:pt x="2855" y="78147"/>
                    <a:pt x="3985" y="80228"/>
                  </a:cubicBezTo>
                  <a:cubicBezTo>
                    <a:pt x="9159" y="90101"/>
                    <a:pt x="15284" y="99438"/>
                    <a:pt x="22362" y="107942"/>
                  </a:cubicBezTo>
                  <a:cubicBezTo>
                    <a:pt x="29617" y="116744"/>
                    <a:pt x="37884" y="124773"/>
                    <a:pt x="47399" y="131255"/>
                  </a:cubicBezTo>
                  <a:cubicBezTo>
                    <a:pt x="62089" y="141306"/>
                    <a:pt x="78147" y="147551"/>
                    <a:pt x="96286" y="146837"/>
                  </a:cubicBezTo>
                  <a:cubicBezTo>
                    <a:pt x="105444" y="146480"/>
                    <a:pt x="114246" y="144458"/>
                    <a:pt x="121799" y="139284"/>
                  </a:cubicBezTo>
                  <a:cubicBezTo>
                    <a:pt x="125665" y="136667"/>
                    <a:pt x="128520" y="132564"/>
                    <a:pt x="131850" y="129174"/>
                  </a:cubicBezTo>
                  <a:cubicBezTo>
                    <a:pt x="132861" y="121918"/>
                    <a:pt x="133634" y="114782"/>
                    <a:pt x="127865" y="108775"/>
                  </a:cubicBezTo>
                  <a:cubicBezTo>
                    <a:pt x="122810" y="103482"/>
                    <a:pt x="116744" y="99616"/>
                    <a:pt x="110024" y="96761"/>
                  </a:cubicBezTo>
                  <a:cubicBezTo>
                    <a:pt x="99795" y="92360"/>
                    <a:pt x="89327" y="88614"/>
                    <a:pt x="79336" y="83856"/>
                  </a:cubicBezTo>
                  <a:cubicBezTo>
                    <a:pt x="54001" y="71962"/>
                    <a:pt x="29082" y="59294"/>
                    <a:pt x="7434" y="41155"/>
                  </a:cubicBezTo>
                  <a:cubicBezTo>
                    <a:pt x="5828" y="39846"/>
                    <a:pt x="3806" y="39014"/>
                    <a:pt x="2022" y="37943"/>
                  </a:cubicBezTo>
                  <a:lnTo>
                    <a:pt x="1427" y="36219"/>
                  </a:lnTo>
                  <a:cubicBezTo>
                    <a:pt x="1427" y="35148"/>
                    <a:pt x="1427" y="34018"/>
                    <a:pt x="1427" y="32948"/>
                  </a:cubicBezTo>
                  <a:cubicBezTo>
                    <a:pt x="2974" y="23254"/>
                    <a:pt x="6007" y="13976"/>
                    <a:pt x="9159" y="4758"/>
                  </a:cubicBezTo>
                  <a:cubicBezTo>
                    <a:pt x="9872" y="2676"/>
                    <a:pt x="10764" y="952"/>
                    <a:pt x="12846" y="0"/>
                  </a:cubicBezTo>
                  <a:cubicBezTo>
                    <a:pt x="20340" y="7791"/>
                    <a:pt x="27357" y="16117"/>
                    <a:pt x="35445" y="23313"/>
                  </a:cubicBezTo>
                  <a:cubicBezTo>
                    <a:pt x="45972" y="32650"/>
                    <a:pt x="57272" y="41214"/>
                    <a:pt x="69285" y="48648"/>
                  </a:cubicBezTo>
                  <a:cubicBezTo>
                    <a:pt x="92658" y="63160"/>
                    <a:pt x="117339" y="74757"/>
                    <a:pt x="144042" y="81774"/>
                  </a:cubicBezTo>
                  <a:cubicBezTo>
                    <a:pt x="146837" y="82488"/>
                    <a:pt x="149513" y="84034"/>
                    <a:pt x="152190" y="85164"/>
                  </a:cubicBezTo>
                  <a:cubicBezTo>
                    <a:pt x="144577" y="88197"/>
                    <a:pt x="136370" y="86354"/>
                    <a:pt x="127806" y="87662"/>
                  </a:cubicBezTo>
                  <a:cubicBezTo>
                    <a:pt x="128936" y="88911"/>
                    <a:pt x="129352" y="89863"/>
                    <a:pt x="130006" y="90101"/>
                  </a:cubicBezTo>
                  <a:cubicBezTo>
                    <a:pt x="136548" y="92420"/>
                    <a:pt x="143209" y="93907"/>
                    <a:pt x="150168" y="94323"/>
                  </a:cubicBezTo>
                  <a:cubicBezTo>
                    <a:pt x="160159" y="94977"/>
                    <a:pt x="169853" y="93372"/>
                    <a:pt x="179428" y="90517"/>
                  </a:cubicBezTo>
                  <a:cubicBezTo>
                    <a:pt x="185078" y="90517"/>
                    <a:pt x="190787" y="90517"/>
                    <a:pt x="196437" y="90695"/>
                  </a:cubicBezTo>
                  <a:cubicBezTo>
                    <a:pt x="199411" y="90814"/>
                    <a:pt x="202325" y="91409"/>
                    <a:pt x="205298" y="91706"/>
                  </a:cubicBezTo>
                  <a:cubicBezTo>
                    <a:pt x="207975" y="92004"/>
                    <a:pt x="210651" y="92301"/>
                    <a:pt x="213268" y="92360"/>
                  </a:cubicBezTo>
                  <a:cubicBezTo>
                    <a:pt x="220107" y="92479"/>
                    <a:pt x="227006" y="92479"/>
                    <a:pt x="233845" y="92539"/>
                  </a:cubicBezTo>
                  <a:close/>
                </a:path>
              </a:pathLst>
            </a:custGeom>
            <a:solidFill>
              <a:srgbClr val="6EC6D9">
                <a:alpha val="24000"/>
              </a:srgbClr>
            </a:solidFill>
            <a:ln w="5935" cap="flat">
              <a:noFill/>
              <a:prstDash val="solid"/>
              <a:miter/>
            </a:ln>
          </p:spPr>
          <p:txBody>
            <a:bodyPr rtlCol="0" anchor="ctr"/>
            <a:lstStyle/>
            <a:p>
              <a:endParaRPr lang="es-BO"/>
            </a:p>
          </p:txBody>
        </p:sp>
        <p:sp>
          <p:nvSpPr>
            <p:cNvPr id="220" name="Forma libre: forma 219">
              <a:extLst>
                <a:ext uri="{FF2B5EF4-FFF2-40B4-BE49-F238E27FC236}">
                  <a16:creationId xmlns:a16="http://schemas.microsoft.com/office/drawing/2014/main" id="{F131699D-3329-AED1-AE69-14FD10FC4F26}"/>
                </a:ext>
              </a:extLst>
            </p:cNvPr>
            <p:cNvSpPr/>
            <p:nvPr/>
          </p:nvSpPr>
          <p:spPr>
            <a:xfrm>
              <a:off x="11193388" y="647342"/>
              <a:ext cx="109386" cy="135601"/>
            </a:xfrm>
            <a:custGeom>
              <a:avLst/>
              <a:gdLst>
                <a:gd name="connsiteX0" fmla="*/ 51622 w 109386"/>
                <a:gd name="connsiteY0" fmla="*/ 131672 h 135601"/>
                <a:gd name="connsiteX1" fmla="*/ 22362 w 109386"/>
                <a:gd name="connsiteY1" fmla="*/ 135478 h 135601"/>
                <a:gd name="connsiteX2" fmla="*/ 2201 w 109386"/>
                <a:gd name="connsiteY2" fmla="*/ 131255 h 135601"/>
                <a:gd name="connsiteX3" fmla="*/ 0 w 109386"/>
                <a:gd name="connsiteY3" fmla="*/ 128817 h 135601"/>
                <a:gd name="connsiteX4" fmla="*/ 24384 w 109386"/>
                <a:gd name="connsiteY4" fmla="*/ 126319 h 135601"/>
                <a:gd name="connsiteX5" fmla="*/ 56201 w 109386"/>
                <a:gd name="connsiteY5" fmla="*/ 110381 h 135601"/>
                <a:gd name="connsiteX6" fmla="*/ 81120 w 109386"/>
                <a:gd name="connsiteY6" fmla="*/ 75708 h 135601"/>
                <a:gd name="connsiteX7" fmla="*/ 86116 w 109386"/>
                <a:gd name="connsiteY7" fmla="*/ 50254 h 135601"/>
                <a:gd name="connsiteX8" fmla="*/ 84034 w 109386"/>
                <a:gd name="connsiteY8" fmla="*/ 27892 h 135601"/>
                <a:gd name="connsiteX9" fmla="*/ 78920 w 109386"/>
                <a:gd name="connsiteY9" fmla="*/ 14452 h 135601"/>
                <a:gd name="connsiteX10" fmla="*/ 75946 w 109386"/>
                <a:gd name="connsiteY10" fmla="*/ 5947 h 135601"/>
                <a:gd name="connsiteX11" fmla="*/ 98367 w 109386"/>
                <a:gd name="connsiteY11" fmla="*/ 0 h 135601"/>
                <a:gd name="connsiteX12" fmla="*/ 99497 w 109386"/>
                <a:gd name="connsiteY12" fmla="*/ 3747 h 135601"/>
                <a:gd name="connsiteX13" fmla="*/ 100032 w 109386"/>
                <a:gd name="connsiteY13" fmla="*/ 6185 h 135601"/>
                <a:gd name="connsiteX14" fmla="*/ 107704 w 109386"/>
                <a:gd name="connsiteY14" fmla="*/ 26584 h 135601"/>
                <a:gd name="connsiteX15" fmla="*/ 109370 w 109386"/>
                <a:gd name="connsiteY15" fmla="*/ 39906 h 135601"/>
                <a:gd name="connsiteX16" fmla="*/ 99973 w 109386"/>
                <a:gd name="connsiteY16" fmla="*/ 86354 h 135601"/>
                <a:gd name="connsiteX17" fmla="*/ 88316 w 109386"/>
                <a:gd name="connsiteY17" fmla="*/ 105504 h 135601"/>
                <a:gd name="connsiteX18" fmla="*/ 62922 w 109386"/>
                <a:gd name="connsiteY18" fmla="*/ 126557 h 135601"/>
                <a:gd name="connsiteX19" fmla="*/ 51562 w 109386"/>
                <a:gd name="connsiteY19" fmla="*/ 13167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386" h="135601">
                  <a:moveTo>
                    <a:pt x="51622" y="131672"/>
                  </a:moveTo>
                  <a:cubicBezTo>
                    <a:pt x="42047" y="134467"/>
                    <a:pt x="32353" y="136073"/>
                    <a:pt x="22362" y="135478"/>
                  </a:cubicBezTo>
                  <a:cubicBezTo>
                    <a:pt x="15463" y="135062"/>
                    <a:pt x="8742" y="133575"/>
                    <a:pt x="2201" y="131255"/>
                  </a:cubicBezTo>
                  <a:cubicBezTo>
                    <a:pt x="1546" y="131017"/>
                    <a:pt x="1130" y="130125"/>
                    <a:pt x="0" y="128817"/>
                  </a:cubicBezTo>
                  <a:cubicBezTo>
                    <a:pt x="8564" y="127509"/>
                    <a:pt x="16771" y="129352"/>
                    <a:pt x="24384" y="126319"/>
                  </a:cubicBezTo>
                  <a:cubicBezTo>
                    <a:pt x="36338" y="123643"/>
                    <a:pt x="46507" y="117934"/>
                    <a:pt x="56201" y="110381"/>
                  </a:cubicBezTo>
                  <a:cubicBezTo>
                    <a:pt x="68036" y="101103"/>
                    <a:pt x="75708" y="89089"/>
                    <a:pt x="81120" y="75708"/>
                  </a:cubicBezTo>
                  <a:cubicBezTo>
                    <a:pt x="84332" y="67798"/>
                    <a:pt x="86354" y="59175"/>
                    <a:pt x="86116" y="50254"/>
                  </a:cubicBezTo>
                  <a:cubicBezTo>
                    <a:pt x="85938" y="42701"/>
                    <a:pt x="86116" y="35208"/>
                    <a:pt x="84034" y="27892"/>
                  </a:cubicBezTo>
                  <a:cubicBezTo>
                    <a:pt x="82726" y="23313"/>
                    <a:pt x="80704" y="18912"/>
                    <a:pt x="78920" y="14452"/>
                  </a:cubicBezTo>
                  <a:cubicBezTo>
                    <a:pt x="77849" y="11716"/>
                    <a:pt x="75768" y="9337"/>
                    <a:pt x="75946" y="5947"/>
                  </a:cubicBezTo>
                  <a:cubicBezTo>
                    <a:pt x="83678" y="4401"/>
                    <a:pt x="90457" y="297"/>
                    <a:pt x="98367" y="0"/>
                  </a:cubicBezTo>
                  <a:cubicBezTo>
                    <a:pt x="100211" y="773"/>
                    <a:pt x="99735" y="2200"/>
                    <a:pt x="99497" y="3747"/>
                  </a:cubicBezTo>
                  <a:cubicBezTo>
                    <a:pt x="99378" y="4520"/>
                    <a:pt x="99497" y="5650"/>
                    <a:pt x="100032" y="6185"/>
                  </a:cubicBezTo>
                  <a:cubicBezTo>
                    <a:pt x="105623" y="11894"/>
                    <a:pt x="106693" y="19210"/>
                    <a:pt x="107704" y="26584"/>
                  </a:cubicBezTo>
                  <a:cubicBezTo>
                    <a:pt x="108299" y="31045"/>
                    <a:pt x="109548" y="35505"/>
                    <a:pt x="109370" y="39906"/>
                  </a:cubicBezTo>
                  <a:cubicBezTo>
                    <a:pt x="108834" y="55904"/>
                    <a:pt x="106396" y="71724"/>
                    <a:pt x="99973" y="86354"/>
                  </a:cubicBezTo>
                  <a:cubicBezTo>
                    <a:pt x="96999" y="93074"/>
                    <a:pt x="93015" y="99438"/>
                    <a:pt x="88316" y="105504"/>
                  </a:cubicBezTo>
                  <a:cubicBezTo>
                    <a:pt x="81299" y="114603"/>
                    <a:pt x="72437" y="120848"/>
                    <a:pt x="62922" y="126557"/>
                  </a:cubicBezTo>
                  <a:cubicBezTo>
                    <a:pt x="59413" y="128698"/>
                    <a:pt x="55369" y="130006"/>
                    <a:pt x="51562" y="131672"/>
                  </a:cubicBezTo>
                  <a:close/>
                </a:path>
              </a:pathLst>
            </a:custGeom>
            <a:solidFill>
              <a:srgbClr val="1D96BD">
                <a:alpha val="24000"/>
              </a:srgbClr>
            </a:solidFill>
            <a:ln w="5935" cap="flat">
              <a:noFill/>
              <a:prstDash val="solid"/>
              <a:miter/>
            </a:ln>
          </p:spPr>
          <p:txBody>
            <a:bodyPr rtlCol="0" anchor="ctr"/>
            <a:lstStyle/>
            <a:p>
              <a:endParaRPr lang="es-BO"/>
            </a:p>
          </p:txBody>
        </p:sp>
        <p:sp>
          <p:nvSpPr>
            <p:cNvPr id="221" name="Forma libre: forma 220">
              <a:extLst>
                <a:ext uri="{FF2B5EF4-FFF2-40B4-BE49-F238E27FC236}">
                  <a16:creationId xmlns:a16="http://schemas.microsoft.com/office/drawing/2014/main" id="{42D67136-EFF7-B289-27AD-817E84DC1EA6}"/>
                </a:ext>
              </a:extLst>
            </p:cNvPr>
            <p:cNvSpPr/>
            <p:nvPr/>
          </p:nvSpPr>
          <p:spPr>
            <a:xfrm>
              <a:off x="11049762" y="625121"/>
              <a:ext cx="66422" cy="98048"/>
            </a:xfrm>
            <a:custGeom>
              <a:avLst/>
              <a:gdLst>
                <a:gd name="connsiteX0" fmla="*/ 28666 w 66422"/>
                <a:gd name="connsiteY0" fmla="*/ 63376 h 98048"/>
                <a:gd name="connsiteX1" fmla="*/ 24978 w 66422"/>
                <a:gd name="connsiteY1" fmla="*/ 68134 h 98048"/>
                <a:gd name="connsiteX2" fmla="*/ 17247 w 66422"/>
                <a:gd name="connsiteY2" fmla="*/ 96324 h 98048"/>
                <a:gd name="connsiteX3" fmla="*/ 0 w 66422"/>
                <a:gd name="connsiteY3" fmla="*/ 98048 h 98048"/>
                <a:gd name="connsiteX4" fmla="*/ 11478 w 66422"/>
                <a:gd name="connsiteY4" fmla="*/ 53979 h 98048"/>
                <a:gd name="connsiteX5" fmla="*/ 13976 w 66422"/>
                <a:gd name="connsiteY5" fmla="*/ 43631 h 98048"/>
                <a:gd name="connsiteX6" fmla="*/ 20577 w 66422"/>
                <a:gd name="connsiteY6" fmla="*/ 31975 h 98048"/>
                <a:gd name="connsiteX7" fmla="*/ 27238 w 66422"/>
                <a:gd name="connsiteY7" fmla="*/ 19247 h 98048"/>
                <a:gd name="connsiteX8" fmla="*/ 37289 w 66422"/>
                <a:gd name="connsiteY8" fmla="*/ 4260 h 98048"/>
                <a:gd name="connsiteX9" fmla="*/ 45496 w 66422"/>
                <a:gd name="connsiteY9" fmla="*/ 97 h 98048"/>
                <a:gd name="connsiteX10" fmla="*/ 57867 w 66422"/>
                <a:gd name="connsiteY10" fmla="*/ 335 h 98048"/>
                <a:gd name="connsiteX11" fmla="*/ 65955 w 66422"/>
                <a:gd name="connsiteY11" fmla="*/ 5271 h 98048"/>
                <a:gd name="connsiteX12" fmla="*/ 65776 w 66422"/>
                <a:gd name="connsiteY12" fmla="*/ 10327 h 98048"/>
                <a:gd name="connsiteX13" fmla="*/ 62268 w 66422"/>
                <a:gd name="connsiteY13" fmla="*/ 14430 h 98048"/>
                <a:gd name="connsiteX14" fmla="*/ 50135 w 66422"/>
                <a:gd name="connsiteY14" fmla="*/ 26563 h 98048"/>
                <a:gd name="connsiteX15" fmla="*/ 29260 w 66422"/>
                <a:gd name="connsiteY15" fmla="*/ 58915 h 98048"/>
                <a:gd name="connsiteX16" fmla="*/ 28666 w 66422"/>
                <a:gd name="connsiteY16" fmla="*/ 63316 h 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22" h="98048">
                  <a:moveTo>
                    <a:pt x="28666" y="63376"/>
                  </a:moveTo>
                  <a:cubicBezTo>
                    <a:pt x="26644" y="64327"/>
                    <a:pt x="25692" y="66052"/>
                    <a:pt x="24978" y="68134"/>
                  </a:cubicBezTo>
                  <a:cubicBezTo>
                    <a:pt x="21826" y="77352"/>
                    <a:pt x="18853" y="86689"/>
                    <a:pt x="17247" y="96324"/>
                  </a:cubicBezTo>
                  <a:cubicBezTo>
                    <a:pt x="11359" y="95253"/>
                    <a:pt x="5709" y="96978"/>
                    <a:pt x="0" y="98048"/>
                  </a:cubicBezTo>
                  <a:cubicBezTo>
                    <a:pt x="2082" y="82883"/>
                    <a:pt x="6839" y="68431"/>
                    <a:pt x="11478" y="53979"/>
                  </a:cubicBezTo>
                  <a:cubicBezTo>
                    <a:pt x="12549" y="50589"/>
                    <a:pt x="13143" y="47081"/>
                    <a:pt x="13976" y="43631"/>
                  </a:cubicBezTo>
                  <a:cubicBezTo>
                    <a:pt x="17544" y="40539"/>
                    <a:pt x="19091" y="36138"/>
                    <a:pt x="20577" y="31975"/>
                  </a:cubicBezTo>
                  <a:cubicBezTo>
                    <a:pt x="22183" y="27336"/>
                    <a:pt x="24622" y="23292"/>
                    <a:pt x="27238" y="19247"/>
                  </a:cubicBezTo>
                  <a:cubicBezTo>
                    <a:pt x="30569" y="14252"/>
                    <a:pt x="34197" y="9435"/>
                    <a:pt x="37289" y="4260"/>
                  </a:cubicBezTo>
                  <a:cubicBezTo>
                    <a:pt x="39252" y="870"/>
                    <a:pt x="41869" y="-378"/>
                    <a:pt x="45496" y="97"/>
                  </a:cubicBezTo>
                  <a:cubicBezTo>
                    <a:pt x="49600" y="633"/>
                    <a:pt x="53644" y="1049"/>
                    <a:pt x="57867" y="335"/>
                  </a:cubicBezTo>
                  <a:cubicBezTo>
                    <a:pt x="61316" y="-259"/>
                    <a:pt x="63992" y="2714"/>
                    <a:pt x="65955" y="5271"/>
                  </a:cubicBezTo>
                  <a:cubicBezTo>
                    <a:pt x="66787" y="6342"/>
                    <a:pt x="66371" y="8840"/>
                    <a:pt x="65776" y="10327"/>
                  </a:cubicBezTo>
                  <a:cubicBezTo>
                    <a:pt x="65122" y="11873"/>
                    <a:pt x="63576" y="13122"/>
                    <a:pt x="62268" y="14430"/>
                  </a:cubicBezTo>
                  <a:cubicBezTo>
                    <a:pt x="58223" y="18534"/>
                    <a:pt x="54179" y="22518"/>
                    <a:pt x="50135" y="26563"/>
                  </a:cubicBezTo>
                  <a:cubicBezTo>
                    <a:pt x="40917" y="35840"/>
                    <a:pt x="34375" y="46962"/>
                    <a:pt x="29260" y="58915"/>
                  </a:cubicBezTo>
                  <a:cubicBezTo>
                    <a:pt x="28725" y="60224"/>
                    <a:pt x="28844" y="61889"/>
                    <a:pt x="28666" y="63316"/>
                  </a:cubicBezTo>
                  <a:close/>
                </a:path>
              </a:pathLst>
            </a:custGeom>
            <a:solidFill>
              <a:srgbClr val="1D96BD">
                <a:alpha val="24000"/>
              </a:srgbClr>
            </a:solidFill>
            <a:ln w="5935" cap="flat">
              <a:noFill/>
              <a:prstDash val="solid"/>
              <a:miter/>
            </a:ln>
          </p:spPr>
          <p:txBody>
            <a:bodyPr rtlCol="0" anchor="ctr"/>
            <a:lstStyle/>
            <a:p>
              <a:endParaRPr lang="es-BO"/>
            </a:p>
          </p:txBody>
        </p:sp>
        <p:sp>
          <p:nvSpPr>
            <p:cNvPr id="222" name="Forma libre: forma 221">
              <a:extLst>
                <a:ext uri="{FF2B5EF4-FFF2-40B4-BE49-F238E27FC236}">
                  <a16:creationId xmlns:a16="http://schemas.microsoft.com/office/drawing/2014/main" id="{685F26FD-C4A9-7878-00AA-81AFC955FD30}"/>
                </a:ext>
              </a:extLst>
            </p:cNvPr>
            <p:cNvSpPr/>
            <p:nvPr/>
          </p:nvSpPr>
          <p:spPr>
            <a:xfrm>
              <a:off x="11301211" y="779133"/>
              <a:ext cx="3627" cy="1843"/>
            </a:xfrm>
            <a:custGeom>
              <a:avLst/>
              <a:gdLst>
                <a:gd name="connsiteX0" fmla="*/ 3628 w 3627"/>
                <a:gd name="connsiteY0" fmla="*/ 0 h 1843"/>
                <a:gd name="connsiteX1" fmla="*/ 0 w 3627"/>
                <a:gd name="connsiteY1" fmla="*/ 1844 h 1843"/>
                <a:gd name="connsiteX2" fmla="*/ 3628 w 3627"/>
                <a:gd name="connsiteY2" fmla="*/ 0 h 1843"/>
              </a:gdLst>
              <a:ahLst/>
              <a:cxnLst>
                <a:cxn ang="0">
                  <a:pos x="connsiteX0" y="connsiteY0"/>
                </a:cxn>
                <a:cxn ang="0">
                  <a:pos x="connsiteX1" y="connsiteY1"/>
                </a:cxn>
                <a:cxn ang="0">
                  <a:pos x="connsiteX2" y="connsiteY2"/>
                </a:cxn>
              </a:cxnLst>
              <a:rect l="l" t="t" r="r" b="b"/>
              <a:pathLst>
                <a:path w="3627" h="1843">
                  <a:moveTo>
                    <a:pt x="3628" y="0"/>
                  </a:moveTo>
                  <a:lnTo>
                    <a:pt x="0" y="1844"/>
                  </a:lnTo>
                  <a:lnTo>
                    <a:pt x="3628" y="0"/>
                  </a:lnTo>
                  <a:close/>
                </a:path>
              </a:pathLst>
            </a:custGeom>
            <a:solidFill>
              <a:srgbClr val="6EC6D9">
                <a:alpha val="24000"/>
              </a:srgbClr>
            </a:solidFill>
            <a:ln w="5935" cap="flat">
              <a:noFill/>
              <a:prstDash val="solid"/>
              <a:miter/>
            </a:ln>
          </p:spPr>
          <p:txBody>
            <a:bodyPr rtlCol="0" anchor="ctr"/>
            <a:lstStyle/>
            <a:p>
              <a:endParaRPr lang="es-BO"/>
            </a:p>
          </p:txBody>
        </p:sp>
        <p:sp>
          <p:nvSpPr>
            <p:cNvPr id="223" name="Forma libre: forma 222">
              <a:extLst>
                <a:ext uri="{FF2B5EF4-FFF2-40B4-BE49-F238E27FC236}">
                  <a16:creationId xmlns:a16="http://schemas.microsoft.com/office/drawing/2014/main" id="{634F08AC-A50F-3691-590D-9B07507E0E95}"/>
                </a:ext>
              </a:extLst>
            </p:cNvPr>
            <p:cNvSpPr/>
            <p:nvPr/>
          </p:nvSpPr>
          <p:spPr>
            <a:xfrm>
              <a:off x="11043917" y="962121"/>
              <a:ext cx="603482" cy="427435"/>
            </a:xfrm>
            <a:custGeom>
              <a:avLst/>
              <a:gdLst>
                <a:gd name="connsiteX0" fmla="*/ 547281 w 603482"/>
                <a:gd name="connsiteY0" fmla="*/ 144764 h 427435"/>
                <a:gd name="connsiteX1" fmla="*/ 561733 w 603482"/>
                <a:gd name="connsiteY1" fmla="*/ 162546 h 427435"/>
                <a:gd name="connsiteX2" fmla="*/ 556143 w 603482"/>
                <a:gd name="connsiteY2" fmla="*/ 168256 h 427435"/>
                <a:gd name="connsiteX3" fmla="*/ 517486 w 603482"/>
                <a:gd name="connsiteY3" fmla="*/ 196267 h 427435"/>
                <a:gd name="connsiteX4" fmla="*/ 497562 w 603482"/>
                <a:gd name="connsiteY4" fmla="*/ 219283 h 427435"/>
                <a:gd name="connsiteX5" fmla="*/ 500476 w 603482"/>
                <a:gd name="connsiteY5" fmla="*/ 240515 h 427435"/>
                <a:gd name="connsiteX6" fmla="*/ 527953 w 603482"/>
                <a:gd name="connsiteY6" fmla="*/ 249733 h 427435"/>
                <a:gd name="connsiteX7" fmla="*/ 528845 w 603482"/>
                <a:gd name="connsiteY7" fmla="*/ 249614 h 427435"/>
                <a:gd name="connsiteX8" fmla="*/ 570297 w 603482"/>
                <a:gd name="connsiteY8" fmla="*/ 227431 h 427435"/>
                <a:gd name="connsiteX9" fmla="*/ 583500 w 603482"/>
                <a:gd name="connsiteY9" fmla="*/ 211492 h 427435"/>
                <a:gd name="connsiteX10" fmla="*/ 588614 w 603482"/>
                <a:gd name="connsiteY10" fmla="*/ 206556 h 427435"/>
                <a:gd name="connsiteX11" fmla="*/ 603483 w 603482"/>
                <a:gd name="connsiteY11" fmla="*/ 245808 h 427435"/>
                <a:gd name="connsiteX12" fmla="*/ 597416 w 603482"/>
                <a:gd name="connsiteY12" fmla="*/ 258475 h 427435"/>
                <a:gd name="connsiteX13" fmla="*/ 571784 w 603482"/>
                <a:gd name="connsiteY13" fmla="*/ 283929 h 427435"/>
                <a:gd name="connsiteX14" fmla="*/ 553228 w 603482"/>
                <a:gd name="connsiteY14" fmla="*/ 299511 h 427435"/>
                <a:gd name="connsiteX15" fmla="*/ 549838 w 603482"/>
                <a:gd name="connsiteY15" fmla="*/ 302485 h 427435"/>
                <a:gd name="connsiteX16" fmla="*/ 548590 w 603482"/>
                <a:gd name="connsiteY16" fmla="*/ 312119 h 427435"/>
                <a:gd name="connsiteX17" fmla="*/ 566193 w 603482"/>
                <a:gd name="connsiteY17" fmla="*/ 341380 h 427435"/>
                <a:gd name="connsiteX18" fmla="*/ 577790 w 603482"/>
                <a:gd name="connsiteY18" fmla="*/ 366774 h 427435"/>
                <a:gd name="connsiteX19" fmla="*/ 583619 w 603482"/>
                <a:gd name="connsiteY19" fmla="*/ 378669 h 427435"/>
                <a:gd name="connsiteX20" fmla="*/ 583143 w 603482"/>
                <a:gd name="connsiteY20" fmla="*/ 380274 h 427435"/>
                <a:gd name="connsiteX21" fmla="*/ 558700 w 603482"/>
                <a:gd name="connsiteY21" fmla="*/ 412508 h 427435"/>
                <a:gd name="connsiteX22" fmla="*/ 548590 w 603482"/>
                <a:gd name="connsiteY22" fmla="*/ 427436 h 427435"/>
                <a:gd name="connsiteX23" fmla="*/ 545259 w 603482"/>
                <a:gd name="connsiteY23" fmla="*/ 418218 h 427435"/>
                <a:gd name="connsiteX24" fmla="*/ 538836 w 603482"/>
                <a:gd name="connsiteY24" fmla="*/ 394786 h 427435"/>
                <a:gd name="connsiteX25" fmla="*/ 516772 w 603482"/>
                <a:gd name="connsiteY25" fmla="*/ 341380 h 427435"/>
                <a:gd name="connsiteX26" fmla="*/ 471038 w 603482"/>
                <a:gd name="connsiteY26" fmla="*/ 278042 h 427435"/>
                <a:gd name="connsiteX27" fmla="*/ 456229 w 603482"/>
                <a:gd name="connsiteY27" fmla="*/ 263352 h 427435"/>
                <a:gd name="connsiteX28" fmla="*/ 439517 w 603482"/>
                <a:gd name="connsiteY28" fmla="*/ 249673 h 427435"/>
                <a:gd name="connsiteX29" fmla="*/ 410673 w 603482"/>
                <a:gd name="connsiteY29" fmla="*/ 231296 h 427435"/>
                <a:gd name="connsiteX30" fmla="*/ 382186 w 603482"/>
                <a:gd name="connsiteY30" fmla="*/ 217677 h 427435"/>
                <a:gd name="connsiteX31" fmla="*/ 378618 w 603482"/>
                <a:gd name="connsiteY31" fmla="*/ 217320 h 427435"/>
                <a:gd name="connsiteX32" fmla="*/ 367377 w 603482"/>
                <a:gd name="connsiteY32" fmla="*/ 212325 h 427435"/>
                <a:gd name="connsiteX33" fmla="*/ 324736 w 603482"/>
                <a:gd name="connsiteY33" fmla="*/ 201679 h 427435"/>
                <a:gd name="connsiteX34" fmla="*/ 322535 w 603482"/>
                <a:gd name="connsiteY34" fmla="*/ 202809 h 427435"/>
                <a:gd name="connsiteX35" fmla="*/ 314923 w 603482"/>
                <a:gd name="connsiteY35" fmla="*/ 200073 h 427435"/>
                <a:gd name="connsiteX36" fmla="*/ 247303 w 603482"/>
                <a:gd name="connsiteY36" fmla="*/ 175214 h 427435"/>
                <a:gd name="connsiteX37" fmla="*/ 188128 w 603482"/>
                <a:gd name="connsiteY37" fmla="*/ 163438 h 427435"/>
                <a:gd name="connsiteX38" fmla="*/ 143286 w 603482"/>
                <a:gd name="connsiteY38" fmla="*/ 159156 h 427435"/>
                <a:gd name="connsiteX39" fmla="*/ 150779 w 603482"/>
                <a:gd name="connsiteY39" fmla="*/ 149046 h 427435"/>
                <a:gd name="connsiteX40" fmla="*/ 164696 w 603482"/>
                <a:gd name="connsiteY40" fmla="*/ 84281 h 427435"/>
                <a:gd name="connsiteX41" fmla="*/ 128299 w 603482"/>
                <a:gd name="connsiteY41" fmla="*/ 29983 h 427435"/>
                <a:gd name="connsiteX42" fmla="*/ 106353 w 603482"/>
                <a:gd name="connsiteY42" fmla="*/ 19753 h 427435"/>
                <a:gd name="connsiteX43" fmla="*/ 85717 w 603482"/>
                <a:gd name="connsiteY43" fmla="*/ 18207 h 427435"/>
                <a:gd name="connsiteX44" fmla="*/ 61155 w 603482"/>
                <a:gd name="connsiteY44" fmla="*/ 23262 h 427435"/>
                <a:gd name="connsiteX45" fmla="*/ 28445 w 603482"/>
                <a:gd name="connsiteY45" fmla="*/ 49549 h 427435"/>
                <a:gd name="connsiteX46" fmla="*/ 14707 w 603482"/>
                <a:gd name="connsiteY46" fmla="*/ 85292 h 427435"/>
                <a:gd name="connsiteX47" fmla="*/ 14290 w 603482"/>
                <a:gd name="connsiteY47" fmla="*/ 86957 h 427435"/>
                <a:gd name="connsiteX48" fmla="*/ 8759 w 603482"/>
                <a:gd name="connsiteY48" fmla="*/ 93796 h 427435"/>
                <a:gd name="connsiteX49" fmla="*/ 1920 w 603482"/>
                <a:gd name="connsiteY49" fmla="*/ 105096 h 427435"/>
                <a:gd name="connsiteX50" fmla="*/ 136 w 603482"/>
                <a:gd name="connsiteY50" fmla="*/ 83627 h 427435"/>
                <a:gd name="connsiteX51" fmla="*/ 3764 w 603482"/>
                <a:gd name="connsiteY51" fmla="*/ 60611 h 427435"/>
                <a:gd name="connsiteX52" fmla="*/ 12447 w 603482"/>
                <a:gd name="connsiteY52" fmla="*/ 40807 h 427435"/>
                <a:gd name="connsiteX53" fmla="*/ 34689 w 603482"/>
                <a:gd name="connsiteY53" fmla="*/ 19099 h 427435"/>
                <a:gd name="connsiteX54" fmla="*/ 47238 w 603482"/>
                <a:gd name="connsiteY54" fmla="*/ 14282 h 427435"/>
                <a:gd name="connsiteX55" fmla="*/ 53007 w 603482"/>
                <a:gd name="connsiteY55" fmla="*/ 12141 h 427435"/>
                <a:gd name="connsiteX56" fmla="*/ 52590 w 603482"/>
                <a:gd name="connsiteY56" fmla="*/ 5658 h 427435"/>
                <a:gd name="connsiteX57" fmla="*/ 90177 w 603482"/>
                <a:gd name="connsiteY57" fmla="*/ 1674 h 427435"/>
                <a:gd name="connsiteX58" fmla="*/ 169513 w 603482"/>
                <a:gd name="connsiteY58" fmla="*/ 306 h 427435"/>
                <a:gd name="connsiteX59" fmla="*/ 197346 w 603482"/>
                <a:gd name="connsiteY59" fmla="*/ 2090 h 427435"/>
                <a:gd name="connsiteX60" fmla="*/ 202282 w 603482"/>
                <a:gd name="connsiteY60" fmla="*/ 3755 h 427435"/>
                <a:gd name="connsiteX61" fmla="*/ 209597 w 603482"/>
                <a:gd name="connsiteY61" fmla="*/ 4647 h 427435"/>
                <a:gd name="connsiteX62" fmla="*/ 209954 w 603482"/>
                <a:gd name="connsiteY62" fmla="*/ 25760 h 427435"/>
                <a:gd name="connsiteX63" fmla="*/ 214831 w 603482"/>
                <a:gd name="connsiteY63" fmla="*/ 64001 h 427435"/>
                <a:gd name="connsiteX64" fmla="*/ 233803 w 603482"/>
                <a:gd name="connsiteY64" fmla="*/ 111519 h 427435"/>
                <a:gd name="connsiteX65" fmla="*/ 259673 w 603482"/>
                <a:gd name="connsiteY65" fmla="*/ 144764 h 427435"/>
                <a:gd name="connsiteX66" fmla="*/ 260327 w 603482"/>
                <a:gd name="connsiteY66" fmla="*/ 145359 h 427435"/>
                <a:gd name="connsiteX67" fmla="*/ 277812 w 603482"/>
                <a:gd name="connsiteY67" fmla="*/ 159454 h 427435"/>
                <a:gd name="connsiteX68" fmla="*/ 334787 w 603482"/>
                <a:gd name="connsiteY68" fmla="*/ 189963 h 427435"/>
                <a:gd name="connsiteX69" fmla="*/ 367080 w 603482"/>
                <a:gd name="connsiteY69" fmla="*/ 197932 h 427435"/>
                <a:gd name="connsiteX70" fmla="*/ 397411 w 603482"/>
                <a:gd name="connsiteY70" fmla="*/ 201144 h 427435"/>
                <a:gd name="connsiteX71" fmla="*/ 419832 w 603482"/>
                <a:gd name="connsiteY71" fmla="*/ 199538 h 427435"/>
                <a:gd name="connsiteX72" fmla="*/ 438506 w 603482"/>
                <a:gd name="connsiteY72" fmla="*/ 196921 h 427435"/>
                <a:gd name="connsiteX73" fmla="*/ 473892 w 603482"/>
                <a:gd name="connsiteY73" fmla="*/ 186633 h 427435"/>
                <a:gd name="connsiteX74" fmla="*/ 538241 w 603482"/>
                <a:gd name="connsiteY74" fmla="*/ 149046 h 427435"/>
                <a:gd name="connsiteX75" fmla="*/ 547103 w 603482"/>
                <a:gd name="connsiteY75" fmla="*/ 144883 h 42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3482" h="427435">
                  <a:moveTo>
                    <a:pt x="547281" y="144764"/>
                  </a:moveTo>
                  <a:cubicBezTo>
                    <a:pt x="552098" y="150711"/>
                    <a:pt x="556916" y="156599"/>
                    <a:pt x="561733" y="162546"/>
                  </a:cubicBezTo>
                  <a:cubicBezTo>
                    <a:pt x="559889" y="164449"/>
                    <a:pt x="558343" y="166828"/>
                    <a:pt x="556143" y="168256"/>
                  </a:cubicBezTo>
                  <a:cubicBezTo>
                    <a:pt x="542940" y="177117"/>
                    <a:pt x="529975" y="186335"/>
                    <a:pt x="517486" y="196267"/>
                  </a:cubicBezTo>
                  <a:cubicBezTo>
                    <a:pt x="509219" y="202869"/>
                    <a:pt x="503212" y="210897"/>
                    <a:pt x="497562" y="219283"/>
                  </a:cubicBezTo>
                  <a:cubicBezTo>
                    <a:pt x="492448" y="226836"/>
                    <a:pt x="494410" y="234508"/>
                    <a:pt x="500476" y="240515"/>
                  </a:cubicBezTo>
                  <a:cubicBezTo>
                    <a:pt x="508148" y="248067"/>
                    <a:pt x="517902" y="249257"/>
                    <a:pt x="527953" y="249733"/>
                  </a:cubicBezTo>
                  <a:cubicBezTo>
                    <a:pt x="528250" y="249733"/>
                    <a:pt x="528547" y="249673"/>
                    <a:pt x="528845" y="249614"/>
                  </a:cubicBezTo>
                  <a:cubicBezTo>
                    <a:pt x="544902" y="246402"/>
                    <a:pt x="558938" y="239266"/>
                    <a:pt x="570297" y="227431"/>
                  </a:cubicBezTo>
                  <a:cubicBezTo>
                    <a:pt x="575055" y="222435"/>
                    <a:pt x="579039" y="216726"/>
                    <a:pt x="583500" y="211492"/>
                  </a:cubicBezTo>
                  <a:cubicBezTo>
                    <a:pt x="585046" y="209708"/>
                    <a:pt x="586890" y="208162"/>
                    <a:pt x="588614" y="206556"/>
                  </a:cubicBezTo>
                  <a:cubicBezTo>
                    <a:pt x="595156" y="219045"/>
                    <a:pt x="600271" y="232069"/>
                    <a:pt x="603483" y="245808"/>
                  </a:cubicBezTo>
                  <a:cubicBezTo>
                    <a:pt x="603304" y="250863"/>
                    <a:pt x="601044" y="254907"/>
                    <a:pt x="597416" y="258475"/>
                  </a:cubicBezTo>
                  <a:cubicBezTo>
                    <a:pt x="588793" y="266920"/>
                    <a:pt x="580526" y="275663"/>
                    <a:pt x="571784" y="283929"/>
                  </a:cubicBezTo>
                  <a:cubicBezTo>
                    <a:pt x="565896" y="289460"/>
                    <a:pt x="559414" y="294337"/>
                    <a:pt x="553228" y="299511"/>
                  </a:cubicBezTo>
                  <a:cubicBezTo>
                    <a:pt x="552098" y="300463"/>
                    <a:pt x="550909" y="301414"/>
                    <a:pt x="549838" y="302485"/>
                  </a:cubicBezTo>
                  <a:cubicBezTo>
                    <a:pt x="546508" y="305934"/>
                    <a:pt x="546211" y="308135"/>
                    <a:pt x="548590" y="312119"/>
                  </a:cubicBezTo>
                  <a:cubicBezTo>
                    <a:pt x="554477" y="321873"/>
                    <a:pt x="560781" y="331388"/>
                    <a:pt x="566193" y="341380"/>
                  </a:cubicBezTo>
                  <a:cubicBezTo>
                    <a:pt x="570594" y="349527"/>
                    <a:pt x="573984" y="358270"/>
                    <a:pt x="577790" y="366774"/>
                  </a:cubicBezTo>
                  <a:cubicBezTo>
                    <a:pt x="579575" y="370818"/>
                    <a:pt x="580645" y="375219"/>
                    <a:pt x="583619" y="378669"/>
                  </a:cubicBezTo>
                  <a:cubicBezTo>
                    <a:pt x="583559" y="379263"/>
                    <a:pt x="583381" y="379799"/>
                    <a:pt x="583143" y="380274"/>
                  </a:cubicBezTo>
                  <a:cubicBezTo>
                    <a:pt x="574103" y="390385"/>
                    <a:pt x="565955" y="401090"/>
                    <a:pt x="558700" y="412508"/>
                  </a:cubicBezTo>
                  <a:cubicBezTo>
                    <a:pt x="555488" y="417564"/>
                    <a:pt x="551980" y="422440"/>
                    <a:pt x="548590" y="427436"/>
                  </a:cubicBezTo>
                  <a:cubicBezTo>
                    <a:pt x="547460" y="424403"/>
                    <a:pt x="546151" y="421370"/>
                    <a:pt x="545259" y="418218"/>
                  </a:cubicBezTo>
                  <a:cubicBezTo>
                    <a:pt x="542999" y="410427"/>
                    <a:pt x="541215" y="402517"/>
                    <a:pt x="538836" y="394786"/>
                  </a:cubicBezTo>
                  <a:cubicBezTo>
                    <a:pt x="533127" y="376349"/>
                    <a:pt x="525514" y="358686"/>
                    <a:pt x="516772" y="341380"/>
                  </a:cubicBezTo>
                  <a:cubicBezTo>
                    <a:pt x="504877" y="317769"/>
                    <a:pt x="489831" y="296597"/>
                    <a:pt x="471038" y="278042"/>
                  </a:cubicBezTo>
                  <a:cubicBezTo>
                    <a:pt x="466101" y="273165"/>
                    <a:pt x="461403" y="268050"/>
                    <a:pt x="456229" y="263352"/>
                  </a:cubicBezTo>
                  <a:cubicBezTo>
                    <a:pt x="450877" y="258535"/>
                    <a:pt x="445286" y="253955"/>
                    <a:pt x="439517" y="249673"/>
                  </a:cubicBezTo>
                  <a:cubicBezTo>
                    <a:pt x="430359" y="242834"/>
                    <a:pt x="420248" y="237481"/>
                    <a:pt x="410673" y="231296"/>
                  </a:cubicBezTo>
                  <a:cubicBezTo>
                    <a:pt x="401693" y="225528"/>
                    <a:pt x="391464" y="222673"/>
                    <a:pt x="382186" y="217677"/>
                  </a:cubicBezTo>
                  <a:cubicBezTo>
                    <a:pt x="381234" y="217142"/>
                    <a:pt x="379807" y="217439"/>
                    <a:pt x="378618" y="217320"/>
                  </a:cubicBezTo>
                  <a:cubicBezTo>
                    <a:pt x="374871" y="215596"/>
                    <a:pt x="371303" y="213336"/>
                    <a:pt x="367377" y="212325"/>
                  </a:cubicBezTo>
                  <a:cubicBezTo>
                    <a:pt x="353223" y="208518"/>
                    <a:pt x="339009" y="205128"/>
                    <a:pt x="324736" y="201679"/>
                  </a:cubicBezTo>
                  <a:cubicBezTo>
                    <a:pt x="324141" y="201560"/>
                    <a:pt x="323249" y="202452"/>
                    <a:pt x="322535" y="202809"/>
                  </a:cubicBezTo>
                  <a:cubicBezTo>
                    <a:pt x="319978" y="201917"/>
                    <a:pt x="317361" y="201203"/>
                    <a:pt x="314923" y="200073"/>
                  </a:cubicBezTo>
                  <a:cubicBezTo>
                    <a:pt x="293156" y="189606"/>
                    <a:pt x="270497" y="181637"/>
                    <a:pt x="247303" y="175214"/>
                  </a:cubicBezTo>
                  <a:cubicBezTo>
                    <a:pt x="227855" y="169802"/>
                    <a:pt x="208051" y="166234"/>
                    <a:pt x="188128" y="163438"/>
                  </a:cubicBezTo>
                  <a:cubicBezTo>
                    <a:pt x="173260" y="161297"/>
                    <a:pt x="158213" y="160524"/>
                    <a:pt x="143286" y="159156"/>
                  </a:cubicBezTo>
                  <a:cubicBezTo>
                    <a:pt x="145784" y="155767"/>
                    <a:pt x="148341" y="152436"/>
                    <a:pt x="150779" y="149046"/>
                  </a:cubicBezTo>
                  <a:cubicBezTo>
                    <a:pt x="164874" y="129480"/>
                    <a:pt x="170881" y="108010"/>
                    <a:pt x="164696" y="84281"/>
                  </a:cubicBezTo>
                  <a:cubicBezTo>
                    <a:pt x="158927" y="62038"/>
                    <a:pt x="146854" y="43721"/>
                    <a:pt x="128299" y="29983"/>
                  </a:cubicBezTo>
                  <a:cubicBezTo>
                    <a:pt x="121697" y="25106"/>
                    <a:pt x="114442" y="21775"/>
                    <a:pt x="106353" y="19753"/>
                  </a:cubicBezTo>
                  <a:cubicBezTo>
                    <a:pt x="99455" y="18029"/>
                    <a:pt x="92615" y="18504"/>
                    <a:pt x="85717" y="18207"/>
                  </a:cubicBezTo>
                  <a:cubicBezTo>
                    <a:pt x="77093" y="17850"/>
                    <a:pt x="69005" y="20467"/>
                    <a:pt x="61155" y="23262"/>
                  </a:cubicBezTo>
                  <a:cubicBezTo>
                    <a:pt x="47297" y="28079"/>
                    <a:pt x="36949" y="38309"/>
                    <a:pt x="28445" y="49549"/>
                  </a:cubicBezTo>
                  <a:cubicBezTo>
                    <a:pt x="20654" y="59838"/>
                    <a:pt x="15896" y="72089"/>
                    <a:pt x="14707" y="85292"/>
                  </a:cubicBezTo>
                  <a:cubicBezTo>
                    <a:pt x="14707" y="85887"/>
                    <a:pt x="14528" y="86422"/>
                    <a:pt x="14290" y="86957"/>
                  </a:cubicBezTo>
                  <a:cubicBezTo>
                    <a:pt x="12447" y="89217"/>
                    <a:pt x="10365" y="91358"/>
                    <a:pt x="8759" y="93796"/>
                  </a:cubicBezTo>
                  <a:cubicBezTo>
                    <a:pt x="6321" y="97484"/>
                    <a:pt x="4180" y="101349"/>
                    <a:pt x="1920" y="105096"/>
                  </a:cubicBezTo>
                  <a:cubicBezTo>
                    <a:pt x="-637" y="98078"/>
                    <a:pt x="76" y="90823"/>
                    <a:pt x="136" y="83627"/>
                  </a:cubicBezTo>
                  <a:cubicBezTo>
                    <a:pt x="136" y="75776"/>
                    <a:pt x="1742" y="68164"/>
                    <a:pt x="3764" y="60611"/>
                  </a:cubicBezTo>
                  <a:cubicBezTo>
                    <a:pt x="5667" y="53593"/>
                    <a:pt x="8878" y="47051"/>
                    <a:pt x="12447" y="40807"/>
                  </a:cubicBezTo>
                  <a:cubicBezTo>
                    <a:pt x="17799" y="31469"/>
                    <a:pt x="25174" y="24095"/>
                    <a:pt x="34689" y="19099"/>
                  </a:cubicBezTo>
                  <a:cubicBezTo>
                    <a:pt x="38674" y="17018"/>
                    <a:pt x="42599" y="14758"/>
                    <a:pt x="47238" y="14282"/>
                  </a:cubicBezTo>
                  <a:cubicBezTo>
                    <a:pt x="49260" y="14103"/>
                    <a:pt x="51163" y="12855"/>
                    <a:pt x="53007" y="12141"/>
                  </a:cubicBezTo>
                  <a:lnTo>
                    <a:pt x="52590" y="5658"/>
                  </a:lnTo>
                  <a:cubicBezTo>
                    <a:pt x="65020" y="3577"/>
                    <a:pt x="77628" y="2804"/>
                    <a:pt x="90177" y="1674"/>
                  </a:cubicBezTo>
                  <a:cubicBezTo>
                    <a:pt x="116583" y="-765"/>
                    <a:pt x="143048" y="128"/>
                    <a:pt x="169513" y="306"/>
                  </a:cubicBezTo>
                  <a:cubicBezTo>
                    <a:pt x="178791" y="306"/>
                    <a:pt x="188068" y="1495"/>
                    <a:pt x="197346" y="2090"/>
                  </a:cubicBezTo>
                  <a:cubicBezTo>
                    <a:pt x="199011" y="2685"/>
                    <a:pt x="200558" y="3458"/>
                    <a:pt x="202282" y="3755"/>
                  </a:cubicBezTo>
                  <a:cubicBezTo>
                    <a:pt x="204542" y="4231"/>
                    <a:pt x="206862" y="4350"/>
                    <a:pt x="209597" y="4647"/>
                  </a:cubicBezTo>
                  <a:cubicBezTo>
                    <a:pt x="210430" y="12022"/>
                    <a:pt x="210192" y="18921"/>
                    <a:pt x="209954" y="25760"/>
                  </a:cubicBezTo>
                  <a:cubicBezTo>
                    <a:pt x="209478" y="38844"/>
                    <a:pt x="211857" y="51452"/>
                    <a:pt x="214831" y="64001"/>
                  </a:cubicBezTo>
                  <a:cubicBezTo>
                    <a:pt x="218816" y="80772"/>
                    <a:pt x="225417" y="96473"/>
                    <a:pt x="233803" y="111519"/>
                  </a:cubicBezTo>
                  <a:cubicBezTo>
                    <a:pt x="240820" y="124008"/>
                    <a:pt x="250752" y="133940"/>
                    <a:pt x="259673" y="144764"/>
                  </a:cubicBezTo>
                  <a:cubicBezTo>
                    <a:pt x="259852" y="145002"/>
                    <a:pt x="260089" y="145180"/>
                    <a:pt x="260327" y="145359"/>
                  </a:cubicBezTo>
                  <a:cubicBezTo>
                    <a:pt x="266156" y="150057"/>
                    <a:pt x="271984" y="154815"/>
                    <a:pt x="277812" y="159454"/>
                  </a:cubicBezTo>
                  <a:cubicBezTo>
                    <a:pt x="294940" y="173132"/>
                    <a:pt x="314150" y="182945"/>
                    <a:pt x="334787" y="189963"/>
                  </a:cubicBezTo>
                  <a:cubicBezTo>
                    <a:pt x="345313" y="193531"/>
                    <a:pt x="356018" y="196327"/>
                    <a:pt x="367080" y="197932"/>
                  </a:cubicBezTo>
                  <a:cubicBezTo>
                    <a:pt x="377190" y="199360"/>
                    <a:pt x="387122" y="201501"/>
                    <a:pt x="397411" y="201144"/>
                  </a:cubicBezTo>
                  <a:cubicBezTo>
                    <a:pt x="404904" y="200906"/>
                    <a:pt x="412339" y="201501"/>
                    <a:pt x="419832" y="199538"/>
                  </a:cubicBezTo>
                  <a:cubicBezTo>
                    <a:pt x="425898" y="197992"/>
                    <a:pt x="432440" y="198468"/>
                    <a:pt x="438506" y="196921"/>
                  </a:cubicBezTo>
                  <a:cubicBezTo>
                    <a:pt x="450401" y="193948"/>
                    <a:pt x="462414" y="191212"/>
                    <a:pt x="473892" y="186633"/>
                  </a:cubicBezTo>
                  <a:cubicBezTo>
                    <a:pt x="497324" y="177355"/>
                    <a:pt x="518734" y="164985"/>
                    <a:pt x="538241" y="149046"/>
                  </a:cubicBezTo>
                  <a:cubicBezTo>
                    <a:pt x="540858" y="146905"/>
                    <a:pt x="543653" y="145240"/>
                    <a:pt x="547103" y="144883"/>
                  </a:cubicBezTo>
                  <a:close/>
                </a:path>
              </a:pathLst>
            </a:custGeom>
            <a:solidFill>
              <a:srgbClr val="6EC6D9">
                <a:alpha val="24000"/>
              </a:srgbClr>
            </a:solidFill>
            <a:ln w="5935" cap="flat">
              <a:noFill/>
              <a:prstDash val="solid"/>
              <a:miter/>
            </a:ln>
          </p:spPr>
          <p:txBody>
            <a:bodyPr rtlCol="0" anchor="ctr"/>
            <a:lstStyle/>
            <a:p>
              <a:endParaRPr lang="es-BO"/>
            </a:p>
          </p:txBody>
        </p:sp>
        <p:sp>
          <p:nvSpPr>
            <p:cNvPr id="224" name="Forma libre: forma 223">
              <a:extLst>
                <a:ext uri="{FF2B5EF4-FFF2-40B4-BE49-F238E27FC236}">
                  <a16:creationId xmlns:a16="http://schemas.microsoft.com/office/drawing/2014/main" id="{A263451E-CA02-E405-8BD0-FD8B80906AB5}"/>
                </a:ext>
              </a:extLst>
            </p:cNvPr>
            <p:cNvSpPr/>
            <p:nvPr/>
          </p:nvSpPr>
          <p:spPr>
            <a:xfrm>
              <a:off x="11241441" y="964022"/>
              <a:ext cx="349816" cy="199163"/>
            </a:xfrm>
            <a:custGeom>
              <a:avLst/>
              <a:gdLst>
                <a:gd name="connsiteX0" fmla="*/ 349757 w 349816"/>
                <a:gd name="connsiteY0" fmla="*/ 142863 h 199163"/>
                <a:gd name="connsiteX1" fmla="*/ 340895 w 349816"/>
                <a:gd name="connsiteY1" fmla="*/ 147026 h 199163"/>
                <a:gd name="connsiteX2" fmla="*/ 276546 w 349816"/>
                <a:gd name="connsiteY2" fmla="*/ 184613 h 199163"/>
                <a:gd name="connsiteX3" fmla="*/ 241160 w 349816"/>
                <a:gd name="connsiteY3" fmla="*/ 194901 h 199163"/>
                <a:gd name="connsiteX4" fmla="*/ 222486 w 349816"/>
                <a:gd name="connsiteY4" fmla="*/ 197518 h 199163"/>
                <a:gd name="connsiteX5" fmla="*/ 200065 w 349816"/>
                <a:gd name="connsiteY5" fmla="*/ 199124 h 199163"/>
                <a:gd name="connsiteX6" fmla="*/ 169734 w 349816"/>
                <a:gd name="connsiteY6" fmla="*/ 195912 h 199163"/>
                <a:gd name="connsiteX7" fmla="*/ 137441 w 349816"/>
                <a:gd name="connsiteY7" fmla="*/ 187943 h 199163"/>
                <a:gd name="connsiteX8" fmla="*/ 80466 w 349816"/>
                <a:gd name="connsiteY8" fmla="*/ 157434 h 199163"/>
                <a:gd name="connsiteX9" fmla="*/ 62981 w 349816"/>
                <a:gd name="connsiteY9" fmla="*/ 143339 h 199163"/>
                <a:gd name="connsiteX10" fmla="*/ 62327 w 349816"/>
                <a:gd name="connsiteY10" fmla="*/ 142744 h 199163"/>
                <a:gd name="connsiteX11" fmla="*/ 36457 w 349816"/>
                <a:gd name="connsiteY11" fmla="*/ 109499 h 199163"/>
                <a:gd name="connsiteX12" fmla="*/ 17485 w 349816"/>
                <a:gd name="connsiteY12" fmla="*/ 61981 h 199163"/>
                <a:gd name="connsiteX13" fmla="*/ 12608 w 349816"/>
                <a:gd name="connsiteY13" fmla="*/ 23740 h 199163"/>
                <a:gd name="connsiteX14" fmla="*/ 12251 w 349816"/>
                <a:gd name="connsiteY14" fmla="*/ 2627 h 199163"/>
                <a:gd name="connsiteX15" fmla="*/ 4936 w 349816"/>
                <a:gd name="connsiteY15" fmla="*/ 1735 h 199163"/>
                <a:gd name="connsiteX16" fmla="*/ 0 w 349816"/>
                <a:gd name="connsiteY16" fmla="*/ 70 h 199163"/>
                <a:gd name="connsiteX17" fmla="*/ 16831 w 349816"/>
                <a:gd name="connsiteY17" fmla="*/ 1319 h 199163"/>
                <a:gd name="connsiteX18" fmla="*/ 37170 w 349816"/>
                <a:gd name="connsiteY18" fmla="*/ 3519 h 199163"/>
                <a:gd name="connsiteX19" fmla="*/ 56558 w 349816"/>
                <a:gd name="connsiteY19" fmla="*/ 5839 h 199163"/>
                <a:gd name="connsiteX20" fmla="*/ 59889 w 349816"/>
                <a:gd name="connsiteY20" fmla="*/ 7088 h 199163"/>
                <a:gd name="connsiteX21" fmla="*/ 58997 w 349816"/>
                <a:gd name="connsiteY21" fmla="*/ 14224 h 199163"/>
                <a:gd name="connsiteX22" fmla="*/ 58997 w 349816"/>
                <a:gd name="connsiteY22" fmla="*/ 29330 h 199163"/>
                <a:gd name="connsiteX23" fmla="*/ 59710 w 349816"/>
                <a:gd name="connsiteY23" fmla="*/ 34623 h 199163"/>
                <a:gd name="connsiteX24" fmla="*/ 62446 w 349816"/>
                <a:gd name="connsiteY24" fmla="*/ 52346 h 199163"/>
                <a:gd name="connsiteX25" fmla="*/ 92360 w 349816"/>
                <a:gd name="connsiteY25" fmla="*/ 103849 h 199163"/>
                <a:gd name="connsiteX26" fmla="*/ 122156 w 349816"/>
                <a:gd name="connsiteY26" fmla="*/ 123713 h 199163"/>
                <a:gd name="connsiteX27" fmla="*/ 173183 w 349816"/>
                <a:gd name="connsiteY27" fmla="*/ 137213 h 199163"/>
                <a:gd name="connsiteX28" fmla="*/ 213684 w 349816"/>
                <a:gd name="connsiteY28" fmla="*/ 136083 h 199163"/>
                <a:gd name="connsiteX29" fmla="*/ 252936 w 349816"/>
                <a:gd name="connsiteY29" fmla="*/ 126508 h 199163"/>
                <a:gd name="connsiteX30" fmla="*/ 298194 w 349816"/>
                <a:gd name="connsiteY30" fmla="*/ 104265 h 199163"/>
                <a:gd name="connsiteX31" fmla="*/ 302357 w 349816"/>
                <a:gd name="connsiteY31" fmla="*/ 99686 h 199163"/>
                <a:gd name="connsiteX32" fmla="*/ 325432 w 349816"/>
                <a:gd name="connsiteY32" fmla="*/ 118063 h 199163"/>
                <a:gd name="connsiteX33" fmla="*/ 349816 w 349816"/>
                <a:gd name="connsiteY33" fmla="*/ 142982 h 1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816" h="199163">
                  <a:moveTo>
                    <a:pt x="349757" y="142863"/>
                  </a:moveTo>
                  <a:cubicBezTo>
                    <a:pt x="346307" y="143220"/>
                    <a:pt x="343512" y="144885"/>
                    <a:pt x="340895" y="147026"/>
                  </a:cubicBezTo>
                  <a:cubicBezTo>
                    <a:pt x="321448" y="162965"/>
                    <a:pt x="299978" y="175335"/>
                    <a:pt x="276546" y="184613"/>
                  </a:cubicBezTo>
                  <a:cubicBezTo>
                    <a:pt x="265009" y="189192"/>
                    <a:pt x="253055" y="191928"/>
                    <a:pt x="241160" y="194901"/>
                  </a:cubicBezTo>
                  <a:cubicBezTo>
                    <a:pt x="235094" y="196448"/>
                    <a:pt x="228552" y="195972"/>
                    <a:pt x="222486" y="197518"/>
                  </a:cubicBezTo>
                  <a:cubicBezTo>
                    <a:pt x="214992" y="199421"/>
                    <a:pt x="207558" y="198826"/>
                    <a:pt x="200065" y="199124"/>
                  </a:cubicBezTo>
                  <a:cubicBezTo>
                    <a:pt x="189776" y="199481"/>
                    <a:pt x="179844" y="197340"/>
                    <a:pt x="169734" y="195912"/>
                  </a:cubicBezTo>
                  <a:cubicBezTo>
                    <a:pt x="158672" y="194366"/>
                    <a:pt x="147967" y="191511"/>
                    <a:pt x="137441" y="187943"/>
                  </a:cubicBezTo>
                  <a:cubicBezTo>
                    <a:pt x="116804" y="180925"/>
                    <a:pt x="97594" y="171112"/>
                    <a:pt x="80466" y="157434"/>
                  </a:cubicBezTo>
                  <a:cubicBezTo>
                    <a:pt x="74638" y="152735"/>
                    <a:pt x="68810" y="148037"/>
                    <a:pt x="62981" y="143339"/>
                  </a:cubicBezTo>
                  <a:cubicBezTo>
                    <a:pt x="62743" y="143160"/>
                    <a:pt x="62505" y="142982"/>
                    <a:pt x="62327" y="142744"/>
                  </a:cubicBezTo>
                  <a:cubicBezTo>
                    <a:pt x="53406" y="131920"/>
                    <a:pt x="43415" y="121988"/>
                    <a:pt x="36457" y="109499"/>
                  </a:cubicBezTo>
                  <a:cubicBezTo>
                    <a:pt x="28011" y="94393"/>
                    <a:pt x="21470" y="78752"/>
                    <a:pt x="17485" y="61981"/>
                  </a:cubicBezTo>
                  <a:cubicBezTo>
                    <a:pt x="14511" y="49432"/>
                    <a:pt x="12132" y="36764"/>
                    <a:pt x="12608" y="23740"/>
                  </a:cubicBezTo>
                  <a:cubicBezTo>
                    <a:pt x="12846" y="16901"/>
                    <a:pt x="13084" y="9942"/>
                    <a:pt x="12251" y="2627"/>
                  </a:cubicBezTo>
                  <a:cubicBezTo>
                    <a:pt x="9516" y="2330"/>
                    <a:pt x="7196" y="2152"/>
                    <a:pt x="4936" y="1735"/>
                  </a:cubicBezTo>
                  <a:cubicBezTo>
                    <a:pt x="3271" y="1378"/>
                    <a:pt x="1665" y="605"/>
                    <a:pt x="0" y="70"/>
                  </a:cubicBezTo>
                  <a:cubicBezTo>
                    <a:pt x="5650" y="-168"/>
                    <a:pt x="11181" y="189"/>
                    <a:pt x="16831" y="1319"/>
                  </a:cubicBezTo>
                  <a:cubicBezTo>
                    <a:pt x="23492" y="2627"/>
                    <a:pt x="30390" y="2806"/>
                    <a:pt x="37170" y="3519"/>
                  </a:cubicBezTo>
                  <a:cubicBezTo>
                    <a:pt x="43653" y="4233"/>
                    <a:pt x="50135" y="5006"/>
                    <a:pt x="56558" y="5839"/>
                  </a:cubicBezTo>
                  <a:cubicBezTo>
                    <a:pt x="57688" y="6017"/>
                    <a:pt x="58759" y="6671"/>
                    <a:pt x="59889" y="7088"/>
                  </a:cubicBezTo>
                  <a:cubicBezTo>
                    <a:pt x="59591" y="9467"/>
                    <a:pt x="59591" y="11905"/>
                    <a:pt x="58997" y="14224"/>
                  </a:cubicBezTo>
                  <a:cubicBezTo>
                    <a:pt x="57688" y="19280"/>
                    <a:pt x="57629" y="24275"/>
                    <a:pt x="58997" y="29330"/>
                  </a:cubicBezTo>
                  <a:cubicBezTo>
                    <a:pt x="59472" y="31055"/>
                    <a:pt x="59889" y="32899"/>
                    <a:pt x="59710" y="34623"/>
                  </a:cubicBezTo>
                  <a:cubicBezTo>
                    <a:pt x="59234" y="40749"/>
                    <a:pt x="61078" y="46518"/>
                    <a:pt x="62446" y="52346"/>
                  </a:cubicBezTo>
                  <a:cubicBezTo>
                    <a:pt x="67144" y="72626"/>
                    <a:pt x="77730" y="89516"/>
                    <a:pt x="92360" y="103849"/>
                  </a:cubicBezTo>
                  <a:cubicBezTo>
                    <a:pt x="100925" y="112235"/>
                    <a:pt x="111213" y="118420"/>
                    <a:pt x="122156" y="123713"/>
                  </a:cubicBezTo>
                  <a:cubicBezTo>
                    <a:pt x="138392" y="131623"/>
                    <a:pt x="155580" y="135905"/>
                    <a:pt x="173183" y="137213"/>
                  </a:cubicBezTo>
                  <a:cubicBezTo>
                    <a:pt x="186565" y="138224"/>
                    <a:pt x="200124" y="138403"/>
                    <a:pt x="213684" y="136083"/>
                  </a:cubicBezTo>
                  <a:cubicBezTo>
                    <a:pt x="227065" y="133823"/>
                    <a:pt x="240149" y="130731"/>
                    <a:pt x="252936" y="126508"/>
                  </a:cubicBezTo>
                  <a:cubicBezTo>
                    <a:pt x="268934" y="121156"/>
                    <a:pt x="283742" y="112948"/>
                    <a:pt x="298194" y="104265"/>
                  </a:cubicBezTo>
                  <a:cubicBezTo>
                    <a:pt x="299919" y="103254"/>
                    <a:pt x="300989" y="101232"/>
                    <a:pt x="302357" y="99686"/>
                  </a:cubicBezTo>
                  <a:cubicBezTo>
                    <a:pt x="310089" y="105752"/>
                    <a:pt x="318177" y="111402"/>
                    <a:pt x="325432" y="118063"/>
                  </a:cubicBezTo>
                  <a:cubicBezTo>
                    <a:pt x="333997" y="125913"/>
                    <a:pt x="341728" y="134656"/>
                    <a:pt x="349816" y="142982"/>
                  </a:cubicBezTo>
                  <a:close/>
                </a:path>
              </a:pathLst>
            </a:custGeom>
            <a:solidFill>
              <a:srgbClr val="31B6D5">
                <a:alpha val="24000"/>
              </a:srgbClr>
            </a:solidFill>
            <a:ln w="5935" cap="flat">
              <a:noFill/>
              <a:prstDash val="solid"/>
              <a:miter/>
            </a:ln>
          </p:spPr>
          <p:txBody>
            <a:bodyPr rtlCol="0" anchor="ctr"/>
            <a:lstStyle/>
            <a:p>
              <a:endParaRPr lang="es-BO"/>
            </a:p>
          </p:txBody>
        </p:sp>
        <p:sp>
          <p:nvSpPr>
            <p:cNvPr id="225" name="Forma libre: forma 224">
              <a:extLst>
                <a:ext uri="{FF2B5EF4-FFF2-40B4-BE49-F238E27FC236}">
                  <a16:creationId xmlns:a16="http://schemas.microsoft.com/office/drawing/2014/main" id="{741D322B-4811-583F-7B44-393C19EF6FC3}"/>
                </a:ext>
              </a:extLst>
            </p:cNvPr>
            <p:cNvSpPr/>
            <p:nvPr/>
          </p:nvSpPr>
          <p:spPr>
            <a:xfrm>
              <a:off x="11299352" y="970990"/>
              <a:ext cx="244445" cy="130835"/>
            </a:xfrm>
            <a:custGeom>
              <a:avLst/>
              <a:gdLst>
                <a:gd name="connsiteX0" fmla="*/ 244387 w 244445"/>
                <a:gd name="connsiteY0" fmla="*/ 92598 h 130835"/>
                <a:gd name="connsiteX1" fmla="*/ 240224 w 244445"/>
                <a:gd name="connsiteY1" fmla="*/ 97178 h 130835"/>
                <a:gd name="connsiteX2" fmla="*/ 194965 w 244445"/>
                <a:gd name="connsiteY2" fmla="*/ 119420 h 130835"/>
                <a:gd name="connsiteX3" fmla="*/ 155713 w 244445"/>
                <a:gd name="connsiteY3" fmla="*/ 128995 h 130835"/>
                <a:gd name="connsiteX4" fmla="*/ 115213 w 244445"/>
                <a:gd name="connsiteY4" fmla="*/ 130125 h 130835"/>
                <a:gd name="connsiteX5" fmla="*/ 64185 w 244445"/>
                <a:gd name="connsiteY5" fmla="*/ 116625 h 130835"/>
                <a:gd name="connsiteX6" fmla="*/ 34390 w 244445"/>
                <a:gd name="connsiteY6" fmla="*/ 96761 h 130835"/>
                <a:gd name="connsiteX7" fmla="*/ 4475 w 244445"/>
                <a:gd name="connsiteY7" fmla="*/ 45258 h 130835"/>
                <a:gd name="connsiteX8" fmla="*/ 1740 w 244445"/>
                <a:gd name="connsiteY8" fmla="*/ 27536 h 130835"/>
                <a:gd name="connsiteX9" fmla="*/ 1026 w 244445"/>
                <a:gd name="connsiteY9" fmla="*/ 22243 h 130835"/>
                <a:gd name="connsiteX10" fmla="*/ 1026 w 244445"/>
                <a:gd name="connsiteY10" fmla="*/ 7137 h 130835"/>
                <a:gd name="connsiteX11" fmla="*/ 1918 w 244445"/>
                <a:gd name="connsiteY11" fmla="*/ 0 h 130835"/>
                <a:gd name="connsiteX12" fmla="*/ 5427 w 244445"/>
                <a:gd name="connsiteY12" fmla="*/ 179 h 130835"/>
                <a:gd name="connsiteX13" fmla="*/ 11553 w 244445"/>
                <a:gd name="connsiteY13" fmla="*/ 3033 h 130835"/>
                <a:gd name="connsiteX14" fmla="*/ 21009 w 244445"/>
                <a:gd name="connsiteY14" fmla="*/ 21529 h 130835"/>
                <a:gd name="connsiteX15" fmla="*/ 51815 w 244445"/>
                <a:gd name="connsiteY15" fmla="*/ 49600 h 130835"/>
                <a:gd name="connsiteX16" fmla="*/ 55859 w 244445"/>
                <a:gd name="connsiteY16" fmla="*/ 51622 h 130835"/>
                <a:gd name="connsiteX17" fmla="*/ 87201 w 244445"/>
                <a:gd name="connsiteY17" fmla="*/ 58045 h 130835"/>
                <a:gd name="connsiteX18" fmla="*/ 92494 w 244445"/>
                <a:gd name="connsiteY18" fmla="*/ 57212 h 130835"/>
                <a:gd name="connsiteX19" fmla="*/ 96895 w 244445"/>
                <a:gd name="connsiteY19" fmla="*/ 56439 h 130835"/>
                <a:gd name="connsiteX20" fmla="*/ 123479 w 244445"/>
                <a:gd name="connsiteY20" fmla="*/ 49005 h 130835"/>
                <a:gd name="connsiteX21" fmla="*/ 138407 w 244445"/>
                <a:gd name="connsiteY21" fmla="*/ 40739 h 130835"/>
                <a:gd name="connsiteX22" fmla="*/ 145068 w 244445"/>
                <a:gd name="connsiteY22" fmla="*/ 38181 h 130835"/>
                <a:gd name="connsiteX23" fmla="*/ 152561 w 244445"/>
                <a:gd name="connsiteY23" fmla="*/ 40144 h 130835"/>
                <a:gd name="connsiteX24" fmla="*/ 153275 w 244445"/>
                <a:gd name="connsiteY24" fmla="*/ 40739 h 130835"/>
                <a:gd name="connsiteX25" fmla="*/ 157498 w 244445"/>
                <a:gd name="connsiteY25" fmla="*/ 42047 h 130835"/>
                <a:gd name="connsiteX26" fmla="*/ 173615 w 244445"/>
                <a:gd name="connsiteY26" fmla="*/ 49243 h 130835"/>
                <a:gd name="connsiteX27" fmla="*/ 175696 w 244445"/>
                <a:gd name="connsiteY27" fmla="*/ 50551 h 130835"/>
                <a:gd name="connsiteX28" fmla="*/ 181286 w 244445"/>
                <a:gd name="connsiteY28" fmla="*/ 54120 h 130835"/>
                <a:gd name="connsiteX29" fmla="*/ 178075 w 244445"/>
                <a:gd name="connsiteY29" fmla="*/ 62208 h 130835"/>
                <a:gd name="connsiteX30" fmla="*/ 154821 w 244445"/>
                <a:gd name="connsiteY30" fmla="*/ 83559 h 130835"/>
                <a:gd name="connsiteX31" fmla="*/ 116045 w 244445"/>
                <a:gd name="connsiteY31" fmla="*/ 106218 h 130835"/>
                <a:gd name="connsiteX32" fmla="*/ 111288 w 244445"/>
                <a:gd name="connsiteY32" fmla="*/ 108775 h 130835"/>
                <a:gd name="connsiteX33" fmla="*/ 108790 w 244445"/>
                <a:gd name="connsiteY33" fmla="*/ 112403 h 130835"/>
                <a:gd name="connsiteX34" fmla="*/ 117056 w 244445"/>
                <a:gd name="connsiteY34" fmla="*/ 111867 h 130835"/>
                <a:gd name="connsiteX35" fmla="*/ 123241 w 244445"/>
                <a:gd name="connsiteY35" fmla="*/ 110737 h 130835"/>
                <a:gd name="connsiteX36" fmla="*/ 140132 w 244445"/>
                <a:gd name="connsiteY36" fmla="*/ 108359 h 130835"/>
                <a:gd name="connsiteX37" fmla="*/ 175696 w 244445"/>
                <a:gd name="connsiteY37" fmla="*/ 98367 h 130835"/>
                <a:gd name="connsiteX38" fmla="*/ 219824 w 244445"/>
                <a:gd name="connsiteY38" fmla="*/ 76006 h 130835"/>
                <a:gd name="connsiteX39" fmla="*/ 244446 w 244445"/>
                <a:gd name="connsiteY39" fmla="*/ 92717 h 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4445" h="130835">
                  <a:moveTo>
                    <a:pt x="244387" y="92598"/>
                  </a:moveTo>
                  <a:cubicBezTo>
                    <a:pt x="243019" y="94145"/>
                    <a:pt x="241889" y="96167"/>
                    <a:pt x="240224" y="97178"/>
                  </a:cubicBezTo>
                  <a:cubicBezTo>
                    <a:pt x="225772" y="105861"/>
                    <a:pt x="210963" y="114068"/>
                    <a:pt x="194965" y="119420"/>
                  </a:cubicBezTo>
                  <a:cubicBezTo>
                    <a:pt x="182179" y="123702"/>
                    <a:pt x="169095" y="126736"/>
                    <a:pt x="155713" y="128995"/>
                  </a:cubicBezTo>
                  <a:cubicBezTo>
                    <a:pt x="142154" y="131315"/>
                    <a:pt x="128594" y="131136"/>
                    <a:pt x="115213" y="130125"/>
                  </a:cubicBezTo>
                  <a:cubicBezTo>
                    <a:pt x="97609" y="128817"/>
                    <a:pt x="80421" y="124535"/>
                    <a:pt x="64185" y="116625"/>
                  </a:cubicBezTo>
                  <a:cubicBezTo>
                    <a:pt x="53243" y="111273"/>
                    <a:pt x="43013" y="105147"/>
                    <a:pt x="34390" y="96761"/>
                  </a:cubicBezTo>
                  <a:cubicBezTo>
                    <a:pt x="19760" y="82488"/>
                    <a:pt x="9114" y="65539"/>
                    <a:pt x="4475" y="45258"/>
                  </a:cubicBezTo>
                  <a:cubicBezTo>
                    <a:pt x="3107" y="39430"/>
                    <a:pt x="1264" y="33661"/>
                    <a:pt x="1740" y="27536"/>
                  </a:cubicBezTo>
                  <a:cubicBezTo>
                    <a:pt x="1858" y="25811"/>
                    <a:pt x="1502" y="23908"/>
                    <a:pt x="1026" y="22243"/>
                  </a:cubicBezTo>
                  <a:cubicBezTo>
                    <a:pt x="-342" y="17187"/>
                    <a:pt x="-342" y="12192"/>
                    <a:pt x="1026" y="7137"/>
                  </a:cubicBezTo>
                  <a:cubicBezTo>
                    <a:pt x="1621" y="4817"/>
                    <a:pt x="1680" y="2379"/>
                    <a:pt x="1918" y="0"/>
                  </a:cubicBezTo>
                  <a:cubicBezTo>
                    <a:pt x="3107" y="60"/>
                    <a:pt x="4237" y="119"/>
                    <a:pt x="5427" y="179"/>
                  </a:cubicBezTo>
                  <a:cubicBezTo>
                    <a:pt x="7508" y="1190"/>
                    <a:pt x="9649" y="2141"/>
                    <a:pt x="11553" y="3033"/>
                  </a:cubicBezTo>
                  <a:cubicBezTo>
                    <a:pt x="14705" y="9278"/>
                    <a:pt x="17143" y="15879"/>
                    <a:pt x="21009" y="21529"/>
                  </a:cubicBezTo>
                  <a:cubicBezTo>
                    <a:pt x="29037" y="33186"/>
                    <a:pt x="38315" y="43831"/>
                    <a:pt x="51815" y="49600"/>
                  </a:cubicBezTo>
                  <a:cubicBezTo>
                    <a:pt x="53183" y="50195"/>
                    <a:pt x="54492" y="50968"/>
                    <a:pt x="55859" y="51622"/>
                  </a:cubicBezTo>
                  <a:cubicBezTo>
                    <a:pt x="65791" y="56320"/>
                    <a:pt x="76496" y="57331"/>
                    <a:pt x="87201" y="58045"/>
                  </a:cubicBezTo>
                  <a:cubicBezTo>
                    <a:pt x="88926" y="58164"/>
                    <a:pt x="90710" y="57510"/>
                    <a:pt x="92494" y="57212"/>
                  </a:cubicBezTo>
                  <a:cubicBezTo>
                    <a:pt x="93981" y="56974"/>
                    <a:pt x="95408" y="56499"/>
                    <a:pt x="96895" y="56439"/>
                  </a:cubicBezTo>
                  <a:cubicBezTo>
                    <a:pt x="106351" y="56023"/>
                    <a:pt x="115153" y="53347"/>
                    <a:pt x="123479" y="49005"/>
                  </a:cubicBezTo>
                  <a:cubicBezTo>
                    <a:pt x="128535" y="46329"/>
                    <a:pt x="133411" y="43415"/>
                    <a:pt x="138407" y="40739"/>
                  </a:cubicBezTo>
                  <a:cubicBezTo>
                    <a:pt x="140488" y="39668"/>
                    <a:pt x="142867" y="39014"/>
                    <a:pt x="145068" y="38181"/>
                  </a:cubicBezTo>
                  <a:cubicBezTo>
                    <a:pt x="147566" y="38835"/>
                    <a:pt x="150063" y="39490"/>
                    <a:pt x="152561" y="40144"/>
                  </a:cubicBezTo>
                  <a:cubicBezTo>
                    <a:pt x="152621" y="40620"/>
                    <a:pt x="152859" y="40798"/>
                    <a:pt x="153275" y="40739"/>
                  </a:cubicBezTo>
                  <a:cubicBezTo>
                    <a:pt x="154702" y="41155"/>
                    <a:pt x="156070" y="41631"/>
                    <a:pt x="157498" y="42047"/>
                  </a:cubicBezTo>
                  <a:cubicBezTo>
                    <a:pt x="162493" y="45258"/>
                    <a:pt x="167727" y="47935"/>
                    <a:pt x="173615" y="49243"/>
                  </a:cubicBezTo>
                  <a:cubicBezTo>
                    <a:pt x="174328" y="49659"/>
                    <a:pt x="174982" y="50135"/>
                    <a:pt x="175696" y="50551"/>
                  </a:cubicBezTo>
                  <a:cubicBezTo>
                    <a:pt x="177540" y="51741"/>
                    <a:pt x="179383" y="52930"/>
                    <a:pt x="181286" y="54120"/>
                  </a:cubicBezTo>
                  <a:cubicBezTo>
                    <a:pt x="181405" y="57272"/>
                    <a:pt x="180394" y="59889"/>
                    <a:pt x="178075" y="62208"/>
                  </a:cubicBezTo>
                  <a:cubicBezTo>
                    <a:pt x="170522" y="69583"/>
                    <a:pt x="163504" y="77492"/>
                    <a:pt x="154821" y="83559"/>
                  </a:cubicBezTo>
                  <a:cubicBezTo>
                    <a:pt x="142510" y="92123"/>
                    <a:pt x="130259" y="100925"/>
                    <a:pt x="116045" y="106218"/>
                  </a:cubicBezTo>
                  <a:cubicBezTo>
                    <a:pt x="114380" y="106872"/>
                    <a:pt x="112715" y="107704"/>
                    <a:pt x="111288" y="108775"/>
                  </a:cubicBezTo>
                  <a:cubicBezTo>
                    <a:pt x="110514" y="109310"/>
                    <a:pt x="110098" y="110440"/>
                    <a:pt x="108790" y="112403"/>
                  </a:cubicBezTo>
                  <a:cubicBezTo>
                    <a:pt x="112417" y="112165"/>
                    <a:pt x="114796" y="112165"/>
                    <a:pt x="117056" y="111867"/>
                  </a:cubicBezTo>
                  <a:cubicBezTo>
                    <a:pt x="119138" y="111630"/>
                    <a:pt x="121160" y="111035"/>
                    <a:pt x="123241" y="110737"/>
                  </a:cubicBezTo>
                  <a:cubicBezTo>
                    <a:pt x="128891" y="109905"/>
                    <a:pt x="134601" y="109608"/>
                    <a:pt x="140132" y="108359"/>
                  </a:cubicBezTo>
                  <a:cubicBezTo>
                    <a:pt x="152145" y="105623"/>
                    <a:pt x="164158" y="102887"/>
                    <a:pt x="175696" y="98367"/>
                  </a:cubicBezTo>
                  <a:cubicBezTo>
                    <a:pt x="191159" y="92361"/>
                    <a:pt x="206384" y="85997"/>
                    <a:pt x="219824" y="76006"/>
                  </a:cubicBezTo>
                  <a:cubicBezTo>
                    <a:pt x="228864" y="80407"/>
                    <a:pt x="236774" y="86413"/>
                    <a:pt x="244446" y="92717"/>
                  </a:cubicBezTo>
                  <a:close/>
                </a:path>
              </a:pathLst>
            </a:custGeom>
            <a:solidFill>
              <a:srgbClr val="6EC6D9">
                <a:alpha val="24000"/>
              </a:srgbClr>
            </a:solidFill>
            <a:ln w="5935" cap="flat">
              <a:noFill/>
              <a:prstDash val="solid"/>
              <a:miter/>
            </a:ln>
          </p:spPr>
          <p:txBody>
            <a:bodyPr rtlCol="0" anchor="ctr"/>
            <a:lstStyle/>
            <a:p>
              <a:endParaRPr lang="es-BO"/>
            </a:p>
          </p:txBody>
        </p:sp>
        <p:sp>
          <p:nvSpPr>
            <p:cNvPr id="226" name="Forma libre: forma 225">
              <a:extLst>
                <a:ext uri="{FF2B5EF4-FFF2-40B4-BE49-F238E27FC236}">
                  <a16:creationId xmlns:a16="http://schemas.microsoft.com/office/drawing/2014/main" id="{A996A7E5-5578-82C1-350B-EC8DBB587C5B}"/>
                </a:ext>
              </a:extLst>
            </p:cNvPr>
            <p:cNvSpPr/>
            <p:nvPr/>
          </p:nvSpPr>
          <p:spPr>
            <a:xfrm>
              <a:off x="11074800" y="804349"/>
              <a:ext cx="161113" cy="130505"/>
            </a:xfrm>
            <a:custGeom>
              <a:avLst/>
              <a:gdLst>
                <a:gd name="connsiteX0" fmla="*/ 0 w 161113"/>
                <a:gd name="connsiteY0" fmla="*/ 119 h 130505"/>
                <a:gd name="connsiteX1" fmla="*/ 8564 w 161113"/>
                <a:gd name="connsiteY1" fmla="*/ 10348 h 130505"/>
                <a:gd name="connsiteX2" fmla="*/ 39073 w 161113"/>
                <a:gd name="connsiteY2" fmla="*/ 37884 h 130505"/>
                <a:gd name="connsiteX3" fmla="*/ 94620 w 161113"/>
                <a:gd name="connsiteY3" fmla="*/ 57629 h 130505"/>
                <a:gd name="connsiteX4" fmla="*/ 119658 w 161113"/>
                <a:gd name="connsiteY4" fmla="*/ 59710 h 130505"/>
                <a:gd name="connsiteX5" fmla="*/ 131969 w 161113"/>
                <a:gd name="connsiteY5" fmla="*/ 61851 h 130505"/>
                <a:gd name="connsiteX6" fmla="*/ 145172 w 161113"/>
                <a:gd name="connsiteY6" fmla="*/ 95750 h 130505"/>
                <a:gd name="connsiteX7" fmla="*/ 161111 w 161113"/>
                <a:gd name="connsiteY7" fmla="*/ 107110 h 130505"/>
                <a:gd name="connsiteX8" fmla="*/ 154390 w 161113"/>
                <a:gd name="connsiteY8" fmla="*/ 121978 h 130505"/>
                <a:gd name="connsiteX9" fmla="*/ 146718 w 161113"/>
                <a:gd name="connsiteY9" fmla="*/ 130482 h 130505"/>
                <a:gd name="connsiteX10" fmla="*/ 144042 w 161113"/>
                <a:gd name="connsiteY10" fmla="*/ 130304 h 130505"/>
                <a:gd name="connsiteX11" fmla="*/ 114127 w 161113"/>
                <a:gd name="connsiteY11" fmla="*/ 120253 h 130505"/>
                <a:gd name="connsiteX12" fmla="*/ 57153 w 161113"/>
                <a:gd name="connsiteY12" fmla="*/ 85700 h 130505"/>
                <a:gd name="connsiteX13" fmla="*/ 30688 w 161113"/>
                <a:gd name="connsiteY13" fmla="*/ 59889 h 130505"/>
                <a:gd name="connsiteX14" fmla="*/ 20102 w 161113"/>
                <a:gd name="connsiteY14" fmla="*/ 44426 h 130505"/>
                <a:gd name="connsiteX15" fmla="*/ 297 w 161113"/>
                <a:gd name="connsiteY15" fmla="*/ 3568 h 130505"/>
                <a:gd name="connsiteX16" fmla="*/ 0 w 161113"/>
                <a:gd name="connsiteY16" fmla="*/ 0 h 1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113" h="130505">
                  <a:moveTo>
                    <a:pt x="0" y="119"/>
                  </a:moveTo>
                  <a:cubicBezTo>
                    <a:pt x="4104" y="2498"/>
                    <a:pt x="5769" y="6899"/>
                    <a:pt x="8564" y="10348"/>
                  </a:cubicBezTo>
                  <a:cubicBezTo>
                    <a:pt x="17366" y="21113"/>
                    <a:pt x="27179" y="30569"/>
                    <a:pt x="39073" y="37884"/>
                  </a:cubicBezTo>
                  <a:cubicBezTo>
                    <a:pt x="56201" y="48470"/>
                    <a:pt x="75114" y="54001"/>
                    <a:pt x="94620" y="57629"/>
                  </a:cubicBezTo>
                  <a:cubicBezTo>
                    <a:pt x="102828" y="59175"/>
                    <a:pt x="111273" y="59353"/>
                    <a:pt x="119658" y="59710"/>
                  </a:cubicBezTo>
                  <a:cubicBezTo>
                    <a:pt x="123940" y="59889"/>
                    <a:pt x="127984" y="60364"/>
                    <a:pt x="131969" y="61851"/>
                  </a:cubicBezTo>
                  <a:cubicBezTo>
                    <a:pt x="131196" y="75173"/>
                    <a:pt x="135954" y="86235"/>
                    <a:pt x="145172" y="95750"/>
                  </a:cubicBezTo>
                  <a:cubicBezTo>
                    <a:pt x="149870" y="100508"/>
                    <a:pt x="155044" y="104374"/>
                    <a:pt x="161111" y="107110"/>
                  </a:cubicBezTo>
                  <a:cubicBezTo>
                    <a:pt x="161229" y="113176"/>
                    <a:pt x="158077" y="117696"/>
                    <a:pt x="154390" y="121978"/>
                  </a:cubicBezTo>
                  <a:cubicBezTo>
                    <a:pt x="151892" y="124892"/>
                    <a:pt x="149275" y="127628"/>
                    <a:pt x="146718" y="130482"/>
                  </a:cubicBezTo>
                  <a:cubicBezTo>
                    <a:pt x="145826" y="130482"/>
                    <a:pt x="144875" y="130601"/>
                    <a:pt x="144042" y="130304"/>
                  </a:cubicBezTo>
                  <a:cubicBezTo>
                    <a:pt x="134051" y="127033"/>
                    <a:pt x="123762" y="124416"/>
                    <a:pt x="114127" y="120253"/>
                  </a:cubicBezTo>
                  <a:cubicBezTo>
                    <a:pt x="93609" y="111392"/>
                    <a:pt x="74459" y="100151"/>
                    <a:pt x="57153" y="85700"/>
                  </a:cubicBezTo>
                  <a:cubicBezTo>
                    <a:pt x="47637" y="77730"/>
                    <a:pt x="39073" y="68928"/>
                    <a:pt x="30688" y="59889"/>
                  </a:cubicBezTo>
                  <a:cubicBezTo>
                    <a:pt x="27119" y="54774"/>
                    <a:pt x="23313" y="49778"/>
                    <a:pt x="20102" y="44426"/>
                  </a:cubicBezTo>
                  <a:cubicBezTo>
                    <a:pt x="12192" y="31461"/>
                    <a:pt x="4223" y="18436"/>
                    <a:pt x="297" y="3568"/>
                  </a:cubicBezTo>
                  <a:cubicBezTo>
                    <a:pt x="0" y="2438"/>
                    <a:pt x="119" y="1189"/>
                    <a:pt x="0" y="0"/>
                  </a:cubicBezTo>
                  <a:close/>
                </a:path>
              </a:pathLst>
            </a:custGeom>
            <a:solidFill>
              <a:srgbClr val="32A3C3">
                <a:alpha val="24000"/>
              </a:srgbClr>
            </a:solidFill>
            <a:ln w="5935" cap="flat">
              <a:noFill/>
              <a:prstDash val="solid"/>
              <a:miter/>
            </a:ln>
          </p:spPr>
          <p:txBody>
            <a:bodyPr rtlCol="0" anchor="ctr"/>
            <a:lstStyle/>
            <a:p>
              <a:endParaRPr lang="es-BO"/>
            </a:p>
          </p:txBody>
        </p:sp>
        <p:sp>
          <p:nvSpPr>
            <p:cNvPr id="227" name="Forma libre: forma 226">
              <a:extLst>
                <a:ext uri="{FF2B5EF4-FFF2-40B4-BE49-F238E27FC236}">
                  <a16:creationId xmlns:a16="http://schemas.microsoft.com/office/drawing/2014/main" id="{021D5154-B04A-9A60-0AC6-152FBC2BE5AC}"/>
                </a:ext>
              </a:extLst>
            </p:cNvPr>
            <p:cNvSpPr/>
            <p:nvPr/>
          </p:nvSpPr>
          <p:spPr>
            <a:xfrm>
              <a:off x="10983569" y="980030"/>
              <a:ext cx="57110" cy="135670"/>
            </a:xfrm>
            <a:custGeom>
              <a:avLst/>
              <a:gdLst>
                <a:gd name="connsiteX0" fmla="*/ 44961 w 57110"/>
                <a:gd name="connsiteY0" fmla="*/ 0 h 135670"/>
                <a:gd name="connsiteX1" fmla="*/ 46269 w 57110"/>
                <a:gd name="connsiteY1" fmla="*/ 297 h 135670"/>
                <a:gd name="connsiteX2" fmla="*/ 46805 w 57110"/>
                <a:gd name="connsiteY2" fmla="*/ 2914 h 135670"/>
                <a:gd name="connsiteX3" fmla="*/ 55666 w 57110"/>
                <a:gd name="connsiteY3" fmla="*/ 36754 h 135670"/>
                <a:gd name="connsiteX4" fmla="*/ 48648 w 57110"/>
                <a:gd name="connsiteY4" fmla="*/ 110559 h 135670"/>
                <a:gd name="connsiteX5" fmla="*/ 38479 w 57110"/>
                <a:gd name="connsiteY5" fmla="*/ 135597 h 135670"/>
                <a:gd name="connsiteX6" fmla="*/ 34613 w 57110"/>
                <a:gd name="connsiteY6" fmla="*/ 134110 h 135670"/>
                <a:gd name="connsiteX7" fmla="*/ 24086 w 57110"/>
                <a:gd name="connsiteY7" fmla="*/ 119837 h 135670"/>
                <a:gd name="connsiteX8" fmla="*/ 24086 w 57110"/>
                <a:gd name="connsiteY8" fmla="*/ 119718 h 135670"/>
                <a:gd name="connsiteX9" fmla="*/ 22302 w 57110"/>
                <a:gd name="connsiteY9" fmla="*/ 116149 h 135670"/>
                <a:gd name="connsiteX10" fmla="*/ 18555 w 57110"/>
                <a:gd name="connsiteY10" fmla="*/ 108894 h 135670"/>
                <a:gd name="connsiteX11" fmla="*/ 17187 w 57110"/>
                <a:gd name="connsiteY11" fmla="*/ 106753 h 135670"/>
                <a:gd name="connsiteX12" fmla="*/ 17187 w 57110"/>
                <a:gd name="connsiteY12" fmla="*/ 106634 h 135670"/>
                <a:gd name="connsiteX13" fmla="*/ 14690 w 57110"/>
                <a:gd name="connsiteY13" fmla="*/ 98010 h 135670"/>
                <a:gd name="connsiteX14" fmla="*/ 7731 w 57110"/>
                <a:gd name="connsiteY14" fmla="*/ 75649 h 135670"/>
                <a:gd name="connsiteX15" fmla="*/ 0 w 57110"/>
                <a:gd name="connsiteY15" fmla="*/ 16712 h 135670"/>
                <a:gd name="connsiteX16" fmla="*/ 297 w 57110"/>
                <a:gd name="connsiteY16" fmla="*/ 14452 h 135670"/>
                <a:gd name="connsiteX17" fmla="*/ 27179 w 57110"/>
                <a:gd name="connsiteY17" fmla="*/ 5531 h 135670"/>
                <a:gd name="connsiteX18" fmla="*/ 44961 w 57110"/>
                <a:gd name="connsiteY18" fmla="*/ 0 h 13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10" h="135670">
                  <a:moveTo>
                    <a:pt x="44961" y="0"/>
                  </a:moveTo>
                  <a:cubicBezTo>
                    <a:pt x="45377" y="238"/>
                    <a:pt x="45794" y="297"/>
                    <a:pt x="46269" y="297"/>
                  </a:cubicBezTo>
                  <a:cubicBezTo>
                    <a:pt x="46448" y="1189"/>
                    <a:pt x="46448" y="2141"/>
                    <a:pt x="46805" y="2914"/>
                  </a:cubicBezTo>
                  <a:cubicBezTo>
                    <a:pt x="51503" y="13738"/>
                    <a:pt x="54120" y="25038"/>
                    <a:pt x="55666" y="36754"/>
                  </a:cubicBezTo>
                  <a:cubicBezTo>
                    <a:pt x="58937" y="61911"/>
                    <a:pt x="56677" y="86532"/>
                    <a:pt x="48648" y="110559"/>
                  </a:cubicBezTo>
                  <a:cubicBezTo>
                    <a:pt x="45794" y="119064"/>
                    <a:pt x="41928" y="127271"/>
                    <a:pt x="38479" y="135597"/>
                  </a:cubicBezTo>
                  <a:cubicBezTo>
                    <a:pt x="36932" y="135835"/>
                    <a:pt x="35624" y="135537"/>
                    <a:pt x="34613" y="134110"/>
                  </a:cubicBezTo>
                  <a:cubicBezTo>
                    <a:pt x="31163" y="129352"/>
                    <a:pt x="27595" y="124594"/>
                    <a:pt x="24086" y="119837"/>
                  </a:cubicBezTo>
                  <a:lnTo>
                    <a:pt x="24086" y="119718"/>
                  </a:lnTo>
                  <a:lnTo>
                    <a:pt x="22302" y="116149"/>
                  </a:lnTo>
                  <a:lnTo>
                    <a:pt x="18555" y="108894"/>
                  </a:lnTo>
                  <a:lnTo>
                    <a:pt x="17187" y="106753"/>
                  </a:lnTo>
                  <a:lnTo>
                    <a:pt x="17187" y="106634"/>
                  </a:lnTo>
                  <a:cubicBezTo>
                    <a:pt x="16414" y="103779"/>
                    <a:pt x="15582" y="100865"/>
                    <a:pt x="14690" y="98010"/>
                  </a:cubicBezTo>
                  <a:cubicBezTo>
                    <a:pt x="12370" y="90576"/>
                    <a:pt x="9634" y="83202"/>
                    <a:pt x="7731" y="75649"/>
                  </a:cubicBezTo>
                  <a:cubicBezTo>
                    <a:pt x="2855" y="56320"/>
                    <a:pt x="654" y="36635"/>
                    <a:pt x="0" y="16712"/>
                  </a:cubicBezTo>
                  <a:lnTo>
                    <a:pt x="297" y="14452"/>
                  </a:lnTo>
                  <a:cubicBezTo>
                    <a:pt x="9278" y="11478"/>
                    <a:pt x="18199" y="8445"/>
                    <a:pt x="27179" y="5531"/>
                  </a:cubicBezTo>
                  <a:cubicBezTo>
                    <a:pt x="33067" y="3628"/>
                    <a:pt x="39014" y="1844"/>
                    <a:pt x="44961" y="0"/>
                  </a:cubicBezTo>
                  <a:close/>
                </a:path>
              </a:pathLst>
            </a:custGeom>
            <a:solidFill>
              <a:srgbClr val="184794">
                <a:alpha val="24000"/>
              </a:srgbClr>
            </a:solidFill>
            <a:ln w="5935" cap="flat">
              <a:noFill/>
              <a:prstDash val="solid"/>
              <a:miter/>
            </a:ln>
          </p:spPr>
          <p:txBody>
            <a:bodyPr rtlCol="0" anchor="ctr"/>
            <a:lstStyle/>
            <a:p>
              <a:endParaRPr lang="es-BO"/>
            </a:p>
          </p:txBody>
        </p:sp>
        <p:sp>
          <p:nvSpPr>
            <p:cNvPr id="228" name="Forma libre: forma 227">
              <a:extLst>
                <a:ext uri="{FF2B5EF4-FFF2-40B4-BE49-F238E27FC236}">
                  <a16:creationId xmlns:a16="http://schemas.microsoft.com/office/drawing/2014/main" id="{CBA257BA-B705-9AE4-3651-49EDD514ACC0}"/>
                </a:ext>
              </a:extLst>
            </p:cNvPr>
            <p:cNvSpPr/>
            <p:nvPr/>
          </p:nvSpPr>
          <p:spPr>
            <a:xfrm>
              <a:off x="11025676" y="778869"/>
              <a:ext cx="47518" cy="152575"/>
            </a:xfrm>
            <a:custGeom>
              <a:avLst/>
              <a:gdLst>
                <a:gd name="connsiteX0" fmla="*/ 0 w 47518"/>
                <a:gd name="connsiteY0" fmla="*/ 78232 h 152575"/>
                <a:gd name="connsiteX1" fmla="*/ 178 w 47518"/>
                <a:gd name="connsiteY1" fmla="*/ 9482 h 152575"/>
                <a:gd name="connsiteX2" fmla="*/ 178 w 47518"/>
                <a:gd name="connsiteY2" fmla="*/ 680 h 152575"/>
                <a:gd name="connsiteX3" fmla="*/ 4698 w 47518"/>
                <a:gd name="connsiteY3" fmla="*/ 2346 h 152575"/>
                <a:gd name="connsiteX4" fmla="*/ 17782 w 47518"/>
                <a:gd name="connsiteY4" fmla="*/ 22923 h 152575"/>
                <a:gd name="connsiteX5" fmla="*/ 34672 w 47518"/>
                <a:gd name="connsiteY5" fmla="*/ 52778 h 152575"/>
                <a:gd name="connsiteX6" fmla="*/ 32829 w 47518"/>
                <a:gd name="connsiteY6" fmla="*/ 58487 h 152575"/>
                <a:gd name="connsiteX7" fmla="*/ 34910 w 47518"/>
                <a:gd name="connsiteY7" fmla="*/ 86321 h 152575"/>
                <a:gd name="connsiteX8" fmla="*/ 40203 w 47518"/>
                <a:gd name="connsiteY8" fmla="*/ 118257 h 152575"/>
                <a:gd name="connsiteX9" fmla="*/ 47518 w 47518"/>
                <a:gd name="connsiteY9" fmla="*/ 140321 h 152575"/>
                <a:gd name="connsiteX10" fmla="*/ 23016 w 47518"/>
                <a:gd name="connsiteY10" fmla="*/ 152275 h 152575"/>
                <a:gd name="connsiteX11" fmla="*/ 18377 w 47518"/>
                <a:gd name="connsiteY11" fmla="*/ 149777 h 152575"/>
                <a:gd name="connsiteX12" fmla="*/ 6423 w 47518"/>
                <a:gd name="connsiteY12" fmla="*/ 132174 h 152575"/>
                <a:gd name="connsiteX13" fmla="*/ 1606 w 47518"/>
                <a:gd name="connsiteY13" fmla="*/ 111358 h 152575"/>
                <a:gd name="connsiteX14" fmla="*/ 0 w 47518"/>
                <a:gd name="connsiteY14" fmla="*/ 85488 h 152575"/>
                <a:gd name="connsiteX15" fmla="*/ 0 w 47518"/>
                <a:gd name="connsiteY15" fmla="*/ 83585 h 152575"/>
                <a:gd name="connsiteX16" fmla="*/ 0 w 47518"/>
                <a:gd name="connsiteY16" fmla="*/ 78292 h 1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8" h="152575">
                  <a:moveTo>
                    <a:pt x="0" y="78232"/>
                  </a:moveTo>
                  <a:cubicBezTo>
                    <a:pt x="59" y="55335"/>
                    <a:pt x="119" y="32379"/>
                    <a:pt x="178" y="9482"/>
                  </a:cubicBezTo>
                  <a:cubicBezTo>
                    <a:pt x="178" y="6509"/>
                    <a:pt x="178" y="3476"/>
                    <a:pt x="178" y="680"/>
                  </a:cubicBezTo>
                  <a:cubicBezTo>
                    <a:pt x="2855" y="-1104"/>
                    <a:pt x="3866" y="1037"/>
                    <a:pt x="4698" y="2346"/>
                  </a:cubicBezTo>
                  <a:cubicBezTo>
                    <a:pt x="9159" y="9125"/>
                    <a:pt x="13619" y="15905"/>
                    <a:pt x="17782" y="22923"/>
                  </a:cubicBezTo>
                  <a:cubicBezTo>
                    <a:pt x="23551" y="32795"/>
                    <a:pt x="29082" y="42787"/>
                    <a:pt x="34672" y="52778"/>
                  </a:cubicBezTo>
                  <a:cubicBezTo>
                    <a:pt x="32591" y="54205"/>
                    <a:pt x="32650" y="56406"/>
                    <a:pt x="32829" y="58487"/>
                  </a:cubicBezTo>
                  <a:cubicBezTo>
                    <a:pt x="33423" y="67765"/>
                    <a:pt x="33780" y="77102"/>
                    <a:pt x="34910" y="86321"/>
                  </a:cubicBezTo>
                  <a:cubicBezTo>
                    <a:pt x="36278" y="97026"/>
                    <a:pt x="38062" y="107671"/>
                    <a:pt x="40203" y="118257"/>
                  </a:cubicBezTo>
                  <a:cubicBezTo>
                    <a:pt x="41750" y="125870"/>
                    <a:pt x="43177" y="133601"/>
                    <a:pt x="47518" y="140321"/>
                  </a:cubicBezTo>
                  <a:cubicBezTo>
                    <a:pt x="41987" y="152037"/>
                    <a:pt x="31937" y="153346"/>
                    <a:pt x="23016" y="152275"/>
                  </a:cubicBezTo>
                  <a:cubicBezTo>
                    <a:pt x="21410" y="152097"/>
                    <a:pt x="19804" y="150848"/>
                    <a:pt x="18377" y="149777"/>
                  </a:cubicBezTo>
                  <a:cubicBezTo>
                    <a:pt x="12370" y="145317"/>
                    <a:pt x="9040" y="138894"/>
                    <a:pt x="6423" y="132174"/>
                  </a:cubicBezTo>
                  <a:cubicBezTo>
                    <a:pt x="3866" y="125513"/>
                    <a:pt x="2438" y="118614"/>
                    <a:pt x="1606" y="111358"/>
                  </a:cubicBezTo>
                  <a:cubicBezTo>
                    <a:pt x="595" y="102735"/>
                    <a:pt x="416" y="94111"/>
                    <a:pt x="0" y="85488"/>
                  </a:cubicBezTo>
                  <a:cubicBezTo>
                    <a:pt x="0" y="84834"/>
                    <a:pt x="0" y="84239"/>
                    <a:pt x="0" y="83585"/>
                  </a:cubicBezTo>
                  <a:lnTo>
                    <a:pt x="0" y="78292"/>
                  </a:lnTo>
                  <a:close/>
                </a:path>
              </a:pathLst>
            </a:custGeom>
            <a:solidFill>
              <a:srgbClr val="1D96BD">
                <a:alpha val="24000"/>
              </a:srgbClr>
            </a:solidFill>
            <a:ln w="5935" cap="flat">
              <a:noFill/>
              <a:prstDash val="solid"/>
              <a:miter/>
            </a:ln>
          </p:spPr>
          <p:txBody>
            <a:bodyPr rtlCol="0" anchor="ctr"/>
            <a:lstStyle/>
            <a:p>
              <a:endParaRPr lang="es-BO"/>
            </a:p>
          </p:txBody>
        </p:sp>
        <p:sp>
          <p:nvSpPr>
            <p:cNvPr id="229" name="Forma libre: forma 228">
              <a:extLst>
                <a:ext uri="{FF2B5EF4-FFF2-40B4-BE49-F238E27FC236}">
                  <a16:creationId xmlns:a16="http://schemas.microsoft.com/office/drawing/2014/main" id="{31593FBC-3098-EF0F-7C07-C70825EFEC5C}"/>
                </a:ext>
              </a:extLst>
            </p:cNvPr>
            <p:cNvSpPr/>
            <p:nvPr/>
          </p:nvSpPr>
          <p:spPr>
            <a:xfrm>
              <a:off x="11304779" y="971109"/>
              <a:ext cx="139700" cy="57880"/>
            </a:xfrm>
            <a:custGeom>
              <a:avLst/>
              <a:gdLst>
                <a:gd name="connsiteX0" fmla="*/ 139641 w 139700"/>
                <a:gd name="connsiteY0" fmla="*/ 38003 h 57880"/>
                <a:gd name="connsiteX1" fmla="*/ 132980 w 139700"/>
                <a:gd name="connsiteY1" fmla="*/ 40560 h 57880"/>
                <a:gd name="connsiteX2" fmla="*/ 118052 w 139700"/>
                <a:gd name="connsiteY2" fmla="*/ 48827 h 57880"/>
                <a:gd name="connsiteX3" fmla="*/ 91468 w 139700"/>
                <a:gd name="connsiteY3" fmla="*/ 56261 h 57880"/>
                <a:gd name="connsiteX4" fmla="*/ 87067 w 139700"/>
                <a:gd name="connsiteY4" fmla="*/ 57034 h 57880"/>
                <a:gd name="connsiteX5" fmla="*/ 81774 w 139700"/>
                <a:gd name="connsiteY5" fmla="*/ 57867 h 57880"/>
                <a:gd name="connsiteX6" fmla="*/ 50432 w 139700"/>
                <a:gd name="connsiteY6" fmla="*/ 51444 h 57880"/>
                <a:gd name="connsiteX7" fmla="*/ 46388 w 139700"/>
                <a:gd name="connsiteY7" fmla="*/ 49421 h 57880"/>
                <a:gd name="connsiteX8" fmla="*/ 15582 w 139700"/>
                <a:gd name="connsiteY8" fmla="*/ 21351 h 57880"/>
                <a:gd name="connsiteX9" fmla="*/ 6126 w 139700"/>
                <a:gd name="connsiteY9" fmla="*/ 2855 h 57880"/>
                <a:gd name="connsiteX10" fmla="*/ 0 w 139700"/>
                <a:gd name="connsiteY10" fmla="*/ 0 h 57880"/>
                <a:gd name="connsiteX11" fmla="*/ 16058 w 139700"/>
                <a:gd name="connsiteY11" fmla="*/ 2141 h 57880"/>
                <a:gd name="connsiteX12" fmla="*/ 69702 w 139700"/>
                <a:gd name="connsiteY12" fmla="*/ 14333 h 57880"/>
                <a:gd name="connsiteX13" fmla="*/ 138333 w 139700"/>
                <a:gd name="connsiteY13" fmla="*/ 36754 h 57880"/>
                <a:gd name="connsiteX14" fmla="*/ 139700 w 139700"/>
                <a:gd name="connsiteY14" fmla="*/ 37943 h 5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700" h="57880">
                  <a:moveTo>
                    <a:pt x="139641" y="38003"/>
                  </a:moveTo>
                  <a:cubicBezTo>
                    <a:pt x="137441" y="38835"/>
                    <a:pt x="135062" y="39430"/>
                    <a:pt x="132980" y="40560"/>
                  </a:cubicBezTo>
                  <a:cubicBezTo>
                    <a:pt x="127925" y="43177"/>
                    <a:pt x="123048" y="46151"/>
                    <a:pt x="118052" y="48827"/>
                  </a:cubicBezTo>
                  <a:cubicBezTo>
                    <a:pt x="109726" y="53228"/>
                    <a:pt x="100925" y="55904"/>
                    <a:pt x="91468" y="56261"/>
                  </a:cubicBezTo>
                  <a:cubicBezTo>
                    <a:pt x="89982" y="56320"/>
                    <a:pt x="88554" y="56796"/>
                    <a:pt x="87067" y="57034"/>
                  </a:cubicBezTo>
                  <a:cubicBezTo>
                    <a:pt x="85283" y="57331"/>
                    <a:pt x="83499" y="57985"/>
                    <a:pt x="81774" y="57867"/>
                  </a:cubicBezTo>
                  <a:cubicBezTo>
                    <a:pt x="71010" y="57153"/>
                    <a:pt x="60305" y="56201"/>
                    <a:pt x="50432" y="51444"/>
                  </a:cubicBezTo>
                  <a:cubicBezTo>
                    <a:pt x="49065" y="50789"/>
                    <a:pt x="47756" y="50016"/>
                    <a:pt x="46388" y="49421"/>
                  </a:cubicBezTo>
                  <a:cubicBezTo>
                    <a:pt x="32888" y="43653"/>
                    <a:pt x="23611" y="33007"/>
                    <a:pt x="15582" y="21351"/>
                  </a:cubicBezTo>
                  <a:cubicBezTo>
                    <a:pt x="11716" y="15760"/>
                    <a:pt x="9278" y="9159"/>
                    <a:pt x="6126" y="2855"/>
                  </a:cubicBezTo>
                  <a:cubicBezTo>
                    <a:pt x="4222" y="1963"/>
                    <a:pt x="2141" y="952"/>
                    <a:pt x="0" y="0"/>
                  </a:cubicBezTo>
                  <a:cubicBezTo>
                    <a:pt x="5352" y="714"/>
                    <a:pt x="10764" y="1011"/>
                    <a:pt x="16058" y="2141"/>
                  </a:cubicBezTo>
                  <a:cubicBezTo>
                    <a:pt x="33959" y="6007"/>
                    <a:pt x="51919" y="9872"/>
                    <a:pt x="69702" y="14333"/>
                  </a:cubicBezTo>
                  <a:cubicBezTo>
                    <a:pt x="93134" y="20161"/>
                    <a:pt x="115852" y="28190"/>
                    <a:pt x="138333" y="36754"/>
                  </a:cubicBezTo>
                  <a:cubicBezTo>
                    <a:pt x="138868" y="36932"/>
                    <a:pt x="139225" y="37527"/>
                    <a:pt x="139700" y="37943"/>
                  </a:cubicBezTo>
                  <a:close/>
                </a:path>
              </a:pathLst>
            </a:custGeom>
            <a:solidFill>
              <a:srgbClr val="31B6D5">
                <a:alpha val="24000"/>
              </a:srgbClr>
            </a:solidFill>
            <a:ln w="5935" cap="flat">
              <a:noFill/>
              <a:prstDash val="solid"/>
              <a:miter/>
            </a:ln>
          </p:spPr>
          <p:txBody>
            <a:bodyPr rtlCol="0" anchor="ctr"/>
            <a:lstStyle/>
            <a:p>
              <a:endParaRPr lang="es-BO"/>
            </a:p>
          </p:txBody>
        </p:sp>
        <p:sp>
          <p:nvSpPr>
            <p:cNvPr id="230" name="Forma libre: forma 229">
              <a:extLst>
                <a:ext uri="{FF2B5EF4-FFF2-40B4-BE49-F238E27FC236}">
                  <a16:creationId xmlns:a16="http://schemas.microsoft.com/office/drawing/2014/main" id="{3B82B44A-F588-4D37-1F25-3117F124D6D2}"/>
                </a:ext>
              </a:extLst>
            </p:cNvPr>
            <p:cNvSpPr/>
            <p:nvPr/>
          </p:nvSpPr>
          <p:spPr>
            <a:xfrm>
              <a:off x="11022107" y="967541"/>
              <a:ext cx="74994" cy="169674"/>
            </a:xfrm>
            <a:custGeom>
              <a:avLst/>
              <a:gdLst>
                <a:gd name="connsiteX0" fmla="*/ 0 w 74994"/>
                <a:gd name="connsiteY0" fmla="*/ 148086 h 169674"/>
                <a:gd name="connsiteX1" fmla="*/ 10170 w 74994"/>
                <a:gd name="connsiteY1" fmla="*/ 123048 h 169674"/>
                <a:gd name="connsiteX2" fmla="*/ 17187 w 74994"/>
                <a:gd name="connsiteY2" fmla="*/ 49243 h 169674"/>
                <a:gd name="connsiteX3" fmla="*/ 8326 w 74994"/>
                <a:gd name="connsiteY3" fmla="*/ 15403 h 169674"/>
                <a:gd name="connsiteX4" fmla="*/ 7791 w 74994"/>
                <a:gd name="connsiteY4" fmla="*/ 12787 h 169674"/>
                <a:gd name="connsiteX5" fmla="*/ 48886 w 74994"/>
                <a:gd name="connsiteY5" fmla="*/ 3628 h 169674"/>
                <a:gd name="connsiteX6" fmla="*/ 74578 w 74994"/>
                <a:gd name="connsiteY6" fmla="*/ 0 h 169674"/>
                <a:gd name="connsiteX7" fmla="*/ 74995 w 74994"/>
                <a:gd name="connsiteY7" fmla="*/ 6482 h 169674"/>
                <a:gd name="connsiteX8" fmla="*/ 69226 w 74994"/>
                <a:gd name="connsiteY8" fmla="*/ 8623 h 169674"/>
                <a:gd name="connsiteX9" fmla="*/ 56677 w 74994"/>
                <a:gd name="connsiteY9" fmla="*/ 13441 h 169674"/>
                <a:gd name="connsiteX10" fmla="*/ 34434 w 74994"/>
                <a:gd name="connsiteY10" fmla="*/ 35148 h 169674"/>
                <a:gd name="connsiteX11" fmla="*/ 25752 w 74994"/>
                <a:gd name="connsiteY11" fmla="*/ 54952 h 169674"/>
                <a:gd name="connsiteX12" fmla="*/ 22124 w 74994"/>
                <a:gd name="connsiteY12" fmla="*/ 77968 h 169674"/>
                <a:gd name="connsiteX13" fmla="*/ 23908 w 74994"/>
                <a:gd name="connsiteY13" fmla="*/ 99438 h 169674"/>
                <a:gd name="connsiteX14" fmla="*/ 22362 w 74994"/>
                <a:gd name="connsiteY14" fmla="*/ 103482 h 169674"/>
                <a:gd name="connsiteX15" fmla="*/ 20221 w 74994"/>
                <a:gd name="connsiteY15" fmla="*/ 130423 h 169674"/>
                <a:gd name="connsiteX16" fmla="*/ 22897 w 74994"/>
                <a:gd name="connsiteY16" fmla="*/ 162835 h 169674"/>
                <a:gd name="connsiteX17" fmla="*/ 23492 w 74994"/>
                <a:gd name="connsiteY17" fmla="*/ 165214 h 169674"/>
                <a:gd name="connsiteX18" fmla="*/ 23611 w 74994"/>
                <a:gd name="connsiteY18" fmla="*/ 167177 h 169674"/>
                <a:gd name="connsiteX19" fmla="*/ 23611 w 74994"/>
                <a:gd name="connsiteY19" fmla="*/ 167355 h 169674"/>
                <a:gd name="connsiteX20" fmla="*/ 14928 w 74994"/>
                <a:gd name="connsiteY20" fmla="*/ 169674 h 169674"/>
                <a:gd name="connsiteX21" fmla="*/ 11716 w 74994"/>
                <a:gd name="connsiteY21" fmla="*/ 162657 h 169674"/>
                <a:gd name="connsiteX22" fmla="*/ 297 w 74994"/>
                <a:gd name="connsiteY22" fmla="*/ 150227 h 169674"/>
                <a:gd name="connsiteX23" fmla="*/ 178 w 74994"/>
                <a:gd name="connsiteY23" fmla="*/ 147908 h 16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94" h="169674">
                  <a:moveTo>
                    <a:pt x="0" y="148086"/>
                  </a:moveTo>
                  <a:cubicBezTo>
                    <a:pt x="3390" y="139760"/>
                    <a:pt x="7315" y="131612"/>
                    <a:pt x="10170" y="123048"/>
                  </a:cubicBezTo>
                  <a:cubicBezTo>
                    <a:pt x="18139" y="99021"/>
                    <a:pt x="20399" y="74459"/>
                    <a:pt x="17187" y="49243"/>
                  </a:cubicBezTo>
                  <a:cubicBezTo>
                    <a:pt x="15701" y="37527"/>
                    <a:pt x="13024" y="26227"/>
                    <a:pt x="8326" y="15403"/>
                  </a:cubicBezTo>
                  <a:cubicBezTo>
                    <a:pt x="7969" y="14630"/>
                    <a:pt x="7969" y="13679"/>
                    <a:pt x="7791" y="12787"/>
                  </a:cubicBezTo>
                  <a:cubicBezTo>
                    <a:pt x="21232" y="8683"/>
                    <a:pt x="35029" y="6066"/>
                    <a:pt x="48886" y="3628"/>
                  </a:cubicBezTo>
                  <a:cubicBezTo>
                    <a:pt x="57391" y="2141"/>
                    <a:pt x="66014" y="1189"/>
                    <a:pt x="74578" y="0"/>
                  </a:cubicBezTo>
                  <a:cubicBezTo>
                    <a:pt x="74697" y="2081"/>
                    <a:pt x="74816" y="4163"/>
                    <a:pt x="74995" y="6482"/>
                  </a:cubicBezTo>
                  <a:cubicBezTo>
                    <a:pt x="73091" y="7196"/>
                    <a:pt x="71188" y="8386"/>
                    <a:pt x="69226" y="8623"/>
                  </a:cubicBezTo>
                  <a:cubicBezTo>
                    <a:pt x="64527" y="9099"/>
                    <a:pt x="60602" y="11359"/>
                    <a:pt x="56677" y="13441"/>
                  </a:cubicBezTo>
                  <a:cubicBezTo>
                    <a:pt x="47162" y="18496"/>
                    <a:pt x="39728" y="25870"/>
                    <a:pt x="34434" y="35148"/>
                  </a:cubicBezTo>
                  <a:cubicBezTo>
                    <a:pt x="30866" y="41393"/>
                    <a:pt x="27595" y="47935"/>
                    <a:pt x="25752" y="54952"/>
                  </a:cubicBezTo>
                  <a:cubicBezTo>
                    <a:pt x="23729" y="62505"/>
                    <a:pt x="22124" y="70118"/>
                    <a:pt x="22124" y="77968"/>
                  </a:cubicBezTo>
                  <a:cubicBezTo>
                    <a:pt x="22124" y="85164"/>
                    <a:pt x="21351" y="92479"/>
                    <a:pt x="23908" y="99438"/>
                  </a:cubicBezTo>
                  <a:cubicBezTo>
                    <a:pt x="22481" y="100449"/>
                    <a:pt x="22064" y="101817"/>
                    <a:pt x="22362" y="103482"/>
                  </a:cubicBezTo>
                  <a:cubicBezTo>
                    <a:pt x="19983" y="112343"/>
                    <a:pt x="19685" y="121383"/>
                    <a:pt x="20221" y="130423"/>
                  </a:cubicBezTo>
                  <a:cubicBezTo>
                    <a:pt x="20875" y="141247"/>
                    <a:pt x="22005" y="152071"/>
                    <a:pt x="22897" y="162835"/>
                  </a:cubicBezTo>
                  <a:lnTo>
                    <a:pt x="23492" y="165214"/>
                  </a:lnTo>
                  <a:lnTo>
                    <a:pt x="23611" y="167177"/>
                  </a:lnTo>
                  <a:lnTo>
                    <a:pt x="23611" y="167355"/>
                  </a:lnTo>
                  <a:lnTo>
                    <a:pt x="14928" y="169674"/>
                  </a:lnTo>
                  <a:cubicBezTo>
                    <a:pt x="15165" y="166760"/>
                    <a:pt x="14333" y="164025"/>
                    <a:pt x="11716" y="162657"/>
                  </a:cubicBezTo>
                  <a:cubicBezTo>
                    <a:pt x="6364" y="159861"/>
                    <a:pt x="3509" y="154925"/>
                    <a:pt x="297" y="150227"/>
                  </a:cubicBezTo>
                  <a:lnTo>
                    <a:pt x="178" y="147908"/>
                  </a:lnTo>
                  <a:close/>
                </a:path>
              </a:pathLst>
            </a:custGeom>
            <a:solidFill>
              <a:srgbClr val="31B6D5">
                <a:alpha val="24000"/>
              </a:srgbClr>
            </a:solidFill>
            <a:ln w="5935" cap="flat">
              <a:noFill/>
              <a:prstDash val="solid"/>
              <a:miter/>
            </a:ln>
          </p:spPr>
          <p:txBody>
            <a:bodyPr rtlCol="0" anchor="ctr"/>
            <a:lstStyle/>
            <a:p>
              <a:endParaRPr lang="es-BO"/>
            </a:p>
          </p:txBody>
        </p:sp>
        <p:sp>
          <p:nvSpPr>
            <p:cNvPr id="231" name="Forma libre: forma 230">
              <a:extLst>
                <a:ext uri="{FF2B5EF4-FFF2-40B4-BE49-F238E27FC236}">
                  <a16:creationId xmlns:a16="http://schemas.microsoft.com/office/drawing/2014/main" id="{B57F1812-8B39-234B-0221-B22F6CC1B772}"/>
                </a:ext>
              </a:extLst>
            </p:cNvPr>
            <p:cNvSpPr/>
            <p:nvPr/>
          </p:nvSpPr>
          <p:spPr>
            <a:xfrm>
              <a:off x="10956034" y="931080"/>
              <a:ext cx="72496" cy="63402"/>
            </a:xfrm>
            <a:custGeom>
              <a:avLst/>
              <a:gdLst>
                <a:gd name="connsiteX0" fmla="*/ 72497 w 72496"/>
                <a:gd name="connsiteY0" fmla="*/ 48950 h 63402"/>
                <a:gd name="connsiteX1" fmla="*/ 54715 w 72496"/>
                <a:gd name="connsiteY1" fmla="*/ 54481 h 63402"/>
                <a:gd name="connsiteX2" fmla="*/ 27833 w 72496"/>
                <a:gd name="connsiteY2" fmla="*/ 63402 h 63402"/>
                <a:gd name="connsiteX3" fmla="*/ 23967 w 72496"/>
                <a:gd name="connsiteY3" fmla="*/ 62926 h 63402"/>
                <a:gd name="connsiteX4" fmla="*/ 24978 w 72496"/>
                <a:gd name="connsiteY4" fmla="*/ 52578 h 63402"/>
                <a:gd name="connsiteX5" fmla="*/ 8742 w 72496"/>
                <a:gd name="connsiteY5" fmla="*/ 30692 h 63402"/>
                <a:gd name="connsiteX6" fmla="*/ 0 w 72496"/>
                <a:gd name="connsiteY6" fmla="*/ 29087 h 63402"/>
                <a:gd name="connsiteX7" fmla="*/ 7672 w 72496"/>
                <a:gd name="connsiteY7" fmla="*/ 19274 h 63402"/>
                <a:gd name="connsiteX8" fmla="*/ 19269 w 72496"/>
                <a:gd name="connsiteY8" fmla="*/ 124 h 63402"/>
                <a:gd name="connsiteX9" fmla="*/ 29558 w 72496"/>
                <a:gd name="connsiteY9" fmla="*/ 2681 h 63402"/>
                <a:gd name="connsiteX10" fmla="*/ 64646 w 72496"/>
                <a:gd name="connsiteY10" fmla="*/ 33844 h 63402"/>
                <a:gd name="connsiteX11" fmla="*/ 72497 w 72496"/>
                <a:gd name="connsiteY11" fmla="*/ 48950 h 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96" h="63402">
                  <a:moveTo>
                    <a:pt x="72497" y="48950"/>
                  </a:moveTo>
                  <a:cubicBezTo>
                    <a:pt x="66550" y="50794"/>
                    <a:pt x="60602" y="52578"/>
                    <a:pt x="54715" y="54481"/>
                  </a:cubicBezTo>
                  <a:cubicBezTo>
                    <a:pt x="45734" y="57395"/>
                    <a:pt x="36754" y="60429"/>
                    <a:pt x="27833" y="63402"/>
                  </a:cubicBezTo>
                  <a:lnTo>
                    <a:pt x="23967" y="62926"/>
                  </a:lnTo>
                  <a:cubicBezTo>
                    <a:pt x="24384" y="59061"/>
                    <a:pt x="24919" y="55790"/>
                    <a:pt x="24978" y="52578"/>
                  </a:cubicBezTo>
                  <a:cubicBezTo>
                    <a:pt x="25097" y="41754"/>
                    <a:pt x="19091" y="33725"/>
                    <a:pt x="8742" y="30692"/>
                  </a:cubicBezTo>
                  <a:cubicBezTo>
                    <a:pt x="5888" y="29860"/>
                    <a:pt x="2914" y="29622"/>
                    <a:pt x="0" y="29087"/>
                  </a:cubicBezTo>
                  <a:cubicBezTo>
                    <a:pt x="2557" y="25816"/>
                    <a:pt x="5412" y="22723"/>
                    <a:pt x="7672" y="19274"/>
                  </a:cubicBezTo>
                  <a:cubicBezTo>
                    <a:pt x="11716" y="13029"/>
                    <a:pt x="15463" y="6547"/>
                    <a:pt x="19269" y="124"/>
                  </a:cubicBezTo>
                  <a:cubicBezTo>
                    <a:pt x="23075" y="-471"/>
                    <a:pt x="26287" y="1194"/>
                    <a:pt x="29558" y="2681"/>
                  </a:cubicBezTo>
                  <a:cubicBezTo>
                    <a:pt x="44426" y="9461"/>
                    <a:pt x="56023" y="20047"/>
                    <a:pt x="64646" y="33844"/>
                  </a:cubicBezTo>
                  <a:cubicBezTo>
                    <a:pt x="67680" y="38602"/>
                    <a:pt x="69880" y="43895"/>
                    <a:pt x="72497" y="48950"/>
                  </a:cubicBezTo>
                  <a:close/>
                </a:path>
              </a:pathLst>
            </a:custGeom>
            <a:solidFill>
              <a:srgbClr val="191A37">
                <a:alpha val="24000"/>
              </a:srgbClr>
            </a:solidFill>
            <a:ln w="5935" cap="flat">
              <a:noFill/>
              <a:prstDash val="solid"/>
              <a:miter/>
            </a:ln>
          </p:spPr>
          <p:txBody>
            <a:bodyPr rtlCol="0" anchor="ctr"/>
            <a:lstStyle/>
            <a:p>
              <a:endParaRPr lang="es-BO"/>
            </a:p>
          </p:txBody>
        </p:sp>
        <p:sp>
          <p:nvSpPr>
            <p:cNvPr id="232" name="Forma libre: forma 231">
              <a:extLst>
                <a:ext uri="{FF2B5EF4-FFF2-40B4-BE49-F238E27FC236}">
                  <a16:creationId xmlns:a16="http://schemas.microsoft.com/office/drawing/2014/main" id="{7F0C1A26-ECF8-EF7B-517C-6212874FF0E3}"/>
                </a:ext>
              </a:extLst>
            </p:cNvPr>
            <p:cNvSpPr/>
            <p:nvPr/>
          </p:nvSpPr>
          <p:spPr>
            <a:xfrm>
              <a:off x="11058449" y="831587"/>
              <a:ext cx="23385" cy="87543"/>
            </a:xfrm>
            <a:custGeom>
              <a:avLst/>
              <a:gdLst>
                <a:gd name="connsiteX0" fmla="*/ 14745 w 23385"/>
                <a:gd name="connsiteY0" fmla="*/ 87543 h 87543"/>
                <a:gd name="connsiteX1" fmla="*/ 7430 w 23385"/>
                <a:gd name="connsiteY1" fmla="*/ 65479 h 87543"/>
                <a:gd name="connsiteX2" fmla="*/ 2137 w 23385"/>
                <a:gd name="connsiteY2" fmla="*/ 33542 h 87543"/>
                <a:gd name="connsiteX3" fmla="*/ 55 w 23385"/>
                <a:gd name="connsiteY3" fmla="*/ 5709 h 87543"/>
                <a:gd name="connsiteX4" fmla="*/ 1899 w 23385"/>
                <a:gd name="connsiteY4" fmla="*/ 0 h 87543"/>
                <a:gd name="connsiteX5" fmla="*/ 17421 w 23385"/>
                <a:gd name="connsiteY5" fmla="*/ 34553 h 87543"/>
                <a:gd name="connsiteX6" fmla="*/ 19741 w 23385"/>
                <a:gd name="connsiteY6" fmla="*/ 38360 h 87543"/>
                <a:gd name="connsiteX7" fmla="*/ 22774 w 23385"/>
                <a:gd name="connsiteY7" fmla="*/ 54952 h 87543"/>
                <a:gd name="connsiteX8" fmla="*/ 14745 w 23385"/>
                <a:gd name="connsiteY8" fmla="*/ 87543 h 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5" h="87543">
                  <a:moveTo>
                    <a:pt x="14745" y="87543"/>
                  </a:moveTo>
                  <a:cubicBezTo>
                    <a:pt x="10403" y="80823"/>
                    <a:pt x="8976" y="73091"/>
                    <a:pt x="7430" y="65479"/>
                  </a:cubicBezTo>
                  <a:cubicBezTo>
                    <a:pt x="5289" y="54893"/>
                    <a:pt x="3445" y="44247"/>
                    <a:pt x="2137" y="33542"/>
                  </a:cubicBezTo>
                  <a:cubicBezTo>
                    <a:pt x="947" y="24324"/>
                    <a:pt x="650" y="14987"/>
                    <a:pt x="55" y="5709"/>
                  </a:cubicBezTo>
                  <a:cubicBezTo>
                    <a:pt x="-64" y="3628"/>
                    <a:pt x="-183" y="1427"/>
                    <a:pt x="1899" y="0"/>
                  </a:cubicBezTo>
                  <a:cubicBezTo>
                    <a:pt x="7608" y="11300"/>
                    <a:pt x="13318" y="22540"/>
                    <a:pt x="17421" y="34553"/>
                  </a:cubicBezTo>
                  <a:cubicBezTo>
                    <a:pt x="17897" y="35921"/>
                    <a:pt x="18968" y="37111"/>
                    <a:pt x="19741" y="38360"/>
                  </a:cubicBezTo>
                  <a:cubicBezTo>
                    <a:pt x="20752" y="43891"/>
                    <a:pt x="21882" y="49362"/>
                    <a:pt x="22774" y="54952"/>
                  </a:cubicBezTo>
                  <a:cubicBezTo>
                    <a:pt x="24677" y="66906"/>
                    <a:pt x="22179" y="77849"/>
                    <a:pt x="14745" y="87543"/>
                  </a:cubicBezTo>
                  <a:close/>
                </a:path>
              </a:pathLst>
            </a:custGeom>
            <a:solidFill>
              <a:srgbClr val="31B6D5">
                <a:alpha val="24000"/>
              </a:srgbClr>
            </a:solidFill>
            <a:ln w="5935" cap="flat">
              <a:noFill/>
              <a:prstDash val="solid"/>
              <a:miter/>
            </a:ln>
          </p:spPr>
          <p:txBody>
            <a:bodyPr rtlCol="0" anchor="ctr"/>
            <a:lstStyle/>
            <a:p>
              <a:endParaRPr lang="es-BO"/>
            </a:p>
          </p:txBody>
        </p:sp>
        <p:sp>
          <p:nvSpPr>
            <p:cNvPr id="233" name="Forma libre: forma 232">
              <a:extLst>
                <a:ext uri="{FF2B5EF4-FFF2-40B4-BE49-F238E27FC236}">
                  <a16:creationId xmlns:a16="http://schemas.microsoft.com/office/drawing/2014/main" id="{904B1FBC-3A07-9FC6-DD29-07CF5BBE3795}"/>
                </a:ext>
              </a:extLst>
            </p:cNvPr>
            <p:cNvSpPr/>
            <p:nvPr/>
          </p:nvSpPr>
          <p:spPr>
            <a:xfrm>
              <a:off x="11221399" y="911518"/>
              <a:ext cx="41868" cy="28994"/>
            </a:xfrm>
            <a:custGeom>
              <a:avLst/>
              <a:gdLst>
                <a:gd name="connsiteX0" fmla="*/ 59 w 41868"/>
                <a:gd name="connsiteY0" fmla="*/ 23373 h 28994"/>
                <a:gd name="connsiteX1" fmla="*/ 7731 w 41868"/>
                <a:gd name="connsiteY1" fmla="*/ 14868 h 28994"/>
                <a:gd name="connsiteX2" fmla="*/ 14452 w 41868"/>
                <a:gd name="connsiteY2" fmla="*/ 0 h 28994"/>
                <a:gd name="connsiteX3" fmla="*/ 41868 w 41868"/>
                <a:gd name="connsiteY3" fmla="*/ 7256 h 28994"/>
                <a:gd name="connsiteX4" fmla="*/ 39668 w 41868"/>
                <a:gd name="connsiteY4" fmla="*/ 17425 h 28994"/>
                <a:gd name="connsiteX5" fmla="*/ 37884 w 41868"/>
                <a:gd name="connsiteY5" fmla="*/ 28547 h 28994"/>
                <a:gd name="connsiteX6" fmla="*/ 11240 w 41868"/>
                <a:gd name="connsiteY6" fmla="*/ 26227 h 28994"/>
                <a:gd name="connsiteX7" fmla="*/ 0 w 41868"/>
                <a:gd name="connsiteY7" fmla="*/ 23432 h 2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68" h="28994">
                  <a:moveTo>
                    <a:pt x="59" y="23373"/>
                  </a:moveTo>
                  <a:cubicBezTo>
                    <a:pt x="2617" y="20518"/>
                    <a:pt x="5234" y="17782"/>
                    <a:pt x="7731" y="14868"/>
                  </a:cubicBezTo>
                  <a:cubicBezTo>
                    <a:pt x="11419" y="10586"/>
                    <a:pt x="14630" y="6007"/>
                    <a:pt x="14452" y="0"/>
                  </a:cubicBezTo>
                  <a:cubicBezTo>
                    <a:pt x="23075" y="4460"/>
                    <a:pt x="32353" y="6245"/>
                    <a:pt x="41868" y="7256"/>
                  </a:cubicBezTo>
                  <a:cubicBezTo>
                    <a:pt x="41155" y="10646"/>
                    <a:pt x="40798" y="14154"/>
                    <a:pt x="39668" y="17425"/>
                  </a:cubicBezTo>
                  <a:cubicBezTo>
                    <a:pt x="38419" y="21053"/>
                    <a:pt x="37884" y="24741"/>
                    <a:pt x="37884" y="28547"/>
                  </a:cubicBezTo>
                  <a:cubicBezTo>
                    <a:pt x="28785" y="29974"/>
                    <a:pt x="20042" y="27655"/>
                    <a:pt x="11240" y="26227"/>
                  </a:cubicBezTo>
                  <a:cubicBezTo>
                    <a:pt x="7434" y="25633"/>
                    <a:pt x="3747" y="24384"/>
                    <a:pt x="0" y="23432"/>
                  </a:cubicBezTo>
                  <a:close/>
                </a:path>
              </a:pathLst>
            </a:custGeom>
            <a:solidFill>
              <a:srgbClr val="6EC6D9">
                <a:alpha val="24000"/>
              </a:srgbClr>
            </a:solidFill>
            <a:ln w="5935" cap="flat">
              <a:noFill/>
              <a:prstDash val="solid"/>
              <a:miter/>
            </a:ln>
          </p:spPr>
          <p:txBody>
            <a:bodyPr rtlCol="0" anchor="ctr"/>
            <a:lstStyle/>
            <a:p>
              <a:endParaRPr lang="es-BO"/>
            </a:p>
          </p:txBody>
        </p:sp>
        <p:sp>
          <p:nvSpPr>
            <p:cNvPr id="234" name="Forma libre: forma 233">
              <a:extLst>
                <a:ext uri="{FF2B5EF4-FFF2-40B4-BE49-F238E27FC236}">
                  <a16:creationId xmlns:a16="http://schemas.microsoft.com/office/drawing/2014/main" id="{DF6BBF1A-6E04-06BF-3CFA-9F9E2C776020}"/>
                </a:ext>
              </a:extLst>
            </p:cNvPr>
            <p:cNvSpPr/>
            <p:nvPr/>
          </p:nvSpPr>
          <p:spPr>
            <a:xfrm>
              <a:off x="10996713" y="864119"/>
              <a:ext cx="1979" cy="7136"/>
            </a:xfrm>
            <a:custGeom>
              <a:avLst/>
              <a:gdLst>
                <a:gd name="connsiteX0" fmla="*/ 0 w 1979"/>
                <a:gd name="connsiteY0" fmla="*/ 7137 h 7136"/>
                <a:gd name="connsiteX1" fmla="*/ 1665 w 1979"/>
                <a:gd name="connsiteY1" fmla="*/ 0 h 7136"/>
                <a:gd name="connsiteX2" fmla="*/ 0 w 1979"/>
                <a:gd name="connsiteY2" fmla="*/ 7137 h 7136"/>
              </a:gdLst>
              <a:ahLst/>
              <a:cxnLst>
                <a:cxn ang="0">
                  <a:pos x="connsiteX0" y="connsiteY0"/>
                </a:cxn>
                <a:cxn ang="0">
                  <a:pos x="connsiteX1" y="connsiteY1"/>
                </a:cxn>
                <a:cxn ang="0">
                  <a:pos x="connsiteX2" y="connsiteY2"/>
                </a:cxn>
              </a:cxnLst>
              <a:rect l="l" t="t" r="r" b="b"/>
              <a:pathLst>
                <a:path w="1979" h="7136">
                  <a:moveTo>
                    <a:pt x="0" y="7137"/>
                  </a:moveTo>
                  <a:cubicBezTo>
                    <a:pt x="238" y="4698"/>
                    <a:pt x="-416" y="2022"/>
                    <a:pt x="1665" y="0"/>
                  </a:cubicBezTo>
                  <a:cubicBezTo>
                    <a:pt x="1784" y="2557"/>
                    <a:pt x="2914" y="5293"/>
                    <a:pt x="0" y="7137"/>
                  </a:cubicBezTo>
                  <a:close/>
                </a:path>
              </a:pathLst>
            </a:custGeom>
            <a:solidFill>
              <a:srgbClr val="1D96BD">
                <a:alpha val="24000"/>
              </a:srgbClr>
            </a:solidFill>
            <a:ln w="5935" cap="flat">
              <a:noFill/>
              <a:prstDash val="solid"/>
              <a:miter/>
            </a:ln>
          </p:spPr>
          <p:txBody>
            <a:bodyPr rtlCol="0" anchor="ctr"/>
            <a:lstStyle/>
            <a:p>
              <a:endParaRPr lang="es-BO"/>
            </a:p>
          </p:txBody>
        </p:sp>
        <p:sp>
          <p:nvSpPr>
            <p:cNvPr id="235" name="Forma libre: forma 234">
              <a:extLst>
                <a:ext uri="{FF2B5EF4-FFF2-40B4-BE49-F238E27FC236}">
                  <a16:creationId xmlns:a16="http://schemas.microsoft.com/office/drawing/2014/main" id="{95F2117A-CD98-75EF-4748-41079BBEBC30}"/>
                </a:ext>
              </a:extLst>
            </p:cNvPr>
            <p:cNvSpPr/>
            <p:nvPr/>
          </p:nvSpPr>
          <p:spPr>
            <a:xfrm>
              <a:off x="11350097" y="945765"/>
              <a:ext cx="5293" cy="1773"/>
            </a:xfrm>
            <a:custGeom>
              <a:avLst/>
              <a:gdLst>
                <a:gd name="connsiteX0" fmla="*/ 5293 w 5293"/>
                <a:gd name="connsiteY0" fmla="*/ 9 h 1773"/>
                <a:gd name="connsiteX1" fmla="*/ 0 w 5293"/>
                <a:gd name="connsiteY1" fmla="*/ 1734 h 1773"/>
                <a:gd name="connsiteX2" fmla="*/ 5293 w 5293"/>
                <a:gd name="connsiteY2" fmla="*/ 9 h 1773"/>
              </a:gdLst>
              <a:ahLst/>
              <a:cxnLst>
                <a:cxn ang="0">
                  <a:pos x="connsiteX0" y="connsiteY0"/>
                </a:cxn>
                <a:cxn ang="0">
                  <a:pos x="connsiteX1" y="connsiteY1"/>
                </a:cxn>
                <a:cxn ang="0">
                  <a:pos x="connsiteX2" y="connsiteY2"/>
                </a:cxn>
              </a:cxnLst>
              <a:rect l="l" t="t" r="r" b="b"/>
              <a:pathLst>
                <a:path w="5293" h="1773">
                  <a:moveTo>
                    <a:pt x="5293" y="9"/>
                  </a:moveTo>
                  <a:cubicBezTo>
                    <a:pt x="3985" y="2031"/>
                    <a:pt x="1963" y="1793"/>
                    <a:pt x="0" y="1734"/>
                  </a:cubicBezTo>
                  <a:cubicBezTo>
                    <a:pt x="1308" y="-229"/>
                    <a:pt x="3330" y="9"/>
                    <a:pt x="5293" y="9"/>
                  </a:cubicBezTo>
                  <a:close/>
                </a:path>
              </a:pathLst>
            </a:custGeom>
            <a:solidFill>
              <a:srgbClr val="2E80AC">
                <a:alpha val="24000"/>
              </a:srgbClr>
            </a:solidFill>
            <a:ln w="5935" cap="flat">
              <a:noFill/>
              <a:prstDash val="solid"/>
              <a:miter/>
            </a:ln>
          </p:spPr>
          <p:txBody>
            <a:bodyPr rtlCol="0" anchor="ctr"/>
            <a:lstStyle/>
            <a:p>
              <a:endParaRPr lang="es-BO"/>
            </a:p>
          </p:txBody>
        </p:sp>
        <p:sp>
          <p:nvSpPr>
            <p:cNvPr id="236" name="Forma libre: forma 235">
              <a:extLst>
                <a:ext uri="{FF2B5EF4-FFF2-40B4-BE49-F238E27FC236}">
                  <a16:creationId xmlns:a16="http://schemas.microsoft.com/office/drawing/2014/main" id="{3E39072E-CFE0-9367-F4BB-209F59CCEAAF}"/>
                </a:ext>
              </a:extLst>
            </p:cNvPr>
            <p:cNvSpPr/>
            <p:nvPr/>
          </p:nvSpPr>
          <p:spPr>
            <a:xfrm>
              <a:off x="11344090" y="949342"/>
              <a:ext cx="2378" cy="1784"/>
            </a:xfrm>
            <a:custGeom>
              <a:avLst/>
              <a:gdLst>
                <a:gd name="connsiteX0" fmla="*/ 2141 w 2378"/>
                <a:gd name="connsiteY0" fmla="*/ 0 h 1784"/>
                <a:gd name="connsiteX1" fmla="*/ 2379 w 2378"/>
                <a:gd name="connsiteY1" fmla="*/ 1784 h 1784"/>
                <a:gd name="connsiteX2" fmla="*/ 0 w 2378"/>
                <a:gd name="connsiteY2" fmla="*/ 1071 h 1784"/>
                <a:gd name="connsiteX3" fmla="*/ 2141 w 2378"/>
                <a:gd name="connsiteY3" fmla="*/ 0 h 1784"/>
              </a:gdLst>
              <a:ahLst/>
              <a:cxnLst>
                <a:cxn ang="0">
                  <a:pos x="connsiteX0" y="connsiteY0"/>
                </a:cxn>
                <a:cxn ang="0">
                  <a:pos x="connsiteX1" y="connsiteY1"/>
                </a:cxn>
                <a:cxn ang="0">
                  <a:pos x="connsiteX2" y="connsiteY2"/>
                </a:cxn>
                <a:cxn ang="0">
                  <a:pos x="connsiteX3" y="connsiteY3"/>
                </a:cxn>
              </a:cxnLst>
              <a:rect l="l" t="t" r="r" b="b"/>
              <a:pathLst>
                <a:path w="2378" h="1784">
                  <a:moveTo>
                    <a:pt x="2141" y="0"/>
                  </a:moveTo>
                  <a:lnTo>
                    <a:pt x="2379" y="1784"/>
                  </a:lnTo>
                  <a:cubicBezTo>
                    <a:pt x="1606" y="1546"/>
                    <a:pt x="773" y="1308"/>
                    <a:pt x="0" y="1071"/>
                  </a:cubicBezTo>
                  <a:lnTo>
                    <a:pt x="2141" y="0"/>
                  </a:lnTo>
                  <a:close/>
                </a:path>
              </a:pathLst>
            </a:custGeom>
            <a:solidFill>
              <a:srgbClr val="2E80AC">
                <a:alpha val="24000"/>
              </a:srgbClr>
            </a:solidFill>
            <a:ln w="5935" cap="flat">
              <a:noFill/>
              <a:prstDash val="solid"/>
              <a:miter/>
            </a:ln>
          </p:spPr>
          <p:txBody>
            <a:bodyPr rtlCol="0" anchor="ctr"/>
            <a:lstStyle/>
            <a:p>
              <a:endParaRPr lang="es-BO"/>
            </a:p>
          </p:txBody>
        </p:sp>
        <p:sp>
          <p:nvSpPr>
            <p:cNvPr id="237" name="Forma libre: forma 236">
              <a:extLst>
                <a:ext uri="{FF2B5EF4-FFF2-40B4-BE49-F238E27FC236}">
                  <a16:creationId xmlns:a16="http://schemas.microsoft.com/office/drawing/2014/main" id="{16E9F6BF-0FC0-29B5-D060-9BA1490203BC}"/>
                </a:ext>
              </a:extLst>
            </p:cNvPr>
            <p:cNvSpPr/>
            <p:nvPr/>
          </p:nvSpPr>
          <p:spPr>
            <a:xfrm>
              <a:off x="11326368" y="929598"/>
              <a:ext cx="1903" cy="1605"/>
            </a:xfrm>
            <a:custGeom>
              <a:avLst/>
              <a:gdLst>
                <a:gd name="connsiteX0" fmla="*/ 0 w 1903"/>
                <a:gd name="connsiteY0" fmla="*/ 1606 h 1605"/>
                <a:gd name="connsiteX1" fmla="*/ 1903 w 1903"/>
                <a:gd name="connsiteY1" fmla="*/ 0 h 1605"/>
                <a:gd name="connsiteX2" fmla="*/ 0 w 1903"/>
                <a:gd name="connsiteY2" fmla="*/ 1606 h 1605"/>
              </a:gdLst>
              <a:ahLst/>
              <a:cxnLst>
                <a:cxn ang="0">
                  <a:pos x="connsiteX0" y="connsiteY0"/>
                </a:cxn>
                <a:cxn ang="0">
                  <a:pos x="connsiteX1" y="connsiteY1"/>
                </a:cxn>
                <a:cxn ang="0">
                  <a:pos x="connsiteX2" y="connsiteY2"/>
                </a:cxn>
              </a:cxnLst>
              <a:rect l="l" t="t" r="r" b="b"/>
              <a:pathLst>
                <a:path w="1903" h="1605">
                  <a:moveTo>
                    <a:pt x="0" y="1606"/>
                  </a:moveTo>
                  <a:cubicBezTo>
                    <a:pt x="654" y="1070"/>
                    <a:pt x="1308" y="535"/>
                    <a:pt x="1903" y="0"/>
                  </a:cubicBezTo>
                  <a:cubicBezTo>
                    <a:pt x="1249" y="535"/>
                    <a:pt x="595" y="1070"/>
                    <a:pt x="0" y="1606"/>
                  </a:cubicBezTo>
                  <a:close/>
                </a:path>
              </a:pathLst>
            </a:custGeom>
            <a:solidFill>
              <a:srgbClr val="1F79B2">
                <a:alpha val="24000"/>
              </a:srgbClr>
            </a:solidFill>
            <a:ln w="5935" cap="flat">
              <a:noFill/>
              <a:prstDash val="solid"/>
              <a:miter/>
            </a:ln>
          </p:spPr>
          <p:txBody>
            <a:bodyPr rtlCol="0" anchor="ctr"/>
            <a:lstStyle/>
            <a:p>
              <a:endParaRPr lang="es-BO"/>
            </a:p>
          </p:txBody>
        </p:sp>
        <p:sp>
          <p:nvSpPr>
            <p:cNvPr id="238" name="Forma libre: forma 237">
              <a:extLst>
                <a:ext uri="{FF2B5EF4-FFF2-40B4-BE49-F238E27FC236}">
                  <a16:creationId xmlns:a16="http://schemas.microsoft.com/office/drawing/2014/main" id="{760849F0-BCAB-94B1-076A-CD88CFEB9525}"/>
                </a:ext>
              </a:extLst>
            </p:cNvPr>
            <p:cNvSpPr/>
            <p:nvPr/>
          </p:nvSpPr>
          <p:spPr>
            <a:xfrm>
              <a:off x="10995404" y="871374"/>
              <a:ext cx="1248" cy="2081"/>
            </a:xfrm>
            <a:custGeom>
              <a:avLst/>
              <a:gdLst>
                <a:gd name="connsiteX0" fmla="*/ 0 w 1248"/>
                <a:gd name="connsiteY0" fmla="*/ 2082 h 2081"/>
                <a:gd name="connsiteX1" fmla="*/ 1249 w 1248"/>
                <a:gd name="connsiteY1" fmla="*/ 0 h 2081"/>
                <a:gd name="connsiteX2" fmla="*/ 0 w 1248"/>
                <a:gd name="connsiteY2" fmla="*/ 2082 h 2081"/>
              </a:gdLst>
              <a:ahLst/>
              <a:cxnLst>
                <a:cxn ang="0">
                  <a:pos x="connsiteX0" y="connsiteY0"/>
                </a:cxn>
                <a:cxn ang="0">
                  <a:pos x="connsiteX1" y="connsiteY1"/>
                </a:cxn>
                <a:cxn ang="0">
                  <a:pos x="connsiteX2" y="connsiteY2"/>
                </a:cxn>
              </a:cxnLst>
              <a:rect l="l" t="t" r="r" b="b"/>
              <a:pathLst>
                <a:path w="1248" h="2081">
                  <a:moveTo>
                    <a:pt x="0" y="2082"/>
                  </a:moveTo>
                  <a:cubicBezTo>
                    <a:pt x="416" y="1368"/>
                    <a:pt x="833" y="714"/>
                    <a:pt x="1249" y="0"/>
                  </a:cubicBezTo>
                  <a:cubicBezTo>
                    <a:pt x="833" y="714"/>
                    <a:pt x="416" y="1368"/>
                    <a:pt x="0" y="2082"/>
                  </a:cubicBezTo>
                  <a:close/>
                </a:path>
              </a:pathLst>
            </a:custGeom>
            <a:solidFill>
              <a:srgbClr val="1D96BD">
                <a:alpha val="24000"/>
              </a:srgbClr>
            </a:solidFill>
            <a:ln w="5935" cap="flat">
              <a:noFill/>
              <a:prstDash val="solid"/>
              <a:miter/>
            </a:ln>
          </p:spPr>
          <p:txBody>
            <a:bodyPr rtlCol="0" anchor="ctr"/>
            <a:lstStyle/>
            <a:p>
              <a:endParaRPr lang="es-BO"/>
            </a:p>
          </p:txBody>
        </p:sp>
        <p:sp>
          <p:nvSpPr>
            <p:cNvPr id="239" name="Forma libre: forma 238">
              <a:extLst>
                <a:ext uri="{FF2B5EF4-FFF2-40B4-BE49-F238E27FC236}">
                  <a16:creationId xmlns:a16="http://schemas.microsoft.com/office/drawing/2014/main" id="{D3E50F6E-8DE6-C594-40D9-819BF82B7CBF}"/>
                </a:ext>
              </a:extLst>
            </p:cNvPr>
            <p:cNvSpPr/>
            <p:nvPr/>
          </p:nvSpPr>
          <p:spPr>
            <a:xfrm>
              <a:off x="11025081" y="862394"/>
              <a:ext cx="594" cy="1903"/>
            </a:xfrm>
            <a:custGeom>
              <a:avLst/>
              <a:gdLst>
                <a:gd name="connsiteX0" fmla="*/ 595 w 594"/>
                <a:gd name="connsiteY0" fmla="*/ 0 h 1903"/>
                <a:gd name="connsiteX1" fmla="*/ 595 w 594"/>
                <a:gd name="connsiteY1" fmla="*/ 1903 h 1903"/>
                <a:gd name="connsiteX2" fmla="*/ 0 w 594"/>
                <a:gd name="connsiteY2" fmla="*/ 595 h 1903"/>
                <a:gd name="connsiteX3" fmla="*/ 595 w 594"/>
                <a:gd name="connsiteY3" fmla="*/ 0 h 1903"/>
              </a:gdLst>
              <a:ahLst/>
              <a:cxnLst>
                <a:cxn ang="0">
                  <a:pos x="connsiteX0" y="connsiteY0"/>
                </a:cxn>
                <a:cxn ang="0">
                  <a:pos x="connsiteX1" y="connsiteY1"/>
                </a:cxn>
                <a:cxn ang="0">
                  <a:pos x="connsiteX2" y="connsiteY2"/>
                </a:cxn>
                <a:cxn ang="0">
                  <a:pos x="connsiteX3" y="connsiteY3"/>
                </a:cxn>
              </a:cxnLst>
              <a:rect l="l" t="t" r="r" b="b"/>
              <a:pathLst>
                <a:path w="594" h="1903">
                  <a:moveTo>
                    <a:pt x="595" y="0"/>
                  </a:moveTo>
                  <a:cubicBezTo>
                    <a:pt x="595" y="654"/>
                    <a:pt x="595" y="1249"/>
                    <a:pt x="595" y="1903"/>
                  </a:cubicBezTo>
                  <a:cubicBezTo>
                    <a:pt x="357" y="1487"/>
                    <a:pt x="119" y="1011"/>
                    <a:pt x="0" y="595"/>
                  </a:cubicBezTo>
                  <a:cubicBezTo>
                    <a:pt x="0" y="476"/>
                    <a:pt x="357" y="238"/>
                    <a:pt x="595" y="0"/>
                  </a:cubicBezTo>
                  <a:close/>
                </a:path>
              </a:pathLst>
            </a:custGeom>
            <a:solidFill>
              <a:srgbClr val="2E80AC">
                <a:alpha val="24000"/>
              </a:srgbClr>
            </a:solidFill>
            <a:ln w="5935" cap="flat">
              <a:noFill/>
              <a:prstDash val="solid"/>
              <a:miter/>
            </a:ln>
          </p:spPr>
          <p:txBody>
            <a:bodyPr rtlCol="0" anchor="ctr"/>
            <a:lstStyle/>
            <a:p>
              <a:endParaRPr lang="es-BO"/>
            </a:p>
          </p:txBody>
        </p:sp>
        <p:sp>
          <p:nvSpPr>
            <p:cNvPr id="240" name="Forma libre: forma 239">
              <a:extLst>
                <a:ext uri="{FF2B5EF4-FFF2-40B4-BE49-F238E27FC236}">
                  <a16:creationId xmlns:a16="http://schemas.microsoft.com/office/drawing/2014/main" id="{9F4CAFD9-F739-9B1B-2DAF-0601749F1504}"/>
                </a:ext>
              </a:extLst>
            </p:cNvPr>
            <p:cNvSpPr/>
            <p:nvPr/>
          </p:nvSpPr>
          <p:spPr>
            <a:xfrm>
              <a:off x="10998973" y="855019"/>
              <a:ext cx="1308" cy="2141"/>
            </a:xfrm>
            <a:custGeom>
              <a:avLst/>
              <a:gdLst>
                <a:gd name="connsiteX0" fmla="*/ 0 w 1308"/>
                <a:gd name="connsiteY0" fmla="*/ 2141 h 2141"/>
                <a:gd name="connsiteX1" fmla="*/ 1308 w 1308"/>
                <a:gd name="connsiteY1" fmla="*/ 0 h 2141"/>
                <a:gd name="connsiteX2" fmla="*/ 0 w 1308"/>
                <a:gd name="connsiteY2" fmla="*/ 2141 h 2141"/>
              </a:gdLst>
              <a:ahLst/>
              <a:cxnLst>
                <a:cxn ang="0">
                  <a:pos x="connsiteX0" y="connsiteY0"/>
                </a:cxn>
                <a:cxn ang="0">
                  <a:pos x="connsiteX1" y="connsiteY1"/>
                </a:cxn>
                <a:cxn ang="0">
                  <a:pos x="connsiteX2" y="connsiteY2"/>
                </a:cxn>
              </a:cxnLst>
              <a:rect l="l" t="t" r="r" b="b"/>
              <a:pathLst>
                <a:path w="1308" h="2141">
                  <a:moveTo>
                    <a:pt x="0" y="2141"/>
                  </a:moveTo>
                  <a:cubicBezTo>
                    <a:pt x="416" y="1427"/>
                    <a:pt x="833" y="714"/>
                    <a:pt x="1308" y="0"/>
                  </a:cubicBezTo>
                  <a:cubicBezTo>
                    <a:pt x="892" y="714"/>
                    <a:pt x="476" y="1427"/>
                    <a:pt x="0" y="2141"/>
                  </a:cubicBezTo>
                  <a:close/>
                </a:path>
              </a:pathLst>
            </a:custGeom>
            <a:solidFill>
              <a:srgbClr val="1D96BD">
                <a:alpha val="24000"/>
              </a:srgbClr>
            </a:solidFill>
            <a:ln w="5935" cap="flat">
              <a:noFill/>
              <a:prstDash val="solid"/>
              <a:miter/>
            </a:ln>
          </p:spPr>
          <p:txBody>
            <a:bodyPr rtlCol="0" anchor="ctr"/>
            <a:lstStyle/>
            <a:p>
              <a:endParaRPr lang="es-BO"/>
            </a:p>
          </p:txBody>
        </p:sp>
        <p:sp>
          <p:nvSpPr>
            <p:cNvPr id="241" name="Forma libre: forma 240">
              <a:extLst>
                <a:ext uri="{FF2B5EF4-FFF2-40B4-BE49-F238E27FC236}">
                  <a16:creationId xmlns:a16="http://schemas.microsoft.com/office/drawing/2014/main" id="{8C5BC8C8-174B-E0FC-9F0C-DDA414C8B5E1}"/>
                </a:ext>
              </a:extLst>
            </p:cNvPr>
            <p:cNvSpPr/>
            <p:nvPr/>
          </p:nvSpPr>
          <p:spPr>
            <a:xfrm>
              <a:off x="11451914" y="1011015"/>
              <a:ext cx="713" cy="605"/>
            </a:xfrm>
            <a:custGeom>
              <a:avLst/>
              <a:gdLst>
                <a:gd name="connsiteX0" fmla="*/ 714 w 713"/>
                <a:gd name="connsiteY0" fmla="*/ 595 h 605"/>
                <a:gd name="connsiteX1" fmla="*/ 0 w 713"/>
                <a:gd name="connsiteY1" fmla="*/ 0 h 605"/>
                <a:gd name="connsiteX2" fmla="*/ 714 w 713"/>
                <a:gd name="connsiteY2" fmla="*/ 595 h 605"/>
              </a:gdLst>
              <a:ahLst/>
              <a:cxnLst>
                <a:cxn ang="0">
                  <a:pos x="connsiteX0" y="connsiteY0"/>
                </a:cxn>
                <a:cxn ang="0">
                  <a:pos x="connsiteX1" y="connsiteY1"/>
                </a:cxn>
                <a:cxn ang="0">
                  <a:pos x="connsiteX2" y="connsiteY2"/>
                </a:cxn>
              </a:cxnLst>
              <a:rect l="l" t="t" r="r" b="b"/>
              <a:pathLst>
                <a:path w="713" h="605">
                  <a:moveTo>
                    <a:pt x="714" y="595"/>
                  </a:moveTo>
                  <a:cubicBezTo>
                    <a:pt x="297" y="654"/>
                    <a:pt x="60" y="476"/>
                    <a:pt x="0" y="0"/>
                  </a:cubicBezTo>
                  <a:cubicBezTo>
                    <a:pt x="238" y="238"/>
                    <a:pt x="476" y="416"/>
                    <a:pt x="714" y="595"/>
                  </a:cubicBezTo>
                  <a:close/>
                </a:path>
              </a:pathLst>
            </a:custGeom>
            <a:solidFill>
              <a:srgbClr val="1661A6">
                <a:alpha val="24000"/>
              </a:srgbClr>
            </a:solidFill>
            <a:ln w="5935" cap="flat">
              <a:noFill/>
              <a:prstDash val="solid"/>
              <a:miter/>
            </a:ln>
          </p:spPr>
          <p:txBody>
            <a:bodyPr rtlCol="0" anchor="ctr"/>
            <a:lstStyle/>
            <a:p>
              <a:endParaRPr lang="es-BO"/>
            </a:p>
          </p:txBody>
        </p:sp>
        <p:sp>
          <p:nvSpPr>
            <p:cNvPr id="242" name="Forma libre: forma 241">
              <a:extLst>
                <a:ext uri="{FF2B5EF4-FFF2-40B4-BE49-F238E27FC236}">
                  <a16:creationId xmlns:a16="http://schemas.microsoft.com/office/drawing/2014/main" id="{F79BA895-2C2F-5D5C-7F75-2D75DA7FA4C4}"/>
                </a:ext>
              </a:extLst>
            </p:cNvPr>
            <p:cNvSpPr/>
            <p:nvPr/>
          </p:nvSpPr>
          <p:spPr>
            <a:xfrm>
              <a:off x="11348253" y="947558"/>
              <a:ext cx="1724" cy="1427"/>
            </a:xfrm>
            <a:custGeom>
              <a:avLst/>
              <a:gdLst>
                <a:gd name="connsiteX0" fmla="*/ 1725 w 1724"/>
                <a:gd name="connsiteY0" fmla="*/ 0 h 1427"/>
                <a:gd name="connsiteX1" fmla="*/ 0 w 1724"/>
                <a:gd name="connsiteY1" fmla="*/ 1427 h 1427"/>
                <a:gd name="connsiteX2" fmla="*/ 1725 w 1724"/>
                <a:gd name="connsiteY2" fmla="*/ 0 h 1427"/>
              </a:gdLst>
              <a:ahLst/>
              <a:cxnLst>
                <a:cxn ang="0">
                  <a:pos x="connsiteX0" y="connsiteY0"/>
                </a:cxn>
                <a:cxn ang="0">
                  <a:pos x="connsiteX1" y="connsiteY1"/>
                </a:cxn>
                <a:cxn ang="0">
                  <a:pos x="connsiteX2" y="connsiteY2"/>
                </a:cxn>
              </a:cxnLst>
              <a:rect l="l" t="t" r="r" b="b"/>
              <a:pathLst>
                <a:path w="1724" h="1427">
                  <a:moveTo>
                    <a:pt x="1725" y="0"/>
                  </a:moveTo>
                  <a:cubicBezTo>
                    <a:pt x="1130" y="476"/>
                    <a:pt x="595" y="951"/>
                    <a:pt x="0" y="1427"/>
                  </a:cubicBezTo>
                  <a:cubicBezTo>
                    <a:pt x="595" y="951"/>
                    <a:pt x="1130" y="476"/>
                    <a:pt x="1725" y="0"/>
                  </a:cubicBezTo>
                  <a:close/>
                </a:path>
              </a:pathLst>
            </a:custGeom>
            <a:solidFill>
              <a:srgbClr val="2E80AC">
                <a:alpha val="24000"/>
              </a:srgbClr>
            </a:solidFill>
            <a:ln w="5935" cap="flat">
              <a:noFill/>
              <a:prstDash val="solid"/>
              <a:miter/>
            </a:ln>
          </p:spPr>
          <p:txBody>
            <a:bodyPr rtlCol="0" anchor="ctr"/>
            <a:lstStyle/>
            <a:p>
              <a:endParaRPr lang="es-BO"/>
            </a:p>
          </p:txBody>
        </p:sp>
        <p:sp>
          <p:nvSpPr>
            <p:cNvPr id="243" name="Forma libre: forma 242">
              <a:extLst>
                <a:ext uri="{FF2B5EF4-FFF2-40B4-BE49-F238E27FC236}">
                  <a16:creationId xmlns:a16="http://schemas.microsoft.com/office/drawing/2014/main" id="{6D6A43ED-15C6-6AD8-12A5-448F8398FE28}"/>
                </a:ext>
              </a:extLst>
            </p:cNvPr>
            <p:cNvSpPr/>
            <p:nvPr/>
          </p:nvSpPr>
          <p:spPr>
            <a:xfrm>
              <a:off x="11505796" y="1018271"/>
              <a:ext cx="1962" cy="1665"/>
            </a:xfrm>
            <a:custGeom>
              <a:avLst/>
              <a:gdLst>
                <a:gd name="connsiteX0" fmla="*/ 1963 w 1962"/>
                <a:gd name="connsiteY0" fmla="*/ 1665 h 1665"/>
                <a:gd name="connsiteX1" fmla="*/ 0 w 1962"/>
                <a:gd name="connsiteY1" fmla="*/ 0 h 1665"/>
                <a:gd name="connsiteX2" fmla="*/ 1963 w 1962"/>
                <a:gd name="connsiteY2" fmla="*/ 1665 h 1665"/>
              </a:gdLst>
              <a:ahLst/>
              <a:cxnLst>
                <a:cxn ang="0">
                  <a:pos x="connsiteX0" y="connsiteY0"/>
                </a:cxn>
                <a:cxn ang="0">
                  <a:pos x="connsiteX1" y="connsiteY1"/>
                </a:cxn>
                <a:cxn ang="0">
                  <a:pos x="connsiteX2" y="connsiteY2"/>
                </a:cxn>
              </a:cxnLst>
              <a:rect l="l" t="t" r="r" b="b"/>
              <a:pathLst>
                <a:path w="1962" h="1665">
                  <a:moveTo>
                    <a:pt x="1963" y="1665"/>
                  </a:moveTo>
                  <a:lnTo>
                    <a:pt x="0" y="0"/>
                  </a:lnTo>
                  <a:lnTo>
                    <a:pt x="1963" y="1665"/>
                  </a:lnTo>
                  <a:close/>
                </a:path>
              </a:pathLst>
            </a:custGeom>
            <a:solidFill>
              <a:srgbClr val="1A73A8">
                <a:alpha val="24000"/>
              </a:srgbClr>
            </a:solidFill>
            <a:ln w="5935" cap="flat">
              <a:noFill/>
              <a:prstDash val="solid"/>
              <a:miter/>
            </a:ln>
          </p:spPr>
          <p:txBody>
            <a:bodyPr rtlCol="0" anchor="ctr"/>
            <a:lstStyle/>
            <a:p>
              <a:endParaRPr lang="es-BO"/>
            </a:p>
          </p:txBody>
        </p:sp>
        <p:sp>
          <p:nvSpPr>
            <p:cNvPr id="244" name="Forma libre: forma 243">
              <a:extLst>
                <a:ext uri="{FF2B5EF4-FFF2-40B4-BE49-F238E27FC236}">
                  <a16:creationId xmlns:a16="http://schemas.microsoft.com/office/drawing/2014/main" id="{A91B28FB-1B51-AEEF-8792-9412E2AA1A54}"/>
                </a:ext>
              </a:extLst>
            </p:cNvPr>
            <p:cNvSpPr/>
            <p:nvPr/>
          </p:nvSpPr>
          <p:spPr>
            <a:xfrm>
              <a:off x="11509423" y="1020293"/>
              <a:ext cx="1843" cy="1546"/>
            </a:xfrm>
            <a:custGeom>
              <a:avLst/>
              <a:gdLst>
                <a:gd name="connsiteX0" fmla="*/ 1844 w 1843"/>
                <a:gd name="connsiteY0" fmla="*/ 1546 h 1546"/>
                <a:gd name="connsiteX1" fmla="*/ 0 w 1843"/>
                <a:gd name="connsiteY1" fmla="*/ 0 h 1546"/>
                <a:gd name="connsiteX2" fmla="*/ 1844 w 1843"/>
                <a:gd name="connsiteY2" fmla="*/ 1546 h 1546"/>
              </a:gdLst>
              <a:ahLst/>
              <a:cxnLst>
                <a:cxn ang="0">
                  <a:pos x="connsiteX0" y="connsiteY0"/>
                </a:cxn>
                <a:cxn ang="0">
                  <a:pos x="connsiteX1" y="connsiteY1"/>
                </a:cxn>
                <a:cxn ang="0">
                  <a:pos x="connsiteX2" y="connsiteY2"/>
                </a:cxn>
              </a:cxnLst>
              <a:rect l="l" t="t" r="r" b="b"/>
              <a:pathLst>
                <a:path w="1843" h="1546">
                  <a:moveTo>
                    <a:pt x="1844" y="1546"/>
                  </a:moveTo>
                  <a:cubicBezTo>
                    <a:pt x="1249" y="1011"/>
                    <a:pt x="595" y="476"/>
                    <a:pt x="0" y="0"/>
                  </a:cubicBezTo>
                  <a:cubicBezTo>
                    <a:pt x="595" y="535"/>
                    <a:pt x="1249" y="1070"/>
                    <a:pt x="1844" y="1546"/>
                  </a:cubicBezTo>
                  <a:close/>
                </a:path>
              </a:pathLst>
            </a:custGeom>
            <a:solidFill>
              <a:srgbClr val="1A73A8">
                <a:alpha val="24000"/>
              </a:srgbClr>
            </a:solidFill>
            <a:ln w="5935" cap="flat">
              <a:noFill/>
              <a:prstDash val="solid"/>
              <a:miter/>
            </a:ln>
          </p:spPr>
          <p:txBody>
            <a:bodyPr rtlCol="0" anchor="ctr"/>
            <a:lstStyle/>
            <a:p>
              <a:endParaRPr lang="es-BO"/>
            </a:p>
          </p:txBody>
        </p:sp>
        <p:sp>
          <p:nvSpPr>
            <p:cNvPr id="245" name="Forma libre: forma 244">
              <a:extLst>
                <a:ext uri="{FF2B5EF4-FFF2-40B4-BE49-F238E27FC236}">
                  <a16:creationId xmlns:a16="http://schemas.microsoft.com/office/drawing/2014/main" id="{53EA32DC-B347-0116-9375-E0F1BA52CB38}"/>
                </a:ext>
              </a:extLst>
            </p:cNvPr>
            <p:cNvSpPr/>
            <p:nvPr/>
          </p:nvSpPr>
          <p:spPr>
            <a:xfrm>
              <a:off x="10795696" y="1984934"/>
              <a:ext cx="171696" cy="49005"/>
            </a:xfrm>
            <a:custGeom>
              <a:avLst/>
              <a:gdLst>
                <a:gd name="connsiteX0" fmla="*/ 85521 w 171696"/>
                <a:gd name="connsiteY0" fmla="*/ 49005 h 49005"/>
                <a:gd name="connsiteX1" fmla="*/ 73984 w 171696"/>
                <a:gd name="connsiteY1" fmla="*/ 48708 h 49005"/>
                <a:gd name="connsiteX2" fmla="*/ 46567 w 171696"/>
                <a:gd name="connsiteY2" fmla="*/ 45853 h 49005"/>
                <a:gd name="connsiteX3" fmla="*/ 37646 w 171696"/>
                <a:gd name="connsiteY3" fmla="*/ 45734 h 49005"/>
                <a:gd name="connsiteX4" fmla="*/ 33840 w 171696"/>
                <a:gd name="connsiteY4" fmla="*/ 43891 h 49005"/>
                <a:gd name="connsiteX5" fmla="*/ 20637 w 171696"/>
                <a:gd name="connsiteY5" fmla="*/ 31877 h 49005"/>
                <a:gd name="connsiteX6" fmla="*/ 0 w 171696"/>
                <a:gd name="connsiteY6" fmla="*/ 13322 h 49005"/>
                <a:gd name="connsiteX7" fmla="*/ 40263 w 171696"/>
                <a:gd name="connsiteY7" fmla="*/ 13024 h 49005"/>
                <a:gd name="connsiteX8" fmla="*/ 55309 w 171696"/>
                <a:gd name="connsiteY8" fmla="*/ 11300 h 49005"/>
                <a:gd name="connsiteX9" fmla="*/ 58164 w 171696"/>
                <a:gd name="connsiteY9" fmla="*/ 9397 h 49005"/>
                <a:gd name="connsiteX10" fmla="*/ 58045 w 171696"/>
                <a:gd name="connsiteY10" fmla="*/ 9397 h 49005"/>
                <a:gd name="connsiteX11" fmla="*/ 77909 w 171696"/>
                <a:gd name="connsiteY11" fmla="*/ 6780 h 49005"/>
                <a:gd name="connsiteX12" fmla="*/ 78266 w 171696"/>
                <a:gd name="connsiteY12" fmla="*/ 6007 h 49005"/>
                <a:gd name="connsiteX13" fmla="*/ 81537 w 171696"/>
                <a:gd name="connsiteY13" fmla="*/ 7731 h 49005"/>
                <a:gd name="connsiteX14" fmla="*/ 112641 w 171696"/>
                <a:gd name="connsiteY14" fmla="*/ 22124 h 49005"/>
                <a:gd name="connsiteX15" fmla="*/ 116090 w 171696"/>
                <a:gd name="connsiteY15" fmla="*/ 22124 h 49005"/>
                <a:gd name="connsiteX16" fmla="*/ 117042 w 171696"/>
                <a:gd name="connsiteY16" fmla="*/ 23373 h 49005"/>
                <a:gd name="connsiteX17" fmla="*/ 118409 w 171696"/>
                <a:gd name="connsiteY17" fmla="*/ 22778 h 49005"/>
                <a:gd name="connsiteX18" fmla="*/ 117636 w 171696"/>
                <a:gd name="connsiteY18" fmla="*/ 22362 h 49005"/>
                <a:gd name="connsiteX19" fmla="*/ 115971 w 171696"/>
                <a:gd name="connsiteY19" fmla="*/ 22302 h 49005"/>
                <a:gd name="connsiteX20" fmla="*/ 112581 w 171696"/>
                <a:gd name="connsiteY20" fmla="*/ 18734 h 49005"/>
                <a:gd name="connsiteX21" fmla="*/ 96226 w 171696"/>
                <a:gd name="connsiteY21" fmla="*/ 4222 h 49005"/>
                <a:gd name="connsiteX22" fmla="*/ 109667 w 171696"/>
                <a:gd name="connsiteY22" fmla="*/ 0 h 49005"/>
                <a:gd name="connsiteX23" fmla="*/ 116328 w 171696"/>
                <a:gd name="connsiteY23" fmla="*/ 4579 h 49005"/>
                <a:gd name="connsiteX24" fmla="*/ 150227 w 171696"/>
                <a:gd name="connsiteY24" fmla="*/ 18020 h 49005"/>
                <a:gd name="connsiteX25" fmla="*/ 163668 w 171696"/>
                <a:gd name="connsiteY25" fmla="*/ 18853 h 49005"/>
                <a:gd name="connsiteX26" fmla="*/ 160397 w 171696"/>
                <a:gd name="connsiteY26" fmla="*/ 20340 h 49005"/>
                <a:gd name="connsiteX27" fmla="*/ 111748 w 171696"/>
                <a:gd name="connsiteY27" fmla="*/ 29796 h 49005"/>
                <a:gd name="connsiteX28" fmla="*/ 103720 w 171696"/>
                <a:gd name="connsiteY28" fmla="*/ 31045 h 49005"/>
                <a:gd name="connsiteX29" fmla="*/ 96880 w 171696"/>
                <a:gd name="connsiteY29" fmla="*/ 31877 h 49005"/>
                <a:gd name="connsiteX30" fmla="*/ 159981 w 171696"/>
                <a:gd name="connsiteY30" fmla="*/ 37051 h 49005"/>
                <a:gd name="connsiteX31" fmla="*/ 171697 w 171696"/>
                <a:gd name="connsiteY31" fmla="*/ 37170 h 49005"/>
                <a:gd name="connsiteX32" fmla="*/ 148027 w 171696"/>
                <a:gd name="connsiteY32" fmla="*/ 41809 h 49005"/>
                <a:gd name="connsiteX33" fmla="*/ 131017 w 171696"/>
                <a:gd name="connsiteY33" fmla="*/ 43474 h 49005"/>
                <a:gd name="connsiteX34" fmla="*/ 74043 w 171696"/>
                <a:gd name="connsiteY34" fmla="*/ 37408 h 49005"/>
                <a:gd name="connsiteX35" fmla="*/ 68512 w 171696"/>
                <a:gd name="connsiteY35" fmla="*/ 36457 h 49005"/>
                <a:gd name="connsiteX36" fmla="*/ 85462 w 171696"/>
                <a:gd name="connsiteY36" fmla="*/ 49005 h 4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696" h="49005">
                  <a:moveTo>
                    <a:pt x="85521" y="49005"/>
                  </a:moveTo>
                  <a:cubicBezTo>
                    <a:pt x="81656" y="48946"/>
                    <a:pt x="77790" y="49005"/>
                    <a:pt x="73984" y="48708"/>
                  </a:cubicBezTo>
                  <a:cubicBezTo>
                    <a:pt x="64825" y="47875"/>
                    <a:pt x="55726" y="46745"/>
                    <a:pt x="46567" y="45853"/>
                  </a:cubicBezTo>
                  <a:cubicBezTo>
                    <a:pt x="43653" y="45556"/>
                    <a:pt x="40620" y="45794"/>
                    <a:pt x="37646" y="45734"/>
                  </a:cubicBezTo>
                  <a:cubicBezTo>
                    <a:pt x="36397" y="45139"/>
                    <a:pt x="35089" y="44485"/>
                    <a:pt x="33840" y="43891"/>
                  </a:cubicBezTo>
                  <a:cubicBezTo>
                    <a:pt x="29439" y="39906"/>
                    <a:pt x="25097" y="35862"/>
                    <a:pt x="20637" y="31877"/>
                  </a:cubicBezTo>
                  <a:cubicBezTo>
                    <a:pt x="13798" y="25692"/>
                    <a:pt x="6899" y="19507"/>
                    <a:pt x="0" y="13322"/>
                  </a:cubicBezTo>
                  <a:cubicBezTo>
                    <a:pt x="13441" y="13262"/>
                    <a:pt x="26822" y="13322"/>
                    <a:pt x="40263" y="13024"/>
                  </a:cubicBezTo>
                  <a:cubicBezTo>
                    <a:pt x="45318" y="12906"/>
                    <a:pt x="50314" y="12073"/>
                    <a:pt x="55309" y="11300"/>
                  </a:cubicBezTo>
                  <a:cubicBezTo>
                    <a:pt x="56320" y="11121"/>
                    <a:pt x="57212" y="10051"/>
                    <a:pt x="58164" y="9397"/>
                  </a:cubicBezTo>
                  <a:lnTo>
                    <a:pt x="58045" y="9397"/>
                  </a:lnTo>
                  <a:cubicBezTo>
                    <a:pt x="65122" y="11954"/>
                    <a:pt x="71605" y="10051"/>
                    <a:pt x="77909" y="6780"/>
                  </a:cubicBezTo>
                  <a:cubicBezTo>
                    <a:pt x="78087" y="6661"/>
                    <a:pt x="78147" y="6245"/>
                    <a:pt x="78266" y="6007"/>
                  </a:cubicBezTo>
                  <a:lnTo>
                    <a:pt x="81537" y="7731"/>
                  </a:lnTo>
                  <a:cubicBezTo>
                    <a:pt x="90755" y="14987"/>
                    <a:pt x="101757" y="18496"/>
                    <a:pt x="112641" y="22124"/>
                  </a:cubicBezTo>
                  <a:cubicBezTo>
                    <a:pt x="113711" y="22481"/>
                    <a:pt x="114960" y="22124"/>
                    <a:pt x="116090" y="22124"/>
                  </a:cubicBezTo>
                  <a:cubicBezTo>
                    <a:pt x="116387" y="22540"/>
                    <a:pt x="116625" y="23254"/>
                    <a:pt x="117042" y="23373"/>
                  </a:cubicBezTo>
                  <a:cubicBezTo>
                    <a:pt x="117398" y="23492"/>
                    <a:pt x="117934" y="23016"/>
                    <a:pt x="118409" y="22778"/>
                  </a:cubicBezTo>
                  <a:cubicBezTo>
                    <a:pt x="118171" y="22659"/>
                    <a:pt x="117934" y="22421"/>
                    <a:pt x="117636" y="22362"/>
                  </a:cubicBezTo>
                  <a:cubicBezTo>
                    <a:pt x="117101" y="22302"/>
                    <a:pt x="116506" y="22302"/>
                    <a:pt x="115971" y="22302"/>
                  </a:cubicBezTo>
                  <a:cubicBezTo>
                    <a:pt x="115971" y="20042"/>
                    <a:pt x="113889" y="19745"/>
                    <a:pt x="112581" y="18734"/>
                  </a:cubicBezTo>
                  <a:cubicBezTo>
                    <a:pt x="106753" y="14333"/>
                    <a:pt x="100627" y="10229"/>
                    <a:pt x="96226" y="4222"/>
                  </a:cubicBezTo>
                  <a:lnTo>
                    <a:pt x="109667" y="0"/>
                  </a:lnTo>
                  <a:cubicBezTo>
                    <a:pt x="111867" y="1546"/>
                    <a:pt x="114127" y="3033"/>
                    <a:pt x="116328" y="4579"/>
                  </a:cubicBezTo>
                  <a:cubicBezTo>
                    <a:pt x="126557" y="11776"/>
                    <a:pt x="137857" y="16355"/>
                    <a:pt x="150227" y="18020"/>
                  </a:cubicBezTo>
                  <a:cubicBezTo>
                    <a:pt x="154687" y="18615"/>
                    <a:pt x="159207" y="18615"/>
                    <a:pt x="163668" y="18853"/>
                  </a:cubicBezTo>
                  <a:cubicBezTo>
                    <a:pt x="162597" y="19328"/>
                    <a:pt x="161527" y="19983"/>
                    <a:pt x="160397" y="20340"/>
                  </a:cubicBezTo>
                  <a:cubicBezTo>
                    <a:pt x="144458" y="24800"/>
                    <a:pt x="128282" y="28249"/>
                    <a:pt x="111748" y="29796"/>
                  </a:cubicBezTo>
                  <a:cubicBezTo>
                    <a:pt x="109072" y="30033"/>
                    <a:pt x="106396" y="30688"/>
                    <a:pt x="103720" y="31045"/>
                  </a:cubicBezTo>
                  <a:cubicBezTo>
                    <a:pt x="101460" y="31342"/>
                    <a:pt x="99140" y="31580"/>
                    <a:pt x="96880" y="31877"/>
                  </a:cubicBezTo>
                  <a:cubicBezTo>
                    <a:pt x="117874" y="35565"/>
                    <a:pt x="138868" y="37289"/>
                    <a:pt x="159981" y="37051"/>
                  </a:cubicBezTo>
                  <a:cubicBezTo>
                    <a:pt x="163906" y="37051"/>
                    <a:pt x="167831" y="37170"/>
                    <a:pt x="171697" y="37170"/>
                  </a:cubicBezTo>
                  <a:cubicBezTo>
                    <a:pt x="164084" y="40144"/>
                    <a:pt x="155996" y="40501"/>
                    <a:pt x="148027" y="41809"/>
                  </a:cubicBezTo>
                  <a:cubicBezTo>
                    <a:pt x="142436" y="42761"/>
                    <a:pt x="136727" y="43117"/>
                    <a:pt x="131017" y="43474"/>
                  </a:cubicBezTo>
                  <a:cubicBezTo>
                    <a:pt x="111689" y="44604"/>
                    <a:pt x="92717" y="42701"/>
                    <a:pt x="74043" y="37408"/>
                  </a:cubicBezTo>
                  <a:cubicBezTo>
                    <a:pt x="72675" y="36992"/>
                    <a:pt x="71188" y="36873"/>
                    <a:pt x="68512" y="36457"/>
                  </a:cubicBezTo>
                  <a:cubicBezTo>
                    <a:pt x="73508" y="42879"/>
                    <a:pt x="80407" y="44783"/>
                    <a:pt x="85462" y="49005"/>
                  </a:cubicBezTo>
                  <a:close/>
                </a:path>
              </a:pathLst>
            </a:custGeom>
            <a:solidFill>
              <a:srgbClr val="184794">
                <a:alpha val="24000"/>
              </a:srgbClr>
            </a:solidFill>
            <a:ln w="5935" cap="flat">
              <a:noFill/>
              <a:prstDash val="solid"/>
              <a:miter/>
            </a:ln>
          </p:spPr>
          <p:txBody>
            <a:bodyPr rtlCol="0" anchor="ctr"/>
            <a:lstStyle/>
            <a:p>
              <a:endParaRPr lang="es-BO"/>
            </a:p>
          </p:txBody>
        </p:sp>
        <p:sp>
          <p:nvSpPr>
            <p:cNvPr id="246" name="Forma libre: forma 245">
              <a:extLst>
                <a:ext uri="{FF2B5EF4-FFF2-40B4-BE49-F238E27FC236}">
                  <a16:creationId xmlns:a16="http://schemas.microsoft.com/office/drawing/2014/main" id="{2BF2C2A2-19F6-358F-2077-AF952717B984}"/>
                </a:ext>
              </a:extLst>
            </p:cNvPr>
            <p:cNvSpPr/>
            <p:nvPr/>
          </p:nvSpPr>
          <p:spPr>
            <a:xfrm>
              <a:off x="10791182" y="1996055"/>
              <a:ext cx="38413" cy="32709"/>
            </a:xfrm>
            <a:custGeom>
              <a:avLst/>
              <a:gdLst>
                <a:gd name="connsiteX0" fmla="*/ 4574 w 38413"/>
                <a:gd name="connsiteY0" fmla="*/ 2141 h 32709"/>
                <a:gd name="connsiteX1" fmla="*/ 25211 w 38413"/>
                <a:gd name="connsiteY1" fmla="*/ 20696 h 32709"/>
                <a:gd name="connsiteX2" fmla="*/ 38414 w 38413"/>
                <a:gd name="connsiteY2" fmla="*/ 32710 h 32709"/>
                <a:gd name="connsiteX3" fmla="*/ 25627 w 38413"/>
                <a:gd name="connsiteY3" fmla="*/ 32650 h 32709"/>
                <a:gd name="connsiteX4" fmla="*/ 22237 w 38413"/>
                <a:gd name="connsiteY4" fmla="*/ 30569 h 32709"/>
                <a:gd name="connsiteX5" fmla="*/ 6477 w 38413"/>
                <a:gd name="connsiteY5" fmla="*/ 11359 h 32709"/>
                <a:gd name="connsiteX6" fmla="*/ 54 w 38413"/>
                <a:gd name="connsiteY6" fmla="*/ 2855 h 32709"/>
                <a:gd name="connsiteX7" fmla="*/ 1184 w 38413"/>
                <a:gd name="connsiteY7" fmla="*/ 0 h 32709"/>
                <a:gd name="connsiteX8" fmla="*/ 4633 w 38413"/>
                <a:gd name="connsiteY8" fmla="*/ 2141 h 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13" h="32709">
                  <a:moveTo>
                    <a:pt x="4574" y="2141"/>
                  </a:moveTo>
                  <a:cubicBezTo>
                    <a:pt x="11473" y="8326"/>
                    <a:pt x="18312" y="14511"/>
                    <a:pt x="25211" y="20696"/>
                  </a:cubicBezTo>
                  <a:cubicBezTo>
                    <a:pt x="29612" y="24681"/>
                    <a:pt x="34013" y="28725"/>
                    <a:pt x="38414" y="32710"/>
                  </a:cubicBezTo>
                  <a:cubicBezTo>
                    <a:pt x="34132" y="32710"/>
                    <a:pt x="29909" y="32710"/>
                    <a:pt x="25627" y="32650"/>
                  </a:cubicBezTo>
                  <a:cubicBezTo>
                    <a:pt x="24497" y="31937"/>
                    <a:pt x="23367" y="31282"/>
                    <a:pt x="22237" y="30569"/>
                  </a:cubicBezTo>
                  <a:cubicBezTo>
                    <a:pt x="17003" y="24146"/>
                    <a:pt x="11710" y="17782"/>
                    <a:pt x="6477" y="11359"/>
                  </a:cubicBezTo>
                  <a:cubicBezTo>
                    <a:pt x="4217" y="8624"/>
                    <a:pt x="2016" y="5828"/>
                    <a:pt x="54" y="2855"/>
                  </a:cubicBezTo>
                  <a:cubicBezTo>
                    <a:pt x="-243" y="2379"/>
                    <a:pt x="768" y="1011"/>
                    <a:pt x="1184" y="0"/>
                  </a:cubicBezTo>
                  <a:cubicBezTo>
                    <a:pt x="2314" y="714"/>
                    <a:pt x="3503" y="1427"/>
                    <a:pt x="4633" y="2141"/>
                  </a:cubicBezTo>
                  <a:close/>
                </a:path>
              </a:pathLst>
            </a:custGeom>
            <a:solidFill>
              <a:srgbClr val="04030C">
                <a:alpha val="24000"/>
              </a:srgbClr>
            </a:solidFill>
            <a:ln w="5935" cap="flat">
              <a:noFill/>
              <a:prstDash val="solid"/>
              <a:miter/>
            </a:ln>
          </p:spPr>
          <p:txBody>
            <a:bodyPr rtlCol="0" anchor="ctr"/>
            <a:lstStyle/>
            <a:p>
              <a:endParaRPr lang="es-BO"/>
            </a:p>
          </p:txBody>
        </p:sp>
        <p:sp>
          <p:nvSpPr>
            <p:cNvPr id="247" name="Forma libre: forma 246">
              <a:extLst>
                <a:ext uri="{FF2B5EF4-FFF2-40B4-BE49-F238E27FC236}">
                  <a16:creationId xmlns:a16="http://schemas.microsoft.com/office/drawing/2014/main" id="{25DC3ABE-1BA0-1B31-22FB-B217B15A2E9F}"/>
                </a:ext>
              </a:extLst>
            </p:cNvPr>
            <p:cNvSpPr/>
            <p:nvPr/>
          </p:nvSpPr>
          <p:spPr>
            <a:xfrm>
              <a:off x="10612819" y="1834766"/>
              <a:ext cx="189181" cy="121652"/>
            </a:xfrm>
            <a:custGeom>
              <a:avLst/>
              <a:gdLst>
                <a:gd name="connsiteX0" fmla="*/ 71724 w 189181"/>
                <a:gd name="connsiteY0" fmla="*/ 4163 h 121652"/>
                <a:gd name="connsiteX1" fmla="*/ 79812 w 189181"/>
                <a:gd name="connsiteY1" fmla="*/ 0 h 121652"/>
                <a:gd name="connsiteX2" fmla="*/ 85224 w 189181"/>
                <a:gd name="connsiteY2" fmla="*/ 2974 h 121652"/>
                <a:gd name="connsiteX3" fmla="*/ 117874 w 189181"/>
                <a:gd name="connsiteY3" fmla="*/ 26703 h 121652"/>
                <a:gd name="connsiteX4" fmla="*/ 137857 w 189181"/>
                <a:gd name="connsiteY4" fmla="*/ 38538 h 121652"/>
                <a:gd name="connsiteX5" fmla="*/ 139403 w 189181"/>
                <a:gd name="connsiteY5" fmla="*/ 40144 h 121652"/>
                <a:gd name="connsiteX6" fmla="*/ 140236 w 189181"/>
                <a:gd name="connsiteY6" fmla="*/ 44604 h 121652"/>
                <a:gd name="connsiteX7" fmla="*/ 165630 w 189181"/>
                <a:gd name="connsiteY7" fmla="*/ 94145 h 121652"/>
                <a:gd name="connsiteX8" fmla="*/ 189181 w 189181"/>
                <a:gd name="connsiteY8" fmla="*/ 121502 h 121652"/>
                <a:gd name="connsiteX9" fmla="*/ 172232 w 189181"/>
                <a:gd name="connsiteY9" fmla="*/ 120193 h 121652"/>
                <a:gd name="connsiteX10" fmla="*/ 166879 w 189181"/>
                <a:gd name="connsiteY10" fmla="*/ 119896 h 121652"/>
                <a:gd name="connsiteX11" fmla="*/ 165452 w 189181"/>
                <a:gd name="connsiteY11" fmla="*/ 118171 h 121652"/>
                <a:gd name="connsiteX12" fmla="*/ 161170 w 189181"/>
                <a:gd name="connsiteY12" fmla="*/ 111629 h 121652"/>
                <a:gd name="connsiteX13" fmla="*/ 158494 w 189181"/>
                <a:gd name="connsiteY13" fmla="*/ 105563 h 121652"/>
                <a:gd name="connsiteX14" fmla="*/ 154093 w 189181"/>
                <a:gd name="connsiteY14" fmla="*/ 99854 h 121652"/>
                <a:gd name="connsiteX15" fmla="*/ 132861 w 189181"/>
                <a:gd name="connsiteY15" fmla="*/ 76541 h 121652"/>
                <a:gd name="connsiteX16" fmla="*/ 100568 w 189181"/>
                <a:gd name="connsiteY16" fmla="*/ 61851 h 121652"/>
                <a:gd name="connsiteX17" fmla="*/ 99854 w 189181"/>
                <a:gd name="connsiteY17" fmla="*/ 57391 h 121652"/>
                <a:gd name="connsiteX18" fmla="*/ 75530 w 189181"/>
                <a:gd name="connsiteY18" fmla="*/ 44247 h 121652"/>
                <a:gd name="connsiteX19" fmla="*/ 63576 w 189181"/>
                <a:gd name="connsiteY19" fmla="*/ 62268 h 121652"/>
                <a:gd name="connsiteX20" fmla="*/ 77195 w 189181"/>
                <a:gd name="connsiteY20" fmla="*/ 78206 h 121652"/>
                <a:gd name="connsiteX21" fmla="*/ 84332 w 189181"/>
                <a:gd name="connsiteY21" fmla="*/ 79039 h 121652"/>
                <a:gd name="connsiteX22" fmla="*/ 97951 w 189181"/>
                <a:gd name="connsiteY22" fmla="*/ 85283 h 121652"/>
                <a:gd name="connsiteX23" fmla="*/ 107526 w 189181"/>
                <a:gd name="connsiteY23" fmla="*/ 87305 h 121652"/>
                <a:gd name="connsiteX24" fmla="*/ 107526 w 189181"/>
                <a:gd name="connsiteY24" fmla="*/ 103006 h 121652"/>
                <a:gd name="connsiteX25" fmla="*/ 104077 w 189181"/>
                <a:gd name="connsiteY25" fmla="*/ 102709 h 121652"/>
                <a:gd name="connsiteX26" fmla="*/ 68572 w 189181"/>
                <a:gd name="connsiteY26" fmla="*/ 87603 h 121652"/>
                <a:gd name="connsiteX27" fmla="*/ 11419 w 189181"/>
                <a:gd name="connsiteY27" fmla="*/ 52157 h 121652"/>
                <a:gd name="connsiteX28" fmla="*/ 0 w 189181"/>
                <a:gd name="connsiteY28" fmla="*/ 42166 h 121652"/>
                <a:gd name="connsiteX29" fmla="*/ 2319 w 189181"/>
                <a:gd name="connsiteY29" fmla="*/ 38479 h 121652"/>
                <a:gd name="connsiteX30" fmla="*/ 6364 w 189181"/>
                <a:gd name="connsiteY30" fmla="*/ 36635 h 121652"/>
                <a:gd name="connsiteX31" fmla="*/ 24205 w 189181"/>
                <a:gd name="connsiteY31" fmla="*/ 31104 h 121652"/>
                <a:gd name="connsiteX32" fmla="*/ 31877 w 189181"/>
                <a:gd name="connsiteY32" fmla="*/ 38419 h 121652"/>
                <a:gd name="connsiteX33" fmla="*/ 50730 w 189181"/>
                <a:gd name="connsiteY33" fmla="*/ 42404 h 121652"/>
                <a:gd name="connsiteX34" fmla="*/ 60424 w 189181"/>
                <a:gd name="connsiteY34" fmla="*/ 38062 h 121652"/>
                <a:gd name="connsiteX35" fmla="*/ 87127 w 189181"/>
                <a:gd name="connsiteY35" fmla="*/ 41512 h 121652"/>
                <a:gd name="connsiteX36" fmla="*/ 104731 w 189181"/>
                <a:gd name="connsiteY36" fmla="*/ 45021 h 121652"/>
                <a:gd name="connsiteX37" fmla="*/ 130780 w 189181"/>
                <a:gd name="connsiteY37" fmla="*/ 57272 h 121652"/>
                <a:gd name="connsiteX38" fmla="*/ 134943 w 189181"/>
                <a:gd name="connsiteY38" fmla="*/ 56796 h 121652"/>
                <a:gd name="connsiteX39" fmla="*/ 126735 w 189181"/>
                <a:gd name="connsiteY39" fmla="*/ 45259 h 121652"/>
                <a:gd name="connsiteX40" fmla="*/ 71843 w 189181"/>
                <a:gd name="connsiteY40" fmla="*/ 4222 h 1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9181" h="121652">
                  <a:moveTo>
                    <a:pt x="71724" y="4163"/>
                  </a:moveTo>
                  <a:cubicBezTo>
                    <a:pt x="74876" y="3687"/>
                    <a:pt x="77849" y="2855"/>
                    <a:pt x="79812" y="0"/>
                  </a:cubicBezTo>
                  <a:cubicBezTo>
                    <a:pt x="81596" y="952"/>
                    <a:pt x="83618" y="1725"/>
                    <a:pt x="85224" y="2974"/>
                  </a:cubicBezTo>
                  <a:cubicBezTo>
                    <a:pt x="95869" y="11181"/>
                    <a:pt x="106455" y="19507"/>
                    <a:pt x="117874" y="26703"/>
                  </a:cubicBezTo>
                  <a:cubicBezTo>
                    <a:pt x="124416" y="30807"/>
                    <a:pt x="130601" y="35565"/>
                    <a:pt x="137857" y="38538"/>
                  </a:cubicBezTo>
                  <a:lnTo>
                    <a:pt x="139403" y="40144"/>
                  </a:lnTo>
                  <a:cubicBezTo>
                    <a:pt x="139700" y="41631"/>
                    <a:pt x="139819" y="43117"/>
                    <a:pt x="140236" y="44604"/>
                  </a:cubicBezTo>
                  <a:cubicBezTo>
                    <a:pt x="145291" y="62862"/>
                    <a:pt x="153974" y="79336"/>
                    <a:pt x="165630" y="94145"/>
                  </a:cubicBezTo>
                  <a:cubicBezTo>
                    <a:pt x="173064" y="103601"/>
                    <a:pt x="181331" y="112403"/>
                    <a:pt x="189181" y="121502"/>
                  </a:cubicBezTo>
                  <a:cubicBezTo>
                    <a:pt x="183472" y="121680"/>
                    <a:pt x="177822" y="122037"/>
                    <a:pt x="172232" y="120193"/>
                  </a:cubicBezTo>
                  <a:cubicBezTo>
                    <a:pt x="170567" y="119658"/>
                    <a:pt x="168663" y="119956"/>
                    <a:pt x="166879" y="119896"/>
                  </a:cubicBezTo>
                  <a:lnTo>
                    <a:pt x="165452" y="118171"/>
                  </a:lnTo>
                  <a:cubicBezTo>
                    <a:pt x="165274" y="115198"/>
                    <a:pt x="164203" y="112759"/>
                    <a:pt x="161170" y="111629"/>
                  </a:cubicBezTo>
                  <a:cubicBezTo>
                    <a:pt x="161884" y="108894"/>
                    <a:pt x="160873" y="106931"/>
                    <a:pt x="158494" y="105563"/>
                  </a:cubicBezTo>
                  <a:cubicBezTo>
                    <a:pt x="157007" y="103660"/>
                    <a:pt x="155520" y="101817"/>
                    <a:pt x="154093" y="99854"/>
                  </a:cubicBezTo>
                  <a:cubicBezTo>
                    <a:pt x="147729" y="91409"/>
                    <a:pt x="140771" y="83499"/>
                    <a:pt x="132861" y="76541"/>
                  </a:cubicBezTo>
                  <a:cubicBezTo>
                    <a:pt x="123583" y="68334"/>
                    <a:pt x="112997" y="63041"/>
                    <a:pt x="100568" y="61851"/>
                  </a:cubicBezTo>
                  <a:cubicBezTo>
                    <a:pt x="100330" y="60364"/>
                    <a:pt x="100270" y="58818"/>
                    <a:pt x="99854" y="57391"/>
                  </a:cubicBezTo>
                  <a:cubicBezTo>
                    <a:pt x="95572" y="43712"/>
                    <a:pt x="86889" y="41571"/>
                    <a:pt x="75530" y="44247"/>
                  </a:cubicBezTo>
                  <a:cubicBezTo>
                    <a:pt x="69583" y="45615"/>
                    <a:pt x="62862" y="52276"/>
                    <a:pt x="63576" y="62268"/>
                  </a:cubicBezTo>
                  <a:cubicBezTo>
                    <a:pt x="64111" y="69761"/>
                    <a:pt x="69821" y="76660"/>
                    <a:pt x="77195" y="78206"/>
                  </a:cubicBezTo>
                  <a:cubicBezTo>
                    <a:pt x="79514" y="78682"/>
                    <a:pt x="81953" y="78741"/>
                    <a:pt x="84332" y="79039"/>
                  </a:cubicBezTo>
                  <a:cubicBezTo>
                    <a:pt x="88376" y="82191"/>
                    <a:pt x="93074" y="84034"/>
                    <a:pt x="97951" y="85283"/>
                  </a:cubicBezTo>
                  <a:cubicBezTo>
                    <a:pt x="101103" y="86116"/>
                    <a:pt x="104314" y="86651"/>
                    <a:pt x="107526" y="87305"/>
                  </a:cubicBezTo>
                  <a:lnTo>
                    <a:pt x="107526" y="103006"/>
                  </a:lnTo>
                  <a:cubicBezTo>
                    <a:pt x="106455" y="102887"/>
                    <a:pt x="105147" y="103125"/>
                    <a:pt x="104077" y="102709"/>
                  </a:cubicBezTo>
                  <a:cubicBezTo>
                    <a:pt x="92182" y="97772"/>
                    <a:pt x="79990" y="93372"/>
                    <a:pt x="68572" y="87603"/>
                  </a:cubicBezTo>
                  <a:cubicBezTo>
                    <a:pt x="48529" y="77433"/>
                    <a:pt x="29082" y="66252"/>
                    <a:pt x="11419" y="52157"/>
                  </a:cubicBezTo>
                  <a:cubicBezTo>
                    <a:pt x="7434" y="49005"/>
                    <a:pt x="3806" y="45496"/>
                    <a:pt x="0" y="42166"/>
                  </a:cubicBezTo>
                  <a:cubicBezTo>
                    <a:pt x="773" y="40917"/>
                    <a:pt x="1249" y="39430"/>
                    <a:pt x="2319" y="38479"/>
                  </a:cubicBezTo>
                  <a:cubicBezTo>
                    <a:pt x="3390" y="37527"/>
                    <a:pt x="4936" y="36873"/>
                    <a:pt x="6364" y="36635"/>
                  </a:cubicBezTo>
                  <a:cubicBezTo>
                    <a:pt x="12549" y="35565"/>
                    <a:pt x="17782" y="31342"/>
                    <a:pt x="24205" y="31104"/>
                  </a:cubicBezTo>
                  <a:cubicBezTo>
                    <a:pt x="26763" y="33542"/>
                    <a:pt x="29201" y="36100"/>
                    <a:pt x="31877" y="38419"/>
                  </a:cubicBezTo>
                  <a:cubicBezTo>
                    <a:pt x="37408" y="43296"/>
                    <a:pt x="43653" y="45080"/>
                    <a:pt x="50730" y="42404"/>
                  </a:cubicBezTo>
                  <a:cubicBezTo>
                    <a:pt x="54001" y="41155"/>
                    <a:pt x="57212" y="39549"/>
                    <a:pt x="60424" y="38062"/>
                  </a:cubicBezTo>
                  <a:cubicBezTo>
                    <a:pt x="69166" y="40322"/>
                    <a:pt x="78087" y="41571"/>
                    <a:pt x="87127" y="41512"/>
                  </a:cubicBezTo>
                  <a:cubicBezTo>
                    <a:pt x="93193" y="41512"/>
                    <a:pt x="99021" y="43058"/>
                    <a:pt x="104731" y="45021"/>
                  </a:cubicBezTo>
                  <a:cubicBezTo>
                    <a:pt x="113889" y="48113"/>
                    <a:pt x="122453" y="52455"/>
                    <a:pt x="130780" y="57272"/>
                  </a:cubicBezTo>
                  <a:cubicBezTo>
                    <a:pt x="132088" y="57985"/>
                    <a:pt x="133337" y="58878"/>
                    <a:pt x="134943" y="56796"/>
                  </a:cubicBezTo>
                  <a:cubicBezTo>
                    <a:pt x="132266" y="52990"/>
                    <a:pt x="129828" y="48886"/>
                    <a:pt x="126735" y="45259"/>
                  </a:cubicBezTo>
                  <a:cubicBezTo>
                    <a:pt x="111511" y="27476"/>
                    <a:pt x="94561" y="11954"/>
                    <a:pt x="71843" y="4222"/>
                  </a:cubicBezTo>
                  <a:close/>
                </a:path>
              </a:pathLst>
            </a:custGeom>
            <a:solidFill>
              <a:srgbClr val="9ED6E1">
                <a:alpha val="24000"/>
              </a:srgbClr>
            </a:solidFill>
            <a:ln w="5935" cap="flat">
              <a:noFill/>
              <a:prstDash val="solid"/>
              <a:miter/>
            </a:ln>
          </p:spPr>
          <p:txBody>
            <a:bodyPr rtlCol="0" anchor="ctr"/>
            <a:lstStyle/>
            <a:p>
              <a:endParaRPr lang="es-BO"/>
            </a:p>
          </p:txBody>
        </p:sp>
        <p:sp>
          <p:nvSpPr>
            <p:cNvPr id="248" name="Forma libre: forma 247">
              <a:extLst>
                <a:ext uri="{FF2B5EF4-FFF2-40B4-BE49-F238E27FC236}">
                  <a16:creationId xmlns:a16="http://schemas.microsoft.com/office/drawing/2014/main" id="{47EF22D4-B27B-048C-615A-A48CCB4F27AB}"/>
                </a:ext>
              </a:extLst>
            </p:cNvPr>
            <p:cNvSpPr/>
            <p:nvPr/>
          </p:nvSpPr>
          <p:spPr>
            <a:xfrm>
              <a:off x="10752163" y="1874910"/>
              <a:ext cx="67025" cy="83261"/>
            </a:xfrm>
            <a:custGeom>
              <a:avLst/>
              <a:gdLst>
                <a:gd name="connsiteX0" fmla="*/ 49778 w 67025"/>
                <a:gd name="connsiteY0" fmla="*/ 81299 h 83261"/>
                <a:gd name="connsiteX1" fmla="*/ 26227 w 67025"/>
                <a:gd name="connsiteY1" fmla="*/ 53941 h 83261"/>
                <a:gd name="connsiteX2" fmla="*/ 833 w 67025"/>
                <a:gd name="connsiteY2" fmla="*/ 4401 h 83261"/>
                <a:gd name="connsiteX3" fmla="*/ 0 w 67025"/>
                <a:gd name="connsiteY3" fmla="*/ 0 h 83261"/>
                <a:gd name="connsiteX4" fmla="*/ 10289 w 67025"/>
                <a:gd name="connsiteY4" fmla="*/ 5590 h 83261"/>
                <a:gd name="connsiteX5" fmla="*/ 46745 w 67025"/>
                <a:gd name="connsiteY5" fmla="*/ 23432 h 83261"/>
                <a:gd name="connsiteX6" fmla="*/ 47697 w 67025"/>
                <a:gd name="connsiteY6" fmla="*/ 25454 h 83261"/>
                <a:gd name="connsiteX7" fmla="*/ 47756 w 67025"/>
                <a:gd name="connsiteY7" fmla="*/ 29915 h 83261"/>
                <a:gd name="connsiteX8" fmla="*/ 67025 w 67025"/>
                <a:gd name="connsiteY8" fmla="*/ 83261 h 83261"/>
                <a:gd name="connsiteX9" fmla="*/ 52098 w 67025"/>
                <a:gd name="connsiteY9" fmla="*/ 82072 h 83261"/>
                <a:gd name="connsiteX10" fmla="*/ 49838 w 67025"/>
                <a:gd name="connsiteY10" fmla="*/ 81418 h 8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25" h="83261">
                  <a:moveTo>
                    <a:pt x="49778" y="81299"/>
                  </a:moveTo>
                  <a:cubicBezTo>
                    <a:pt x="41869" y="72199"/>
                    <a:pt x="33661" y="63397"/>
                    <a:pt x="26227" y="53941"/>
                  </a:cubicBezTo>
                  <a:cubicBezTo>
                    <a:pt x="14630" y="39133"/>
                    <a:pt x="5947" y="22599"/>
                    <a:pt x="833" y="4401"/>
                  </a:cubicBezTo>
                  <a:cubicBezTo>
                    <a:pt x="416" y="2974"/>
                    <a:pt x="297" y="1427"/>
                    <a:pt x="0" y="0"/>
                  </a:cubicBezTo>
                  <a:cubicBezTo>
                    <a:pt x="3449" y="1844"/>
                    <a:pt x="6839" y="3687"/>
                    <a:pt x="10289" y="5590"/>
                  </a:cubicBezTo>
                  <a:cubicBezTo>
                    <a:pt x="22183" y="12013"/>
                    <a:pt x="34018" y="18615"/>
                    <a:pt x="46745" y="23432"/>
                  </a:cubicBezTo>
                  <a:lnTo>
                    <a:pt x="47697" y="25454"/>
                  </a:lnTo>
                  <a:cubicBezTo>
                    <a:pt x="47697" y="26941"/>
                    <a:pt x="47518" y="28428"/>
                    <a:pt x="47756" y="29915"/>
                  </a:cubicBezTo>
                  <a:cubicBezTo>
                    <a:pt x="50968" y="48827"/>
                    <a:pt x="56380" y="66966"/>
                    <a:pt x="67025" y="83261"/>
                  </a:cubicBezTo>
                  <a:cubicBezTo>
                    <a:pt x="62030" y="82845"/>
                    <a:pt x="57034" y="82488"/>
                    <a:pt x="52098" y="82072"/>
                  </a:cubicBezTo>
                  <a:lnTo>
                    <a:pt x="49838" y="81418"/>
                  </a:lnTo>
                  <a:close/>
                </a:path>
              </a:pathLst>
            </a:custGeom>
            <a:solidFill>
              <a:srgbClr val="184794">
                <a:alpha val="24000"/>
              </a:srgbClr>
            </a:solidFill>
            <a:ln w="5935" cap="flat">
              <a:noFill/>
              <a:prstDash val="solid"/>
              <a:miter/>
            </a:ln>
          </p:spPr>
          <p:txBody>
            <a:bodyPr rtlCol="0" anchor="ctr"/>
            <a:lstStyle/>
            <a:p>
              <a:endParaRPr lang="es-BO"/>
            </a:p>
          </p:txBody>
        </p:sp>
        <p:sp>
          <p:nvSpPr>
            <p:cNvPr id="249" name="Forma libre: forma 248">
              <a:extLst>
                <a:ext uri="{FF2B5EF4-FFF2-40B4-BE49-F238E27FC236}">
                  <a16:creationId xmlns:a16="http://schemas.microsoft.com/office/drawing/2014/main" id="{51F5FFB2-8F85-886F-96E7-5C4C4C3022E6}"/>
                </a:ext>
              </a:extLst>
            </p:cNvPr>
            <p:cNvSpPr/>
            <p:nvPr/>
          </p:nvSpPr>
          <p:spPr>
            <a:xfrm>
              <a:off x="10720285" y="1914802"/>
              <a:ext cx="28665" cy="28857"/>
            </a:xfrm>
            <a:custGeom>
              <a:avLst/>
              <a:gdLst>
                <a:gd name="connsiteX0" fmla="*/ 59 w 28665"/>
                <a:gd name="connsiteY0" fmla="*/ 22911 h 28857"/>
                <a:gd name="connsiteX1" fmla="*/ 0 w 28665"/>
                <a:gd name="connsiteY1" fmla="*/ 7210 h 28857"/>
                <a:gd name="connsiteX2" fmla="*/ 5353 w 28665"/>
                <a:gd name="connsiteY2" fmla="*/ 2571 h 28857"/>
                <a:gd name="connsiteX3" fmla="*/ 12787 w 28665"/>
                <a:gd name="connsiteY3" fmla="*/ 73 h 28857"/>
                <a:gd name="connsiteX4" fmla="*/ 27298 w 28665"/>
                <a:gd name="connsiteY4" fmla="*/ 10659 h 28857"/>
                <a:gd name="connsiteX5" fmla="*/ 27060 w 28665"/>
                <a:gd name="connsiteY5" fmla="*/ 11314 h 28857"/>
                <a:gd name="connsiteX6" fmla="*/ 27774 w 28665"/>
                <a:gd name="connsiteY6" fmla="*/ 12444 h 28857"/>
                <a:gd name="connsiteX7" fmla="*/ 28666 w 28665"/>
                <a:gd name="connsiteY7" fmla="*/ 15417 h 28857"/>
                <a:gd name="connsiteX8" fmla="*/ 17663 w 28665"/>
                <a:gd name="connsiteY8" fmla="*/ 28858 h 28857"/>
                <a:gd name="connsiteX9" fmla="*/ 16058 w 28665"/>
                <a:gd name="connsiteY9" fmla="*/ 28739 h 28857"/>
                <a:gd name="connsiteX10" fmla="*/ 8802 w 28665"/>
                <a:gd name="connsiteY10" fmla="*/ 26955 h 28857"/>
                <a:gd name="connsiteX11" fmla="*/ 8802 w 28665"/>
                <a:gd name="connsiteY11" fmla="*/ 26955 h 28857"/>
                <a:gd name="connsiteX12" fmla="*/ 4996 w 28665"/>
                <a:gd name="connsiteY12" fmla="*/ 25409 h 28857"/>
                <a:gd name="connsiteX13" fmla="*/ 178 w 28665"/>
                <a:gd name="connsiteY13" fmla="*/ 22911 h 2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65" h="28857">
                  <a:moveTo>
                    <a:pt x="59" y="22911"/>
                  </a:moveTo>
                  <a:cubicBezTo>
                    <a:pt x="59" y="17677"/>
                    <a:pt x="59" y="12444"/>
                    <a:pt x="0" y="7210"/>
                  </a:cubicBezTo>
                  <a:cubicBezTo>
                    <a:pt x="1784" y="5604"/>
                    <a:pt x="3330" y="3642"/>
                    <a:pt x="5353" y="2571"/>
                  </a:cubicBezTo>
                  <a:cubicBezTo>
                    <a:pt x="7612" y="1322"/>
                    <a:pt x="10229" y="311"/>
                    <a:pt x="12787" y="73"/>
                  </a:cubicBezTo>
                  <a:cubicBezTo>
                    <a:pt x="19745" y="-521"/>
                    <a:pt x="23551" y="2452"/>
                    <a:pt x="27298" y="10659"/>
                  </a:cubicBezTo>
                  <a:cubicBezTo>
                    <a:pt x="27238" y="10897"/>
                    <a:pt x="27000" y="11135"/>
                    <a:pt x="27060" y="11314"/>
                  </a:cubicBezTo>
                  <a:cubicBezTo>
                    <a:pt x="27238" y="11730"/>
                    <a:pt x="27536" y="12087"/>
                    <a:pt x="27774" y="12444"/>
                  </a:cubicBezTo>
                  <a:lnTo>
                    <a:pt x="28666" y="15417"/>
                  </a:lnTo>
                  <a:cubicBezTo>
                    <a:pt x="27893" y="22257"/>
                    <a:pt x="23908" y="26479"/>
                    <a:pt x="17663" y="28858"/>
                  </a:cubicBezTo>
                  <a:cubicBezTo>
                    <a:pt x="17128" y="28858"/>
                    <a:pt x="16593" y="28739"/>
                    <a:pt x="16058" y="28739"/>
                  </a:cubicBezTo>
                  <a:cubicBezTo>
                    <a:pt x="13976" y="26598"/>
                    <a:pt x="11359" y="27014"/>
                    <a:pt x="8802" y="26955"/>
                  </a:cubicBezTo>
                  <a:lnTo>
                    <a:pt x="8802" y="26955"/>
                  </a:lnTo>
                  <a:cubicBezTo>
                    <a:pt x="7553" y="26420"/>
                    <a:pt x="6304" y="25884"/>
                    <a:pt x="4996" y="25409"/>
                  </a:cubicBezTo>
                  <a:cubicBezTo>
                    <a:pt x="3390" y="24576"/>
                    <a:pt x="1784" y="23743"/>
                    <a:pt x="178" y="22911"/>
                  </a:cubicBezTo>
                  <a:close/>
                </a:path>
              </a:pathLst>
            </a:custGeom>
            <a:solidFill>
              <a:srgbClr val="F7F9FA">
                <a:alpha val="24000"/>
              </a:srgbClr>
            </a:solidFill>
            <a:ln w="5935" cap="flat">
              <a:noFill/>
              <a:prstDash val="solid"/>
              <a:miter/>
            </a:ln>
          </p:spPr>
          <p:txBody>
            <a:bodyPr rtlCol="0" anchor="ctr"/>
            <a:lstStyle/>
            <a:p>
              <a:endParaRPr lang="es-BO"/>
            </a:p>
          </p:txBody>
        </p:sp>
        <p:sp>
          <p:nvSpPr>
            <p:cNvPr id="250" name="Forma libre: forma 249">
              <a:extLst>
                <a:ext uri="{FF2B5EF4-FFF2-40B4-BE49-F238E27FC236}">
                  <a16:creationId xmlns:a16="http://schemas.microsoft.com/office/drawing/2014/main" id="{961B7CCA-E791-F0FC-9D81-DBCBE4286195}"/>
                </a:ext>
              </a:extLst>
            </p:cNvPr>
            <p:cNvSpPr/>
            <p:nvPr/>
          </p:nvSpPr>
          <p:spPr>
            <a:xfrm>
              <a:off x="10740086" y="1946098"/>
              <a:ext cx="60308" cy="26405"/>
            </a:xfrm>
            <a:custGeom>
              <a:avLst/>
              <a:gdLst>
                <a:gd name="connsiteX0" fmla="*/ 39255 w 60308"/>
                <a:gd name="connsiteY0" fmla="*/ 11002 h 26405"/>
                <a:gd name="connsiteX1" fmla="*/ 60308 w 60308"/>
                <a:gd name="connsiteY1" fmla="*/ 26406 h 26405"/>
                <a:gd name="connsiteX2" fmla="*/ 51269 w 60308"/>
                <a:gd name="connsiteY2" fmla="*/ 23611 h 26405"/>
                <a:gd name="connsiteX3" fmla="*/ 29145 w 60308"/>
                <a:gd name="connsiteY3" fmla="*/ 20875 h 26405"/>
                <a:gd name="connsiteX4" fmla="*/ 15883 w 60308"/>
                <a:gd name="connsiteY4" fmla="*/ 19210 h 26405"/>
                <a:gd name="connsiteX5" fmla="*/ 182 w 60308"/>
                <a:gd name="connsiteY5" fmla="*/ 4282 h 26405"/>
                <a:gd name="connsiteX6" fmla="*/ 420 w 60308"/>
                <a:gd name="connsiteY6" fmla="*/ 0 h 26405"/>
                <a:gd name="connsiteX7" fmla="*/ 16953 w 60308"/>
                <a:gd name="connsiteY7" fmla="*/ 1725 h 26405"/>
                <a:gd name="connsiteX8" fmla="*/ 19629 w 60308"/>
                <a:gd name="connsiteY8" fmla="*/ 4817 h 26405"/>
                <a:gd name="connsiteX9" fmla="*/ 23614 w 60308"/>
                <a:gd name="connsiteY9" fmla="*/ 17009 h 26405"/>
                <a:gd name="connsiteX10" fmla="*/ 36995 w 60308"/>
                <a:gd name="connsiteY10" fmla="*/ 13738 h 26405"/>
                <a:gd name="connsiteX11" fmla="*/ 39255 w 60308"/>
                <a:gd name="connsiteY11" fmla="*/ 11062 h 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08" h="26405">
                  <a:moveTo>
                    <a:pt x="39255" y="11002"/>
                  </a:moveTo>
                  <a:cubicBezTo>
                    <a:pt x="46035" y="15641"/>
                    <a:pt x="53231" y="19626"/>
                    <a:pt x="60308" y="26406"/>
                  </a:cubicBezTo>
                  <a:cubicBezTo>
                    <a:pt x="56383" y="25157"/>
                    <a:pt x="53826" y="24384"/>
                    <a:pt x="51269" y="23611"/>
                  </a:cubicBezTo>
                  <a:cubicBezTo>
                    <a:pt x="44072" y="21469"/>
                    <a:pt x="36757" y="20042"/>
                    <a:pt x="29145" y="20875"/>
                  </a:cubicBezTo>
                  <a:cubicBezTo>
                    <a:pt x="24625" y="21351"/>
                    <a:pt x="20165" y="20696"/>
                    <a:pt x="15883" y="19210"/>
                  </a:cubicBezTo>
                  <a:cubicBezTo>
                    <a:pt x="8389" y="16652"/>
                    <a:pt x="3036" y="11716"/>
                    <a:pt x="182" y="4282"/>
                  </a:cubicBezTo>
                  <a:cubicBezTo>
                    <a:pt x="-294" y="3033"/>
                    <a:pt x="301" y="1427"/>
                    <a:pt x="420" y="0"/>
                  </a:cubicBezTo>
                  <a:cubicBezTo>
                    <a:pt x="5951" y="595"/>
                    <a:pt x="11422" y="1130"/>
                    <a:pt x="16953" y="1725"/>
                  </a:cubicBezTo>
                  <a:cubicBezTo>
                    <a:pt x="18678" y="1903"/>
                    <a:pt x="19213" y="3330"/>
                    <a:pt x="19629" y="4817"/>
                  </a:cubicBezTo>
                  <a:cubicBezTo>
                    <a:pt x="18380" y="11181"/>
                    <a:pt x="19570" y="14749"/>
                    <a:pt x="23614" y="17009"/>
                  </a:cubicBezTo>
                  <a:cubicBezTo>
                    <a:pt x="27896" y="19328"/>
                    <a:pt x="33011" y="18080"/>
                    <a:pt x="36995" y="13738"/>
                  </a:cubicBezTo>
                  <a:cubicBezTo>
                    <a:pt x="37768" y="12906"/>
                    <a:pt x="38482" y="11954"/>
                    <a:pt x="39255" y="11062"/>
                  </a:cubicBezTo>
                  <a:close/>
                </a:path>
              </a:pathLst>
            </a:custGeom>
            <a:solidFill>
              <a:srgbClr val="252B5D">
                <a:alpha val="24000"/>
              </a:srgbClr>
            </a:solidFill>
            <a:ln w="5935" cap="flat">
              <a:noFill/>
              <a:prstDash val="solid"/>
              <a:miter/>
            </a:ln>
          </p:spPr>
          <p:txBody>
            <a:bodyPr rtlCol="0" anchor="ctr"/>
            <a:lstStyle/>
            <a:p>
              <a:endParaRPr lang="es-BO"/>
            </a:p>
          </p:txBody>
        </p:sp>
        <p:sp>
          <p:nvSpPr>
            <p:cNvPr id="251" name="Forma libre: forma 250">
              <a:extLst>
                <a:ext uri="{FF2B5EF4-FFF2-40B4-BE49-F238E27FC236}">
                  <a16:creationId xmlns:a16="http://schemas.microsoft.com/office/drawing/2014/main" id="{C58099E6-9653-9D88-4A7D-C0476EC5DABF}"/>
                </a:ext>
              </a:extLst>
            </p:cNvPr>
            <p:cNvSpPr/>
            <p:nvPr/>
          </p:nvSpPr>
          <p:spPr>
            <a:xfrm>
              <a:off x="10804260" y="1956803"/>
              <a:ext cx="49718" cy="37586"/>
            </a:xfrm>
            <a:custGeom>
              <a:avLst/>
              <a:gdLst>
                <a:gd name="connsiteX0" fmla="*/ 0 w 49718"/>
                <a:gd name="connsiteY0" fmla="*/ 60 h 37586"/>
                <a:gd name="connsiteX1" fmla="*/ 14987 w 49718"/>
                <a:gd name="connsiteY1" fmla="*/ 1249 h 37586"/>
                <a:gd name="connsiteX2" fmla="*/ 17961 w 49718"/>
                <a:gd name="connsiteY2" fmla="*/ 3509 h 37586"/>
                <a:gd name="connsiteX3" fmla="*/ 24562 w 49718"/>
                <a:gd name="connsiteY3" fmla="*/ 11954 h 37586"/>
                <a:gd name="connsiteX4" fmla="*/ 40501 w 49718"/>
                <a:gd name="connsiteY4" fmla="*/ 27774 h 37586"/>
                <a:gd name="connsiteX5" fmla="*/ 49600 w 49718"/>
                <a:gd name="connsiteY5" fmla="*/ 37587 h 37586"/>
                <a:gd name="connsiteX6" fmla="*/ 49719 w 49718"/>
                <a:gd name="connsiteY6" fmla="*/ 37587 h 37586"/>
                <a:gd name="connsiteX7" fmla="*/ 41036 w 49718"/>
                <a:gd name="connsiteY7" fmla="*/ 33067 h 37586"/>
                <a:gd name="connsiteX8" fmla="*/ 7553 w 49718"/>
                <a:gd name="connsiteY8" fmla="*/ 7375 h 37586"/>
                <a:gd name="connsiteX9" fmla="*/ 59 w 49718"/>
                <a:gd name="connsiteY9" fmla="*/ 0 h 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8" h="37586">
                  <a:moveTo>
                    <a:pt x="0" y="60"/>
                  </a:moveTo>
                  <a:cubicBezTo>
                    <a:pt x="4996" y="476"/>
                    <a:pt x="9991" y="833"/>
                    <a:pt x="14987" y="1249"/>
                  </a:cubicBezTo>
                  <a:cubicBezTo>
                    <a:pt x="15998" y="2022"/>
                    <a:pt x="16950" y="2795"/>
                    <a:pt x="17961" y="3509"/>
                  </a:cubicBezTo>
                  <a:cubicBezTo>
                    <a:pt x="20161" y="6304"/>
                    <a:pt x="22064" y="9397"/>
                    <a:pt x="24562" y="11954"/>
                  </a:cubicBezTo>
                  <a:cubicBezTo>
                    <a:pt x="29736" y="17366"/>
                    <a:pt x="35267" y="22481"/>
                    <a:pt x="40501" y="27774"/>
                  </a:cubicBezTo>
                  <a:cubicBezTo>
                    <a:pt x="43653" y="30926"/>
                    <a:pt x="46567" y="34316"/>
                    <a:pt x="49600" y="37587"/>
                  </a:cubicBezTo>
                  <a:lnTo>
                    <a:pt x="49719" y="37587"/>
                  </a:lnTo>
                  <a:cubicBezTo>
                    <a:pt x="46805" y="36040"/>
                    <a:pt x="43712" y="34851"/>
                    <a:pt x="41036" y="33067"/>
                  </a:cubicBezTo>
                  <a:cubicBezTo>
                    <a:pt x="29201" y="25395"/>
                    <a:pt x="17961" y="16890"/>
                    <a:pt x="7553" y="7375"/>
                  </a:cubicBezTo>
                  <a:cubicBezTo>
                    <a:pt x="4996" y="5055"/>
                    <a:pt x="1011" y="4044"/>
                    <a:pt x="59" y="0"/>
                  </a:cubicBezTo>
                  <a:close/>
                </a:path>
              </a:pathLst>
            </a:custGeom>
            <a:solidFill>
              <a:srgbClr val="252B5D">
                <a:alpha val="24000"/>
              </a:srgbClr>
            </a:solidFill>
            <a:ln w="5935" cap="flat">
              <a:noFill/>
              <a:prstDash val="solid"/>
              <a:miter/>
            </a:ln>
          </p:spPr>
          <p:txBody>
            <a:bodyPr rtlCol="0" anchor="ctr"/>
            <a:lstStyle/>
            <a:p>
              <a:endParaRPr lang="es-BO"/>
            </a:p>
          </p:txBody>
        </p:sp>
        <p:sp>
          <p:nvSpPr>
            <p:cNvPr id="252" name="Forma libre: forma 251">
              <a:extLst>
                <a:ext uri="{FF2B5EF4-FFF2-40B4-BE49-F238E27FC236}">
                  <a16:creationId xmlns:a16="http://schemas.microsoft.com/office/drawing/2014/main" id="{7C7ED6BA-D827-A949-1CFD-E4C8D2273418}"/>
                </a:ext>
              </a:extLst>
            </p:cNvPr>
            <p:cNvSpPr/>
            <p:nvPr/>
          </p:nvSpPr>
          <p:spPr>
            <a:xfrm>
              <a:off x="10737830" y="1930219"/>
              <a:ext cx="30925" cy="20636"/>
            </a:xfrm>
            <a:custGeom>
              <a:avLst/>
              <a:gdLst>
                <a:gd name="connsiteX0" fmla="*/ 21886 w 30925"/>
                <a:gd name="connsiteY0" fmla="*/ 20637 h 20636"/>
                <a:gd name="connsiteX1" fmla="*/ 19210 w 30925"/>
                <a:gd name="connsiteY1" fmla="*/ 17544 h 20636"/>
                <a:gd name="connsiteX2" fmla="*/ 2676 w 30925"/>
                <a:gd name="connsiteY2" fmla="*/ 15820 h 20636"/>
                <a:gd name="connsiteX3" fmla="*/ 0 w 30925"/>
                <a:gd name="connsiteY3" fmla="*/ 13441 h 20636"/>
                <a:gd name="connsiteX4" fmla="*/ 11002 w 30925"/>
                <a:gd name="connsiteY4" fmla="*/ 0 h 20636"/>
                <a:gd name="connsiteX5" fmla="*/ 30747 w 30925"/>
                <a:gd name="connsiteY5" fmla="*/ 12311 h 20636"/>
                <a:gd name="connsiteX6" fmla="*/ 30926 w 30925"/>
                <a:gd name="connsiteY6" fmla="*/ 13857 h 20636"/>
                <a:gd name="connsiteX7" fmla="*/ 27000 w 30925"/>
                <a:gd name="connsiteY7" fmla="*/ 15344 h 20636"/>
                <a:gd name="connsiteX8" fmla="*/ 25692 w 30925"/>
                <a:gd name="connsiteY8" fmla="*/ 20399 h 20636"/>
                <a:gd name="connsiteX9" fmla="*/ 21826 w 30925"/>
                <a:gd name="connsiteY9" fmla="*/ 20578 h 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25" h="20636">
                  <a:moveTo>
                    <a:pt x="21886" y="20637"/>
                  </a:moveTo>
                  <a:cubicBezTo>
                    <a:pt x="21470" y="19210"/>
                    <a:pt x="20994" y="17782"/>
                    <a:pt x="19210" y="17544"/>
                  </a:cubicBezTo>
                  <a:cubicBezTo>
                    <a:pt x="13738" y="16950"/>
                    <a:pt x="8207" y="16414"/>
                    <a:pt x="2676" y="15820"/>
                  </a:cubicBezTo>
                  <a:cubicBezTo>
                    <a:pt x="1784" y="15046"/>
                    <a:pt x="892" y="14214"/>
                    <a:pt x="0" y="13441"/>
                  </a:cubicBezTo>
                  <a:cubicBezTo>
                    <a:pt x="6245" y="11062"/>
                    <a:pt x="10229" y="6839"/>
                    <a:pt x="11002" y="0"/>
                  </a:cubicBezTo>
                  <a:cubicBezTo>
                    <a:pt x="18317" y="2974"/>
                    <a:pt x="24681" y="7434"/>
                    <a:pt x="30747" y="12311"/>
                  </a:cubicBezTo>
                  <a:cubicBezTo>
                    <a:pt x="30747" y="12846"/>
                    <a:pt x="30747" y="13381"/>
                    <a:pt x="30926" y="13857"/>
                  </a:cubicBezTo>
                  <a:cubicBezTo>
                    <a:pt x="29617" y="14333"/>
                    <a:pt x="28309" y="14809"/>
                    <a:pt x="27000" y="15344"/>
                  </a:cubicBezTo>
                  <a:cubicBezTo>
                    <a:pt x="24265" y="16474"/>
                    <a:pt x="24146" y="17069"/>
                    <a:pt x="25692" y="20399"/>
                  </a:cubicBezTo>
                  <a:lnTo>
                    <a:pt x="21826" y="20578"/>
                  </a:lnTo>
                  <a:close/>
                </a:path>
              </a:pathLst>
            </a:custGeom>
            <a:solidFill>
              <a:srgbClr val="9ED6E1">
                <a:alpha val="24000"/>
              </a:srgbClr>
            </a:solidFill>
            <a:ln w="5935" cap="flat">
              <a:noFill/>
              <a:prstDash val="solid"/>
              <a:miter/>
            </a:ln>
          </p:spPr>
          <p:txBody>
            <a:bodyPr rtlCol="0" anchor="ctr"/>
            <a:lstStyle/>
            <a:p>
              <a:endParaRPr lang="es-BO"/>
            </a:p>
          </p:txBody>
        </p:sp>
        <p:sp>
          <p:nvSpPr>
            <p:cNvPr id="253" name="Forma libre: forma 252">
              <a:extLst>
                <a:ext uri="{FF2B5EF4-FFF2-40B4-BE49-F238E27FC236}">
                  <a16:creationId xmlns:a16="http://schemas.microsoft.com/office/drawing/2014/main" id="{97CE8073-0454-2428-C422-3AC30DF0DD3A}"/>
                </a:ext>
              </a:extLst>
            </p:cNvPr>
            <p:cNvSpPr/>
            <p:nvPr/>
          </p:nvSpPr>
          <p:spPr>
            <a:xfrm>
              <a:off x="10759302" y="1950678"/>
              <a:ext cx="20336" cy="13517"/>
            </a:xfrm>
            <a:custGeom>
              <a:avLst/>
              <a:gdLst>
                <a:gd name="connsiteX0" fmla="*/ 414 w 20336"/>
                <a:gd name="connsiteY0" fmla="*/ 178 h 13517"/>
                <a:gd name="connsiteX1" fmla="*/ 4279 w 20336"/>
                <a:gd name="connsiteY1" fmla="*/ 0 h 13517"/>
                <a:gd name="connsiteX2" fmla="*/ 18909 w 20336"/>
                <a:gd name="connsiteY2" fmla="*/ 2260 h 13517"/>
                <a:gd name="connsiteX3" fmla="*/ 20337 w 20336"/>
                <a:gd name="connsiteY3" fmla="*/ 3985 h 13517"/>
                <a:gd name="connsiteX4" fmla="*/ 20099 w 20336"/>
                <a:gd name="connsiteY4" fmla="*/ 6423 h 13517"/>
                <a:gd name="connsiteX5" fmla="*/ 17839 w 20336"/>
                <a:gd name="connsiteY5" fmla="*/ 9099 h 13517"/>
                <a:gd name="connsiteX6" fmla="*/ 4458 w 20336"/>
                <a:gd name="connsiteY6" fmla="*/ 12370 h 13517"/>
                <a:gd name="connsiteX7" fmla="*/ 473 w 20336"/>
                <a:gd name="connsiteY7" fmla="*/ 178 h 1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6" h="13517">
                  <a:moveTo>
                    <a:pt x="414" y="178"/>
                  </a:moveTo>
                  <a:cubicBezTo>
                    <a:pt x="1722" y="178"/>
                    <a:pt x="2971" y="60"/>
                    <a:pt x="4279" y="0"/>
                  </a:cubicBezTo>
                  <a:cubicBezTo>
                    <a:pt x="9156" y="773"/>
                    <a:pt x="14033" y="1487"/>
                    <a:pt x="18909" y="2260"/>
                  </a:cubicBezTo>
                  <a:lnTo>
                    <a:pt x="20337" y="3985"/>
                  </a:lnTo>
                  <a:cubicBezTo>
                    <a:pt x="20277" y="4817"/>
                    <a:pt x="20158" y="5650"/>
                    <a:pt x="20099" y="6423"/>
                  </a:cubicBezTo>
                  <a:cubicBezTo>
                    <a:pt x="19326" y="7315"/>
                    <a:pt x="18612" y="8267"/>
                    <a:pt x="17839" y="9099"/>
                  </a:cubicBezTo>
                  <a:cubicBezTo>
                    <a:pt x="13854" y="13441"/>
                    <a:pt x="8740" y="14690"/>
                    <a:pt x="4458" y="12370"/>
                  </a:cubicBezTo>
                  <a:cubicBezTo>
                    <a:pt x="414" y="10170"/>
                    <a:pt x="-776" y="6542"/>
                    <a:pt x="473" y="178"/>
                  </a:cubicBezTo>
                  <a:close/>
                </a:path>
              </a:pathLst>
            </a:custGeom>
            <a:solidFill>
              <a:srgbClr val="6EC6D9">
                <a:alpha val="24000"/>
              </a:srgbClr>
            </a:solidFill>
            <a:ln w="5935" cap="flat">
              <a:noFill/>
              <a:prstDash val="solid"/>
              <a:miter/>
            </a:ln>
          </p:spPr>
          <p:txBody>
            <a:bodyPr rtlCol="0" anchor="ctr"/>
            <a:lstStyle/>
            <a:p>
              <a:endParaRPr lang="es-BO"/>
            </a:p>
          </p:txBody>
        </p:sp>
        <p:sp>
          <p:nvSpPr>
            <p:cNvPr id="254" name="Forma libre: forma 253">
              <a:extLst>
                <a:ext uri="{FF2B5EF4-FFF2-40B4-BE49-F238E27FC236}">
                  <a16:creationId xmlns:a16="http://schemas.microsoft.com/office/drawing/2014/main" id="{27FD956A-D9CE-895E-A7D3-4F770D06979A}"/>
                </a:ext>
              </a:extLst>
            </p:cNvPr>
            <p:cNvSpPr/>
            <p:nvPr/>
          </p:nvSpPr>
          <p:spPr>
            <a:xfrm>
              <a:off x="10728968" y="1941794"/>
              <a:ext cx="7255" cy="1984"/>
            </a:xfrm>
            <a:custGeom>
              <a:avLst/>
              <a:gdLst>
                <a:gd name="connsiteX0" fmla="*/ 0 w 7255"/>
                <a:gd name="connsiteY0" fmla="*/ 22 h 1984"/>
                <a:gd name="connsiteX1" fmla="*/ 7256 w 7255"/>
                <a:gd name="connsiteY1" fmla="*/ 1806 h 1984"/>
                <a:gd name="connsiteX2" fmla="*/ 0 w 7255"/>
                <a:gd name="connsiteY2" fmla="*/ 22 h 1984"/>
              </a:gdLst>
              <a:ahLst/>
              <a:cxnLst>
                <a:cxn ang="0">
                  <a:pos x="connsiteX0" y="connsiteY0"/>
                </a:cxn>
                <a:cxn ang="0">
                  <a:pos x="connsiteX1" y="connsiteY1"/>
                </a:cxn>
                <a:cxn ang="0">
                  <a:pos x="connsiteX2" y="connsiteY2"/>
                </a:cxn>
              </a:cxnLst>
              <a:rect l="l" t="t" r="r" b="b"/>
              <a:pathLst>
                <a:path w="7255" h="1984">
                  <a:moveTo>
                    <a:pt x="0" y="22"/>
                  </a:moveTo>
                  <a:cubicBezTo>
                    <a:pt x="2557" y="22"/>
                    <a:pt x="5234" y="-335"/>
                    <a:pt x="7256" y="1806"/>
                  </a:cubicBezTo>
                  <a:cubicBezTo>
                    <a:pt x="4639" y="1925"/>
                    <a:pt x="1903" y="2639"/>
                    <a:pt x="0" y="22"/>
                  </a:cubicBezTo>
                  <a:close/>
                </a:path>
              </a:pathLst>
            </a:custGeom>
            <a:solidFill>
              <a:srgbClr val="AFD5D3">
                <a:alpha val="24000"/>
              </a:srgbClr>
            </a:solidFill>
            <a:ln w="5935" cap="flat">
              <a:noFill/>
              <a:prstDash val="solid"/>
              <a:miter/>
            </a:ln>
          </p:spPr>
          <p:txBody>
            <a:bodyPr rtlCol="0" anchor="ctr"/>
            <a:lstStyle/>
            <a:p>
              <a:endParaRPr lang="es-BO"/>
            </a:p>
          </p:txBody>
        </p:sp>
        <p:sp>
          <p:nvSpPr>
            <p:cNvPr id="255" name="Forma libre: forma 254">
              <a:extLst>
                <a:ext uri="{FF2B5EF4-FFF2-40B4-BE49-F238E27FC236}">
                  <a16:creationId xmlns:a16="http://schemas.microsoft.com/office/drawing/2014/main" id="{6823E0A8-D21E-DEE0-FA17-7EA586F70A44}"/>
                </a:ext>
              </a:extLst>
            </p:cNvPr>
            <p:cNvSpPr/>
            <p:nvPr/>
          </p:nvSpPr>
          <p:spPr>
            <a:xfrm>
              <a:off x="10725162" y="1940211"/>
              <a:ext cx="3806" cy="1546"/>
            </a:xfrm>
            <a:custGeom>
              <a:avLst/>
              <a:gdLst>
                <a:gd name="connsiteX0" fmla="*/ 0 w 3806"/>
                <a:gd name="connsiteY0" fmla="*/ 0 h 1546"/>
                <a:gd name="connsiteX1" fmla="*/ 3806 w 3806"/>
                <a:gd name="connsiteY1" fmla="*/ 1546 h 1546"/>
                <a:gd name="connsiteX2" fmla="*/ 0 w 3806"/>
                <a:gd name="connsiteY2" fmla="*/ 0 h 1546"/>
              </a:gdLst>
              <a:ahLst/>
              <a:cxnLst>
                <a:cxn ang="0">
                  <a:pos x="connsiteX0" y="connsiteY0"/>
                </a:cxn>
                <a:cxn ang="0">
                  <a:pos x="connsiteX1" y="connsiteY1"/>
                </a:cxn>
                <a:cxn ang="0">
                  <a:pos x="connsiteX2" y="connsiteY2"/>
                </a:cxn>
              </a:cxnLst>
              <a:rect l="l" t="t" r="r" b="b"/>
              <a:pathLst>
                <a:path w="3806" h="1546">
                  <a:moveTo>
                    <a:pt x="0" y="0"/>
                  </a:moveTo>
                  <a:cubicBezTo>
                    <a:pt x="1249" y="535"/>
                    <a:pt x="2498" y="1011"/>
                    <a:pt x="3806" y="1546"/>
                  </a:cubicBezTo>
                  <a:cubicBezTo>
                    <a:pt x="2557" y="1011"/>
                    <a:pt x="1308" y="535"/>
                    <a:pt x="0" y="0"/>
                  </a:cubicBezTo>
                  <a:close/>
                </a:path>
              </a:pathLst>
            </a:custGeom>
            <a:solidFill>
              <a:srgbClr val="AFD5D3">
                <a:alpha val="24000"/>
              </a:srgbClr>
            </a:solidFill>
            <a:ln w="5935" cap="flat">
              <a:noFill/>
              <a:prstDash val="solid"/>
              <a:miter/>
            </a:ln>
          </p:spPr>
          <p:txBody>
            <a:bodyPr rtlCol="0" anchor="ctr"/>
            <a:lstStyle/>
            <a:p>
              <a:endParaRPr lang="es-BO"/>
            </a:p>
          </p:txBody>
        </p:sp>
        <p:sp>
          <p:nvSpPr>
            <p:cNvPr id="256" name="Forma libre: forma 255">
              <a:extLst>
                <a:ext uri="{FF2B5EF4-FFF2-40B4-BE49-F238E27FC236}">
                  <a16:creationId xmlns:a16="http://schemas.microsoft.com/office/drawing/2014/main" id="{9DA304E8-6F09-282B-6054-8759BDB9788F}"/>
                </a:ext>
              </a:extLst>
            </p:cNvPr>
            <p:cNvSpPr/>
            <p:nvPr/>
          </p:nvSpPr>
          <p:spPr>
            <a:xfrm>
              <a:off x="10489605" y="1610144"/>
              <a:ext cx="80096" cy="85873"/>
            </a:xfrm>
            <a:custGeom>
              <a:avLst/>
              <a:gdLst>
                <a:gd name="connsiteX0" fmla="*/ 46 w 80096"/>
                <a:gd name="connsiteY0" fmla="*/ 34668 h 85873"/>
                <a:gd name="connsiteX1" fmla="*/ 4626 w 80096"/>
                <a:gd name="connsiteY1" fmla="*/ 23963 h 85873"/>
                <a:gd name="connsiteX2" fmla="*/ 54226 w 80096"/>
                <a:gd name="connsiteY2" fmla="*/ 1720 h 85873"/>
                <a:gd name="connsiteX3" fmla="*/ 57735 w 80096"/>
                <a:gd name="connsiteY3" fmla="*/ 2434 h 85873"/>
                <a:gd name="connsiteX4" fmla="*/ 57794 w 80096"/>
                <a:gd name="connsiteY4" fmla="*/ 2434 h 85873"/>
                <a:gd name="connsiteX5" fmla="*/ 71116 w 80096"/>
                <a:gd name="connsiteY5" fmla="*/ 41210 h 85873"/>
                <a:gd name="connsiteX6" fmla="*/ 80096 w 80096"/>
                <a:gd name="connsiteY6" fmla="*/ 63631 h 85873"/>
                <a:gd name="connsiteX7" fmla="*/ 76825 w 80096"/>
                <a:gd name="connsiteY7" fmla="*/ 67854 h 85873"/>
                <a:gd name="connsiteX8" fmla="*/ 51193 w 80096"/>
                <a:gd name="connsiteY8" fmla="*/ 84149 h 85873"/>
                <a:gd name="connsiteX9" fmla="*/ 49230 w 80096"/>
                <a:gd name="connsiteY9" fmla="*/ 85814 h 85873"/>
                <a:gd name="connsiteX10" fmla="*/ 38287 w 80096"/>
                <a:gd name="connsiteY10" fmla="*/ 85874 h 85873"/>
                <a:gd name="connsiteX11" fmla="*/ 33589 w 80096"/>
                <a:gd name="connsiteY11" fmla="*/ 83792 h 85873"/>
                <a:gd name="connsiteX12" fmla="*/ 15390 w 80096"/>
                <a:gd name="connsiteY12" fmla="*/ 74812 h 85873"/>
                <a:gd name="connsiteX13" fmla="*/ 46 w 80096"/>
                <a:gd name="connsiteY13" fmla="*/ 40080 h 85873"/>
                <a:gd name="connsiteX14" fmla="*/ 46 w 80096"/>
                <a:gd name="connsiteY14" fmla="*/ 34668 h 85873"/>
                <a:gd name="connsiteX15" fmla="*/ 56307 w 80096"/>
                <a:gd name="connsiteY15" fmla="*/ 42518 h 85873"/>
                <a:gd name="connsiteX16" fmla="*/ 42985 w 80096"/>
                <a:gd name="connsiteY16" fmla="*/ 27531 h 85873"/>
                <a:gd name="connsiteX17" fmla="*/ 29128 w 80096"/>
                <a:gd name="connsiteY17" fmla="*/ 40853 h 85873"/>
                <a:gd name="connsiteX18" fmla="*/ 42807 w 80096"/>
                <a:gd name="connsiteY18" fmla="*/ 56256 h 85873"/>
                <a:gd name="connsiteX19" fmla="*/ 56307 w 80096"/>
                <a:gd name="connsiteY19" fmla="*/ 42459 h 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096" h="85873">
                  <a:moveTo>
                    <a:pt x="46" y="34668"/>
                  </a:moveTo>
                  <a:cubicBezTo>
                    <a:pt x="1593" y="31100"/>
                    <a:pt x="3020" y="27472"/>
                    <a:pt x="4626" y="23963"/>
                  </a:cubicBezTo>
                  <a:cubicBezTo>
                    <a:pt x="12179" y="7251"/>
                    <a:pt x="31388" y="-4584"/>
                    <a:pt x="54226" y="1720"/>
                  </a:cubicBezTo>
                  <a:cubicBezTo>
                    <a:pt x="55356" y="2018"/>
                    <a:pt x="56545" y="2196"/>
                    <a:pt x="57735" y="2434"/>
                  </a:cubicBezTo>
                  <a:lnTo>
                    <a:pt x="57794" y="2434"/>
                  </a:lnTo>
                  <a:cubicBezTo>
                    <a:pt x="60470" y="15934"/>
                    <a:pt x="65823" y="28542"/>
                    <a:pt x="71116" y="41210"/>
                  </a:cubicBezTo>
                  <a:cubicBezTo>
                    <a:pt x="74208" y="48644"/>
                    <a:pt x="77123" y="56138"/>
                    <a:pt x="80096" y="63631"/>
                  </a:cubicBezTo>
                  <a:cubicBezTo>
                    <a:pt x="79026" y="65058"/>
                    <a:pt x="78015" y="66486"/>
                    <a:pt x="76825" y="67854"/>
                  </a:cubicBezTo>
                  <a:cubicBezTo>
                    <a:pt x="69867" y="75763"/>
                    <a:pt x="62195" y="82543"/>
                    <a:pt x="51193" y="84149"/>
                  </a:cubicBezTo>
                  <a:cubicBezTo>
                    <a:pt x="50479" y="84268"/>
                    <a:pt x="49884" y="85219"/>
                    <a:pt x="49230" y="85814"/>
                  </a:cubicBezTo>
                  <a:cubicBezTo>
                    <a:pt x="45602" y="85814"/>
                    <a:pt x="41915" y="85814"/>
                    <a:pt x="38287" y="85874"/>
                  </a:cubicBezTo>
                  <a:cubicBezTo>
                    <a:pt x="37217" y="84089"/>
                    <a:pt x="35373" y="84030"/>
                    <a:pt x="33589" y="83792"/>
                  </a:cubicBezTo>
                  <a:cubicBezTo>
                    <a:pt x="26512" y="82841"/>
                    <a:pt x="20802" y="79332"/>
                    <a:pt x="15390" y="74812"/>
                  </a:cubicBezTo>
                  <a:cubicBezTo>
                    <a:pt x="4566" y="65653"/>
                    <a:pt x="-548" y="54175"/>
                    <a:pt x="46" y="40080"/>
                  </a:cubicBezTo>
                  <a:cubicBezTo>
                    <a:pt x="106" y="38296"/>
                    <a:pt x="46" y="36512"/>
                    <a:pt x="46" y="34668"/>
                  </a:cubicBezTo>
                  <a:close/>
                  <a:moveTo>
                    <a:pt x="56307" y="42518"/>
                  </a:moveTo>
                  <a:cubicBezTo>
                    <a:pt x="56426" y="34073"/>
                    <a:pt x="50776" y="27710"/>
                    <a:pt x="42985" y="27531"/>
                  </a:cubicBezTo>
                  <a:cubicBezTo>
                    <a:pt x="35611" y="27412"/>
                    <a:pt x="29188" y="33538"/>
                    <a:pt x="29128" y="40853"/>
                  </a:cubicBezTo>
                  <a:cubicBezTo>
                    <a:pt x="29069" y="49893"/>
                    <a:pt x="34778" y="56316"/>
                    <a:pt x="42807" y="56256"/>
                  </a:cubicBezTo>
                  <a:cubicBezTo>
                    <a:pt x="50122" y="56256"/>
                    <a:pt x="56248" y="49952"/>
                    <a:pt x="56307" y="42459"/>
                  </a:cubicBezTo>
                  <a:close/>
                </a:path>
              </a:pathLst>
            </a:custGeom>
            <a:solidFill>
              <a:srgbClr val="F7F9FA">
                <a:alpha val="24000"/>
              </a:srgbClr>
            </a:solidFill>
            <a:ln w="5935" cap="flat">
              <a:noFill/>
              <a:prstDash val="solid"/>
              <a:miter/>
            </a:ln>
          </p:spPr>
          <p:txBody>
            <a:bodyPr rtlCol="0" anchor="ctr"/>
            <a:lstStyle/>
            <a:p>
              <a:endParaRPr lang="es-BO"/>
            </a:p>
          </p:txBody>
        </p:sp>
        <p:sp>
          <p:nvSpPr>
            <p:cNvPr id="257" name="Forma libre: forma 256">
              <a:extLst>
                <a:ext uri="{FF2B5EF4-FFF2-40B4-BE49-F238E27FC236}">
                  <a16:creationId xmlns:a16="http://schemas.microsoft.com/office/drawing/2014/main" id="{04059269-D657-A5A2-D6F5-5E916D682FF1}"/>
                </a:ext>
              </a:extLst>
            </p:cNvPr>
            <p:cNvSpPr/>
            <p:nvPr/>
          </p:nvSpPr>
          <p:spPr>
            <a:xfrm>
              <a:off x="10534728" y="1699334"/>
              <a:ext cx="71192" cy="71886"/>
            </a:xfrm>
            <a:custGeom>
              <a:avLst/>
              <a:gdLst>
                <a:gd name="connsiteX0" fmla="*/ 71193 w 71192"/>
                <a:gd name="connsiteY0" fmla="*/ 37719 h 71886"/>
                <a:gd name="connsiteX1" fmla="*/ 38364 w 71192"/>
                <a:gd name="connsiteY1" fmla="*/ 71618 h 71886"/>
                <a:gd name="connsiteX2" fmla="*/ 11780 w 71192"/>
                <a:gd name="connsiteY2" fmla="*/ 62638 h 71886"/>
                <a:gd name="connsiteX3" fmla="*/ 4 w 71192"/>
                <a:gd name="connsiteY3" fmla="*/ 34508 h 71886"/>
                <a:gd name="connsiteX4" fmla="*/ 21831 w 71192"/>
                <a:gd name="connsiteY4" fmla="*/ 2868 h 71886"/>
                <a:gd name="connsiteX5" fmla="*/ 43895 w 71192"/>
                <a:gd name="connsiteY5" fmla="*/ 1322 h 71886"/>
                <a:gd name="connsiteX6" fmla="*/ 49247 w 71192"/>
                <a:gd name="connsiteY6" fmla="*/ 2036 h 71886"/>
                <a:gd name="connsiteX7" fmla="*/ 50912 w 71192"/>
                <a:gd name="connsiteY7" fmla="*/ 3404 h 71886"/>
                <a:gd name="connsiteX8" fmla="*/ 52816 w 71192"/>
                <a:gd name="connsiteY8" fmla="*/ 5426 h 71886"/>
                <a:gd name="connsiteX9" fmla="*/ 52756 w 71192"/>
                <a:gd name="connsiteY9" fmla="*/ 5426 h 71886"/>
                <a:gd name="connsiteX10" fmla="*/ 54005 w 71192"/>
                <a:gd name="connsiteY10" fmla="*/ 10481 h 71886"/>
                <a:gd name="connsiteX11" fmla="*/ 59476 w 71192"/>
                <a:gd name="connsiteY11" fmla="*/ 19580 h 71886"/>
                <a:gd name="connsiteX12" fmla="*/ 70895 w 71192"/>
                <a:gd name="connsiteY12" fmla="*/ 36351 h 71886"/>
                <a:gd name="connsiteX13" fmla="*/ 71193 w 71192"/>
                <a:gd name="connsiteY13" fmla="*/ 37660 h 7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92" h="71886">
                  <a:moveTo>
                    <a:pt x="71193" y="37719"/>
                  </a:moveTo>
                  <a:cubicBezTo>
                    <a:pt x="69944" y="56513"/>
                    <a:pt x="57098" y="69121"/>
                    <a:pt x="38364" y="71618"/>
                  </a:cubicBezTo>
                  <a:cubicBezTo>
                    <a:pt x="28551" y="72927"/>
                    <a:pt x="19333" y="69359"/>
                    <a:pt x="11780" y="62638"/>
                  </a:cubicBezTo>
                  <a:cubicBezTo>
                    <a:pt x="3454" y="55204"/>
                    <a:pt x="183" y="45807"/>
                    <a:pt x="4" y="34508"/>
                  </a:cubicBezTo>
                  <a:cubicBezTo>
                    <a:pt x="-234" y="23030"/>
                    <a:pt x="9698" y="7150"/>
                    <a:pt x="21831" y="2868"/>
                  </a:cubicBezTo>
                  <a:cubicBezTo>
                    <a:pt x="29027" y="371"/>
                    <a:pt x="36282" y="-1294"/>
                    <a:pt x="43895" y="1322"/>
                  </a:cubicBezTo>
                  <a:cubicBezTo>
                    <a:pt x="45560" y="1917"/>
                    <a:pt x="47463" y="1798"/>
                    <a:pt x="49247" y="2036"/>
                  </a:cubicBezTo>
                  <a:cubicBezTo>
                    <a:pt x="49783" y="2512"/>
                    <a:pt x="50318" y="2988"/>
                    <a:pt x="50912" y="3404"/>
                  </a:cubicBezTo>
                  <a:lnTo>
                    <a:pt x="52816" y="5426"/>
                  </a:lnTo>
                  <a:lnTo>
                    <a:pt x="52756" y="5426"/>
                  </a:lnTo>
                  <a:cubicBezTo>
                    <a:pt x="53172" y="7150"/>
                    <a:pt x="53232" y="8994"/>
                    <a:pt x="54005" y="10481"/>
                  </a:cubicBezTo>
                  <a:cubicBezTo>
                    <a:pt x="55611" y="13633"/>
                    <a:pt x="57454" y="16666"/>
                    <a:pt x="59476" y="19580"/>
                  </a:cubicBezTo>
                  <a:cubicBezTo>
                    <a:pt x="63342" y="25111"/>
                    <a:pt x="65959" y="31534"/>
                    <a:pt x="70895" y="36351"/>
                  </a:cubicBezTo>
                  <a:cubicBezTo>
                    <a:pt x="70895" y="36827"/>
                    <a:pt x="71014" y="37243"/>
                    <a:pt x="71193" y="37660"/>
                  </a:cubicBezTo>
                  <a:close/>
                </a:path>
              </a:pathLst>
            </a:custGeom>
            <a:solidFill>
              <a:srgbClr val="F7F9FA">
                <a:alpha val="24000"/>
              </a:srgbClr>
            </a:solidFill>
            <a:ln w="5935" cap="flat">
              <a:noFill/>
              <a:prstDash val="solid"/>
              <a:miter/>
            </a:ln>
          </p:spPr>
          <p:txBody>
            <a:bodyPr rtlCol="0" anchor="ctr"/>
            <a:lstStyle/>
            <a:p>
              <a:endParaRPr lang="es-BO"/>
            </a:p>
          </p:txBody>
        </p:sp>
        <p:sp>
          <p:nvSpPr>
            <p:cNvPr id="258" name="Forma libre: forma 257">
              <a:extLst>
                <a:ext uri="{FF2B5EF4-FFF2-40B4-BE49-F238E27FC236}">
                  <a16:creationId xmlns:a16="http://schemas.microsoft.com/office/drawing/2014/main" id="{33D825B9-A7A6-C1D0-910E-CCE08BEE7080}"/>
                </a:ext>
              </a:extLst>
            </p:cNvPr>
            <p:cNvSpPr/>
            <p:nvPr/>
          </p:nvSpPr>
          <p:spPr>
            <a:xfrm>
              <a:off x="10580228" y="1679246"/>
              <a:ext cx="149037" cy="130957"/>
            </a:xfrm>
            <a:custGeom>
              <a:avLst/>
              <a:gdLst>
                <a:gd name="connsiteX0" fmla="*/ 25692 w 149037"/>
                <a:gd name="connsiteY0" fmla="*/ 57807 h 130957"/>
                <a:gd name="connsiteX1" fmla="*/ 25395 w 149037"/>
                <a:gd name="connsiteY1" fmla="*/ 56499 h 130957"/>
                <a:gd name="connsiteX2" fmla="*/ 11300 w 149037"/>
                <a:gd name="connsiteY2" fmla="*/ 26763 h 130957"/>
                <a:gd name="connsiteX3" fmla="*/ 7196 w 149037"/>
                <a:gd name="connsiteY3" fmla="*/ 25573 h 130957"/>
                <a:gd name="connsiteX4" fmla="*/ 7256 w 149037"/>
                <a:gd name="connsiteY4" fmla="*/ 25573 h 130957"/>
                <a:gd name="connsiteX5" fmla="*/ 5353 w 149037"/>
                <a:gd name="connsiteY5" fmla="*/ 23551 h 130957"/>
                <a:gd name="connsiteX6" fmla="*/ 3687 w 149037"/>
                <a:gd name="connsiteY6" fmla="*/ 22183 h 130957"/>
                <a:gd name="connsiteX7" fmla="*/ 2082 w 149037"/>
                <a:gd name="connsiteY7" fmla="*/ 17425 h 130957"/>
                <a:gd name="connsiteX8" fmla="*/ 0 w 149037"/>
                <a:gd name="connsiteY8" fmla="*/ 12787 h 130957"/>
                <a:gd name="connsiteX9" fmla="*/ 7850 w 149037"/>
                <a:gd name="connsiteY9" fmla="*/ 7434 h 130957"/>
                <a:gd name="connsiteX10" fmla="*/ 21886 w 149037"/>
                <a:gd name="connsiteY10" fmla="*/ 0 h 130957"/>
                <a:gd name="connsiteX11" fmla="*/ 25335 w 149037"/>
                <a:gd name="connsiteY11" fmla="*/ 6066 h 130957"/>
                <a:gd name="connsiteX12" fmla="*/ 36040 w 149037"/>
                <a:gd name="connsiteY12" fmla="*/ 28487 h 130957"/>
                <a:gd name="connsiteX13" fmla="*/ 43772 w 149037"/>
                <a:gd name="connsiteY13" fmla="*/ 40441 h 130957"/>
                <a:gd name="connsiteX14" fmla="*/ 61435 w 149037"/>
                <a:gd name="connsiteY14" fmla="*/ 62446 h 130957"/>
                <a:gd name="connsiteX15" fmla="*/ 82548 w 149037"/>
                <a:gd name="connsiteY15" fmla="*/ 66728 h 130957"/>
                <a:gd name="connsiteX16" fmla="*/ 95453 w 149037"/>
                <a:gd name="connsiteY16" fmla="*/ 70356 h 130957"/>
                <a:gd name="connsiteX17" fmla="*/ 125962 w 149037"/>
                <a:gd name="connsiteY17" fmla="*/ 92658 h 130957"/>
                <a:gd name="connsiteX18" fmla="*/ 132207 w 149037"/>
                <a:gd name="connsiteY18" fmla="*/ 96642 h 130957"/>
                <a:gd name="connsiteX19" fmla="*/ 129233 w 149037"/>
                <a:gd name="connsiteY19" fmla="*/ 78503 h 130957"/>
                <a:gd name="connsiteX20" fmla="*/ 139225 w 149037"/>
                <a:gd name="connsiteY20" fmla="*/ 88614 h 130957"/>
                <a:gd name="connsiteX21" fmla="*/ 139998 w 149037"/>
                <a:gd name="connsiteY21" fmla="*/ 90576 h 130957"/>
                <a:gd name="connsiteX22" fmla="*/ 141306 w 149037"/>
                <a:gd name="connsiteY22" fmla="*/ 96107 h 130957"/>
                <a:gd name="connsiteX23" fmla="*/ 141366 w 149037"/>
                <a:gd name="connsiteY23" fmla="*/ 96107 h 130957"/>
                <a:gd name="connsiteX24" fmla="*/ 142555 w 149037"/>
                <a:gd name="connsiteY24" fmla="*/ 106515 h 130957"/>
                <a:gd name="connsiteX25" fmla="*/ 149038 w 149037"/>
                <a:gd name="connsiteY25" fmla="*/ 128520 h 130957"/>
                <a:gd name="connsiteX26" fmla="*/ 142912 w 149037"/>
                <a:gd name="connsiteY26" fmla="*/ 130958 h 130957"/>
                <a:gd name="connsiteX27" fmla="*/ 141425 w 149037"/>
                <a:gd name="connsiteY27" fmla="*/ 130601 h 130957"/>
                <a:gd name="connsiteX28" fmla="*/ 105682 w 149037"/>
                <a:gd name="connsiteY28" fmla="*/ 92658 h 130957"/>
                <a:gd name="connsiteX29" fmla="*/ 59353 w 149037"/>
                <a:gd name="connsiteY29" fmla="*/ 77909 h 130957"/>
                <a:gd name="connsiteX30" fmla="*/ 53941 w 149037"/>
                <a:gd name="connsiteY30" fmla="*/ 77433 h 130957"/>
                <a:gd name="connsiteX31" fmla="*/ 49124 w 149037"/>
                <a:gd name="connsiteY31" fmla="*/ 89268 h 130957"/>
                <a:gd name="connsiteX32" fmla="*/ 47578 w 149037"/>
                <a:gd name="connsiteY32" fmla="*/ 90695 h 130957"/>
                <a:gd name="connsiteX33" fmla="*/ 45199 w 149037"/>
                <a:gd name="connsiteY33" fmla="*/ 84213 h 130957"/>
                <a:gd name="connsiteX34" fmla="*/ 25633 w 149037"/>
                <a:gd name="connsiteY34" fmla="*/ 57926 h 13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037" h="130957">
                  <a:moveTo>
                    <a:pt x="25692" y="57807"/>
                  </a:moveTo>
                  <a:cubicBezTo>
                    <a:pt x="25514" y="57391"/>
                    <a:pt x="25395" y="56974"/>
                    <a:pt x="25395" y="56499"/>
                  </a:cubicBezTo>
                  <a:cubicBezTo>
                    <a:pt x="27000" y="43593"/>
                    <a:pt x="20458" y="34553"/>
                    <a:pt x="11300" y="26763"/>
                  </a:cubicBezTo>
                  <a:cubicBezTo>
                    <a:pt x="10289" y="25930"/>
                    <a:pt x="8623" y="25930"/>
                    <a:pt x="7196" y="25573"/>
                  </a:cubicBezTo>
                  <a:lnTo>
                    <a:pt x="7256" y="25573"/>
                  </a:lnTo>
                  <a:lnTo>
                    <a:pt x="5353" y="23551"/>
                  </a:lnTo>
                  <a:cubicBezTo>
                    <a:pt x="4817" y="23075"/>
                    <a:pt x="4282" y="22599"/>
                    <a:pt x="3687" y="22183"/>
                  </a:cubicBezTo>
                  <a:cubicBezTo>
                    <a:pt x="3152" y="20577"/>
                    <a:pt x="2736" y="18972"/>
                    <a:pt x="2082" y="17425"/>
                  </a:cubicBezTo>
                  <a:cubicBezTo>
                    <a:pt x="1487" y="15820"/>
                    <a:pt x="654" y="14333"/>
                    <a:pt x="0" y="12787"/>
                  </a:cubicBezTo>
                  <a:cubicBezTo>
                    <a:pt x="1546" y="9456"/>
                    <a:pt x="4817" y="8564"/>
                    <a:pt x="7850" y="7434"/>
                  </a:cubicBezTo>
                  <a:cubicBezTo>
                    <a:pt x="12846" y="5531"/>
                    <a:pt x="17901" y="3866"/>
                    <a:pt x="21886" y="0"/>
                  </a:cubicBezTo>
                  <a:cubicBezTo>
                    <a:pt x="23075" y="2022"/>
                    <a:pt x="24562" y="3925"/>
                    <a:pt x="25335" y="6066"/>
                  </a:cubicBezTo>
                  <a:cubicBezTo>
                    <a:pt x="28130" y="13916"/>
                    <a:pt x="31520" y="21469"/>
                    <a:pt x="36040" y="28487"/>
                  </a:cubicBezTo>
                  <a:cubicBezTo>
                    <a:pt x="38598" y="32472"/>
                    <a:pt x="41214" y="36457"/>
                    <a:pt x="43772" y="40441"/>
                  </a:cubicBezTo>
                  <a:cubicBezTo>
                    <a:pt x="44842" y="51622"/>
                    <a:pt x="51681" y="58164"/>
                    <a:pt x="61435" y="62446"/>
                  </a:cubicBezTo>
                  <a:cubicBezTo>
                    <a:pt x="68155" y="65420"/>
                    <a:pt x="75411" y="65955"/>
                    <a:pt x="82548" y="66728"/>
                  </a:cubicBezTo>
                  <a:cubicBezTo>
                    <a:pt x="87127" y="67204"/>
                    <a:pt x="91290" y="68453"/>
                    <a:pt x="95453" y="70356"/>
                  </a:cubicBezTo>
                  <a:cubicBezTo>
                    <a:pt x="107110" y="75768"/>
                    <a:pt x="116744" y="83915"/>
                    <a:pt x="125962" y="92658"/>
                  </a:cubicBezTo>
                  <a:cubicBezTo>
                    <a:pt x="127628" y="94204"/>
                    <a:pt x="128639" y="96761"/>
                    <a:pt x="132207" y="96642"/>
                  </a:cubicBezTo>
                  <a:lnTo>
                    <a:pt x="129233" y="78503"/>
                  </a:lnTo>
                  <a:cubicBezTo>
                    <a:pt x="133872" y="81418"/>
                    <a:pt x="135954" y="85640"/>
                    <a:pt x="139225" y="88614"/>
                  </a:cubicBezTo>
                  <a:lnTo>
                    <a:pt x="139998" y="90576"/>
                  </a:lnTo>
                  <a:cubicBezTo>
                    <a:pt x="139700" y="92598"/>
                    <a:pt x="139700" y="94561"/>
                    <a:pt x="141306" y="96107"/>
                  </a:cubicBezTo>
                  <a:lnTo>
                    <a:pt x="141366" y="96107"/>
                  </a:lnTo>
                  <a:cubicBezTo>
                    <a:pt x="141723" y="99557"/>
                    <a:pt x="141663" y="103125"/>
                    <a:pt x="142555" y="106515"/>
                  </a:cubicBezTo>
                  <a:cubicBezTo>
                    <a:pt x="144458" y="113889"/>
                    <a:pt x="146837" y="121205"/>
                    <a:pt x="149038" y="128520"/>
                  </a:cubicBezTo>
                  <a:cubicBezTo>
                    <a:pt x="146778" y="128758"/>
                    <a:pt x="144339" y="128520"/>
                    <a:pt x="142912" y="130958"/>
                  </a:cubicBezTo>
                  <a:cubicBezTo>
                    <a:pt x="142436" y="130839"/>
                    <a:pt x="141960" y="130720"/>
                    <a:pt x="141425" y="130601"/>
                  </a:cubicBezTo>
                  <a:cubicBezTo>
                    <a:pt x="134110" y="113592"/>
                    <a:pt x="122513" y="100687"/>
                    <a:pt x="105682" y="92658"/>
                  </a:cubicBezTo>
                  <a:cubicBezTo>
                    <a:pt x="90933" y="85640"/>
                    <a:pt x="75351" y="81001"/>
                    <a:pt x="59353" y="77909"/>
                  </a:cubicBezTo>
                  <a:cubicBezTo>
                    <a:pt x="57688" y="77552"/>
                    <a:pt x="55904" y="77611"/>
                    <a:pt x="53941" y="77433"/>
                  </a:cubicBezTo>
                  <a:cubicBezTo>
                    <a:pt x="51979" y="81477"/>
                    <a:pt x="49362" y="84867"/>
                    <a:pt x="49124" y="89268"/>
                  </a:cubicBezTo>
                  <a:lnTo>
                    <a:pt x="47578" y="90695"/>
                  </a:lnTo>
                  <a:cubicBezTo>
                    <a:pt x="46805" y="88495"/>
                    <a:pt x="46507" y="85997"/>
                    <a:pt x="45199" y="84213"/>
                  </a:cubicBezTo>
                  <a:cubicBezTo>
                    <a:pt x="38835" y="75351"/>
                    <a:pt x="32175" y="66668"/>
                    <a:pt x="25633" y="57926"/>
                  </a:cubicBezTo>
                  <a:close/>
                </a:path>
              </a:pathLst>
            </a:custGeom>
            <a:solidFill>
              <a:srgbClr val="1D96BD">
                <a:alpha val="24000"/>
              </a:srgbClr>
            </a:solidFill>
            <a:ln w="5935" cap="flat">
              <a:noFill/>
              <a:prstDash val="solid"/>
              <a:miter/>
            </a:ln>
          </p:spPr>
          <p:txBody>
            <a:bodyPr rtlCol="0" anchor="ctr"/>
            <a:lstStyle/>
            <a:p>
              <a:endParaRPr lang="es-BO"/>
            </a:p>
          </p:txBody>
        </p:sp>
        <p:sp>
          <p:nvSpPr>
            <p:cNvPr id="259" name="Forma libre: forma 258">
              <a:extLst>
                <a:ext uri="{FF2B5EF4-FFF2-40B4-BE49-F238E27FC236}">
                  <a16:creationId xmlns:a16="http://schemas.microsoft.com/office/drawing/2014/main" id="{C43E663B-DFB6-126F-5A27-DCBAFA114C56}"/>
                </a:ext>
              </a:extLst>
            </p:cNvPr>
            <p:cNvSpPr/>
            <p:nvPr/>
          </p:nvSpPr>
          <p:spPr>
            <a:xfrm>
              <a:off x="10585495" y="1775404"/>
              <a:ext cx="58427" cy="58784"/>
            </a:xfrm>
            <a:custGeom>
              <a:avLst/>
              <a:gdLst>
                <a:gd name="connsiteX0" fmla="*/ 58309 w 58427"/>
                <a:gd name="connsiteY0" fmla="*/ 32362 h 58784"/>
                <a:gd name="connsiteX1" fmla="*/ 36661 w 58427"/>
                <a:gd name="connsiteY1" fmla="*/ 57875 h 58784"/>
                <a:gd name="connsiteX2" fmla="*/ 6152 w 58427"/>
                <a:gd name="connsiteY2" fmla="*/ 47586 h 58784"/>
                <a:gd name="connsiteX3" fmla="*/ 4130 w 58427"/>
                <a:gd name="connsiteY3" fmla="*/ 14401 h 58784"/>
                <a:gd name="connsiteX4" fmla="*/ 35055 w 58427"/>
                <a:gd name="connsiteY4" fmla="*/ 425 h 58784"/>
                <a:gd name="connsiteX5" fmla="*/ 40348 w 58427"/>
                <a:gd name="connsiteY5" fmla="*/ 1555 h 58784"/>
                <a:gd name="connsiteX6" fmla="*/ 40289 w 58427"/>
                <a:gd name="connsiteY6" fmla="*/ 1555 h 58784"/>
                <a:gd name="connsiteX7" fmla="*/ 58428 w 58427"/>
                <a:gd name="connsiteY7" fmla="*/ 32481 h 58784"/>
                <a:gd name="connsiteX8" fmla="*/ 58428 w 58427"/>
                <a:gd name="connsiteY8" fmla="*/ 32362 h 5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7" h="58784">
                  <a:moveTo>
                    <a:pt x="58309" y="32362"/>
                  </a:moveTo>
                  <a:cubicBezTo>
                    <a:pt x="57179" y="45505"/>
                    <a:pt x="49329" y="54842"/>
                    <a:pt x="36661" y="57875"/>
                  </a:cubicBezTo>
                  <a:cubicBezTo>
                    <a:pt x="24826" y="60730"/>
                    <a:pt x="12872" y="56745"/>
                    <a:pt x="6152" y="47586"/>
                  </a:cubicBezTo>
                  <a:cubicBezTo>
                    <a:pt x="-1580" y="37000"/>
                    <a:pt x="-1758" y="25641"/>
                    <a:pt x="4130" y="14401"/>
                  </a:cubicBezTo>
                  <a:cubicBezTo>
                    <a:pt x="9542" y="4053"/>
                    <a:pt x="23042" y="-1657"/>
                    <a:pt x="35055" y="425"/>
                  </a:cubicBezTo>
                  <a:cubicBezTo>
                    <a:pt x="36839" y="722"/>
                    <a:pt x="38564" y="1198"/>
                    <a:pt x="40348" y="1555"/>
                  </a:cubicBezTo>
                  <a:lnTo>
                    <a:pt x="40289" y="1555"/>
                  </a:lnTo>
                  <a:cubicBezTo>
                    <a:pt x="38624" y="16304"/>
                    <a:pt x="45582" y="26117"/>
                    <a:pt x="58428" y="32481"/>
                  </a:cubicBezTo>
                  <a:lnTo>
                    <a:pt x="58428" y="32362"/>
                  </a:lnTo>
                  <a:close/>
                </a:path>
              </a:pathLst>
            </a:custGeom>
            <a:solidFill>
              <a:srgbClr val="F7F9FA">
                <a:alpha val="24000"/>
              </a:srgbClr>
            </a:solidFill>
            <a:ln w="5935" cap="flat">
              <a:noFill/>
              <a:prstDash val="solid"/>
              <a:miter/>
            </a:ln>
          </p:spPr>
          <p:txBody>
            <a:bodyPr rtlCol="0" anchor="ctr"/>
            <a:lstStyle/>
            <a:p>
              <a:endParaRPr lang="es-BO"/>
            </a:p>
          </p:txBody>
        </p:sp>
        <p:sp>
          <p:nvSpPr>
            <p:cNvPr id="260" name="Forma libre: forma 259">
              <a:extLst>
                <a:ext uri="{FF2B5EF4-FFF2-40B4-BE49-F238E27FC236}">
                  <a16:creationId xmlns:a16="http://schemas.microsoft.com/office/drawing/2014/main" id="{E1BDFEC9-B39A-1AD9-1CD4-81D07CD6FFC9}"/>
                </a:ext>
              </a:extLst>
            </p:cNvPr>
            <p:cNvSpPr/>
            <p:nvPr/>
          </p:nvSpPr>
          <p:spPr>
            <a:xfrm>
              <a:off x="10674670" y="1791768"/>
              <a:ext cx="79871" cy="81477"/>
            </a:xfrm>
            <a:custGeom>
              <a:avLst/>
              <a:gdLst>
                <a:gd name="connsiteX0" fmla="*/ 48529 w 79871"/>
                <a:gd name="connsiteY0" fmla="*/ 18318 h 81477"/>
                <a:gd name="connsiteX1" fmla="*/ 54655 w 79871"/>
                <a:gd name="connsiteY1" fmla="*/ 15879 h 81477"/>
                <a:gd name="connsiteX2" fmla="*/ 58640 w 79871"/>
                <a:gd name="connsiteY2" fmla="*/ 20637 h 81477"/>
                <a:gd name="connsiteX3" fmla="*/ 67501 w 79871"/>
                <a:gd name="connsiteY3" fmla="*/ 0 h 81477"/>
                <a:gd name="connsiteX4" fmla="*/ 79336 w 79871"/>
                <a:gd name="connsiteY4" fmla="*/ 9397 h 81477"/>
                <a:gd name="connsiteX5" fmla="*/ 79871 w 79871"/>
                <a:gd name="connsiteY5" fmla="*/ 11776 h 81477"/>
                <a:gd name="connsiteX6" fmla="*/ 78920 w 79871"/>
                <a:gd name="connsiteY6" fmla="*/ 14273 h 81477"/>
                <a:gd name="connsiteX7" fmla="*/ 75292 w 79871"/>
                <a:gd name="connsiteY7" fmla="*/ 69821 h 81477"/>
                <a:gd name="connsiteX8" fmla="*/ 76006 w 79871"/>
                <a:gd name="connsiteY8" fmla="*/ 81477 h 81477"/>
                <a:gd name="connsiteX9" fmla="*/ 56023 w 79871"/>
                <a:gd name="connsiteY9" fmla="*/ 69642 h 81477"/>
                <a:gd name="connsiteX10" fmla="*/ 23373 w 79871"/>
                <a:gd name="connsiteY10" fmla="*/ 45913 h 81477"/>
                <a:gd name="connsiteX11" fmla="*/ 17961 w 79871"/>
                <a:gd name="connsiteY11" fmla="*/ 42939 h 81477"/>
                <a:gd name="connsiteX12" fmla="*/ 4758 w 79871"/>
                <a:gd name="connsiteY12" fmla="*/ 30093 h 81477"/>
                <a:gd name="connsiteX13" fmla="*/ 0 w 79871"/>
                <a:gd name="connsiteY13" fmla="*/ 25038 h 81477"/>
                <a:gd name="connsiteX14" fmla="*/ 1011 w 79871"/>
                <a:gd name="connsiteY14" fmla="*/ 24562 h 81477"/>
                <a:gd name="connsiteX15" fmla="*/ 25157 w 79871"/>
                <a:gd name="connsiteY15" fmla="*/ 35981 h 81477"/>
                <a:gd name="connsiteX16" fmla="*/ 55428 w 79871"/>
                <a:gd name="connsiteY16" fmla="*/ 65479 h 81477"/>
                <a:gd name="connsiteX17" fmla="*/ 59353 w 79871"/>
                <a:gd name="connsiteY17" fmla="*/ 68274 h 81477"/>
                <a:gd name="connsiteX18" fmla="*/ 52871 w 79871"/>
                <a:gd name="connsiteY18" fmla="*/ 31877 h 81477"/>
                <a:gd name="connsiteX19" fmla="*/ 49005 w 79871"/>
                <a:gd name="connsiteY19" fmla="*/ 22897 h 81477"/>
                <a:gd name="connsiteX20" fmla="*/ 48232 w 79871"/>
                <a:gd name="connsiteY20" fmla="*/ 19626 h 81477"/>
                <a:gd name="connsiteX21" fmla="*/ 48529 w 79871"/>
                <a:gd name="connsiteY21" fmla="*/ 18199 h 8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71" h="81477">
                  <a:moveTo>
                    <a:pt x="48529" y="18318"/>
                  </a:moveTo>
                  <a:cubicBezTo>
                    <a:pt x="49957" y="15939"/>
                    <a:pt x="52395" y="16117"/>
                    <a:pt x="54655" y="15879"/>
                  </a:cubicBezTo>
                  <a:lnTo>
                    <a:pt x="58640" y="20637"/>
                  </a:lnTo>
                  <a:lnTo>
                    <a:pt x="67501" y="0"/>
                  </a:lnTo>
                  <a:cubicBezTo>
                    <a:pt x="71426" y="3152"/>
                    <a:pt x="75351" y="6245"/>
                    <a:pt x="79336" y="9397"/>
                  </a:cubicBezTo>
                  <a:lnTo>
                    <a:pt x="79871" y="11776"/>
                  </a:lnTo>
                  <a:cubicBezTo>
                    <a:pt x="79514" y="12608"/>
                    <a:pt x="79098" y="13441"/>
                    <a:pt x="78920" y="14273"/>
                  </a:cubicBezTo>
                  <a:cubicBezTo>
                    <a:pt x="75232" y="32650"/>
                    <a:pt x="73270" y="51087"/>
                    <a:pt x="75292" y="69821"/>
                  </a:cubicBezTo>
                  <a:cubicBezTo>
                    <a:pt x="75708" y="73686"/>
                    <a:pt x="75768" y="77611"/>
                    <a:pt x="76006" y="81477"/>
                  </a:cubicBezTo>
                  <a:cubicBezTo>
                    <a:pt x="68750" y="78504"/>
                    <a:pt x="62565" y="73746"/>
                    <a:pt x="56023" y="69642"/>
                  </a:cubicBezTo>
                  <a:cubicBezTo>
                    <a:pt x="44604" y="62505"/>
                    <a:pt x="34018" y="54179"/>
                    <a:pt x="23373" y="45913"/>
                  </a:cubicBezTo>
                  <a:cubicBezTo>
                    <a:pt x="21767" y="44664"/>
                    <a:pt x="19804" y="43950"/>
                    <a:pt x="17961" y="42939"/>
                  </a:cubicBezTo>
                  <a:cubicBezTo>
                    <a:pt x="14214" y="37943"/>
                    <a:pt x="9813" y="33780"/>
                    <a:pt x="4758" y="30093"/>
                  </a:cubicBezTo>
                  <a:cubicBezTo>
                    <a:pt x="2914" y="28785"/>
                    <a:pt x="1546" y="26763"/>
                    <a:pt x="0" y="25038"/>
                  </a:cubicBezTo>
                  <a:cubicBezTo>
                    <a:pt x="297" y="24860"/>
                    <a:pt x="654" y="24681"/>
                    <a:pt x="1011" y="24562"/>
                  </a:cubicBezTo>
                  <a:cubicBezTo>
                    <a:pt x="10051" y="26287"/>
                    <a:pt x="17485" y="31461"/>
                    <a:pt x="25157" y="35981"/>
                  </a:cubicBezTo>
                  <a:cubicBezTo>
                    <a:pt x="36159" y="44902"/>
                    <a:pt x="46448" y="54536"/>
                    <a:pt x="55428" y="65479"/>
                  </a:cubicBezTo>
                  <a:cubicBezTo>
                    <a:pt x="56261" y="66431"/>
                    <a:pt x="57569" y="67025"/>
                    <a:pt x="59353" y="68274"/>
                  </a:cubicBezTo>
                  <a:cubicBezTo>
                    <a:pt x="58521" y="55190"/>
                    <a:pt x="56677" y="43355"/>
                    <a:pt x="52871" y="31877"/>
                  </a:cubicBezTo>
                  <a:cubicBezTo>
                    <a:pt x="51860" y="28785"/>
                    <a:pt x="50314" y="25870"/>
                    <a:pt x="49005" y="22897"/>
                  </a:cubicBezTo>
                  <a:lnTo>
                    <a:pt x="48232" y="19626"/>
                  </a:lnTo>
                  <a:cubicBezTo>
                    <a:pt x="48470" y="19210"/>
                    <a:pt x="48589" y="18734"/>
                    <a:pt x="48529" y="18199"/>
                  </a:cubicBezTo>
                  <a:close/>
                </a:path>
              </a:pathLst>
            </a:custGeom>
            <a:solidFill>
              <a:srgbClr val="38ADD7">
                <a:alpha val="24000"/>
              </a:srgbClr>
            </a:solidFill>
            <a:ln w="5935" cap="flat">
              <a:noFill/>
              <a:prstDash val="solid"/>
              <a:miter/>
            </a:ln>
          </p:spPr>
          <p:txBody>
            <a:bodyPr rtlCol="0" anchor="ctr"/>
            <a:lstStyle/>
            <a:p>
              <a:endParaRPr lang="es-BO"/>
            </a:p>
          </p:txBody>
        </p:sp>
        <p:sp>
          <p:nvSpPr>
            <p:cNvPr id="261" name="Forma libre: forma 260">
              <a:extLst>
                <a:ext uri="{FF2B5EF4-FFF2-40B4-BE49-F238E27FC236}">
                  <a16:creationId xmlns:a16="http://schemas.microsoft.com/office/drawing/2014/main" id="{EF43480A-8870-D198-7130-128064D27D33}"/>
                </a:ext>
              </a:extLst>
            </p:cNvPr>
            <p:cNvSpPr/>
            <p:nvPr/>
          </p:nvSpPr>
          <p:spPr>
            <a:xfrm>
              <a:off x="10673124" y="1838019"/>
              <a:ext cx="74518" cy="54775"/>
            </a:xfrm>
            <a:custGeom>
              <a:avLst/>
              <a:gdLst>
                <a:gd name="connsiteX0" fmla="*/ 11419 w 74518"/>
                <a:gd name="connsiteY0" fmla="*/ 910 h 54775"/>
                <a:gd name="connsiteX1" fmla="*/ 66312 w 74518"/>
                <a:gd name="connsiteY1" fmla="*/ 41946 h 54775"/>
                <a:gd name="connsiteX2" fmla="*/ 74519 w 74518"/>
                <a:gd name="connsiteY2" fmla="*/ 53484 h 54775"/>
                <a:gd name="connsiteX3" fmla="*/ 70356 w 74518"/>
                <a:gd name="connsiteY3" fmla="*/ 53960 h 54775"/>
                <a:gd name="connsiteX4" fmla="*/ 44307 w 74518"/>
                <a:gd name="connsiteY4" fmla="*/ 41708 h 54775"/>
                <a:gd name="connsiteX5" fmla="*/ 26703 w 74518"/>
                <a:gd name="connsiteY5" fmla="*/ 38200 h 54775"/>
                <a:gd name="connsiteX6" fmla="*/ 0 w 74518"/>
                <a:gd name="connsiteY6" fmla="*/ 34750 h 54775"/>
                <a:gd name="connsiteX7" fmla="*/ 1189 w 74518"/>
                <a:gd name="connsiteY7" fmla="*/ 31598 h 54775"/>
                <a:gd name="connsiteX8" fmla="*/ 3866 w 74518"/>
                <a:gd name="connsiteY8" fmla="*/ 7750 h 54775"/>
                <a:gd name="connsiteX9" fmla="*/ 297 w 74518"/>
                <a:gd name="connsiteY9" fmla="*/ 375 h 54775"/>
                <a:gd name="connsiteX10" fmla="*/ 11478 w 74518"/>
                <a:gd name="connsiteY10" fmla="*/ 851 h 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8" h="54775">
                  <a:moveTo>
                    <a:pt x="11419" y="910"/>
                  </a:moveTo>
                  <a:cubicBezTo>
                    <a:pt x="34197" y="8642"/>
                    <a:pt x="51087" y="24164"/>
                    <a:pt x="66312" y="41946"/>
                  </a:cubicBezTo>
                  <a:cubicBezTo>
                    <a:pt x="69404" y="45574"/>
                    <a:pt x="71902" y="49737"/>
                    <a:pt x="74519" y="53484"/>
                  </a:cubicBezTo>
                  <a:cubicBezTo>
                    <a:pt x="72854" y="55566"/>
                    <a:pt x="71605" y="54673"/>
                    <a:pt x="70356" y="53960"/>
                  </a:cubicBezTo>
                  <a:cubicBezTo>
                    <a:pt x="62030" y="49142"/>
                    <a:pt x="53406" y="44860"/>
                    <a:pt x="44307" y="41708"/>
                  </a:cubicBezTo>
                  <a:cubicBezTo>
                    <a:pt x="38598" y="39746"/>
                    <a:pt x="32769" y="38200"/>
                    <a:pt x="26703" y="38200"/>
                  </a:cubicBezTo>
                  <a:cubicBezTo>
                    <a:pt x="17604" y="38200"/>
                    <a:pt x="8742" y="36951"/>
                    <a:pt x="0" y="34750"/>
                  </a:cubicBezTo>
                  <a:cubicBezTo>
                    <a:pt x="357" y="33680"/>
                    <a:pt x="476" y="32431"/>
                    <a:pt x="1189" y="31598"/>
                  </a:cubicBezTo>
                  <a:cubicBezTo>
                    <a:pt x="7434" y="24224"/>
                    <a:pt x="8802" y="16373"/>
                    <a:pt x="3866" y="7750"/>
                  </a:cubicBezTo>
                  <a:lnTo>
                    <a:pt x="297" y="375"/>
                  </a:lnTo>
                  <a:cubicBezTo>
                    <a:pt x="4223" y="-874"/>
                    <a:pt x="7850" y="1446"/>
                    <a:pt x="11478" y="851"/>
                  </a:cubicBezTo>
                  <a:close/>
                </a:path>
              </a:pathLst>
            </a:custGeom>
            <a:solidFill>
              <a:srgbClr val="184794">
                <a:alpha val="24000"/>
              </a:srgbClr>
            </a:solidFill>
            <a:ln w="5935" cap="flat">
              <a:noFill/>
              <a:prstDash val="solid"/>
              <a:miter/>
            </a:ln>
          </p:spPr>
          <p:txBody>
            <a:bodyPr rtlCol="0" anchor="ctr"/>
            <a:lstStyle/>
            <a:p>
              <a:endParaRPr lang="es-BO"/>
            </a:p>
          </p:txBody>
        </p:sp>
        <p:sp>
          <p:nvSpPr>
            <p:cNvPr id="262" name="Forma libre: forma 261">
              <a:extLst>
                <a:ext uri="{FF2B5EF4-FFF2-40B4-BE49-F238E27FC236}">
                  <a16:creationId xmlns:a16="http://schemas.microsoft.com/office/drawing/2014/main" id="{4AE79188-FD6A-C2C6-1CC2-B89FE80D714C}"/>
                </a:ext>
              </a:extLst>
            </p:cNvPr>
            <p:cNvSpPr/>
            <p:nvPr/>
          </p:nvSpPr>
          <p:spPr>
            <a:xfrm>
              <a:off x="10571248" y="1635712"/>
              <a:ext cx="31044" cy="56260"/>
            </a:xfrm>
            <a:custGeom>
              <a:avLst/>
              <a:gdLst>
                <a:gd name="connsiteX0" fmla="*/ 30926 w 31044"/>
                <a:gd name="connsiteY0" fmla="*/ 43474 h 56260"/>
                <a:gd name="connsiteX1" fmla="*/ 16890 w 31044"/>
                <a:gd name="connsiteY1" fmla="*/ 50908 h 56260"/>
                <a:gd name="connsiteX2" fmla="*/ 9040 w 31044"/>
                <a:gd name="connsiteY2" fmla="*/ 56261 h 56260"/>
                <a:gd name="connsiteX3" fmla="*/ 7375 w 31044"/>
                <a:gd name="connsiteY3" fmla="*/ 56261 h 56260"/>
                <a:gd name="connsiteX4" fmla="*/ 4104 w 31044"/>
                <a:gd name="connsiteY4" fmla="*/ 48054 h 56260"/>
                <a:gd name="connsiteX5" fmla="*/ 0 w 31044"/>
                <a:gd name="connsiteY5" fmla="*/ 38241 h 56260"/>
                <a:gd name="connsiteX6" fmla="*/ 952 w 31044"/>
                <a:gd name="connsiteY6" fmla="*/ 33007 h 56260"/>
                <a:gd name="connsiteX7" fmla="*/ 3747 w 31044"/>
                <a:gd name="connsiteY7" fmla="*/ 14630 h 56260"/>
                <a:gd name="connsiteX8" fmla="*/ 3687 w 31044"/>
                <a:gd name="connsiteY8" fmla="*/ 7494 h 56260"/>
                <a:gd name="connsiteX9" fmla="*/ 10527 w 31044"/>
                <a:gd name="connsiteY9" fmla="*/ 5828 h 56260"/>
                <a:gd name="connsiteX10" fmla="*/ 25395 w 31044"/>
                <a:gd name="connsiteY10" fmla="*/ 0 h 56260"/>
                <a:gd name="connsiteX11" fmla="*/ 29796 w 31044"/>
                <a:gd name="connsiteY11" fmla="*/ 33780 h 56260"/>
                <a:gd name="connsiteX12" fmla="*/ 31045 w 31044"/>
                <a:gd name="connsiteY12" fmla="*/ 43534 h 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4" h="56260">
                  <a:moveTo>
                    <a:pt x="30926" y="43474"/>
                  </a:moveTo>
                  <a:cubicBezTo>
                    <a:pt x="27000" y="47281"/>
                    <a:pt x="21886" y="49005"/>
                    <a:pt x="16890" y="50908"/>
                  </a:cubicBezTo>
                  <a:cubicBezTo>
                    <a:pt x="13857" y="52098"/>
                    <a:pt x="10586" y="52930"/>
                    <a:pt x="9040" y="56261"/>
                  </a:cubicBezTo>
                  <a:cubicBezTo>
                    <a:pt x="8505" y="56261"/>
                    <a:pt x="7910" y="56261"/>
                    <a:pt x="7375" y="56261"/>
                  </a:cubicBezTo>
                  <a:cubicBezTo>
                    <a:pt x="6304" y="53525"/>
                    <a:pt x="5234" y="50789"/>
                    <a:pt x="4104" y="48054"/>
                  </a:cubicBezTo>
                  <a:cubicBezTo>
                    <a:pt x="2736" y="44783"/>
                    <a:pt x="1368" y="41512"/>
                    <a:pt x="0" y="38241"/>
                  </a:cubicBezTo>
                  <a:cubicBezTo>
                    <a:pt x="297" y="36516"/>
                    <a:pt x="238" y="34613"/>
                    <a:pt x="952" y="33007"/>
                  </a:cubicBezTo>
                  <a:cubicBezTo>
                    <a:pt x="3449" y="27060"/>
                    <a:pt x="4104" y="20934"/>
                    <a:pt x="3747" y="14630"/>
                  </a:cubicBezTo>
                  <a:cubicBezTo>
                    <a:pt x="3628" y="12251"/>
                    <a:pt x="3687" y="9872"/>
                    <a:pt x="3687" y="7494"/>
                  </a:cubicBezTo>
                  <a:cubicBezTo>
                    <a:pt x="5947" y="6958"/>
                    <a:pt x="8326" y="6601"/>
                    <a:pt x="10527" y="5828"/>
                  </a:cubicBezTo>
                  <a:cubicBezTo>
                    <a:pt x="15522" y="3985"/>
                    <a:pt x="20458" y="1963"/>
                    <a:pt x="25395" y="0"/>
                  </a:cubicBezTo>
                  <a:cubicBezTo>
                    <a:pt x="26049" y="11359"/>
                    <a:pt x="27774" y="22599"/>
                    <a:pt x="29796" y="33780"/>
                  </a:cubicBezTo>
                  <a:cubicBezTo>
                    <a:pt x="30390" y="36992"/>
                    <a:pt x="30628" y="40263"/>
                    <a:pt x="31045" y="43534"/>
                  </a:cubicBezTo>
                  <a:close/>
                </a:path>
              </a:pathLst>
            </a:custGeom>
            <a:solidFill>
              <a:srgbClr val="31B6D5">
                <a:alpha val="24000"/>
              </a:srgbClr>
            </a:solidFill>
            <a:ln w="5935" cap="flat">
              <a:noFill/>
              <a:prstDash val="solid"/>
              <a:miter/>
            </a:ln>
          </p:spPr>
          <p:txBody>
            <a:bodyPr rtlCol="0" anchor="ctr"/>
            <a:lstStyle/>
            <a:p>
              <a:endParaRPr lang="es-BO"/>
            </a:p>
          </p:txBody>
        </p:sp>
        <p:sp>
          <p:nvSpPr>
            <p:cNvPr id="263" name="Forma libre: forma 262">
              <a:extLst>
                <a:ext uri="{FF2B5EF4-FFF2-40B4-BE49-F238E27FC236}">
                  <a16:creationId xmlns:a16="http://schemas.microsoft.com/office/drawing/2014/main" id="{18A30A0D-DB2C-B356-D4C5-AA593D489AD9}"/>
                </a:ext>
              </a:extLst>
            </p:cNvPr>
            <p:cNvSpPr/>
            <p:nvPr/>
          </p:nvSpPr>
          <p:spPr>
            <a:xfrm>
              <a:off x="10636406" y="1833927"/>
              <a:ext cx="43515" cy="44486"/>
            </a:xfrm>
            <a:custGeom>
              <a:avLst/>
              <a:gdLst>
                <a:gd name="connsiteX0" fmla="*/ 40524 w 43515"/>
                <a:gd name="connsiteY0" fmla="*/ 11901 h 44486"/>
                <a:gd name="connsiteX1" fmla="*/ 37848 w 43515"/>
                <a:gd name="connsiteY1" fmla="*/ 35749 h 44486"/>
                <a:gd name="connsiteX2" fmla="*/ 36659 w 43515"/>
                <a:gd name="connsiteY2" fmla="*/ 38901 h 44486"/>
                <a:gd name="connsiteX3" fmla="*/ 26965 w 43515"/>
                <a:gd name="connsiteY3" fmla="*/ 43243 h 44486"/>
                <a:gd name="connsiteX4" fmla="*/ 8112 w 43515"/>
                <a:gd name="connsiteY4" fmla="*/ 39258 h 44486"/>
                <a:gd name="connsiteX5" fmla="*/ 440 w 43515"/>
                <a:gd name="connsiteY5" fmla="*/ 31943 h 44486"/>
                <a:gd name="connsiteX6" fmla="*/ 24 w 43515"/>
                <a:gd name="connsiteY6" fmla="*/ 20227 h 44486"/>
                <a:gd name="connsiteX7" fmla="*/ 27262 w 43515"/>
                <a:gd name="connsiteY7" fmla="*/ 958 h 44486"/>
                <a:gd name="connsiteX8" fmla="*/ 32317 w 43515"/>
                <a:gd name="connsiteY8" fmla="*/ 3218 h 44486"/>
                <a:gd name="connsiteX9" fmla="*/ 12929 w 43515"/>
                <a:gd name="connsiteY9" fmla="*/ 7678 h 44486"/>
                <a:gd name="connsiteX10" fmla="*/ 15843 w 43515"/>
                <a:gd name="connsiteY10" fmla="*/ 22487 h 44486"/>
                <a:gd name="connsiteX11" fmla="*/ 40524 w 43515"/>
                <a:gd name="connsiteY11" fmla="*/ 11960 h 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15" h="44486">
                  <a:moveTo>
                    <a:pt x="40524" y="11901"/>
                  </a:moveTo>
                  <a:cubicBezTo>
                    <a:pt x="45461" y="20524"/>
                    <a:pt x="44093" y="28375"/>
                    <a:pt x="37848" y="35749"/>
                  </a:cubicBezTo>
                  <a:cubicBezTo>
                    <a:pt x="37194" y="36523"/>
                    <a:pt x="37075" y="37831"/>
                    <a:pt x="36659" y="38901"/>
                  </a:cubicBezTo>
                  <a:cubicBezTo>
                    <a:pt x="33447" y="40329"/>
                    <a:pt x="30295" y="41994"/>
                    <a:pt x="26965" y="43243"/>
                  </a:cubicBezTo>
                  <a:cubicBezTo>
                    <a:pt x="19888" y="45919"/>
                    <a:pt x="13643" y="44135"/>
                    <a:pt x="8112" y="39258"/>
                  </a:cubicBezTo>
                  <a:cubicBezTo>
                    <a:pt x="5436" y="36939"/>
                    <a:pt x="2997" y="34382"/>
                    <a:pt x="440" y="31943"/>
                  </a:cubicBezTo>
                  <a:cubicBezTo>
                    <a:pt x="262" y="28018"/>
                    <a:pt x="-95" y="24152"/>
                    <a:pt x="24" y="20227"/>
                  </a:cubicBezTo>
                  <a:cubicBezTo>
                    <a:pt x="440" y="6430"/>
                    <a:pt x="14000" y="-3146"/>
                    <a:pt x="27262" y="958"/>
                  </a:cubicBezTo>
                  <a:cubicBezTo>
                    <a:pt x="28570" y="1374"/>
                    <a:pt x="29760" y="2088"/>
                    <a:pt x="32317" y="3218"/>
                  </a:cubicBezTo>
                  <a:cubicBezTo>
                    <a:pt x="25240" y="5716"/>
                    <a:pt x="18341" y="2802"/>
                    <a:pt x="12929" y="7678"/>
                  </a:cubicBezTo>
                  <a:cubicBezTo>
                    <a:pt x="11561" y="12912"/>
                    <a:pt x="13048" y="17848"/>
                    <a:pt x="15843" y="22487"/>
                  </a:cubicBezTo>
                  <a:cubicBezTo>
                    <a:pt x="22326" y="22190"/>
                    <a:pt x="25002" y="21060"/>
                    <a:pt x="40524" y="11960"/>
                  </a:cubicBezTo>
                  <a:close/>
                </a:path>
              </a:pathLst>
            </a:custGeom>
            <a:solidFill>
              <a:srgbClr val="F7F9FA">
                <a:alpha val="24000"/>
              </a:srgbClr>
            </a:solidFill>
            <a:ln w="5935" cap="flat">
              <a:noFill/>
              <a:prstDash val="solid"/>
              <a:miter/>
            </a:ln>
          </p:spPr>
          <p:txBody>
            <a:bodyPr rtlCol="0" anchor="ctr"/>
            <a:lstStyle/>
            <a:p>
              <a:endParaRPr lang="es-BO"/>
            </a:p>
          </p:txBody>
        </p:sp>
        <p:sp>
          <p:nvSpPr>
            <p:cNvPr id="264" name="Forma libre: forma 263">
              <a:extLst>
                <a:ext uri="{FF2B5EF4-FFF2-40B4-BE49-F238E27FC236}">
                  <a16:creationId xmlns:a16="http://schemas.microsoft.com/office/drawing/2014/main" id="{9A98B784-BAC8-7C76-446C-12A18F6B49A6}"/>
                </a:ext>
              </a:extLst>
            </p:cNvPr>
            <p:cNvSpPr/>
            <p:nvPr/>
          </p:nvSpPr>
          <p:spPr>
            <a:xfrm>
              <a:off x="10625843" y="1768514"/>
              <a:ext cx="49837" cy="48410"/>
            </a:xfrm>
            <a:custGeom>
              <a:avLst/>
              <a:gdLst>
                <a:gd name="connsiteX0" fmla="*/ 49838 w 49837"/>
                <a:gd name="connsiteY0" fmla="*/ 47935 h 48410"/>
                <a:gd name="connsiteX1" fmla="*/ 48827 w 49837"/>
                <a:gd name="connsiteY1" fmla="*/ 48410 h 48410"/>
                <a:gd name="connsiteX2" fmla="*/ 43712 w 49837"/>
                <a:gd name="connsiteY2" fmla="*/ 46924 h 48410"/>
                <a:gd name="connsiteX3" fmla="*/ 18020 w 49837"/>
                <a:gd name="connsiteY3" fmla="*/ 39252 h 48410"/>
                <a:gd name="connsiteX4" fmla="*/ 18020 w 49837"/>
                <a:gd name="connsiteY4" fmla="*/ 39371 h 48410"/>
                <a:gd name="connsiteX5" fmla="*/ 10229 w 49837"/>
                <a:gd name="connsiteY5" fmla="*/ 15522 h 48410"/>
                <a:gd name="connsiteX6" fmla="*/ 0 w 49837"/>
                <a:gd name="connsiteY6" fmla="*/ 8445 h 48410"/>
                <a:gd name="connsiteX7" fmla="*/ 59 w 49837"/>
                <a:gd name="connsiteY7" fmla="*/ 8445 h 48410"/>
                <a:gd name="connsiteX8" fmla="*/ 2082 w 49837"/>
                <a:gd name="connsiteY8" fmla="*/ 1427 h 48410"/>
                <a:gd name="connsiteX9" fmla="*/ 3628 w 49837"/>
                <a:gd name="connsiteY9" fmla="*/ 0 h 48410"/>
                <a:gd name="connsiteX10" fmla="*/ 4996 w 49837"/>
                <a:gd name="connsiteY10" fmla="*/ 1130 h 48410"/>
                <a:gd name="connsiteX11" fmla="*/ 42939 w 49837"/>
                <a:gd name="connsiteY11" fmla="*/ 42344 h 48410"/>
                <a:gd name="connsiteX12" fmla="*/ 49838 w 49837"/>
                <a:gd name="connsiteY12" fmla="*/ 48054 h 4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37" h="48410">
                  <a:moveTo>
                    <a:pt x="49838" y="47935"/>
                  </a:moveTo>
                  <a:cubicBezTo>
                    <a:pt x="49481" y="48054"/>
                    <a:pt x="49124" y="48172"/>
                    <a:pt x="48827" y="48410"/>
                  </a:cubicBezTo>
                  <a:cubicBezTo>
                    <a:pt x="47102" y="47875"/>
                    <a:pt x="45437" y="47042"/>
                    <a:pt x="43712" y="46924"/>
                  </a:cubicBezTo>
                  <a:cubicBezTo>
                    <a:pt x="34553" y="46210"/>
                    <a:pt x="26168" y="43236"/>
                    <a:pt x="18020" y="39252"/>
                  </a:cubicBezTo>
                  <a:lnTo>
                    <a:pt x="18020" y="39371"/>
                  </a:lnTo>
                  <a:cubicBezTo>
                    <a:pt x="19329" y="30152"/>
                    <a:pt x="16771" y="22005"/>
                    <a:pt x="10229" y="15522"/>
                  </a:cubicBezTo>
                  <a:cubicBezTo>
                    <a:pt x="7315" y="12667"/>
                    <a:pt x="3449" y="10764"/>
                    <a:pt x="0" y="8445"/>
                  </a:cubicBezTo>
                  <a:lnTo>
                    <a:pt x="59" y="8445"/>
                  </a:lnTo>
                  <a:cubicBezTo>
                    <a:pt x="714" y="6126"/>
                    <a:pt x="1427" y="3747"/>
                    <a:pt x="2082" y="1427"/>
                  </a:cubicBezTo>
                  <a:cubicBezTo>
                    <a:pt x="2617" y="951"/>
                    <a:pt x="3093" y="476"/>
                    <a:pt x="3628" y="0"/>
                  </a:cubicBezTo>
                  <a:cubicBezTo>
                    <a:pt x="4104" y="357"/>
                    <a:pt x="4639" y="654"/>
                    <a:pt x="4996" y="1130"/>
                  </a:cubicBezTo>
                  <a:cubicBezTo>
                    <a:pt x="16533" y="15879"/>
                    <a:pt x="29498" y="29320"/>
                    <a:pt x="42939" y="42344"/>
                  </a:cubicBezTo>
                  <a:cubicBezTo>
                    <a:pt x="45080" y="44426"/>
                    <a:pt x="47518" y="46150"/>
                    <a:pt x="49838" y="48054"/>
                  </a:cubicBezTo>
                  <a:close/>
                </a:path>
              </a:pathLst>
            </a:custGeom>
            <a:solidFill>
              <a:srgbClr val="184794">
                <a:alpha val="24000"/>
              </a:srgbClr>
            </a:solidFill>
            <a:ln w="5935" cap="flat">
              <a:noFill/>
              <a:prstDash val="solid"/>
              <a:miter/>
            </a:ln>
          </p:spPr>
          <p:txBody>
            <a:bodyPr rtlCol="0" anchor="ctr"/>
            <a:lstStyle/>
            <a:p>
              <a:endParaRPr lang="es-BO"/>
            </a:p>
          </p:txBody>
        </p:sp>
        <p:sp>
          <p:nvSpPr>
            <p:cNvPr id="265" name="Forma libre: forma 264">
              <a:extLst>
                <a:ext uri="{FF2B5EF4-FFF2-40B4-BE49-F238E27FC236}">
                  <a16:creationId xmlns:a16="http://schemas.microsoft.com/office/drawing/2014/main" id="{EE965D32-4347-FF07-AD51-70C6A4E14C5D}"/>
                </a:ext>
              </a:extLst>
            </p:cNvPr>
            <p:cNvSpPr/>
            <p:nvPr/>
          </p:nvSpPr>
          <p:spPr>
            <a:xfrm>
              <a:off x="10538776" y="1673715"/>
              <a:ext cx="39846" cy="23777"/>
            </a:xfrm>
            <a:custGeom>
              <a:avLst/>
              <a:gdLst>
                <a:gd name="connsiteX0" fmla="*/ 32472 w 39846"/>
                <a:gd name="connsiteY0" fmla="*/ 178 h 23777"/>
                <a:gd name="connsiteX1" fmla="*/ 36575 w 39846"/>
                <a:gd name="connsiteY1" fmla="*/ 9991 h 23777"/>
                <a:gd name="connsiteX2" fmla="*/ 39846 w 39846"/>
                <a:gd name="connsiteY2" fmla="*/ 18199 h 23777"/>
                <a:gd name="connsiteX3" fmla="*/ 25930 w 39846"/>
                <a:gd name="connsiteY3" fmla="*/ 20756 h 23777"/>
                <a:gd name="connsiteX4" fmla="*/ 4044 w 39846"/>
                <a:gd name="connsiteY4" fmla="*/ 23611 h 23777"/>
                <a:gd name="connsiteX5" fmla="*/ 0 w 39846"/>
                <a:gd name="connsiteY5" fmla="*/ 22183 h 23777"/>
                <a:gd name="connsiteX6" fmla="*/ 1963 w 39846"/>
                <a:gd name="connsiteY6" fmla="*/ 20518 h 23777"/>
                <a:gd name="connsiteX7" fmla="*/ 27595 w 39846"/>
                <a:gd name="connsiteY7" fmla="*/ 4222 h 23777"/>
                <a:gd name="connsiteX8" fmla="*/ 30866 w 39846"/>
                <a:gd name="connsiteY8" fmla="*/ 0 h 23777"/>
                <a:gd name="connsiteX9" fmla="*/ 32412 w 39846"/>
                <a:gd name="connsiteY9" fmla="*/ 119 h 2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46" h="23777">
                  <a:moveTo>
                    <a:pt x="32472" y="178"/>
                  </a:moveTo>
                  <a:cubicBezTo>
                    <a:pt x="33840" y="3449"/>
                    <a:pt x="35267" y="6720"/>
                    <a:pt x="36575" y="9991"/>
                  </a:cubicBezTo>
                  <a:cubicBezTo>
                    <a:pt x="37705" y="12727"/>
                    <a:pt x="38776" y="15463"/>
                    <a:pt x="39846" y="18199"/>
                  </a:cubicBezTo>
                  <a:cubicBezTo>
                    <a:pt x="35208" y="19031"/>
                    <a:pt x="30569" y="19745"/>
                    <a:pt x="25930" y="20756"/>
                  </a:cubicBezTo>
                  <a:cubicBezTo>
                    <a:pt x="18734" y="22302"/>
                    <a:pt x="11538" y="24384"/>
                    <a:pt x="4044" y="23611"/>
                  </a:cubicBezTo>
                  <a:cubicBezTo>
                    <a:pt x="2676" y="23491"/>
                    <a:pt x="1368" y="22659"/>
                    <a:pt x="0" y="22183"/>
                  </a:cubicBezTo>
                  <a:cubicBezTo>
                    <a:pt x="654" y="21588"/>
                    <a:pt x="1249" y="20637"/>
                    <a:pt x="1963" y="20518"/>
                  </a:cubicBezTo>
                  <a:cubicBezTo>
                    <a:pt x="12965" y="18912"/>
                    <a:pt x="20637" y="12132"/>
                    <a:pt x="27595" y="4222"/>
                  </a:cubicBezTo>
                  <a:cubicBezTo>
                    <a:pt x="28785" y="2914"/>
                    <a:pt x="29796" y="1427"/>
                    <a:pt x="30866" y="0"/>
                  </a:cubicBezTo>
                  <a:cubicBezTo>
                    <a:pt x="31401" y="0"/>
                    <a:pt x="31877" y="59"/>
                    <a:pt x="32412" y="119"/>
                  </a:cubicBezTo>
                  <a:close/>
                </a:path>
              </a:pathLst>
            </a:custGeom>
            <a:solidFill>
              <a:srgbClr val="9ED6E1">
                <a:alpha val="24000"/>
              </a:srgbClr>
            </a:solidFill>
            <a:ln w="5935" cap="flat">
              <a:noFill/>
              <a:prstDash val="solid"/>
              <a:miter/>
            </a:ln>
          </p:spPr>
          <p:txBody>
            <a:bodyPr rtlCol="0" anchor="ctr"/>
            <a:lstStyle/>
            <a:p>
              <a:endParaRPr lang="es-BO"/>
            </a:p>
          </p:txBody>
        </p:sp>
        <p:sp>
          <p:nvSpPr>
            <p:cNvPr id="266" name="Forma libre: forma 265">
              <a:extLst>
                <a:ext uri="{FF2B5EF4-FFF2-40B4-BE49-F238E27FC236}">
                  <a16:creationId xmlns:a16="http://schemas.microsoft.com/office/drawing/2014/main" id="{5BA9EB94-C1DE-2717-8AB6-779FDC71DFF6}"/>
                </a:ext>
              </a:extLst>
            </p:cNvPr>
            <p:cNvSpPr/>
            <p:nvPr/>
          </p:nvSpPr>
          <p:spPr>
            <a:xfrm>
              <a:off x="10522540" y="1340551"/>
              <a:ext cx="95809" cy="302595"/>
            </a:xfrm>
            <a:custGeom>
              <a:avLst/>
              <a:gdLst>
                <a:gd name="connsiteX0" fmla="*/ 74043 w 95809"/>
                <a:gd name="connsiteY0" fmla="*/ 295102 h 302595"/>
                <a:gd name="connsiteX1" fmla="*/ 59175 w 95809"/>
                <a:gd name="connsiteY1" fmla="*/ 300930 h 302595"/>
                <a:gd name="connsiteX2" fmla="*/ 52336 w 95809"/>
                <a:gd name="connsiteY2" fmla="*/ 302595 h 302595"/>
                <a:gd name="connsiteX3" fmla="*/ 50670 w 95809"/>
                <a:gd name="connsiteY3" fmla="*/ 298432 h 302595"/>
                <a:gd name="connsiteX4" fmla="*/ 24859 w 95809"/>
                <a:gd name="connsiteY4" fmla="*/ 271967 h 302595"/>
                <a:gd name="connsiteX5" fmla="*/ 24800 w 95809"/>
                <a:gd name="connsiteY5" fmla="*/ 271967 h 302595"/>
                <a:gd name="connsiteX6" fmla="*/ 13798 w 95809"/>
                <a:gd name="connsiteY6" fmla="*/ 230634 h 302595"/>
                <a:gd name="connsiteX7" fmla="*/ 10705 w 95809"/>
                <a:gd name="connsiteY7" fmla="*/ 216717 h 302595"/>
                <a:gd name="connsiteX8" fmla="*/ 9040 w 95809"/>
                <a:gd name="connsiteY8" fmla="*/ 213743 h 302595"/>
                <a:gd name="connsiteX9" fmla="*/ 9397 w 95809"/>
                <a:gd name="connsiteY9" fmla="*/ 211424 h 302595"/>
                <a:gd name="connsiteX10" fmla="*/ 12013 w 95809"/>
                <a:gd name="connsiteY10" fmla="*/ 210948 h 302595"/>
                <a:gd name="connsiteX11" fmla="*/ 24859 w 95809"/>
                <a:gd name="connsiteY11" fmla="*/ 179190 h 302595"/>
                <a:gd name="connsiteX12" fmla="*/ 8029 w 95809"/>
                <a:gd name="connsiteY12" fmla="*/ 161348 h 302595"/>
                <a:gd name="connsiteX13" fmla="*/ 2974 w 95809"/>
                <a:gd name="connsiteY13" fmla="*/ 164798 h 302595"/>
                <a:gd name="connsiteX14" fmla="*/ 1725 w 95809"/>
                <a:gd name="connsiteY14" fmla="*/ 161111 h 302595"/>
                <a:gd name="connsiteX15" fmla="*/ 1606 w 95809"/>
                <a:gd name="connsiteY15" fmla="*/ 133396 h 302595"/>
                <a:gd name="connsiteX16" fmla="*/ 0 w 95809"/>
                <a:gd name="connsiteY16" fmla="*/ 124654 h 302595"/>
                <a:gd name="connsiteX17" fmla="*/ 178 w 95809"/>
                <a:gd name="connsiteY17" fmla="*/ 121145 h 302595"/>
                <a:gd name="connsiteX18" fmla="*/ 6126 w 95809"/>
                <a:gd name="connsiteY18" fmla="*/ 119956 h 302595"/>
                <a:gd name="connsiteX19" fmla="*/ 32710 w 95809"/>
                <a:gd name="connsiteY19" fmla="*/ 102828 h 302595"/>
                <a:gd name="connsiteX20" fmla="*/ 43712 w 95809"/>
                <a:gd name="connsiteY20" fmla="*/ 93431 h 302595"/>
                <a:gd name="connsiteX21" fmla="*/ 58878 w 95809"/>
                <a:gd name="connsiteY21" fmla="*/ 64230 h 302595"/>
                <a:gd name="connsiteX22" fmla="*/ 45556 w 95809"/>
                <a:gd name="connsiteY22" fmla="*/ 33661 h 302595"/>
                <a:gd name="connsiteX23" fmla="*/ 5412 w 95809"/>
                <a:gd name="connsiteY23" fmla="*/ 32531 h 302595"/>
                <a:gd name="connsiteX24" fmla="*/ 9099 w 95809"/>
                <a:gd name="connsiteY24" fmla="*/ 9159 h 302595"/>
                <a:gd name="connsiteX25" fmla="*/ 19685 w 95809"/>
                <a:gd name="connsiteY25" fmla="*/ 7494 h 302595"/>
                <a:gd name="connsiteX26" fmla="*/ 48827 w 95809"/>
                <a:gd name="connsiteY26" fmla="*/ 3568 h 302595"/>
                <a:gd name="connsiteX27" fmla="*/ 55131 w 95809"/>
                <a:gd name="connsiteY27" fmla="*/ 4758 h 302595"/>
                <a:gd name="connsiteX28" fmla="*/ 65063 w 95809"/>
                <a:gd name="connsiteY28" fmla="*/ 1606 h 302595"/>
                <a:gd name="connsiteX29" fmla="*/ 66906 w 95809"/>
                <a:gd name="connsiteY29" fmla="*/ 179 h 302595"/>
                <a:gd name="connsiteX30" fmla="*/ 70475 w 95809"/>
                <a:gd name="connsiteY30" fmla="*/ 0 h 302595"/>
                <a:gd name="connsiteX31" fmla="*/ 76184 w 95809"/>
                <a:gd name="connsiteY31" fmla="*/ 1725 h 302595"/>
                <a:gd name="connsiteX32" fmla="*/ 95810 w 95809"/>
                <a:gd name="connsiteY32" fmla="*/ 1725 h 302595"/>
                <a:gd name="connsiteX33" fmla="*/ 95750 w 95809"/>
                <a:gd name="connsiteY33" fmla="*/ 3509 h 302595"/>
                <a:gd name="connsiteX34" fmla="*/ 84629 w 95809"/>
                <a:gd name="connsiteY34" fmla="*/ 72854 h 302595"/>
                <a:gd name="connsiteX35" fmla="*/ 82964 w 95809"/>
                <a:gd name="connsiteY35" fmla="*/ 80526 h 302595"/>
                <a:gd name="connsiteX36" fmla="*/ 77849 w 95809"/>
                <a:gd name="connsiteY36" fmla="*/ 82904 h 302595"/>
                <a:gd name="connsiteX37" fmla="*/ 62981 w 95809"/>
                <a:gd name="connsiteY37" fmla="*/ 102054 h 302595"/>
                <a:gd name="connsiteX38" fmla="*/ 79633 w 95809"/>
                <a:gd name="connsiteY38" fmla="*/ 117934 h 302595"/>
                <a:gd name="connsiteX39" fmla="*/ 83321 w 95809"/>
                <a:gd name="connsiteY39" fmla="*/ 122632 h 302595"/>
                <a:gd name="connsiteX40" fmla="*/ 84748 w 95809"/>
                <a:gd name="connsiteY40" fmla="*/ 139641 h 302595"/>
                <a:gd name="connsiteX41" fmla="*/ 88733 w 95809"/>
                <a:gd name="connsiteY41" fmla="*/ 173540 h 302595"/>
                <a:gd name="connsiteX42" fmla="*/ 89982 w 95809"/>
                <a:gd name="connsiteY42" fmla="*/ 179309 h 302595"/>
                <a:gd name="connsiteX43" fmla="*/ 86711 w 95809"/>
                <a:gd name="connsiteY43" fmla="*/ 184424 h 302595"/>
                <a:gd name="connsiteX44" fmla="*/ 80228 w 95809"/>
                <a:gd name="connsiteY44" fmla="*/ 214279 h 302595"/>
                <a:gd name="connsiteX45" fmla="*/ 73984 w 95809"/>
                <a:gd name="connsiteY45" fmla="*/ 270540 h 302595"/>
                <a:gd name="connsiteX46" fmla="*/ 73984 w 95809"/>
                <a:gd name="connsiteY46" fmla="*/ 294923 h 302595"/>
                <a:gd name="connsiteX47" fmla="*/ 75649 w 95809"/>
                <a:gd name="connsiteY47" fmla="*/ 151773 h 302595"/>
                <a:gd name="connsiteX48" fmla="*/ 61851 w 95809"/>
                <a:gd name="connsiteY48" fmla="*/ 137916 h 302595"/>
                <a:gd name="connsiteX49" fmla="*/ 48708 w 95809"/>
                <a:gd name="connsiteY49" fmla="*/ 151179 h 302595"/>
                <a:gd name="connsiteX50" fmla="*/ 61256 w 95809"/>
                <a:gd name="connsiteY50" fmla="*/ 164917 h 302595"/>
                <a:gd name="connsiteX51" fmla="*/ 75649 w 95809"/>
                <a:gd name="connsiteY51" fmla="*/ 151773 h 302595"/>
                <a:gd name="connsiteX52" fmla="*/ 52752 w 95809"/>
                <a:gd name="connsiteY52" fmla="*/ 206488 h 302595"/>
                <a:gd name="connsiteX53" fmla="*/ 64468 w 95809"/>
                <a:gd name="connsiteY53" fmla="*/ 195188 h 302595"/>
                <a:gd name="connsiteX54" fmla="*/ 52157 w 95809"/>
                <a:gd name="connsiteY54" fmla="*/ 183294 h 302595"/>
                <a:gd name="connsiteX55" fmla="*/ 41274 w 95809"/>
                <a:gd name="connsiteY55" fmla="*/ 195307 h 302595"/>
                <a:gd name="connsiteX56" fmla="*/ 52752 w 95809"/>
                <a:gd name="connsiteY56" fmla="*/ 206547 h 302595"/>
                <a:gd name="connsiteX57" fmla="*/ 50135 w 95809"/>
                <a:gd name="connsiteY57" fmla="*/ 239317 h 302595"/>
                <a:gd name="connsiteX58" fmla="*/ 59353 w 95809"/>
                <a:gd name="connsiteY58" fmla="*/ 230277 h 302595"/>
                <a:gd name="connsiteX59" fmla="*/ 49838 w 95809"/>
                <a:gd name="connsiteY59" fmla="*/ 221296 h 302595"/>
                <a:gd name="connsiteX60" fmla="*/ 41333 w 95809"/>
                <a:gd name="connsiteY60" fmla="*/ 230098 h 302595"/>
                <a:gd name="connsiteX61" fmla="*/ 50195 w 95809"/>
                <a:gd name="connsiteY61" fmla="*/ 239317 h 30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5809" h="302595">
                  <a:moveTo>
                    <a:pt x="74043" y="295102"/>
                  </a:moveTo>
                  <a:cubicBezTo>
                    <a:pt x="69107" y="297064"/>
                    <a:pt x="64171" y="299086"/>
                    <a:pt x="59175" y="300930"/>
                  </a:cubicBezTo>
                  <a:cubicBezTo>
                    <a:pt x="56974" y="301703"/>
                    <a:pt x="54655" y="302060"/>
                    <a:pt x="52336" y="302595"/>
                  </a:cubicBezTo>
                  <a:cubicBezTo>
                    <a:pt x="51800" y="301227"/>
                    <a:pt x="51265" y="299859"/>
                    <a:pt x="50670" y="298432"/>
                  </a:cubicBezTo>
                  <a:cubicBezTo>
                    <a:pt x="45675" y="286062"/>
                    <a:pt x="37943" y="276427"/>
                    <a:pt x="24859" y="271967"/>
                  </a:cubicBezTo>
                  <a:lnTo>
                    <a:pt x="24800" y="271967"/>
                  </a:lnTo>
                  <a:cubicBezTo>
                    <a:pt x="21113" y="258229"/>
                    <a:pt x="17366" y="244491"/>
                    <a:pt x="13798" y="230634"/>
                  </a:cubicBezTo>
                  <a:cubicBezTo>
                    <a:pt x="12608" y="226054"/>
                    <a:pt x="11835" y="221356"/>
                    <a:pt x="10705" y="216717"/>
                  </a:cubicBezTo>
                  <a:cubicBezTo>
                    <a:pt x="10467" y="215647"/>
                    <a:pt x="9575" y="214695"/>
                    <a:pt x="9040" y="213743"/>
                  </a:cubicBezTo>
                  <a:cubicBezTo>
                    <a:pt x="9159" y="212970"/>
                    <a:pt x="9278" y="212197"/>
                    <a:pt x="9397" y="211424"/>
                  </a:cubicBezTo>
                  <a:cubicBezTo>
                    <a:pt x="10289" y="211305"/>
                    <a:pt x="11359" y="211424"/>
                    <a:pt x="12013" y="210948"/>
                  </a:cubicBezTo>
                  <a:cubicBezTo>
                    <a:pt x="22302" y="202801"/>
                    <a:pt x="26584" y="192096"/>
                    <a:pt x="24859" y="179190"/>
                  </a:cubicBezTo>
                  <a:cubicBezTo>
                    <a:pt x="23611" y="170031"/>
                    <a:pt x="16652" y="163014"/>
                    <a:pt x="8029" y="161348"/>
                  </a:cubicBezTo>
                  <a:cubicBezTo>
                    <a:pt x="5471" y="160873"/>
                    <a:pt x="4639" y="161348"/>
                    <a:pt x="2974" y="164798"/>
                  </a:cubicBezTo>
                  <a:lnTo>
                    <a:pt x="1725" y="161111"/>
                  </a:lnTo>
                  <a:cubicBezTo>
                    <a:pt x="1725" y="151892"/>
                    <a:pt x="1844" y="142615"/>
                    <a:pt x="1606" y="133396"/>
                  </a:cubicBezTo>
                  <a:cubicBezTo>
                    <a:pt x="1546" y="130482"/>
                    <a:pt x="595" y="127568"/>
                    <a:pt x="0" y="124654"/>
                  </a:cubicBezTo>
                  <a:cubicBezTo>
                    <a:pt x="59" y="123465"/>
                    <a:pt x="119" y="122335"/>
                    <a:pt x="178" y="121145"/>
                  </a:cubicBezTo>
                  <a:cubicBezTo>
                    <a:pt x="2438" y="122097"/>
                    <a:pt x="4282" y="121145"/>
                    <a:pt x="6126" y="119956"/>
                  </a:cubicBezTo>
                  <a:cubicBezTo>
                    <a:pt x="14987" y="114246"/>
                    <a:pt x="24027" y="108715"/>
                    <a:pt x="32710" y="102828"/>
                  </a:cubicBezTo>
                  <a:cubicBezTo>
                    <a:pt x="36694" y="100151"/>
                    <a:pt x="40263" y="96821"/>
                    <a:pt x="43712" y="93431"/>
                  </a:cubicBezTo>
                  <a:cubicBezTo>
                    <a:pt x="51979" y="85402"/>
                    <a:pt x="56737" y="75589"/>
                    <a:pt x="58878" y="64230"/>
                  </a:cubicBezTo>
                  <a:cubicBezTo>
                    <a:pt x="60781" y="54239"/>
                    <a:pt x="55845" y="39787"/>
                    <a:pt x="45556" y="33661"/>
                  </a:cubicBezTo>
                  <a:cubicBezTo>
                    <a:pt x="32353" y="25752"/>
                    <a:pt x="19031" y="24205"/>
                    <a:pt x="5412" y="32531"/>
                  </a:cubicBezTo>
                  <a:cubicBezTo>
                    <a:pt x="6185" y="24681"/>
                    <a:pt x="6899" y="16771"/>
                    <a:pt x="9099" y="9159"/>
                  </a:cubicBezTo>
                  <a:cubicBezTo>
                    <a:pt x="12608" y="8624"/>
                    <a:pt x="16176" y="8148"/>
                    <a:pt x="19685" y="7494"/>
                  </a:cubicBezTo>
                  <a:cubicBezTo>
                    <a:pt x="29320" y="5709"/>
                    <a:pt x="38835" y="2557"/>
                    <a:pt x="48827" y="3568"/>
                  </a:cubicBezTo>
                  <a:cubicBezTo>
                    <a:pt x="50492" y="6066"/>
                    <a:pt x="52871" y="5412"/>
                    <a:pt x="55131" y="4758"/>
                  </a:cubicBezTo>
                  <a:cubicBezTo>
                    <a:pt x="58461" y="3747"/>
                    <a:pt x="61792" y="2676"/>
                    <a:pt x="65063" y="1606"/>
                  </a:cubicBezTo>
                  <a:cubicBezTo>
                    <a:pt x="65657" y="1130"/>
                    <a:pt x="66312" y="654"/>
                    <a:pt x="66906" y="179"/>
                  </a:cubicBezTo>
                  <a:cubicBezTo>
                    <a:pt x="68096" y="119"/>
                    <a:pt x="69285" y="60"/>
                    <a:pt x="70475" y="0"/>
                  </a:cubicBezTo>
                  <a:cubicBezTo>
                    <a:pt x="72021" y="1844"/>
                    <a:pt x="74103" y="1725"/>
                    <a:pt x="76184" y="1725"/>
                  </a:cubicBezTo>
                  <a:cubicBezTo>
                    <a:pt x="82726" y="1725"/>
                    <a:pt x="89268" y="1725"/>
                    <a:pt x="95810" y="1725"/>
                  </a:cubicBezTo>
                  <a:cubicBezTo>
                    <a:pt x="95810" y="2320"/>
                    <a:pt x="95810" y="2974"/>
                    <a:pt x="95750" y="3509"/>
                  </a:cubicBezTo>
                  <a:cubicBezTo>
                    <a:pt x="90814" y="26406"/>
                    <a:pt x="86056" y="49362"/>
                    <a:pt x="84629" y="72854"/>
                  </a:cubicBezTo>
                  <a:cubicBezTo>
                    <a:pt x="84451" y="75530"/>
                    <a:pt x="83499" y="78087"/>
                    <a:pt x="82964" y="80526"/>
                  </a:cubicBezTo>
                  <a:lnTo>
                    <a:pt x="77849" y="82904"/>
                  </a:lnTo>
                  <a:cubicBezTo>
                    <a:pt x="67025" y="85700"/>
                    <a:pt x="62208" y="91944"/>
                    <a:pt x="62981" y="102054"/>
                  </a:cubicBezTo>
                  <a:cubicBezTo>
                    <a:pt x="63695" y="110797"/>
                    <a:pt x="69166" y="116090"/>
                    <a:pt x="79633" y="117934"/>
                  </a:cubicBezTo>
                  <a:cubicBezTo>
                    <a:pt x="81299" y="119183"/>
                    <a:pt x="83142" y="120075"/>
                    <a:pt x="83321" y="122632"/>
                  </a:cubicBezTo>
                  <a:cubicBezTo>
                    <a:pt x="83678" y="128282"/>
                    <a:pt x="84570" y="133932"/>
                    <a:pt x="84748" y="139641"/>
                  </a:cubicBezTo>
                  <a:cubicBezTo>
                    <a:pt x="85164" y="151060"/>
                    <a:pt x="86830" y="162300"/>
                    <a:pt x="88733" y="173540"/>
                  </a:cubicBezTo>
                  <a:cubicBezTo>
                    <a:pt x="89149" y="175443"/>
                    <a:pt x="89565" y="177346"/>
                    <a:pt x="89982" y="179309"/>
                  </a:cubicBezTo>
                  <a:cubicBezTo>
                    <a:pt x="88019" y="180439"/>
                    <a:pt x="87186" y="182223"/>
                    <a:pt x="86711" y="184424"/>
                  </a:cubicBezTo>
                  <a:cubicBezTo>
                    <a:pt x="84629" y="194415"/>
                    <a:pt x="82131" y="204287"/>
                    <a:pt x="80228" y="214279"/>
                  </a:cubicBezTo>
                  <a:cubicBezTo>
                    <a:pt x="76660" y="232834"/>
                    <a:pt x="73567" y="251508"/>
                    <a:pt x="73984" y="270540"/>
                  </a:cubicBezTo>
                  <a:cubicBezTo>
                    <a:pt x="74162" y="278687"/>
                    <a:pt x="73984" y="286775"/>
                    <a:pt x="73984" y="294923"/>
                  </a:cubicBezTo>
                  <a:close/>
                  <a:moveTo>
                    <a:pt x="75649" y="151773"/>
                  </a:moveTo>
                  <a:cubicBezTo>
                    <a:pt x="75827" y="144339"/>
                    <a:pt x="69464" y="137976"/>
                    <a:pt x="61851" y="137916"/>
                  </a:cubicBezTo>
                  <a:cubicBezTo>
                    <a:pt x="54833" y="137797"/>
                    <a:pt x="48767" y="143923"/>
                    <a:pt x="48708" y="151179"/>
                  </a:cubicBezTo>
                  <a:cubicBezTo>
                    <a:pt x="48648" y="158970"/>
                    <a:pt x="53763" y="164382"/>
                    <a:pt x="61256" y="164917"/>
                  </a:cubicBezTo>
                  <a:cubicBezTo>
                    <a:pt x="70296" y="165511"/>
                    <a:pt x="75589" y="157423"/>
                    <a:pt x="75649" y="151773"/>
                  </a:cubicBezTo>
                  <a:close/>
                  <a:moveTo>
                    <a:pt x="52752" y="206488"/>
                  </a:moveTo>
                  <a:cubicBezTo>
                    <a:pt x="59115" y="206428"/>
                    <a:pt x="64349" y="201373"/>
                    <a:pt x="64468" y="195188"/>
                  </a:cubicBezTo>
                  <a:cubicBezTo>
                    <a:pt x="64587" y="189063"/>
                    <a:pt x="58283" y="182996"/>
                    <a:pt x="52157" y="183294"/>
                  </a:cubicBezTo>
                  <a:cubicBezTo>
                    <a:pt x="45913" y="183591"/>
                    <a:pt x="41155" y="188825"/>
                    <a:pt x="41274" y="195307"/>
                  </a:cubicBezTo>
                  <a:cubicBezTo>
                    <a:pt x="41393" y="201849"/>
                    <a:pt x="46210" y="206607"/>
                    <a:pt x="52752" y="206547"/>
                  </a:cubicBezTo>
                  <a:close/>
                  <a:moveTo>
                    <a:pt x="50135" y="239317"/>
                  </a:moveTo>
                  <a:cubicBezTo>
                    <a:pt x="55428" y="239376"/>
                    <a:pt x="59353" y="235510"/>
                    <a:pt x="59353" y="230277"/>
                  </a:cubicBezTo>
                  <a:cubicBezTo>
                    <a:pt x="59353" y="225638"/>
                    <a:pt x="54596" y="221118"/>
                    <a:pt x="49838" y="221296"/>
                  </a:cubicBezTo>
                  <a:cubicBezTo>
                    <a:pt x="45080" y="221475"/>
                    <a:pt x="41452" y="225222"/>
                    <a:pt x="41333" y="230098"/>
                  </a:cubicBezTo>
                  <a:cubicBezTo>
                    <a:pt x="41214" y="235570"/>
                    <a:pt x="44723" y="239257"/>
                    <a:pt x="50195" y="239317"/>
                  </a:cubicBezTo>
                  <a:close/>
                </a:path>
              </a:pathLst>
            </a:custGeom>
            <a:solidFill>
              <a:srgbClr val="1D96BD">
                <a:alpha val="24000"/>
              </a:srgbClr>
            </a:solidFill>
            <a:ln w="5935" cap="flat">
              <a:noFill/>
              <a:prstDash val="solid"/>
              <a:miter/>
            </a:ln>
          </p:spPr>
          <p:txBody>
            <a:bodyPr rtlCol="0" anchor="ctr"/>
            <a:lstStyle/>
            <a:p>
              <a:endParaRPr lang="es-BO"/>
            </a:p>
          </p:txBody>
        </p:sp>
        <p:sp>
          <p:nvSpPr>
            <p:cNvPr id="267" name="Forma libre: forma 266">
              <a:extLst>
                <a:ext uri="{FF2B5EF4-FFF2-40B4-BE49-F238E27FC236}">
                  <a16:creationId xmlns:a16="http://schemas.microsoft.com/office/drawing/2014/main" id="{27C11008-7014-ABB1-71FE-048834E23956}"/>
                </a:ext>
              </a:extLst>
            </p:cNvPr>
            <p:cNvSpPr/>
            <p:nvPr/>
          </p:nvSpPr>
          <p:spPr>
            <a:xfrm>
              <a:off x="10476723" y="1501721"/>
              <a:ext cx="55153" cy="111332"/>
            </a:xfrm>
            <a:custGeom>
              <a:avLst/>
              <a:gdLst>
                <a:gd name="connsiteX0" fmla="*/ 47423 w 55153"/>
                <a:gd name="connsiteY0" fmla="*/ 0 h 111332"/>
                <a:gd name="connsiteX1" fmla="*/ 48671 w 55153"/>
                <a:gd name="connsiteY1" fmla="*/ 3687 h 111332"/>
                <a:gd name="connsiteX2" fmla="*/ 50456 w 55153"/>
                <a:gd name="connsiteY2" fmla="*/ 17782 h 111332"/>
                <a:gd name="connsiteX3" fmla="*/ 55154 w 55153"/>
                <a:gd name="connsiteY3" fmla="*/ 50314 h 111332"/>
                <a:gd name="connsiteX4" fmla="*/ 54797 w 55153"/>
                <a:gd name="connsiteY4" fmla="*/ 52633 h 111332"/>
                <a:gd name="connsiteX5" fmla="*/ 42724 w 55153"/>
                <a:gd name="connsiteY5" fmla="*/ 60483 h 111332"/>
                <a:gd name="connsiteX6" fmla="*/ 21136 w 55153"/>
                <a:gd name="connsiteY6" fmla="*/ 76660 h 111332"/>
                <a:gd name="connsiteX7" fmla="*/ 5554 w 55153"/>
                <a:gd name="connsiteY7" fmla="*/ 101638 h 111332"/>
                <a:gd name="connsiteX8" fmla="*/ 2164 w 55153"/>
                <a:gd name="connsiteY8" fmla="*/ 111332 h 111332"/>
                <a:gd name="connsiteX9" fmla="*/ 499 w 55153"/>
                <a:gd name="connsiteY9" fmla="*/ 106693 h 111332"/>
                <a:gd name="connsiteX10" fmla="*/ 618 w 55153"/>
                <a:gd name="connsiteY10" fmla="*/ 72378 h 111332"/>
                <a:gd name="connsiteX11" fmla="*/ 28154 w 55153"/>
                <a:gd name="connsiteY11" fmla="*/ 11121 h 111332"/>
                <a:gd name="connsiteX12" fmla="*/ 47363 w 55153"/>
                <a:gd name="connsiteY12" fmla="*/ 59 h 11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53" h="111332">
                  <a:moveTo>
                    <a:pt x="47423" y="0"/>
                  </a:moveTo>
                  <a:lnTo>
                    <a:pt x="48671" y="3687"/>
                  </a:lnTo>
                  <a:cubicBezTo>
                    <a:pt x="49266" y="8386"/>
                    <a:pt x="49801" y="13084"/>
                    <a:pt x="50456" y="17782"/>
                  </a:cubicBezTo>
                  <a:cubicBezTo>
                    <a:pt x="52002" y="28606"/>
                    <a:pt x="53548" y="39490"/>
                    <a:pt x="55154" y="50314"/>
                  </a:cubicBezTo>
                  <a:cubicBezTo>
                    <a:pt x="55035" y="51087"/>
                    <a:pt x="54916" y="51860"/>
                    <a:pt x="54797" y="52633"/>
                  </a:cubicBezTo>
                  <a:cubicBezTo>
                    <a:pt x="50812" y="55250"/>
                    <a:pt x="46947" y="58164"/>
                    <a:pt x="42724" y="60483"/>
                  </a:cubicBezTo>
                  <a:cubicBezTo>
                    <a:pt x="34814" y="64884"/>
                    <a:pt x="27737" y="70594"/>
                    <a:pt x="21136" y="76660"/>
                  </a:cubicBezTo>
                  <a:cubicBezTo>
                    <a:pt x="13761" y="83440"/>
                    <a:pt x="8587" y="91944"/>
                    <a:pt x="5554" y="101638"/>
                  </a:cubicBezTo>
                  <a:cubicBezTo>
                    <a:pt x="4721" y="104314"/>
                    <a:pt x="3710" y="106991"/>
                    <a:pt x="2164" y="111332"/>
                  </a:cubicBezTo>
                  <a:cubicBezTo>
                    <a:pt x="1153" y="108656"/>
                    <a:pt x="499" y="107704"/>
                    <a:pt x="499" y="106693"/>
                  </a:cubicBezTo>
                  <a:cubicBezTo>
                    <a:pt x="380" y="95215"/>
                    <a:pt x="-631" y="83678"/>
                    <a:pt x="618" y="72378"/>
                  </a:cubicBezTo>
                  <a:cubicBezTo>
                    <a:pt x="3175" y="49184"/>
                    <a:pt x="10966" y="27952"/>
                    <a:pt x="28154" y="11121"/>
                  </a:cubicBezTo>
                  <a:cubicBezTo>
                    <a:pt x="33684" y="5709"/>
                    <a:pt x="39691" y="1546"/>
                    <a:pt x="47363" y="59"/>
                  </a:cubicBezTo>
                  <a:close/>
                </a:path>
              </a:pathLst>
            </a:custGeom>
            <a:solidFill>
              <a:srgbClr val="38ADD7">
                <a:alpha val="24000"/>
              </a:srgbClr>
            </a:solidFill>
            <a:ln w="5935" cap="flat">
              <a:noFill/>
              <a:prstDash val="solid"/>
              <a:miter/>
            </a:ln>
          </p:spPr>
          <p:txBody>
            <a:bodyPr rtlCol="0" anchor="ctr"/>
            <a:lstStyle/>
            <a:p>
              <a:endParaRPr lang="es-BO"/>
            </a:p>
          </p:txBody>
        </p:sp>
        <p:sp>
          <p:nvSpPr>
            <p:cNvPr id="268" name="Forma libre: forma 267">
              <a:extLst>
                <a:ext uri="{FF2B5EF4-FFF2-40B4-BE49-F238E27FC236}">
                  <a16:creationId xmlns:a16="http://schemas.microsoft.com/office/drawing/2014/main" id="{56FB09FA-FB24-2887-FEC2-71279C11930F}"/>
                </a:ext>
              </a:extLst>
            </p:cNvPr>
            <p:cNvSpPr/>
            <p:nvPr/>
          </p:nvSpPr>
          <p:spPr>
            <a:xfrm>
              <a:off x="10522718" y="1367602"/>
              <a:ext cx="59100" cy="94542"/>
            </a:xfrm>
            <a:custGeom>
              <a:avLst/>
              <a:gdLst>
                <a:gd name="connsiteX0" fmla="*/ 5234 w 59100"/>
                <a:gd name="connsiteY0" fmla="*/ 5541 h 94542"/>
                <a:gd name="connsiteX1" fmla="*/ 45377 w 59100"/>
                <a:gd name="connsiteY1" fmla="*/ 6671 h 94542"/>
                <a:gd name="connsiteX2" fmla="*/ 58699 w 59100"/>
                <a:gd name="connsiteY2" fmla="*/ 37239 h 94542"/>
                <a:gd name="connsiteX3" fmla="*/ 43534 w 59100"/>
                <a:gd name="connsiteY3" fmla="*/ 66440 h 94542"/>
                <a:gd name="connsiteX4" fmla="*/ 32531 w 59100"/>
                <a:gd name="connsiteY4" fmla="*/ 75837 h 94542"/>
                <a:gd name="connsiteX5" fmla="*/ 5947 w 59100"/>
                <a:gd name="connsiteY5" fmla="*/ 92965 h 94542"/>
                <a:gd name="connsiteX6" fmla="*/ 0 w 59100"/>
                <a:gd name="connsiteY6" fmla="*/ 94154 h 94542"/>
                <a:gd name="connsiteX7" fmla="*/ 119 w 59100"/>
                <a:gd name="connsiteY7" fmla="*/ 83330 h 94542"/>
                <a:gd name="connsiteX8" fmla="*/ 3093 w 59100"/>
                <a:gd name="connsiteY8" fmla="*/ 22966 h 94542"/>
                <a:gd name="connsiteX9" fmla="*/ 3806 w 59100"/>
                <a:gd name="connsiteY9" fmla="*/ 11250 h 94542"/>
                <a:gd name="connsiteX10" fmla="*/ 5353 w 59100"/>
                <a:gd name="connsiteY10" fmla="*/ 5660 h 94542"/>
                <a:gd name="connsiteX11" fmla="*/ 5353 w 59100"/>
                <a:gd name="connsiteY11" fmla="*/ 5481 h 9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00" h="94542">
                  <a:moveTo>
                    <a:pt x="5234" y="5541"/>
                  </a:moveTo>
                  <a:cubicBezTo>
                    <a:pt x="18853" y="-2726"/>
                    <a:pt x="32175" y="-1239"/>
                    <a:pt x="45377" y="6671"/>
                  </a:cubicBezTo>
                  <a:cubicBezTo>
                    <a:pt x="55666" y="12796"/>
                    <a:pt x="60602" y="27248"/>
                    <a:pt x="58699" y="37239"/>
                  </a:cubicBezTo>
                  <a:cubicBezTo>
                    <a:pt x="56499" y="48599"/>
                    <a:pt x="51800" y="58412"/>
                    <a:pt x="43534" y="66440"/>
                  </a:cubicBezTo>
                  <a:cubicBezTo>
                    <a:pt x="40084" y="69771"/>
                    <a:pt x="36516" y="73101"/>
                    <a:pt x="32531" y="75837"/>
                  </a:cubicBezTo>
                  <a:cubicBezTo>
                    <a:pt x="23789" y="81784"/>
                    <a:pt x="14809" y="87315"/>
                    <a:pt x="5947" y="92965"/>
                  </a:cubicBezTo>
                  <a:cubicBezTo>
                    <a:pt x="4104" y="94154"/>
                    <a:pt x="2260" y="95106"/>
                    <a:pt x="0" y="94154"/>
                  </a:cubicBezTo>
                  <a:cubicBezTo>
                    <a:pt x="0" y="90527"/>
                    <a:pt x="119" y="86958"/>
                    <a:pt x="119" y="83330"/>
                  </a:cubicBezTo>
                  <a:cubicBezTo>
                    <a:pt x="0" y="63169"/>
                    <a:pt x="1130" y="43068"/>
                    <a:pt x="3093" y="22966"/>
                  </a:cubicBezTo>
                  <a:cubicBezTo>
                    <a:pt x="3449" y="19100"/>
                    <a:pt x="3568" y="15175"/>
                    <a:pt x="3806" y="11250"/>
                  </a:cubicBezTo>
                  <a:cubicBezTo>
                    <a:pt x="4341" y="9406"/>
                    <a:pt x="4817" y="7503"/>
                    <a:pt x="5353" y="5660"/>
                  </a:cubicBezTo>
                  <a:lnTo>
                    <a:pt x="5353" y="5481"/>
                  </a:lnTo>
                  <a:close/>
                </a:path>
              </a:pathLst>
            </a:custGeom>
            <a:solidFill>
              <a:srgbClr val="252B5D">
                <a:alpha val="24000"/>
              </a:srgbClr>
            </a:solidFill>
            <a:ln w="5935" cap="flat">
              <a:noFill/>
              <a:prstDash val="solid"/>
              <a:miter/>
            </a:ln>
          </p:spPr>
          <p:txBody>
            <a:bodyPr rtlCol="0" anchor="ctr"/>
            <a:lstStyle/>
            <a:p>
              <a:endParaRPr lang="es-BO"/>
            </a:p>
          </p:txBody>
        </p:sp>
        <p:sp>
          <p:nvSpPr>
            <p:cNvPr id="269" name="Forma libre: forma 268">
              <a:extLst>
                <a:ext uri="{FF2B5EF4-FFF2-40B4-BE49-F238E27FC236}">
                  <a16:creationId xmlns:a16="http://schemas.microsoft.com/office/drawing/2014/main" id="{30E4D423-0CD9-E825-17AF-29DDFE4AC5BA}"/>
                </a:ext>
              </a:extLst>
            </p:cNvPr>
            <p:cNvSpPr/>
            <p:nvPr/>
          </p:nvSpPr>
          <p:spPr>
            <a:xfrm>
              <a:off x="10525633" y="1373321"/>
              <a:ext cx="2319" cy="5590"/>
            </a:xfrm>
            <a:custGeom>
              <a:avLst/>
              <a:gdLst>
                <a:gd name="connsiteX0" fmla="*/ 2319 w 2319"/>
                <a:gd name="connsiteY0" fmla="*/ 0 h 5590"/>
                <a:gd name="connsiteX1" fmla="*/ 773 w 2319"/>
                <a:gd name="connsiteY1" fmla="*/ 5590 h 5590"/>
                <a:gd name="connsiteX2" fmla="*/ 0 w 2319"/>
                <a:gd name="connsiteY2" fmla="*/ 3152 h 5590"/>
                <a:gd name="connsiteX3" fmla="*/ 2319 w 2319"/>
                <a:gd name="connsiteY3" fmla="*/ 0 h 5590"/>
              </a:gdLst>
              <a:ahLst/>
              <a:cxnLst>
                <a:cxn ang="0">
                  <a:pos x="connsiteX0" y="connsiteY0"/>
                </a:cxn>
                <a:cxn ang="0">
                  <a:pos x="connsiteX1" y="connsiteY1"/>
                </a:cxn>
                <a:cxn ang="0">
                  <a:pos x="connsiteX2" y="connsiteY2"/>
                </a:cxn>
                <a:cxn ang="0">
                  <a:pos x="connsiteX3" y="connsiteY3"/>
                </a:cxn>
              </a:cxnLst>
              <a:rect l="l" t="t" r="r" b="b"/>
              <a:pathLst>
                <a:path w="2319" h="5590">
                  <a:moveTo>
                    <a:pt x="2319" y="0"/>
                  </a:moveTo>
                  <a:cubicBezTo>
                    <a:pt x="1784" y="1844"/>
                    <a:pt x="1308" y="3747"/>
                    <a:pt x="773" y="5590"/>
                  </a:cubicBezTo>
                  <a:cubicBezTo>
                    <a:pt x="535" y="4758"/>
                    <a:pt x="297" y="3985"/>
                    <a:pt x="0" y="3152"/>
                  </a:cubicBezTo>
                  <a:cubicBezTo>
                    <a:pt x="773" y="2081"/>
                    <a:pt x="1546" y="1011"/>
                    <a:pt x="2319" y="0"/>
                  </a:cubicBezTo>
                  <a:close/>
                </a:path>
              </a:pathLst>
            </a:custGeom>
            <a:solidFill>
              <a:srgbClr val="2E80AC">
                <a:alpha val="24000"/>
              </a:srgbClr>
            </a:solidFill>
            <a:ln w="5935" cap="flat">
              <a:noFill/>
              <a:prstDash val="solid"/>
              <a:miter/>
            </a:ln>
          </p:spPr>
          <p:txBody>
            <a:bodyPr rtlCol="0" anchor="ctr"/>
            <a:lstStyle/>
            <a:p>
              <a:endParaRPr lang="es-BO"/>
            </a:p>
          </p:txBody>
        </p:sp>
        <p:sp>
          <p:nvSpPr>
            <p:cNvPr id="270" name="Forma libre: forma 269">
              <a:extLst>
                <a:ext uri="{FF2B5EF4-FFF2-40B4-BE49-F238E27FC236}">
                  <a16:creationId xmlns:a16="http://schemas.microsoft.com/office/drawing/2014/main" id="{5300BFB9-FF59-8EE8-A1D7-EB8AB2E02C3D}"/>
                </a:ext>
              </a:extLst>
            </p:cNvPr>
            <p:cNvSpPr/>
            <p:nvPr/>
          </p:nvSpPr>
          <p:spPr>
            <a:xfrm>
              <a:off x="10490009" y="1378197"/>
              <a:ext cx="1427" cy="2259"/>
            </a:xfrm>
            <a:custGeom>
              <a:avLst/>
              <a:gdLst>
                <a:gd name="connsiteX0" fmla="*/ 0 w 1427"/>
                <a:gd name="connsiteY0" fmla="*/ 2260 h 2259"/>
                <a:gd name="connsiteX1" fmla="*/ 1427 w 1427"/>
                <a:gd name="connsiteY1" fmla="*/ 0 h 2259"/>
                <a:gd name="connsiteX2" fmla="*/ 0 w 1427"/>
                <a:gd name="connsiteY2" fmla="*/ 2260 h 2259"/>
              </a:gdLst>
              <a:ahLst/>
              <a:cxnLst>
                <a:cxn ang="0">
                  <a:pos x="connsiteX0" y="connsiteY0"/>
                </a:cxn>
                <a:cxn ang="0">
                  <a:pos x="connsiteX1" y="connsiteY1"/>
                </a:cxn>
                <a:cxn ang="0">
                  <a:pos x="connsiteX2" y="connsiteY2"/>
                </a:cxn>
              </a:cxnLst>
              <a:rect l="l" t="t" r="r" b="b"/>
              <a:pathLst>
                <a:path w="1427" h="2259">
                  <a:moveTo>
                    <a:pt x="0" y="2260"/>
                  </a:moveTo>
                  <a:lnTo>
                    <a:pt x="1427" y="0"/>
                  </a:lnTo>
                  <a:lnTo>
                    <a:pt x="0" y="2260"/>
                  </a:lnTo>
                  <a:close/>
                </a:path>
              </a:pathLst>
            </a:custGeom>
            <a:solidFill>
              <a:srgbClr val="1D96BD">
                <a:alpha val="24000"/>
              </a:srgbClr>
            </a:solidFill>
            <a:ln w="5935" cap="flat">
              <a:noFill/>
              <a:prstDash val="solid"/>
              <a:miter/>
            </a:ln>
          </p:spPr>
          <p:txBody>
            <a:bodyPr rtlCol="0" anchor="ctr"/>
            <a:lstStyle/>
            <a:p>
              <a:endParaRPr lang="es-BO"/>
            </a:p>
          </p:txBody>
        </p:sp>
        <p:sp>
          <p:nvSpPr>
            <p:cNvPr id="271" name="Forma libre: forma 270">
              <a:extLst>
                <a:ext uri="{FF2B5EF4-FFF2-40B4-BE49-F238E27FC236}">
                  <a16:creationId xmlns:a16="http://schemas.microsoft.com/office/drawing/2014/main" id="{BB2A94E5-596C-730F-2F87-F09B3CAF3A35}"/>
                </a:ext>
              </a:extLst>
            </p:cNvPr>
            <p:cNvSpPr/>
            <p:nvPr/>
          </p:nvSpPr>
          <p:spPr>
            <a:xfrm>
              <a:off x="10792939" y="1158745"/>
              <a:ext cx="523236" cy="845042"/>
            </a:xfrm>
            <a:custGeom>
              <a:avLst/>
              <a:gdLst>
                <a:gd name="connsiteX0" fmla="*/ 166425 w 523236"/>
                <a:gd name="connsiteY0" fmla="*/ 844983 h 845042"/>
                <a:gd name="connsiteX1" fmla="*/ 152984 w 523236"/>
                <a:gd name="connsiteY1" fmla="*/ 844150 h 845042"/>
                <a:gd name="connsiteX2" fmla="*/ 119085 w 523236"/>
                <a:gd name="connsiteY2" fmla="*/ 830709 h 845042"/>
                <a:gd name="connsiteX3" fmla="*/ 112484 w 523236"/>
                <a:gd name="connsiteY3" fmla="*/ 826130 h 845042"/>
                <a:gd name="connsiteX4" fmla="*/ 97497 w 523236"/>
                <a:gd name="connsiteY4" fmla="*/ 807515 h 845042"/>
                <a:gd name="connsiteX5" fmla="*/ 93333 w 523236"/>
                <a:gd name="connsiteY5" fmla="*/ 799605 h 845042"/>
                <a:gd name="connsiteX6" fmla="*/ 89706 w 523236"/>
                <a:gd name="connsiteY6" fmla="*/ 785808 h 845042"/>
                <a:gd name="connsiteX7" fmla="*/ 87208 w 523236"/>
                <a:gd name="connsiteY7" fmla="*/ 768144 h 845042"/>
                <a:gd name="connsiteX8" fmla="*/ 87743 w 523236"/>
                <a:gd name="connsiteY8" fmla="*/ 757915 h 845042"/>
                <a:gd name="connsiteX9" fmla="*/ 87921 w 523236"/>
                <a:gd name="connsiteY9" fmla="*/ 755774 h 845042"/>
                <a:gd name="connsiteX10" fmla="*/ 100589 w 523236"/>
                <a:gd name="connsiteY10" fmla="*/ 705461 h 845042"/>
                <a:gd name="connsiteX11" fmla="*/ 106001 w 523236"/>
                <a:gd name="connsiteY11" fmla="*/ 685716 h 845042"/>
                <a:gd name="connsiteX12" fmla="*/ 105347 w 523236"/>
                <a:gd name="connsiteY12" fmla="*/ 664127 h 845042"/>
                <a:gd name="connsiteX13" fmla="*/ 55509 w 523236"/>
                <a:gd name="connsiteY13" fmla="*/ 633380 h 845042"/>
                <a:gd name="connsiteX14" fmla="*/ 34872 w 523236"/>
                <a:gd name="connsiteY14" fmla="*/ 639863 h 845042"/>
                <a:gd name="connsiteX15" fmla="*/ 28628 w 523236"/>
                <a:gd name="connsiteY15" fmla="*/ 642360 h 845042"/>
                <a:gd name="connsiteX16" fmla="*/ 33147 w 523236"/>
                <a:gd name="connsiteY16" fmla="*/ 633142 h 845042"/>
                <a:gd name="connsiteX17" fmla="*/ 56520 w 523236"/>
                <a:gd name="connsiteY17" fmla="*/ 574443 h 845042"/>
                <a:gd name="connsiteX18" fmla="*/ 61278 w 523236"/>
                <a:gd name="connsiteY18" fmla="*/ 543279 h 845042"/>
                <a:gd name="connsiteX19" fmla="*/ 40641 w 523236"/>
                <a:gd name="connsiteY19" fmla="*/ 506228 h 845042"/>
                <a:gd name="connsiteX20" fmla="*/ 12689 w 523236"/>
                <a:gd name="connsiteY20" fmla="*/ 496891 h 845042"/>
                <a:gd name="connsiteX21" fmla="*/ 3649 w 523236"/>
                <a:gd name="connsiteY21" fmla="*/ 496177 h 845042"/>
                <a:gd name="connsiteX22" fmla="*/ 140 w 523236"/>
                <a:gd name="connsiteY22" fmla="*/ 494393 h 845042"/>
                <a:gd name="connsiteX23" fmla="*/ 319 w 523236"/>
                <a:gd name="connsiteY23" fmla="*/ 493442 h 845042"/>
                <a:gd name="connsiteX24" fmla="*/ 2995 w 523236"/>
                <a:gd name="connsiteY24" fmla="*/ 489754 h 845042"/>
                <a:gd name="connsiteX25" fmla="*/ 13522 w 523236"/>
                <a:gd name="connsiteY25" fmla="*/ 448897 h 845042"/>
                <a:gd name="connsiteX26" fmla="*/ 81 w 523236"/>
                <a:gd name="connsiteY26" fmla="*/ 412084 h 845042"/>
                <a:gd name="connsiteX27" fmla="*/ 259 w 523236"/>
                <a:gd name="connsiteY27" fmla="*/ 410775 h 845042"/>
                <a:gd name="connsiteX28" fmla="*/ 21015 w 523236"/>
                <a:gd name="connsiteY28" fmla="*/ 410121 h 845042"/>
                <a:gd name="connsiteX29" fmla="*/ 58185 w 523236"/>
                <a:gd name="connsiteY29" fmla="*/ 393707 h 845042"/>
                <a:gd name="connsiteX30" fmla="*/ 82093 w 523236"/>
                <a:gd name="connsiteY30" fmla="*/ 367777 h 845042"/>
                <a:gd name="connsiteX31" fmla="*/ 134488 w 523236"/>
                <a:gd name="connsiteY31" fmla="*/ 249486 h 845042"/>
                <a:gd name="connsiteX32" fmla="*/ 135083 w 523236"/>
                <a:gd name="connsiteY32" fmla="*/ 245026 h 845042"/>
                <a:gd name="connsiteX33" fmla="*/ 136986 w 523236"/>
                <a:gd name="connsiteY33" fmla="*/ 239792 h 845042"/>
                <a:gd name="connsiteX34" fmla="*/ 142755 w 523236"/>
                <a:gd name="connsiteY34" fmla="*/ 244728 h 845042"/>
                <a:gd name="connsiteX35" fmla="*/ 219712 w 523236"/>
                <a:gd name="connsiteY35" fmla="*/ 284099 h 845042"/>
                <a:gd name="connsiteX36" fmla="*/ 280790 w 523236"/>
                <a:gd name="connsiteY36" fmla="*/ 268220 h 845042"/>
                <a:gd name="connsiteX37" fmla="*/ 305233 w 523236"/>
                <a:gd name="connsiteY37" fmla="*/ 190847 h 845042"/>
                <a:gd name="connsiteX38" fmla="*/ 270620 w 523236"/>
                <a:gd name="connsiteY38" fmla="*/ 144696 h 845042"/>
                <a:gd name="connsiteX39" fmla="*/ 276449 w 523236"/>
                <a:gd name="connsiteY39" fmla="*/ 141187 h 845042"/>
                <a:gd name="connsiteX40" fmla="*/ 291436 w 523236"/>
                <a:gd name="connsiteY40" fmla="*/ 132980 h 845042"/>
                <a:gd name="connsiteX41" fmla="*/ 320220 w 523236"/>
                <a:gd name="connsiteY41" fmla="*/ 113116 h 845042"/>
                <a:gd name="connsiteX42" fmla="*/ 331223 w 523236"/>
                <a:gd name="connsiteY42" fmla="*/ 103898 h 845042"/>
                <a:gd name="connsiteX43" fmla="*/ 368274 w 523236"/>
                <a:gd name="connsiteY43" fmla="*/ 56261 h 845042"/>
                <a:gd name="connsiteX44" fmla="*/ 378206 w 523236"/>
                <a:gd name="connsiteY44" fmla="*/ 35148 h 845042"/>
                <a:gd name="connsiteX45" fmla="*/ 381774 w 523236"/>
                <a:gd name="connsiteY45" fmla="*/ 28011 h 845042"/>
                <a:gd name="connsiteX46" fmla="*/ 390338 w 523236"/>
                <a:gd name="connsiteY46" fmla="*/ 4520 h 845042"/>
                <a:gd name="connsiteX47" fmla="*/ 392420 w 523236"/>
                <a:gd name="connsiteY47" fmla="*/ 0 h 845042"/>
                <a:gd name="connsiteX48" fmla="*/ 397713 w 523236"/>
                <a:gd name="connsiteY48" fmla="*/ 3747 h 845042"/>
                <a:gd name="connsiteX49" fmla="*/ 410797 w 523236"/>
                <a:gd name="connsiteY49" fmla="*/ 20637 h 845042"/>
                <a:gd name="connsiteX50" fmla="*/ 419182 w 523236"/>
                <a:gd name="connsiteY50" fmla="*/ 39014 h 845042"/>
                <a:gd name="connsiteX51" fmla="*/ 434764 w 523236"/>
                <a:gd name="connsiteY51" fmla="*/ 87067 h 845042"/>
                <a:gd name="connsiteX52" fmla="*/ 462597 w 523236"/>
                <a:gd name="connsiteY52" fmla="*/ 161408 h 845042"/>
                <a:gd name="connsiteX53" fmla="*/ 463192 w 523236"/>
                <a:gd name="connsiteY53" fmla="*/ 162062 h 845042"/>
                <a:gd name="connsiteX54" fmla="*/ 463846 w 523236"/>
                <a:gd name="connsiteY54" fmla="*/ 165452 h 845042"/>
                <a:gd name="connsiteX55" fmla="*/ 464976 w 523236"/>
                <a:gd name="connsiteY55" fmla="*/ 169139 h 845042"/>
                <a:gd name="connsiteX56" fmla="*/ 464976 w 523236"/>
                <a:gd name="connsiteY56" fmla="*/ 169139 h 845042"/>
                <a:gd name="connsiteX57" fmla="*/ 465154 w 523236"/>
                <a:gd name="connsiteY57" fmla="*/ 173540 h 845042"/>
                <a:gd name="connsiteX58" fmla="*/ 466820 w 523236"/>
                <a:gd name="connsiteY58" fmla="*/ 205298 h 845042"/>
                <a:gd name="connsiteX59" fmla="*/ 446302 w 523236"/>
                <a:gd name="connsiteY59" fmla="*/ 235689 h 845042"/>
                <a:gd name="connsiteX60" fmla="*/ 436310 w 523236"/>
                <a:gd name="connsiteY60" fmla="*/ 246096 h 845042"/>
                <a:gd name="connsiteX61" fmla="*/ 428817 w 523236"/>
                <a:gd name="connsiteY61" fmla="*/ 255136 h 845042"/>
                <a:gd name="connsiteX62" fmla="*/ 422632 w 523236"/>
                <a:gd name="connsiteY62" fmla="*/ 296113 h 845042"/>
                <a:gd name="connsiteX63" fmla="*/ 438392 w 523236"/>
                <a:gd name="connsiteY63" fmla="*/ 327455 h 845042"/>
                <a:gd name="connsiteX64" fmla="*/ 460218 w 523236"/>
                <a:gd name="connsiteY64" fmla="*/ 357310 h 845042"/>
                <a:gd name="connsiteX65" fmla="*/ 473956 w 523236"/>
                <a:gd name="connsiteY65" fmla="*/ 373962 h 845042"/>
                <a:gd name="connsiteX66" fmla="*/ 476157 w 523236"/>
                <a:gd name="connsiteY66" fmla="*/ 376817 h 845042"/>
                <a:gd name="connsiteX67" fmla="*/ 476573 w 523236"/>
                <a:gd name="connsiteY67" fmla="*/ 377352 h 845042"/>
                <a:gd name="connsiteX68" fmla="*/ 477881 w 523236"/>
                <a:gd name="connsiteY68" fmla="*/ 378839 h 845042"/>
                <a:gd name="connsiteX69" fmla="*/ 478119 w 523236"/>
                <a:gd name="connsiteY69" fmla="*/ 379136 h 845042"/>
                <a:gd name="connsiteX70" fmla="*/ 481331 w 523236"/>
                <a:gd name="connsiteY70" fmla="*/ 382883 h 845042"/>
                <a:gd name="connsiteX71" fmla="*/ 481331 w 523236"/>
                <a:gd name="connsiteY71" fmla="*/ 382883 h 845042"/>
                <a:gd name="connsiteX72" fmla="*/ 482996 w 523236"/>
                <a:gd name="connsiteY72" fmla="*/ 384845 h 845042"/>
                <a:gd name="connsiteX73" fmla="*/ 482996 w 523236"/>
                <a:gd name="connsiteY73" fmla="*/ 384845 h 845042"/>
                <a:gd name="connsiteX74" fmla="*/ 485196 w 523236"/>
                <a:gd name="connsiteY74" fmla="*/ 387700 h 845042"/>
                <a:gd name="connsiteX75" fmla="*/ 485553 w 523236"/>
                <a:gd name="connsiteY75" fmla="*/ 388176 h 845042"/>
                <a:gd name="connsiteX76" fmla="*/ 490371 w 523236"/>
                <a:gd name="connsiteY76" fmla="*/ 393826 h 845042"/>
                <a:gd name="connsiteX77" fmla="*/ 490371 w 523236"/>
                <a:gd name="connsiteY77" fmla="*/ 393826 h 845042"/>
                <a:gd name="connsiteX78" fmla="*/ 492095 w 523236"/>
                <a:gd name="connsiteY78" fmla="*/ 395907 h 845042"/>
                <a:gd name="connsiteX79" fmla="*/ 493225 w 523236"/>
                <a:gd name="connsiteY79" fmla="*/ 397394 h 845042"/>
                <a:gd name="connsiteX80" fmla="*/ 494177 w 523236"/>
                <a:gd name="connsiteY80" fmla="*/ 398702 h 845042"/>
                <a:gd name="connsiteX81" fmla="*/ 494415 w 523236"/>
                <a:gd name="connsiteY81" fmla="*/ 399059 h 845042"/>
                <a:gd name="connsiteX82" fmla="*/ 497686 w 523236"/>
                <a:gd name="connsiteY82" fmla="*/ 402687 h 845042"/>
                <a:gd name="connsiteX83" fmla="*/ 497805 w 523236"/>
                <a:gd name="connsiteY83" fmla="*/ 402865 h 845042"/>
                <a:gd name="connsiteX84" fmla="*/ 499410 w 523236"/>
                <a:gd name="connsiteY84" fmla="*/ 404709 h 845042"/>
                <a:gd name="connsiteX85" fmla="*/ 499410 w 523236"/>
                <a:gd name="connsiteY85" fmla="*/ 404709 h 845042"/>
                <a:gd name="connsiteX86" fmla="*/ 501135 w 523236"/>
                <a:gd name="connsiteY86" fmla="*/ 406672 h 845042"/>
                <a:gd name="connsiteX87" fmla="*/ 501135 w 523236"/>
                <a:gd name="connsiteY87" fmla="*/ 406672 h 845042"/>
                <a:gd name="connsiteX88" fmla="*/ 505060 w 523236"/>
                <a:gd name="connsiteY88" fmla="*/ 411548 h 845042"/>
                <a:gd name="connsiteX89" fmla="*/ 505239 w 523236"/>
                <a:gd name="connsiteY89" fmla="*/ 411786 h 845042"/>
                <a:gd name="connsiteX90" fmla="*/ 508450 w 523236"/>
                <a:gd name="connsiteY90" fmla="*/ 415592 h 845042"/>
                <a:gd name="connsiteX91" fmla="*/ 508450 w 523236"/>
                <a:gd name="connsiteY91" fmla="*/ 415592 h 845042"/>
                <a:gd name="connsiteX92" fmla="*/ 513922 w 523236"/>
                <a:gd name="connsiteY92" fmla="*/ 422908 h 845042"/>
                <a:gd name="connsiteX93" fmla="*/ 517193 w 523236"/>
                <a:gd name="connsiteY93" fmla="*/ 428260 h 845042"/>
                <a:gd name="connsiteX94" fmla="*/ 520464 w 523236"/>
                <a:gd name="connsiteY94" fmla="*/ 433672 h 845042"/>
                <a:gd name="connsiteX95" fmla="*/ 509759 w 523236"/>
                <a:gd name="connsiteY95" fmla="*/ 460197 h 845042"/>
                <a:gd name="connsiteX96" fmla="*/ 498340 w 523236"/>
                <a:gd name="connsiteY96" fmla="*/ 462813 h 845042"/>
                <a:gd name="connsiteX97" fmla="*/ 480617 w 523236"/>
                <a:gd name="connsiteY97" fmla="*/ 466382 h 845042"/>
                <a:gd name="connsiteX98" fmla="*/ 470804 w 523236"/>
                <a:gd name="connsiteY98" fmla="*/ 470783 h 845042"/>
                <a:gd name="connsiteX99" fmla="*/ 464679 w 523236"/>
                <a:gd name="connsiteY99" fmla="*/ 481131 h 845042"/>
                <a:gd name="connsiteX100" fmla="*/ 464203 w 523236"/>
                <a:gd name="connsiteY100" fmla="*/ 485591 h 845042"/>
                <a:gd name="connsiteX101" fmla="*/ 470269 w 523236"/>
                <a:gd name="connsiteY101" fmla="*/ 514911 h 845042"/>
                <a:gd name="connsiteX102" fmla="*/ 477406 w 523236"/>
                <a:gd name="connsiteY102" fmla="*/ 527460 h 845042"/>
                <a:gd name="connsiteX103" fmla="*/ 468425 w 523236"/>
                <a:gd name="connsiteY103" fmla="*/ 553390 h 845042"/>
                <a:gd name="connsiteX104" fmla="*/ 461586 w 523236"/>
                <a:gd name="connsiteY104" fmla="*/ 555174 h 845042"/>
                <a:gd name="connsiteX105" fmla="*/ 448978 w 523236"/>
                <a:gd name="connsiteY105" fmla="*/ 554222 h 845042"/>
                <a:gd name="connsiteX106" fmla="*/ 440890 w 523236"/>
                <a:gd name="connsiteY106" fmla="*/ 553806 h 845042"/>
                <a:gd name="connsiteX107" fmla="*/ 432682 w 523236"/>
                <a:gd name="connsiteY107" fmla="*/ 562073 h 845042"/>
                <a:gd name="connsiteX108" fmla="*/ 435894 w 523236"/>
                <a:gd name="connsiteY108" fmla="*/ 563738 h 845042"/>
                <a:gd name="connsiteX109" fmla="*/ 441306 w 523236"/>
                <a:gd name="connsiteY109" fmla="*/ 564095 h 845042"/>
                <a:gd name="connsiteX110" fmla="*/ 450821 w 523236"/>
                <a:gd name="connsiteY110" fmla="*/ 569447 h 845042"/>
                <a:gd name="connsiteX111" fmla="*/ 450465 w 523236"/>
                <a:gd name="connsiteY111" fmla="*/ 582293 h 845042"/>
                <a:gd name="connsiteX112" fmla="*/ 443447 w 523236"/>
                <a:gd name="connsiteY112" fmla="*/ 589192 h 845042"/>
                <a:gd name="connsiteX113" fmla="*/ 431255 w 523236"/>
                <a:gd name="connsiteY113" fmla="*/ 596983 h 845042"/>
                <a:gd name="connsiteX114" fmla="*/ 421026 w 523236"/>
                <a:gd name="connsiteY114" fmla="*/ 604358 h 845042"/>
                <a:gd name="connsiteX115" fmla="*/ 415971 w 523236"/>
                <a:gd name="connsiteY115" fmla="*/ 620653 h 845042"/>
                <a:gd name="connsiteX116" fmla="*/ 420788 w 523236"/>
                <a:gd name="connsiteY116" fmla="*/ 631239 h 845042"/>
                <a:gd name="connsiteX117" fmla="*/ 427925 w 523236"/>
                <a:gd name="connsiteY117" fmla="*/ 640576 h 845042"/>
                <a:gd name="connsiteX118" fmla="*/ 433991 w 523236"/>
                <a:gd name="connsiteY118" fmla="*/ 649556 h 845042"/>
                <a:gd name="connsiteX119" fmla="*/ 434823 w 523236"/>
                <a:gd name="connsiteY119" fmla="*/ 661748 h 845042"/>
                <a:gd name="connsiteX120" fmla="*/ 433991 w 523236"/>
                <a:gd name="connsiteY120" fmla="*/ 664306 h 845042"/>
                <a:gd name="connsiteX121" fmla="*/ 416030 w 523236"/>
                <a:gd name="connsiteY121" fmla="*/ 681791 h 845042"/>
                <a:gd name="connsiteX122" fmla="*/ 398426 w 523236"/>
                <a:gd name="connsiteY122" fmla="*/ 685597 h 845042"/>
                <a:gd name="connsiteX123" fmla="*/ 352514 w 523236"/>
                <a:gd name="connsiteY123" fmla="*/ 682802 h 845042"/>
                <a:gd name="connsiteX124" fmla="*/ 346269 w 523236"/>
                <a:gd name="connsiteY124" fmla="*/ 681850 h 845042"/>
                <a:gd name="connsiteX125" fmla="*/ 340857 w 523236"/>
                <a:gd name="connsiteY125" fmla="*/ 680542 h 845042"/>
                <a:gd name="connsiteX126" fmla="*/ 336218 w 523236"/>
                <a:gd name="connsiteY126" fmla="*/ 679828 h 845042"/>
                <a:gd name="connsiteX127" fmla="*/ 331401 w 523236"/>
                <a:gd name="connsiteY127" fmla="*/ 678579 h 845042"/>
                <a:gd name="connsiteX128" fmla="*/ 328844 w 523236"/>
                <a:gd name="connsiteY128" fmla="*/ 678044 h 845042"/>
                <a:gd name="connsiteX129" fmla="*/ 324145 w 523236"/>
                <a:gd name="connsiteY129" fmla="*/ 676676 h 845042"/>
                <a:gd name="connsiteX130" fmla="*/ 271513 w 523236"/>
                <a:gd name="connsiteY130" fmla="*/ 660143 h 845042"/>
                <a:gd name="connsiteX131" fmla="*/ 251887 w 523236"/>
                <a:gd name="connsiteY131" fmla="*/ 653244 h 845042"/>
                <a:gd name="connsiteX132" fmla="*/ 243144 w 523236"/>
                <a:gd name="connsiteY132" fmla="*/ 655742 h 845042"/>
                <a:gd name="connsiteX133" fmla="*/ 235651 w 523236"/>
                <a:gd name="connsiteY133" fmla="*/ 669123 h 845042"/>
                <a:gd name="connsiteX134" fmla="*/ 226432 w 523236"/>
                <a:gd name="connsiteY134" fmla="*/ 698443 h 845042"/>
                <a:gd name="connsiteX135" fmla="*/ 213230 w 523236"/>
                <a:gd name="connsiteY135" fmla="*/ 768679 h 845042"/>
                <a:gd name="connsiteX136" fmla="*/ 205379 w 523236"/>
                <a:gd name="connsiteY136" fmla="*/ 830590 h 845042"/>
                <a:gd name="connsiteX137" fmla="*/ 198064 w 523236"/>
                <a:gd name="connsiteY137" fmla="*/ 836835 h 845042"/>
                <a:gd name="connsiteX138" fmla="*/ 166722 w 523236"/>
                <a:gd name="connsiteY138" fmla="*/ 845042 h 845042"/>
                <a:gd name="connsiteX139" fmla="*/ 462775 w 523236"/>
                <a:gd name="connsiteY139" fmla="*/ 195188 h 845042"/>
                <a:gd name="connsiteX140" fmla="*/ 457423 w 523236"/>
                <a:gd name="connsiteY140" fmla="*/ 191560 h 845042"/>
                <a:gd name="connsiteX141" fmla="*/ 375530 w 523236"/>
                <a:gd name="connsiteY141" fmla="*/ 175086 h 845042"/>
                <a:gd name="connsiteX142" fmla="*/ 349362 w 523236"/>
                <a:gd name="connsiteY142" fmla="*/ 181628 h 845042"/>
                <a:gd name="connsiteX143" fmla="*/ 322599 w 523236"/>
                <a:gd name="connsiteY143" fmla="*/ 201016 h 845042"/>
                <a:gd name="connsiteX144" fmla="*/ 320577 w 523236"/>
                <a:gd name="connsiteY144" fmla="*/ 205120 h 845042"/>
                <a:gd name="connsiteX145" fmla="*/ 324800 w 523236"/>
                <a:gd name="connsiteY145" fmla="*/ 205120 h 845042"/>
                <a:gd name="connsiteX146" fmla="*/ 348767 w 523236"/>
                <a:gd name="connsiteY146" fmla="*/ 200897 h 845042"/>
                <a:gd name="connsiteX147" fmla="*/ 375470 w 523236"/>
                <a:gd name="connsiteY147" fmla="*/ 196734 h 845042"/>
                <a:gd name="connsiteX148" fmla="*/ 415019 w 523236"/>
                <a:gd name="connsiteY148" fmla="*/ 199113 h 845042"/>
                <a:gd name="connsiteX149" fmla="*/ 439343 w 523236"/>
                <a:gd name="connsiteY149" fmla="*/ 205477 h 845042"/>
                <a:gd name="connsiteX150" fmla="*/ 461051 w 523236"/>
                <a:gd name="connsiteY150" fmla="*/ 198697 h 845042"/>
                <a:gd name="connsiteX151" fmla="*/ 462657 w 523236"/>
                <a:gd name="connsiteY151" fmla="*/ 195248 h 845042"/>
                <a:gd name="connsiteX152" fmla="*/ 404909 w 523236"/>
                <a:gd name="connsiteY152" fmla="*/ 282731 h 845042"/>
                <a:gd name="connsiteX153" fmla="*/ 396940 w 523236"/>
                <a:gd name="connsiteY153" fmla="*/ 278033 h 845042"/>
                <a:gd name="connsiteX154" fmla="*/ 390457 w 523236"/>
                <a:gd name="connsiteY154" fmla="*/ 280709 h 845042"/>
                <a:gd name="connsiteX155" fmla="*/ 375589 w 523236"/>
                <a:gd name="connsiteY155" fmla="*/ 286656 h 845042"/>
                <a:gd name="connsiteX156" fmla="*/ 363992 w 523236"/>
                <a:gd name="connsiteY156" fmla="*/ 288381 h 845042"/>
                <a:gd name="connsiteX157" fmla="*/ 316593 w 523236"/>
                <a:gd name="connsiteY157" fmla="*/ 280709 h 845042"/>
                <a:gd name="connsiteX158" fmla="*/ 306482 w 523236"/>
                <a:gd name="connsiteY158" fmla="*/ 276011 h 845042"/>
                <a:gd name="connsiteX159" fmla="*/ 303687 w 523236"/>
                <a:gd name="connsiteY159" fmla="*/ 280888 h 845042"/>
                <a:gd name="connsiteX160" fmla="*/ 304995 w 523236"/>
                <a:gd name="connsiteY160" fmla="*/ 289987 h 845042"/>
                <a:gd name="connsiteX161" fmla="*/ 333542 w 523236"/>
                <a:gd name="connsiteY161" fmla="*/ 313181 h 845042"/>
                <a:gd name="connsiteX162" fmla="*/ 363338 w 523236"/>
                <a:gd name="connsiteY162" fmla="*/ 318058 h 845042"/>
                <a:gd name="connsiteX163" fmla="*/ 402114 w 523236"/>
                <a:gd name="connsiteY163" fmla="*/ 289690 h 845042"/>
                <a:gd name="connsiteX164" fmla="*/ 404909 w 523236"/>
                <a:gd name="connsiteY164" fmla="*/ 282612 h 845042"/>
                <a:gd name="connsiteX165" fmla="*/ 389625 w 523236"/>
                <a:gd name="connsiteY165" fmla="*/ 328763 h 845042"/>
                <a:gd name="connsiteX166" fmla="*/ 388851 w 523236"/>
                <a:gd name="connsiteY166" fmla="*/ 328822 h 845042"/>
                <a:gd name="connsiteX167" fmla="*/ 387484 w 523236"/>
                <a:gd name="connsiteY167" fmla="*/ 331082 h 845042"/>
                <a:gd name="connsiteX168" fmla="*/ 373745 w 523236"/>
                <a:gd name="connsiteY168" fmla="*/ 352017 h 845042"/>
                <a:gd name="connsiteX169" fmla="*/ 368155 w 523236"/>
                <a:gd name="connsiteY169" fmla="*/ 357904 h 845042"/>
                <a:gd name="connsiteX170" fmla="*/ 364527 w 523236"/>
                <a:gd name="connsiteY170" fmla="*/ 365993 h 845042"/>
                <a:gd name="connsiteX171" fmla="*/ 368452 w 523236"/>
                <a:gd name="connsiteY171" fmla="*/ 375508 h 845042"/>
                <a:gd name="connsiteX172" fmla="*/ 378563 w 523236"/>
                <a:gd name="connsiteY172" fmla="*/ 375746 h 845042"/>
                <a:gd name="connsiteX173" fmla="*/ 384867 w 523236"/>
                <a:gd name="connsiteY173" fmla="*/ 369561 h 845042"/>
                <a:gd name="connsiteX174" fmla="*/ 389981 w 523236"/>
                <a:gd name="connsiteY174" fmla="*/ 356180 h 845042"/>
                <a:gd name="connsiteX175" fmla="*/ 389684 w 523236"/>
                <a:gd name="connsiteY175" fmla="*/ 328763 h 84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23236" h="845042">
                  <a:moveTo>
                    <a:pt x="166425" y="844983"/>
                  </a:moveTo>
                  <a:cubicBezTo>
                    <a:pt x="161965" y="844745"/>
                    <a:pt x="157445" y="844745"/>
                    <a:pt x="152984" y="844150"/>
                  </a:cubicBezTo>
                  <a:cubicBezTo>
                    <a:pt x="140614" y="842485"/>
                    <a:pt x="129314" y="837905"/>
                    <a:pt x="119085" y="830709"/>
                  </a:cubicBezTo>
                  <a:cubicBezTo>
                    <a:pt x="116885" y="829163"/>
                    <a:pt x="114684" y="827676"/>
                    <a:pt x="112484" y="826130"/>
                  </a:cubicBezTo>
                  <a:cubicBezTo>
                    <a:pt x="106774" y="820480"/>
                    <a:pt x="101124" y="814830"/>
                    <a:pt x="97497" y="807515"/>
                  </a:cubicBezTo>
                  <a:cubicBezTo>
                    <a:pt x="96188" y="804839"/>
                    <a:pt x="94701" y="802222"/>
                    <a:pt x="93333" y="799605"/>
                  </a:cubicBezTo>
                  <a:cubicBezTo>
                    <a:pt x="92085" y="795026"/>
                    <a:pt x="90598" y="790446"/>
                    <a:pt x="89706" y="785808"/>
                  </a:cubicBezTo>
                  <a:cubicBezTo>
                    <a:pt x="88576" y="779979"/>
                    <a:pt x="88040" y="774032"/>
                    <a:pt x="87208" y="768144"/>
                  </a:cubicBezTo>
                  <a:lnTo>
                    <a:pt x="87743" y="757915"/>
                  </a:lnTo>
                  <a:lnTo>
                    <a:pt x="87921" y="755774"/>
                  </a:lnTo>
                  <a:cubicBezTo>
                    <a:pt x="90360" y="738527"/>
                    <a:pt x="95118" y="721934"/>
                    <a:pt x="100589" y="705461"/>
                  </a:cubicBezTo>
                  <a:cubicBezTo>
                    <a:pt x="102730" y="698978"/>
                    <a:pt x="104217" y="692317"/>
                    <a:pt x="106001" y="685716"/>
                  </a:cubicBezTo>
                  <a:cubicBezTo>
                    <a:pt x="106774" y="678520"/>
                    <a:pt x="107369" y="671264"/>
                    <a:pt x="105347" y="664127"/>
                  </a:cubicBezTo>
                  <a:cubicBezTo>
                    <a:pt x="99400" y="642658"/>
                    <a:pt x="78406" y="629752"/>
                    <a:pt x="55509" y="633380"/>
                  </a:cubicBezTo>
                  <a:cubicBezTo>
                    <a:pt x="48313" y="634510"/>
                    <a:pt x="41474" y="636770"/>
                    <a:pt x="34872" y="639863"/>
                  </a:cubicBezTo>
                  <a:cubicBezTo>
                    <a:pt x="33326" y="640576"/>
                    <a:pt x="31720" y="641111"/>
                    <a:pt x="28628" y="642360"/>
                  </a:cubicBezTo>
                  <a:cubicBezTo>
                    <a:pt x="30590" y="638316"/>
                    <a:pt x="31839" y="635759"/>
                    <a:pt x="33147" y="633142"/>
                  </a:cubicBezTo>
                  <a:cubicBezTo>
                    <a:pt x="42485" y="614171"/>
                    <a:pt x="50930" y="594842"/>
                    <a:pt x="56520" y="574443"/>
                  </a:cubicBezTo>
                  <a:cubicBezTo>
                    <a:pt x="59315" y="564273"/>
                    <a:pt x="61456" y="553925"/>
                    <a:pt x="61278" y="543279"/>
                  </a:cubicBezTo>
                  <a:cubicBezTo>
                    <a:pt x="60981" y="527222"/>
                    <a:pt x="53963" y="514911"/>
                    <a:pt x="40641" y="506228"/>
                  </a:cubicBezTo>
                  <a:cubicBezTo>
                    <a:pt x="32196" y="500697"/>
                    <a:pt x="22859" y="497426"/>
                    <a:pt x="12689" y="496891"/>
                  </a:cubicBezTo>
                  <a:cubicBezTo>
                    <a:pt x="9656" y="496713"/>
                    <a:pt x="6682" y="496534"/>
                    <a:pt x="3649" y="496177"/>
                  </a:cubicBezTo>
                  <a:cubicBezTo>
                    <a:pt x="2341" y="495999"/>
                    <a:pt x="557" y="496237"/>
                    <a:pt x="140" y="494393"/>
                  </a:cubicBezTo>
                  <a:cubicBezTo>
                    <a:pt x="200" y="493977"/>
                    <a:pt x="140" y="493620"/>
                    <a:pt x="319" y="493442"/>
                  </a:cubicBezTo>
                  <a:cubicBezTo>
                    <a:pt x="1151" y="492193"/>
                    <a:pt x="2043" y="491003"/>
                    <a:pt x="2995" y="489754"/>
                  </a:cubicBezTo>
                  <a:cubicBezTo>
                    <a:pt x="12273" y="477622"/>
                    <a:pt x="15544" y="463943"/>
                    <a:pt x="13522" y="448897"/>
                  </a:cubicBezTo>
                  <a:cubicBezTo>
                    <a:pt x="11737" y="435635"/>
                    <a:pt x="9061" y="422729"/>
                    <a:pt x="81" y="412084"/>
                  </a:cubicBezTo>
                  <a:cubicBezTo>
                    <a:pt x="-157" y="411846"/>
                    <a:pt x="200" y="411073"/>
                    <a:pt x="259" y="410775"/>
                  </a:cubicBezTo>
                  <a:cubicBezTo>
                    <a:pt x="7218" y="410597"/>
                    <a:pt x="14116" y="410775"/>
                    <a:pt x="21015" y="410121"/>
                  </a:cubicBezTo>
                  <a:cubicBezTo>
                    <a:pt x="35170" y="408813"/>
                    <a:pt x="48134" y="404590"/>
                    <a:pt x="58185" y="393707"/>
                  </a:cubicBezTo>
                  <a:cubicBezTo>
                    <a:pt x="66155" y="385083"/>
                    <a:pt x="74659" y="376876"/>
                    <a:pt x="82093" y="367777"/>
                  </a:cubicBezTo>
                  <a:cubicBezTo>
                    <a:pt x="110402" y="333223"/>
                    <a:pt x="128601" y="294031"/>
                    <a:pt x="134488" y="249486"/>
                  </a:cubicBezTo>
                  <a:cubicBezTo>
                    <a:pt x="134667" y="247999"/>
                    <a:pt x="134786" y="246453"/>
                    <a:pt x="135083" y="245026"/>
                  </a:cubicBezTo>
                  <a:cubicBezTo>
                    <a:pt x="135380" y="243361"/>
                    <a:pt x="134667" y="241398"/>
                    <a:pt x="136986" y="239792"/>
                  </a:cubicBezTo>
                  <a:cubicBezTo>
                    <a:pt x="138830" y="241398"/>
                    <a:pt x="140852" y="243004"/>
                    <a:pt x="142755" y="244728"/>
                  </a:cubicBezTo>
                  <a:cubicBezTo>
                    <a:pt x="164819" y="264890"/>
                    <a:pt x="189857" y="279282"/>
                    <a:pt x="219712" y="284099"/>
                  </a:cubicBezTo>
                  <a:cubicBezTo>
                    <a:pt x="242312" y="287786"/>
                    <a:pt x="262830" y="282731"/>
                    <a:pt x="280790" y="268220"/>
                  </a:cubicBezTo>
                  <a:cubicBezTo>
                    <a:pt x="300713" y="252103"/>
                    <a:pt x="314333" y="222664"/>
                    <a:pt x="305233" y="190847"/>
                  </a:cubicBezTo>
                  <a:cubicBezTo>
                    <a:pt x="300773" y="170507"/>
                    <a:pt x="287451" y="156650"/>
                    <a:pt x="270620" y="144696"/>
                  </a:cubicBezTo>
                  <a:cubicBezTo>
                    <a:pt x="272940" y="143269"/>
                    <a:pt x="274665" y="142198"/>
                    <a:pt x="276449" y="141187"/>
                  </a:cubicBezTo>
                  <a:cubicBezTo>
                    <a:pt x="281444" y="138392"/>
                    <a:pt x="286440" y="135716"/>
                    <a:pt x="291436" y="132980"/>
                  </a:cubicBezTo>
                  <a:cubicBezTo>
                    <a:pt x="301903" y="127628"/>
                    <a:pt x="311478" y="120967"/>
                    <a:pt x="320220" y="113116"/>
                  </a:cubicBezTo>
                  <a:cubicBezTo>
                    <a:pt x="323908" y="110024"/>
                    <a:pt x="327773" y="107169"/>
                    <a:pt x="331223" y="103898"/>
                  </a:cubicBezTo>
                  <a:cubicBezTo>
                    <a:pt x="345972" y="89922"/>
                    <a:pt x="357807" y="73627"/>
                    <a:pt x="368274" y="56261"/>
                  </a:cubicBezTo>
                  <a:cubicBezTo>
                    <a:pt x="372318" y="49540"/>
                    <a:pt x="376124" y="42761"/>
                    <a:pt x="378206" y="35148"/>
                  </a:cubicBezTo>
                  <a:cubicBezTo>
                    <a:pt x="379395" y="32769"/>
                    <a:pt x="380823" y="30509"/>
                    <a:pt x="381774" y="28011"/>
                  </a:cubicBezTo>
                  <a:cubicBezTo>
                    <a:pt x="384748" y="20221"/>
                    <a:pt x="387484" y="12370"/>
                    <a:pt x="390338" y="4520"/>
                  </a:cubicBezTo>
                  <a:cubicBezTo>
                    <a:pt x="390814" y="3211"/>
                    <a:pt x="391468" y="1963"/>
                    <a:pt x="392420" y="0"/>
                  </a:cubicBezTo>
                  <a:cubicBezTo>
                    <a:pt x="394561" y="1487"/>
                    <a:pt x="396523" y="2319"/>
                    <a:pt x="397713" y="3747"/>
                  </a:cubicBezTo>
                  <a:cubicBezTo>
                    <a:pt x="402173" y="9278"/>
                    <a:pt x="406455" y="14987"/>
                    <a:pt x="410797" y="20637"/>
                  </a:cubicBezTo>
                  <a:lnTo>
                    <a:pt x="419182" y="39014"/>
                  </a:lnTo>
                  <a:cubicBezTo>
                    <a:pt x="424356" y="55071"/>
                    <a:pt x="429055" y="71248"/>
                    <a:pt x="434764" y="87067"/>
                  </a:cubicBezTo>
                  <a:cubicBezTo>
                    <a:pt x="443744" y="111927"/>
                    <a:pt x="454925" y="136013"/>
                    <a:pt x="462597" y="161408"/>
                  </a:cubicBezTo>
                  <a:cubicBezTo>
                    <a:pt x="462657" y="161646"/>
                    <a:pt x="462954" y="161884"/>
                    <a:pt x="463192" y="162062"/>
                  </a:cubicBezTo>
                  <a:lnTo>
                    <a:pt x="463846" y="165452"/>
                  </a:lnTo>
                  <a:lnTo>
                    <a:pt x="464976" y="169139"/>
                  </a:lnTo>
                  <a:lnTo>
                    <a:pt x="464976" y="169139"/>
                  </a:lnTo>
                  <a:cubicBezTo>
                    <a:pt x="464976" y="170626"/>
                    <a:pt x="464857" y="172113"/>
                    <a:pt x="465154" y="173540"/>
                  </a:cubicBezTo>
                  <a:cubicBezTo>
                    <a:pt x="467593" y="184007"/>
                    <a:pt x="467474" y="194653"/>
                    <a:pt x="466820" y="205298"/>
                  </a:cubicBezTo>
                  <a:cubicBezTo>
                    <a:pt x="462538" y="217133"/>
                    <a:pt x="455163" y="226887"/>
                    <a:pt x="446302" y="235689"/>
                  </a:cubicBezTo>
                  <a:cubicBezTo>
                    <a:pt x="442912" y="239079"/>
                    <a:pt x="439522" y="242528"/>
                    <a:pt x="436310" y="246096"/>
                  </a:cubicBezTo>
                  <a:cubicBezTo>
                    <a:pt x="433694" y="249011"/>
                    <a:pt x="431136" y="251984"/>
                    <a:pt x="428817" y="255136"/>
                  </a:cubicBezTo>
                  <a:cubicBezTo>
                    <a:pt x="419420" y="267625"/>
                    <a:pt x="417517" y="281363"/>
                    <a:pt x="422632" y="296113"/>
                  </a:cubicBezTo>
                  <a:cubicBezTo>
                    <a:pt x="426497" y="307234"/>
                    <a:pt x="431790" y="317760"/>
                    <a:pt x="438392" y="327455"/>
                  </a:cubicBezTo>
                  <a:cubicBezTo>
                    <a:pt x="445350" y="337624"/>
                    <a:pt x="452784" y="347497"/>
                    <a:pt x="460218" y="357310"/>
                  </a:cubicBezTo>
                  <a:cubicBezTo>
                    <a:pt x="464560" y="363019"/>
                    <a:pt x="469377" y="368431"/>
                    <a:pt x="473956" y="373962"/>
                  </a:cubicBezTo>
                  <a:lnTo>
                    <a:pt x="476157" y="376817"/>
                  </a:lnTo>
                  <a:lnTo>
                    <a:pt x="476573" y="377352"/>
                  </a:lnTo>
                  <a:lnTo>
                    <a:pt x="477881" y="378839"/>
                  </a:lnTo>
                  <a:lnTo>
                    <a:pt x="478119" y="379136"/>
                  </a:lnTo>
                  <a:lnTo>
                    <a:pt x="481331" y="382883"/>
                  </a:lnTo>
                  <a:lnTo>
                    <a:pt x="481331" y="382883"/>
                  </a:lnTo>
                  <a:lnTo>
                    <a:pt x="482996" y="384845"/>
                  </a:lnTo>
                  <a:lnTo>
                    <a:pt x="482996" y="384845"/>
                  </a:lnTo>
                  <a:lnTo>
                    <a:pt x="485196" y="387700"/>
                  </a:lnTo>
                  <a:lnTo>
                    <a:pt x="485553" y="388176"/>
                  </a:lnTo>
                  <a:cubicBezTo>
                    <a:pt x="487159" y="390079"/>
                    <a:pt x="488765" y="391922"/>
                    <a:pt x="490371" y="393826"/>
                  </a:cubicBezTo>
                  <a:lnTo>
                    <a:pt x="490371" y="393826"/>
                  </a:lnTo>
                  <a:lnTo>
                    <a:pt x="492095" y="395907"/>
                  </a:lnTo>
                  <a:lnTo>
                    <a:pt x="493225" y="397394"/>
                  </a:lnTo>
                  <a:lnTo>
                    <a:pt x="494177" y="398702"/>
                  </a:lnTo>
                  <a:lnTo>
                    <a:pt x="494415" y="399059"/>
                  </a:lnTo>
                  <a:lnTo>
                    <a:pt x="497686" y="402687"/>
                  </a:lnTo>
                  <a:lnTo>
                    <a:pt x="497805" y="402865"/>
                  </a:lnTo>
                  <a:lnTo>
                    <a:pt x="499410" y="404709"/>
                  </a:lnTo>
                  <a:lnTo>
                    <a:pt x="499410" y="404709"/>
                  </a:lnTo>
                  <a:lnTo>
                    <a:pt x="501135" y="406672"/>
                  </a:lnTo>
                  <a:lnTo>
                    <a:pt x="501135" y="406672"/>
                  </a:lnTo>
                  <a:lnTo>
                    <a:pt x="505060" y="411548"/>
                  </a:lnTo>
                  <a:lnTo>
                    <a:pt x="505239" y="411786"/>
                  </a:lnTo>
                  <a:lnTo>
                    <a:pt x="508450" y="415592"/>
                  </a:lnTo>
                  <a:lnTo>
                    <a:pt x="508450" y="415592"/>
                  </a:lnTo>
                  <a:lnTo>
                    <a:pt x="513922" y="422908"/>
                  </a:lnTo>
                  <a:cubicBezTo>
                    <a:pt x="514992" y="424692"/>
                    <a:pt x="516122" y="426476"/>
                    <a:pt x="517193" y="428260"/>
                  </a:cubicBezTo>
                  <a:cubicBezTo>
                    <a:pt x="518323" y="430044"/>
                    <a:pt x="519512" y="431769"/>
                    <a:pt x="520464" y="433672"/>
                  </a:cubicBezTo>
                  <a:cubicBezTo>
                    <a:pt x="526589" y="445388"/>
                    <a:pt x="522367" y="456034"/>
                    <a:pt x="509759" y="460197"/>
                  </a:cubicBezTo>
                  <a:cubicBezTo>
                    <a:pt x="506071" y="461446"/>
                    <a:pt x="502146" y="462040"/>
                    <a:pt x="498340" y="462813"/>
                  </a:cubicBezTo>
                  <a:cubicBezTo>
                    <a:pt x="492452" y="464003"/>
                    <a:pt x="486445" y="464836"/>
                    <a:pt x="480617" y="466382"/>
                  </a:cubicBezTo>
                  <a:cubicBezTo>
                    <a:pt x="477168" y="467274"/>
                    <a:pt x="473837" y="468880"/>
                    <a:pt x="470804" y="470783"/>
                  </a:cubicBezTo>
                  <a:cubicBezTo>
                    <a:pt x="467057" y="473043"/>
                    <a:pt x="464441" y="476254"/>
                    <a:pt x="464679" y="481131"/>
                  </a:cubicBezTo>
                  <a:cubicBezTo>
                    <a:pt x="464738" y="482618"/>
                    <a:pt x="464500" y="484164"/>
                    <a:pt x="464203" y="485591"/>
                  </a:cubicBezTo>
                  <a:cubicBezTo>
                    <a:pt x="461943" y="496237"/>
                    <a:pt x="464500" y="505872"/>
                    <a:pt x="470269" y="514911"/>
                  </a:cubicBezTo>
                  <a:cubicBezTo>
                    <a:pt x="472826" y="518955"/>
                    <a:pt x="475324" y="523118"/>
                    <a:pt x="477406" y="527460"/>
                  </a:cubicBezTo>
                  <a:cubicBezTo>
                    <a:pt x="483115" y="539354"/>
                    <a:pt x="477525" y="547978"/>
                    <a:pt x="468425" y="553390"/>
                  </a:cubicBezTo>
                  <a:cubicBezTo>
                    <a:pt x="466463" y="554579"/>
                    <a:pt x="463846" y="555174"/>
                    <a:pt x="461586" y="555174"/>
                  </a:cubicBezTo>
                  <a:cubicBezTo>
                    <a:pt x="457363" y="555174"/>
                    <a:pt x="453200" y="554520"/>
                    <a:pt x="448978" y="554222"/>
                  </a:cubicBezTo>
                  <a:cubicBezTo>
                    <a:pt x="446302" y="553985"/>
                    <a:pt x="443566" y="553509"/>
                    <a:pt x="440890" y="553806"/>
                  </a:cubicBezTo>
                  <a:cubicBezTo>
                    <a:pt x="436310" y="554341"/>
                    <a:pt x="433277" y="556839"/>
                    <a:pt x="432682" y="562073"/>
                  </a:cubicBezTo>
                  <a:cubicBezTo>
                    <a:pt x="433872" y="562667"/>
                    <a:pt x="434823" y="563500"/>
                    <a:pt x="435894" y="563738"/>
                  </a:cubicBezTo>
                  <a:cubicBezTo>
                    <a:pt x="437678" y="564095"/>
                    <a:pt x="439522" y="564154"/>
                    <a:pt x="441306" y="564095"/>
                  </a:cubicBezTo>
                  <a:cubicBezTo>
                    <a:pt x="445647" y="563916"/>
                    <a:pt x="448859" y="565284"/>
                    <a:pt x="450821" y="569447"/>
                  </a:cubicBezTo>
                  <a:cubicBezTo>
                    <a:pt x="452903" y="573848"/>
                    <a:pt x="453438" y="578249"/>
                    <a:pt x="450465" y="582293"/>
                  </a:cubicBezTo>
                  <a:cubicBezTo>
                    <a:pt x="448502" y="584910"/>
                    <a:pt x="446064" y="587289"/>
                    <a:pt x="443447" y="589192"/>
                  </a:cubicBezTo>
                  <a:cubicBezTo>
                    <a:pt x="439581" y="592047"/>
                    <a:pt x="435299" y="594307"/>
                    <a:pt x="431255" y="596983"/>
                  </a:cubicBezTo>
                  <a:cubicBezTo>
                    <a:pt x="427746" y="599302"/>
                    <a:pt x="424237" y="601681"/>
                    <a:pt x="421026" y="604358"/>
                  </a:cubicBezTo>
                  <a:cubicBezTo>
                    <a:pt x="415911" y="608640"/>
                    <a:pt x="414127" y="614289"/>
                    <a:pt x="415971" y="620653"/>
                  </a:cubicBezTo>
                  <a:cubicBezTo>
                    <a:pt x="417041" y="624340"/>
                    <a:pt x="418766" y="627968"/>
                    <a:pt x="420788" y="631239"/>
                  </a:cubicBezTo>
                  <a:cubicBezTo>
                    <a:pt x="422810" y="634569"/>
                    <a:pt x="425605" y="637424"/>
                    <a:pt x="427925" y="640576"/>
                  </a:cubicBezTo>
                  <a:cubicBezTo>
                    <a:pt x="430066" y="643490"/>
                    <a:pt x="432207" y="646404"/>
                    <a:pt x="433991" y="649556"/>
                  </a:cubicBezTo>
                  <a:cubicBezTo>
                    <a:pt x="436132" y="653363"/>
                    <a:pt x="436727" y="657526"/>
                    <a:pt x="434823" y="661748"/>
                  </a:cubicBezTo>
                  <a:cubicBezTo>
                    <a:pt x="434467" y="662581"/>
                    <a:pt x="434229" y="663473"/>
                    <a:pt x="433991" y="664306"/>
                  </a:cubicBezTo>
                  <a:cubicBezTo>
                    <a:pt x="431077" y="673286"/>
                    <a:pt x="425070" y="679233"/>
                    <a:pt x="416030" y="681791"/>
                  </a:cubicBezTo>
                  <a:cubicBezTo>
                    <a:pt x="410261" y="683396"/>
                    <a:pt x="404374" y="684943"/>
                    <a:pt x="398426" y="685597"/>
                  </a:cubicBezTo>
                  <a:cubicBezTo>
                    <a:pt x="383023" y="687143"/>
                    <a:pt x="367739" y="685597"/>
                    <a:pt x="352514" y="682802"/>
                  </a:cubicBezTo>
                  <a:cubicBezTo>
                    <a:pt x="350432" y="682445"/>
                    <a:pt x="348351" y="682207"/>
                    <a:pt x="346269" y="681850"/>
                  </a:cubicBezTo>
                  <a:cubicBezTo>
                    <a:pt x="344485" y="681434"/>
                    <a:pt x="342701" y="680958"/>
                    <a:pt x="340857" y="680542"/>
                  </a:cubicBezTo>
                  <a:cubicBezTo>
                    <a:pt x="339311" y="680304"/>
                    <a:pt x="337765" y="680066"/>
                    <a:pt x="336218" y="679828"/>
                  </a:cubicBezTo>
                  <a:cubicBezTo>
                    <a:pt x="334613" y="679412"/>
                    <a:pt x="333007" y="678995"/>
                    <a:pt x="331401" y="678579"/>
                  </a:cubicBezTo>
                  <a:lnTo>
                    <a:pt x="328844" y="678044"/>
                  </a:lnTo>
                  <a:cubicBezTo>
                    <a:pt x="327298" y="677568"/>
                    <a:pt x="325692" y="677152"/>
                    <a:pt x="324145" y="676676"/>
                  </a:cubicBezTo>
                  <a:cubicBezTo>
                    <a:pt x="306601" y="671204"/>
                    <a:pt x="288997" y="665733"/>
                    <a:pt x="271513" y="660143"/>
                  </a:cubicBezTo>
                  <a:cubicBezTo>
                    <a:pt x="264911" y="658061"/>
                    <a:pt x="258369" y="655623"/>
                    <a:pt x="251887" y="653244"/>
                  </a:cubicBezTo>
                  <a:cubicBezTo>
                    <a:pt x="248259" y="651935"/>
                    <a:pt x="245166" y="652530"/>
                    <a:pt x="243144" y="655742"/>
                  </a:cubicBezTo>
                  <a:cubicBezTo>
                    <a:pt x="240408" y="660024"/>
                    <a:pt x="237375" y="664365"/>
                    <a:pt x="235651" y="669123"/>
                  </a:cubicBezTo>
                  <a:cubicBezTo>
                    <a:pt x="232142" y="678757"/>
                    <a:pt x="228930" y="688511"/>
                    <a:pt x="226432" y="698443"/>
                  </a:cubicBezTo>
                  <a:cubicBezTo>
                    <a:pt x="220604" y="721577"/>
                    <a:pt x="216382" y="745010"/>
                    <a:pt x="213230" y="768679"/>
                  </a:cubicBezTo>
                  <a:cubicBezTo>
                    <a:pt x="210494" y="789316"/>
                    <a:pt x="207996" y="809953"/>
                    <a:pt x="205379" y="830590"/>
                  </a:cubicBezTo>
                  <a:cubicBezTo>
                    <a:pt x="204011" y="833921"/>
                    <a:pt x="201157" y="835467"/>
                    <a:pt x="198064" y="836835"/>
                  </a:cubicBezTo>
                  <a:cubicBezTo>
                    <a:pt x="188132" y="841414"/>
                    <a:pt x="177606" y="844031"/>
                    <a:pt x="166722" y="845042"/>
                  </a:cubicBezTo>
                  <a:close/>
                  <a:moveTo>
                    <a:pt x="462775" y="195188"/>
                  </a:moveTo>
                  <a:cubicBezTo>
                    <a:pt x="460872" y="193880"/>
                    <a:pt x="459207" y="192571"/>
                    <a:pt x="457423" y="191560"/>
                  </a:cubicBezTo>
                  <a:cubicBezTo>
                    <a:pt x="431909" y="177168"/>
                    <a:pt x="404493" y="172232"/>
                    <a:pt x="375530" y="175086"/>
                  </a:cubicBezTo>
                  <a:cubicBezTo>
                    <a:pt x="366549" y="175979"/>
                    <a:pt x="357747" y="178179"/>
                    <a:pt x="349362" y="181628"/>
                  </a:cubicBezTo>
                  <a:cubicBezTo>
                    <a:pt x="338895" y="185910"/>
                    <a:pt x="329676" y="191977"/>
                    <a:pt x="322599" y="201016"/>
                  </a:cubicBezTo>
                  <a:cubicBezTo>
                    <a:pt x="321767" y="202087"/>
                    <a:pt x="321350" y="203455"/>
                    <a:pt x="320577" y="205120"/>
                  </a:cubicBezTo>
                  <a:cubicBezTo>
                    <a:pt x="322421" y="205120"/>
                    <a:pt x="323670" y="205298"/>
                    <a:pt x="324800" y="205120"/>
                  </a:cubicBezTo>
                  <a:cubicBezTo>
                    <a:pt x="332828" y="203752"/>
                    <a:pt x="340798" y="202206"/>
                    <a:pt x="348767" y="200897"/>
                  </a:cubicBezTo>
                  <a:cubicBezTo>
                    <a:pt x="357688" y="199411"/>
                    <a:pt x="366549" y="197508"/>
                    <a:pt x="375470" y="196734"/>
                  </a:cubicBezTo>
                  <a:cubicBezTo>
                    <a:pt x="388732" y="195604"/>
                    <a:pt x="401935" y="197091"/>
                    <a:pt x="415019" y="199113"/>
                  </a:cubicBezTo>
                  <a:cubicBezTo>
                    <a:pt x="423345" y="200362"/>
                    <a:pt x="431612" y="201849"/>
                    <a:pt x="439343" y="205477"/>
                  </a:cubicBezTo>
                  <a:cubicBezTo>
                    <a:pt x="448978" y="209937"/>
                    <a:pt x="453260" y="210294"/>
                    <a:pt x="461051" y="198697"/>
                  </a:cubicBezTo>
                  <a:cubicBezTo>
                    <a:pt x="461705" y="197745"/>
                    <a:pt x="462062" y="196615"/>
                    <a:pt x="462657" y="195248"/>
                  </a:cubicBezTo>
                  <a:close/>
                  <a:moveTo>
                    <a:pt x="404909" y="282731"/>
                  </a:moveTo>
                  <a:cubicBezTo>
                    <a:pt x="402708" y="279460"/>
                    <a:pt x="400032" y="277855"/>
                    <a:pt x="396940" y="278033"/>
                  </a:cubicBezTo>
                  <a:cubicBezTo>
                    <a:pt x="394680" y="278152"/>
                    <a:pt x="392241" y="279282"/>
                    <a:pt x="390457" y="280709"/>
                  </a:cubicBezTo>
                  <a:cubicBezTo>
                    <a:pt x="386056" y="284278"/>
                    <a:pt x="380942" y="285764"/>
                    <a:pt x="375589" y="286656"/>
                  </a:cubicBezTo>
                  <a:cubicBezTo>
                    <a:pt x="371723" y="287311"/>
                    <a:pt x="367858" y="287905"/>
                    <a:pt x="363992" y="288381"/>
                  </a:cubicBezTo>
                  <a:cubicBezTo>
                    <a:pt x="347459" y="290463"/>
                    <a:pt x="331580" y="288560"/>
                    <a:pt x="316593" y="280709"/>
                  </a:cubicBezTo>
                  <a:cubicBezTo>
                    <a:pt x="313440" y="279044"/>
                    <a:pt x="310110" y="277676"/>
                    <a:pt x="306482" y="276011"/>
                  </a:cubicBezTo>
                  <a:cubicBezTo>
                    <a:pt x="305471" y="277795"/>
                    <a:pt x="304579" y="279341"/>
                    <a:pt x="303687" y="280888"/>
                  </a:cubicBezTo>
                  <a:cubicBezTo>
                    <a:pt x="301843" y="284218"/>
                    <a:pt x="302557" y="287192"/>
                    <a:pt x="304995" y="289987"/>
                  </a:cubicBezTo>
                  <a:cubicBezTo>
                    <a:pt x="313203" y="299384"/>
                    <a:pt x="322242" y="307710"/>
                    <a:pt x="333542" y="313181"/>
                  </a:cubicBezTo>
                  <a:cubicBezTo>
                    <a:pt x="342939" y="317760"/>
                    <a:pt x="352752" y="320020"/>
                    <a:pt x="363338" y="318058"/>
                  </a:cubicBezTo>
                  <a:cubicBezTo>
                    <a:pt x="380823" y="314846"/>
                    <a:pt x="393312" y="304736"/>
                    <a:pt x="402114" y="289690"/>
                  </a:cubicBezTo>
                  <a:cubicBezTo>
                    <a:pt x="403422" y="287430"/>
                    <a:pt x="404076" y="284813"/>
                    <a:pt x="404909" y="282612"/>
                  </a:cubicBezTo>
                  <a:close/>
                  <a:moveTo>
                    <a:pt x="389625" y="328763"/>
                  </a:moveTo>
                  <a:cubicBezTo>
                    <a:pt x="389625" y="328763"/>
                    <a:pt x="388911" y="328703"/>
                    <a:pt x="388851" y="328822"/>
                  </a:cubicBezTo>
                  <a:cubicBezTo>
                    <a:pt x="388316" y="329536"/>
                    <a:pt x="387781" y="330250"/>
                    <a:pt x="387484" y="331082"/>
                  </a:cubicBezTo>
                  <a:cubicBezTo>
                    <a:pt x="384569" y="339171"/>
                    <a:pt x="379693" y="345950"/>
                    <a:pt x="373745" y="352017"/>
                  </a:cubicBezTo>
                  <a:cubicBezTo>
                    <a:pt x="371842" y="353920"/>
                    <a:pt x="369999" y="355942"/>
                    <a:pt x="368155" y="357904"/>
                  </a:cubicBezTo>
                  <a:cubicBezTo>
                    <a:pt x="365955" y="360164"/>
                    <a:pt x="364944" y="362959"/>
                    <a:pt x="364527" y="365993"/>
                  </a:cubicBezTo>
                  <a:cubicBezTo>
                    <a:pt x="363992" y="369858"/>
                    <a:pt x="365360" y="373129"/>
                    <a:pt x="368452" y="375508"/>
                  </a:cubicBezTo>
                  <a:cubicBezTo>
                    <a:pt x="371664" y="378006"/>
                    <a:pt x="375351" y="377887"/>
                    <a:pt x="378563" y="375746"/>
                  </a:cubicBezTo>
                  <a:cubicBezTo>
                    <a:pt x="381001" y="374140"/>
                    <a:pt x="383499" y="372059"/>
                    <a:pt x="384867" y="369561"/>
                  </a:cubicBezTo>
                  <a:cubicBezTo>
                    <a:pt x="387127" y="365398"/>
                    <a:pt x="388792" y="360818"/>
                    <a:pt x="389981" y="356180"/>
                  </a:cubicBezTo>
                  <a:cubicBezTo>
                    <a:pt x="391349" y="351124"/>
                    <a:pt x="390755" y="335543"/>
                    <a:pt x="389684" y="328763"/>
                  </a:cubicBezTo>
                  <a:close/>
                </a:path>
              </a:pathLst>
            </a:custGeom>
            <a:solidFill>
              <a:srgbClr val="F7F9FA">
                <a:alpha val="24000"/>
              </a:srgbClr>
            </a:solidFill>
            <a:ln w="5935" cap="flat">
              <a:noFill/>
              <a:prstDash val="solid"/>
              <a:miter/>
            </a:ln>
          </p:spPr>
          <p:txBody>
            <a:bodyPr rtlCol="0" anchor="ctr"/>
            <a:lstStyle/>
            <a:p>
              <a:endParaRPr lang="es-BO"/>
            </a:p>
          </p:txBody>
        </p:sp>
        <p:sp>
          <p:nvSpPr>
            <p:cNvPr id="272" name="Forma libre: forma 271">
              <a:extLst>
                <a:ext uri="{FF2B5EF4-FFF2-40B4-BE49-F238E27FC236}">
                  <a16:creationId xmlns:a16="http://schemas.microsoft.com/office/drawing/2014/main" id="{7F8D6AC4-BB4D-CE71-18D4-728DB5178229}"/>
                </a:ext>
              </a:extLst>
            </p:cNvPr>
            <p:cNvSpPr/>
            <p:nvPr/>
          </p:nvSpPr>
          <p:spPr>
            <a:xfrm>
              <a:off x="11165317" y="1119612"/>
              <a:ext cx="302403" cy="277319"/>
            </a:xfrm>
            <a:custGeom>
              <a:avLst/>
              <a:gdLst>
                <a:gd name="connsiteX0" fmla="*/ 90517 w 302403"/>
                <a:gd name="connsiteY0" fmla="*/ 201254 h 277319"/>
                <a:gd name="connsiteX1" fmla="*/ 89922 w 302403"/>
                <a:gd name="connsiteY1" fmla="*/ 200600 h 277319"/>
                <a:gd name="connsiteX2" fmla="*/ 62089 w 302403"/>
                <a:gd name="connsiteY2" fmla="*/ 126260 h 277319"/>
                <a:gd name="connsiteX3" fmla="*/ 46507 w 302403"/>
                <a:gd name="connsiteY3" fmla="*/ 78206 h 277319"/>
                <a:gd name="connsiteX4" fmla="*/ 76303 w 302403"/>
                <a:gd name="connsiteY4" fmla="*/ 61673 h 277319"/>
                <a:gd name="connsiteX5" fmla="*/ 100627 w 302403"/>
                <a:gd name="connsiteY5" fmla="*/ 50195 h 277319"/>
                <a:gd name="connsiteX6" fmla="*/ 104017 w 302403"/>
                <a:gd name="connsiteY6" fmla="*/ 45794 h 277319"/>
                <a:gd name="connsiteX7" fmla="*/ 92242 w 302403"/>
                <a:gd name="connsiteY7" fmla="*/ 44009 h 277319"/>
                <a:gd name="connsiteX8" fmla="*/ 60186 w 302403"/>
                <a:gd name="connsiteY8" fmla="*/ 39549 h 277319"/>
                <a:gd name="connsiteX9" fmla="*/ 18912 w 302403"/>
                <a:gd name="connsiteY9" fmla="*/ 36338 h 277319"/>
                <a:gd name="connsiteX10" fmla="*/ 0 w 302403"/>
                <a:gd name="connsiteY10" fmla="*/ 36100 h 277319"/>
                <a:gd name="connsiteX11" fmla="*/ 2557 w 302403"/>
                <a:gd name="connsiteY11" fmla="*/ 24919 h 277319"/>
                <a:gd name="connsiteX12" fmla="*/ 4758 w 302403"/>
                <a:gd name="connsiteY12" fmla="*/ 416 h 277319"/>
                <a:gd name="connsiteX13" fmla="*/ 5590 w 302403"/>
                <a:gd name="connsiteY13" fmla="*/ 0 h 277319"/>
                <a:gd name="connsiteX14" fmla="*/ 21886 w 302403"/>
                <a:gd name="connsiteY14" fmla="*/ 1606 h 277319"/>
                <a:gd name="connsiteX15" fmla="*/ 66728 w 302403"/>
                <a:gd name="connsiteY15" fmla="*/ 5888 h 277319"/>
                <a:gd name="connsiteX16" fmla="*/ 125903 w 302403"/>
                <a:gd name="connsiteY16" fmla="*/ 17663 h 277319"/>
                <a:gd name="connsiteX17" fmla="*/ 193523 w 302403"/>
                <a:gd name="connsiteY17" fmla="*/ 42523 h 277319"/>
                <a:gd name="connsiteX18" fmla="*/ 201135 w 302403"/>
                <a:gd name="connsiteY18" fmla="*/ 45258 h 277319"/>
                <a:gd name="connsiteX19" fmla="*/ 205834 w 302403"/>
                <a:gd name="connsiteY19" fmla="*/ 49184 h 277319"/>
                <a:gd name="connsiteX20" fmla="*/ 231169 w 302403"/>
                <a:gd name="connsiteY20" fmla="*/ 64825 h 277319"/>
                <a:gd name="connsiteX21" fmla="*/ 280412 w 302403"/>
                <a:gd name="connsiteY21" fmla="*/ 114306 h 277319"/>
                <a:gd name="connsiteX22" fmla="*/ 302357 w 302403"/>
                <a:gd name="connsiteY22" fmla="*/ 185732 h 277319"/>
                <a:gd name="connsiteX23" fmla="*/ 302119 w 302403"/>
                <a:gd name="connsiteY23" fmla="*/ 192036 h 277319"/>
                <a:gd name="connsiteX24" fmla="*/ 300870 w 302403"/>
                <a:gd name="connsiteY24" fmla="*/ 203633 h 277319"/>
                <a:gd name="connsiteX25" fmla="*/ 297243 w 302403"/>
                <a:gd name="connsiteY25" fmla="*/ 219155 h 277319"/>
                <a:gd name="connsiteX26" fmla="*/ 293139 w 302403"/>
                <a:gd name="connsiteY26" fmla="*/ 215587 h 277319"/>
                <a:gd name="connsiteX27" fmla="*/ 279758 w 302403"/>
                <a:gd name="connsiteY27" fmla="*/ 221772 h 277319"/>
                <a:gd name="connsiteX28" fmla="*/ 278330 w 302403"/>
                <a:gd name="connsiteY28" fmla="*/ 229385 h 277319"/>
                <a:gd name="connsiteX29" fmla="*/ 270421 w 302403"/>
                <a:gd name="connsiteY29" fmla="*/ 230217 h 277319"/>
                <a:gd name="connsiteX30" fmla="*/ 273632 w 302403"/>
                <a:gd name="connsiteY30" fmla="*/ 220999 h 277319"/>
                <a:gd name="connsiteX31" fmla="*/ 277082 w 302403"/>
                <a:gd name="connsiteY31" fmla="*/ 204644 h 277319"/>
                <a:gd name="connsiteX32" fmla="*/ 278985 w 302403"/>
                <a:gd name="connsiteY32" fmla="*/ 182283 h 277319"/>
                <a:gd name="connsiteX33" fmla="*/ 252817 w 302403"/>
                <a:gd name="connsiteY33" fmla="*/ 117696 h 277319"/>
                <a:gd name="connsiteX34" fmla="*/ 207558 w 302403"/>
                <a:gd name="connsiteY34" fmla="*/ 87008 h 277319"/>
                <a:gd name="connsiteX35" fmla="*/ 184959 w 302403"/>
                <a:gd name="connsiteY35" fmla="*/ 81477 h 277319"/>
                <a:gd name="connsiteX36" fmla="*/ 181866 w 302403"/>
                <a:gd name="connsiteY36" fmla="*/ 80050 h 277319"/>
                <a:gd name="connsiteX37" fmla="*/ 166106 w 302403"/>
                <a:gd name="connsiteY37" fmla="*/ 80050 h 277319"/>
                <a:gd name="connsiteX38" fmla="*/ 163073 w 302403"/>
                <a:gd name="connsiteY38" fmla="*/ 81477 h 277319"/>
                <a:gd name="connsiteX39" fmla="*/ 163014 w 302403"/>
                <a:gd name="connsiteY39" fmla="*/ 81477 h 277319"/>
                <a:gd name="connsiteX40" fmla="*/ 148978 w 302403"/>
                <a:gd name="connsiteY40" fmla="*/ 82785 h 277319"/>
                <a:gd name="connsiteX41" fmla="*/ 136013 w 302403"/>
                <a:gd name="connsiteY41" fmla="*/ 85224 h 277319"/>
                <a:gd name="connsiteX42" fmla="*/ 130423 w 302403"/>
                <a:gd name="connsiteY42" fmla="*/ 86948 h 277319"/>
                <a:gd name="connsiteX43" fmla="*/ 90695 w 302403"/>
                <a:gd name="connsiteY43" fmla="*/ 99735 h 277319"/>
                <a:gd name="connsiteX44" fmla="*/ 75054 w 302403"/>
                <a:gd name="connsiteY44" fmla="*/ 106099 h 277319"/>
                <a:gd name="connsiteX45" fmla="*/ 79277 w 302403"/>
                <a:gd name="connsiteY45" fmla="*/ 117101 h 277319"/>
                <a:gd name="connsiteX46" fmla="*/ 88852 w 302403"/>
                <a:gd name="connsiteY46" fmla="*/ 134467 h 277319"/>
                <a:gd name="connsiteX47" fmla="*/ 93550 w 302403"/>
                <a:gd name="connsiteY47" fmla="*/ 147075 h 277319"/>
                <a:gd name="connsiteX48" fmla="*/ 97951 w 302403"/>
                <a:gd name="connsiteY48" fmla="*/ 159862 h 277319"/>
                <a:gd name="connsiteX49" fmla="*/ 101757 w 302403"/>
                <a:gd name="connsiteY49" fmla="*/ 174670 h 277319"/>
                <a:gd name="connsiteX50" fmla="*/ 104374 w 302403"/>
                <a:gd name="connsiteY50" fmla="*/ 179250 h 277319"/>
                <a:gd name="connsiteX51" fmla="*/ 109191 w 302403"/>
                <a:gd name="connsiteY51" fmla="*/ 179904 h 277319"/>
                <a:gd name="connsiteX52" fmla="*/ 112997 w 302403"/>
                <a:gd name="connsiteY52" fmla="*/ 176216 h 277319"/>
                <a:gd name="connsiteX53" fmla="*/ 122513 w 302403"/>
                <a:gd name="connsiteY53" fmla="*/ 165511 h 277319"/>
                <a:gd name="connsiteX54" fmla="*/ 139046 w 302403"/>
                <a:gd name="connsiteY54" fmla="*/ 156293 h 277319"/>
                <a:gd name="connsiteX55" fmla="*/ 141782 w 302403"/>
                <a:gd name="connsiteY55" fmla="*/ 157304 h 277319"/>
                <a:gd name="connsiteX56" fmla="*/ 127687 w 302403"/>
                <a:gd name="connsiteY56" fmla="*/ 174313 h 277319"/>
                <a:gd name="connsiteX57" fmla="*/ 138214 w 302403"/>
                <a:gd name="connsiteY57" fmla="*/ 179487 h 277319"/>
                <a:gd name="connsiteX58" fmla="*/ 148740 w 302403"/>
                <a:gd name="connsiteY58" fmla="*/ 179666 h 277319"/>
                <a:gd name="connsiteX59" fmla="*/ 156055 w 302403"/>
                <a:gd name="connsiteY59" fmla="*/ 191501 h 277319"/>
                <a:gd name="connsiteX60" fmla="*/ 157721 w 302403"/>
                <a:gd name="connsiteY60" fmla="*/ 193463 h 277319"/>
                <a:gd name="connsiteX61" fmla="*/ 172232 w 302403"/>
                <a:gd name="connsiteY61" fmla="*/ 208569 h 277319"/>
                <a:gd name="connsiteX62" fmla="*/ 175919 w 302403"/>
                <a:gd name="connsiteY62" fmla="*/ 216598 h 277319"/>
                <a:gd name="connsiteX63" fmla="*/ 181391 w 302403"/>
                <a:gd name="connsiteY63" fmla="*/ 239019 h 277319"/>
                <a:gd name="connsiteX64" fmla="*/ 181272 w 302403"/>
                <a:gd name="connsiteY64" fmla="*/ 257991 h 277319"/>
                <a:gd name="connsiteX65" fmla="*/ 173064 w 302403"/>
                <a:gd name="connsiteY65" fmla="*/ 274822 h 277319"/>
                <a:gd name="connsiteX66" fmla="*/ 172113 w 302403"/>
                <a:gd name="connsiteY66" fmla="*/ 277319 h 277319"/>
                <a:gd name="connsiteX67" fmla="*/ 149513 w 302403"/>
                <a:gd name="connsiteY67" fmla="*/ 269350 h 277319"/>
                <a:gd name="connsiteX68" fmla="*/ 139046 w 302403"/>
                <a:gd name="connsiteY68" fmla="*/ 262392 h 277319"/>
                <a:gd name="connsiteX69" fmla="*/ 137619 w 302403"/>
                <a:gd name="connsiteY69" fmla="*/ 261321 h 277319"/>
                <a:gd name="connsiteX70" fmla="*/ 119420 w 302403"/>
                <a:gd name="connsiteY70" fmla="*/ 232001 h 277319"/>
                <a:gd name="connsiteX71" fmla="*/ 114306 w 302403"/>
                <a:gd name="connsiteY71" fmla="*/ 221713 h 277319"/>
                <a:gd name="connsiteX72" fmla="*/ 112878 w 302403"/>
                <a:gd name="connsiteY72" fmla="*/ 215884 h 277319"/>
                <a:gd name="connsiteX73" fmla="*/ 112700 w 302403"/>
                <a:gd name="connsiteY73" fmla="*/ 203693 h 277319"/>
                <a:gd name="connsiteX74" fmla="*/ 112105 w 302403"/>
                <a:gd name="connsiteY74" fmla="*/ 198697 h 277319"/>
                <a:gd name="connsiteX75" fmla="*/ 98308 w 302403"/>
                <a:gd name="connsiteY75" fmla="*/ 191679 h 277319"/>
                <a:gd name="connsiteX76" fmla="*/ 95037 w 302403"/>
                <a:gd name="connsiteY76" fmla="*/ 190430 h 277319"/>
                <a:gd name="connsiteX77" fmla="*/ 91112 w 302403"/>
                <a:gd name="connsiteY77" fmla="*/ 193226 h 277319"/>
                <a:gd name="connsiteX78" fmla="*/ 90814 w 302403"/>
                <a:gd name="connsiteY78" fmla="*/ 201314 h 27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02403" h="277319">
                  <a:moveTo>
                    <a:pt x="90517" y="201254"/>
                  </a:moveTo>
                  <a:cubicBezTo>
                    <a:pt x="90517" y="201254"/>
                    <a:pt x="90041" y="200838"/>
                    <a:pt x="89922" y="200600"/>
                  </a:cubicBezTo>
                  <a:cubicBezTo>
                    <a:pt x="82250" y="175205"/>
                    <a:pt x="71069" y="151119"/>
                    <a:pt x="62089" y="126260"/>
                  </a:cubicBezTo>
                  <a:cubicBezTo>
                    <a:pt x="56380" y="110440"/>
                    <a:pt x="51681" y="94204"/>
                    <a:pt x="46507" y="78206"/>
                  </a:cubicBezTo>
                  <a:cubicBezTo>
                    <a:pt x="56439" y="72675"/>
                    <a:pt x="66193" y="66906"/>
                    <a:pt x="76303" y="61673"/>
                  </a:cubicBezTo>
                  <a:cubicBezTo>
                    <a:pt x="84272" y="57510"/>
                    <a:pt x="92539" y="54120"/>
                    <a:pt x="100627" y="50195"/>
                  </a:cubicBezTo>
                  <a:cubicBezTo>
                    <a:pt x="101995" y="49540"/>
                    <a:pt x="104255" y="49243"/>
                    <a:pt x="104017" y="45794"/>
                  </a:cubicBezTo>
                  <a:cubicBezTo>
                    <a:pt x="100032" y="46210"/>
                    <a:pt x="96642" y="43058"/>
                    <a:pt x="92242" y="44009"/>
                  </a:cubicBezTo>
                  <a:cubicBezTo>
                    <a:pt x="81537" y="42523"/>
                    <a:pt x="70891" y="40976"/>
                    <a:pt x="60186" y="39549"/>
                  </a:cubicBezTo>
                  <a:cubicBezTo>
                    <a:pt x="46507" y="37705"/>
                    <a:pt x="32769" y="36397"/>
                    <a:pt x="18912" y="36338"/>
                  </a:cubicBezTo>
                  <a:cubicBezTo>
                    <a:pt x="12608" y="36338"/>
                    <a:pt x="6304" y="36219"/>
                    <a:pt x="0" y="36100"/>
                  </a:cubicBezTo>
                  <a:cubicBezTo>
                    <a:pt x="892" y="32353"/>
                    <a:pt x="2082" y="28666"/>
                    <a:pt x="2557" y="24919"/>
                  </a:cubicBezTo>
                  <a:cubicBezTo>
                    <a:pt x="3509" y="16771"/>
                    <a:pt x="6364" y="8802"/>
                    <a:pt x="4758" y="416"/>
                  </a:cubicBezTo>
                  <a:cubicBezTo>
                    <a:pt x="4996" y="238"/>
                    <a:pt x="5293" y="59"/>
                    <a:pt x="5590" y="0"/>
                  </a:cubicBezTo>
                  <a:cubicBezTo>
                    <a:pt x="10764" y="2914"/>
                    <a:pt x="16414" y="1308"/>
                    <a:pt x="21886" y="1606"/>
                  </a:cubicBezTo>
                  <a:cubicBezTo>
                    <a:pt x="36813" y="2974"/>
                    <a:pt x="51860" y="3747"/>
                    <a:pt x="66728" y="5888"/>
                  </a:cubicBezTo>
                  <a:cubicBezTo>
                    <a:pt x="86651" y="8742"/>
                    <a:pt x="106455" y="12311"/>
                    <a:pt x="125903" y="17663"/>
                  </a:cubicBezTo>
                  <a:cubicBezTo>
                    <a:pt x="149157" y="24086"/>
                    <a:pt x="171756" y="32056"/>
                    <a:pt x="193523" y="42523"/>
                  </a:cubicBezTo>
                  <a:cubicBezTo>
                    <a:pt x="195961" y="43712"/>
                    <a:pt x="198578" y="44366"/>
                    <a:pt x="201135" y="45258"/>
                  </a:cubicBezTo>
                  <a:cubicBezTo>
                    <a:pt x="202682" y="46567"/>
                    <a:pt x="204050" y="48291"/>
                    <a:pt x="205834" y="49184"/>
                  </a:cubicBezTo>
                  <a:cubicBezTo>
                    <a:pt x="214754" y="53703"/>
                    <a:pt x="223021" y="59115"/>
                    <a:pt x="231169" y="64825"/>
                  </a:cubicBezTo>
                  <a:cubicBezTo>
                    <a:pt x="250557" y="78385"/>
                    <a:pt x="267269" y="94442"/>
                    <a:pt x="280412" y="114306"/>
                  </a:cubicBezTo>
                  <a:cubicBezTo>
                    <a:pt x="294804" y="136073"/>
                    <a:pt x="300870" y="160159"/>
                    <a:pt x="302357" y="185732"/>
                  </a:cubicBezTo>
                  <a:cubicBezTo>
                    <a:pt x="302476" y="187814"/>
                    <a:pt x="302357" y="189955"/>
                    <a:pt x="302119" y="192036"/>
                  </a:cubicBezTo>
                  <a:cubicBezTo>
                    <a:pt x="301762" y="195902"/>
                    <a:pt x="301227" y="199767"/>
                    <a:pt x="300870" y="203633"/>
                  </a:cubicBezTo>
                  <a:cubicBezTo>
                    <a:pt x="300335" y="208986"/>
                    <a:pt x="299740" y="214279"/>
                    <a:pt x="297243" y="219155"/>
                  </a:cubicBezTo>
                  <a:lnTo>
                    <a:pt x="293139" y="215587"/>
                  </a:lnTo>
                  <a:cubicBezTo>
                    <a:pt x="288203" y="216717"/>
                    <a:pt x="284040" y="219453"/>
                    <a:pt x="279758" y="221772"/>
                  </a:cubicBezTo>
                  <a:lnTo>
                    <a:pt x="278330" y="229385"/>
                  </a:lnTo>
                  <a:cubicBezTo>
                    <a:pt x="275595" y="229682"/>
                    <a:pt x="272978" y="229920"/>
                    <a:pt x="270421" y="230217"/>
                  </a:cubicBezTo>
                  <a:cubicBezTo>
                    <a:pt x="271491" y="227125"/>
                    <a:pt x="272562" y="224092"/>
                    <a:pt x="273632" y="220999"/>
                  </a:cubicBezTo>
                  <a:cubicBezTo>
                    <a:pt x="275476" y="215706"/>
                    <a:pt x="277557" y="210413"/>
                    <a:pt x="277082" y="204644"/>
                  </a:cubicBezTo>
                  <a:cubicBezTo>
                    <a:pt x="279698" y="197329"/>
                    <a:pt x="279044" y="189776"/>
                    <a:pt x="278985" y="182283"/>
                  </a:cubicBezTo>
                  <a:cubicBezTo>
                    <a:pt x="278866" y="157304"/>
                    <a:pt x="269350" y="136073"/>
                    <a:pt x="252817" y="117696"/>
                  </a:cubicBezTo>
                  <a:cubicBezTo>
                    <a:pt x="240268" y="103720"/>
                    <a:pt x="224805" y="93966"/>
                    <a:pt x="207558" y="87008"/>
                  </a:cubicBezTo>
                  <a:cubicBezTo>
                    <a:pt x="200362" y="84094"/>
                    <a:pt x="192988" y="81180"/>
                    <a:pt x="184959" y="81477"/>
                  </a:cubicBezTo>
                  <a:cubicBezTo>
                    <a:pt x="183948" y="81001"/>
                    <a:pt x="182937" y="80109"/>
                    <a:pt x="181866" y="80050"/>
                  </a:cubicBezTo>
                  <a:cubicBezTo>
                    <a:pt x="176633" y="79931"/>
                    <a:pt x="171340" y="79931"/>
                    <a:pt x="166106" y="80050"/>
                  </a:cubicBezTo>
                  <a:cubicBezTo>
                    <a:pt x="165095" y="80050"/>
                    <a:pt x="164084" y="81001"/>
                    <a:pt x="163073" y="81477"/>
                  </a:cubicBezTo>
                  <a:lnTo>
                    <a:pt x="163014" y="81477"/>
                  </a:lnTo>
                  <a:cubicBezTo>
                    <a:pt x="158315" y="81418"/>
                    <a:pt x="153676" y="81477"/>
                    <a:pt x="148978" y="82785"/>
                  </a:cubicBezTo>
                  <a:cubicBezTo>
                    <a:pt x="144756" y="83975"/>
                    <a:pt x="140355" y="84451"/>
                    <a:pt x="136013" y="85224"/>
                  </a:cubicBezTo>
                  <a:cubicBezTo>
                    <a:pt x="133991" y="85164"/>
                    <a:pt x="131910" y="84986"/>
                    <a:pt x="130423" y="86948"/>
                  </a:cubicBezTo>
                  <a:cubicBezTo>
                    <a:pt x="116744" y="89922"/>
                    <a:pt x="103720" y="94799"/>
                    <a:pt x="90695" y="99735"/>
                  </a:cubicBezTo>
                  <a:cubicBezTo>
                    <a:pt x="85164" y="101162"/>
                    <a:pt x="79990" y="103363"/>
                    <a:pt x="75054" y="106099"/>
                  </a:cubicBezTo>
                  <a:cubicBezTo>
                    <a:pt x="75232" y="110500"/>
                    <a:pt x="77195" y="113771"/>
                    <a:pt x="79277" y="117101"/>
                  </a:cubicBezTo>
                  <a:cubicBezTo>
                    <a:pt x="82726" y="122751"/>
                    <a:pt x="85997" y="128520"/>
                    <a:pt x="88852" y="134467"/>
                  </a:cubicBezTo>
                  <a:cubicBezTo>
                    <a:pt x="90814" y="138511"/>
                    <a:pt x="92063" y="142853"/>
                    <a:pt x="93550" y="147075"/>
                  </a:cubicBezTo>
                  <a:cubicBezTo>
                    <a:pt x="95037" y="151298"/>
                    <a:pt x="96702" y="155520"/>
                    <a:pt x="97951" y="159862"/>
                  </a:cubicBezTo>
                  <a:cubicBezTo>
                    <a:pt x="99378" y="164738"/>
                    <a:pt x="100330" y="169793"/>
                    <a:pt x="101757" y="174670"/>
                  </a:cubicBezTo>
                  <a:cubicBezTo>
                    <a:pt x="102233" y="176335"/>
                    <a:pt x="103244" y="177882"/>
                    <a:pt x="104374" y="179250"/>
                  </a:cubicBezTo>
                  <a:cubicBezTo>
                    <a:pt x="105682" y="180855"/>
                    <a:pt x="107526" y="181153"/>
                    <a:pt x="109191" y="179904"/>
                  </a:cubicBezTo>
                  <a:cubicBezTo>
                    <a:pt x="110618" y="178833"/>
                    <a:pt x="111867" y="177584"/>
                    <a:pt x="112997" y="176216"/>
                  </a:cubicBezTo>
                  <a:cubicBezTo>
                    <a:pt x="116149" y="172648"/>
                    <a:pt x="118766" y="168307"/>
                    <a:pt x="122513" y="165511"/>
                  </a:cubicBezTo>
                  <a:cubicBezTo>
                    <a:pt x="127568" y="161824"/>
                    <a:pt x="133456" y="159207"/>
                    <a:pt x="139046" y="156293"/>
                  </a:cubicBezTo>
                  <a:cubicBezTo>
                    <a:pt x="139998" y="155817"/>
                    <a:pt x="141366" y="155580"/>
                    <a:pt x="141782" y="157304"/>
                  </a:cubicBezTo>
                  <a:cubicBezTo>
                    <a:pt x="135163" y="162895"/>
                    <a:pt x="130464" y="168562"/>
                    <a:pt x="127687" y="174313"/>
                  </a:cubicBezTo>
                  <a:cubicBezTo>
                    <a:pt x="130006" y="178357"/>
                    <a:pt x="133575" y="179785"/>
                    <a:pt x="138214" y="179487"/>
                  </a:cubicBezTo>
                  <a:cubicBezTo>
                    <a:pt x="141782" y="179250"/>
                    <a:pt x="145350" y="179606"/>
                    <a:pt x="148740" y="179666"/>
                  </a:cubicBezTo>
                  <a:cubicBezTo>
                    <a:pt x="151357" y="183948"/>
                    <a:pt x="153676" y="187695"/>
                    <a:pt x="156055" y="191501"/>
                  </a:cubicBezTo>
                  <a:cubicBezTo>
                    <a:pt x="156531" y="192215"/>
                    <a:pt x="157007" y="193107"/>
                    <a:pt x="157721" y="193463"/>
                  </a:cubicBezTo>
                  <a:cubicBezTo>
                    <a:pt x="164025" y="197091"/>
                    <a:pt x="168663" y="202384"/>
                    <a:pt x="172232" y="208569"/>
                  </a:cubicBezTo>
                  <a:cubicBezTo>
                    <a:pt x="173719" y="211127"/>
                    <a:pt x="174492" y="213981"/>
                    <a:pt x="175919" y="216598"/>
                  </a:cubicBezTo>
                  <a:cubicBezTo>
                    <a:pt x="179666" y="223616"/>
                    <a:pt x="181985" y="230812"/>
                    <a:pt x="181391" y="239019"/>
                  </a:cubicBezTo>
                  <a:cubicBezTo>
                    <a:pt x="180915" y="245323"/>
                    <a:pt x="181391" y="251687"/>
                    <a:pt x="181272" y="257991"/>
                  </a:cubicBezTo>
                  <a:cubicBezTo>
                    <a:pt x="181093" y="264771"/>
                    <a:pt x="179249" y="270896"/>
                    <a:pt x="173064" y="274822"/>
                  </a:cubicBezTo>
                  <a:cubicBezTo>
                    <a:pt x="172470" y="275178"/>
                    <a:pt x="172410" y="276427"/>
                    <a:pt x="172113" y="277319"/>
                  </a:cubicBezTo>
                  <a:cubicBezTo>
                    <a:pt x="163727" y="277022"/>
                    <a:pt x="156591" y="273216"/>
                    <a:pt x="149513" y="269350"/>
                  </a:cubicBezTo>
                  <a:cubicBezTo>
                    <a:pt x="145826" y="267388"/>
                    <a:pt x="142496" y="264711"/>
                    <a:pt x="139046" y="262392"/>
                  </a:cubicBezTo>
                  <a:cubicBezTo>
                    <a:pt x="138570" y="262035"/>
                    <a:pt x="137976" y="261797"/>
                    <a:pt x="137619" y="261321"/>
                  </a:cubicBezTo>
                  <a:cubicBezTo>
                    <a:pt x="130542" y="252222"/>
                    <a:pt x="121383" y="244431"/>
                    <a:pt x="119420" y="232001"/>
                  </a:cubicBezTo>
                  <a:cubicBezTo>
                    <a:pt x="118826" y="228255"/>
                    <a:pt x="117458" y="224449"/>
                    <a:pt x="114306" y="221713"/>
                  </a:cubicBezTo>
                  <a:cubicBezTo>
                    <a:pt x="112641" y="220226"/>
                    <a:pt x="111986" y="217907"/>
                    <a:pt x="112878" y="215884"/>
                  </a:cubicBezTo>
                  <a:cubicBezTo>
                    <a:pt x="114663" y="211721"/>
                    <a:pt x="114127" y="207737"/>
                    <a:pt x="112700" y="203693"/>
                  </a:cubicBezTo>
                  <a:cubicBezTo>
                    <a:pt x="112224" y="202325"/>
                    <a:pt x="112343" y="200719"/>
                    <a:pt x="112105" y="198697"/>
                  </a:cubicBezTo>
                  <a:cubicBezTo>
                    <a:pt x="106634" y="198162"/>
                    <a:pt x="102411" y="195069"/>
                    <a:pt x="98308" y="191679"/>
                  </a:cubicBezTo>
                  <a:cubicBezTo>
                    <a:pt x="97416" y="190966"/>
                    <a:pt x="96167" y="190668"/>
                    <a:pt x="95037" y="190430"/>
                  </a:cubicBezTo>
                  <a:cubicBezTo>
                    <a:pt x="93134" y="190014"/>
                    <a:pt x="91290" y="191322"/>
                    <a:pt x="91112" y="193226"/>
                  </a:cubicBezTo>
                  <a:cubicBezTo>
                    <a:pt x="90933" y="195902"/>
                    <a:pt x="90874" y="198637"/>
                    <a:pt x="90814" y="201314"/>
                  </a:cubicBezTo>
                  <a:close/>
                </a:path>
              </a:pathLst>
            </a:custGeom>
            <a:solidFill>
              <a:srgbClr val="1661A6">
                <a:alpha val="24000"/>
              </a:srgbClr>
            </a:solidFill>
            <a:ln w="5935" cap="flat">
              <a:noFill/>
              <a:prstDash val="solid"/>
              <a:miter/>
            </a:ln>
          </p:spPr>
          <p:txBody>
            <a:bodyPr rtlCol="0" anchor="ctr"/>
            <a:lstStyle/>
            <a:p>
              <a:endParaRPr lang="es-BO"/>
            </a:p>
          </p:txBody>
        </p:sp>
        <p:sp>
          <p:nvSpPr>
            <p:cNvPr id="273" name="Forma libre: forma 272">
              <a:extLst>
                <a:ext uri="{FF2B5EF4-FFF2-40B4-BE49-F238E27FC236}">
                  <a16:creationId xmlns:a16="http://schemas.microsoft.com/office/drawing/2014/main" id="{6CE8CD26-ED7F-62F7-99D8-F5E95CDCA638}"/>
                </a:ext>
              </a:extLst>
            </p:cNvPr>
            <p:cNvSpPr/>
            <p:nvPr/>
          </p:nvSpPr>
          <p:spPr>
            <a:xfrm>
              <a:off x="11422534" y="1179322"/>
              <a:ext cx="169971" cy="380944"/>
            </a:xfrm>
            <a:custGeom>
              <a:avLst/>
              <a:gdLst>
                <a:gd name="connsiteX0" fmla="*/ 0 w 169971"/>
                <a:gd name="connsiteY0" fmla="*/ 0 h 380944"/>
                <a:gd name="connsiteX1" fmla="*/ 3568 w 169971"/>
                <a:gd name="connsiteY1" fmla="*/ 357 h 380944"/>
                <a:gd name="connsiteX2" fmla="*/ 32056 w 169971"/>
                <a:gd name="connsiteY2" fmla="*/ 13976 h 380944"/>
                <a:gd name="connsiteX3" fmla="*/ 60900 w 169971"/>
                <a:gd name="connsiteY3" fmla="*/ 32353 h 380944"/>
                <a:gd name="connsiteX4" fmla="*/ 77611 w 169971"/>
                <a:gd name="connsiteY4" fmla="*/ 46032 h 380944"/>
                <a:gd name="connsiteX5" fmla="*/ 92420 w 169971"/>
                <a:gd name="connsiteY5" fmla="*/ 60721 h 380944"/>
                <a:gd name="connsiteX6" fmla="*/ 138154 w 169971"/>
                <a:gd name="connsiteY6" fmla="*/ 124059 h 380944"/>
                <a:gd name="connsiteX7" fmla="*/ 160218 w 169971"/>
                <a:gd name="connsiteY7" fmla="*/ 177465 h 380944"/>
                <a:gd name="connsiteX8" fmla="*/ 166641 w 169971"/>
                <a:gd name="connsiteY8" fmla="*/ 200897 h 380944"/>
                <a:gd name="connsiteX9" fmla="*/ 169972 w 169971"/>
                <a:gd name="connsiteY9" fmla="*/ 210116 h 380944"/>
                <a:gd name="connsiteX10" fmla="*/ 168247 w 169971"/>
                <a:gd name="connsiteY10" fmla="*/ 213565 h 380944"/>
                <a:gd name="connsiteX11" fmla="*/ 165809 w 169971"/>
                <a:gd name="connsiteY11" fmla="*/ 217312 h 380944"/>
                <a:gd name="connsiteX12" fmla="*/ 128460 w 169971"/>
                <a:gd name="connsiteY12" fmla="*/ 299265 h 380944"/>
                <a:gd name="connsiteX13" fmla="*/ 110916 w 169971"/>
                <a:gd name="connsiteY13" fmla="*/ 364446 h 380944"/>
                <a:gd name="connsiteX14" fmla="*/ 109132 w 169971"/>
                <a:gd name="connsiteY14" fmla="*/ 367182 h 380944"/>
                <a:gd name="connsiteX15" fmla="*/ 90338 w 169971"/>
                <a:gd name="connsiteY15" fmla="*/ 377887 h 380944"/>
                <a:gd name="connsiteX16" fmla="*/ 81596 w 169971"/>
                <a:gd name="connsiteY16" fmla="*/ 380861 h 380944"/>
                <a:gd name="connsiteX17" fmla="*/ 84094 w 169971"/>
                <a:gd name="connsiteY17" fmla="*/ 365814 h 380944"/>
                <a:gd name="connsiteX18" fmla="*/ 105682 w 169971"/>
                <a:gd name="connsiteY18" fmla="*/ 265306 h 380944"/>
                <a:gd name="connsiteX19" fmla="*/ 110856 w 169971"/>
                <a:gd name="connsiteY19" fmla="*/ 237830 h 380944"/>
                <a:gd name="connsiteX20" fmla="*/ 104552 w 169971"/>
                <a:gd name="connsiteY20" fmla="*/ 204942 h 380944"/>
                <a:gd name="connsiteX21" fmla="*/ 99616 w 169971"/>
                <a:gd name="connsiteY21" fmla="*/ 197389 h 380944"/>
                <a:gd name="connsiteX22" fmla="*/ 96345 w 169971"/>
                <a:gd name="connsiteY22" fmla="*/ 193701 h 380944"/>
                <a:gd name="connsiteX23" fmla="*/ 96107 w 169971"/>
                <a:gd name="connsiteY23" fmla="*/ 193463 h 380944"/>
                <a:gd name="connsiteX24" fmla="*/ 94620 w 169971"/>
                <a:gd name="connsiteY24" fmla="*/ 191977 h 380944"/>
                <a:gd name="connsiteX25" fmla="*/ 79574 w 169971"/>
                <a:gd name="connsiteY25" fmla="*/ 181212 h 380944"/>
                <a:gd name="connsiteX26" fmla="*/ 75946 w 169971"/>
                <a:gd name="connsiteY26" fmla="*/ 177703 h 380944"/>
                <a:gd name="connsiteX27" fmla="*/ 75768 w 169971"/>
                <a:gd name="connsiteY27" fmla="*/ 159683 h 380944"/>
                <a:gd name="connsiteX28" fmla="*/ 69285 w 169971"/>
                <a:gd name="connsiteY28" fmla="*/ 127271 h 380944"/>
                <a:gd name="connsiteX29" fmla="*/ 68869 w 169971"/>
                <a:gd name="connsiteY29" fmla="*/ 123702 h 380944"/>
                <a:gd name="connsiteX30" fmla="*/ 64111 w 169971"/>
                <a:gd name="connsiteY30" fmla="*/ 100092 h 380944"/>
                <a:gd name="connsiteX31" fmla="*/ 47162 w 169971"/>
                <a:gd name="connsiteY31" fmla="*/ 63516 h 380944"/>
                <a:gd name="connsiteX32" fmla="*/ 45080 w 169971"/>
                <a:gd name="connsiteY32" fmla="*/ 59532 h 380944"/>
                <a:gd name="connsiteX33" fmla="*/ 34732 w 169971"/>
                <a:gd name="connsiteY33" fmla="*/ 40679 h 380944"/>
                <a:gd name="connsiteX34" fmla="*/ 23967 w 169971"/>
                <a:gd name="connsiteY34" fmla="*/ 25216 h 380944"/>
                <a:gd name="connsiteX35" fmla="*/ 21529 w 169971"/>
                <a:gd name="connsiteY35" fmla="*/ 22540 h 380944"/>
                <a:gd name="connsiteX36" fmla="*/ 1368 w 169971"/>
                <a:gd name="connsiteY36" fmla="*/ 3211 h 380944"/>
                <a:gd name="connsiteX37" fmla="*/ 0 w 169971"/>
                <a:gd name="connsiteY37" fmla="*/ 0 h 38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9971" h="380944">
                  <a:moveTo>
                    <a:pt x="0" y="0"/>
                  </a:moveTo>
                  <a:cubicBezTo>
                    <a:pt x="1190" y="119"/>
                    <a:pt x="2617" y="-179"/>
                    <a:pt x="3568" y="357"/>
                  </a:cubicBezTo>
                  <a:cubicBezTo>
                    <a:pt x="12846" y="5352"/>
                    <a:pt x="23016" y="8207"/>
                    <a:pt x="32056" y="13976"/>
                  </a:cubicBezTo>
                  <a:cubicBezTo>
                    <a:pt x="41631" y="20161"/>
                    <a:pt x="51741" y="25514"/>
                    <a:pt x="60900" y="32353"/>
                  </a:cubicBezTo>
                  <a:cubicBezTo>
                    <a:pt x="66669" y="36635"/>
                    <a:pt x="72259" y="41214"/>
                    <a:pt x="77611" y="46032"/>
                  </a:cubicBezTo>
                  <a:cubicBezTo>
                    <a:pt x="82786" y="50670"/>
                    <a:pt x="87484" y="55844"/>
                    <a:pt x="92420" y="60721"/>
                  </a:cubicBezTo>
                  <a:cubicBezTo>
                    <a:pt x="111213" y="79277"/>
                    <a:pt x="126260" y="100508"/>
                    <a:pt x="138154" y="124059"/>
                  </a:cubicBezTo>
                  <a:cubicBezTo>
                    <a:pt x="146837" y="141306"/>
                    <a:pt x="154450" y="158969"/>
                    <a:pt x="160218" y="177465"/>
                  </a:cubicBezTo>
                  <a:cubicBezTo>
                    <a:pt x="162597" y="185197"/>
                    <a:pt x="164441" y="193106"/>
                    <a:pt x="166641" y="200897"/>
                  </a:cubicBezTo>
                  <a:cubicBezTo>
                    <a:pt x="167534" y="204049"/>
                    <a:pt x="168842" y="207023"/>
                    <a:pt x="169972" y="210116"/>
                  </a:cubicBezTo>
                  <a:cubicBezTo>
                    <a:pt x="169377" y="211246"/>
                    <a:pt x="168842" y="212435"/>
                    <a:pt x="168247" y="213565"/>
                  </a:cubicBezTo>
                  <a:cubicBezTo>
                    <a:pt x="167415" y="214814"/>
                    <a:pt x="166522" y="216003"/>
                    <a:pt x="165809" y="217312"/>
                  </a:cubicBezTo>
                  <a:cubicBezTo>
                    <a:pt x="151060" y="243599"/>
                    <a:pt x="138571" y="270837"/>
                    <a:pt x="128460" y="299265"/>
                  </a:cubicBezTo>
                  <a:cubicBezTo>
                    <a:pt x="120907" y="320556"/>
                    <a:pt x="114603" y="342144"/>
                    <a:pt x="110916" y="364446"/>
                  </a:cubicBezTo>
                  <a:cubicBezTo>
                    <a:pt x="110321" y="365338"/>
                    <a:pt x="109726" y="366230"/>
                    <a:pt x="109132" y="367182"/>
                  </a:cubicBezTo>
                  <a:cubicBezTo>
                    <a:pt x="102887" y="370750"/>
                    <a:pt x="96643" y="374438"/>
                    <a:pt x="90338" y="377887"/>
                  </a:cubicBezTo>
                  <a:cubicBezTo>
                    <a:pt x="87841" y="379255"/>
                    <a:pt x="85462" y="381396"/>
                    <a:pt x="81596" y="380861"/>
                  </a:cubicBezTo>
                  <a:cubicBezTo>
                    <a:pt x="82429" y="375746"/>
                    <a:pt x="83083" y="370750"/>
                    <a:pt x="84094" y="365814"/>
                  </a:cubicBezTo>
                  <a:cubicBezTo>
                    <a:pt x="91231" y="332331"/>
                    <a:pt x="98546" y="298848"/>
                    <a:pt x="105682" y="265306"/>
                  </a:cubicBezTo>
                  <a:cubicBezTo>
                    <a:pt x="107645" y="256207"/>
                    <a:pt x="108953" y="246988"/>
                    <a:pt x="110856" y="237830"/>
                  </a:cubicBezTo>
                  <a:cubicBezTo>
                    <a:pt x="113354" y="225935"/>
                    <a:pt x="110262" y="215171"/>
                    <a:pt x="104552" y="204942"/>
                  </a:cubicBezTo>
                  <a:cubicBezTo>
                    <a:pt x="103066" y="202325"/>
                    <a:pt x="101281" y="199886"/>
                    <a:pt x="99616" y="197389"/>
                  </a:cubicBezTo>
                  <a:cubicBezTo>
                    <a:pt x="99497" y="195307"/>
                    <a:pt x="98367" y="194058"/>
                    <a:pt x="96345" y="193701"/>
                  </a:cubicBezTo>
                  <a:lnTo>
                    <a:pt x="96107" y="193463"/>
                  </a:lnTo>
                  <a:cubicBezTo>
                    <a:pt x="95631" y="192988"/>
                    <a:pt x="95096" y="192452"/>
                    <a:pt x="94620" y="191977"/>
                  </a:cubicBezTo>
                  <a:cubicBezTo>
                    <a:pt x="89625" y="188408"/>
                    <a:pt x="84570" y="184780"/>
                    <a:pt x="79574" y="181212"/>
                  </a:cubicBezTo>
                  <a:cubicBezTo>
                    <a:pt x="78385" y="180023"/>
                    <a:pt x="77136" y="178833"/>
                    <a:pt x="75946" y="177703"/>
                  </a:cubicBezTo>
                  <a:cubicBezTo>
                    <a:pt x="75946" y="171697"/>
                    <a:pt x="76898" y="165452"/>
                    <a:pt x="75768" y="159683"/>
                  </a:cubicBezTo>
                  <a:cubicBezTo>
                    <a:pt x="73627" y="148859"/>
                    <a:pt x="74281" y="137500"/>
                    <a:pt x="69285" y="127271"/>
                  </a:cubicBezTo>
                  <a:cubicBezTo>
                    <a:pt x="68810" y="126260"/>
                    <a:pt x="68691" y="124892"/>
                    <a:pt x="68869" y="123702"/>
                  </a:cubicBezTo>
                  <a:cubicBezTo>
                    <a:pt x="69939" y="115317"/>
                    <a:pt x="67025" y="107466"/>
                    <a:pt x="64111" y="100092"/>
                  </a:cubicBezTo>
                  <a:cubicBezTo>
                    <a:pt x="59234" y="87603"/>
                    <a:pt x="55666" y="74400"/>
                    <a:pt x="47162" y="63516"/>
                  </a:cubicBezTo>
                  <a:cubicBezTo>
                    <a:pt x="46270" y="62386"/>
                    <a:pt x="45794" y="60840"/>
                    <a:pt x="45080" y="59532"/>
                  </a:cubicBezTo>
                  <a:cubicBezTo>
                    <a:pt x="41631" y="53228"/>
                    <a:pt x="38360" y="46864"/>
                    <a:pt x="34732" y="40679"/>
                  </a:cubicBezTo>
                  <a:cubicBezTo>
                    <a:pt x="31580" y="35267"/>
                    <a:pt x="26406" y="31223"/>
                    <a:pt x="23967" y="25216"/>
                  </a:cubicBezTo>
                  <a:cubicBezTo>
                    <a:pt x="23551" y="24205"/>
                    <a:pt x="22421" y="23373"/>
                    <a:pt x="21529" y="22540"/>
                  </a:cubicBezTo>
                  <a:cubicBezTo>
                    <a:pt x="14809" y="16117"/>
                    <a:pt x="8029" y="9694"/>
                    <a:pt x="1368" y="3211"/>
                  </a:cubicBezTo>
                  <a:cubicBezTo>
                    <a:pt x="595" y="2438"/>
                    <a:pt x="416" y="1130"/>
                    <a:pt x="0" y="0"/>
                  </a:cubicBezTo>
                  <a:close/>
                </a:path>
              </a:pathLst>
            </a:custGeom>
            <a:solidFill>
              <a:srgbClr val="31B6D5">
                <a:alpha val="24000"/>
              </a:srgbClr>
            </a:solidFill>
            <a:ln w="5935" cap="flat">
              <a:noFill/>
              <a:prstDash val="solid"/>
              <a:miter/>
            </a:ln>
          </p:spPr>
          <p:txBody>
            <a:bodyPr rtlCol="0" anchor="ctr"/>
            <a:lstStyle/>
            <a:p>
              <a:endParaRPr lang="es-BO"/>
            </a:p>
          </p:txBody>
        </p:sp>
        <p:sp>
          <p:nvSpPr>
            <p:cNvPr id="274" name="Forma libre: forma 273">
              <a:extLst>
                <a:ext uri="{FF2B5EF4-FFF2-40B4-BE49-F238E27FC236}">
                  <a16:creationId xmlns:a16="http://schemas.microsoft.com/office/drawing/2014/main" id="{85A90364-E230-FFF7-740A-BC50A6574E5A}"/>
                </a:ext>
              </a:extLst>
            </p:cNvPr>
            <p:cNvSpPr/>
            <p:nvPr/>
          </p:nvSpPr>
          <p:spPr>
            <a:xfrm>
              <a:off x="11240192" y="1219287"/>
              <a:ext cx="169793" cy="179355"/>
            </a:xfrm>
            <a:custGeom>
              <a:avLst/>
              <a:gdLst>
                <a:gd name="connsiteX0" fmla="*/ 97059 w 169793"/>
                <a:gd name="connsiteY0" fmla="*/ 177584 h 179355"/>
                <a:gd name="connsiteX1" fmla="*/ 98010 w 169793"/>
                <a:gd name="connsiteY1" fmla="*/ 175086 h 179355"/>
                <a:gd name="connsiteX2" fmla="*/ 106218 w 169793"/>
                <a:gd name="connsiteY2" fmla="*/ 158256 h 179355"/>
                <a:gd name="connsiteX3" fmla="*/ 106336 w 169793"/>
                <a:gd name="connsiteY3" fmla="*/ 139284 h 179355"/>
                <a:gd name="connsiteX4" fmla="*/ 100865 w 169793"/>
                <a:gd name="connsiteY4" fmla="*/ 116863 h 179355"/>
                <a:gd name="connsiteX5" fmla="*/ 97178 w 169793"/>
                <a:gd name="connsiteY5" fmla="*/ 108834 h 179355"/>
                <a:gd name="connsiteX6" fmla="*/ 82666 w 169793"/>
                <a:gd name="connsiteY6" fmla="*/ 93728 h 179355"/>
                <a:gd name="connsiteX7" fmla="*/ 81001 w 169793"/>
                <a:gd name="connsiteY7" fmla="*/ 91766 h 179355"/>
                <a:gd name="connsiteX8" fmla="*/ 73686 w 169793"/>
                <a:gd name="connsiteY8" fmla="*/ 79931 h 179355"/>
                <a:gd name="connsiteX9" fmla="*/ 63160 w 169793"/>
                <a:gd name="connsiteY9" fmla="*/ 79752 h 179355"/>
                <a:gd name="connsiteX10" fmla="*/ 52633 w 169793"/>
                <a:gd name="connsiteY10" fmla="*/ 74578 h 179355"/>
                <a:gd name="connsiteX11" fmla="*/ 66728 w 169793"/>
                <a:gd name="connsiteY11" fmla="*/ 57569 h 179355"/>
                <a:gd name="connsiteX12" fmla="*/ 63992 w 169793"/>
                <a:gd name="connsiteY12" fmla="*/ 56558 h 179355"/>
                <a:gd name="connsiteX13" fmla="*/ 47459 w 169793"/>
                <a:gd name="connsiteY13" fmla="*/ 65776 h 179355"/>
                <a:gd name="connsiteX14" fmla="*/ 37943 w 169793"/>
                <a:gd name="connsiteY14" fmla="*/ 76481 h 179355"/>
                <a:gd name="connsiteX15" fmla="*/ 34137 w 169793"/>
                <a:gd name="connsiteY15" fmla="*/ 80169 h 179355"/>
                <a:gd name="connsiteX16" fmla="*/ 29320 w 169793"/>
                <a:gd name="connsiteY16" fmla="*/ 79515 h 179355"/>
                <a:gd name="connsiteX17" fmla="*/ 26703 w 169793"/>
                <a:gd name="connsiteY17" fmla="*/ 74935 h 179355"/>
                <a:gd name="connsiteX18" fmla="*/ 22897 w 169793"/>
                <a:gd name="connsiteY18" fmla="*/ 60127 h 179355"/>
                <a:gd name="connsiteX19" fmla="*/ 18496 w 169793"/>
                <a:gd name="connsiteY19" fmla="*/ 47340 h 179355"/>
                <a:gd name="connsiteX20" fmla="*/ 13798 w 169793"/>
                <a:gd name="connsiteY20" fmla="*/ 34732 h 179355"/>
                <a:gd name="connsiteX21" fmla="*/ 4222 w 169793"/>
                <a:gd name="connsiteY21" fmla="*/ 17366 h 179355"/>
                <a:gd name="connsiteX22" fmla="*/ 0 w 169793"/>
                <a:gd name="connsiteY22" fmla="*/ 6364 h 179355"/>
                <a:gd name="connsiteX23" fmla="*/ 15641 w 169793"/>
                <a:gd name="connsiteY23" fmla="*/ 0 h 179355"/>
                <a:gd name="connsiteX24" fmla="*/ 17366 w 169793"/>
                <a:gd name="connsiteY24" fmla="*/ 6661 h 179355"/>
                <a:gd name="connsiteX25" fmla="*/ 35148 w 169793"/>
                <a:gd name="connsiteY25" fmla="*/ 8980 h 179355"/>
                <a:gd name="connsiteX26" fmla="*/ 52692 w 169793"/>
                <a:gd name="connsiteY26" fmla="*/ 12013 h 179355"/>
                <a:gd name="connsiteX27" fmla="*/ 56201 w 169793"/>
                <a:gd name="connsiteY27" fmla="*/ 12608 h 179355"/>
                <a:gd name="connsiteX28" fmla="*/ 65420 w 169793"/>
                <a:gd name="connsiteY28" fmla="*/ 15641 h 179355"/>
                <a:gd name="connsiteX29" fmla="*/ 88435 w 169793"/>
                <a:gd name="connsiteY29" fmla="*/ 21826 h 179355"/>
                <a:gd name="connsiteX30" fmla="*/ 94383 w 169793"/>
                <a:gd name="connsiteY30" fmla="*/ 22599 h 179355"/>
                <a:gd name="connsiteX31" fmla="*/ 95215 w 169793"/>
                <a:gd name="connsiteY31" fmla="*/ 25633 h 179355"/>
                <a:gd name="connsiteX32" fmla="*/ 95572 w 169793"/>
                <a:gd name="connsiteY32" fmla="*/ 28309 h 179355"/>
                <a:gd name="connsiteX33" fmla="*/ 98962 w 169793"/>
                <a:gd name="connsiteY33" fmla="*/ 32175 h 179355"/>
                <a:gd name="connsiteX34" fmla="*/ 115971 w 169793"/>
                <a:gd name="connsiteY34" fmla="*/ 36694 h 179355"/>
                <a:gd name="connsiteX35" fmla="*/ 117220 w 169793"/>
                <a:gd name="connsiteY35" fmla="*/ 40560 h 179355"/>
                <a:gd name="connsiteX36" fmla="*/ 123464 w 169793"/>
                <a:gd name="connsiteY36" fmla="*/ 44961 h 179355"/>
                <a:gd name="connsiteX37" fmla="*/ 128163 w 169793"/>
                <a:gd name="connsiteY37" fmla="*/ 50849 h 179355"/>
                <a:gd name="connsiteX38" fmla="*/ 130899 w 169793"/>
                <a:gd name="connsiteY38" fmla="*/ 52752 h 179355"/>
                <a:gd name="connsiteX39" fmla="*/ 136786 w 169793"/>
                <a:gd name="connsiteY39" fmla="*/ 58580 h 179355"/>
                <a:gd name="connsiteX40" fmla="*/ 138392 w 169793"/>
                <a:gd name="connsiteY40" fmla="*/ 60543 h 179355"/>
                <a:gd name="connsiteX41" fmla="*/ 145350 w 169793"/>
                <a:gd name="connsiteY41" fmla="*/ 66431 h 179355"/>
                <a:gd name="connsiteX42" fmla="*/ 146778 w 169793"/>
                <a:gd name="connsiteY42" fmla="*/ 75470 h 179355"/>
                <a:gd name="connsiteX43" fmla="*/ 152844 w 169793"/>
                <a:gd name="connsiteY43" fmla="*/ 81477 h 179355"/>
                <a:gd name="connsiteX44" fmla="*/ 160159 w 169793"/>
                <a:gd name="connsiteY44" fmla="*/ 96167 h 179355"/>
                <a:gd name="connsiteX45" fmla="*/ 161051 w 169793"/>
                <a:gd name="connsiteY45" fmla="*/ 107110 h 179355"/>
                <a:gd name="connsiteX46" fmla="*/ 162359 w 169793"/>
                <a:gd name="connsiteY46" fmla="*/ 108061 h 179355"/>
                <a:gd name="connsiteX47" fmla="*/ 164025 w 169793"/>
                <a:gd name="connsiteY47" fmla="*/ 108656 h 179355"/>
                <a:gd name="connsiteX48" fmla="*/ 165630 w 169793"/>
                <a:gd name="connsiteY48" fmla="*/ 115912 h 179355"/>
                <a:gd name="connsiteX49" fmla="*/ 162538 w 169793"/>
                <a:gd name="connsiteY49" fmla="*/ 119361 h 179355"/>
                <a:gd name="connsiteX50" fmla="*/ 164857 w 169793"/>
                <a:gd name="connsiteY50" fmla="*/ 122394 h 179355"/>
                <a:gd name="connsiteX51" fmla="*/ 167831 w 169793"/>
                <a:gd name="connsiteY51" fmla="*/ 128579 h 179355"/>
                <a:gd name="connsiteX52" fmla="*/ 167831 w 169793"/>
                <a:gd name="connsiteY52" fmla="*/ 160456 h 179355"/>
                <a:gd name="connsiteX53" fmla="*/ 169793 w 169793"/>
                <a:gd name="connsiteY53" fmla="*/ 161229 h 179355"/>
                <a:gd name="connsiteX54" fmla="*/ 141544 w 169793"/>
                <a:gd name="connsiteY54" fmla="*/ 176098 h 179355"/>
                <a:gd name="connsiteX55" fmla="*/ 105861 w 169793"/>
                <a:gd name="connsiteY55" fmla="*/ 179250 h 179355"/>
                <a:gd name="connsiteX56" fmla="*/ 97059 w 169793"/>
                <a:gd name="connsiteY56" fmla="*/ 177584 h 17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9793" h="179355">
                  <a:moveTo>
                    <a:pt x="97059" y="177584"/>
                  </a:moveTo>
                  <a:cubicBezTo>
                    <a:pt x="97356" y="176752"/>
                    <a:pt x="97416" y="175503"/>
                    <a:pt x="98010" y="175086"/>
                  </a:cubicBezTo>
                  <a:cubicBezTo>
                    <a:pt x="104195" y="171102"/>
                    <a:pt x="106039" y="165036"/>
                    <a:pt x="106218" y="158256"/>
                  </a:cubicBezTo>
                  <a:cubicBezTo>
                    <a:pt x="106396" y="151952"/>
                    <a:pt x="105861" y="145529"/>
                    <a:pt x="106336" y="139284"/>
                  </a:cubicBezTo>
                  <a:cubicBezTo>
                    <a:pt x="106991" y="131136"/>
                    <a:pt x="104612" y="123881"/>
                    <a:pt x="100865" y="116863"/>
                  </a:cubicBezTo>
                  <a:cubicBezTo>
                    <a:pt x="99497" y="114246"/>
                    <a:pt x="98665" y="111392"/>
                    <a:pt x="97178" y="108834"/>
                  </a:cubicBezTo>
                  <a:cubicBezTo>
                    <a:pt x="93609" y="102649"/>
                    <a:pt x="88971" y="97356"/>
                    <a:pt x="82666" y="93728"/>
                  </a:cubicBezTo>
                  <a:cubicBezTo>
                    <a:pt x="81953" y="93312"/>
                    <a:pt x="81477" y="92479"/>
                    <a:pt x="81001" y="91766"/>
                  </a:cubicBezTo>
                  <a:cubicBezTo>
                    <a:pt x="78622" y="88019"/>
                    <a:pt x="76303" y="84213"/>
                    <a:pt x="73686" y="79931"/>
                  </a:cubicBezTo>
                  <a:cubicBezTo>
                    <a:pt x="70356" y="79871"/>
                    <a:pt x="66728" y="79515"/>
                    <a:pt x="63160" y="79752"/>
                  </a:cubicBezTo>
                  <a:cubicBezTo>
                    <a:pt x="58521" y="80050"/>
                    <a:pt x="55012" y="78622"/>
                    <a:pt x="52633" y="74578"/>
                  </a:cubicBezTo>
                  <a:cubicBezTo>
                    <a:pt x="55446" y="68827"/>
                    <a:pt x="60144" y="63160"/>
                    <a:pt x="66728" y="57569"/>
                  </a:cubicBezTo>
                  <a:cubicBezTo>
                    <a:pt x="66371" y="55844"/>
                    <a:pt x="64944" y="56082"/>
                    <a:pt x="63992" y="56558"/>
                  </a:cubicBezTo>
                  <a:cubicBezTo>
                    <a:pt x="58402" y="59472"/>
                    <a:pt x="52514" y="62089"/>
                    <a:pt x="47459" y="65776"/>
                  </a:cubicBezTo>
                  <a:cubicBezTo>
                    <a:pt x="43712" y="68572"/>
                    <a:pt x="41095" y="72913"/>
                    <a:pt x="37943" y="76481"/>
                  </a:cubicBezTo>
                  <a:cubicBezTo>
                    <a:pt x="36754" y="77790"/>
                    <a:pt x="35505" y="79098"/>
                    <a:pt x="34137" y="80169"/>
                  </a:cubicBezTo>
                  <a:cubicBezTo>
                    <a:pt x="32472" y="81418"/>
                    <a:pt x="30569" y="81120"/>
                    <a:pt x="29320" y="79515"/>
                  </a:cubicBezTo>
                  <a:cubicBezTo>
                    <a:pt x="28249" y="78147"/>
                    <a:pt x="27179" y="76600"/>
                    <a:pt x="26703" y="74935"/>
                  </a:cubicBezTo>
                  <a:cubicBezTo>
                    <a:pt x="25276" y="70058"/>
                    <a:pt x="24324" y="65003"/>
                    <a:pt x="22897" y="60127"/>
                  </a:cubicBezTo>
                  <a:cubicBezTo>
                    <a:pt x="21648" y="55785"/>
                    <a:pt x="20042" y="51622"/>
                    <a:pt x="18496" y="47340"/>
                  </a:cubicBezTo>
                  <a:cubicBezTo>
                    <a:pt x="17009" y="43117"/>
                    <a:pt x="15760" y="38717"/>
                    <a:pt x="13798" y="34732"/>
                  </a:cubicBezTo>
                  <a:cubicBezTo>
                    <a:pt x="10883" y="28785"/>
                    <a:pt x="7672" y="23016"/>
                    <a:pt x="4222" y="17366"/>
                  </a:cubicBezTo>
                  <a:cubicBezTo>
                    <a:pt x="2141" y="13976"/>
                    <a:pt x="178" y="10765"/>
                    <a:pt x="0" y="6364"/>
                  </a:cubicBezTo>
                  <a:cubicBezTo>
                    <a:pt x="4936" y="3687"/>
                    <a:pt x="10110" y="1427"/>
                    <a:pt x="15641" y="0"/>
                  </a:cubicBezTo>
                  <a:cubicBezTo>
                    <a:pt x="15760" y="2319"/>
                    <a:pt x="14987" y="4877"/>
                    <a:pt x="17366" y="6661"/>
                  </a:cubicBezTo>
                  <a:cubicBezTo>
                    <a:pt x="23313" y="7434"/>
                    <a:pt x="29201" y="8564"/>
                    <a:pt x="35148" y="8980"/>
                  </a:cubicBezTo>
                  <a:cubicBezTo>
                    <a:pt x="41155" y="9397"/>
                    <a:pt x="47221" y="8445"/>
                    <a:pt x="52692" y="12013"/>
                  </a:cubicBezTo>
                  <a:cubicBezTo>
                    <a:pt x="53644" y="12608"/>
                    <a:pt x="55012" y="12727"/>
                    <a:pt x="56201" y="12608"/>
                  </a:cubicBezTo>
                  <a:cubicBezTo>
                    <a:pt x="59770" y="12311"/>
                    <a:pt x="62446" y="13976"/>
                    <a:pt x="65420" y="15641"/>
                  </a:cubicBezTo>
                  <a:cubicBezTo>
                    <a:pt x="72497" y="19566"/>
                    <a:pt x="79871" y="22956"/>
                    <a:pt x="88435" y="21826"/>
                  </a:cubicBezTo>
                  <a:cubicBezTo>
                    <a:pt x="90398" y="21588"/>
                    <a:pt x="92479" y="22302"/>
                    <a:pt x="94383" y="22599"/>
                  </a:cubicBezTo>
                  <a:cubicBezTo>
                    <a:pt x="94739" y="23908"/>
                    <a:pt x="95037" y="24800"/>
                    <a:pt x="95215" y="25633"/>
                  </a:cubicBezTo>
                  <a:cubicBezTo>
                    <a:pt x="95394" y="26525"/>
                    <a:pt x="95394" y="27417"/>
                    <a:pt x="95572" y="28309"/>
                  </a:cubicBezTo>
                  <a:cubicBezTo>
                    <a:pt x="95929" y="30212"/>
                    <a:pt x="96999" y="31818"/>
                    <a:pt x="98962" y="32175"/>
                  </a:cubicBezTo>
                  <a:cubicBezTo>
                    <a:pt x="104790" y="33305"/>
                    <a:pt x="109726" y="37408"/>
                    <a:pt x="115971" y="36694"/>
                  </a:cubicBezTo>
                  <a:cubicBezTo>
                    <a:pt x="116506" y="38300"/>
                    <a:pt x="116982" y="39430"/>
                    <a:pt x="117220" y="40560"/>
                  </a:cubicBezTo>
                  <a:cubicBezTo>
                    <a:pt x="117934" y="44069"/>
                    <a:pt x="122097" y="42701"/>
                    <a:pt x="123464" y="44961"/>
                  </a:cubicBezTo>
                  <a:cubicBezTo>
                    <a:pt x="124773" y="47162"/>
                    <a:pt x="124476" y="50433"/>
                    <a:pt x="128163" y="50849"/>
                  </a:cubicBezTo>
                  <a:cubicBezTo>
                    <a:pt x="129174" y="50968"/>
                    <a:pt x="130720" y="51919"/>
                    <a:pt x="130899" y="52752"/>
                  </a:cubicBezTo>
                  <a:cubicBezTo>
                    <a:pt x="131612" y="56142"/>
                    <a:pt x="133515" y="57926"/>
                    <a:pt x="136786" y="58580"/>
                  </a:cubicBezTo>
                  <a:cubicBezTo>
                    <a:pt x="137441" y="58699"/>
                    <a:pt x="138333" y="59829"/>
                    <a:pt x="138392" y="60543"/>
                  </a:cubicBezTo>
                  <a:cubicBezTo>
                    <a:pt x="138570" y="65003"/>
                    <a:pt x="142615" y="65003"/>
                    <a:pt x="145350" y="66431"/>
                  </a:cubicBezTo>
                  <a:cubicBezTo>
                    <a:pt x="145826" y="69583"/>
                    <a:pt x="146242" y="72556"/>
                    <a:pt x="146778" y="75470"/>
                  </a:cubicBezTo>
                  <a:cubicBezTo>
                    <a:pt x="147432" y="78860"/>
                    <a:pt x="151119" y="79336"/>
                    <a:pt x="152844" y="81477"/>
                  </a:cubicBezTo>
                  <a:cubicBezTo>
                    <a:pt x="153480" y="88019"/>
                    <a:pt x="155919" y="92914"/>
                    <a:pt x="160159" y="96167"/>
                  </a:cubicBezTo>
                  <a:lnTo>
                    <a:pt x="161051" y="107110"/>
                  </a:lnTo>
                  <a:cubicBezTo>
                    <a:pt x="161884" y="107704"/>
                    <a:pt x="162062" y="107942"/>
                    <a:pt x="162359" y="108061"/>
                  </a:cubicBezTo>
                  <a:cubicBezTo>
                    <a:pt x="162895" y="108299"/>
                    <a:pt x="163489" y="108418"/>
                    <a:pt x="164025" y="108656"/>
                  </a:cubicBezTo>
                  <a:cubicBezTo>
                    <a:pt x="168247" y="110500"/>
                    <a:pt x="168663" y="112403"/>
                    <a:pt x="165630" y="115912"/>
                  </a:cubicBezTo>
                  <a:cubicBezTo>
                    <a:pt x="164679" y="116982"/>
                    <a:pt x="163727" y="118053"/>
                    <a:pt x="162538" y="119361"/>
                  </a:cubicBezTo>
                  <a:cubicBezTo>
                    <a:pt x="163430" y="120610"/>
                    <a:pt x="163965" y="121799"/>
                    <a:pt x="164857" y="122394"/>
                  </a:cubicBezTo>
                  <a:cubicBezTo>
                    <a:pt x="167177" y="123881"/>
                    <a:pt x="167831" y="125962"/>
                    <a:pt x="167831" y="128579"/>
                  </a:cubicBezTo>
                  <a:cubicBezTo>
                    <a:pt x="167771" y="139106"/>
                    <a:pt x="167831" y="149632"/>
                    <a:pt x="167831" y="160456"/>
                  </a:cubicBezTo>
                  <a:lnTo>
                    <a:pt x="169793" y="161229"/>
                  </a:lnTo>
                  <a:cubicBezTo>
                    <a:pt x="161586" y="168545"/>
                    <a:pt x="152190" y="173064"/>
                    <a:pt x="141544" y="176098"/>
                  </a:cubicBezTo>
                  <a:cubicBezTo>
                    <a:pt x="129709" y="179428"/>
                    <a:pt x="117874" y="179547"/>
                    <a:pt x="105861" y="179250"/>
                  </a:cubicBezTo>
                  <a:cubicBezTo>
                    <a:pt x="102947" y="179190"/>
                    <a:pt x="99973" y="178179"/>
                    <a:pt x="97059" y="177584"/>
                  </a:cubicBezTo>
                  <a:close/>
                </a:path>
              </a:pathLst>
            </a:custGeom>
            <a:solidFill>
              <a:srgbClr val="1F79B2">
                <a:alpha val="24000"/>
              </a:srgbClr>
            </a:solidFill>
            <a:ln w="5935" cap="flat">
              <a:noFill/>
              <a:prstDash val="solid"/>
              <a:miter/>
            </a:ln>
          </p:spPr>
          <p:txBody>
            <a:bodyPr rtlCol="0" anchor="ctr"/>
            <a:lstStyle/>
            <a:p>
              <a:endParaRPr lang="es-BO"/>
            </a:p>
          </p:txBody>
        </p:sp>
        <p:sp>
          <p:nvSpPr>
            <p:cNvPr id="275" name="Forma libre: forma 274">
              <a:extLst>
                <a:ext uri="{FF2B5EF4-FFF2-40B4-BE49-F238E27FC236}">
                  <a16:creationId xmlns:a16="http://schemas.microsoft.com/office/drawing/2014/main" id="{BC8D6E75-3974-7B30-890B-FAC1B233B0AB}"/>
                </a:ext>
              </a:extLst>
            </p:cNvPr>
            <p:cNvSpPr/>
            <p:nvPr/>
          </p:nvSpPr>
          <p:spPr>
            <a:xfrm>
              <a:off x="11246675" y="1408603"/>
              <a:ext cx="168901" cy="130466"/>
            </a:xfrm>
            <a:custGeom>
              <a:avLst/>
              <a:gdLst>
                <a:gd name="connsiteX0" fmla="*/ 106991 w 168901"/>
                <a:gd name="connsiteY0" fmla="*/ 13365 h 130466"/>
                <a:gd name="connsiteX1" fmla="*/ 119420 w 168901"/>
                <a:gd name="connsiteY1" fmla="*/ 12235 h 130466"/>
                <a:gd name="connsiteX2" fmla="*/ 124773 w 168901"/>
                <a:gd name="connsiteY2" fmla="*/ 11760 h 130466"/>
                <a:gd name="connsiteX3" fmla="*/ 161705 w 168901"/>
                <a:gd name="connsiteY3" fmla="*/ 2423 h 130466"/>
                <a:gd name="connsiteX4" fmla="*/ 168901 w 168901"/>
                <a:gd name="connsiteY4" fmla="*/ 817 h 130466"/>
                <a:gd name="connsiteX5" fmla="*/ 158137 w 168901"/>
                <a:gd name="connsiteY5" fmla="*/ 68139 h 130466"/>
                <a:gd name="connsiteX6" fmla="*/ 158018 w 168901"/>
                <a:gd name="connsiteY6" fmla="*/ 74444 h 130466"/>
                <a:gd name="connsiteX7" fmla="*/ 157721 w 168901"/>
                <a:gd name="connsiteY7" fmla="*/ 78785 h 130466"/>
                <a:gd name="connsiteX8" fmla="*/ 152249 w 168901"/>
                <a:gd name="connsiteY8" fmla="*/ 81402 h 130466"/>
                <a:gd name="connsiteX9" fmla="*/ 141366 w 168901"/>
                <a:gd name="connsiteY9" fmla="*/ 92226 h 130466"/>
                <a:gd name="connsiteX10" fmla="*/ 128222 w 168901"/>
                <a:gd name="connsiteY10" fmla="*/ 100909 h 130466"/>
                <a:gd name="connsiteX11" fmla="*/ 125308 w 168901"/>
                <a:gd name="connsiteY11" fmla="*/ 102931 h 130466"/>
                <a:gd name="connsiteX12" fmla="*/ 118469 w 168901"/>
                <a:gd name="connsiteY12" fmla="*/ 108819 h 130466"/>
                <a:gd name="connsiteX13" fmla="*/ 104731 w 168901"/>
                <a:gd name="connsiteY13" fmla="*/ 115360 h 130466"/>
                <a:gd name="connsiteX14" fmla="*/ 95156 w 168901"/>
                <a:gd name="connsiteY14" fmla="*/ 122081 h 130466"/>
                <a:gd name="connsiteX15" fmla="*/ 85640 w 168901"/>
                <a:gd name="connsiteY15" fmla="*/ 126184 h 130466"/>
                <a:gd name="connsiteX16" fmla="*/ 78503 w 168901"/>
                <a:gd name="connsiteY16" fmla="*/ 129396 h 130466"/>
                <a:gd name="connsiteX17" fmla="*/ 62981 w 168901"/>
                <a:gd name="connsiteY17" fmla="*/ 130466 h 130466"/>
                <a:gd name="connsiteX18" fmla="*/ 53406 w 168901"/>
                <a:gd name="connsiteY18" fmla="*/ 110365 h 130466"/>
                <a:gd name="connsiteX19" fmla="*/ 41690 w 168901"/>
                <a:gd name="connsiteY19" fmla="*/ 115123 h 130466"/>
                <a:gd name="connsiteX20" fmla="*/ 15165 w 168901"/>
                <a:gd name="connsiteY20" fmla="*/ 77060 h 130466"/>
                <a:gd name="connsiteX21" fmla="*/ 5115 w 168901"/>
                <a:gd name="connsiteY21" fmla="*/ 56067 h 130466"/>
                <a:gd name="connsiteX22" fmla="*/ 0 w 168901"/>
                <a:gd name="connsiteY22" fmla="*/ 35311 h 130466"/>
                <a:gd name="connsiteX23" fmla="*/ 11181 w 168901"/>
                <a:gd name="connsiteY23" fmla="*/ 36143 h 130466"/>
                <a:gd name="connsiteX24" fmla="*/ 20815 w 168901"/>
                <a:gd name="connsiteY24" fmla="*/ 36441 h 130466"/>
                <a:gd name="connsiteX25" fmla="*/ 35505 w 168901"/>
                <a:gd name="connsiteY25" fmla="*/ 32337 h 130466"/>
                <a:gd name="connsiteX26" fmla="*/ 47816 w 168901"/>
                <a:gd name="connsiteY26" fmla="*/ 27104 h 130466"/>
                <a:gd name="connsiteX27" fmla="*/ 58283 w 168901"/>
                <a:gd name="connsiteY27" fmla="*/ 21810 h 130466"/>
                <a:gd name="connsiteX28" fmla="*/ 61613 w 168901"/>
                <a:gd name="connsiteY28" fmla="*/ 22167 h 130466"/>
                <a:gd name="connsiteX29" fmla="*/ 62565 w 168901"/>
                <a:gd name="connsiteY29" fmla="*/ 26152 h 130466"/>
                <a:gd name="connsiteX30" fmla="*/ 56082 w 168901"/>
                <a:gd name="connsiteY30" fmla="*/ 41080 h 130466"/>
                <a:gd name="connsiteX31" fmla="*/ 55785 w 168901"/>
                <a:gd name="connsiteY31" fmla="*/ 49108 h 130466"/>
                <a:gd name="connsiteX32" fmla="*/ 69702 w 168901"/>
                <a:gd name="connsiteY32" fmla="*/ 49525 h 130466"/>
                <a:gd name="connsiteX33" fmla="*/ 74043 w 168901"/>
                <a:gd name="connsiteY33" fmla="*/ 46729 h 130466"/>
                <a:gd name="connsiteX34" fmla="*/ 85462 w 168901"/>
                <a:gd name="connsiteY34" fmla="*/ 35608 h 130466"/>
                <a:gd name="connsiteX35" fmla="*/ 105563 w 168901"/>
                <a:gd name="connsiteY35" fmla="*/ 17588 h 130466"/>
                <a:gd name="connsiteX36" fmla="*/ 107050 w 168901"/>
                <a:gd name="connsiteY36" fmla="*/ 13484 h 1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8901" h="130466">
                  <a:moveTo>
                    <a:pt x="106991" y="13365"/>
                  </a:moveTo>
                  <a:cubicBezTo>
                    <a:pt x="111154" y="13365"/>
                    <a:pt x="115317" y="13663"/>
                    <a:pt x="119420" y="12235"/>
                  </a:cubicBezTo>
                  <a:cubicBezTo>
                    <a:pt x="121026" y="11641"/>
                    <a:pt x="122989" y="11819"/>
                    <a:pt x="124773" y="11760"/>
                  </a:cubicBezTo>
                  <a:cubicBezTo>
                    <a:pt x="137857" y="11641"/>
                    <a:pt x="150108" y="8429"/>
                    <a:pt x="161705" y="2423"/>
                  </a:cubicBezTo>
                  <a:cubicBezTo>
                    <a:pt x="163846" y="1293"/>
                    <a:pt x="165928" y="-1324"/>
                    <a:pt x="168901" y="817"/>
                  </a:cubicBezTo>
                  <a:cubicBezTo>
                    <a:pt x="160694" y="22524"/>
                    <a:pt x="157899" y="45064"/>
                    <a:pt x="158137" y="68139"/>
                  </a:cubicBezTo>
                  <a:cubicBezTo>
                    <a:pt x="158137" y="70221"/>
                    <a:pt x="158077" y="72362"/>
                    <a:pt x="158018" y="74444"/>
                  </a:cubicBezTo>
                  <a:cubicBezTo>
                    <a:pt x="157899" y="75871"/>
                    <a:pt x="157839" y="77358"/>
                    <a:pt x="157721" y="78785"/>
                  </a:cubicBezTo>
                  <a:cubicBezTo>
                    <a:pt x="155342" y="78547"/>
                    <a:pt x="153736" y="79856"/>
                    <a:pt x="152249" y="81402"/>
                  </a:cubicBezTo>
                  <a:cubicBezTo>
                    <a:pt x="148621" y="85030"/>
                    <a:pt x="145053" y="88657"/>
                    <a:pt x="141366" y="92226"/>
                  </a:cubicBezTo>
                  <a:cubicBezTo>
                    <a:pt x="137559" y="95913"/>
                    <a:pt x="134407" y="100611"/>
                    <a:pt x="128222" y="100909"/>
                  </a:cubicBezTo>
                  <a:cubicBezTo>
                    <a:pt x="127211" y="100909"/>
                    <a:pt x="126200" y="102158"/>
                    <a:pt x="125308" y="102931"/>
                  </a:cubicBezTo>
                  <a:cubicBezTo>
                    <a:pt x="122989" y="104834"/>
                    <a:pt x="120491" y="106618"/>
                    <a:pt x="118469" y="108819"/>
                  </a:cubicBezTo>
                  <a:cubicBezTo>
                    <a:pt x="114663" y="113041"/>
                    <a:pt x="109964" y="115242"/>
                    <a:pt x="104731" y="115360"/>
                  </a:cubicBezTo>
                  <a:cubicBezTo>
                    <a:pt x="101936" y="118810"/>
                    <a:pt x="99913" y="122497"/>
                    <a:pt x="95156" y="122081"/>
                  </a:cubicBezTo>
                  <a:cubicBezTo>
                    <a:pt x="91171" y="121724"/>
                    <a:pt x="88197" y="123270"/>
                    <a:pt x="85640" y="126184"/>
                  </a:cubicBezTo>
                  <a:cubicBezTo>
                    <a:pt x="83796" y="128325"/>
                    <a:pt x="81418" y="129277"/>
                    <a:pt x="78503" y="129396"/>
                  </a:cubicBezTo>
                  <a:cubicBezTo>
                    <a:pt x="73448" y="129515"/>
                    <a:pt x="68453" y="130050"/>
                    <a:pt x="62981" y="130466"/>
                  </a:cubicBezTo>
                  <a:cubicBezTo>
                    <a:pt x="57926" y="124757"/>
                    <a:pt x="56677" y="116728"/>
                    <a:pt x="53406" y="110365"/>
                  </a:cubicBezTo>
                  <a:cubicBezTo>
                    <a:pt x="47280" y="107689"/>
                    <a:pt x="44604" y="111614"/>
                    <a:pt x="41690" y="115123"/>
                  </a:cubicBezTo>
                  <a:cubicBezTo>
                    <a:pt x="31639" y="103288"/>
                    <a:pt x="22362" y="90917"/>
                    <a:pt x="15165" y="77060"/>
                  </a:cubicBezTo>
                  <a:cubicBezTo>
                    <a:pt x="11597" y="70162"/>
                    <a:pt x="7791" y="63382"/>
                    <a:pt x="5115" y="56067"/>
                  </a:cubicBezTo>
                  <a:cubicBezTo>
                    <a:pt x="2617" y="49346"/>
                    <a:pt x="357" y="42566"/>
                    <a:pt x="0" y="35311"/>
                  </a:cubicBezTo>
                  <a:cubicBezTo>
                    <a:pt x="3806" y="34359"/>
                    <a:pt x="7434" y="33943"/>
                    <a:pt x="11181" y="36143"/>
                  </a:cubicBezTo>
                  <a:cubicBezTo>
                    <a:pt x="14154" y="37868"/>
                    <a:pt x="17901" y="37987"/>
                    <a:pt x="20815" y="36441"/>
                  </a:cubicBezTo>
                  <a:cubicBezTo>
                    <a:pt x="25514" y="33943"/>
                    <a:pt x="30569" y="33527"/>
                    <a:pt x="35505" y="32337"/>
                  </a:cubicBezTo>
                  <a:cubicBezTo>
                    <a:pt x="39965" y="31267"/>
                    <a:pt x="44009" y="29780"/>
                    <a:pt x="47816" y="27104"/>
                  </a:cubicBezTo>
                  <a:cubicBezTo>
                    <a:pt x="50968" y="24844"/>
                    <a:pt x="54715" y="23357"/>
                    <a:pt x="58283" y="21810"/>
                  </a:cubicBezTo>
                  <a:cubicBezTo>
                    <a:pt x="59175" y="21394"/>
                    <a:pt x="60721" y="21632"/>
                    <a:pt x="61613" y="22167"/>
                  </a:cubicBezTo>
                  <a:cubicBezTo>
                    <a:pt x="63041" y="23000"/>
                    <a:pt x="63279" y="24546"/>
                    <a:pt x="62565" y="26152"/>
                  </a:cubicBezTo>
                  <a:cubicBezTo>
                    <a:pt x="60424" y="31088"/>
                    <a:pt x="58283" y="36084"/>
                    <a:pt x="56082" y="41080"/>
                  </a:cubicBezTo>
                  <a:cubicBezTo>
                    <a:pt x="55012" y="43577"/>
                    <a:pt x="53644" y="46016"/>
                    <a:pt x="55785" y="49108"/>
                  </a:cubicBezTo>
                  <a:cubicBezTo>
                    <a:pt x="60127" y="50536"/>
                    <a:pt x="65003" y="49941"/>
                    <a:pt x="69702" y="49525"/>
                  </a:cubicBezTo>
                  <a:cubicBezTo>
                    <a:pt x="71188" y="49406"/>
                    <a:pt x="72794" y="47919"/>
                    <a:pt x="74043" y="46729"/>
                  </a:cubicBezTo>
                  <a:cubicBezTo>
                    <a:pt x="77849" y="43042"/>
                    <a:pt x="81001" y="38106"/>
                    <a:pt x="85462" y="35608"/>
                  </a:cubicBezTo>
                  <a:cubicBezTo>
                    <a:pt x="93609" y="30969"/>
                    <a:pt x="99081" y="23773"/>
                    <a:pt x="105563" y="17588"/>
                  </a:cubicBezTo>
                  <a:cubicBezTo>
                    <a:pt x="106515" y="16696"/>
                    <a:pt x="106574" y="14852"/>
                    <a:pt x="107050" y="13484"/>
                  </a:cubicBezTo>
                  <a:close/>
                </a:path>
              </a:pathLst>
            </a:custGeom>
            <a:solidFill>
              <a:srgbClr val="1F79B2">
                <a:alpha val="24000"/>
              </a:srgbClr>
            </a:solidFill>
            <a:ln w="5935" cap="flat">
              <a:noFill/>
              <a:prstDash val="solid"/>
              <a:miter/>
            </a:ln>
          </p:spPr>
          <p:txBody>
            <a:bodyPr rtlCol="0" anchor="ctr"/>
            <a:lstStyle/>
            <a:p>
              <a:endParaRPr lang="es-BO"/>
            </a:p>
          </p:txBody>
        </p:sp>
        <p:sp>
          <p:nvSpPr>
            <p:cNvPr id="276" name="Forma libre: forma 275">
              <a:extLst>
                <a:ext uri="{FF2B5EF4-FFF2-40B4-BE49-F238E27FC236}">
                  <a16:creationId xmlns:a16="http://schemas.microsoft.com/office/drawing/2014/main" id="{0D81FE37-0C7C-2F93-D940-393D945D37D9}"/>
                </a:ext>
              </a:extLst>
            </p:cNvPr>
            <p:cNvSpPr/>
            <p:nvPr/>
          </p:nvSpPr>
          <p:spPr>
            <a:xfrm>
              <a:off x="11255804" y="1201041"/>
              <a:ext cx="186529" cy="179535"/>
            </a:xfrm>
            <a:custGeom>
              <a:avLst/>
              <a:gdLst>
                <a:gd name="connsiteX0" fmla="*/ 154182 w 186529"/>
                <a:gd name="connsiteY0" fmla="*/ 179476 h 179535"/>
                <a:gd name="connsiteX1" fmla="*/ 152219 w 186529"/>
                <a:gd name="connsiteY1" fmla="*/ 178703 h 179535"/>
                <a:gd name="connsiteX2" fmla="*/ 152219 w 186529"/>
                <a:gd name="connsiteY2" fmla="*/ 146826 h 179535"/>
                <a:gd name="connsiteX3" fmla="*/ 149246 w 186529"/>
                <a:gd name="connsiteY3" fmla="*/ 140640 h 179535"/>
                <a:gd name="connsiteX4" fmla="*/ 146926 w 186529"/>
                <a:gd name="connsiteY4" fmla="*/ 137607 h 179535"/>
                <a:gd name="connsiteX5" fmla="*/ 150019 w 186529"/>
                <a:gd name="connsiteY5" fmla="*/ 134158 h 179535"/>
                <a:gd name="connsiteX6" fmla="*/ 148413 w 186529"/>
                <a:gd name="connsiteY6" fmla="*/ 126902 h 179535"/>
                <a:gd name="connsiteX7" fmla="*/ 146748 w 186529"/>
                <a:gd name="connsiteY7" fmla="*/ 126308 h 179535"/>
                <a:gd name="connsiteX8" fmla="*/ 145440 w 186529"/>
                <a:gd name="connsiteY8" fmla="*/ 125356 h 179535"/>
                <a:gd name="connsiteX9" fmla="*/ 144547 w 186529"/>
                <a:gd name="connsiteY9" fmla="*/ 114413 h 179535"/>
                <a:gd name="connsiteX10" fmla="*/ 137232 w 186529"/>
                <a:gd name="connsiteY10" fmla="*/ 99724 h 179535"/>
                <a:gd name="connsiteX11" fmla="*/ 131166 w 186529"/>
                <a:gd name="connsiteY11" fmla="*/ 93717 h 179535"/>
                <a:gd name="connsiteX12" fmla="*/ 129739 w 186529"/>
                <a:gd name="connsiteY12" fmla="*/ 84677 h 179535"/>
                <a:gd name="connsiteX13" fmla="*/ 122781 w 186529"/>
                <a:gd name="connsiteY13" fmla="*/ 78789 h 179535"/>
                <a:gd name="connsiteX14" fmla="*/ 121175 w 186529"/>
                <a:gd name="connsiteY14" fmla="*/ 76827 h 179535"/>
                <a:gd name="connsiteX15" fmla="*/ 115287 w 186529"/>
                <a:gd name="connsiteY15" fmla="*/ 70998 h 179535"/>
                <a:gd name="connsiteX16" fmla="*/ 112551 w 186529"/>
                <a:gd name="connsiteY16" fmla="*/ 69095 h 179535"/>
                <a:gd name="connsiteX17" fmla="*/ 107853 w 186529"/>
                <a:gd name="connsiteY17" fmla="*/ 63208 h 179535"/>
                <a:gd name="connsiteX18" fmla="*/ 101608 w 186529"/>
                <a:gd name="connsiteY18" fmla="*/ 58807 h 179535"/>
                <a:gd name="connsiteX19" fmla="*/ 100360 w 186529"/>
                <a:gd name="connsiteY19" fmla="*/ 54941 h 179535"/>
                <a:gd name="connsiteX20" fmla="*/ 83350 w 186529"/>
                <a:gd name="connsiteY20" fmla="*/ 50421 h 179535"/>
                <a:gd name="connsiteX21" fmla="*/ 79960 w 186529"/>
                <a:gd name="connsiteY21" fmla="*/ 46555 h 179535"/>
                <a:gd name="connsiteX22" fmla="*/ 79604 w 186529"/>
                <a:gd name="connsiteY22" fmla="*/ 43879 h 179535"/>
                <a:gd name="connsiteX23" fmla="*/ 78771 w 186529"/>
                <a:gd name="connsiteY23" fmla="*/ 40846 h 179535"/>
                <a:gd name="connsiteX24" fmla="*/ 72824 w 186529"/>
                <a:gd name="connsiteY24" fmla="*/ 40073 h 179535"/>
                <a:gd name="connsiteX25" fmla="*/ 49808 w 186529"/>
                <a:gd name="connsiteY25" fmla="*/ 33888 h 179535"/>
                <a:gd name="connsiteX26" fmla="*/ 40590 w 186529"/>
                <a:gd name="connsiteY26" fmla="*/ 30855 h 179535"/>
                <a:gd name="connsiteX27" fmla="*/ 37081 w 186529"/>
                <a:gd name="connsiteY27" fmla="*/ 30260 h 179535"/>
                <a:gd name="connsiteX28" fmla="*/ 19537 w 186529"/>
                <a:gd name="connsiteY28" fmla="*/ 27227 h 179535"/>
                <a:gd name="connsiteX29" fmla="*/ 1754 w 186529"/>
                <a:gd name="connsiteY29" fmla="*/ 24907 h 179535"/>
                <a:gd name="connsiteX30" fmla="*/ 30 w 186529"/>
                <a:gd name="connsiteY30" fmla="*/ 18246 h 179535"/>
                <a:gd name="connsiteX31" fmla="*/ 39757 w 186529"/>
                <a:gd name="connsiteY31" fmla="*/ 5460 h 179535"/>
                <a:gd name="connsiteX32" fmla="*/ 45348 w 186529"/>
                <a:gd name="connsiteY32" fmla="*/ 3735 h 179535"/>
                <a:gd name="connsiteX33" fmla="*/ 58313 w 186529"/>
                <a:gd name="connsiteY33" fmla="*/ 1297 h 179535"/>
                <a:gd name="connsiteX34" fmla="*/ 72348 w 186529"/>
                <a:gd name="connsiteY34" fmla="*/ 48 h 179535"/>
                <a:gd name="connsiteX35" fmla="*/ 74727 w 186529"/>
                <a:gd name="connsiteY35" fmla="*/ 3557 h 179535"/>
                <a:gd name="connsiteX36" fmla="*/ 109042 w 186529"/>
                <a:gd name="connsiteY36" fmla="*/ 23123 h 179535"/>
                <a:gd name="connsiteX37" fmla="*/ 122662 w 186529"/>
                <a:gd name="connsiteY37" fmla="*/ 34482 h 179535"/>
                <a:gd name="connsiteX38" fmla="*/ 133010 w 186529"/>
                <a:gd name="connsiteY38" fmla="*/ 40668 h 179535"/>
                <a:gd name="connsiteX39" fmla="*/ 134972 w 186529"/>
                <a:gd name="connsiteY39" fmla="*/ 45961 h 179535"/>
                <a:gd name="connsiteX40" fmla="*/ 144012 w 186529"/>
                <a:gd name="connsiteY40" fmla="*/ 54525 h 179535"/>
                <a:gd name="connsiteX41" fmla="*/ 159832 w 186529"/>
                <a:gd name="connsiteY41" fmla="*/ 74805 h 179535"/>
                <a:gd name="connsiteX42" fmla="*/ 164530 w 186529"/>
                <a:gd name="connsiteY42" fmla="*/ 82417 h 179535"/>
                <a:gd name="connsiteX43" fmla="*/ 168336 w 186529"/>
                <a:gd name="connsiteY43" fmla="*/ 91338 h 179535"/>
                <a:gd name="connsiteX44" fmla="*/ 169526 w 186529"/>
                <a:gd name="connsiteY44" fmla="*/ 92706 h 179535"/>
                <a:gd name="connsiteX45" fmla="*/ 174046 w 186529"/>
                <a:gd name="connsiteY45" fmla="*/ 104125 h 179535"/>
                <a:gd name="connsiteX46" fmla="*/ 181837 w 186529"/>
                <a:gd name="connsiteY46" fmla="*/ 121015 h 179535"/>
                <a:gd name="connsiteX47" fmla="*/ 186475 w 186529"/>
                <a:gd name="connsiteY47" fmla="*/ 123275 h 179535"/>
                <a:gd name="connsiteX48" fmla="*/ 183026 w 186529"/>
                <a:gd name="connsiteY48" fmla="*/ 139629 h 179535"/>
                <a:gd name="connsiteX49" fmla="*/ 179815 w 186529"/>
                <a:gd name="connsiteY49" fmla="*/ 148848 h 179535"/>
                <a:gd name="connsiteX50" fmla="*/ 177555 w 186529"/>
                <a:gd name="connsiteY50" fmla="*/ 154081 h 179535"/>
                <a:gd name="connsiteX51" fmla="*/ 172381 w 186529"/>
                <a:gd name="connsiteY51" fmla="*/ 159910 h 179535"/>
                <a:gd name="connsiteX52" fmla="*/ 170715 w 186529"/>
                <a:gd name="connsiteY52" fmla="*/ 163537 h 179535"/>
                <a:gd name="connsiteX53" fmla="*/ 170358 w 186529"/>
                <a:gd name="connsiteY53" fmla="*/ 165084 h 179535"/>
                <a:gd name="connsiteX54" fmla="*/ 168515 w 186529"/>
                <a:gd name="connsiteY54" fmla="*/ 166808 h 179535"/>
                <a:gd name="connsiteX55" fmla="*/ 154122 w 186529"/>
                <a:gd name="connsiteY55" fmla="*/ 179535 h 1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86529" h="179535">
                  <a:moveTo>
                    <a:pt x="154182" y="179476"/>
                  </a:moveTo>
                  <a:lnTo>
                    <a:pt x="152219" y="178703"/>
                  </a:lnTo>
                  <a:cubicBezTo>
                    <a:pt x="152219" y="167879"/>
                    <a:pt x="152219" y="157352"/>
                    <a:pt x="152219" y="146826"/>
                  </a:cubicBezTo>
                  <a:cubicBezTo>
                    <a:pt x="152219" y="144209"/>
                    <a:pt x="151565" y="142187"/>
                    <a:pt x="149246" y="140640"/>
                  </a:cubicBezTo>
                  <a:cubicBezTo>
                    <a:pt x="148354" y="140046"/>
                    <a:pt x="147878" y="138856"/>
                    <a:pt x="146926" y="137607"/>
                  </a:cubicBezTo>
                  <a:cubicBezTo>
                    <a:pt x="148116" y="136299"/>
                    <a:pt x="149067" y="135229"/>
                    <a:pt x="150019" y="134158"/>
                  </a:cubicBezTo>
                  <a:cubicBezTo>
                    <a:pt x="153052" y="130649"/>
                    <a:pt x="152636" y="128746"/>
                    <a:pt x="148413" y="126902"/>
                  </a:cubicBezTo>
                  <a:cubicBezTo>
                    <a:pt x="147878" y="126665"/>
                    <a:pt x="147283" y="126486"/>
                    <a:pt x="146748" y="126308"/>
                  </a:cubicBezTo>
                  <a:cubicBezTo>
                    <a:pt x="146510" y="126189"/>
                    <a:pt x="146272" y="125951"/>
                    <a:pt x="145440" y="125356"/>
                  </a:cubicBezTo>
                  <a:lnTo>
                    <a:pt x="144547" y="114413"/>
                  </a:lnTo>
                  <a:cubicBezTo>
                    <a:pt x="140307" y="111160"/>
                    <a:pt x="137869" y="106266"/>
                    <a:pt x="137232" y="99724"/>
                  </a:cubicBezTo>
                  <a:cubicBezTo>
                    <a:pt x="135567" y="97583"/>
                    <a:pt x="131820" y="97107"/>
                    <a:pt x="131166" y="93717"/>
                  </a:cubicBezTo>
                  <a:cubicBezTo>
                    <a:pt x="130631" y="90803"/>
                    <a:pt x="130215" y="87829"/>
                    <a:pt x="129739" y="84677"/>
                  </a:cubicBezTo>
                  <a:cubicBezTo>
                    <a:pt x="127003" y="83250"/>
                    <a:pt x="122959" y="83250"/>
                    <a:pt x="122781" y="78789"/>
                  </a:cubicBezTo>
                  <a:cubicBezTo>
                    <a:pt x="122781" y="78076"/>
                    <a:pt x="121829" y="76946"/>
                    <a:pt x="121175" y="76827"/>
                  </a:cubicBezTo>
                  <a:cubicBezTo>
                    <a:pt x="117844" y="76173"/>
                    <a:pt x="116001" y="74329"/>
                    <a:pt x="115287" y="70998"/>
                  </a:cubicBezTo>
                  <a:cubicBezTo>
                    <a:pt x="115109" y="70166"/>
                    <a:pt x="113562" y="69214"/>
                    <a:pt x="112551" y="69095"/>
                  </a:cubicBezTo>
                  <a:cubicBezTo>
                    <a:pt x="108805" y="68679"/>
                    <a:pt x="109161" y="65408"/>
                    <a:pt x="107853" y="63208"/>
                  </a:cubicBezTo>
                  <a:cubicBezTo>
                    <a:pt x="106485" y="60888"/>
                    <a:pt x="102322" y="62315"/>
                    <a:pt x="101608" y="58807"/>
                  </a:cubicBezTo>
                  <a:cubicBezTo>
                    <a:pt x="101371" y="57677"/>
                    <a:pt x="100895" y="56547"/>
                    <a:pt x="100360" y="54941"/>
                  </a:cubicBezTo>
                  <a:cubicBezTo>
                    <a:pt x="94055" y="55655"/>
                    <a:pt x="89179" y="51492"/>
                    <a:pt x="83350" y="50421"/>
                  </a:cubicBezTo>
                  <a:cubicBezTo>
                    <a:pt x="81447" y="50064"/>
                    <a:pt x="80377" y="48518"/>
                    <a:pt x="79960" y="46555"/>
                  </a:cubicBezTo>
                  <a:cubicBezTo>
                    <a:pt x="79782" y="45663"/>
                    <a:pt x="79782" y="44771"/>
                    <a:pt x="79604" y="43879"/>
                  </a:cubicBezTo>
                  <a:cubicBezTo>
                    <a:pt x="79425" y="42987"/>
                    <a:pt x="79128" y="42154"/>
                    <a:pt x="78771" y="40846"/>
                  </a:cubicBezTo>
                  <a:cubicBezTo>
                    <a:pt x="76868" y="40608"/>
                    <a:pt x="74786" y="39835"/>
                    <a:pt x="72824" y="40073"/>
                  </a:cubicBezTo>
                  <a:cubicBezTo>
                    <a:pt x="64260" y="41203"/>
                    <a:pt x="56945" y="37753"/>
                    <a:pt x="49808" y="33888"/>
                  </a:cubicBezTo>
                  <a:cubicBezTo>
                    <a:pt x="46834" y="32223"/>
                    <a:pt x="44158" y="30557"/>
                    <a:pt x="40590" y="30855"/>
                  </a:cubicBezTo>
                  <a:cubicBezTo>
                    <a:pt x="39460" y="30974"/>
                    <a:pt x="38032" y="30855"/>
                    <a:pt x="37081" y="30260"/>
                  </a:cubicBezTo>
                  <a:cubicBezTo>
                    <a:pt x="31610" y="26692"/>
                    <a:pt x="25484" y="27643"/>
                    <a:pt x="19537" y="27227"/>
                  </a:cubicBezTo>
                  <a:cubicBezTo>
                    <a:pt x="13589" y="26811"/>
                    <a:pt x="7702" y="25740"/>
                    <a:pt x="1754" y="24907"/>
                  </a:cubicBezTo>
                  <a:cubicBezTo>
                    <a:pt x="-625" y="23123"/>
                    <a:pt x="149" y="20566"/>
                    <a:pt x="30" y="18246"/>
                  </a:cubicBezTo>
                  <a:cubicBezTo>
                    <a:pt x="13054" y="13310"/>
                    <a:pt x="26138" y="8493"/>
                    <a:pt x="39757" y="5460"/>
                  </a:cubicBezTo>
                  <a:cubicBezTo>
                    <a:pt x="41839" y="5579"/>
                    <a:pt x="43861" y="5698"/>
                    <a:pt x="45348" y="3735"/>
                  </a:cubicBezTo>
                  <a:cubicBezTo>
                    <a:pt x="49689" y="2962"/>
                    <a:pt x="54150" y="2546"/>
                    <a:pt x="58313" y="1297"/>
                  </a:cubicBezTo>
                  <a:cubicBezTo>
                    <a:pt x="62951" y="-71"/>
                    <a:pt x="67590" y="-71"/>
                    <a:pt x="72348" y="48"/>
                  </a:cubicBezTo>
                  <a:cubicBezTo>
                    <a:pt x="72645" y="1535"/>
                    <a:pt x="73121" y="2784"/>
                    <a:pt x="74727" y="3557"/>
                  </a:cubicBezTo>
                  <a:cubicBezTo>
                    <a:pt x="86740" y="9088"/>
                    <a:pt x="97326" y="17117"/>
                    <a:pt x="109042" y="23123"/>
                  </a:cubicBezTo>
                  <a:cubicBezTo>
                    <a:pt x="114514" y="25918"/>
                    <a:pt x="118617" y="30260"/>
                    <a:pt x="122662" y="34482"/>
                  </a:cubicBezTo>
                  <a:cubicBezTo>
                    <a:pt x="125695" y="37694"/>
                    <a:pt x="128728" y="40073"/>
                    <a:pt x="133010" y="40668"/>
                  </a:cubicBezTo>
                  <a:cubicBezTo>
                    <a:pt x="133724" y="42690"/>
                    <a:pt x="133902" y="44712"/>
                    <a:pt x="134972" y="45961"/>
                  </a:cubicBezTo>
                  <a:cubicBezTo>
                    <a:pt x="137768" y="48994"/>
                    <a:pt x="140979" y="51670"/>
                    <a:pt x="144012" y="54525"/>
                  </a:cubicBezTo>
                  <a:cubicBezTo>
                    <a:pt x="150316" y="60472"/>
                    <a:pt x="156680" y="66241"/>
                    <a:pt x="159832" y="74805"/>
                  </a:cubicBezTo>
                  <a:cubicBezTo>
                    <a:pt x="160843" y="77540"/>
                    <a:pt x="163162" y="79741"/>
                    <a:pt x="164530" y="82417"/>
                  </a:cubicBezTo>
                  <a:cubicBezTo>
                    <a:pt x="166017" y="85272"/>
                    <a:pt x="167028" y="88364"/>
                    <a:pt x="168336" y="91338"/>
                  </a:cubicBezTo>
                  <a:cubicBezTo>
                    <a:pt x="168574" y="91873"/>
                    <a:pt x="169110" y="92230"/>
                    <a:pt x="169526" y="92706"/>
                  </a:cubicBezTo>
                  <a:cubicBezTo>
                    <a:pt x="172559" y="95917"/>
                    <a:pt x="173808" y="99664"/>
                    <a:pt x="174046" y="104125"/>
                  </a:cubicBezTo>
                  <a:cubicBezTo>
                    <a:pt x="174403" y="110666"/>
                    <a:pt x="177971" y="116019"/>
                    <a:pt x="181837" y="121015"/>
                  </a:cubicBezTo>
                  <a:cubicBezTo>
                    <a:pt x="182788" y="122264"/>
                    <a:pt x="184929" y="122561"/>
                    <a:pt x="186475" y="123275"/>
                  </a:cubicBezTo>
                  <a:cubicBezTo>
                    <a:pt x="186892" y="129043"/>
                    <a:pt x="184810" y="134336"/>
                    <a:pt x="183026" y="139629"/>
                  </a:cubicBezTo>
                  <a:cubicBezTo>
                    <a:pt x="181956" y="142722"/>
                    <a:pt x="180885" y="145755"/>
                    <a:pt x="179815" y="148848"/>
                  </a:cubicBezTo>
                  <a:cubicBezTo>
                    <a:pt x="179041" y="150572"/>
                    <a:pt x="178268" y="152357"/>
                    <a:pt x="177555" y="154081"/>
                  </a:cubicBezTo>
                  <a:cubicBezTo>
                    <a:pt x="175830" y="156044"/>
                    <a:pt x="174105" y="157947"/>
                    <a:pt x="172381" y="159910"/>
                  </a:cubicBezTo>
                  <a:cubicBezTo>
                    <a:pt x="170596" y="160564"/>
                    <a:pt x="170477" y="161932"/>
                    <a:pt x="170715" y="163537"/>
                  </a:cubicBezTo>
                  <a:cubicBezTo>
                    <a:pt x="170596" y="164073"/>
                    <a:pt x="170477" y="164548"/>
                    <a:pt x="170358" y="165084"/>
                  </a:cubicBezTo>
                  <a:cubicBezTo>
                    <a:pt x="169764" y="165678"/>
                    <a:pt x="169169" y="166214"/>
                    <a:pt x="168515" y="166808"/>
                  </a:cubicBezTo>
                  <a:lnTo>
                    <a:pt x="154122" y="179535"/>
                  </a:lnTo>
                  <a:close/>
                </a:path>
              </a:pathLst>
            </a:custGeom>
            <a:solidFill>
              <a:srgbClr val="3499D2">
                <a:alpha val="24000"/>
              </a:srgbClr>
            </a:solidFill>
            <a:ln w="5935" cap="flat">
              <a:noFill/>
              <a:prstDash val="solid"/>
              <a:miter/>
            </a:ln>
          </p:spPr>
          <p:txBody>
            <a:bodyPr rtlCol="0" anchor="ctr"/>
            <a:lstStyle/>
            <a:p>
              <a:endParaRPr lang="es-BO"/>
            </a:p>
          </p:txBody>
        </p:sp>
        <p:sp>
          <p:nvSpPr>
            <p:cNvPr id="277" name="Forma libre: forma 276">
              <a:extLst>
                <a:ext uri="{FF2B5EF4-FFF2-40B4-BE49-F238E27FC236}">
                  <a16:creationId xmlns:a16="http://schemas.microsoft.com/office/drawing/2014/main" id="{3C6C3A5D-3D06-A05F-2EA9-87FECC7300B9}"/>
                </a:ext>
              </a:extLst>
            </p:cNvPr>
            <p:cNvSpPr/>
            <p:nvPr/>
          </p:nvSpPr>
          <p:spPr>
            <a:xfrm>
              <a:off x="11404693" y="1356728"/>
              <a:ext cx="77700" cy="151951"/>
            </a:xfrm>
            <a:custGeom>
              <a:avLst/>
              <a:gdLst>
                <a:gd name="connsiteX0" fmla="*/ 0 w 77700"/>
                <a:gd name="connsiteY0" fmla="*/ 126319 h 151951"/>
                <a:gd name="connsiteX1" fmla="*/ 119 w 77700"/>
                <a:gd name="connsiteY1" fmla="*/ 120015 h 151951"/>
                <a:gd name="connsiteX2" fmla="*/ 10883 w 77700"/>
                <a:gd name="connsiteY2" fmla="*/ 52692 h 151951"/>
                <a:gd name="connsiteX3" fmla="*/ 14154 w 77700"/>
                <a:gd name="connsiteY3" fmla="*/ 47162 h 151951"/>
                <a:gd name="connsiteX4" fmla="*/ 18615 w 77700"/>
                <a:gd name="connsiteY4" fmla="*/ 47043 h 151951"/>
                <a:gd name="connsiteX5" fmla="*/ 34970 w 77700"/>
                <a:gd name="connsiteY5" fmla="*/ 30509 h 151951"/>
                <a:gd name="connsiteX6" fmla="*/ 44188 w 77700"/>
                <a:gd name="connsiteY6" fmla="*/ 17485 h 151951"/>
                <a:gd name="connsiteX7" fmla="*/ 46686 w 77700"/>
                <a:gd name="connsiteY7" fmla="*/ 9099 h 151951"/>
                <a:gd name="connsiteX8" fmla="*/ 46686 w 77700"/>
                <a:gd name="connsiteY8" fmla="*/ 9218 h 151951"/>
                <a:gd name="connsiteX9" fmla="*/ 48470 w 77700"/>
                <a:gd name="connsiteY9" fmla="*/ 8029 h 151951"/>
                <a:gd name="connsiteX10" fmla="*/ 48767 w 77700"/>
                <a:gd name="connsiteY10" fmla="*/ 6542 h 151951"/>
                <a:gd name="connsiteX11" fmla="*/ 54179 w 77700"/>
                <a:gd name="connsiteY11" fmla="*/ 3985 h 151951"/>
                <a:gd name="connsiteX12" fmla="*/ 69523 w 77700"/>
                <a:gd name="connsiteY12" fmla="*/ 0 h 151951"/>
                <a:gd name="connsiteX13" fmla="*/ 77017 w 77700"/>
                <a:gd name="connsiteY13" fmla="*/ 1190 h 151951"/>
                <a:gd name="connsiteX14" fmla="*/ 77314 w 77700"/>
                <a:gd name="connsiteY14" fmla="*/ 21113 h 151951"/>
                <a:gd name="connsiteX15" fmla="*/ 74459 w 77700"/>
                <a:gd name="connsiteY15" fmla="*/ 27595 h 151951"/>
                <a:gd name="connsiteX16" fmla="*/ 70237 w 77700"/>
                <a:gd name="connsiteY16" fmla="*/ 41928 h 151951"/>
                <a:gd name="connsiteX17" fmla="*/ 68334 w 77700"/>
                <a:gd name="connsiteY17" fmla="*/ 60662 h 151951"/>
                <a:gd name="connsiteX18" fmla="*/ 66312 w 77700"/>
                <a:gd name="connsiteY18" fmla="*/ 64468 h 151951"/>
                <a:gd name="connsiteX19" fmla="*/ 63160 w 77700"/>
                <a:gd name="connsiteY19" fmla="*/ 71426 h 151951"/>
                <a:gd name="connsiteX20" fmla="*/ 58759 w 77700"/>
                <a:gd name="connsiteY20" fmla="*/ 81715 h 151951"/>
                <a:gd name="connsiteX21" fmla="*/ 56320 w 77700"/>
                <a:gd name="connsiteY21" fmla="*/ 85343 h 151951"/>
                <a:gd name="connsiteX22" fmla="*/ 50076 w 77700"/>
                <a:gd name="connsiteY22" fmla="*/ 96464 h 151951"/>
                <a:gd name="connsiteX23" fmla="*/ 48708 w 77700"/>
                <a:gd name="connsiteY23" fmla="*/ 101400 h 151951"/>
                <a:gd name="connsiteX24" fmla="*/ 44783 w 77700"/>
                <a:gd name="connsiteY24" fmla="*/ 110083 h 151951"/>
                <a:gd name="connsiteX25" fmla="*/ 37170 w 77700"/>
                <a:gd name="connsiteY25" fmla="*/ 117755 h 151951"/>
                <a:gd name="connsiteX26" fmla="*/ 34435 w 77700"/>
                <a:gd name="connsiteY26" fmla="*/ 122216 h 151951"/>
                <a:gd name="connsiteX27" fmla="*/ 24859 w 77700"/>
                <a:gd name="connsiteY27" fmla="*/ 136965 h 151951"/>
                <a:gd name="connsiteX28" fmla="*/ 20518 w 77700"/>
                <a:gd name="connsiteY28" fmla="*/ 141425 h 151951"/>
                <a:gd name="connsiteX29" fmla="*/ 4163 w 77700"/>
                <a:gd name="connsiteY29" fmla="*/ 151952 h 151951"/>
                <a:gd name="connsiteX30" fmla="*/ 1606 w 77700"/>
                <a:gd name="connsiteY30" fmla="*/ 138154 h 151951"/>
                <a:gd name="connsiteX31" fmla="*/ 1190 w 77700"/>
                <a:gd name="connsiteY31" fmla="*/ 134110 h 151951"/>
                <a:gd name="connsiteX32" fmla="*/ 892 w 77700"/>
                <a:gd name="connsiteY32" fmla="*/ 131077 h 151951"/>
                <a:gd name="connsiteX33" fmla="*/ 0 w 77700"/>
                <a:gd name="connsiteY33" fmla="*/ 126438 h 15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700" h="151951">
                  <a:moveTo>
                    <a:pt x="0" y="126319"/>
                  </a:moveTo>
                  <a:cubicBezTo>
                    <a:pt x="0" y="124238"/>
                    <a:pt x="119" y="122097"/>
                    <a:pt x="119" y="120015"/>
                  </a:cubicBezTo>
                  <a:cubicBezTo>
                    <a:pt x="-59" y="96940"/>
                    <a:pt x="2676" y="74400"/>
                    <a:pt x="10883" y="52692"/>
                  </a:cubicBezTo>
                  <a:cubicBezTo>
                    <a:pt x="11954" y="50849"/>
                    <a:pt x="13084" y="49005"/>
                    <a:pt x="14154" y="47162"/>
                  </a:cubicBezTo>
                  <a:cubicBezTo>
                    <a:pt x="15701" y="49065"/>
                    <a:pt x="17187" y="48410"/>
                    <a:pt x="18615" y="47043"/>
                  </a:cubicBezTo>
                  <a:cubicBezTo>
                    <a:pt x="24086" y="41571"/>
                    <a:pt x="29855" y="36338"/>
                    <a:pt x="34970" y="30509"/>
                  </a:cubicBezTo>
                  <a:cubicBezTo>
                    <a:pt x="38479" y="26584"/>
                    <a:pt x="41274" y="21945"/>
                    <a:pt x="44188" y="17485"/>
                  </a:cubicBezTo>
                  <a:cubicBezTo>
                    <a:pt x="45794" y="14987"/>
                    <a:pt x="47102" y="12251"/>
                    <a:pt x="46686" y="9099"/>
                  </a:cubicBezTo>
                  <a:lnTo>
                    <a:pt x="46686" y="9218"/>
                  </a:lnTo>
                  <a:cubicBezTo>
                    <a:pt x="47221" y="8802"/>
                    <a:pt x="47875" y="8386"/>
                    <a:pt x="48470" y="8029"/>
                  </a:cubicBezTo>
                  <a:cubicBezTo>
                    <a:pt x="48589" y="7553"/>
                    <a:pt x="48708" y="7018"/>
                    <a:pt x="48767" y="6542"/>
                  </a:cubicBezTo>
                  <a:cubicBezTo>
                    <a:pt x="50551" y="5650"/>
                    <a:pt x="52395" y="4817"/>
                    <a:pt x="54179" y="3985"/>
                  </a:cubicBezTo>
                  <a:cubicBezTo>
                    <a:pt x="59115" y="1903"/>
                    <a:pt x="64052" y="0"/>
                    <a:pt x="69523" y="0"/>
                  </a:cubicBezTo>
                  <a:cubicBezTo>
                    <a:pt x="71843" y="357"/>
                    <a:pt x="74162" y="773"/>
                    <a:pt x="77017" y="1190"/>
                  </a:cubicBezTo>
                  <a:cubicBezTo>
                    <a:pt x="78028" y="8029"/>
                    <a:pt x="77730" y="14571"/>
                    <a:pt x="77314" y="21113"/>
                  </a:cubicBezTo>
                  <a:cubicBezTo>
                    <a:pt x="77136" y="23373"/>
                    <a:pt x="75887" y="25811"/>
                    <a:pt x="74459" y="27595"/>
                  </a:cubicBezTo>
                  <a:cubicBezTo>
                    <a:pt x="71010" y="31877"/>
                    <a:pt x="70356" y="36635"/>
                    <a:pt x="70237" y="41928"/>
                  </a:cubicBezTo>
                  <a:cubicBezTo>
                    <a:pt x="70118" y="48173"/>
                    <a:pt x="69166" y="54417"/>
                    <a:pt x="68334" y="60662"/>
                  </a:cubicBezTo>
                  <a:cubicBezTo>
                    <a:pt x="68155" y="62030"/>
                    <a:pt x="67382" y="63695"/>
                    <a:pt x="66312" y="64468"/>
                  </a:cubicBezTo>
                  <a:cubicBezTo>
                    <a:pt x="63754" y="66252"/>
                    <a:pt x="62803" y="68512"/>
                    <a:pt x="63160" y="71426"/>
                  </a:cubicBezTo>
                  <a:cubicBezTo>
                    <a:pt x="63635" y="75708"/>
                    <a:pt x="61911" y="78920"/>
                    <a:pt x="58759" y="81715"/>
                  </a:cubicBezTo>
                  <a:cubicBezTo>
                    <a:pt x="57688" y="82667"/>
                    <a:pt x="56261" y="84153"/>
                    <a:pt x="56320" y="85343"/>
                  </a:cubicBezTo>
                  <a:cubicBezTo>
                    <a:pt x="56439" y="90398"/>
                    <a:pt x="54179" y="93728"/>
                    <a:pt x="50076" y="96464"/>
                  </a:cubicBezTo>
                  <a:cubicBezTo>
                    <a:pt x="49005" y="97178"/>
                    <a:pt x="48648" y="99735"/>
                    <a:pt x="48708" y="101400"/>
                  </a:cubicBezTo>
                  <a:cubicBezTo>
                    <a:pt x="48827" y="105028"/>
                    <a:pt x="47399" y="107704"/>
                    <a:pt x="44783" y="110083"/>
                  </a:cubicBezTo>
                  <a:cubicBezTo>
                    <a:pt x="42106" y="112522"/>
                    <a:pt x="39549" y="115079"/>
                    <a:pt x="37170" y="117755"/>
                  </a:cubicBezTo>
                  <a:cubicBezTo>
                    <a:pt x="35981" y="119064"/>
                    <a:pt x="34553" y="120669"/>
                    <a:pt x="34435" y="122216"/>
                  </a:cubicBezTo>
                  <a:cubicBezTo>
                    <a:pt x="33899" y="128936"/>
                    <a:pt x="28725" y="132504"/>
                    <a:pt x="24859" y="136965"/>
                  </a:cubicBezTo>
                  <a:cubicBezTo>
                    <a:pt x="23492" y="138511"/>
                    <a:pt x="21826" y="139819"/>
                    <a:pt x="20518" y="141425"/>
                  </a:cubicBezTo>
                  <a:cubicBezTo>
                    <a:pt x="16176" y="146718"/>
                    <a:pt x="10289" y="149454"/>
                    <a:pt x="4163" y="151952"/>
                  </a:cubicBezTo>
                  <a:cubicBezTo>
                    <a:pt x="3331" y="147372"/>
                    <a:pt x="2438" y="142734"/>
                    <a:pt x="1606" y="138154"/>
                  </a:cubicBezTo>
                  <a:lnTo>
                    <a:pt x="1190" y="134110"/>
                  </a:lnTo>
                  <a:lnTo>
                    <a:pt x="892" y="131077"/>
                  </a:lnTo>
                  <a:cubicBezTo>
                    <a:pt x="1606" y="129352"/>
                    <a:pt x="1130" y="127806"/>
                    <a:pt x="0" y="126438"/>
                  </a:cubicBezTo>
                  <a:close/>
                </a:path>
              </a:pathLst>
            </a:custGeom>
            <a:solidFill>
              <a:srgbClr val="252B5D">
                <a:alpha val="24000"/>
              </a:srgbClr>
            </a:solidFill>
            <a:ln w="5935" cap="flat">
              <a:noFill/>
              <a:prstDash val="solid"/>
              <a:miter/>
            </a:ln>
          </p:spPr>
          <p:txBody>
            <a:bodyPr rtlCol="0" anchor="ctr"/>
            <a:lstStyle/>
            <a:p>
              <a:endParaRPr lang="es-BO"/>
            </a:p>
          </p:txBody>
        </p:sp>
        <p:sp>
          <p:nvSpPr>
            <p:cNvPr id="278" name="Forma libre: forma 277">
              <a:extLst>
                <a:ext uri="{FF2B5EF4-FFF2-40B4-BE49-F238E27FC236}">
                  <a16:creationId xmlns:a16="http://schemas.microsoft.com/office/drawing/2014/main" id="{4BF59B41-E495-FA9F-D77D-96BA18FDAC6D}"/>
                </a:ext>
              </a:extLst>
            </p:cNvPr>
            <p:cNvSpPr/>
            <p:nvPr/>
          </p:nvSpPr>
          <p:spPr>
            <a:xfrm>
              <a:off x="11366333" y="1163657"/>
              <a:ext cx="132403" cy="196936"/>
            </a:xfrm>
            <a:custGeom>
              <a:avLst/>
              <a:gdLst>
                <a:gd name="connsiteX0" fmla="*/ 107883 w 132403"/>
                <a:gd name="connsiteY0" fmla="*/ 192951 h 196936"/>
                <a:gd name="connsiteX1" fmla="*/ 92539 w 132403"/>
                <a:gd name="connsiteY1" fmla="*/ 196936 h 196936"/>
                <a:gd name="connsiteX2" fmla="*/ 89982 w 132403"/>
                <a:gd name="connsiteY2" fmla="*/ 194855 h 196936"/>
                <a:gd name="connsiteX3" fmla="*/ 94383 w 132403"/>
                <a:gd name="connsiteY3" fmla="*/ 180819 h 196936"/>
                <a:gd name="connsiteX4" fmla="*/ 95572 w 132403"/>
                <a:gd name="connsiteY4" fmla="*/ 178619 h 196936"/>
                <a:gd name="connsiteX5" fmla="*/ 96107 w 132403"/>
                <a:gd name="connsiteY5" fmla="*/ 175050 h 196936"/>
                <a:gd name="connsiteX6" fmla="*/ 99735 w 132403"/>
                <a:gd name="connsiteY6" fmla="*/ 159528 h 196936"/>
                <a:gd name="connsiteX7" fmla="*/ 100984 w 132403"/>
                <a:gd name="connsiteY7" fmla="*/ 147931 h 196936"/>
                <a:gd name="connsiteX8" fmla="*/ 101222 w 132403"/>
                <a:gd name="connsiteY8" fmla="*/ 141627 h 196936"/>
                <a:gd name="connsiteX9" fmla="*/ 79277 w 132403"/>
                <a:gd name="connsiteY9" fmla="*/ 70201 h 196936"/>
                <a:gd name="connsiteX10" fmla="*/ 30034 w 132403"/>
                <a:gd name="connsiteY10" fmla="*/ 20720 h 196936"/>
                <a:gd name="connsiteX11" fmla="*/ 4698 w 132403"/>
                <a:gd name="connsiteY11" fmla="*/ 5078 h 196936"/>
                <a:gd name="connsiteX12" fmla="*/ 0 w 132403"/>
                <a:gd name="connsiteY12" fmla="*/ 1153 h 196936"/>
                <a:gd name="connsiteX13" fmla="*/ 2201 w 132403"/>
                <a:gd name="connsiteY13" fmla="*/ 23 h 196936"/>
                <a:gd name="connsiteX14" fmla="*/ 44842 w 132403"/>
                <a:gd name="connsiteY14" fmla="*/ 10669 h 196936"/>
                <a:gd name="connsiteX15" fmla="*/ 56082 w 132403"/>
                <a:gd name="connsiteY15" fmla="*/ 15665 h 196936"/>
                <a:gd name="connsiteX16" fmla="*/ 57450 w 132403"/>
                <a:gd name="connsiteY16" fmla="*/ 18876 h 196936"/>
                <a:gd name="connsiteX17" fmla="*/ 77611 w 132403"/>
                <a:gd name="connsiteY17" fmla="*/ 38204 h 196936"/>
                <a:gd name="connsiteX18" fmla="*/ 80050 w 132403"/>
                <a:gd name="connsiteY18" fmla="*/ 40881 h 196936"/>
                <a:gd name="connsiteX19" fmla="*/ 90814 w 132403"/>
                <a:gd name="connsiteY19" fmla="*/ 56344 h 196936"/>
                <a:gd name="connsiteX20" fmla="*/ 101162 w 132403"/>
                <a:gd name="connsiteY20" fmla="*/ 75196 h 196936"/>
                <a:gd name="connsiteX21" fmla="*/ 103244 w 132403"/>
                <a:gd name="connsiteY21" fmla="*/ 79181 h 196936"/>
                <a:gd name="connsiteX22" fmla="*/ 120194 w 132403"/>
                <a:gd name="connsiteY22" fmla="*/ 115756 h 196936"/>
                <a:gd name="connsiteX23" fmla="*/ 124951 w 132403"/>
                <a:gd name="connsiteY23" fmla="*/ 139367 h 196936"/>
                <a:gd name="connsiteX24" fmla="*/ 125368 w 132403"/>
                <a:gd name="connsiteY24" fmla="*/ 142935 h 196936"/>
                <a:gd name="connsiteX25" fmla="*/ 131850 w 132403"/>
                <a:gd name="connsiteY25" fmla="*/ 175348 h 196936"/>
                <a:gd name="connsiteX26" fmla="*/ 132029 w 132403"/>
                <a:gd name="connsiteY26" fmla="*/ 193368 h 196936"/>
                <a:gd name="connsiteX27" fmla="*/ 125308 w 132403"/>
                <a:gd name="connsiteY27" fmla="*/ 193368 h 196936"/>
                <a:gd name="connsiteX28" fmla="*/ 117339 w 132403"/>
                <a:gd name="connsiteY28" fmla="*/ 192178 h 196936"/>
                <a:gd name="connsiteX29" fmla="*/ 107764 w 132403"/>
                <a:gd name="connsiteY29" fmla="*/ 193070 h 19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403" h="196936">
                  <a:moveTo>
                    <a:pt x="107883" y="192951"/>
                  </a:moveTo>
                  <a:cubicBezTo>
                    <a:pt x="102411" y="192951"/>
                    <a:pt x="97475" y="194855"/>
                    <a:pt x="92539" y="196936"/>
                  </a:cubicBezTo>
                  <a:cubicBezTo>
                    <a:pt x="91706" y="196222"/>
                    <a:pt x="90814" y="195568"/>
                    <a:pt x="89982" y="194855"/>
                  </a:cubicBezTo>
                  <a:cubicBezTo>
                    <a:pt x="91468" y="190156"/>
                    <a:pt x="92896" y="185517"/>
                    <a:pt x="94383" y="180819"/>
                  </a:cubicBezTo>
                  <a:cubicBezTo>
                    <a:pt x="94799" y="180105"/>
                    <a:pt x="95156" y="179392"/>
                    <a:pt x="95572" y="178619"/>
                  </a:cubicBezTo>
                  <a:cubicBezTo>
                    <a:pt x="95750" y="177429"/>
                    <a:pt x="95929" y="176240"/>
                    <a:pt x="96107" y="175050"/>
                  </a:cubicBezTo>
                  <a:cubicBezTo>
                    <a:pt x="98605" y="170174"/>
                    <a:pt x="99200" y="164881"/>
                    <a:pt x="99735" y="159528"/>
                  </a:cubicBezTo>
                  <a:cubicBezTo>
                    <a:pt x="100092" y="155662"/>
                    <a:pt x="100627" y="151797"/>
                    <a:pt x="100984" y="147931"/>
                  </a:cubicBezTo>
                  <a:cubicBezTo>
                    <a:pt x="101162" y="145849"/>
                    <a:pt x="101341" y="143708"/>
                    <a:pt x="101222" y="141627"/>
                  </a:cubicBezTo>
                  <a:cubicBezTo>
                    <a:pt x="99795" y="115994"/>
                    <a:pt x="93669" y="91967"/>
                    <a:pt x="79277" y="70201"/>
                  </a:cubicBezTo>
                  <a:cubicBezTo>
                    <a:pt x="66133" y="50337"/>
                    <a:pt x="49421" y="34220"/>
                    <a:pt x="30034" y="20720"/>
                  </a:cubicBezTo>
                  <a:cubicBezTo>
                    <a:pt x="21886" y="15010"/>
                    <a:pt x="13619" y="9598"/>
                    <a:pt x="4698" y="5078"/>
                  </a:cubicBezTo>
                  <a:cubicBezTo>
                    <a:pt x="2914" y="4186"/>
                    <a:pt x="1546" y="2462"/>
                    <a:pt x="0" y="1153"/>
                  </a:cubicBezTo>
                  <a:cubicBezTo>
                    <a:pt x="773" y="737"/>
                    <a:pt x="1606" y="-155"/>
                    <a:pt x="2201" y="23"/>
                  </a:cubicBezTo>
                  <a:cubicBezTo>
                    <a:pt x="16414" y="3473"/>
                    <a:pt x="30688" y="6863"/>
                    <a:pt x="44842" y="10669"/>
                  </a:cubicBezTo>
                  <a:cubicBezTo>
                    <a:pt x="48767" y="11739"/>
                    <a:pt x="52336" y="13999"/>
                    <a:pt x="56082" y="15665"/>
                  </a:cubicBezTo>
                  <a:cubicBezTo>
                    <a:pt x="56558" y="16735"/>
                    <a:pt x="56677" y="18103"/>
                    <a:pt x="57450" y="18876"/>
                  </a:cubicBezTo>
                  <a:cubicBezTo>
                    <a:pt x="64111" y="25358"/>
                    <a:pt x="70891" y="31781"/>
                    <a:pt x="77611" y="38204"/>
                  </a:cubicBezTo>
                  <a:cubicBezTo>
                    <a:pt x="78503" y="39037"/>
                    <a:pt x="79574" y="39810"/>
                    <a:pt x="80050" y="40881"/>
                  </a:cubicBezTo>
                  <a:cubicBezTo>
                    <a:pt x="82488" y="46828"/>
                    <a:pt x="87603" y="50932"/>
                    <a:pt x="90814" y="56344"/>
                  </a:cubicBezTo>
                  <a:cubicBezTo>
                    <a:pt x="94442" y="62529"/>
                    <a:pt x="97772" y="68892"/>
                    <a:pt x="101162" y="75196"/>
                  </a:cubicBezTo>
                  <a:cubicBezTo>
                    <a:pt x="101876" y="76505"/>
                    <a:pt x="102292" y="78051"/>
                    <a:pt x="103244" y="79181"/>
                  </a:cubicBezTo>
                  <a:cubicBezTo>
                    <a:pt x="111749" y="90064"/>
                    <a:pt x="115317" y="103267"/>
                    <a:pt x="120194" y="115756"/>
                  </a:cubicBezTo>
                  <a:cubicBezTo>
                    <a:pt x="123108" y="123131"/>
                    <a:pt x="125962" y="130981"/>
                    <a:pt x="124951" y="139367"/>
                  </a:cubicBezTo>
                  <a:cubicBezTo>
                    <a:pt x="124832" y="140497"/>
                    <a:pt x="124892" y="141865"/>
                    <a:pt x="125368" y="142935"/>
                  </a:cubicBezTo>
                  <a:cubicBezTo>
                    <a:pt x="130363" y="153164"/>
                    <a:pt x="129709" y="164524"/>
                    <a:pt x="131850" y="175348"/>
                  </a:cubicBezTo>
                  <a:cubicBezTo>
                    <a:pt x="132980" y="181116"/>
                    <a:pt x="132029" y="187361"/>
                    <a:pt x="132029" y="193368"/>
                  </a:cubicBezTo>
                  <a:cubicBezTo>
                    <a:pt x="129769" y="193368"/>
                    <a:pt x="127568" y="193368"/>
                    <a:pt x="125308" y="193368"/>
                  </a:cubicBezTo>
                  <a:cubicBezTo>
                    <a:pt x="122632" y="192951"/>
                    <a:pt x="120015" y="192535"/>
                    <a:pt x="117339" y="192178"/>
                  </a:cubicBezTo>
                  <a:cubicBezTo>
                    <a:pt x="114068" y="191762"/>
                    <a:pt x="110797" y="191167"/>
                    <a:pt x="107764" y="193070"/>
                  </a:cubicBezTo>
                  <a:close/>
                </a:path>
              </a:pathLst>
            </a:custGeom>
            <a:solidFill>
              <a:srgbClr val="32A3C3">
                <a:alpha val="24000"/>
              </a:srgbClr>
            </a:solidFill>
            <a:ln w="5935" cap="flat">
              <a:noFill/>
              <a:prstDash val="solid"/>
              <a:miter/>
            </a:ln>
          </p:spPr>
          <p:txBody>
            <a:bodyPr rtlCol="0" anchor="ctr"/>
            <a:lstStyle/>
            <a:p>
              <a:endParaRPr lang="es-BO"/>
            </a:p>
          </p:txBody>
        </p:sp>
        <p:sp>
          <p:nvSpPr>
            <p:cNvPr id="279" name="Forma libre: forma 278">
              <a:extLst>
                <a:ext uri="{FF2B5EF4-FFF2-40B4-BE49-F238E27FC236}">
                  <a16:creationId xmlns:a16="http://schemas.microsoft.com/office/drawing/2014/main" id="{17872E0C-F6C3-89B3-F209-A8B25420043E}"/>
                </a:ext>
              </a:extLst>
            </p:cNvPr>
            <p:cNvSpPr/>
            <p:nvPr/>
          </p:nvSpPr>
          <p:spPr>
            <a:xfrm>
              <a:off x="10982380" y="1931052"/>
              <a:ext cx="146007" cy="89089"/>
            </a:xfrm>
            <a:custGeom>
              <a:avLst/>
              <a:gdLst>
                <a:gd name="connsiteX0" fmla="*/ 123346 w 146007"/>
                <a:gd name="connsiteY0" fmla="*/ 57985 h 89089"/>
                <a:gd name="connsiteX1" fmla="*/ 89803 w 146007"/>
                <a:gd name="connsiteY1" fmla="*/ 73270 h 89089"/>
                <a:gd name="connsiteX2" fmla="*/ 51681 w 146007"/>
                <a:gd name="connsiteY2" fmla="*/ 83440 h 89089"/>
                <a:gd name="connsiteX3" fmla="*/ 2676 w 146007"/>
                <a:gd name="connsiteY3" fmla="*/ 89090 h 89089"/>
                <a:gd name="connsiteX4" fmla="*/ 0 w 146007"/>
                <a:gd name="connsiteY4" fmla="*/ 88792 h 89089"/>
                <a:gd name="connsiteX5" fmla="*/ 3925 w 146007"/>
                <a:gd name="connsiteY5" fmla="*/ 86948 h 89089"/>
                <a:gd name="connsiteX6" fmla="*/ 29379 w 146007"/>
                <a:gd name="connsiteY6" fmla="*/ 78147 h 89089"/>
                <a:gd name="connsiteX7" fmla="*/ 92777 w 146007"/>
                <a:gd name="connsiteY7" fmla="*/ 33840 h 89089"/>
                <a:gd name="connsiteX8" fmla="*/ 119599 w 146007"/>
                <a:gd name="connsiteY8" fmla="*/ 3509 h 89089"/>
                <a:gd name="connsiteX9" fmla="*/ 122989 w 146007"/>
                <a:gd name="connsiteY9" fmla="*/ 0 h 89089"/>
                <a:gd name="connsiteX10" fmla="*/ 127806 w 146007"/>
                <a:gd name="connsiteY10" fmla="*/ 1725 h 89089"/>
                <a:gd name="connsiteX11" fmla="*/ 144815 w 146007"/>
                <a:gd name="connsiteY11" fmla="*/ 29558 h 89089"/>
                <a:gd name="connsiteX12" fmla="*/ 139106 w 146007"/>
                <a:gd name="connsiteY12" fmla="*/ 41631 h 89089"/>
                <a:gd name="connsiteX13" fmla="*/ 135240 w 146007"/>
                <a:gd name="connsiteY13" fmla="*/ 49600 h 89089"/>
                <a:gd name="connsiteX14" fmla="*/ 124892 w 146007"/>
                <a:gd name="connsiteY14" fmla="*/ 56261 h 89089"/>
                <a:gd name="connsiteX15" fmla="*/ 123108 w 146007"/>
                <a:gd name="connsiteY15" fmla="*/ 58164 h 89089"/>
                <a:gd name="connsiteX16" fmla="*/ 123286 w 146007"/>
                <a:gd name="connsiteY16" fmla="*/ 58164 h 8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07" h="89089">
                  <a:moveTo>
                    <a:pt x="123346" y="57985"/>
                  </a:moveTo>
                  <a:cubicBezTo>
                    <a:pt x="112284" y="63338"/>
                    <a:pt x="101579" y="69285"/>
                    <a:pt x="89803" y="73270"/>
                  </a:cubicBezTo>
                  <a:cubicBezTo>
                    <a:pt x="77314" y="77552"/>
                    <a:pt x="64587" y="80823"/>
                    <a:pt x="51681" y="83440"/>
                  </a:cubicBezTo>
                  <a:cubicBezTo>
                    <a:pt x="35505" y="86711"/>
                    <a:pt x="19210" y="88911"/>
                    <a:pt x="2676" y="89090"/>
                  </a:cubicBezTo>
                  <a:cubicBezTo>
                    <a:pt x="1784" y="89090"/>
                    <a:pt x="892" y="88852"/>
                    <a:pt x="0" y="88792"/>
                  </a:cubicBezTo>
                  <a:cubicBezTo>
                    <a:pt x="1308" y="88138"/>
                    <a:pt x="2557" y="87424"/>
                    <a:pt x="3925" y="86948"/>
                  </a:cubicBezTo>
                  <a:cubicBezTo>
                    <a:pt x="12430" y="83975"/>
                    <a:pt x="20934" y="81180"/>
                    <a:pt x="29379" y="78147"/>
                  </a:cubicBezTo>
                  <a:cubicBezTo>
                    <a:pt x="54536" y="69166"/>
                    <a:pt x="75649" y="54417"/>
                    <a:pt x="92777" y="33840"/>
                  </a:cubicBezTo>
                  <a:cubicBezTo>
                    <a:pt x="101400" y="23492"/>
                    <a:pt x="110618" y="13619"/>
                    <a:pt x="119599" y="3509"/>
                  </a:cubicBezTo>
                  <a:lnTo>
                    <a:pt x="122989" y="0"/>
                  </a:lnTo>
                  <a:cubicBezTo>
                    <a:pt x="124595" y="595"/>
                    <a:pt x="126141" y="1427"/>
                    <a:pt x="127806" y="1725"/>
                  </a:cubicBezTo>
                  <a:cubicBezTo>
                    <a:pt x="141485" y="4104"/>
                    <a:pt x="149097" y="16236"/>
                    <a:pt x="144815" y="29558"/>
                  </a:cubicBezTo>
                  <a:cubicBezTo>
                    <a:pt x="143447" y="33780"/>
                    <a:pt x="141068" y="37587"/>
                    <a:pt x="139106" y="41631"/>
                  </a:cubicBezTo>
                  <a:cubicBezTo>
                    <a:pt x="137797" y="44307"/>
                    <a:pt x="136489" y="46924"/>
                    <a:pt x="135240" y="49600"/>
                  </a:cubicBezTo>
                  <a:cubicBezTo>
                    <a:pt x="131077" y="50789"/>
                    <a:pt x="128163" y="53822"/>
                    <a:pt x="124892" y="56261"/>
                  </a:cubicBezTo>
                  <a:lnTo>
                    <a:pt x="123108" y="58164"/>
                  </a:lnTo>
                  <a:lnTo>
                    <a:pt x="123286" y="58164"/>
                  </a:lnTo>
                  <a:close/>
                </a:path>
              </a:pathLst>
            </a:custGeom>
            <a:solidFill>
              <a:srgbClr val="252B5D">
                <a:alpha val="24000"/>
              </a:srgbClr>
            </a:solidFill>
            <a:ln w="5935" cap="flat">
              <a:noFill/>
              <a:prstDash val="solid"/>
              <a:miter/>
            </a:ln>
          </p:spPr>
          <p:txBody>
            <a:bodyPr rtlCol="0" anchor="ctr"/>
            <a:lstStyle/>
            <a:p>
              <a:endParaRPr lang="es-BO"/>
            </a:p>
          </p:txBody>
        </p:sp>
        <p:sp>
          <p:nvSpPr>
            <p:cNvPr id="280" name="Forma libre: forma 279">
              <a:extLst>
                <a:ext uri="{FF2B5EF4-FFF2-40B4-BE49-F238E27FC236}">
                  <a16:creationId xmlns:a16="http://schemas.microsoft.com/office/drawing/2014/main" id="{CABE3585-625E-6032-B4CF-DD032A8D3F32}"/>
                </a:ext>
              </a:extLst>
            </p:cNvPr>
            <p:cNvSpPr/>
            <p:nvPr/>
          </p:nvSpPr>
          <p:spPr>
            <a:xfrm>
              <a:off x="11244768" y="1396634"/>
              <a:ext cx="108897" cy="61815"/>
            </a:xfrm>
            <a:custGeom>
              <a:avLst/>
              <a:gdLst>
                <a:gd name="connsiteX0" fmla="*/ 108897 w 108897"/>
                <a:gd name="connsiteY0" fmla="*/ 25335 h 61815"/>
                <a:gd name="connsiteX1" fmla="*/ 107410 w 108897"/>
                <a:gd name="connsiteY1" fmla="*/ 29439 h 61815"/>
                <a:gd name="connsiteX2" fmla="*/ 87309 w 108897"/>
                <a:gd name="connsiteY2" fmla="*/ 47459 h 61815"/>
                <a:gd name="connsiteX3" fmla="*/ 75890 w 108897"/>
                <a:gd name="connsiteY3" fmla="*/ 58580 h 61815"/>
                <a:gd name="connsiteX4" fmla="*/ 71549 w 108897"/>
                <a:gd name="connsiteY4" fmla="*/ 61375 h 61815"/>
                <a:gd name="connsiteX5" fmla="*/ 57632 w 108897"/>
                <a:gd name="connsiteY5" fmla="*/ 60959 h 61815"/>
                <a:gd name="connsiteX6" fmla="*/ 57929 w 108897"/>
                <a:gd name="connsiteY6" fmla="*/ 52930 h 61815"/>
                <a:gd name="connsiteX7" fmla="*/ 64412 w 108897"/>
                <a:gd name="connsiteY7" fmla="*/ 38003 h 61815"/>
                <a:gd name="connsiteX8" fmla="*/ 63460 w 108897"/>
                <a:gd name="connsiteY8" fmla="*/ 34018 h 61815"/>
                <a:gd name="connsiteX9" fmla="*/ 60130 w 108897"/>
                <a:gd name="connsiteY9" fmla="*/ 33661 h 61815"/>
                <a:gd name="connsiteX10" fmla="*/ 49663 w 108897"/>
                <a:gd name="connsiteY10" fmla="*/ 38954 h 61815"/>
                <a:gd name="connsiteX11" fmla="*/ 37352 w 108897"/>
                <a:gd name="connsiteY11" fmla="*/ 44188 h 61815"/>
                <a:gd name="connsiteX12" fmla="*/ 22662 w 108897"/>
                <a:gd name="connsiteY12" fmla="*/ 48291 h 61815"/>
                <a:gd name="connsiteX13" fmla="*/ 13028 w 108897"/>
                <a:gd name="connsiteY13" fmla="*/ 47994 h 61815"/>
                <a:gd name="connsiteX14" fmla="*/ 1847 w 108897"/>
                <a:gd name="connsiteY14" fmla="*/ 47161 h 61815"/>
                <a:gd name="connsiteX15" fmla="*/ 776 w 108897"/>
                <a:gd name="connsiteY15" fmla="*/ 45794 h 61815"/>
                <a:gd name="connsiteX16" fmla="*/ 2561 w 108897"/>
                <a:gd name="connsiteY16" fmla="*/ 15582 h 61815"/>
                <a:gd name="connsiteX17" fmla="*/ 4047 w 108897"/>
                <a:gd name="connsiteY17" fmla="*/ 12311 h 61815"/>
                <a:gd name="connsiteX18" fmla="*/ 13682 w 108897"/>
                <a:gd name="connsiteY18" fmla="*/ 7553 h 61815"/>
                <a:gd name="connsiteX19" fmla="*/ 23971 w 108897"/>
                <a:gd name="connsiteY19" fmla="*/ 6542 h 61815"/>
                <a:gd name="connsiteX20" fmla="*/ 47105 w 108897"/>
                <a:gd name="connsiteY20" fmla="*/ 0 h 61815"/>
                <a:gd name="connsiteX21" fmla="*/ 50258 w 108897"/>
                <a:gd name="connsiteY21" fmla="*/ 2141 h 61815"/>
                <a:gd name="connsiteX22" fmla="*/ 95873 w 108897"/>
                <a:gd name="connsiteY22" fmla="*/ 23373 h 61815"/>
                <a:gd name="connsiteX23" fmla="*/ 103961 w 108897"/>
                <a:gd name="connsiteY23" fmla="*/ 23611 h 61815"/>
                <a:gd name="connsiteX24" fmla="*/ 108838 w 108897"/>
                <a:gd name="connsiteY24" fmla="*/ 25276 h 6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897" h="61815">
                  <a:moveTo>
                    <a:pt x="108897" y="25335"/>
                  </a:moveTo>
                  <a:cubicBezTo>
                    <a:pt x="108421" y="26703"/>
                    <a:pt x="108362" y="28547"/>
                    <a:pt x="107410" y="29439"/>
                  </a:cubicBezTo>
                  <a:cubicBezTo>
                    <a:pt x="100928" y="35683"/>
                    <a:pt x="95456" y="42880"/>
                    <a:pt x="87309" y="47459"/>
                  </a:cubicBezTo>
                  <a:cubicBezTo>
                    <a:pt x="82848" y="50016"/>
                    <a:pt x="79756" y="54893"/>
                    <a:pt x="75890" y="58580"/>
                  </a:cubicBezTo>
                  <a:cubicBezTo>
                    <a:pt x="74641" y="59770"/>
                    <a:pt x="73095" y="61256"/>
                    <a:pt x="71549" y="61375"/>
                  </a:cubicBezTo>
                  <a:cubicBezTo>
                    <a:pt x="66791" y="61732"/>
                    <a:pt x="61974" y="62327"/>
                    <a:pt x="57632" y="60959"/>
                  </a:cubicBezTo>
                  <a:cubicBezTo>
                    <a:pt x="55551" y="57867"/>
                    <a:pt x="56859" y="55428"/>
                    <a:pt x="57929" y="52930"/>
                  </a:cubicBezTo>
                  <a:cubicBezTo>
                    <a:pt x="60130" y="47994"/>
                    <a:pt x="62211" y="42998"/>
                    <a:pt x="64412" y="38003"/>
                  </a:cubicBezTo>
                  <a:cubicBezTo>
                    <a:pt x="65126" y="36397"/>
                    <a:pt x="64888" y="34910"/>
                    <a:pt x="63460" y="34018"/>
                  </a:cubicBezTo>
                  <a:cubicBezTo>
                    <a:pt x="62568" y="33483"/>
                    <a:pt x="61081" y="33305"/>
                    <a:pt x="60130" y="33661"/>
                  </a:cubicBezTo>
                  <a:cubicBezTo>
                    <a:pt x="56562" y="35208"/>
                    <a:pt x="52815" y="36694"/>
                    <a:pt x="49663" y="38954"/>
                  </a:cubicBezTo>
                  <a:cubicBezTo>
                    <a:pt x="45857" y="41631"/>
                    <a:pt x="41812" y="43117"/>
                    <a:pt x="37352" y="44188"/>
                  </a:cubicBezTo>
                  <a:cubicBezTo>
                    <a:pt x="32416" y="45377"/>
                    <a:pt x="27301" y="45794"/>
                    <a:pt x="22662" y="48291"/>
                  </a:cubicBezTo>
                  <a:cubicBezTo>
                    <a:pt x="19748" y="49838"/>
                    <a:pt x="16001" y="49719"/>
                    <a:pt x="13028" y="47994"/>
                  </a:cubicBezTo>
                  <a:cubicBezTo>
                    <a:pt x="9281" y="45794"/>
                    <a:pt x="5653" y="46150"/>
                    <a:pt x="1847" y="47161"/>
                  </a:cubicBezTo>
                  <a:cubicBezTo>
                    <a:pt x="1490" y="46686"/>
                    <a:pt x="836" y="46269"/>
                    <a:pt x="776" y="45794"/>
                  </a:cubicBezTo>
                  <a:cubicBezTo>
                    <a:pt x="-413" y="35624"/>
                    <a:pt x="-532" y="25514"/>
                    <a:pt x="2561" y="15582"/>
                  </a:cubicBezTo>
                  <a:cubicBezTo>
                    <a:pt x="2918" y="14452"/>
                    <a:pt x="3453" y="13381"/>
                    <a:pt x="4047" y="12311"/>
                  </a:cubicBezTo>
                  <a:cubicBezTo>
                    <a:pt x="6189" y="8504"/>
                    <a:pt x="9519" y="6185"/>
                    <a:pt x="13682" y="7553"/>
                  </a:cubicBezTo>
                  <a:cubicBezTo>
                    <a:pt x="17548" y="8802"/>
                    <a:pt x="20521" y="7018"/>
                    <a:pt x="23971" y="6542"/>
                  </a:cubicBezTo>
                  <a:cubicBezTo>
                    <a:pt x="32059" y="5531"/>
                    <a:pt x="39315" y="1963"/>
                    <a:pt x="47105" y="0"/>
                  </a:cubicBezTo>
                  <a:cubicBezTo>
                    <a:pt x="48295" y="833"/>
                    <a:pt x="49425" y="1368"/>
                    <a:pt x="50258" y="2141"/>
                  </a:cubicBezTo>
                  <a:cubicBezTo>
                    <a:pt x="62985" y="14630"/>
                    <a:pt x="78804" y="20340"/>
                    <a:pt x="95873" y="23373"/>
                  </a:cubicBezTo>
                  <a:cubicBezTo>
                    <a:pt x="98490" y="23848"/>
                    <a:pt x="101285" y="23373"/>
                    <a:pt x="103961" y="23611"/>
                  </a:cubicBezTo>
                  <a:cubicBezTo>
                    <a:pt x="105626" y="23789"/>
                    <a:pt x="107232" y="24681"/>
                    <a:pt x="108838" y="25276"/>
                  </a:cubicBezTo>
                  <a:close/>
                </a:path>
              </a:pathLst>
            </a:custGeom>
            <a:solidFill>
              <a:srgbClr val="1661A6">
                <a:alpha val="24000"/>
              </a:srgbClr>
            </a:solidFill>
            <a:ln w="5935" cap="flat">
              <a:noFill/>
              <a:prstDash val="solid"/>
              <a:miter/>
            </a:ln>
          </p:spPr>
          <p:txBody>
            <a:bodyPr rtlCol="0" anchor="ctr"/>
            <a:lstStyle/>
            <a:p>
              <a:endParaRPr lang="es-BO"/>
            </a:p>
          </p:txBody>
        </p:sp>
        <p:sp>
          <p:nvSpPr>
            <p:cNvPr id="281" name="Forma libre: forma 280">
              <a:extLst>
                <a:ext uri="{FF2B5EF4-FFF2-40B4-BE49-F238E27FC236}">
                  <a16:creationId xmlns:a16="http://schemas.microsoft.com/office/drawing/2014/main" id="{774C51C5-286D-70FE-2668-32F8055B255D}"/>
                </a:ext>
              </a:extLst>
            </p:cNvPr>
            <p:cNvSpPr/>
            <p:nvPr/>
          </p:nvSpPr>
          <p:spPr>
            <a:xfrm>
              <a:off x="10892636" y="1933244"/>
              <a:ext cx="209461" cy="88800"/>
            </a:xfrm>
            <a:custGeom>
              <a:avLst/>
              <a:gdLst>
                <a:gd name="connsiteX0" fmla="*/ 209402 w 209461"/>
                <a:gd name="connsiteY0" fmla="*/ 1258 h 88800"/>
                <a:gd name="connsiteX1" fmla="*/ 182580 w 209461"/>
                <a:gd name="connsiteY1" fmla="*/ 31588 h 88800"/>
                <a:gd name="connsiteX2" fmla="*/ 119183 w 209461"/>
                <a:gd name="connsiteY2" fmla="*/ 75895 h 88800"/>
                <a:gd name="connsiteX3" fmla="*/ 93728 w 209461"/>
                <a:gd name="connsiteY3" fmla="*/ 84697 h 88800"/>
                <a:gd name="connsiteX4" fmla="*/ 89803 w 209461"/>
                <a:gd name="connsiteY4" fmla="*/ 86541 h 88800"/>
                <a:gd name="connsiteX5" fmla="*/ 89922 w 209461"/>
                <a:gd name="connsiteY5" fmla="*/ 86541 h 88800"/>
                <a:gd name="connsiteX6" fmla="*/ 82607 w 209461"/>
                <a:gd name="connsiteY6" fmla="*/ 88147 h 88800"/>
                <a:gd name="connsiteX7" fmla="*/ 74876 w 209461"/>
                <a:gd name="connsiteY7" fmla="*/ 88801 h 88800"/>
                <a:gd name="connsiteX8" fmla="*/ 63100 w 209461"/>
                <a:gd name="connsiteY8" fmla="*/ 88682 h 88800"/>
                <a:gd name="connsiteX9" fmla="*/ 0 w 209461"/>
                <a:gd name="connsiteY9" fmla="*/ 83508 h 88800"/>
                <a:gd name="connsiteX10" fmla="*/ 6839 w 209461"/>
                <a:gd name="connsiteY10" fmla="*/ 82675 h 88800"/>
                <a:gd name="connsiteX11" fmla="*/ 14868 w 209461"/>
                <a:gd name="connsiteY11" fmla="*/ 81426 h 88800"/>
                <a:gd name="connsiteX12" fmla="*/ 63516 w 209461"/>
                <a:gd name="connsiteY12" fmla="*/ 71970 h 88800"/>
                <a:gd name="connsiteX13" fmla="*/ 66787 w 209461"/>
                <a:gd name="connsiteY13" fmla="*/ 70483 h 88800"/>
                <a:gd name="connsiteX14" fmla="*/ 98129 w 209461"/>
                <a:gd name="connsiteY14" fmla="*/ 62276 h 88800"/>
                <a:gd name="connsiteX15" fmla="*/ 105444 w 209461"/>
                <a:gd name="connsiteY15" fmla="*/ 56032 h 88800"/>
                <a:gd name="connsiteX16" fmla="*/ 110559 w 209461"/>
                <a:gd name="connsiteY16" fmla="*/ 55556 h 88800"/>
                <a:gd name="connsiteX17" fmla="*/ 185910 w 209461"/>
                <a:gd name="connsiteY17" fmla="*/ 11308 h 88800"/>
                <a:gd name="connsiteX18" fmla="*/ 204644 w 209461"/>
                <a:gd name="connsiteY18" fmla="*/ 603 h 88800"/>
                <a:gd name="connsiteX19" fmla="*/ 209461 w 209461"/>
                <a:gd name="connsiteY19" fmla="*/ 1317 h 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461" h="88800">
                  <a:moveTo>
                    <a:pt x="209402" y="1258"/>
                  </a:moveTo>
                  <a:cubicBezTo>
                    <a:pt x="200422" y="11368"/>
                    <a:pt x="191203" y="21240"/>
                    <a:pt x="182580" y="31588"/>
                  </a:cubicBezTo>
                  <a:cubicBezTo>
                    <a:pt x="165392" y="52106"/>
                    <a:pt x="144339" y="66855"/>
                    <a:pt x="119183" y="75895"/>
                  </a:cubicBezTo>
                  <a:cubicBezTo>
                    <a:pt x="110737" y="78928"/>
                    <a:pt x="102173" y="81724"/>
                    <a:pt x="93728" y="84697"/>
                  </a:cubicBezTo>
                  <a:cubicBezTo>
                    <a:pt x="92360" y="85173"/>
                    <a:pt x="91112" y="85946"/>
                    <a:pt x="89803" y="86541"/>
                  </a:cubicBezTo>
                  <a:lnTo>
                    <a:pt x="89922" y="86541"/>
                  </a:lnTo>
                  <a:cubicBezTo>
                    <a:pt x="87365" y="86422"/>
                    <a:pt x="84748" y="86184"/>
                    <a:pt x="82607" y="88147"/>
                  </a:cubicBezTo>
                  <a:cubicBezTo>
                    <a:pt x="80050" y="88385"/>
                    <a:pt x="77433" y="88563"/>
                    <a:pt x="74876" y="88801"/>
                  </a:cubicBezTo>
                  <a:cubicBezTo>
                    <a:pt x="70950" y="88801"/>
                    <a:pt x="67025" y="88622"/>
                    <a:pt x="63100" y="88682"/>
                  </a:cubicBezTo>
                  <a:cubicBezTo>
                    <a:pt x="41987" y="88979"/>
                    <a:pt x="20994" y="87255"/>
                    <a:pt x="0" y="83508"/>
                  </a:cubicBezTo>
                  <a:cubicBezTo>
                    <a:pt x="2260" y="83210"/>
                    <a:pt x="4579" y="83032"/>
                    <a:pt x="6839" y="82675"/>
                  </a:cubicBezTo>
                  <a:cubicBezTo>
                    <a:pt x="9516" y="82318"/>
                    <a:pt x="12192" y="81664"/>
                    <a:pt x="14868" y="81426"/>
                  </a:cubicBezTo>
                  <a:cubicBezTo>
                    <a:pt x="31401" y="79880"/>
                    <a:pt x="47578" y="76431"/>
                    <a:pt x="63516" y="71970"/>
                  </a:cubicBezTo>
                  <a:cubicBezTo>
                    <a:pt x="64646" y="71673"/>
                    <a:pt x="65657" y="71019"/>
                    <a:pt x="66787" y="70483"/>
                  </a:cubicBezTo>
                  <a:cubicBezTo>
                    <a:pt x="77671" y="69413"/>
                    <a:pt x="88138" y="66855"/>
                    <a:pt x="98129" y="62276"/>
                  </a:cubicBezTo>
                  <a:cubicBezTo>
                    <a:pt x="101162" y="60849"/>
                    <a:pt x="104077" y="59362"/>
                    <a:pt x="105444" y="56032"/>
                  </a:cubicBezTo>
                  <a:cubicBezTo>
                    <a:pt x="107288" y="57162"/>
                    <a:pt x="108894" y="56210"/>
                    <a:pt x="110559" y="55556"/>
                  </a:cubicBezTo>
                  <a:cubicBezTo>
                    <a:pt x="137619" y="44137"/>
                    <a:pt x="162835" y="29566"/>
                    <a:pt x="185910" y="11308"/>
                  </a:cubicBezTo>
                  <a:cubicBezTo>
                    <a:pt x="191620" y="6789"/>
                    <a:pt x="197864" y="3220"/>
                    <a:pt x="204644" y="603"/>
                  </a:cubicBezTo>
                  <a:cubicBezTo>
                    <a:pt x="206369" y="-51"/>
                    <a:pt x="208094" y="-586"/>
                    <a:pt x="209461" y="1317"/>
                  </a:cubicBezTo>
                  <a:close/>
                </a:path>
              </a:pathLst>
            </a:custGeom>
            <a:solidFill>
              <a:srgbClr val="38ADD7">
                <a:alpha val="24000"/>
              </a:srgbClr>
            </a:solidFill>
            <a:ln w="5935" cap="flat">
              <a:noFill/>
              <a:prstDash val="solid"/>
              <a:miter/>
            </a:ln>
          </p:spPr>
          <p:txBody>
            <a:bodyPr rtlCol="0" anchor="ctr"/>
            <a:lstStyle/>
            <a:p>
              <a:endParaRPr lang="es-BO"/>
            </a:p>
          </p:txBody>
        </p:sp>
        <p:sp>
          <p:nvSpPr>
            <p:cNvPr id="282" name="Forma libre: forma 281">
              <a:extLst>
                <a:ext uri="{FF2B5EF4-FFF2-40B4-BE49-F238E27FC236}">
                  <a16:creationId xmlns:a16="http://schemas.microsoft.com/office/drawing/2014/main" id="{0FD9C190-A8C3-8A8B-26CE-6BC8B6BC61C8}"/>
                </a:ext>
              </a:extLst>
            </p:cNvPr>
            <p:cNvSpPr/>
            <p:nvPr/>
          </p:nvSpPr>
          <p:spPr>
            <a:xfrm>
              <a:off x="11288543" y="1487182"/>
              <a:ext cx="122988" cy="81564"/>
            </a:xfrm>
            <a:custGeom>
              <a:avLst/>
              <a:gdLst>
                <a:gd name="connsiteX0" fmla="*/ 117755 w 122988"/>
                <a:gd name="connsiteY0" fmla="*/ 7581 h 81564"/>
                <a:gd name="connsiteX1" fmla="*/ 120313 w 122988"/>
                <a:gd name="connsiteY1" fmla="*/ 21379 h 81564"/>
                <a:gd name="connsiteX2" fmla="*/ 122989 w 122988"/>
                <a:gd name="connsiteY2" fmla="*/ 36425 h 81564"/>
                <a:gd name="connsiteX3" fmla="*/ 112938 w 122988"/>
                <a:gd name="connsiteY3" fmla="*/ 37317 h 81564"/>
                <a:gd name="connsiteX4" fmla="*/ 101698 w 122988"/>
                <a:gd name="connsiteY4" fmla="*/ 49212 h 81564"/>
                <a:gd name="connsiteX5" fmla="*/ 97654 w 122988"/>
                <a:gd name="connsiteY5" fmla="*/ 50698 h 81564"/>
                <a:gd name="connsiteX6" fmla="*/ 92777 w 122988"/>
                <a:gd name="connsiteY6" fmla="*/ 51055 h 81564"/>
                <a:gd name="connsiteX7" fmla="*/ 77611 w 122988"/>
                <a:gd name="connsiteY7" fmla="*/ 64972 h 81564"/>
                <a:gd name="connsiteX8" fmla="*/ 63814 w 122988"/>
                <a:gd name="connsiteY8" fmla="*/ 72703 h 81564"/>
                <a:gd name="connsiteX9" fmla="*/ 49481 w 122988"/>
                <a:gd name="connsiteY9" fmla="*/ 77996 h 81564"/>
                <a:gd name="connsiteX10" fmla="*/ 45496 w 122988"/>
                <a:gd name="connsiteY10" fmla="*/ 79721 h 81564"/>
                <a:gd name="connsiteX11" fmla="*/ 41631 w 122988"/>
                <a:gd name="connsiteY11" fmla="*/ 81565 h 81564"/>
                <a:gd name="connsiteX12" fmla="*/ 38062 w 122988"/>
                <a:gd name="connsiteY12" fmla="*/ 78948 h 81564"/>
                <a:gd name="connsiteX13" fmla="*/ 18436 w 122988"/>
                <a:gd name="connsiteY13" fmla="*/ 59381 h 81564"/>
                <a:gd name="connsiteX14" fmla="*/ 0 w 122988"/>
                <a:gd name="connsiteY14" fmla="*/ 36366 h 81564"/>
                <a:gd name="connsiteX15" fmla="*/ 11716 w 122988"/>
                <a:gd name="connsiteY15" fmla="*/ 31608 h 81564"/>
                <a:gd name="connsiteX16" fmla="*/ 21291 w 122988"/>
                <a:gd name="connsiteY16" fmla="*/ 51710 h 81564"/>
                <a:gd name="connsiteX17" fmla="*/ 36813 w 122988"/>
                <a:gd name="connsiteY17" fmla="*/ 50639 h 81564"/>
                <a:gd name="connsiteX18" fmla="*/ 43950 w 122988"/>
                <a:gd name="connsiteY18" fmla="*/ 47428 h 81564"/>
                <a:gd name="connsiteX19" fmla="*/ 53466 w 122988"/>
                <a:gd name="connsiteY19" fmla="*/ 43324 h 81564"/>
                <a:gd name="connsiteX20" fmla="*/ 63041 w 122988"/>
                <a:gd name="connsiteY20" fmla="*/ 36604 h 81564"/>
                <a:gd name="connsiteX21" fmla="*/ 76779 w 122988"/>
                <a:gd name="connsiteY21" fmla="*/ 30062 h 81564"/>
                <a:gd name="connsiteX22" fmla="*/ 83618 w 122988"/>
                <a:gd name="connsiteY22" fmla="*/ 24174 h 81564"/>
                <a:gd name="connsiteX23" fmla="*/ 86532 w 122988"/>
                <a:gd name="connsiteY23" fmla="*/ 22152 h 81564"/>
                <a:gd name="connsiteX24" fmla="*/ 99676 w 122988"/>
                <a:gd name="connsiteY24" fmla="*/ 13469 h 81564"/>
                <a:gd name="connsiteX25" fmla="*/ 110559 w 122988"/>
                <a:gd name="connsiteY25" fmla="*/ 2645 h 81564"/>
                <a:gd name="connsiteX26" fmla="*/ 116031 w 122988"/>
                <a:gd name="connsiteY26" fmla="*/ 28 h 81564"/>
                <a:gd name="connsiteX27" fmla="*/ 117220 w 122988"/>
                <a:gd name="connsiteY27" fmla="*/ 325 h 81564"/>
                <a:gd name="connsiteX28" fmla="*/ 117517 w 122988"/>
                <a:gd name="connsiteY28" fmla="*/ 3359 h 81564"/>
                <a:gd name="connsiteX29" fmla="*/ 117934 w 122988"/>
                <a:gd name="connsiteY29" fmla="*/ 7403 h 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2988" h="81564">
                  <a:moveTo>
                    <a:pt x="117755" y="7581"/>
                  </a:moveTo>
                  <a:cubicBezTo>
                    <a:pt x="118588" y="12160"/>
                    <a:pt x="119480" y="16799"/>
                    <a:pt x="120313" y="21379"/>
                  </a:cubicBezTo>
                  <a:cubicBezTo>
                    <a:pt x="121205" y="26374"/>
                    <a:pt x="122097" y="31429"/>
                    <a:pt x="122989" y="36425"/>
                  </a:cubicBezTo>
                  <a:cubicBezTo>
                    <a:pt x="119718" y="36485"/>
                    <a:pt x="116447" y="35771"/>
                    <a:pt x="112938" y="37317"/>
                  </a:cubicBezTo>
                  <a:cubicBezTo>
                    <a:pt x="111213" y="42908"/>
                    <a:pt x="104909" y="44573"/>
                    <a:pt x="101698" y="49212"/>
                  </a:cubicBezTo>
                  <a:cubicBezTo>
                    <a:pt x="101043" y="50163"/>
                    <a:pt x="99081" y="50401"/>
                    <a:pt x="97654" y="50698"/>
                  </a:cubicBezTo>
                  <a:cubicBezTo>
                    <a:pt x="95929" y="50996"/>
                    <a:pt x="94085" y="50996"/>
                    <a:pt x="92777" y="51055"/>
                  </a:cubicBezTo>
                  <a:cubicBezTo>
                    <a:pt x="87603" y="55754"/>
                    <a:pt x="82845" y="60155"/>
                    <a:pt x="77611" y="64972"/>
                  </a:cubicBezTo>
                  <a:cubicBezTo>
                    <a:pt x="72140" y="64675"/>
                    <a:pt x="66847" y="66102"/>
                    <a:pt x="63814" y="72703"/>
                  </a:cubicBezTo>
                  <a:cubicBezTo>
                    <a:pt x="57748" y="71097"/>
                    <a:pt x="53347" y="73714"/>
                    <a:pt x="49481" y="77996"/>
                  </a:cubicBezTo>
                  <a:cubicBezTo>
                    <a:pt x="48589" y="78948"/>
                    <a:pt x="46805" y="79126"/>
                    <a:pt x="45496" y="79721"/>
                  </a:cubicBezTo>
                  <a:cubicBezTo>
                    <a:pt x="44188" y="80316"/>
                    <a:pt x="42880" y="80970"/>
                    <a:pt x="41631" y="81565"/>
                  </a:cubicBezTo>
                  <a:cubicBezTo>
                    <a:pt x="40441" y="80732"/>
                    <a:pt x="39014" y="80018"/>
                    <a:pt x="38062" y="78948"/>
                  </a:cubicBezTo>
                  <a:cubicBezTo>
                    <a:pt x="31818" y="72168"/>
                    <a:pt x="24859" y="66042"/>
                    <a:pt x="18436" y="59381"/>
                  </a:cubicBezTo>
                  <a:cubicBezTo>
                    <a:pt x="11597" y="52245"/>
                    <a:pt x="5531" y="44573"/>
                    <a:pt x="0" y="36366"/>
                  </a:cubicBezTo>
                  <a:cubicBezTo>
                    <a:pt x="2914" y="32857"/>
                    <a:pt x="5590" y="28932"/>
                    <a:pt x="11716" y="31608"/>
                  </a:cubicBezTo>
                  <a:cubicBezTo>
                    <a:pt x="15046" y="37971"/>
                    <a:pt x="16236" y="46000"/>
                    <a:pt x="21291" y="51710"/>
                  </a:cubicBezTo>
                  <a:cubicBezTo>
                    <a:pt x="26703" y="51293"/>
                    <a:pt x="31758" y="50817"/>
                    <a:pt x="36813" y="50639"/>
                  </a:cubicBezTo>
                  <a:cubicBezTo>
                    <a:pt x="39728" y="50580"/>
                    <a:pt x="42106" y="49628"/>
                    <a:pt x="43950" y="47428"/>
                  </a:cubicBezTo>
                  <a:cubicBezTo>
                    <a:pt x="46448" y="44513"/>
                    <a:pt x="49481" y="42908"/>
                    <a:pt x="53466" y="43324"/>
                  </a:cubicBezTo>
                  <a:cubicBezTo>
                    <a:pt x="58164" y="43740"/>
                    <a:pt x="60186" y="40053"/>
                    <a:pt x="63041" y="36604"/>
                  </a:cubicBezTo>
                  <a:cubicBezTo>
                    <a:pt x="68274" y="36544"/>
                    <a:pt x="72973" y="34284"/>
                    <a:pt x="76779" y="30062"/>
                  </a:cubicBezTo>
                  <a:cubicBezTo>
                    <a:pt x="78801" y="27861"/>
                    <a:pt x="81299" y="26077"/>
                    <a:pt x="83618" y="24174"/>
                  </a:cubicBezTo>
                  <a:cubicBezTo>
                    <a:pt x="84510" y="23401"/>
                    <a:pt x="85521" y="22211"/>
                    <a:pt x="86532" y="22152"/>
                  </a:cubicBezTo>
                  <a:cubicBezTo>
                    <a:pt x="92717" y="21854"/>
                    <a:pt x="95869" y="17156"/>
                    <a:pt x="99676" y="13469"/>
                  </a:cubicBezTo>
                  <a:cubicBezTo>
                    <a:pt x="103363" y="9900"/>
                    <a:pt x="106931" y="6273"/>
                    <a:pt x="110559" y="2645"/>
                  </a:cubicBezTo>
                  <a:cubicBezTo>
                    <a:pt x="112105" y="1099"/>
                    <a:pt x="113711" y="-210"/>
                    <a:pt x="116031" y="28"/>
                  </a:cubicBezTo>
                  <a:cubicBezTo>
                    <a:pt x="116387" y="147"/>
                    <a:pt x="116804" y="266"/>
                    <a:pt x="117220" y="325"/>
                  </a:cubicBezTo>
                  <a:cubicBezTo>
                    <a:pt x="117339" y="1336"/>
                    <a:pt x="117398" y="2347"/>
                    <a:pt x="117517" y="3359"/>
                  </a:cubicBezTo>
                  <a:cubicBezTo>
                    <a:pt x="115971" y="4845"/>
                    <a:pt x="116209" y="6213"/>
                    <a:pt x="117934" y="7403"/>
                  </a:cubicBezTo>
                  <a:close/>
                </a:path>
              </a:pathLst>
            </a:custGeom>
            <a:solidFill>
              <a:srgbClr val="1D96BD">
                <a:alpha val="24000"/>
              </a:srgbClr>
            </a:solidFill>
            <a:ln w="5935" cap="flat">
              <a:noFill/>
              <a:prstDash val="solid"/>
              <a:miter/>
            </a:ln>
          </p:spPr>
          <p:txBody>
            <a:bodyPr rtlCol="0" anchor="ctr"/>
            <a:lstStyle/>
            <a:p>
              <a:endParaRPr lang="es-BO"/>
            </a:p>
          </p:txBody>
        </p:sp>
        <p:sp>
          <p:nvSpPr>
            <p:cNvPr id="283" name="Forma libre: forma 282">
              <a:extLst>
                <a:ext uri="{FF2B5EF4-FFF2-40B4-BE49-F238E27FC236}">
                  <a16:creationId xmlns:a16="http://schemas.microsoft.com/office/drawing/2014/main" id="{6C6D75FE-F737-337A-AE7D-7A137C1AA077}"/>
                </a:ext>
              </a:extLst>
            </p:cNvPr>
            <p:cNvSpPr/>
            <p:nvPr/>
          </p:nvSpPr>
          <p:spPr>
            <a:xfrm>
              <a:off x="11329995" y="1523532"/>
              <a:ext cx="87126" cy="60082"/>
            </a:xfrm>
            <a:custGeom>
              <a:avLst/>
              <a:gdLst>
                <a:gd name="connsiteX0" fmla="*/ 60 w 87126"/>
                <a:gd name="connsiteY0" fmla="*/ 45274 h 60082"/>
                <a:gd name="connsiteX1" fmla="*/ 3925 w 87126"/>
                <a:gd name="connsiteY1" fmla="*/ 43431 h 60082"/>
                <a:gd name="connsiteX2" fmla="*/ 7910 w 87126"/>
                <a:gd name="connsiteY2" fmla="*/ 41706 h 60082"/>
                <a:gd name="connsiteX3" fmla="*/ 22243 w 87126"/>
                <a:gd name="connsiteY3" fmla="*/ 36413 h 60082"/>
                <a:gd name="connsiteX4" fmla="*/ 36040 w 87126"/>
                <a:gd name="connsiteY4" fmla="*/ 28681 h 60082"/>
                <a:gd name="connsiteX5" fmla="*/ 51206 w 87126"/>
                <a:gd name="connsiteY5" fmla="*/ 14765 h 60082"/>
                <a:gd name="connsiteX6" fmla="*/ 56082 w 87126"/>
                <a:gd name="connsiteY6" fmla="*/ 14408 h 60082"/>
                <a:gd name="connsiteX7" fmla="*/ 60127 w 87126"/>
                <a:gd name="connsiteY7" fmla="*/ 12921 h 60082"/>
                <a:gd name="connsiteX8" fmla="*/ 71367 w 87126"/>
                <a:gd name="connsiteY8" fmla="*/ 1027 h 60082"/>
                <a:gd name="connsiteX9" fmla="*/ 81418 w 87126"/>
                <a:gd name="connsiteY9" fmla="*/ 135 h 60082"/>
                <a:gd name="connsiteX10" fmla="*/ 81893 w 87126"/>
                <a:gd name="connsiteY10" fmla="*/ 1622 h 60082"/>
                <a:gd name="connsiteX11" fmla="*/ 83202 w 87126"/>
                <a:gd name="connsiteY11" fmla="*/ 5606 h 60082"/>
                <a:gd name="connsiteX12" fmla="*/ 87127 w 87126"/>
                <a:gd name="connsiteY12" fmla="*/ 21723 h 60082"/>
                <a:gd name="connsiteX13" fmla="*/ 79812 w 87126"/>
                <a:gd name="connsiteY13" fmla="*/ 24340 h 60082"/>
                <a:gd name="connsiteX14" fmla="*/ 74340 w 87126"/>
                <a:gd name="connsiteY14" fmla="*/ 28800 h 60082"/>
                <a:gd name="connsiteX15" fmla="*/ 56618 w 87126"/>
                <a:gd name="connsiteY15" fmla="*/ 40397 h 60082"/>
                <a:gd name="connsiteX16" fmla="*/ 53822 w 87126"/>
                <a:gd name="connsiteY16" fmla="*/ 42598 h 60082"/>
                <a:gd name="connsiteX17" fmla="*/ 31520 w 87126"/>
                <a:gd name="connsiteY17" fmla="*/ 53303 h 60082"/>
                <a:gd name="connsiteX18" fmla="*/ 27179 w 87126"/>
                <a:gd name="connsiteY18" fmla="*/ 60083 h 60082"/>
                <a:gd name="connsiteX19" fmla="*/ 0 w 87126"/>
                <a:gd name="connsiteY19" fmla="*/ 45274 h 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126" h="60082">
                  <a:moveTo>
                    <a:pt x="60" y="45274"/>
                  </a:moveTo>
                  <a:cubicBezTo>
                    <a:pt x="1368" y="44679"/>
                    <a:pt x="2617" y="44025"/>
                    <a:pt x="3925" y="43431"/>
                  </a:cubicBezTo>
                  <a:cubicBezTo>
                    <a:pt x="5293" y="42836"/>
                    <a:pt x="7077" y="42717"/>
                    <a:pt x="7910" y="41706"/>
                  </a:cubicBezTo>
                  <a:cubicBezTo>
                    <a:pt x="11776" y="37424"/>
                    <a:pt x="16176" y="34807"/>
                    <a:pt x="22243" y="36413"/>
                  </a:cubicBezTo>
                  <a:cubicBezTo>
                    <a:pt x="25276" y="29811"/>
                    <a:pt x="30509" y="28384"/>
                    <a:pt x="36040" y="28681"/>
                  </a:cubicBezTo>
                  <a:cubicBezTo>
                    <a:pt x="41274" y="23864"/>
                    <a:pt x="46091" y="19463"/>
                    <a:pt x="51206" y="14765"/>
                  </a:cubicBezTo>
                  <a:cubicBezTo>
                    <a:pt x="52514" y="14646"/>
                    <a:pt x="54358" y="14705"/>
                    <a:pt x="56082" y="14408"/>
                  </a:cubicBezTo>
                  <a:cubicBezTo>
                    <a:pt x="57510" y="14170"/>
                    <a:pt x="59472" y="13932"/>
                    <a:pt x="60127" y="12921"/>
                  </a:cubicBezTo>
                  <a:cubicBezTo>
                    <a:pt x="63338" y="8282"/>
                    <a:pt x="69642" y="6617"/>
                    <a:pt x="71367" y="1027"/>
                  </a:cubicBezTo>
                  <a:cubicBezTo>
                    <a:pt x="74876" y="-579"/>
                    <a:pt x="78206" y="194"/>
                    <a:pt x="81418" y="135"/>
                  </a:cubicBezTo>
                  <a:cubicBezTo>
                    <a:pt x="81656" y="610"/>
                    <a:pt x="81834" y="1146"/>
                    <a:pt x="81893" y="1622"/>
                  </a:cubicBezTo>
                  <a:cubicBezTo>
                    <a:pt x="82310" y="2930"/>
                    <a:pt x="82785" y="4238"/>
                    <a:pt x="83202" y="5606"/>
                  </a:cubicBezTo>
                  <a:cubicBezTo>
                    <a:pt x="84510" y="10959"/>
                    <a:pt x="85819" y="16371"/>
                    <a:pt x="87127" y="21723"/>
                  </a:cubicBezTo>
                  <a:cubicBezTo>
                    <a:pt x="84332" y="21604"/>
                    <a:pt x="81893" y="22258"/>
                    <a:pt x="79812" y="24340"/>
                  </a:cubicBezTo>
                  <a:cubicBezTo>
                    <a:pt x="78147" y="26005"/>
                    <a:pt x="76422" y="28206"/>
                    <a:pt x="74340" y="28800"/>
                  </a:cubicBezTo>
                  <a:cubicBezTo>
                    <a:pt x="67144" y="30882"/>
                    <a:pt x="62565" y="36651"/>
                    <a:pt x="56618" y="40397"/>
                  </a:cubicBezTo>
                  <a:cubicBezTo>
                    <a:pt x="55607" y="41052"/>
                    <a:pt x="54893" y="42360"/>
                    <a:pt x="53822" y="42598"/>
                  </a:cubicBezTo>
                  <a:cubicBezTo>
                    <a:pt x="45615" y="44561"/>
                    <a:pt x="40084" y="51995"/>
                    <a:pt x="31520" y="53303"/>
                  </a:cubicBezTo>
                  <a:cubicBezTo>
                    <a:pt x="28130" y="53838"/>
                    <a:pt x="26941" y="56752"/>
                    <a:pt x="27179" y="60083"/>
                  </a:cubicBezTo>
                  <a:cubicBezTo>
                    <a:pt x="16355" y="58418"/>
                    <a:pt x="7731" y="52708"/>
                    <a:pt x="0" y="45274"/>
                  </a:cubicBezTo>
                  <a:close/>
                </a:path>
              </a:pathLst>
            </a:custGeom>
            <a:solidFill>
              <a:srgbClr val="38ADD7">
                <a:alpha val="24000"/>
              </a:srgbClr>
            </a:solidFill>
            <a:ln w="5935" cap="flat">
              <a:noFill/>
              <a:prstDash val="solid"/>
              <a:miter/>
            </a:ln>
          </p:spPr>
          <p:txBody>
            <a:bodyPr rtlCol="0" anchor="ctr"/>
            <a:lstStyle/>
            <a:p>
              <a:endParaRPr lang="es-BO"/>
            </a:p>
          </p:txBody>
        </p:sp>
        <p:sp>
          <p:nvSpPr>
            <p:cNvPr id="284" name="Forma libre: forma 283">
              <a:extLst>
                <a:ext uri="{FF2B5EF4-FFF2-40B4-BE49-F238E27FC236}">
                  <a16:creationId xmlns:a16="http://schemas.microsoft.com/office/drawing/2014/main" id="{30FAA48C-98E0-2709-F04D-C2DCFFA0900E}"/>
                </a:ext>
              </a:extLst>
            </p:cNvPr>
            <p:cNvSpPr/>
            <p:nvPr/>
          </p:nvSpPr>
          <p:spPr>
            <a:xfrm>
              <a:off x="11357115" y="1545229"/>
              <a:ext cx="75232" cy="41958"/>
            </a:xfrm>
            <a:custGeom>
              <a:avLst/>
              <a:gdLst>
                <a:gd name="connsiteX0" fmla="*/ 119 w 75232"/>
                <a:gd name="connsiteY0" fmla="*/ 38386 h 41958"/>
                <a:gd name="connsiteX1" fmla="*/ 4460 w 75232"/>
                <a:gd name="connsiteY1" fmla="*/ 31606 h 41958"/>
                <a:gd name="connsiteX2" fmla="*/ 26763 w 75232"/>
                <a:gd name="connsiteY2" fmla="*/ 20901 h 41958"/>
                <a:gd name="connsiteX3" fmla="*/ 29558 w 75232"/>
                <a:gd name="connsiteY3" fmla="*/ 18701 h 41958"/>
                <a:gd name="connsiteX4" fmla="*/ 47281 w 75232"/>
                <a:gd name="connsiteY4" fmla="*/ 7103 h 41958"/>
                <a:gd name="connsiteX5" fmla="*/ 52752 w 75232"/>
                <a:gd name="connsiteY5" fmla="*/ 2643 h 41958"/>
                <a:gd name="connsiteX6" fmla="*/ 60067 w 75232"/>
                <a:gd name="connsiteY6" fmla="*/ 26 h 41958"/>
                <a:gd name="connsiteX7" fmla="*/ 61613 w 75232"/>
                <a:gd name="connsiteY7" fmla="*/ 3178 h 41958"/>
                <a:gd name="connsiteX8" fmla="*/ 71188 w 75232"/>
                <a:gd name="connsiteY8" fmla="*/ 28276 h 41958"/>
                <a:gd name="connsiteX9" fmla="*/ 75233 w 75232"/>
                <a:gd name="connsiteY9" fmla="*/ 37732 h 41958"/>
                <a:gd name="connsiteX10" fmla="*/ 71069 w 75232"/>
                <a:gd name="connsiteY10" fmla="*/ 39754 h 41958"/>
                <a:gd name="connsiteX11" fmla="*/ 14630 w 75232"/>
                <a:gd name="connsiteY11" fmla="*/ 41419 h 41958"/>
                <a:gd name="connsiteX12" fmla="*/ 5412 w 75232"/>
                <a:gd name="connsiteY12" fmla="*/ 39932 h 41958"/>
                <a:gd name="connsiteX13" fmla="*/ 0 w 75232"/>
                <a:gd name="connsiteY13" fmla="*/ 38445 h 4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32" h="41958">
                  <a:moveTo>
                    <a:pt x="119" y="38386"/>
                  </a:moveTo>
                  <a:cubicBezTo>
                    <a:pt x="-119" y="34996"/>
                    <a:pt x="1071" y="32141"/>
                    <a:pt x="4460" y="31606"/>
                  </a:cubicBezTo>
                  <a:cubicBezTo>
                    <a:pt x="13024" y="30298"/>
                    <a:pt x="18555" y="22864"/>
                    <a:pt x="26763" y="20901"/>
                  </a:cubicBezTo>
                  <a:cubicBezTo>
                    <a:pt x="27774" y="20663"/>
                    <a:pt x="28547" y="19355"/>
                    <a:pt x="29558" y="18701"/>
                  </a:cubicBezTo>
                  <a:cubicBezTo>
                    <a:pt x="35505" y="14954"/>
                    <a:pt x="40144" y="9185"/>
                    <a:pt x="47281" y="7103"/>
                  </a:cubicBezTo>
                  <a:cubicBezTo>
                    <a:pt x="49362" y="6509"/>
                    <a:pt x="51087" y="4368"/>
                    <a:pt x="52752" y="2643"/>
                  </a:cubicBezTo>
                  <a:cubicBezTo>
                    <a:pt x="54833" y="562"/>
                    <a:pt x="57272" y="-152"/>
                    <a:pt x="60067" y="26"/>
                  </a:cubicBezTo>
                  <a:cubicBezTo>
                    <a:pt x="60602" y="1097"/>
                    <a:pt x="61197" y="2108"/>
                    <a:pt x="61613" y="3178"/>
                  </a:cubicBezTo>
                  <a:cubicBezTo>
                    <a:pt x="64825" y="11564"/>
                    <a:pt x="67977" y="19949"/>
                    <a:pt x="71188" y="28276"/>
                  </a:cubicBezTo>
                  <a:cubicBezTo>
                    <a:pt x="72378" y="31309"/>
                    <a:pt x="73746" y="34282"/>
                    <a:pt x="75233" y="37732"/>
                  </a:cubicBezTo>
                  <a:cubicBezTo>
                    <a:pt x="73567" y="38564"/>
                    <a:pt x="72378" y="39575"/>
                    <a:pt x="71069" y="39754"/>
                  </a:cubicBezTo>
                  <a:cubicBezTo>
                    <a:pt x="52336" y="42311"/>
                    <a:pt x="33483" y="42311"/>
                    <a:pt x="14630" y="41419"/>
                  </a:cubicBezTo>
                  <a:cubicBezTo>
                    <a:pt x="11894" y="38981"/>
                    <a:pt x="8564" y="39932"/>
                    <a:pt x="5412" y="39932"/>
                  </a:cubicBezTo>
                  <a:cubicBezTo>
                    <a:pt x="3628" y="39456"/>
                    <a:pt x="1784" y="38921"/>
                    <a:pt x="0" y="38445"/>
                  </a:cubicBezTo>
                  <a:close/>
                </a:path>
              </a:pathLst>
            </a:custGeom>
            <a:solidFill>
              <a:srgbClr val="31B6D5">
                <a:alpha val="24000"/>
              </a:srgbClr>
            </a:solidFill>
            <a:ln w="5935" cap="flat">
              <a:noFill/>
              <a:prstDash val="solid"/>
              <a:miter/>
            </a:ln>
          </p:spPr>
          <p:txBody>
            <a:bodyPr rtlCol="0" anchor="ctr"/>
            <a:lstStyle/>
            <a:p>
              <a:endParaRPr lang="es-BO"/>
            </a:p>
          </p:txBody>
        </p:sp>
        <p:sp>
          <p:nvSpPr>
            <p:cNvPr id="285" name="Forma libre: forma 284">
              <a:extLst>
                <a:ext uri="{FF2B5EF4-FFF2-40B4-BE49-F238E27FC236}">
                  <a16:creationId xmlns:a16="http://schemas.microsoft.com/office/drawing/2014/main" id="{32A7A684-0E56-4039-0075-217AA716535C}"/>
                </a:ext>
              </a:extLst>
            </p:cNvPr>
            <p:cNvSpPr/>
            <p:nvPr/>
          </p:nvSpPr>
          <p:spPr>
            <a:xfrm>
              <a:off x="11502108" y="1587897"/>
              <a:ext cx="25084" cy="38359"/>
            </a:xfrm>
            <a:custGeom>
              <a:avLst/>
              <a:gdLst>
                <a:gd name="connsiteX0" fmla="*/ 2022 w 25084"/>
                <a:gd name="connsiteY0" fmla="*/ 27119 h 38359"/>
                <a:gd name="connsiteX1" fmla="*/ 416 w 25084"/>
                <a:gd name="connsiteY1" fmla="*/ 24740 h 38359"/>
                <a:gd name="connsiteX2" fmla="*/ 119 w 25084"/>
                <a:gd name="connsiteY2" fmla="*/ 9813 h 38359"/>
                <a:gd name="connsiteX3" fmla="*/ 0 w 25084"/>
                <a:gd name="connsiteY3" fmla="*/ 9932 h 38359"/>
                <a:gd name="connsiteX4" fmla="*/ 24146 w 25084"/>
                <a:gd name="connsiteY4" fmla="*/ 0 h 38359"/>
                <a:gd name="connsiteX5" fmla="*/ 24324 w 25084"/>
                <a:gd name="connsiteY5" fmla="*/ 38360 h 38359"/>
                <a:gd name="connsiteX6" fmla="*/ 13262 w 25084"/>
                <a:gd name="connsiteY6" fmla="*/ 32829 h 38359"/>
                <a:gd name="connsiteX7" fmla="*/ 2022 w 25084"/>
                <a:gd name="connsiteY7" fmla="*/ 27060 h 3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 h="38359">
                  <a:moveTo>
                    <a:pt x="2022" y="27119"/>
                  </a:moveTo>
                  <a:lnTo>
                    <a:pt x="416" y="24740"/>
                  </a:lnTo>
                  <a:cubicBezTo>
                    <a:pt x="297" y="19745"/>
                    <a:pt x="238" y="14809"/>
                    <a:pt x="119" y="9813"/>
                  </a:cubicBezTo>
                  <a:lnTo>
                    <a:pt x="0" y="9932"/>
                  </a:lnTo>
                  <a:cubicBezTo>
                    <a:pt x="7850" y="6245"/>
                    <a:pt x="15998" y="3271"/>
                    <a:pt x="24146" y="0"/>
                  </a:cubicBezTo>
                  <a:cubicBezTo>
                    <a:pt x="25335" y="6423"/>
                    <a:pt x="25395" y="28547"/>
                    <a:pt x="24324" y="38360"/>
                  </a:cubicBezTo>
                  <a:cubicBezTo>
                    <a:pt x="19923" y="37824"/>
                    <a:pt x="16890" y="34732"/>
                    <a:pt x="13262" y="32829"/>
                  </a:cubicBezTo>
                  <a:cubicBezTo>
                    <a:pt x="9516" y="30926"/>
                    <a:pt x="5769" y="28963"/>
                    <a:pt x="2022" y="27060"/>
                  </a:cubicBezTo>
                  <a:close/>
                </a:path>
              </a:pathLst>
            </a:custGeom>
            <a:solidFill>
              <a:srgbClr val="38ADD7">
                <a:alpha val="24000"/>
              </a:srgbClr>
            </a:solidFill>
            <a:ln w="5935" cap="flat">
              <a:noFill/>
              <a:prstDash val="solid"/>
              <a:miter/>
            </a:ln>
          </p:spPr>
          <p:txBody>
            <a:bodyPr rtlCol="0" anchor="ctr"/>
            <a:lstStyle/>
            <a:p>
              <a:endParaRPr lang="es-BO"/>
            </a:p>
          </p:txBody>
        </p:sp>
        <p:sp>
          <p:nvSpPr>
            <p:cNvPr id="286" name="Forma libre: forma 285">
              <a:extLst>
                <a:ext uri="{FF2B5EF4-FFF2-40B4-BE49-F238E27FC236}">
                  <a16:creationId xmlns:a16="http://schemas.microsoft.com/office/drawing/2014/main" id="{3D458762-731E-C9B7-4BBA-46A1E99D4A0C}"/>
                </a:ext>
              </a:extLst>
            </p:cNvPr>
            <p:cNvSpPr/>
            <p:nvPr/>
          </p:nvSpPr>
          <p:spPr>
            <a:xfrm>
              <a:off x="11418847" y="1365708"/>
              <a:ext cx="32609" cy="39349"/>
            </a:xfrm>
            <a:custGeom>
              <a:avLst/>
              <a:gdLst>
                <a:gd name="connsiteX0" fmla="*/ 32531 w 32609"/>
                <a:gd name="connsiteY0" fmla="*/ 59 h 39349"/>
                <a:gd name="connsiteX1" fmla="*/ 30034 w 32609"/>
                <a:gd name="connsiteY1" fmla="*/ 8445 h 39349"/>
                <a:gd name="connsiteX2" fmla="*/ 20815 w 32609"/>
                <a:gd name="connsiteY2" fmla="*/ 21470 h 39349"/>
                <a:gd name="connsiteX3" fmla="*/ 4460 w 32609"/>
                <a:gd name="connsiteY3" fmla="*/ 38003 h 39349"/>
                <a:gd name="connsiteX4" fmla="*/ 0 w 32609"/>
                <a:gd name="connsiteY4" fmla="*/ 38122 h 39349"/>
                <a:gd name="connsiteX5" fmla="*/ 23611 w 32609"/>
                <a:gd name="connsiteY5" fmla="*/ 5888 h 39349"/>
                <a:gd name="connsiteX6" fmla="*/ 32531 w 32609"/>
                <a:gd name="connsiteY6" fmla="*/ 0 h 3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9" h="39349">
                  <a:moveTo>
                    <a:pt x="32531" y="59"/>
                  </a:moveTo>
                  <a:cubicBezTo>
                    <a:pt x="32948" y="3211"/>
                    <a:pt x="31639" y="5947"/>
                    <a:pt x="30034" y="8445"/>
                  </a:cubicBezTo>
                  <a:cubicBezTo>
                    <a:pt x="27119" y="12905"/>
                    <a:pt x="24324" y="17544"/>
                    <a:pt x="20815" y="21470"/>
                  </a:cubicBezTo>
                  <a:cubicBezTo>
                    <a:pt x="15701" y="27238"/>
                    <a:pt x="9932" y="32531"/>
                    <a:pt x="4460" y="38003"/>
                  </a:cubicBezTo>
                  <a:cubicBezTo>
                    <a:pt x="3033" y="39430"/>
                    <a:pt x="1546" y="40084"/>
                    <a:pt x="0" y="38122"/>
                  </a:cubicBezTo>
                  <a:cubicBezTo>
                    <a:pt x="4520" y="24919"/>
                    <a:pt x="13143" y="14690"/>
                    <a:pt x="23611" y="5888"/>
                  </a:cubicBezTo>
                  <a:cubicBezTo>
                    <a:pt x="26346" y="3628"/>
                    <a:pt x="29558" y="1963"/>
                    <a:pt x="32531" y="0"/>
                  </a:cubicBezTo>
                  <a:close/>
                </a:path>
              </a:pathLst>
            </a:custGeom>
            <a:solidFill>
              <a:srgbClr val="18314A">
                <a:alpha val="24000"/>
              </a:srgbClr>
            </a:solidFill>
            <a:ln w="5935" cap="flat">
              <a:noFill/>
              <a:prstDash val="solid"/>
              <a:miter/>
            </a:ln>
          </p:spPr>
          <p:txBody>
            <a:bodyPr rtlCol="0" anchor="ctr"/>
            <a:lstStyle/>
            <a:p>
              <a:endParaRPr lang="es-BO"/>
            </a:p>
          </p:txBody>
        </p:sp>
        <p:sp>
          <p:nvSpPr>
            <p:cNvPr id="287" name="Forma libre: forma 286">
              <a:extLst>
                <a:ext uri="{FF2B5EF4-FFF2-40B4-BE49-F238E27FC236}">
                  <a16:creationId xmlns:a16="http://schemas.microsoft.com/office/drawing/2014/main" id="{717AF92B-1F97-C224-0587-044A5B6F642D}"/>
                </a:ext>
              </a:extLst>
            </p:cNvPr>
            <p:cNvSpPr/>
            <p:nvPr/>
          </p:nvSpPr>
          <p:spPr>
            <a:xfrm>
              <a:off x="11257618" y="1327943"/>
              <a:ext cx="4897" cy="36159"/>
            </a:xfrm>
            <a:custGeom>
              <a:avLst/>
              <a:gdLst>
                <a:gd name="connsiteX0" fmla="*/ 1844 w 4897"/>
                <a:gd name="connsiteY0" fmla="*/ 36159 h 36159"/>
                <a:gd name="connsiteX1" fmla="*/ 178 w 4897"/>
                <a:gd name="connsiteY1" fmla="*/ 4401 h 36159"/>
                <a:gd name="connsiteX2" fmla="*/ 0 w 4897"/>
                <a:gd name="connsiteY2" fmla="*/ 0 h 36159"/>
                <a:gd name="connsiteX3" fmla="*/ 4460 w 4897"/>
                <a:gd name="connsiteY3" fmla="*/ 7494 h 36159"/>
                <a:gd name="connsiteX4" fmla="*/ 4817 w 4897"/>
                <a:gd name="connsiteY4" fmla="*/ 10051 h 36159"/>
                <a:gd name="connsiteX5" fmla="*/ 3866 w 4897"/>
                <a:gd name="connsiteY5" fmla="*/ 29617 h 36159"/>
                <a:gd name="connsiteX6" fmla="*/ 1844 w 4897"/>
                <a:gd name="connsiteY6" fmla="*/ 36100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7" h="36159">
                  <a:moveTo>
                    <a:pt x="1844" y="36159"/>
                  </a:moveTo>
                  <a:cubicBezTo>
                    <a:pt x="2498" y="25514"/>
                    <a:pt x="2617" y="14928"/>
                    <a:pt x="178" y="4401"/>
                  </a:cubicBezTo>
                  <a:cubicBezTo>
                    <a:pt x="-119" y="2974"/>
                    <a:pt x="60" y="1487"/>
                    <a:pt x="0" y="0"/>
                  </a:cubicBezTo>
                  <a:cubicBezTo>
                    <a:pt x="1487" y="2498"/>
                    <a:pt x="3093" y="4936"/>
                    <a:pt x="4460" y="7494"/>
                  </a:cubicBezTo>
                  <a:cubicBezTo>
                    <a:pt x="4877" y="8207"/>
                    <a:pt x="4996" y="9278"/>
                    <a:pt x="4817" y="10051"/>
                  </a:cubicBezTo>
                  <a:cubicBezTo>
                    <a:pt x="2855" y="16533"/>
                    <a:pt x="4401" y="23075"/>
                    <a:pt x="3866" y="29617"/>
                  </a:cubicBezTo>
                  <a:cubicBezTo>
                    <a:pt x="3687" y="31937"/>
                    <a:pt x="4163" y="34494"/>
                    <a:pt x="1844" y="36100"/>
                  </a:cubicBezTo>
                  <a:close/>
                </a:path>
              </a:pathLst>
            </a:custGeom>
            <a:solidFill>
              <a:srgbClr val="1661A6">
                <a:alpha val="24000"/>
              </a:srgbClr>
            </a:solidFill>
            <a:ln w="5935" cap="flat">
              <a:noFill/>
              <a:prstDash val="solid"/>
              <a:miter/>
            </a:ln>
          </p:spPr>
          <p:txBody>
            <a:bodyPr rtlCol="0" anchor="ctr"/>
            <a:lstStyle/>
            <a:p>
              <a:endParaRPr lang="es-BO"/>
            </a:p>
          </p:txBody>
        </p:sp>
        <p:sp>
          <p:nvSpPr>
            <p:cNvPr id="288" name="Forma libre: forma 287">
              <a:extLst>
                <a:ext uri="{FF2B5EF4-FFF2-40B4-BE49-F238E27FC236}">
                  <a16:creationId xmlns:a16="http://schemas.microsoft.com/office/drawing/2014/main" id="{7B33D142-D5DF-4CB9-F2DC-D7DD004D67A9}"/>
                </a:ext>
              </a:extLst>
            </p:cNvPr>
            <p:cNvSpPr/>
            <p:nvPr/>
          </p:nvSpPr>
          <p:spPr>
            <a:xfrm>
              <a:off x="11428065" y="1355063"/>
              <a:ext cx="8800" cy="9158"/>
            </a:xfrm>
            <a:custGeom>
              <a:avLst/>
              <a:gdLst>
                <a:gd name="connsiteX0" fmla="*/ 119 w 8800"/>
                <a:gd name="connsiteY0" fmla="*/ 5828 h 9158"/>
                <a:gd name="connsiteX1" fmla="*/ 5293 w 8800"/>
                <a:gd name="connsiteY1" fmla="*/ 0 h 9158"/>
                <a:gd name="connsiteX2" fmla="*/ 7850 w 8800"/>
                <a:gd name="connsiteY2" fmla="*/ 8624 h 9158"/>
                <a:gd name="connsiteX3" fmla="*/ 0 w 8800"/>
                <a:gd name="connsiteY3" fmla="*/ 9159 h 9158"/>
                <a:gd name="connsiteX4" fmla="*/ 178 w 8800"/>
                <a:gd name="connsiteY4" fmla="*/ 5888 h 9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9158">
                  <a:moveTo>
                    <a:pt x="119" y="5828"/>
                  </a:moveTo>
                  <a:cubicBezTo>
                    <a:pt x="1844" y="3866"/>
                    <a:pt x="3568" y="1963"/>
                    <a:pt x="5293" y="0"/>
                  </a:cubicBezTo>
                  <a:cubicBezTo>
                    <a:pt x="8861" y="1844"/>
                    <a:pt x="9694" y="4520"/>
                    <a:pt x="7850" y="8624"/>
                  </a:cubicBezTo>
                  <a:cubicBezTo>
                    <a:pt x="5234" y="8802"/>
                    <a:pt x="2617" y="8980"/>
                    <a:pt x="0" y="9159"/>
                  </a:cubicBezTo>
                  <a:cubicBezTo>
                    <a:pt x="59" y="8088"/>
                    <a:pt x="119" y="6958"/>
                    <a:pt x="178" y="5888"/>
                  </a:cubicBezTo>
                  <a:close/>
                </a:path>
              </a:pathLst>
            </a:custGeom>
            <a:solidFill>
              <a:srgbClr val="1661A6">
                <a:alpha val="24000"/>
              </a:srgbClr>
            </a:solidFill>
            <a:ln w="5935" cap="flat">
              <a:noFill/>
              <a:prstDash val="solid"/>
              <a:miter/>
            </a:ln>
          </p:spPr>
          <p:txBody>
            <a:bodyPr rtlCol="0" anchor="ctr"/>
            <a:lstStyle/>
            <a:p>
              <a:endParaRPr lang="es-BO"/>
            </a:p>
          </p:txBody>
        </p:sp>
        <p:sp>
          <p:nvSpPr>
            <p:cNvPr id="289" name="Forma libre: forma 288">
              <a:extLst>
                <a:ext uri="{FF2B5EF4-FFF2-40B4-BE49-F238E27FC236}">
                  <a16:creationId xmlns:a16="http://schemas.microsoft.com/office/drawing/2014/main" id="{8CC9415C-0F9D-C0BC-0AA7-DF14F759C6EE}"/>
                </a:ext>
              </a:extLst>
            </p:cNvPr>
            <p:cNvSpPr/>
            <p:nvPr/>
          </p:nvSpPr>
          <p:spPr>
            <a:xfrm>
              <a:off x="11263778" y="1320919"/>
              <a:ext cx="6509" cy="6666"/>
            </a:xfrm>
            <a:custGeom>
              <a:avLst/>
              <a:gdLst>
                <a:gd name="connsiteX0" fmla="*/ 6448 w 6509"/>
                <a:gd name="connsiteY0" fmla="*/ 3575 h 6666"/>
                <a:gd name="connsiteX1" fmla="*/ 3177 w 6509"/>
                <a:gd name="connsiteY1" fmla="*/ 6608 h 6666"/>
                <a:gd name="connsiteX2" fmla="*/ 25 w 6509"/>
                <a:gd name="connsiteY2" fmla="*/ 3099 h 6666"/>
                <a:gd name="connsiteX3" fmla="*/ 3653 w 6509"/>
                <a:gd name="connsiteY3" fmla="*/ 7 h 6666"/>
                <a:gd name="connsiteX4" fmla="*/ 6508 w 6509"/>
                <a:gd name="connsiteY4" fmla="*/ 3516 h 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 h="6666">
                  <a:moveTo>
                    <a:pt x="6448" y="3575"/>
                  </a:moveTo>
                  <a:cubicBezTo>
                    <a:pt x="6389" y="5657"/>
                    <a:pt x="5021" y="6965"/>
                    <a:pt x="3177" y="6608"/>
                  </a:cubicBezTo>
                  <a:cubicBezTo>
                    <a:pt x="1274" y="6251"/>
                    <a:pt x="-213" y="4646"/>
                    <a:pt x="25" y="3099"/>
                  </a:cubicBezTo>
                  <a:cubicBezTo>
                    <a:pt x="382" y="1137"/>
                    <a:pt x="1690" y="185"/>
                    <a:pt x="3653" y="7"/>
                  </a:cubicBezTo>
                  <a:cubicBezTo>
                    <a:pt x="5437" y="-112"/>
                    <a:pt x="6567" y="1315"/>
                    <a:pt x="6508" y="3516"/>
                  </a:cubicBezTo>
                  <a:close/>
                </a:path>
              </a:pathLst>
            </a:custGeom>
            <a:solidFill>
              <a:srgbClr val="1661A6">
                <a:alpha val="24000"/>
              </a:srgbClr>
            </a:solidFill>
            <a:ln w="5935" cap="flat">
              <a:noFill/>
              <a:prstDash val="solid"/>
              <a:miter/>
            </a:ln>
          </p:spPr>
          <p:txBody>
            <a:bodyPr rtlCol="0" anchor="ctr"/>
            <a:lstStyle/>
            <a:p>
              <a:endParaRPr lang="es-BO"/>
            </a:p>
          </p:txBody>
        </p:sp>
        <p:sp>
          <p:nvSpPr>
            <p:cNvPr id="290" name="Forma libre: forma 289">
              <a:extLst>
                <a:ext uri="{FF2B5EF4-FFF2-40B4-BE49-F238E27FC236}">
                  <a16:creationId xmlns:a16="http://schemas.microsoft.com/office/drawing/2014/main" id="{05B82B24-7DAA-C224-0242-8CEAF2B541B7}"/>
                </a:ext>
              </a:extLst>
            </p:cNvPr>
            <p:cNvSpPr/>
            <p:nvPr/>
          </p:nvSpPr>
          <p:spPr>
            <a:xfrm>
              <a:off x="11491760" y="1356906"/>
              <a:ext cx="10348" cy="3568"/>
            </a:xfrm>
            <a:custGeom>
              <a:avLst/>
              <a:gdLst>
                <a:gd name="connsiteX0" fmla="*/ 0 w 10348"/>
                <a:gd name="connsiteY0" fmla="*/ 0 h 3568"/>
                <a:gd name="connsiteX1" fmla="*/ 6720 w 10348"/>
                <a:gd name="connsiteY1" fmla="*/ 0 h 3568"/>
                <a:gd name="connsiteX2" fmla="*/ 10348 w 10348"/>
                <a:gd name="connsiteY2" fmla="*/ 3568 h 3568"/>
                <a:gd name="connsiteX3" fmla="*/ 0 w 10348"/>
                <a:gd name="connsiteY3" fmla="*/ 0 h 3568"/>
              </a:gdLst>
              <a:ahLst/>
              <a:cxnLst>
                <a:cxn ang="0">
                  <a:pos x="connsiteX0" y="connsiteY0"/>
                </a:cxn>
                <a:cxn ang="0">
                  <a:pos x="connsiteX1" y="connsiteY1"/>
                </a:cxn>
                <a:cxn ang="0">
                  <a:pos x="connsiteX2" y="connsiteY2"/>
                </a:cxn>
                <a:cxn ang="0">
                  <a:pos x="connsiteX3" y="connsiteY3"/>
                </a:cxn>
              </a:cxnLst>
              <a:rect l="l" t="t" r="r" b="b"/>
              <a:pathLst>
                <a:path w="10348" h="3568">
                  <a:moveTo>
                    <a:pt x="0" y="0"/>
                  </a:moveTo>
                  <a:cubicBezTo>
                    <a:pt x="2260" y="0"/>
                    <a:pt x="4460" y="0"/>
                    <a:pt x="6720" y="0"/>
                  </a:cubicBezTo>
                  <a:cubicBezTo>
                    <a:pt x="7910" y="1190"/>
                    <a:pt x="9159" y="2379"/>
                    <a:pt x="10348" y="3568"/>
                  </a:cubicBezTo>
                  <a:cubicBezTo>
                    <a:pt x="6899" y="2379"/>
                    <a:pt x="3449" y="1190"/>
                    <a:pt x="0" y="0"/>
                  </a:cubicBezTo>
                  <a:close/>
                </a:path>
              </a:pathLst>
            </a:custGeom>
            <a:solidFill>
              <a:srgbClr val="3499D2">
                <a:alpha val="24000"/>
              </a:srgbClr>
            </a:solidFill>
            <a:ln w="5935" cap="flat">
              <a:noFill/>
              <a:prstDash val="solid"/>
              <a:miter/>
            </a:ln>
          </p:spPr>
          <p:txBody>
            <a:bodyPr rtlCol="0" anchor="ctr"/>
            <a:lstStyle/>
            <a:p>
              <a:endParaRPr lang="es-BO"/>
            </a:p>
          </p:txBody>
        </p:sp>
        <p:sp>
          <p:nvSpPr>
            <p:cNvPr id="291" name="Forma libre: forma 290">
              <a:extLst>
                <a:ext uri="{FF2B5EF4-FFF2-40B4-BE49-F238E27FC236}">
                  <a16:creationId xmlns:a16="http://schemas.microsoft.com/office/drawing/2014/main" id="{28DB49AF-A75A-061A-CF94-99B0D454F2F8}"/>
                </a:ext>
              </a:extLst>
            </p:cNvPr>
            <p:cNvSpPr/>
            <p:nvPr/>
          </p:nvSpPr>
          <p:spPr>
            <a:xfrm>
              <a:off x="11301151" y="1574337"/>
              <a:ext cx="5471" cy="7255"/>
            </a:xfrm>
            <a:custGeom>
              <a:avLst/>
              <a:gdLst>
                <a:gd name="connsiteX0" fmla="*/ 5471 w 5471"/>
                <a:gd name="connsiteY0" fmla="*/ 7256 h 7255"/>
                <a:gd name="connsiteX1" fmla="*/ 0 w 5471"/>
                <a:gd name="connsiteY1" fmla="*/ 0 h 7255"/>
                <a:gd name="connsiteX2" fmla="*/ 5471 w 5471"/>
                <a:gd name="connsiteY2" fmla="*/ 7256 h 7255"/>
              </a:gdLst>
              <a:ahLst/>
              <a:cxnLst>
                <a:cxn ang="0">
                  <a:pos x="connsiteX0" y="connsiteY0"/>
                </a:cxn>
                <a:cxn ang="0">
                  <a:pos x="connsiteX1" y="connsiteY1"/>
                </a:cxn>
                <a:cxn ang="0">
                  <a:pos x="connsiteX2" y="connsiteY2"/>
                </a:cxn>
              </a:cxnLst>
              <a:rect l="l" t="t" r="r" b="b"/>
              <a:pathLst>
                <a:path w="5471" h="7255">
                  <a:moveTo>
                    <a:pt x="5471" y="7256"/>
                  </a:moveTo>
                  <a:lnTo>
                    <a:pt x="0" y="0"/>
                  </a:lnTo>
                  <a:cubicBezTo>
                    <a:pt x="3092" y="1427"/>
                    <a:pt x="5293" y="3568"/>
                    <a:pt x="5471" y="7256"/>
                  </a:cubicBezTo>
                  <a:close/>
                </a:path>
              </a:pathLst>
            </a:custGeom>
            <a:solidFill>
              <a:srgbClr val="1661A6">
                <a:alpha val="24000"/>
              </a:srgbClr>
            </a:solidFill>
            <a:ln w="5935" cap="flat">
              <a:noFill/>
              <a:prstDash val="solid"/>
              <a:miter/>
            </a:ln>
          </p:spPr>
          <p:txBody>
            <a:bodyPr rtlCol="0" anchor="ctr"/>
            <a:lstStyle/>
            <a:p>
              <a:endParaRPr lang="es-BO"/>
            </a:p>
          </p:txBody>
        </p:sp>
        <p:sp>
          <p:nvSpPr>
            <p:cNvPr id="292" name="Forma libre: forma 291">
              <a:extLst>
                <a:ext uri="{FF2B5EF4-FFF2-40B4-BE49-F238E27FC236}">
                  <a16:creationId xmlns:a16="http://schemas.microsoft.com/office/drawing/2014/main" id="{53B47245-B6E3-F190-B6E8-673943EEACF6}"/>
                </a:ext>
              </a:extLst>
            </p:cNvPr>
            <p:cNvSpPr/>
            <p:nvPr/>
          </p:nvSpPr>
          <p:spPr>
            <a:xfrm>
              <a:off x="11278195" y="1546861"/>
              <a:ext cx="4817" cy="5649"/>
            </a:xfrm>
            <a:custGeom>
              <a:avLst/>
              <a:gdLst>
                <a:gd name="connsiteX0" fmla="*/ 4817 w 4817"/>
                <a:gd name="connsiteY0" fmla="*/ 5650 h 5649"/>
                <a:gd name="connsiteX1" fmla="*/ 0 w 4817"/>
                <a:gd name="connsiteY1" fmla="*/ 0 h 5649"/>
                <a:gd name="connsiteX2" fmla="*/ 4817 w 4817"/>
                <a:gd name="connsiteY2" fmla="*/ 5650 h 5649"/>
              </a:gdLst>
              <a:ahLst/>
              <a:cxnLst>
                <a:cxn ang="0">
                  <a:pos x="connsiteX0" y="connsiteY0"/>
                </a:cxn>
                <a:cxn ang="0">
                  <a:pos x="connsiteX1" y="connsiteY1"/>
                </a:cxn>
                <a:cxn ang="0">
                  <a:pos x="connsiteX2" y="connsiteY2"/>
                </a:cxn>
              </a:cxnLst>
              <a:rect l="l" t="t" r="r" b="b"/>
              <a:pathLst>
                <a:path w="4817" h="5649">
                  <a:moveTo>
                    <a:pt x="4817" y="5650"/>
                  </a:moveTo>
                  <a:cubicBezTo>
                    <a:pt x="3211" y="3747"/>
                    <a:pt x="1606" y="1903"/>
                    <a:pt x="0" y="0"/>
                  </a:cubicBezTo>
                  <a:cubicBezTo>
                    <a:pt x="3092" y="654"/>
                    <a:pt x="4758" y="2438"/>
                    <a:pt x="4817" y="5650"/>
                  </a:cubicBezTo>
                  <a:close/>
                </a:path>
              </a:pathLst>
            </a:custGeom>
            <a:solidFill>
              <a:srgbClr val="1661A6">
                <a:alpha val="24000"/>
              </a:srgbClr>
            </a:solidFill>
            <a:ln w="5935" cap="flat">
              <a:noFill/>
              <a:prstDash val="solid"/>
              <a:miter/>
            </a:ln>
          </p:spPr>
          <p:txBody>
            <a:bodyPr rtlCol="0" anchor="ctr"/>
            <a:lstStyle/>
            <a:p>
              <a:endParaRPr lang="es-BO"/>
            </a:p>
          </p:txBody>
        </p:sp>
        <p:sp>
          <p:nvSpPr>
            <p:cNvPr id="293" name="Forma libre: forma 292">
              <a:extLst>
                <a:ext uri="{FF2B5EF4-FFF2-40B4-BE49-F238E27FC236}">
                  <a16:creationId xmlns:a16="http://schemas.microsoft.com/office/drawing/2014/main" id="{AA54690B-3A36-2CEC-9D05-D192368A6C53}"/>
                </a:ext>
              </a:extLst>
            </p:cNvPr>
            <p:cNvSpPr/>
            <p:nvPr/>
          </p:nvSpPr>
          <p:spPr>
            <a:xfrm>
              <a:off x="11362646" y="1584938"/>
              <a:ext cx="9218" cy="1928"/>
            </a:xfrm>
            <a:custGeom>
              <a:avLst/>
              <a:gdLst>
                <a:gd name="connsiteX0" fmla="*/ 0 w 9218"/>
                <a:gd name="connsiteY0" fmla="*/ 164 h 1928"/>
                <a:gd name="connsiteX1" fmla="*/ 9218 w 9218"/>
                <a:gd name="connsiteY1" fmla="*/ 1651 h 1928"/>
                <a:gd name="connsiteX2" fmla="*/ 0 w 9218"/>
                <a:gd name="connsiteY2" fmla="*/ 164 h 1928"/>
              </a:gdLst>
              <a:ahLst/>
              <a:cxnLst>
                <a:cxn ang="0">
                  <a:pos x="connsiteX0" y="connsiteY0"/>
                </a:cxn>
                <a:cxn ang="0">
                  <a:pos x="connsiteX1" y="connsiteY1"/>
                </a:cxn>
                <a:cxn ang="0">
                  <a:pos x="connsiteX2" y="connsiteY2"/>
                </a:cxn>
              </a:cxnLst>
              <a:rect l="l" t="t" r="r" b="b"/>
              <a:pathLst>
                <a:path w="9218" h="1928">
                  <a:moveTo>
                    <a:pt x="0" y="164"/>
                  </a:moveTo>
                  <a:cubicBezTo>
                    <a:pt x="3152" y="164"/>
                    <a:pt x="6482" y="-728"/>
                    <a:pt x="9218" y="1651"/>
                  </a:cubicBezTo>
                  <a:cubicBezTo>
                    <a:pt x="6007" y="2067"/>
                    <a:pt x="2795" y="2305"/>
                    <a:pt x="0" y="164"/>
                  </a:cubicBezTo>
                  <a:close/>
                </a:path>
              </a:pathLst>
            </a:custGeom>
            <a:solidFill>
              <a:srgbClr val="3499D2">
                <a:alpha val="24000"/>
              </a:srgbClr>
            </a:solidFill>
            <a:ln w="5935" cap="flat">
              <a:noFill/>
              <a:prstDash val="solid"/>
              <a:miter/>
            </a:ln>
          </p:spPr>
          <p:txBody>
            <a:bodyPr rtlCol="0" anchor="ctr"/>
            <a:lstStyle/>
            <a:p>
              <a:endParaRPr lang="es-BO"/>
            </a:p>
          </p:txBody>
        </p:sp>
        <p:sp>
          <p:nvSpPr>
            <p:cNvPr id="294" name="Forma libre: forma 293">
              <a:extLst>
                <a:ext uri="{FF2B5EF4-FFF2-40B4-BE49-F238E27FC236}">
                  <a16:creationId xmlns:a16="http://schemas.microsoft.com/office/drawing/2014/main" id="{A342EC30-5DFE-7D13-58C0-F01EFCE9B579}"/>
                </a:ext>
              </a:extLst>
            </p:cNvPr>
            <p:cNvSpPr/>
            <p:nvPr/>
          </p:nvSpPr>
          <p:spPr>
            <a:xfrm>
              <a:off x="11453484" y="1358571"/>
              <a:ext cx="5447" cy="4638"/>
            </a:xfrm>
            <a:custGeom>
              <a:avLst/>
              <a:gdLst>
                <a:gd name="connsiteX0" fmla="*/ 2891 w 5447"/>
                <a:gd name="connsiteY0" fmla="*/ 0 h 4638"/>
                <a:gd name="connsiteX1" fmla="*/ 5448 w 5447"/>
                <a:gd name="connsiteY1" fmla="*/ 2081 h 4638"/>
                <a:gd name="connsiteX2" fmla="*/ 36 w 5447"/>
                <a:gd name="connsiteY2" fmla="*/ 4639 h 4638"/>
                <a:gd name="connsiteX3" fmla="*/ 2891 w 5447"/>
                <a:gd name="connsiteY3" fmla="*/ 0 h 4638"/>
              </a:gdLst>
              <a:ahLst/>
              <a:cxnLst>
                <a:cxn ang="0">
                  <a:pos x="connsiteX0" y="connsiteY0"/>
                </a:cxn>
                <a:cxn ang="0">
                  <a:pos x="connsiteX1" y="connsiteY1"/>
                </a:cxn>
                <a:cxn ang="0">
                  <a:pos x="connsiteX2" y="connsiteY2"/>
                </a:cxn>
                <a:cxn ang="0">
                  <a:pos x="connsiteX3" y="connsiteY3"/>
                </a:cxn>
              </a:cxnLst>
              <a:rect l="l" t="t" r="r" b="b"/>
              <a:pathLst>
                <a:path w="5447" h="4638">
                  <a:moveTo>
                    <a:pt x="2891" y="0"/>
                  </a:moveTo>
                  <a:cubicBezTo>
                    <a:pt x="3723" y="714"/>
                    <a:pt x="4615" y="1368"/>
                    <a:pt x="5448" y="2081"/>
                  </a:cubicBezTo>
                  <a:cubicBezTo>
                    <a:pt x="3664" y="2914"/>
                    <a:pt x="1820" y="3806"/>
                    <a:pt x="36" y="4639"/>
                  </a:cubicBezTo>
                  <a:cubicBezTo>
                    <a:pt x="-142" y="2379"/>
                    <a:pt x="274" y="535"/>
                    <a:pt x="2891"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295" name="Forma libre: forma 294">
              <a:extLst>
                <a:ext uri="{FF2B5EF4-FFF2-40B4-BE49-F238E27FC236}">
                  <a16:creationId xmlns:a16="http://schemas.microsoft.com/office/drawing/2014/main" id="{A26E2811-822D-9866-F2C0-475AF55542BB}"/>
                </a:ext>
              </a:extLst>
            </p:cNvPr>
            <p:cNvSpPr/>
            <p:nvPr/>
          </p:nvSpPr>
          <p:spPr>
            <a:xfrm>
              <a:off x="11293777" y="1565297"/>
              <a:ext cx="3925" cy="4936"/>
            </a:xfrm>
            <a:custGeom>
              <a:avLst/>
              <a:gdLst>
                <a:gd name="connsiteX0" fmla="*/ 3925 w 3925"/>
                <a:gd name="connsiteY0" fmla="*/ 4936 h 4936"/>
                <a:gd name="connsiteX1" fmla="*/ 0 w 3925"/>
                <a:gd name="connsiteY1" fmla="*/ 0 h 4936"/>
                <a:gd name="connsiteX2" fmla="*/ 3925 w 3925"/>
                <a:gd name="connsiteY2" fmla="*/ 4936 h 4936"/>
              </a:gdLst>
              <a:ahLst/>
              <a:cxnLst>
                <a:cxn ang="0">
                  <a:pos x="connsiteX0" y="connsiteY0"/>
                </a:cxn>
                <a:cxn ang="0">
                  <a:pos x="connsiteX1" y="connsiteY1"/>
                </a:cxn>
                <a:cxn ang="0">
                  <a:pos x="connsiteX2" y="connsiteY2"/>
                </a:cxn>
              </a:cxnLst>
              <a:rect l="l" t="t" r="r" b="b"/>
              <a:pathLst>
                <a:path w="3925" h="4936">
                  <a:moveTo>
                    <a:pt x="3925" y="4936"/>
                  </a:moveTo>
                  <a:lnTo>
                    <a:pt x="0" y="0"/>
                  </a:lnTo>
                  <a:cubicBezTo>
                    <a:pt x="2438" y="773"/>
                    <a:pt x="3747" y="2438"/>
                    <a:pt x="3925" y="4936"/>
                  </a:cubicBezTo>
                  <a:close/>
                </a:path>
              </a:pathLst>
            </a:custGeom>
            <a:solidFill>
              <a:srgbClr val="1661A6">
                <a:alpha val="24000"/>
              </a:srgbClr>
            </a:solidFill>
            <a:ln w="5935" cap="flat">
              <a:noFill/>
              <a:prstDash val="solid"/>
              <a:miter/>
            </a:ln>
          </p:spPr>
          <p:txBody>
            <a:bodyPr rtlCol="0" anchor="ctr"/>
            <a:lstStyle/>
            <a:p>
              <a:endParaRPr lang="es-BO"/>
            </a:p>
          </p:txBody>
        </p:sp>
        <p:sp>
          <p:nvSpPr>
            <p:cNvPr id="296" name="Forma libre: forma 295">
              <a:extLst>
                <a:ext uri="{FF2B5EF4-FFF2-40B4-BE49-F238E27FC236}">
                  <a16:creationId xmlns:a16="http://schemas.microsoft.com/office/drawing/2014/main" id="{C77E1EC1-C849-AD2D-4210-8A06D842868C}"/>
                </a:ext>
              </a:extLst>
            </p:cNvPr>
            <p:cNvSpPr/>
            <p:nvPr/>
          </p:nvSpPr>
          <p:spPr>
            <a:xfrm>
              <a:off x="11133440" y="1839167"/>
              <a:ext cx="5411" cy="1474"/>
            </a:xfrm>
            <a:custGeom>
              <a:avLst/>
              <a:gdLst>
                <a:gd name="connsiteX0" fmla="*/ 0 w 5411"/>
                <a:gd name="connsiteY0" fmla="*/ 0 h 1474"/>
                <a:gd name="connsiteX1" fmla="*/ 5412 w 5411"/>
                <a:gd name="connsiteY1" fmla="*/ 1308 h 1474"/>
                <a:gd name="connsiteX2" fmla="*/ 0 w 5411"/>
                <a:gd name="connsiteY2" fmla="*/ 0 h 1474"/>
              </a:gdLst>
              <a:ahLst/>
              <a:cxnLst>
                <a:cxn ang="0">
                  <a:pos x="connsiteX0" y="connsiteY0"/>
                </a:cxn>
                <a:cxn ang="0">
                  <a:pos x="connsiteX1" y="connsiteY1"/>
                </a:cxn>
                <a:cxn ang="0">
                  <a:pos x="connsiteX2" y="connsiteY2"/>
                </a:cxn>
              </a:cxnLst>
              <a:rect l="l" t="t" r="r" b="b"/>
              <a:pathLst>
                <a:path w="5411" h="1474">
                  <a:moveTo>
                    <a:pt x="0" y="0"/>
                  </a:moveTo>
                  <a:cubicBezTo>
                    <a:pt x="1784" y="416"/>
                    <a:pt x="3628" y="892"/>
                    <a:pt x="5412" y="1308"/>
                  </a:cubicBezTo>
                  <a:cubicBezTo>
                    <a:pt x="3449" y="1487"/>
                    <a:pt x="1427" y="1903"/>
                    <a:pt x="0" y="0"/>
                  </a:cubicBezTo>
                  <a:close/>
                </a:path>
              </a:pathLst>
            </a:custGeom>
            <a:solidFill>
              <a:srgbClr val="1F79B2">
                <a:alpha val="24000"/>
              </a:srgbClr>
            </a:solidFill>
            <a:ln w="5935" cap="flat">
              <a:noFill/>
              <a:prstDash val="solid"/>
              <a:miter/>
            </a:ln>
          </p:spPr>
          <p:txBody>
            <a:bodyPr rtlCol="0" anchor="ctr"/>
            <a:lstStyle/>
            <a:p>
              <a:endParaRPr lang="es-BO"/>
            </a:p>
          </p:txBody>
        </p:sp>
        <p:sp>
          <p:nvSpPr>
            <p:cNvPr id="297" name="Forma libre: forma 296">
              <a:extLst>
                <a:ext uri="{FF2B5EF4-FFF2-40B4-BE49-F238E27FC236}">
                  <a16:creationId xmlns:a16="http://schemas.microsoft.com/office/drawing/2014/main" id="{06053BE4-B0D2-67D4-7EFE-25F921DCFDA6}"/>
                </a:ext>
              </a:extLst>
            </p:cNvPr>
            <p:cNvSpPr/>
            <p:nvPr/>
          </p:nvSpPr>
          <p:spPr>
            <a:xfrm>
              <a:off x="11297880" y="1570412"/>
              <a:ext cx="3220" cy="3806"/>
            </a:xfrm>
            <a:custGeom>
              <a:avLst/>
              <a:gdLst>
                <a:gd name="connsiteX0" fmla="*/ 3211 w 3220"/>
                <a:gd name="connsiteY0" fmla="*/ 3806 h 3806"/>
                <a:gd name="connsiteX1" fmla="*/ 0 w 3220"/>
                <a:gd name="connsiteY1" fmla="*/ 0 h 3806"/>
                <a:gd name="connsiteX2" fmla="*/ 3211 w 3220"/>
                <a:gd name="connsiteY2" fmla="*/ 3806 h 3806"/>
              </a:gdLst>
              <a:ahLst/>
              <a:cxnLst>
                <a:cxn ang="0">
                  <a:pos x="connsiteX0" y="connsiteY0"/>
                </a:cxn>
                <a:cxn ang="0">
                  <a:pos x="connsiteX1" y="connsiteY1"/>
                </a:cxn>
                <a:cxn ang="0">
                  <a:pos x="connsiteX2" y="connsiteY2"/>
                </a:cxn>
              </a:cxnLst>
              <a:rect l="l" t="t" r="r" b="b"/>
              <a:pathLst>
                <a:path w="3220" h="3806">
                  <a:moveTo>
                    <a:pt x="3211" y="3806"/>
                  </a:moveTo>
                  <a:lnTo>
                    <a:pt x="0" y="0"/>
                  </a:lnTo>
                  <a:cubicBezTo>
                    <a:pt x="2260" y="297"/>
                    <a:pt x="3330" y="1487"/>
                    <a:pt x="3211" y="3806"/>
                  </a:cubicBezTo>
                  <a:close/>
                </a:path>
              </a:pathLst>
            </a:custGeom>
            <a:solidFill>
              <a:srgbClr val="1661A6">
                <a:alpha val="24000"/>
              </a:srgbClr>
            </a:solidFill>
            <a:ln w="5935" cap="flat">
              <a:noFill/>
              <a:prstDash val="solid"/>
              <a:miter/>
            </a:ln>
          </p:spPr>
          <p:txBody>
            <a:bodyPr rtlCol="0" anchor="ctr"/>
            <a:lstStyle/>
            <a:p>
              <a:endParaRPr lang="es-BO"/>
            </a:p>
          </p:txBody>
        </p:sp>
        <p:sp>
          <p:nvSpPr>
            <p:cNvPr id="298" name="Forma libre: forma 297">
              <a:extLst>
                <a:ext uri="{FF2B5EF4-FFF2-40B4-BE49-F238E27FC236}">
                  <a16:creationId xmlns:a16="http://schemas.microsoft.com/office/drawing/2014/main" id="{1D2C7CB1-B1DE-D60C-7C8A-915577D61203}"/>
                </a:ext>
              </a:extLst>
            </p:cNvPr>
            <p:cNvSpPr/>
            <p:nvPr/>
          </p:nvSpPr>
          <p:spPr>
            <a:xfrm>
              <a:off x="11287116" y="1557744"/>
              <a:ext cx="3270" cy="3627"/>
            </a:xfrm>
            <a:custGeom>
              <a:avLst/>
              <a:gdLst>
                <a:gd name="connsiteX0" fmla="*/ 3271 w 3270"/>
                <a:gd name="connsiteY0" fmla="*/ 3628 h 3627"/>
                <a:gd name="connsiteX1" fmla="*/ 0 w 3270"/>
                <a:gd name="connsiteY1" fmla="*/ 0 h 3627"/>
                <a:gd name="connsiteX2" fmla="*/ 3271 w 3270"/>
                <a:gd name="connsiteY2" fmla="*/ 3628 h 3627"/>
              </a:gdLst>
              <a:ahLst/>
              <a:cxnLst>
                <a:cxn ang="0">
                  <a:pos x="connsiteX0" y="connsiteY0"/>
                </a:cxn>
                <a:cxn ang="0">
                  <a:pos x="connsiteX1" y="connsiteY1"/>
                </a:cxn>
                <a:cxn ang="0">
                  <a:pos x="connsiteX2" y="connsiteY2"/>
                </a:cxn>
              </a:cxnLst>
              <a:rect l="l" t="t" r="r" b="b"/>
              <a:pathLst>
                <a:path w="3270" h="3627">
                  <a:moveTo>
                    <a:pt x="3271" y="3628"/>
                  </a:moveTo>
                  <a:lnTo>
                    <a:pt x="0" y="0"/>
                  </a:lnTo>
                  <a:cubicBezTo>
                    <a:pt x="2141" y="297"/>
                    <a:pt x="3271" y="1427"/>
                    <a:pt x="3271" y="3628"/>
                  </a:cubicBezTo>
                  <a:close/>
                </a:path>
              </a:pathLst>
            </a:custGeom>
            <a:solidFill>
              <a:srgbClr val="1661A6">
                <a:alpha val="24000"/>
              </a:srgbClr>
            </a:solidFill>
            <a:ln w="5935" cap="flat">
              <a:noFill/>
              <a:prstDash val="solid"/>
              <a:miter/>
            </a:ln>
          </p:spPr>
          <p:txBody>
            <a:bodyPr rtlCol="0" anchor="ctr"/>
            <a:lstStyle/>
            <a:p>
              <a:endParaRPr lang="es-BO"/>
            </a:p>
          </p:txBody>
        </p:sp>
        <p:sp>
          <p:nvSpPr>
            <p:cNvPr id="299" name="Forma libre: forma 298">
              <a:extLst>
                <a:ext uri="{FF2B5EF4-FFF2-40B4-BE49-F238E27FC236}">
                  <a16:creationId xmlns:a16="http://schemas.microsoft.com/office/drawing/2014/main" id="{4B546B5D-4BD8-2199-9CCB-AE53147FA96A}"/>
                </a:ext>
              </a:extLst>
            </p:cNvPr>
            <p:cNvSpPr/>
            <p:nvPr/>
          </p:nvSpPr>
          <p:spPr>
            <a:xfrm>
              <a:off x="11270761" y="1537880"/>
              <a:ext cx="3213" cy="3746"/>
            </a:xfrm>
            <a:custGeom>
              <a:avLst/>
              <a:gdLst>
                <a:gd name="connsiteX0" fmla="*/ 3211 w 3213"/>
                <a:gd name="connsiteY0" fmla="*/ 3747 h 3746"/>
                <a:gd name="connsiteX1" fmla="*/ 0 w 3213"/>
                <a:gd name="connsiteY1" fmla="*/ 0 h 3746"/>
                <a:gd name="connsiteX2" fmla="*/ 3211 w 3213"/>
                <a:gd name="connsiteY2" fmla="*/ 3747 h 3746"/>
              </a:gdLst>
              <a:ahLst/>
              <a:cxnLst>
                <a:cxn ang="0">
                  <a:pos x="connsiteX0" y="connsiteY0"/>
                </a:cxn>
                <a:cxn ang="0">
                  <a:pos x="connsiteX1" y="connsiteY1"/>
                </a:cxn>
                <a:cxn ang="0">
                  <a:pos x="connsiteX2" y="connsiteY2"/>
                </a:cxn>
              </a:cxnLst>
              <a:rect l="l" t="t" r="r" b="b"/>
              <a:pathLst>
                <a:path w="3213" h="3746">
                  <a:moveTo>
                    <a:pt x="3211" y="3747"/>
                  </a:moveTo>
                  <a:lnTo>
                    <a:pt x="0" y="0"/>
                  </a:lnTo>
                  <a:cubicBezTo>
                    <a:pt x="2200" y="297"/>
                    <a:pt x="3271" y="1546"/>
                    <a:pt x="3211" y="3747"/>
                  </a:cubicBezTo>
                  <a:close/>
                </a:path>
              </a:pathLst>
            </a:custGeom>
            <a:solidFill>
              <a:srgbClr val="1661A6">
                <a:alpha val="24000"/>
              </a:srgbClr>
            </a:solidFill>
            <a:ln w="5935" cap="flat">
              <a:noFill/>
              <a:prstDash val="solid"/>
              <a:miter/>
            </a:ln>
          </p:spPr>
          <p:txBody>
            <a:bodyPr rtlCol="0" anchor="ctr"/>
            <a:lstStyle/>
            <a:p>
              <a:endParaRPr lang="es-BO"/>
            </a:p>
          </p:txBody>
        </p:sp>
        <p:sp>
          <p:nvSpPr>
            <p:cNvPr id="300" name="Forma libre: forma 299">
              <a:extLst>
                <a:ext uri="{FF2B5EF4-FFF2-40B4-BE49-F238E27FC236}">
                  <a16:creationId xmlns:a16="http://schemas.microsoft.com/office/drawing/2014/main" id="{1DE250C7-BDF6-21B6-472F-C976AB6B52EE}"/>
                </a:ext>
              </a:extLst>
            </p:cNvPr>
            <p:cNvSpPr/>
            <p:nvPr/>
          </p:nvSpPr>
          <p:spPr>
            <a:xfrm>
              <a:off x="11124043" y="1837264"/>
              <a:ext cx="4817" cy="1467"/>
            </a:xfrm>
            <a:custGeom>
              <a:avLst/>
              <a:gdLst>
                <a:gd name="connsiteX0" fmla="*/ 0 w 4817"/>
                <a:gd name="connsiteY0" fmla="*/ 0 h 1467"/>
                <a:gd name="connsiteX1" fmla="*/ 4817 w 4817"/>
                <a:gd name="connsiteY1" fmla="*/ 1249 h 1467"/>
                <a:gd name="connsiteX2" fmla="*/ 0 w 4817"/>
                <a:gd name="connsiteY2" fmla="*/ 0 h 1467"/>
              </a:gdLst>
              <a:ahLst/>
              <a:cxnLst>
                <a:cxn ang="0">
                  <a:pos x="connsiteX0" y="connsiteY0"/>
                </a:cxn>
                <a:cxn ang="0">
                  <a:pos x="connsiteX1" y="connsiteY1"/>
                </a:cxn>
                <a:cxn ang="0">
                  <a:pos x="connsiteX2" y="connsiteY2"/>
                </a:cxn>
              </a:cxnLst>
              <a:rect l="l" t="t" r="r" b="b"/>
              <a:pathLst>
                <a:path w="4817" h="1467">
                  <a:moveTo>
                    <a:pt x="0" y="0"/>
                  </a:moveTo>
                  <a:cubicBezTo>
                    <a:pt x="1606" y="416"/>
                    <a:pt x="3212" y="833"/>
                    <a:pt x="4817" y="1249"/>
                  </a:cubicBezTo>
                  <a:cubicBezTo>
                    <a:pt x="3033" y="1606"/>
                    <a:pt x="1249" y="1725"/>
                    <a:pt x="0"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301" name="Forma libre: forma 300">
              <a:extLst>
                <a:ext uri="{FF2B5EF4-FFF2-40B4-BE49-F238E27FC236}">
                  <a16:creationId xmlns:a16="http://schemas.microsoft.com/office/drawing/2014/main" id="{05C1A4EF-BAF9-F7F0-BB96-91698E40969B}"/>
                </a:ext>
              </a:extLst>
            </p:cNvPr>
            <p:cNvSpPr/>
            <p:nvPr/>
          </p:nvSpPr>
          <p:spPr>
            <a:xfrm>
              <a:off x="11116728" y="1835361"/>
              <a:ext cx="4698" cy="1529"/>
            </a:xfrm>
            <a:custGeom>
              <a:avLst/>
              <a:gdLst>
                <a:gd name="connsiteX0" fmla="*/ 0 w 4698"/>
                <a:gd name="connsiteY0" fmla="*/ 0 h 1529"/>
                <a:gd name="connsiteX1" fmla="*/ 4698 w 4698"/>
                <a:gd name="connsiteY1" fmla="*/ 1368 h 1529"/>
                <a:gd name="connsiteX2" fmla="*/ 0 w 4698"/>
                <a:gd name="connsiteY2" fmla="*/ 0 h 1529"/>
              </a:gdLst>
              <a:ahLst/>
              <a:cxnLst>
                <a:cxn ang="0">
                  <a:pos x="connsiteX0" y="connsiteY0"/>
                </a:cxn>
                <a:cxn ang="0">
                  <a:pos x="connsiteX1" y="connsiteY1"/>
                </a:cxn>
                <a:cxn ang="0">
                  <a:pos x="connsiteX2" y="connsiteY2"/>
                </a:cxn>
              </a:cxnLst>
              <a:rect l="l" t="t" r="r" b="b"/>
              <a:pathLst>
                <a:path w="4698" h="1529">
                  <a:moveTo>
                    <a:pt x="0" y="0"/>
                  </a:moveTo>
                  <a:cubicBezTo>
                    <a:pt x="1546" y="476"/>
                    <a:pt x="3152" y="892"/>
                    <a:pt x="4698" y="1368"/>
                  </a:cubicBezTo>
                  <a:cubicBezTo>
                    <a:pt x="2914" y="1665"/>
                    <a:pt x="1189" y="1725"/>
                    <a:pt x="0"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302" name="Forma libre: forma 301">
              <a:extLst>
                <a:ext uri="{FF2B5EF4-FFF2-40B4-BE49-F238E27FC236}">
                  <a16:creationId xmlns:a16="http://schemas.microsoft.com/office/drawing/2014/main" id="{8B27DF97-3F11-D3E1-7992-5313311852B1}"/>
                </a:ext>
              </a:extLst>
            </p:cNvPr>
            <p:cNvSpPr/>
            <p:nvPr/>
          </p:nvSpPr>
          <p:spPr>
            <a:xfrm>
              <a:off x="11518880" y="1373023"/>
              <a:ext cx="3270" cy="3687"/>
            </a:xfrm>
            <a:custGeom>
              <a:avLst/>
              <a:gdLst>
                <a:gd name="connsiteX0" fmla="*/ 0 w 3270"/>
                <a:gd name="connsiteY0" fmla="*/ 0 h 3687"/>
                <a:gd name="connsiteX1" fmla="*/ 3271 w 3270"/>
                <a:gd name="connsiteY1" fmla="*/ 3687 h 3687"/>
                <a:gd name="connsiteX2" fmla="*/ 0 w 3270"/>
                <a:gd name="connsiteY2" fmla="*/ 0 h 3687"/>
              </a:gdLst>
              <a:ahLst/>
              <a:cxnLst>
                <a:cxn ang="0">
                  <a:pos x="connsiteX0" y="connsiteY0"/>
                </a:cxn>
                <a:cxn ang="0">
                  <a:pos x="connsiteX1" y="connsiteY1"/>
                </a:cxn>
                <a:cxn ang="0">
                  <a:pos x="connsiteX2" y="connsiteY2"/>
                </a:cxn>
              </a:cxnLst>
              <a:rect l="l" t="t" r="r" b="b"/>
              <a:pathLst>
                <a:path w="3270" h="3687">
                  <a:moveTo>
                    <a:pt x="0" y="0"/>
                  </a:moveTo>
                  <a:cubicBezTo>
                    <a:pt x="2081" y="357"/>
                    <a:pt x="3152" y="1606"/>
                    <a:pt x="3271" y="3687"/>
                  </a:cubicBezTo>
                  <a:lnTo>
                    <a:pt x="0" y="0"/>
                  </a:lnTo>
                  <a:close/>
                </a:path>
              </a:pathLst>
            </a:custGeom>
            <a:solidFill>
              <a:srgbClr val="3499D2">
                <a:alpha val="24000"/>
              </a:srgbClr>
            </a:solidFill>
            <a:ln w="5935" cap="flat">
              <a:noFill/>
              <a:prstDash val="solid"/>
              <a:miter/>
            </a:ln>
          </p:spPr>
          <p:txBody>
            <a:bodyPr rtlCol="0" anchor="ctr"/>
            <a:lstStyle/>
            <a:p>
              <a:endParaRPr lang="es-BO"/>
            </a:p>
          </p:txBody>
        </p:sp>
        <p:sp>
          <p:nvSpPr>
            <p:cNvPr id="303" name="Forma libre: forma 302">
              <a:extLst>
                <a:ext uri="{FF2B5EF4-FFF2-40B4-BE49-F238E27FC236}">
                  <a16:creationId xmlns:a16="http://schemas.microsoft.com/office/drawing/2014/main" id="{2138519B-BB20-5950-9C70-686D73B76D7A}"/>
                </a:ext>
              </a:extLst>
            </p:cNvPr>
            <p:cNvSpPr/>
            <p:nvPr/>
          </p:nvSpPr>
          <p:spPr>
            <a:xfrm>
              <a:off x="11256488" y="1324315"/>
              <a:ext cx="1129" cy="3687"/>
            </a:xfrm>
            <a:custGeom>
              <a:avLst/>
              <a:gdLst>
                <a:gd name="connsiteX0" fmla="*/ 1130 w 1129"/>
                <a:gd name="connsiteY0" fmla="*/ 3687 h 3687"/>
                <a:gd name="connsiteX1" fmla="*/ 0 w 1129"/>
                <a:gd name="connsiteY1" fmla="*/ 0 h 3687"/>
                <a:gd name="connsiteX2" fmla="*/ 1130 w 1129"/>
                <a:gd name="connsiteY2" fmla="*/ 3687 h 3687"/>
              </a:gdLst>
              <a:ahLst/>
              <a:cxnLst>
                <a:cxn ang="0">
                  <a:pos x="connsiteX0" y="connsiteY0"/>
                </a:cxn>
                <a:cxn ang="0">
                  <a:pos x="connsiteX1" y="connsiteY1"/>
                </a:cxn>
                <a:cxn ang="0">
                  <a:pos x="connsiteX2" y="connsiteY2"/>
                </a:cxn>
              </a:cxnLst>
              <a:rect l="l" t="t" r="r" b="b"/>
              <a:pathLst>
                <a:path w="1129" h="3687">
                  <a:moveTo>
                    <a:pt x="1130" y="3687"/>
                  </a:moveTo>
                  <a:lnTo>
                    <a:pt x="0" y="0"/>
                  </a:lnTo>
                  <a:lnTo>
                    <a:pt x="1130" y="3687"/>
                  </a:lnTo>
                  <a:close/>
                </a:path>
              </a:pathLst>
            </a:custGeom>
            <a:solidFill>
              <a:srgbClr val="1661A6">
                <a:alpha val="24000"/>
              </a:srgbClr>
            </a:solidFill>
            <a:ln w="5935" cap="flat">
              <a:noFill/>
              <a:prstDash val="solid"/>
              <a:miter/>
            </a:ln>
          </p:spPr>
          <p:txBody>
            <a:bodyPr rtlCol="0" anchor="ctr"/>
            <a:lstStyle/>
            <a:p>
              <a:endParaRPr lang="es-BO"/>
            </a:p>
          </p:txBody>
        </p:sp>
        <p:sp>
          <p:nvSpPr>
            <p:cNvPr id="304" name="Forma libre: forma 303">
              <a:extLst>
                <a:ext uri="{FF2B5EF4-FFF2-40B4-BE49-F238E27FC236}">
                  <a16:creationId xmlns:a16="http://schemas.microsoft.com/office/drawing/2014/main" id="{24F56CF1-AEC5-4097-BDEB-880C46FD21BD}"/>
                </a:ext>
              </a:extLst>
            </p:cNvPr>
            <p:cNvSpPr/>
            <p:nvPr/>
          </p:nvSpPr>
          <p:spPr>
            <a:xfrm>
              <a:off x="11426462" y="1360891"/>
              <a:ext cx="1781" cy="3627"/>
            </a:xfrm>
            <a:custGeom>
              <a:avLst/>
              <a:gdLst>
                <a:gd name="connsiteX0" fmla="*/ 1722 w 1781"/>
                <a:gd name="connsiteY0" fmla="*/ 0 h 3627"/>
                <a:gd name="connsiteX1" fmla="*/ 1544 w 1781"/>
                <a:gd name="connsiteY1" fmla="*/ 3271 h 3627"/>
                <a:gd name="connsiteX2" fmla="*/ 116 w 1781"/>
                <a:gd name="connsiteY2" fmla="*/ 3628 h 3627"/>
                <a:gd name="connsiteX3" fmla="*/ 1782 w 1781"/>
                <a:gd name="connsiteY3" fmla="*/ 0 h 3627"/>
              </a:gdLst>
              <a:ahLst/>
              <a:cxnLst>
                <a:cxn ang="0">
                  <a:pos x="connsiteX0" y="connsiteY0"/>
                </a:cxn>
                <a:cxn ang="0">
                  <a:pos x="connsiteX1" y="connsiteY1"/>
                </a:cxn>
                <a:cxn ang="0">
                  <a:pos x="connsiteX2" y="connsiteY2"/>
                </a:cxn>
                <a:cxn ang="0">
                  <a:pos x="connsiteX3" y="connsiteY3"/>
                </a:cxn>
              </a:cxnLst>
              <a:rect l="l" t="t" r="r" b="b"/>
              <a:pathLst>
                <a:path w="1781" h="3627">
                  <a:moveTo>
                    <a:pt x="1722" y="0"/>
                  </a:moveTo>
                  <a:cubicBezTo>
                    <a:pt x="1663" y="1070"/>
                    <a:pt x="1603" y="2200"/>
                    <a:pt x="1544" y="3271"/>
                  </a:cubicBezTo>
                  <a:cubicBezTo>
                    <a:pt x="1068" y="3390"/>
                    <a:pt x="592" y="3509"/>
                    <a:pt x="116" y="3628"/>
                  </a:cubicBezTo>
                  <a:cubicBezTo>
                    <a:pt x="-181" y="2022"/>
                    <a:pt x="-3" y="654"/>
                    <a:pt x="1782" y="0"/>
                  </a:cubicBezTo>
                  <a:close/>
                </a:path>
              </a:pathLst>
            </a:custGeom>
            <a:solidFill>
              <a:srgbClr val="1F79B2">
                <a:alpha val="24000"/>
              </a:srgbClr>
            </a:solidFill>
            <a:ln w="5935" cap="flat">
              <a:noFill/>
              <a:prstDash val="solid"/>
              <a:miter/>
            </a:ln>
          </p:spPr>
          <p:txBody>
            <a:bodyPr rtlCol="0" anchor="ctr"/>
            <a:lstStyle/>
            <a:p>
              <a:endParaRPr lang="es-BO"/>
            </a:p>
          </p:txBody>
        </p:sp>
        <p:sp>
          <p:nvSpPr>
            <p:cNvPr id="305" name="Forma libre: forma 304">
              <a:extLst>
                <a:ext uri="{FF2B5EF4-FFF2-40B4-BE49-F238E27FC236}">
                  <a16:creationId xmlns:a16="http://schemas.microsoft.com/office/drawing/2014/main" id="{60E93810-8175-B18A-C9E0-DA31209FBEDA}"/>
                </a:ext>
              </a:extLst>
            </p:cNvPr>
            <p:cNvSpPr/>
            <p:nvPr/>
          </p:nvSpPr>
          <p:spPr>
            <a:xfrm>
              <a:off x="11275638" y="1543530"/>
              <a:ext cx="2200" cy="2854"/>
            </a:xfrm>
            <a:custGeom>
              <a:avLst/>
              <a:gdLst>
                <a:gd name="connsiteX0" fmla="*/ 2201 w 2200"/>
                <a:gd name="connsiteY0" fmla="*/ 2855 h 2854"/>
                <a:gd name="connsiteX1" fmla="*/ 0 w 2200"/>
                <a:gd name="connsiteY1" fmla="*/ 0 h 2854"/>
                <a:gd name="connsiteX2" fmla="*/ 2201 w 2200"/>
                <a:gd name="connsiteY2" fmla="*/ 2855 h 2854"/>
              </a:gdLst>
              <a:ahLst/>
              <a:cxnLst>
                <a:cxn ang="0">
                  <a:pos x="connsiteX0" y="connsiteY0"/>
                </a:cxn>
                <a:cxn ang="0">
                  <a:pos x="connsiteX1" y="connsiteY1"/>
                </a:cxn>
                <a:cxn ang="0">
                  <a:pos x="connsiteX2" y="connsiteY2"/>
                </a:cxn>
              </a:cxnLst>
              <a:rect l="l" t="t" r="r" b="b"/>
              <a:pathLst>
                <a:path w="2200" h="2854">
                  <a:moveTo>
                    <a:pt x="2201" y="2855"/>
                  </a:moveTo>
                  <a:lnTo>
                    <a:pt x="0" y="0"/>
                  </a:lnTo>
                  <a:lnTo>
                    <a:pt x="2201" y="2855"/>
                  </a:lnTo>
                  <a:close/>
                </a:path>
              </a:pathLst>
            </a:custGeom>
            <a:solidFill>
              <a:srgbClr val="1661A6">
                <a:alpha val="24000"/>
              </a:srgbClr>
            </a:solidFill>
            <a:ln w="5935" cap="flat">
              <a:noFill/>
              <a:prstDash val="solid"/>
              <a:miter/>
            </a:ln>
          </p:spPr>
          <p:txBody>
            <a:bodyPr rtlCol="0" anchor="ctr"/>
            <a:lstStyle/>
            <a:p>
              <a:endParaRPr lang="es-BO"/>
            </a:p>
          </p:txBody>
        </p:sp>
        <p:sp>
          <p:nvSpPr>
            <p:cNvPr id="306" name="Forma libre: forma 305">
              <a:extLst>
                <a:ext uri="{FF2B5EF4-FFF2-40B4-BE49-F238E27FC236}">
                  <a16:creationId xmlns:a16="http://schemas.microsoft.com/office/drawing/2014/main" id="{2C8E4C0E-6C8D-3983-2675-450EED3EF967}"/>
                </a:ext>
              </a:extLst>
            </p:cNvPr>
            <p:cNvSpPr/>
            <p:nvPr/>
          </p:nvSpPr>
          <p:spPr>
            <a:xfrm>
              <a:off x="11266598" y="1532647"/>
              <a:ext cx="2200" cy="2854"/>
            </a:xfrm>
            <a:custGeom>
              <a:avLst/>
              <a:gdLst>
                <a:gd name="connsiteX0" fmla="*/ 2200 w 2200"/>
                <a:gd name="connsiteY0" fmla="*/ 2855 h 2854"/>
                <a:gd name="connsiteX1" fmla="*/ 0 w 2200"/>
                <a:gd name="connsiteY1" fmla="*/ 0 h 2854"/>
                <a:gd name="connsiteX2" fmla="*/ 2200 w 2200"/>
                <a:gd name="connsiteY2" fmla="*/ 2855 h 2854"/>
              </a:gdLst>
              <a:ahLst/>
              <a:cxnLst>
                <a:cxn ang="0">
                  <a:pos x="connsiteX0" y="connsiteY0"/>
                </a:cxn>
                <a:cxn ang="0">
                  <a:pos x="connsiteX1" y="connsiteY1"/>
                </a:cxn>
                <a:cxn ang="0">
                  <a:pos x="connsiteX2" y="connsiteY2"/>
                </a:cxn>
              </a:cxnLst>
              <a:rect l="l" t="t" r="r" b="b"/>
              <a:pathLst>
                <a:path w="2200" h="2854">
                  <a:moveTo>
                    <a:pt x="2200" y="2855"/>
                  </a:moveTo>
                  <a:lnTo>
                    <a:pt x="0" y="0"/>
                  </a:lnTo>
                  <a:lnTo>
                    <a:pt x="2200" y="2855"/>
                  </a:lnTo>
                  <a:close/>
                </a:path>
              </a:pathLst>
            </a:custGeom>
            <a:solidFill>
              <a:srgbClr val="1661A6">
                <a:alpha val="24000"/>
              </a:srgbClr>
            </a:solidFill>
            <a:ln w="5935" cap="flat">
              <a:noFill/>
              <a:prstDash val="solid"/>
              <a:miter/>
            </a:ln>
          </p:spPr>
          <p:txBody>
            <a:bodyPr rtlCol="0" anchor="ctr"/>
            <a:lstStyle/>
            <a:p>
              <a:endParaRPr lang="es-BO"/>
            </a:p>
          </p:txBody>
        </p:sp>
        <p:sp>
          <p:nvSpPr>
            <p:cNvPr id="307" name="Forma libre: forma 306">
              <a:extLst>
                <a:ext uri="{FF2B5EF4-FFF2-40B4-BE49-F238E27FC236}">
                  <a16:creationId xmlns:a16="http://schemas.microsoft.com/office/drawing/2014/main" id="{22EA09CE-8D0B-D0CC-D25C-0EC95217D25E}"/>
                </a:ext>
              </a:extLst>
            </p:cNvPr>
            <p:cNvSpPr/>
            <p:nvPr/>
          </p:nvSpPr>
          <p:spPr>
            <a:xfrm>
              <a:off x="11411948" y="1525094"/>
              <a:ext cx="1308" cy="3984"/>
            </a:xfrm>
            <a:custGeom>
              <a:avLst/>
              <a:gdLst>
                <a:gd name="connsiteX0" fmla="*/ 1308 w 1308"/>
                <a:gd name="connsiteY0" fmla="*/ 3985 h 3984"/>
                <a:gd name="connsiteX1" fmla="*/ 0 w 1308"/>
                <a:gd name="connsiteY1" fmla="*/ 0 h 3984"/>
                <a:gd name="connsiteX2" fmla="*/ 1308 w 1308"/>
                <a:gd name="connsiteY2" fmla="*/ 3985 h 3984"/>
              </a:gdLst>
              <a:ahLst/>
              <a:cxnLst>
                <a:cxn ang="0">
                  <a:pos x="connsiteX0" y="connsiteY0"/>
                </a:cxn>
                <a:cxn ang="0">
                  <a:pos x="connsiteX1" y="connsiteY1"/>
                </a:cxn>
                <a:cxn ang="0">
                  <a:pos x="connsiteX2" y="connsiteY2"/>
                </a:cxn>
              </a:cxnLst>
              <a:rect l="l" t="t" r="r" b="b"/>
              <a:pathLst>
                <a:path w="1308" h="3984">
                  <a:moveTo>
                    <a:pt x="1308" y="3985"/>
                  </a:moveTo>
                  <a:cubicBezTo>
                    <a:pt x="892" y="2676"/>
                    <a:pt x="416" y="1368"/>
                    <a:pt x="0" y="0"/>
                  </a:cubicBezTo>
                  <a:cubicBezTo>
                    <a:pt x="416" y="1308"/>
                    <a:pt x="892" y="2617"/>
                    <a:pt x="1308" y="3985"/>
                  </a:cubicBezTo>
                  <a:close/>
                </a:path>
              </a:pathLst>
            </a:custGeom>
            <a:solidFill>
              <a:srgbClr val="1F79B2">
                <a:alpha val="24000"/>
              </a:srgbClr>
            </a:solidFill>
            <a:ln w="5935" cap="flat">
              <a:noFill/>
              <a:prstDash val="solid"/>
              <a:miter/>
            </a:ln>
          </p:spPr>
          <p:txBody>
            <a:bodyPr rtlCol="0" anchor="ctr"/>
            <a:lstStyle/>
            <a:p>
              <a:endParaRPr lang="es-BO"/>
            </a:p>
          </p:txBody>
        </p:sp>
        <p:sp>
          <p:nvSpPr>
            <p:cNvPr id="308" name="Forma libre: forma 307">
              <a:extLst>
                <a:ext uri="{FF2B5EF4-FFF2-40B4-BE49-F238E27FC236}">
                  <a16:creationId xmlns:a16="http://schemas.microsoft.com/office/drawing/2014/main" id="{D1927382-98F8-E6D2-0A7F-159B478F221F}"/>
                </a:ext>
              </a:extLst>
            </p:cNvPr>
            <p:cNvSpPr/>
            <p:nvPr/>
          </p:nvSpPr>
          <p:spPr>
            <a:xfrm>
              <a:off x="11460716" y="1342335"/>
              <a:ext cx="1189" cy="2200"/>
            </a:xfrm>
            <a:custGeom>
              <a:avLst/>
              <a:gdLst>
                <a:gd name="connsiteX0" fmla="*/ 1189 w 1189"/>
                <a:gd name="connsiteY0" fmla="*/ 0 h 2200"/>
                <a:gd name="connsiteX1" fmla="*/ 0 w 1189"/>
                <a:gd name="connsiteY1" fmla="*/ 2201 h 2200"/>
                <a:gd name="connsiteX2" fmla="*/ 1189 w 1189"/>
                <a:gd name="connsiteY2" fmla="*/ 0 h 2200"/>
              </a:gdLst>
              <a:ahLst/>
              <a:cxnLst>
                <a:cxn ang="0">
                  <a:pos x="connsiteX0" y="connsiteY0"/>
                </a:cxn>
                <a:cxn ang="0">
                  <a:pos x="connsiteX1" y="connsiteY1"/>
                </a:cxn>
                <a:cxn ang="0">
                  <a:pos x="connsiteX2" y="connsiteY2"/>
                </a:cxn>
              </a:cxnLst>
              <a:rect l="l" t="t" r="r" b="b"/>
              <a:pathLst>
                <a:path w="1189" h="2200">
                  <a:moveTo>
                    <a:pt x="1189" y="0"/>
                  </a:moveTo>
                  <a:cubicBezTo>
                    <a:pt x="773" y="714"/>
                    <a:pt x="416" y="1427"/>
                    <a:pt x="0" y="2201"/>
                  </a:cubicBezTo>
                  <a:cubicBezTo>
                    <a:pt x="416" y="1487"/>
                    <a:pt x="773" y="773"/>
                    <a:pt x="1189"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309" name="Forma libre: forma 308">
              <a:extLst>
                <a:ext uri="{FF2B5EF4-FFF2-40B4-BE49-F238E27FC236}">
                  <a16:creationId xmlns:a16="http://schemas.microsoft.com/office/drawing/2014/main" id="{41103001-CB6A-D665-2C9E-A96177C1521C}"/>
                </a:ext>
              </a:extLst>
            </p:cNvPr>
            <p:cNvSpPr/>
            <p:nvPr/>
          </p:nvSpPr>
          <p:spPr>
            <a:xfrm>
              <a:off x="11269215" y="1536037"/>
              <a:ext cx="1308" cy="1486"/>
            </a:xfrm>
            <a:custGeom>
              <a:avLst/>
              <a:gdLst>
                <a:gd name="connsiteX0" fmla="*/ 1308 w 1308"/>
                <a:gd name="connsiteY0" fmla="*/ 1487 h 1486"/>
                <a:gd name="connsiteX1" fmla="*/ 0 w 1308"/>
                <a:gd name="connsiteY1" fmla="*/ 0 h 1486"/>
                <a:gd name="connsiteX2" fmla="*/ 1308 w 1308"/>
                <a:gd name="connsiteY2" fmla="*/ 1487 h 1486"/>
              </a:gdLst>
              <a:ahLst/>
              <a:cxnLst>
                <a:cxn ang="0">
                  <a:pos x="connsiteX0" y="connsiteY0"/>
                </a:cxn>
                <a:cxn ang="0">
                  <a:pos x="connsiteX1" y="connsiteY1"/>
                </a:cxn>
                <a:cxn ang="0">
                  <a:pos x="connsiteX2" y="connsiteY2"/>
                </a:cxn>
              </a:cxnLst>
              <a:rect l="l" t="t" r="r" b="b"/>
              <a:pathLst>
                <a:path w="1308" h="1486">
                  <a:moveTo>
                    <a:pt x="1308" y="1487"/>
                  </a:moveTo>
                  <a:lnTo>
                    <a:pt x="0" y="0"/>
                  </a:lnTo>
                  <a:lnTo>
                    <a:pt x="1308" y="1487"/>
                  </a:lnTo>
                  <a:close/>
                </a:path>
              </a:pathLst>
            </a:custGeom>
            <a:solidFill>
              <a:srgbClr val="1661A6">
                <a:alpha val="24000"/>
              </a:srgbClr>
            </a:solidFill>
            <a:ln w="5935" cap="flat">
              <a:noFill/>
              <a:prstDash val="solid"/>
              <a:miter/>
            </a:ln>
          </p:spPr>
          <p:txBody>
            <a:bodyPr rtlCol="0" anchor="ctr"/>
            <a:lstStyle/>
            <a:p>
              <a:endParaRPr lang="es-BO"/>
            </a:p>
          </p:txBody>
        </p:sp>
        <p:sp>
          <p:nvSpPr>
            <p:cNvPr id="310" name="Forma libre: forma 309">
              <a:extLst>
                <a:ext uri="{FF2B5EF4-FFF2-40B4-BE49-F238E27FC236}">
                  <a16:creationId xmlns:a16="http://schemas.microsoft.com/office/drawing/2014/main" id="{A117C747-BD71-8C1A-BB66-4EF6B1DDE0D5}"/>
                </a:ext>
              </a:extLst>
            </p:cNvPr>
            <p:cNvSpPr/>
            <p:nvPr/>
          </p:nvSpPr>
          <p:spPr>
            <a:xfrm>
              <a:off x="11274032" y="1541687"/>
              <a:ext cx="1665" cy="1903"/>
            </a:xfrm>
            <a:custGeom>
              <a:avLst/>
              <a:gdLst>
                <a:gd name="connsiteX0" fmla="*/ 1665 w 1665"/>
                <a:gd name="connsiteY0" fmla="*/ 1903 h 1903"/>
                <a:gd name="connsiteX1" fmla="*/ 0 w 1665"/>
                <a:gd name="connsiteY1" fmla="*/ 0 h 1903"/>
                <a:gd name="connsiteX2" fmla="*/ 1665 w 1665"/>
                <a:gd name="connsiteY2" fmla="*/ 1903 h 1903"/>
              </a:gdLst>
              <a:ahLst/>
              <a:cxnLst>
                <a:cxn ang="0">
                  <a:pos x="connsiteX0" y="connsiteY0"/>
                </a:cxn>
                <a:cxn ang="0">
                  <a:pos x="connsiteX1" y="connsiteY1"/>
                </a:cxn>
                <a:cxn ang="0">
                  <a:pos x="connsiteX2" y="connsiteY2"/>
                </a:cxn>
              </a:cxnLst>
              <a:rect l="l" t="t" r="r" b="b"/>
              <a:pathLst>
                <a:path w="1665" h="1903">
                  <a:moveTo>
                    <a:pt x="1665" y="1903"/>
                  </a:moveTo>
                  <a:lnTo>
                    <a:pt x="0" y="0"/>
                  </a:lnTo>
                  <a:lnTo>
                    <a:pt x="1665" y="1903"/>
                  </a:lnTo>
                  <a:close/>
                </a:path>
              </a:pathLst>
            </a:custGeom>
            <a:solidFill>
              <a:srgbClr val="1661A6">
                <a:alpha val="24000"/>
              </a:srgbClr>
            </a:solidFill>
            <a:ln w="5935" cap="flat">
              <a:noFill/>
              <a:prstDash val="solid"/>
              <a:miter/>
            </a:ln>
          </p:spPr>
          <p:txBody>
            <a:bodyPr rtlCol="0" anchor="ctr"/>
            <a:lstStyle/>
            <a:p>
              <a:endParaRPr lang="es-BO"/>
            </a:p>
          </p:txBody>
        </p:sp>
        <p:sp>
          <p:nvSpPr>
            <p:cNvPr id="311" name="Forma libre: forma 310">
              <a:extLst>
                <a:ext uri="{FF2B5EF4-FFF2-40B4-BE49-F238E27FC236}">
                  <a16:creationId xmlns:a16="http://schemas.microsoft.com/office/drawing/2014/main" id="{4220B1B1-B38B-731D-14FD-F9AED52BA94E}"/>
                </a:ext>
              </a:extLst>
            </p:cNvPr>
            <p:cNvSpPr/>
            <p:nvPr/>
          </p:nvSpPr>
          <p:spPr>
            <a:xfrm>
              <a:off x="11283072" y="1552511"/>
              <a:ext cx="1724" cy="2081"/>
            </a:xfrm>
            <a:custGeom>
              <a:avLst/>
              <a:gdLst>
                <a:gd name="connsiteX0" fmla="*/ 1725 w 1724"/>
                <a:gd name="connsiteY0" fmla="*/ 2081 h 2081"/>
                <a:gd name="connsiteX1" fmla="*/ 0 w 1724"/>
                <a:gd name="connsiteY1" fmla="*/ 0 h 2081"/>
                <a:gd name="connsiteX2" fmla="*/ 1725 w 1724"/>
                <a:gd name="connsiteY2" fmla="*/ 2081 h 2081"/>
              </a:gdLst>
              <a:ahLst/>
              <a:cxnLst>
                <a:cxn ang="0">
                  <a:pos x="connsiteX0" y="connsiteY0"/>
                </a:cxn>
                <a:cxn ang="0">
                  <a:pos x="connsiteX1" y="connsiteY1"/>
                </a:cxn>
                <a:cxn ang="0">
                  <a:pos x="connsiteX2" y="connsiteY2"/>
                </a:cxn>
              </a:cxnLst>
              <a:rect l="l" t="t" r="r" b="b"/>
              <a:pathLst>
                <a:path w="1724" h="2081">
                  <a:moveTo>
                    <a:pt x="1725" y="2081"/>
                  </a:moveTo>
                  <a:lnTo>
                    <a:pt x="0" y="0"/>
                  </a:lnTo>
                  <a:lnTo>
                    <a:pt x="1725" y="2081"/>
                  </a:lnTo>
                  <a:close/>
                </a:path>
              </a:pathLst>
            </a:custGeom>
            <a:solidFill>
              <a:srgbClr val="1661A6">
                <a:alpha val="24000"/>
              </a:srgbClr>
            </a:solidFill>
            <a:ln w="5935" cap="flat">
              <a:noFill/>
              <a:prstDash val="solid"/>
              <a:miter/>
            </a:ln>
          </p:spPr>
          <p:txBody>
            <a:bodyPr rtlCol="0" anchor="ctr"/>
            <a:lstStyle/>
            <a:p>
              <a:endParaRPr lang="es-BO"/>
            </a:p>
          </p:txBody>
        </p:sp>
        <p:sp>
          <p:nvSpPr>
            <p:cNvPr id="312" name="Forma libre: forma 311">
              <a:extLst>
                <a:ext uri="{FF2B5EF4-FFF2-40B4-BE49-F238E27FC236}">
                  <a16:creationId xmlns:a16="http://schemas.microsoft.com/office/drawing/2014/main" id="{5144F983-0EEE-03FC-54E1-F4C1EB46AAAF}"/>
                </a:ext>
              </a:extLst>
            </p:cNvPr>
            <p:cNvSpPr/>
            <p:nvPr/>
          </p:nvSpPr>
          <p:spPr>
            <a:xfrm>
              <a:off x="11285927" y="1556079"/>
              <a:ext cx="951" cy="1308"/>
            </a:xfrm>
            <a:custGeom>
              <a:avLst/>
              <a:gdLst>
                <a:gd name="connsiteX0" fmla="*/ 951 w 951"/>
                <a:gd name="connsiteY0" fmla="*/ 1308 h 1308"/>
                <a:gd name="connsiteX1" fmla="*/ 0 w 951"/>
                <a:gd name="connsiteY1" fmla="*/ 0 h 1308"/>
                <a:gd name="connsiteX2" fmla="*/ 951 w 951"/>
                <a:gd name="connsiteY2" fmla="*/ 1308 h 1308"/>
              </a:gdLst>
              <a:ahLst/>
              <a:cxnLst>
                <a:cxn ang="0">
                  <a:pos x="connsiteX0" y="connsiteY0"/>
                </a:cxn>
                <a:cxn ang="0">
                  <a:pos x="connsiteX1" y="connsiteY1"/>
                </a:cxn>
                <a:cxn ang="0">
                  <a:pos x="connsiteX2" y="connsiteY2"/>
                </a:cxn>
              </a:cxnLst>
              <a:rect l="l" t="t" r="r" b="b"/>
              <a:pathLst>
                <a:path w="951" h="1308">
                  <a:moveTo>
                    <a:pt x="951" y="1308"/>
                  </a:moveTo>
                  <a:lnTo>
                    <a:pt x="0" y="0"/>
                  </a:lnTo>
                  <a:cubicBezTo>
                    <a:pt x="595" y="238"/>
                    <a:pt x="892" y="714"/>
                    <a:pt x="951" y="1308"/>
                  </a:cubicBezTo>
                  <a:close/>
                </a:path>
              </a:pathLst>
            </a:custGeom>
            <a:solidFill>
              <a:srgbClr val="1661A6">
                <a:alpha val="24000"/>
              </a:srgbClr>
            </a:solidFill>
            <a:ln w="5935" cap="flat">
              <a:noFill/>
              <a:prstDash val="solid"/>
              <a:miter/>
            </a:ln>
          </p:spPr>
          <p:txBody>
            <a:bodyPr rtlCol="0" anchor="ctr"/>
            <a:lstStyle/>
            <a:p>
              <a:endParaRPr lang="es-BO"/>
            </a:p>
          </p:txBody>
        </p:sp>
        <p:sp>
          <p:nvSpPr>
            <p:cNvPr id="313" name="Forma libre: forma 312">
              <a:extLst>
                <a:ext uri="{FF2B5EF4-FFF2-40B4-BE49-F238E27FC236}">
                  <a16:creationId xmlns:a16="http://schemas.microsoft.com/office/drawing/2014/main" id="{BB88FB11-EE89-6BE6-2A0B-E8AB1AD6C4AA}"/>
                </a:ext>
              </a:extLst>
            </p:cNvPr>
            <p:cNvSpPr/>
            <p:nvPr/>
          </p:nvSpPr>
          <p:spPr>
            <a:xfrm>
              <a:off x="11290506" y="1561491"/>
              <a:ext cx="1605" cy="1843"/>
            </a:xfrm>
            <a:custGeom>
              <a:avLst/>
              <a:gdLst>
                <a:gd name="connsiteX0" fmla="*/ 1606 w 1605"/>
                <a:gd name="connsiteY0" fmla="*/ 1844 h 1843"/>
                <a:gd name="connsiteX1" fmla="*/ 0 w 1605"/>
                <a:gd name="connsiteY1" fmla="*/ 0 h 1843"/>
                <a:gd name="connsiteX2" fmla="*/ 1606 w 1605"/>
                <a:gd name="connsiteY2" fmla="*/ 1844 h 1843"/>
              </a:gdLst>
              <a:ahLst/>
              <a:cxnLst>
                <a:cxn ang="0">
                  <a:pos x="connsiteX0" y="connsiteY0"/>
                </a:cxn>
                <a:cxn ang="0">
                  <a:pos x="connsiteX1" y="connsiteY1"/>
                </a:cxn>
                <a:cxn ang="0">
                  <a:pos x="connsiteX2" y="connsiteY2"/>
                </a:cxn>
              </a:cxnLst>
              <a:rect l="l" t="t" r="r" b="b"/>
              <a:pathLst>
                <a:path w="1605" h="1843">
                  <a:moveTo>
                    <a:pt x="1606" y="1844"/>
                  </a:moveTo>
                  <a:lnTo>
                    <a:pt x="0" y="0"/>
                  </a:lnTo>
                  <a:lnTo>
                    <a:pt x="1606" y="1844"/>
                  </a:lnTo>
                  <a:close/>
                </a:path>
              </a:pathLst>
            </a:custGeom>
            <a:solidFill>
              <a:srgbClr val="1661A6">
                <a:alpha val="24000"/>
              </a:srgbClr>
            </a:solidFill>
            <a:ln w="5935" cap="flat">
              <a:noFill/>
              <a:prstDash val="solid"/>
              <a:miter/>
            </a:ln>
          </p:spPr>
          <p:txBody>
            <a:bodyPr rtlCol="0" anchor="ctr"/>
            <a:lstStyle/>
            <a:p>
              <a:endParaRPr lang="es-BO"/>
            </a:p>
          </p:txBody>
        </p:sp>
        <p:sp>
          <p:nvSpPr>
            <p:cNvPr id="314" name="Forma libre: forma 313">
              <a:extLst>
                <a:ext uri="{FF2B5EF4-FFF2-40B4-BE49-F238E27FC236}">
                  <a16:creationId xmlns:a16="http://schemas.microsoft.com/office/drawing/2014/main" id="{C3B157FE-EEE4-777E-A62F-A8EFAA50F3DB}"/>
                </a:ext>
              </a:extLst>
            </p:cNvPr>
            <p:cNvSpPr/>
            <p:nvPr/>
          </p:nvSpPr>
          <p:spPr>
            <a:xfrm>
              <a:off x="11292112" y="1563394"/>
              <a:ext cx="1724" cy="1962"/>
            </a:xfrm>
            <a:custGeom>
              <a:avLst/>
              <a:gdLst>
                <a:gd name="connsiteX0" fmla="*/ 1725 w 1724"/>
                <a:gd name="connsiteY0" fmla="*/ 1963 h 1962"/>
                <a:gd name="connsiteX1" fmla="*/ 0 w 1724"/>
                <a:gd name="connsiteY1" fmla="*/ 0 h 1962"/>
                <a:gd name="connsiteX2" fmla="*/ 1725 w 1724"/>
                <a:gd name="connsiteY2" fmla="*/ 1963 h 1962"/>
              </a:gdLst>
              <a:ahLst/>
              <a:cxnLst>
                <a:cxn ang="0">
                  <a:pos x="connsiteX0" y="connsiteY0"/>
                </a:cxn>
                <a:cxn ang="0">
                  <a:pos x="connsiteX1" y="connsiteY1"/>
                </a:cxn>
                <a:cxn ang="0">
                  <a:pos x="connsiteX2" y="connsiteY2"/>
                </a:cxn>
              </a:cxnLst>
              <a:rect l="l" t="t" r="r" b="b"/>
              <a:pathLst>
                <a:path w="1724" h="1962">
                  <a:moveTo>
                    <a:pt x="1725" y="1963"/>
                  </a:moveTo>
                  <a:lnTo>
                    <a:pt x="0" y="0"/>
                  </a:lnTo>
                  <a:lnTo>
                    <a:pt x="1725" y="1963"/>
                  </a:lnTo>
                  <a:close/>
                </a:path>
              </a:pathLst>
            </a:custGeom>
            <a:solidFill>
              <a:srgbClr val="1661A6">
                <a:alpha val="24000"/>
              </a:srgbClr>
            </a:solidFill>
            <a:ln w="5935" cap="flat">
              <a:noFill/>
              <a:prstDash val="solid"/>
              <a:miter/>
            </a:ln>
          </p:spPr>
          <p:txBody>
            <a:bodyPr rtlCol="0" anchor="ctr"/>
            <a:lstStyle/>
            <a:p>
              <a:endParaRPr lang="es-BO"/>
            </a:p>
          </p:txBody>
        </p:sp>
        <p:sp>
          <p:nvSpPr>
            <p:cNvPr id="315" name="Forma libre: forma 314">
              <a:extLst>
                <a:ext uri="{FF2B5EF4-FFF2-40B4-BE49-F238E27FC236}">
                  <a16:creationId xmlns:a16="http://schemas.microsoft.com/office/drawing/2014/main" id="{7ABD14FD-9F48-AAB2-6E33-B80666D933AD}"/>
                </a:ext>
              </a:extLst>
            </p:cNvPr>
            <p:cNvSpPr/>
            <p:nvPr/>
          </p:nvSpPr>
          <p:spPr>
            <a:xfrm>
              <a:off x="11517155" y="1371239"/>
              <a:ext cx="1486" cy="1486"/>
            </a:xfrm>
            <a:custGeom>
              <a:avLst/>
              <a:gdLst>
                <a:gd name="connsiteX0" fmla="*/ 0 w 1486"/>
                <a:gd name="connsiteY0" fmla="*/ 0 h 1486"/>
                <a:gd name="connsiteX1" fmla="*/ 1487 w 1486"/>
                <a:gd name="connsiteY1" fmla="*/ 1487 h 1486"/>
                <a:gd name="connsiteX2" fmla="*/ 0 w 1486"/>
                <a:gd name="connsiteY2" fmla="*/ 0 h 1486"/>
              </a:gdLst>
              <a:ahLst/>
              <a:cxnLst>
                <a:cxn ang="0">
                  <a:pos x="connsiteX0" y="connsiteY0"/>
                </a:cxn>
                <a:cxn ang="0">
                  <a:pos x="connsiteX1" y="connsiteY1"/>
                </a:cxn>
                <a:cxn ang="0">
                  <a:pos x="connsiteX2" y="connsiteY2"/>
                </a:cxn>
              </a:cxnLst>
              <a:rect l="l" t="t" r="r" b="b"/>
              <a:pathLst>
                <a:path w="1486" h="1486">
                  <a:moveTo>
                    <a:pt x="0" y="0"/>
                  </a:moveTo>
                  <a:cubicBezTo>
                    <a:pt x="476" y="476"/>
                    <a:pt x="1011" y="1011"/>
                    <a:pt x="1487" y="1487"/>
                  </a:cubicBezTo>
                  <a:cubicBezTo>
                    <a:pt x="1011" y="1011"/>
                    <a:pt x="476" y="476"/>
                    <a:pt x="0" y="0"/>
                  </a:cubicBezTo>
                  <a:close/>
                </a:path>
              </a:pathLst>
            </a:custGeom>
            <a:solidFill>
              <a:srgbClr val="3499D2">
                <a:alpha val="24000"/>
              </a:srgbClr>
            </a:solidFill>
            <a:ln w="5935" cap="flat">
              <a:noFill/>
              <a:prstDash val="solid"/>
              <a:miter/>
            </a:ln>
          </p:spPr>
          <p:txBody>
            <a:bodyPr rtlCol="0" anchor="ctr"/>
            <a:lstStyle/>
            <a:p>
              <a:endParaRPr lang="es-BO"/>
            </a:p>
          </p:txBody>
        </p:sp>
        <p:sp>
          <p:nvSpPr>
            <p:cNvPr id="316" name="Forma libre: forma 315">
              <a:extLst>
                <a:ext uri="{FF2B5EF4-FFF2-40B4-BE49-F238E27FC236}">
                  <a16:creationId xmlns:a16="http://schemas.microsoft.com/office/drawing/2014/main" id="{A9ABB13E-B4C8-30D1-B432-BE9005E6E617}"/>
                </a:ext>
              </a:extLst>
            </p:cNvPr>
            <p:cNvSpPr/>
            <p:nvPr/>
          </p:nvSpPr>
          <p:spPr>
            <a:xfrm>
              <a:off x="11424378" y="1366065"/>
              <a:ext cx="1843" cy="1724"/>
            </a:xfrm>
            <a:custGeom>
              <a:avLst/>
              <a:gdLst>
                <a:gd name="connsiteX0" fmla="*/ 0 w 1843"/>
                <a:gd name="connsiteY0" fmla="*/ 1725 h 1724"/>
                <a:gd name="connsiteX1" fmla="*/ 1844 w 1843"/>
                <a:gd name="connsiteY1" fmla="*/ 0 h 1724"/>
                <a:gd name="connsiteX2" fmla="*/ 0 w 1843"/>
                <a:gd name="connsiteY2" fmla="*/ 1725 h 1724"/>
              </a:gdLst>
              <a:ahLst/>
              <a:cxnLst>
                <a:cxn ang="0">
                  <a:pos x="connsiteX0" y="connsiteY0"/>
                </a:cxn>
                <a:cxn ang="0">
                  <a:pos x="connsiteX1" y="connsiteY1"/>
                </a:cxn>
                <a:cxn ang="0">
                  <a:pos x="connsiteX2" y="connsiteY2"/>
                </a:cxn>
              </a:cxnLst>
              <a:rect l="l" t="t" r="r" b="b"/>
              <a:pathLst>
                <a:path w="1843" h="1724">
                  <a:moveTo>
                    <a:pt x="0" y="1725"/>
                  </a:moveTo>
                  <a:cubicBezTo>
                    <a:pt x="595" y="1130"/>
                    <a:pt x="1189" y="595"/>
                    <a:pt x="1844" y="0"/>
                  </a:cubicBezTo>
                  <a:cubicBezTo>
                    <a:pt x="1249" y="595"/>
                    <a:pt x="654" y="1130"/>
                    <a:pt x="0" y="1725"/>
                  </a:cubicBezTo>
                  <a:close/>
                </a:path>
              </a:pathLst>
            </a:custGeom>
            <a:solidFill>
              <a:srgbClr val="1661A6">
                <a:alpha val="24000"/>
              </a:srgbClr>
            </a:solidFill>
            <a:ln w="5935" cap="flat">
              <a:noFill/>
              <a:prstDash val="solid"/>
              <a:miter/>
            </a:ln>
          </p:spPr>
          <p:txBody>
            <a:bodyPr rtlCol="0" anchor="ctr"/>
            <a:lstStyle/>
            <a:p>
              <a:endParaRPr lang="es-BO"/>
            </a:p>
          </p:txBody>
        </p:sp>
        <p:sp>
          <p:nvSpPr>
            <p:cNvPr id="317" name="Forma libre: forma 316">
              <a:extLst>
                <a:ext uri="{FF2B5EF4-FFF2-40B4-BE49-F238E27FC236}">
                  <a16:creationId xmlns:a16="http://schemas.microsoft.com/office/drawing/2014/main" id="{E5BCDC01-D66C-D5DE-B457-67AD3FD0835B}"/>
                </a:ext>
              </a:extLst>
            </p:cNvPr>
            <p:cNvSpPr/>
            <p:nvPr/>
          </p:nvSpPr>
          <p:spPr>
            <a:xfrm>
              <a:off x="11451319" y="1364697"/>
              <a:ext cx="1843" cy="1189"/>
            </a:xfrm>
            <a:custGeom>
              <a:avLst/>
              <a:gdLst>
                <a:gd name="connsiteX0" fmla="*/ 1844 w 1843"/>
                <a:gd name="connsiteY0" fmla="*/ 0 h 1189"/>
                <a:gd name="connsiteX1" fmla="*/ 0 w 1843"/>
                <a:gd name="connsiteY1" fmla="*/ 1189 h 1189"/>
                <a:gd name="connsiteX2" fmla="*/ 1844 w 1843"/>
                <a:gd name="connsiteY2" fmla="*/ 0 h 1189"/>
              </a:gdLst>
              <a:ahLst/>
              <a:cxnLst>
                <a:cxn ang="0">
                  <a:pos x="connsiteX0" y="connsiteY0"/>
                </a:cxn>
                <a:cxn ang="0">
                  <a:pos x="connsiteX1" y="connsiteY1"/>
                </a:cxn>
                <a:cxn ang="0">
                  <a:pos x="connsiteX2" y="connsiteY2"/>
                </a:cxn>
              </a:cxnLst>
              <a:rect l="l" t="t" r="r" b="b"/>
              <a:pathLst>
                <a:path w="1843" h="1189">
                  <a:moveTo>
                    <a:pt x="1844" y="0"/>
                  </a:moveTo>
                  <a:cubicBezTo>
                    <a:pt x="1249" y="416"/>
                    <a:pt x="654" y="833"/>
                    <a:pt x="0" y="1189"/>
                  </a:cubicBezTo>
                  <a:cubicBezTo>
                    <a:pt x="595" y="773"/>
                    <a:pt x="1189" y="357"/>
                    <a:pt x="1844" y="0"/>
                  </a:cubicBezTo>
                  <a:close/>
                </a:path>
              </a:pathLst>
            </a:custGeom>
            <a:solidFill>
              <a:srgbClr val="18314A">
                <a:alpha val="24000"/>
              </a:srgbClr>
            </a:solidFill>
            <a:ln w="5935" cap="flat">
              <a:noFill/>
              <a:prstDash val="solid"/>
              <a:miter/>
            </a:ln>
          </p:spPr>
          <p:txBody>
            <a:bodyPr rtlCol="0" anchor="ctr"/>
            <a:lstStyle/>
            <a:p>
              <a:endParaRPr lang="es-BO"/>
            </a:p>
          </p:txBody>
        </p:sp>
        <p:sp>
          <p:nvSpPr>
            <p:cNvPr id="318" name="Forma libre: forma 317">
              <a:extLst>
                <a:ext uri="{FF2B5EF4-FFF2-40B4-BE49-F238E27FC236}">
                  <a16:creationId xmlns:a16="http://schemas.microsoft.com/office/drawing/2014/main" id="{A93343E3-5CEB-BE4A-7642-F37380A4DEBA}"/>
                </a:ext>
              </a:extLst>
            </p:cNvPr>
            <p:cNvSpPr/>
            <p:nvPr/>
          </p:nvSpPr>
          <p:spPr>
            <a:xfrm>
              <a:off x="10888176" y="2023172"/>
              <a:ext cx="273453" cy="49922"/>
            </a:xfrm>
            <a:custGeom>
              <a:avLst/>
              <a:gdLst>
                <a:gd name="connsiteX0" fmla="*/ 273454 w 273453"/>
                <a:gd name="connsiteY0" fmla="*/ 20104 h 49922"/>
                <a:gd name="connsiteX1" fmla="*/ 273216 w 273453"/>
                <a:gd name="connsiteY1" fmla="*/ 21709 h 49922"/>
                <a:gd name="connsiteX2" fmla="*/ 266555 w 273453"/>
                <a:gd name="connsiteY2" fmla="*/ 24207 h 49922"/>
                <a:gd name="connsiteX3" fmla="*/ 202682 w 273453"/>
                <a:gd name="connsiteY3" fmla="*/ 45498 h 49922"/>
                <a:gd name="connsiteX4" fmla="*/ 122572 w 273453"/>
                <a:gd name="connsiteY4" fmla="*/ 48769 h 49922"/>
                <a:gd name="connsiteX5" fmla="*/ 4996 w 273453"/>
                <a:gd name="connsiteY5" fmla="*/ 16416 h 49922"/>
                <a:gd name="connsiteX6" fmla="*/ 0 w 273453"/>
                <a:gd name="connsiteY6" fmla="*/ 12848 h 49922"/>
                <a:gd name="connsiteX7" fmla="*/ 31639 w 273453"/>
                <a:gd name="connsiteY7" fmla="*/ 12908 h 49922"/>
                <a:gd name="connsiteX8" fmla="*/ 95869 w 273453"/>
                <a:gd name="connsiteY8" fmla="*/ 12670 h 49922"/>
                <a:gd name="connsiteX9" fmla="*/ 158553 w 273453"/>
                <a:gd name="connsiteY9" fmla="*/ 6187 h 49922"/>
                <a:gd name="connsiteX10" fmla="*/ 173719 w 273453"/>
                <a:gd name="connsiteY10" fmla="*/ 3808 h 49922"/>
                <a:gd name="connsiteX11" fmla="*/ 175324 w 273453"/>
                <a:gd name="connsiteY11" fmla="*/ 7198 h 49922"/>
                <a:gd name="connsiteX12" fmla="*/ 178120 w 273453"/>
                <a:gd name="connsiteY12" fmla="*/ 10588 h 49922"/>
                <a:gd name="connsiteX13" fmla="*/ 191263 w 273453"/>
                <a:gd name="connsiteY13" fmla="*/ 12491 h 49922"/>
                <a:gd name="connsiteX14" fmla="*/ 196972 w 273453"/>
                <a:gd name="connsiteY14" fmla="*/ 61 h 49922"/>
                <a:gd name="connsiteX15" fmla="*/ 198043 w 273453"/>
                <a:gd name="connsiteY15" fmla="*/ 61 h 49922"/>
                <a:gd name="connsiteX16" fmla="*/ 216063 w 273453"/>
                <a:gd name="connsiteY16" fmla="*/ 2 h 49922"/>
                <a:gd name="connsiteX17" fmla="*/ 265425 w 273453"/>
                <a:gd name="connsiteY17" fmla="*/ 16476 h 49922"/>
                <a:gd name="connsiteX18" fmla="*/ 273394 w 273453"/>
                <a:gd name="connsiteY18" fmla="*/ 19985 h 4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453" h="49922">
                  <a:moveTo>
                    <a:pt x="273454" y="20104"/>
                  </a:moveTo>
                  <a:cubicBezTo>
                    <a:pt x="273394" y="20639"/>
                    <a:pt x="273335" y="21174"/>
                    <a:pt x="273216" y="21709"/>
                  </a:cubicBezTo>
                  <a:cubicBezTo>
                    <a:pt x="271015" y="22542"/>
                    <a:pt x="268636" y="23077"/>
                    <a:pt x="266555" y="24207"/>
                  </a:cubicBezTo>
                  <a:cubicBezTo>
                    <a:pt x="246513" y="35091"/>
                    <a:pt x="224984" y="41454"/>
                    <a:pt x="202682" y="45498"/>
                  </a:cubicBezTo>
                  <a:cubicBezTo>
                    <a:pt x="176098" y="50316"/>
                    <a:pt x="149335" y="50851"/>
                    <a:pt x="122572" y="48769"/>
                  </a:cubicBezTo>
                  <a:cubicBezTo>
                    <a:pt x="81418" y="45558"/>
                    <a:pt x="42047" y="34912"/>
                    <a:pt x="4996" y="16416"/>
                  </a:cubicBezTo>
                  <a:cubicBezTo>
                    <a:pt x="3212" y="15524"/>
                    <a:pt x="1665" y="14038"/>
                    <a:pt x="0" y="12848"/>
                  </a:cubicBezTo>
                  <a:cubicBezTo>
                    <a:pt x="10527" y="12848"/>
                    <a:pt x="21113" y="12908"/>
                    <a:pt x="31639" y="12908"/>
                  </a:cubicBezTo>
                  <a:cubicBezTo>
                    <a:pt x="53049" y="12908"/>
                    <a:pt x="74459" y="13026"/>
                    <a:pt x="95869" y="12670"/>
                  </a:cubicBezTo>
                  <a:cubicBezTo>
                    <a:pt x="116923" y="12313"/>
                    <a:pt x="137857" y="10410"/>
                    <a:pt x="158553" y="6187"/>
                  </a:cubicBezTo>
                  <a:cubicBezTo>
                    <a:pt x="163549" y="5176"/>
                    <a:pt x="168663" y="4581"/>
                    <a:pt x="173719" y="3808"/>
                  </a:cubicBezTo>
                  <a:cubicBezTo>
                    <a:pt x="174254" y="4938"/>
                    <a:pt x="174789" y="6068"/>
                    <a:pt x="175324" y="7198"/>
                  </a:cubicBezTo>
                  <a:cubicBezTo>
                    <a:pt x="176276" y="8328"/>
                    <a:pt x="177049" y="9577"/>
                    <a:pt x="178120" y="10588"/>
                  </a:cubicBezTo>
                  <a:cubicBezTo>
                    <a:pt x="182045" y="14216"/>
                    <a:pt x="186565" y="14573"/>
                    <a:pt x="191263" y="12491"/>
                  </a:cubicBezTo>
                  <a:cubicBezTo>
                    <a:pt x="195902" y="10410"/>
                    <a:pt x="197508" y="6603"/>
                    <a:pt x="196972" y="61"/>
                  </a:cubicBezTo>
                  <a:lnTo>
                    <a:pt x="198043" y="61"/>
                  </a:lnTo>
                  <a:cubicBezTo>
                    <a:pt x="204049" y="61"/>
                    <a:pt x="210056" y="61"/>
                    <a:pt x="216063" y="2"/>
                  </a:cubicBezTo>
                  <a:cubicBezTo>
                    <a:pt x="234380" y="-117"/>
                    <a:pt x="250914" y="5176"/>
                    <a:pt x="265425" y="16476"/>
                  </a:cubicBezTo>
                  <a:cubicBezTo>
                    <a:pt x="267804" y="18379"/>
                    <a:pt x="270064" y="20342"/>
                    <a:pt x="273394" y="19985"/>
                  </a:cubicBezTo>
                  <a:close/>
                </a:path>
              </a:pathLst>
            </a:custGeom>
            <a:solidFill>
              <a:srgbClr val="252B5D">
                <a:alpha val="24000"/>
              </a:srgbClr>
            </a:solidFill>
            <a:ln w="5935" cap="flat">
              <a:noFill/>
              <a:prstDash val="solid"/>
              <a:miter/>
            </a:ln>
          </p:spPr>
          <p:txBody>
            <a:bodyPr rtlCol="0" anchor="ctr"/>
            <a:lstStyle/>
            <a:p>
              <a:endParaRPr lang="es-BO"/>
            </a:p>
          </p:txBody>
        </p:sp>
        <p:sp>
          <p:nvSpPr>
            <p:cNvPr id="319" name="Forma libre: forma 318">
              <a:extLst>
                <a:ext uri="{FF2B5EF4-FFF2-40B4-BE49-F238E27FC236}">
                  <a16:creationId xmlns:a16="http://schemas.microsoft.com/office/drawing/2014/main" id="{D31700B5-BE57-4001-65BB-EB464D758183}"/>
                </a:ext>
              </a:extLst>
            </p:cNvPr>
            <p:cNvSpPr/>
            <p:nvPr/>
          </p:nvSpPr>
          <p:spPr>
            <a:xfrm>
              <a:off x="11144039" y="1934157"/>
              <a:ext cx="39416" cy="40171"/>
            </a:xfrm>
            <a:custGeom>
              <a:avLst/>
              <a:gdLst>
                <a:gd name="connsiteX0" fmla="*/ 36324 w 39416"/>
                <a:gd name="connsiteY0" fmla="*/ 31983 h 40171"/>
                <a:gd name="connsiteX1" fmla="*/ 33885 w 39416"/>
                <a:gd name="connsiteY1" fmla="*/ 34660 h 40171"/>
                <a:gd name="connsiteX2" fmla="*/ 13843 w 39416"/>
                <a:gd name="connsiteY2" fmla="*/ 38942 h 40171"/>
                <a:gd name="connsiteX3" fmla="*/ 224 w 39416"/>
                <a:gd name="connsiteY3" fmla="*/ 22527 h 40171"/>
                <a:gd name="connsiteX4" fmla="*/ 9145 w 39416"/>
                <a:gd name="connsiteY4" fmla="*/ 3080 h 40171"/>
                <a:gd name="connsiteX5" fmla="*/ 32755 w 39416"/>
                <a:gd name="connsiteY5" fmla="*/ 4329 h 40171"/>
                <a:gd name="connsiteX6" fmla="*/ 37751 w 39416"/>
                <a:gd name="connsiteY6" fmla="*/ 9503 h 40171"/>
                <a:gd name="connsiteX7" fmla="*/ 39416 w 39416"/>
                <a:gd name="connsiteY7" fmla="*/ 13250 h 40171"/>
                <a:gd name="connsiteX8" fmla="*/ 37513 w 39416"/>
                <a:gd name="connsiteY8" fmla="*/ 16104 h 40171"/>
                <a:gd name="connsiteX9" fmla="*/ 36324 w 39416"/>
                <a:gd name="connsiteY9" fmla="*/ 31983 h 4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16" h="40171">
                  <a:moveTo>
                    <a:pt x="36324" y="31983"/>
                  </a:moveTo>
                  <a:lnTo>
                    <a:pt x="33885" y="34660"/>
                  </a:lnTo>
                  <a:cubicBezTo>
                    <a:pt x="27938" y="39536"/>
                    <a:pt x="21456" y="41737"/>
                    <a:pt x="13843" y="38942"/>
                  </a:cubicBezTo>
                  <a:cubicBezTo>
                    <a:pt x="6112" y="36087"/>
                    <a:pt x="1414" y="30556"/>
                    <a:pt x="224" y="22527"/>
                  </a:cubicBezTo>
                  <a:cubicBezTo>
                    <a:pt x="-965" y="14320"/>
                    <a:pt x="2662" y="7838"/>
                    <a:pt x="9145" y="3080"/>
                  </a:cubicBezTo>
                  <a:cubicBezTo>
                    <a:pt x="14438" y="-845"/>
                    <a:pt x="26214" y="-1618"/>
                    <a:pt x="32755" y="4329"/>
                  </a:cubicBezTo>
                  <a:cubicBezTo>
                    <a:pt x="34540" y="5934"/>
                    <a:pt x="36086" y="7778"/>
                    <a:pt x="37751" y="9503"/>
                  </a:cubicBezTo>
                  <a:lnTo>
                    <a:pt x="39416" y="13250"/>
                  </a:lnTo>
                  <a:cubicBezTo>
                    <a:pt x="38762" y="14201"/>
                    <a:pt x="37870" y="15093"/>
                    <a:pt x="37513" y="16104"/>
                  </a:cubicBezTo>
                  <a:cubicBezTo>
                    <a:pt x="35967" y="21278"/>
                    <a:pt x="35194" y="26571"/>
                    <a:pt x="36324" y="31983"/>
                  </a:cubicBezTo>
                  <a:close/>
                </a:path>
              </a:pathLst>
            </a:custGeom>
            <a:solidFill>
              <a:srgbClr val="184794">
                <a:alpha val="24000"/>
              </a:srgbClr>
            </a:solidFill>
            <a:ln w="5935" cap="flat">
              <a:noFill/>
              <a:prstDash val="solid"/>
              <a:miter/>
            </a:ln>
          </p:spPr>
          <p:txBody>
            <a:bodyPr rtlCol="0" anchor="ctr"/>
            <a:lstStyle/>
            <a:p>
              <a:endParaRPr lang="es-BO"/>
            </a:p>
          </p:txBody>
        </p:sp>
        <p:sp>
          <p:nvSpPr>
            <p:cNvPr id="320" name="Forma libre: forma 319">
              <a:extLst>
                <a:ext uri="{FF2B5EF4-FFF2-40B4-BE49-F238E27FC236}">
                  <a16:creationId xmlns:a16="http://schemas.microsoft.com/office/drawing/2014/main" id="{5FF9172C-0B0D-A822-AA22-ED417F1F2B77}"/>
                </a:ext>
              </a:extLst>
            </p:cNvPr>
            <p:cNvSpPr/>
            <p:nvPr/>
          </p:nvSpPr>
          <p:spPr>
            <a:xfrm>
              <a:off x="11105488" y="1980104"/>
              <a:ext cx="32800" cy="33271"/>
            </a:xfrm>
            <a:custGeom>
              <a:avLst/>
              <a:gdLst>
                <a:gd name="connsiteX0" fmla="*/ 1844 w 32800"/>
                <a:gd name="connsiteY0" fmla="*/ 7090 h 33271"/>
                <a:gd name="connsiteX1" fmla="*/ 12192 w 32800"/>
                <a:gd name="connsiteY1" fmla="*/ 429 h 33271"/>
                <a:gd name="connsiteX2" fmla="*/ 24324 w 32800"/>
                <a:gd name="connsiteY2" fmla="*/ 2332 h 33271"/>
                <a:gd name="connsiteX3" fmla="*/ 32769 w 32800"/>
                <a:gd name="connsiteY3" fmla="*/ 17973 h 33271"/>
                <a:gd name="connsiteX4" fmla="*/ 22956 w 32800"/>
                <a:gd name="connsiteY4" fmla="*/ 31890 h 33271"/>
                <a:gd name="connsiteX5" fmla="*/ 119 w 32800"/>
                <a:gd name="connsiteY5" fmla="*/ 16903 h 33271"/>
                <a:gd name="connsiteX6" fmla="*/ 178 w 32800"/>
                <a:gd name="connsiteY6" fmla="*/ 8934 h 33271"/>
                <a:gd name="connsiteX7" fmla="*/ 0 w 32800"/>
                <a:gd name="connsiteY7" fmla="*/ 8934 h 33271"/>
                <a:gd name="connsiteX8" fmla="*/ 1784 w 32800"/>
                <a:gd name="connsiteY8" fmla="*/ 7149 h 3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0" h="33271">
                  <a:moveTo>
                    <a:pt x="1844" y="7090"/>
                  </a:moveTo>
                  <a:cubicBezTo>
                    <a:pt x="5115" y="4592"/>
                    <a:pt x="8088" y="1559"/>
                    <a:pt x="12192" y="429"/>
                  </a:cubicBezTo>
                  <a:cubicBezTo>
                    <a:pt x="16474" y="-582"/>
                    <a:pt x="20577" y="251"/>
                    <a:pt x="24324" y="2332"/>
                  </a:cubicBezTo>
                  <a:cubicBezTo>
                    <a:pt x="30450" y="5722"/>
                    <a:pt x="33126" y="11015"/>
                    <a:pt x="32769" y="17973"/>
                  </a:cubicBezTo>
                  <a:cubicBezTo>
                    <a:pt x="32412" y="24634"/>
                    <a:pt x="28904" y="29273"/>
                    <a:pt x="22956" y="31890"/>
                  </a:cubicBezTo>
                  <a:cubicBezTo>
                    <a:pt x="12132" y="36588"/>
                    <a:pt x="297" y="28738"/>
                    <a:pt x="119" y="16903"/>
                  </a:cubicBezTo>
                  <a:cubicBezTo>
                    <a:pt x="119" y="14226"/>
                    <a:pt x="119" y="11610"/>
                    <a:pt x="178" y="8934"/>
                  </a:cubicBezTo>
                  <a:lnTo>
                    <a:pt x="0" y="8934"/>
                  </a:lnTo>
                  <a:cubicBezTo>
                    <a:pt x="1546" y="9290"/>
                    <a:pt x="1665" y="8220"/>
                    <a:pt x="1784" y="7149"/>
                  </a:cubicBezTo>
                  <a:close/>
                </a:path>
              </a:pathLst>
            </a:custGeom>
            <a:solidFill>
              <a:srgbClr val="184794">
                <a:alpha val="24000"/>
              </a:srgbClr>
            </a:solidFill>
            <a:ln w="5935" cap="flat">
              <a:noFill/>
              <a:prstDash val="solid"/>
              <a:miter/>
            </a:ln>
          </p:spPr>
          <p:txBody>
            <a:bodyPr rtlCol="0" anchor="ctr"/>
            <a:lstStyle/>
            <a:p>
              <a:endParaRPr lang="es-BO"/>
            </a:p>
          </p:txBody>
        </p:sp>
        <p:sp>
          <p:nvSpPr>
            <p:cNvPr id="321" name="Forma libre: forma 320">
              <a:extLst>
                <a:ext uri="{FF2B5EF4-FFF2-40B4-BE49-F238E27FC236}">
                  <a16:creationId xmlns:a16="http://schemas.microsoft.com/office/drawing/2014/main" id="{D86AF704-B027-8C28-EAD9-99E86BB6DB43}"/>
                </a:ext>
              </a:extLst>
            </p:cNvPr>
            <p:cNvSpPr/>
            <p:nvPr/>
          </p:nvSpPr>
          <p:spPr>
            <a:xfrm>
              <a:off x="11061954" y="2013824"/>
              <a:ext cx="24383" cy="16665"/>
            </a:xfrm>
            <a:custGeom>
              <a:avLst/>
              <a:gdLst>
                <a:gd name="connsiteX0" fmla="*/ 1606 w 24383"/>
                <a:gd name="connsiteY0" fmla="*/ 16606 h 16665"/>
                <a:gd name="connsiteX1" fmla="*/ 0 w 24383"/>
                <a:gd name="connsiteY1" fmla="*/ 13216 h 16665"/>
                <a:gd name="connsiteX2" fmla="*/ 1308 w 24383"/>
                <a:gd name="connsiteY2" fmla="*/ 8042 h 16665"/>
                <a:gd name="connsiteX3" fmla="*/ 11062 w 24383"/>
                <a:gd name="connsiteY3" fmla="*/ 72 h 16665"/>
                <a:gd name="connsiteX4" fmla="*/ 22837 w 24383"/>
                <a:gd name="connsiteY4" fmla="*/ 6317 h 16665"/>
                <a:gd name="connsiteX5" fmla="*/ 24384 w 24383"/>
                <a:gd name="connsiteY5" fmla="*/ 9528 h 16665"/>
                <a:gd name="connsiteX6" fmla="*/ 23313 w 24383"/>
                <a:gd name="connsiteY6" fmla="*/ 9528 h 16665"/>
                <a:gd name="connsiteX7" fmla="*/ 5828 w 24383"/>
                <a:gd name="connsiteY7" fmla="*/ 11848 h 16665"/>
                <a:gd name="connsiteX8" fmla="*/ 1665 w 24383"/>
                <a:gd name="connsiteY8" fmla="*/ 16665 h 1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3" h="16665">
                  <a:moveTo>
                    <a:pt x="1606" y="16606"/>
                  </a:moveTo>
                  <a:cubicBezTo>
                    <a:pt x="1070" y="15476"/>
                    <a:pt x="535" y="14346"/>
                    <a:pt x="0" y="13216"/>
                  </a:cubicBezTo>
                  <a:cubicBezTo>
                    <a:pt x="416" y="11491"/>
                    <a:pt x="714" y="9707"/>
                    <a:pt x="1308" y="8042"/>
                  </a:cubicBezTo>
                  <a:cubicBezTo>
                    <a:pt x="2914" y="3403"/>
                    <a:pt x="6066" y="548"/>
                    <a:pt x="11062" y="72"/>
                  </a:cubicBezTo>
                  <a:cubicBezTo>
                    <a:pt x="16295" y="-403"/>
                    <a:pt x="20399" y="1440"/>
                    <a:pt x="22837" y="6317"/>
                  </a:cubicBezTo>
                  <a:cubicBezTo>
                    <a:pt x="23373" y="7388"/>
                    <a:pt x="23848" y="8458"/>
                    <a:pt x="24384" y="9528"/>
                  </a:cubicBezTo>
                  <a:lnTo>
                    <a:pt x="23313" y="9528"/>
                  </a:lnTo>
                  <a:cubicBezTo>
                    <a:pt x="17485" y="10302"/>
                    <a:pt x="11657" y="11015"/>
                    <a:pt x="5828" y="11848"/>
                  </a:cubicBezTo>
                  <a:cubicBezTo>
                    <a:pt x="3152" y="12205"/>
                    <a:pt x="1665" y="13811"/>
                    <a:pt x="1665" y="16665"/>
                  </a:cubicBezTo>
                  <a:close/>
                </a:path>
              </a:pathLst>
            </a:custGeom>
            <a:solidFill>
              <a:srgbClr val="184794">
                <a:alpha val="24000"/>
              </a:srgbClr>
            </a:solidFill>
            <a:ln w="5935" cap="flat">
              <a:noFill/>
              <a:prstDash val="solid"/>
              <a:miter/>
            </a:ln>
          </p:spPr>
          <p:txBody>
            <a:bodyPr rtlCol="0" anchor="ctr"/>
            <a:lstStyle/>
            <a:p>
              <a:endParaRPr lang="es-BO"/>
            </a:p>
          </p:txBody>
        </p:sp>
        <p:sp>
          <p:nvSpPr>
            <p:cNvPr id="322" name="Forma libre: forma 321">
              <a:extLst>
                <a:ext uri="{FF2B5EF4-FFF2-40B4-BE49-F238E27FC236}">
                  <a16:creationId xmlns:a16="http://schemas.microsoft.com/office/drawing/2014/main" id="{70BFBC90-083C-5D09-260C-EBBE4E2D8EA3}"/>
                </a:ext>
              </a:extLst>
            </p:cNvPr>
            <p:cNvSpPr/>
            <p:nvPr/>
          </p:nvSpPr>
          <p:spPr>
            <a:xfrm>
              <a:off x="10975184" y="2019717"/>
              <a:ext cx="7315" cy="1933"/>
            </a:xfrm>
            <a:custGeom>
              <a:avLst/>
              <a:gdLst>
                <a:gd name="connsiteX0" fmla="*/ 0 w 7315"/>
                <a:gd name="connsiteY0" fmla="*/ 1673 h 1933"/>
                <a:gd name="connsiteX1" fmla="*/ 7315 w 7315"/>
                <a:gd name="connsiteY1" fmla="*/ 67 h 1933"/>
                <a:gd name="connsiteX2" fmla="*/ 0 w 7315"/>
                <a:gd name="connsiteY2" fmla="*/ 1673 h 1933"/>
              </a:gdLst>
              <a:ahLst/>
              <a:cxnLst>
                <a:cxn ang="0">
                  <a:pos x="connsiteX0" y="connsiteY0"/>
                </a:cxn>
                <a:cxn ang="0">
                  <a:pos x="connsiteX1" y="connsiteY1"/>
                </a:cxn>
                <a:cxn ang="0">
                  <a:pos x="connsiteX2" y="connsiteY2"/>
                </a:cxn>
              </a:cxnLst>
              <a:rect l="l" t="t" r="r" b="b"/>
              <a:pathLst>
                <a:path w="7315" h="1933">
                  <a:moveTo>
                    <a:pt x="0" y="1673"/>
                  </a:moveTo>
                  <a:cubicBezTo>
                    <a:pt x="2141" y="-230"/>
                    <a:pt x="4758" y="-52"/>
                    <a:pt x="7315" y="67"/>
                  </a:cubicBezTo>
                  <a:cubicBezTo>
                    <a:pt x="5293" y="2387"/>
                    <a:pt x="2617" y="2030"/>
                    <a:pt x="0" y="1673"/>
                  </a:cubicBezTo>
                  <a:close/>
                </a:path>
              </a:pathLst>
            </a:custGeom>
            <a:solidFill>
              <a:srgbClr val="252B5D">
                <a:alpha val="24000"/>
              </a:srgbClr>
            </a:solidFill>
            <a:ln w="5935" cap="flat">
              <a:noFill/>
              <a:prstDash val="solid"/>
              <a:miter/>
            </a:ln>
          </p:spPr>
          <p:txBody>
            <a:bodyPr rtlCol="0" anchor="ctr"/>
            <a:lstStyle/>
            <a:p>
              <a:endParaRPr lang="es-BO"/>
            </a:p>
          </p:txBody>
        </p:sp>
        <p:sp>
          <p:nvSpPr>
            <p:cNvPr id="323" name="Forma libre: forma 322">
              <a:extLst>
                <a:ext uri="{FF2B5EF4-FFF2-40B4-BE49-F238E27FC236}">
                  <a16:creationId xmlns:a16="http://schemas.microsoft.com/office/drawing/2014/main" id="{537D94B2-7E21-D290-DBF1-0336BFE7183A}"/>
                </a:ext>
              </a:extLst>
            </p:cNvPr>
            <p:cNvSpPr/>
            <p:nvPr/>
          </p:nvSpPr>
          <p:spPr>
            <a:xfrm>
              <a:off x="10884488" y="2034534"/>
              <a:ext cx="3806" cy="1605"/>
            </a:xfrm>
            <a:custGeom>
              <a:avLst/>
              <a:gdLst>
                <a:gd name="connsiteX0" fmla="*/ 3806 w 3806"/>
                <a:gd name="connsiteY0" fmla="*/ 1606 h 1605"/>
                <a:gd name="connsiteX1" fmla="*/ 0 w 3806"/>
                <a:gd name="connsiteY1" fmla="*/ 119 h 1605"/>
                <a:gd name="connsiteX2" fmla="*/ 3806 w 3806"/>
                <a:gd name="connsiteY2" fmla="*/ 1606 h 1605"/>
              </a:gdLst>
              <a:ahLst/>
              <a:cxnLst>
                <a:cxn ang="0">
                  <a:pos x="connsiteX0" y="connsiteY0"/>
                </a:cxn>
                <a:cxn ang="0">
                  <a:pos x="connsiteX1" y="connsiteY1"/>
                </a:cxn>
                <a:cxn ang="0">
                  <a:pos x="connsiteX2" y="connsiteY2"/>
                </a:cxn>
              </a:cxnLst>
              <a:rect l="l" t="t" r="r" b="b"/>
              <a:pathLst>
                <a:path w="3806" h="1605">
                  <a:moveTo>
                    <a:pt x="3806" y="1606"/>
                  </a:moveTo>
                  <a:lnTo>
                    <a:pt x="0" y="119"/>
                  </a:lnTo>
                  <a:cubicBezTo>
                    <a:pt x="1606" y="-178"/>
                    <a:pt x="2974" y="0"/>
                    <a:pt x="3806" y="1606"/>
                  </a:cubicBezTo>
                  <a:close/>
                </a:path>
              </a:pathLst>
            </a:custGeom>
            <a:solidFill>
              <a:srgbClr val="252B5D">
                <a:alpha val="24000"/>
              </a:srgbClr>
            </a:solidFill>
            <a:ln w="5935" cap="flat">
              <a:noFill/>
              <a:prstDash val="solid"/>
              <a:miter/>
            </a:ln>
          </p:spPr>
          <p:txBody>
            <a:bodyPr rtlCol="0" anchor="ctr"/>
            <a:lstStyle/>
            <a:p>
              <a:endParaRPr lang="es-BO"/>
            </a:p>
          </p:txBody>
        </p:sp>
        <p:sp>
          <p:nvSpPr>
            <p:cNvPr id="324" name="Forma libre: forma 323">
              <a:extLst>
                <a:ext uri="{FF2B5EF4-FFF2-40B4-BE49-F238E27FC236}">
                  <a16:creationId xmlns:a16="http://schemas.microsoft.com/office/drawing/2014/main" id="{C9F18597-A154-0EF3-C41B-C8492ACC8B1D}"/>
                </a:ext>
              </a:extLst>
            </p:cNvPr>
            <p:cNvSpPr/>
            <p:nvPr/>
          </p:nvSpPr>
          <p:spPr>
            <a:xfrm>
              <a:off x="11576464" y="1713608"/>
              <a:ext cx="23832" cy="27593"/>
            </a:xfrm>
            <a:custGeom>
              <a:avLst/>
              <a:gdLst>
                <a:gd name="connsiteX0" fmla="*/ 23833 w 23832"/>
                <a:gd name="connsiteY0" fmla="*/ 22732 h 27593"/>
                <a:gd name="connsiteX1" fmla="*/ 23833 w 23832"/>
                <a:gd name="connsiteY1" fmla="*/ 23267 h 27593"/>
                <a:gd name="connsiteX2" fmla="*/ 12592 w 23832"/>
                <a:gd name="connsiteY2" fmla="*/ 27489 h 27593"/>
                <a:gd name="connsiteX3" fmla="*/ 103 w 23832"/>
                <a:gd name="connsiteY3" fmla="*/ 15179 h 27593"/>
                <a:gd name="connsiteX4" fmla="*/ 10095 w 23832"/>
                <a:gd name="connsiteY4" fmla="*/ 73 h 27593"/>
                <a:gd name="connsiteX5" fmla="*/ 12771 w 23832"/>
                <a:gd name="connsiteY5" fmla="*/ 311 h 27593"/>
                <a:gd name="connsiteX6" fmla="*/ 23833 w 23832"/>
                <a:gd name="connsiteY6" fmla="*/ 22732 h 2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32" h="27593">
                  <a:moveTo>
                    <a:pt x="23833" y="22732"/>
                  </a:moveTo>
                  <a:lnTo>
                    <a:pt x="23833" y="23267"/>
                  </a:lnTo>
                  <a:cubicBezTo>
                    <a:pt x="20621" y="26062"/>
                    <a:pt x="17231" y="28084"/>
                    <a:pt x="12592" y="27489"/>
                  </a:cubicBezTo>
                  <a:cubicBezTo>
                    <a:pt x="6348" y="26716"/>
                    <a:pt x="936" y="21661"/>
                    <a:pt x="103" y="15179"/>
                  </a:cubicBezTo>
                  <a:cubicBezTo>
                    <a:pt x="-729" y="8458"/>
                    <a:pt x="3553" y="1857"/>
                    <a:pt x="10095" y="73"/>
                  </a:cubicBezTo>
                  <a:cubicBezTo>
                    <a:pt x="10927" y="-165"/>
                    <a:pt x="11879" y="251"/>
                    <a:pt x="12771" y="311"/>
                  </a:cubicBezTo>
                  <a:cubicBezTo>
                    <a:pt x="16458" y="7804"/>
                    <a:pt x="20145" y="15238"/>
                    <a:pt x="23833" y="22732"/>
                  </a:cubicBezTo>
                  <a:close/>
                </a:path>
              </a:pathLst>
            </a:custGeom>
            <a:solidFill>
              <a:srgbClr val="38ADD7">
                <a:alpha val="24000"/>
              </a:srgbClr>
            </a:solidFill>
            <a:ln w="5935" cap="flat">
              <a:noFill/>
              <a:prstDash val="solid"/>
              <a:miter/>
            </a:ln>
          </p:spPr>
          <p:txBody>
            <a:bodyPr rtlCol="0" anchor="ctr"/>
            <a:lstStyle/>
            <a:p>
              <a:endParaRPr lang="es-BO"/>
            </a:p>
          </p:txBody>
        </p:sp>
        <p:sp>
          <p:nvSpPr>
            <p:cNvPr id="325" name="Forma libre: forma 324">
              <a:extLst>
                <a:ext uri="{FF2B5EF4-FFF2-40B4-BE49-F238E27FC236}">
                  <a16:creationId xmlns:a16="http://schemas.microsoft.com/office/drawing/2014/main" id="{5A728FD4-A6A5-06EE-7B29-602F698B8E43}"/>
                </a:ext>
              </a:extLst>
            </p:cNvPr>
            <p:cNvSpPr/>
            <p:nvPr/>
          </p:nvSpPr>
          <p:spPr>
            <a:xfrm>
              <a:off x="11589235" y="1712668"/>
              <a:ext cx="15818" cy="23671"/>
            </a:xfrm>
            <a:custGeom>
              <a:avLst/>
              <a:gdLst>
                <a:gd name="connsiteX0" fmla="*/ 11062 w 15818"/>
                <a:gd name="connsiteY0" fmla="*/ 23672 h 23671"/>
                <a:gd name="connsiteX1" fmla="*/ 0 w 15818"/>
                <a:gd name="connsiteY1" fmla="*/ 1251 h 23671"/>
                <a:gd name="connsiteX2" fmla="*/ 297 w 15818"/>
                <a:gd name="connsiteY2" fmla="*/ 2 h 23671"/>
                <a:gd name="connsiteX3" fmla="*/ 12073 w 15818"/>
                <a:gd name="connsiteY3" fmla="*/ 4997 h 23671"/>
                <a:gd name="connsiteX4" fmla="*/ 11062 w 15818"/>
                <a:gd name="connsiteY4" fmla="*/ 23672 h 2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8" h="23671">
                  <a:moveTo>
                    <a:pt x="11062" y="23672"/>
                  </a:moveTo>
                  <a:cubicBezTo>
                    <a:pt x="7375" y="16178"/>
                    <a:pt x="3687" y="8744"/>
                    <a:pt x="0" y="1251"/>
                  </a:cubicBezTo>
                  <a:cubicBezTo>
                    <a:pt x="119" y="834"/>
                    <a:pt x="238" y="418"/>
                    <a:pt x="297" y="2"/>
                  </a:cubicBezTo>
                  <a:cubicBezTo>
                    <a:pt x="4936" y="-58"/>
                    <a:pt x="8921" y="1370"/>
                    <a:pt x="12073" y="4997"/>
                  </a:cubicBezTo>
                  <a:cubicBezTo>
                    <a:pt x="17366" y="11004"/>
                    <a:pt x="17069" y="17249"/>
                    <a:pt x="11062" y="23672"/>
                  </a:cubicBezTo>
                  <a:close/>
                </a:path>
              </a:pathLst>
            </a:custGeom>
            <a:solidFill>
              <a:srgbClr val="184794">
                <a:alpha val="24000"/>
              </a:srgbClr>
            </a:solidFill>
            <a:ln w="5935" cap="flat">
              <a:noFill/>
              <a:prstDash val="solid"/>
              <a:miter/>
            </a:ln>
          </p:spPr>
          <p:txBody>
            <a:bodyPr rtlCol="0" anchor="ctr"/>
            <a:lstStyle/>
            <a:p>
              <a:endParaRPr lang="es-BO"/>
            </a:p>
          </p:txBody>
        </p:sp>
        <p:sp>
          <p:nvSpPr>
            <p:cNvPr id="326" name="Forma libre: forma 325">
              <a:extLst>
                <a:ext uri="{FF2B5EF4-FFF2-40B4-BE49-F238E27FC236}">
                  <a16:creationId xmlns:a16="http://schemas.microsoft.com/office/drawing/2014/main" id="{6D5ECC3B-D447-1FBF-25DE-2B9D00BCFA39}"/>
                </a:ext>
              </a:extLst>
            </p:cNvPr>
            <p:cNvSpPr/>
            <p:nvPr/>
          </p:nvSpPr>
          <p:spPr>
            <a:xfrm>
              <a:off x="11208196" y="1897866"/>
              <a:ext cx="49599" cy="135120"/>
            </a:xfrm>
            <a:custGeom>
              <a:avLst/>
              <a:gdLst>
                <a:gd name="connsiteX0" fmla="*/ 8029 w 49599"/>
                <a:gd name="connsiteY0" fmla="*/ 135002 h 135120"/>
                <a:gd name="connsiteX1" fmla="*/ 5947 w 49599"/>
                <a:gd name="connsiteY1" fmla="*/ 131196 h 135120"/>
                <a:gd name="connsiteX2" fmla="*/ 0 w 49599"/>
                <a:gd name="connsiteY2" fmla="*/ 98427 h 135120"/>
                <a:gd name="connsiteX3" fmla="*/ 535 w 49599"/>
                <a:gd name="connsiteY3" fmla="*/ 95513 h 135120"/>
                <a:gd name="connsiteX4" fmla="*/ 11359 w 49599"/>
                <a:gd name="connsiteY4" fmla="*/ 46269 h 135120"/>
                <a:gd name="connsiteX5" fmla="*/ 2141 w 49599"/>
                <a:gd name="connsiteY5" fmla="*/ 25097 h 135120"/>
                <a:gd name="connsiteX6" fmla="*/ 4936 w 49599"/>
                <a:gd name="connsiteY6" fmla="*/ 6126 h 135120"/>
                <a:gd name="connsiteX7" fmla="*/ 6304 w 49599"/>
                <a:gd name="connsiteY7" fmla="*/ 178 h 135120"/>
                <a:gd name="connsiteX8" fmla="*/ 8207 w 49599"/>
                <a:gd name="connsiteY8" fmla="*/ 0 h 135120"/>
                <a:gd name="connsiteX9" fmla="*/ 27119 w 49599"/>
                <a:gd name="connsiteY9" fmla="*/ 27892 h 135120"/>
                <a:gd name="connsiteX10" fmla="*/ 33126 w 49599"/>
                <a:gd name="connsiteY10" fmla="*/ 31461 h 135120"/>
                <a:gd name="connsiteX11" fmla="*/ 33126 w 49599"/>
                <a:gd name="connsiteY11" fmla="*/ 31461 h 135120"/>
                <a:gd name="connsiteX12" fmla="*/ 34970 w 49599"/>
                <a:gd name="connsiteY12" fmla="*/ 33245 h 135120"/>
                <a:gd name="connsiteX13" fmla="*/ 36219 w 49599"/>
                <a:gd name="connsiteY13" fmla="*/ 35029 h 135120"/>
                <a:gd name="connsiteX14" fmla="*/ 49600 w 49599"/>
                <a:gd name="connsiteY14" fmla="*/ 68572 h 135120"/>
                <a:gd name="connsiteX15" fmla="*/ 21470 w 49599"/>
                <a:gd name="connsiteY15" fmla="*/ 115971 h 135120"/>
                <a:gd name="connsiteX16" fmla="*/ 7910 w 49599"/>
                <a:gd name="connsiteY16" fmla="*/ 135121 h 1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99" h="135120">
                  <a:moveTo>
                    <a:pt x="8029" y="135002"/>
                  </a:moveTo>
                  <a:cubicBezTo>
                    <a:pt x="7315" y="133753"/>
                    <a:pt x="6304" y="132564"/>
                    <a:pt x="5947" y="131196"/>
                  </a:cubicBezTo>
                  <a:cubicBezTo>
                    <a:pt x="2914" y="120491"/>
                    <a:pt x="1308" y="109488"/>
                    <a:pt x="0" y="98427"/>
                  </a:cubicBezTo>
                  <a:cubicBezTo>
                    <a:pt x="178" y="97475"/>
                    <a:pt x="357" y="96464"/>
                    <a:pt x="535" y="95513"/>
                  </a:cubicBezTo>
                  <a:cubicBezTo>
                    <a:pt x="10586" y="80525"/>
                    <a:pt x="14571" y="64170"/>
                    <a:pt x="11359" y="46269"/>
                  </a:cubicBezTo>
                  <a:cubicBezTo>
                    <a:pt x="9991" y="38478"/>
                    <a:pt x="6482" y="31580"/>
                    <a:pt x="2141" y="25097"/>
                  </a:cubicBezTo>
                  <a:cubicBezTo>
                    <a:pt x="1427" y="18555"/>
                    <a:pt x="3806" y="12430"/>
                    <a:pt x="4936" y="6126"/>
                  </a:cubicBezTo>
                  <a:cubicBezTo>
                    <a:pt x="5293" y="4103"/>
                    <a:pt x="5828" y="2141"/>
                    <a:pt x="6304" y="178"/>
                  </a:cubicBezTo>
                  <a:cubicBezTo>
                    <a:pt x="6958" y="178"/>
                    <a:pt x="7612" y="59"/>
                    <a:pt x="8207" y="0"/>
                  </a:cubicBezTo>
                  <a:cubicBezTo>
                    <a:pt x="12251" y="10824"/>
                    <a:pt x="18080" y="20458"/>
                    <a:pt x="27119" y="27892"/>
                  </a:cubicBezTo>
                  <a:cubicBezTo>
                    <a:pt x="28904" y="29379"/>
                    <a:pt x="31104" y="30271"/>
                    <a:pt x="33126" y="31461"/>
                  </a:cubicBezTo>
                  <a:lnTo>
                    <a:pt x="33126" y="31461"/>
                  </a:lnTo>
                  <a:lnTo>
                    <a:pt x="34970" y="33245"/>
                  </a:lnTo>
                  <a:cubicBezTo>
                    <a:pt x="35386" y="33840"/>
                    <a:pt x="35802" y="34434"/>
                    <a:pt x="36219" y="35029"/>
                  </a:cubicBezTo>
                  <a:cubicBezTo>
                    <a:pt x="38479" y="47102"/>
                    <a:pt x="44188" y="57807"/>
                    <a:pt x="49600" y="68572"/>
                  </a:cubicBezTo>
                  <a:cubicBezTo>
                    <a:pt x="39073" y="83677"/>
                    <a:pt x="30688" y="100032"/>
                    <a:pt x="21470" y="115971"/>
                  </a:cubicBezTo>
                  <a:cubicBezTo>
                    <a:pt x="17544" y="122691"/>
                    <a:pt x="12489" y="128758"/>
                    <a:pt x="7910" y="135121"/>
                  </a:cubicBezTo>
                  <a:close/>
                </a:path>
              </a:pathLst>
            </a:custGeom>
            <a:solidFill>
              <a:srgbClr val="38ADD7">
                <a:alpha val="24000"/>
              </a:srgbClr>
            </a:solidFill>
            <a:ln w="5935" cap="flat">
              <a:noFill/>
              <a:prstDash val="solid"/>
              <a:miter/>
            </a:ln>
          </p:spPr>
          <p:txBody>
            <a:bodyPr rtlCol="0" anchor="ctr"/>
            <a:lstStyle/>
            <a:p>
              <a:endParaRPr lang="es-BO"/>
            </a:p>
          </p:txBody>
        </p:sp>
        <p:sp>
          <p:nvSpPr>
            <p:cNvPr id="327" name="Forma libre: forma 326">
              <a:extLst>
                <a:ext uri="{FF2B5EF4-FFF2-40B4-BE49-F238E27FC236}">
                  <a16:creationId xmlns:a16="http://schemas.microsoft.com/office/drawing/2014/main" id="{25E9D090-3B04-AF87-5CDA-8DA546633986}"/>
                </a:ext>
              </a:extLst>
            </p:cNvPr>
            <p:cNvSpPr/>
            <p:nvPr/>
          </p:nvSpPr>
          <p:spPr>
            <a:xfrm>
              <a:off x="11248162" y="1852192"/>
              <a:ext cx="53380" cy="53648"/>
            </a:xfrm>
            <a:custGeom>
              <a:avLst/>
              <a:gdLst>
                <a:gd name="connsiteX0" fmla="*/ 53347 w 53380"/>
                <a:gd name="connsiteY0" fmla="*/ 27833 h 53648"/>
                <a:gd name="connsiteX1" fmla="*/ 26525 w 53380"/>
                <a:gd name="connsiteY1" fmla="*/ 53644 h 53648"/>
                <a:gd name="connsiteX2" fmla="*/ 0 w 53380"/>
                <a:gd name="connsiteY2" fmla="*/ 26406 h 53648"/>
                <a:gd name="connsiteX3" fmla="*/ 26525 w 53380"/>
                <a:gd name="connsiteY3" fmla="*/ 0 h 53648"/>
                <a:gd name="connsiteX4" fmla="*/ 53347 w 53380"/>
                <a:gd name="connsiteY4" fmla="*/ 27774 h 53648"/>
                <a:gd name="connsiteX5" fmla="*/ 12905 w 53380"/>
                <a:gd name="connsiteY5" fmla="*/ 26465 h 53648"/>
                <a:gd name="connsiteX6" fmla="*/ 25811 w 53380"/>
                <a:gd name="connsiteY6" fmla="*/ 40917 h 53648"/>
                <a:gd name="connsiteX7" fmla="*/ 40798 w 53380"/>
                <a:gd name="connsiteY7" fmla="*/ 27417 h 53648"/>
                <a:gd name="connsiteX8" fmla="*/ 26763 w 53380"/>
                <a:gd name="connsiteY8" fmla="*/ 13084 h 53648"/>
                <a:gd name="connsiteX9" fmla="*/ 12846 w 53380"/>
                <a:gd name="connsiteY9" fmla="*/ 26465 h 5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80" h="53648">
                  <a:moveTo>
                    <a:pt x="53347" y="27833"/>
                  </a:moveTo>
                  <a:cubicBezTo>
                    <a:pt x="53941" y="39965"/>
                    <a:pt x="42344" y="53941"/>
                    <a:pt x="26525" y="53644"/>
                  </a:cubicBezTo>
                  <a:cubicBezTo>
                    <a:pt x="11716" y="53406"/>
                    <a:pt x="0" y="41333"/>
                    <a:pt x="0" y="26406"/>
                  </a:cubicBezTo>
                  <a:cubicBezTo>
                    <a:pt x="0" y="13976"/>
                    <a:pt x="10289" y="60"/>
                    <a:pt x="26525" y="0"/>
                  </a:cubicBezTo>
                  <a:cubicBezTo>
                    <a:pt x="41452" y="0"/>
                    <a:pt x="54120" y="11776"/>
                    <a:pt x="53347" y="27774"/>
                  </a:cubicBezTo>
                  <a:close/>
                  <a:moveTo>
                    <a:pt x="12905" y="26465"/>
                  </a:moveTo>
                  <a:cubicBezTo>
                    <a:pt x="12727" y="34494"/>
                    <a:pt x="18258" y="40263"/>
                    <a:pt x="25811" y="40917"/>
                  </a:cubicBezTo>
                  <a:cubicBezTo>
                    <a:pt x="32829" y="41512"/>
                    <a:pt x="40857" y="35565"/>
                    <a:pt x="40798" y="27417"/>
                  </a:cubicBezTo>
                  <a:cubicBezTo>
                    <a:pt x="40798" y="18912"/>
                    <a:pt x="35208" y="13084"/>
                    <a:pt x="26763" y="13084"/>
                  </a:cubicBezTo>
                  <a:cubicBezTo>
                    <a:pt x="18555" y="13084"/>
                    <a:pt x="13024" y="18377"/>
                    <a:pt x="12846" y="26465"/>
                  </a:cubicBezTo>
                  <a:close/>
                </a:path>
              </a:pathLst>
            </a:custGeom>
            <a:solidFill>
              <a:srgbClr val="184794">
                <a:alpha val="24000"/>
              </a:srgbClr>
            </a:solidFill>
            <a:ln w="5935" cap="flat">
              <a:noFill/>
              <a:prstDash val="solid"/>
              <a:miter/>
            </a:ln>
          </p:spPr>
          <p:txBody>
            <a:bodyPr rtlCol="0" anchor="ctr"/>
            <a:lstStyle/>
            <a:p>
              <a:endParaRPr lang="es-BO"/>
            </a:p>
          </p:txBody>
        </p:sp>
        <p:sp>
          <p:nvSpPr>
            <p:cNvPr id="328" name="Forma libre: forma 327">
              <a:extLst>
                <a:ext uri="{FF2B5EF4-FFF2-40B4-BE49-F238E27FC236}">
                  <a16:creationId xmlns:a16="http://schemas.microsoft.com/office/drawing/2014/main" id="{15626CA7-236B-6FAB-FBDA-51BC03592A9D}"/>
                </a:ext>
              </a:extLst>
            </p:cNvPr>
            <p:cNvSpPr/>
            <p:nvPr/>
          </p:nvSpPr>
          <p:spPr>
            <a:xfrm>
              <a:off x="11214798" y="1869438"/>
              <a:ext cx="26643" cy="59769"/>
            </a:xfrm>
            <a:custGeom>
              <a:avLst/>
              <a:gdLst>
                <a:gd name="connsiteX0" fmla="*/ 26644 w 26643"/>
                <a:gd name="connsiteY0" fmla="*/ 59770 h 59769"/>
                <a:gd name="connsiteX1" fmla="*/ 20637 w 26643"/>
                <a:gd name="connsiteY1" fmla="*/ 56201 h 59769"/>
                <a:gd name="connsiteX2" fmla="*/ 1725 w 26643"/>
                <a:gd name="connsiteY2" fmla="*/ 28309 h 59769"/>
                <a:gd name="connsiteX3" fmla="*/ 1606 w 26643"/>
                <a:gd name="connsiteY3" fmla="*/ 26882 h 59769"/>
                <a:gd name="connsiteX4" fmla="*/ 0 w 26643"/>
                <a:gd name="connsiteY4" fmla="*/ 21232 h 59769"/>
                <a:gd name="connsiteX5" fmla="*/ 3152 w 26643"/>
                <a:gd name="connsiteY5" fmla="*/ 18853 h 59769"/>
                <a:gd name="connsiteX6" fmla="*/ 10467 w 26643"/>
                <a:gd name="connsiteY6" fmla="*/ 0 h 59769"/>
                <a:gd name="connsiteX7" fmla="*/ 24741 w 26643"/>
                <a:gd name="connsiteY7" fmla="*/ 3568 h 59769"/>
                <a:gd name="connsiteX8" fmla="*/ 23848 w 26643"/>
                <a:gd name="connsiteY8" fmla="*/ 16950 h 59769"/>
                <a:gd name="connsiteX9" fmla="*/ 23492 w 26643"/>
                <a:gd name="connsiteY9" fmla="*/ 29498 h 59769"/>
                <a:gd name="connsiteX10" fmla="*/ 26406 w 26643"/>
                <a:gd name="connsiteY10" fmla="*/ 52574 h 59769"/>
                <a:gd name="connsiteX11" fmla="*/ 26644 w 26643"/>
                <a:gd name="connsiteY11" fmla="*/ 59710 h 5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3" h="59769">
                  <a:moveTo>
                    <a:pt x="26644" y="59770"/>
                  </a:moveTo>
                  <a:cubicBezTo>
                    <a:pt x="24622" y="58580"/>
                    <a:pt x="22421" y="57688"/>
                    <a:pt x="20637" y="56201"/>
                  </a:cubicBezTo>
                  <a:cubicBezTo>
                    <a:pt x="11597" y="48767"/>
                    <a:pt x="5769" y="39133"/>
                    <a:pt x="1725" y="28309"/>
                  </a:cubicBezTo>
                  <a:cubicBezTo>
                    <a:pt x="1844" y="27833"/>
                    <a:pt x="1784" y="27357"/>
                    <a:pt x="1606" y="26882"/>
                  </a:cubicBezTo>
                  <a:cubicBezTo>
                    <a:pt x="1070" y="24978"/>
                    <a:pt x="535" y="23135"/>
                    <a:pt x="0" y="21232"/>
                  </a:cubicBezTo>
                  <a:cubicBezTo>
                    <a:pt x="1606" y="21232"/>
                    <a:pt x="2557" y="20518"/>
                    <a:pt x="3152" y="18853"/>
                  </a:cubicBezTo>
                  <a:cubicBezTo>
                    <a:pt x="5471" y="12549"/>
                    <a:pt x="8029" y="6304"/>
                    <a:pt x="10467" y="0"/>
                  </a:cubicBezTo>
                  <a:cubicBezTo>
                    <a:pt x="15225" y="1190"/>
                    <a:pt x="19983" y="2379"/>
                    <a:pt x="24741" y="3568"/>
                  </a:cubicBezTo>
                  <a:cubicBezTo>
                    <a:pt x="24443" y="8029"/>
                    <a:pt x="24086" y="12489"/>
                    <a:pt x="23848" y="16950"/>
                  </a:cubicBezTo>
                  <a:cubicBezTo>
                    <a:pt x="23611" y="21113"/>
                    <a:pt x="23135" y="25335"/>
                    <a:pt x="23492" y="29498"/>
                  </a:cubicBezTo>
                  <a:cubicBezTo>
                    <a:pt x="24205" y="37230"/>
                    <a:pt x="25514" y="44902"/>
                    <a:pt x="26406" y="52574"/>
                  </a:cubicBezTo>
                  <a:cubicBezTo>
                    <a:pt x="26703" y="54953"/>
                    <a:pt x="26584" y="57331"/>
                    <a:pt x="26644" y="59710"/>
                  </a:cubicBezTo>
                  <a:close/>
                </a:path>
              </a:pathLst>
            </a:custGeom>
            <a:solidFill>
              <a:srgbClr val="252B5D">
                <a:alpha val="24000"/>
              </a:srgbClr>
            </a:solidFill>
            <a:ln w="5935" cap="flat">
              <a:noFill/>
              <a:prstDash val="solid"/>
              <a:miter/>
            </a:ln>
          </p:spPr>
          <p:txBody>
            <a:bodyPr rtlCol="0" anchor="ctr"/>
            <a:lstStyle/>
            <a:p>
              <a:endParaRPr lang="es-BO"/>
            </a:p>
          </p:txBody>
        </p:sp>
        <p:sp>
          <p:nvSpPr>
            <p:cNvPr id="329" name="Forma libre: forma 328">
              <a:extLst>
                <a:ext uri="{FF2B5EF4-FFF2-40B4-BE49-F238E27FC236}">
                  <a16:creationId xmlns:a16="http://schemas.microsoft.com/office/drawing/2014/main" id="{0D57865A-957E-5AB1-3C35-F87FC4DC141C}"/>
                </a:ext>
              </a:extLst>
            </p:cNvPr>
            <p:cNvSpPr/>
            <p:nvPr/>
          </p:nvSpPr>
          <p:spPr>
            <a:xfrm>
              <a:off x="11225265" y="1831436"/>
              <a:ext cx="25216" cy="41630"/>
            </a:xfrm>
            <a:custGeom>
              <a:avLst/>
              <a:gdLst>
                <a:gd name="connsiteX0" fmla="*/ 14273 w 25216"/>
                <a:gd name="connsiteY0" fmla="*/ 41631 h 41630"/>
                <a:gd name="connsiteX1" fmla="*/ 0 w 25216"/>
                <a:gd name="connsiteY1" fmla="*/ 38062 h 41630"/>
                <a:gd name="connsiteX2" fmla="*/ 21172 w 25216"/>
                <a:gd name="connsiteY2" fmla="*/ 3390 h 41630"/>
                <a:gd name="connsiteX3" fmla="*/ 25216 w 25216"/>
                <a:gd name="connsiteY3" fmla="*/ 0 h 41630"/>
                <a:gd name="connsiteX4" fmla="*/ 25216 w 25216"/>
                <a:gd name="connsiteY4" fmla="*/ 0 h 41630"/>
                <a:gd name="connsiteX5" fmla="*/ 24324 w 25216"/>
                <a:gd name="connsiteY5" fmla="*/ 5234 h 41630"/>
                <a:gd name="connsiteX6" fmla="*/ 14273 w 25216"/>
                <a:gd name="connsiteY6" fmla="*/ 41631 h 4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16" h="41630">
                  <a:moveTo>
                    <a:pt x="14273" y="41631"/>
                  </a:moveTo>
                  <a:cubicBezTo>
                    <a:pt x="9516" y="40441"/>
                    <a:pt x="4758" y="39252"/>
                    <a:pt x="0" y="38062"/>
                  </a:cubicBezTo>
                  <a:cubicBezTo>
                    <a:pt x="5174" y="25335"/>
                    <a:pt x="12965" y="14214"/>
                    <a:pt x="21172" y="3390"/>
                  </a:cubicBezTo>
                  <a:cubicBezTo>
                    <a:pt x="22183" y="2022"/>
                    <a:pt x="23848" y="1130"/>
                    <a:pt x="25216" y="0"/>
                  </a:cubicBezTo>
                  <a:lnTo>
                    <a:pt x="25216" y="0"/>
                  </a:lnTo>
                  <a:cubicBezTo>
                    <a:pt x="24919" y="1784"/>
                    <a:pt x="25038" y="3687"/>
                    <a:pt x="24324" y="5234"/>
                  </a:cubicBezTo>
                  <a:cubicBezTo>
                    <a:pt x="19031" y="16831"/>
                    <a:pt x="17009" y="29320"/>
                    <a:pt x="14273" y="41631"/>
                  </a:cubicBezTo>
                  <a:close/>
                </a:path>
              </a:pathLst>
            </a:custGeom>
            <a:solidFill>
              <a:srgbClr val="18314A">
                <a:alpha val="24000"/>
              </a:srgbClr>
            </a:solidFill>
            <a:ln w="5935" cap="flat">
              <a:noFill/>
              <a:prstDash val="solid"/>
              <a:miter/>
            </a:ln>
          </p:spPr>
          <p:txBody>
            <a:bodyPr rtlCol="0" anchor="ctr"/>
            <a:lstStyle/>
            <a:p>
              <a:endParaRPr lang="es-BO"/>
            </a:p>
          </p:txBody>
        </p:sp>
        <p:sp>
          <p:nvSpPr>
            <p:cNvPr id="330" name="Forma libre: forma 329">
              <a:extLst>
                <a:ext uri="{FF2B5EF4-FFF2-40B4-BE49-F238E27FC236}">
                  <a16:creationId xmlns:a16="http://schemas.microsoft.com/office/drawing/2014/main" id="{4C63EC0A-C052-0E56-C23D-018F25336B50}"/>
                </a:ext>
              </a:extLst>
            </p:cNvPr>
            <p:cNvSpPr/>
            <p:nvPr/>
          </p:nvSpPr>
          <p:spPr>
            <a:xfrm>
              <a:off x="11244534" y="1932836"/>
              <a:ext cx="22599" cy="34434"/>
            </a:xfrm>
            <a:custGeom>
              <a:avLst/>
              <a:gdLst>
                <a:gd name="connsiteX0" fmla="*/ 13381 w 22599"/>
                <a:gd name="connsiteY0" fmla="*/ 33542 h 34434"/>
                <a:gd name="connsiteX1" fmla="*/ 0 w 22599"/>
                <a:gd name="connsiteY1" fmla="*/ 0 h 34434"/>
                <a:gd name="connsiteX2" fmla="*/ 11240 w 22599"/>
                <a:gd name="connsiteY2" fmla="*/ 4104 h 34434"/>
                <a:gd name="connsiteX3" fmla="*/ 14868 w 22599"/>
                <a:gd name="connsiteY3" fmla="*/ 5709 h 34434"/>
                <a:gd name="connsiteX4" fmla="*/ 16593 w 22599"/>
                <a:gd name="connsiteY4" fmla="*/ 11657 h 34434"/>
                <a:gd name="connsiteX5" fmla="*/ 22599 w 22599"/>
                <a:gd name="connsiteY5" fmla="*/ 23670 h 34434"/>
                <a:gd name="connsiteX6" fmla="*/ 22243 w 22599"/>
                <a:gd name="connsiteY6" fmla="*/ 25395 h 34434"/>
                <a:gd name="connsiteX7" fmla="*/ 14035 w 22599"/>
                <a:gd name="connsiteY7" fmla="*/ 34435 h 34434"/>
                <a:gd name="connsiteX8" fmla="*/ 13381 w 22599"/>
                <a:gd name="connsiteY8" fmla="*/ 33661 h 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9" h="34434">
                  <a:moveTo>
                    <a:pt x="13381" y="33542"/>
                  </a:moveTo>
                  <a:cubicBezTo>
                    <a:pt x="7969" y="22718"/>
                    <a:pt x="2260" y="12073"/>
                    <a:pt x="0" y="0"/>
                  </a:cubicBezTo>
                  <a:cubicBezTo>
                    <a:pt x="3747" y="1368"/>
                    <a:pt x="7493" y="2736"/>
                    <a:pt x="11240" y="4104"/>
                  </a:cubicBezTo>
                  <a:cubicBezTo>
                    <a:pt x="12430" y="4639"/>
                    <a:pt x="13679" y="5174"/>
                    <a:pt x="14868" y="5709"/>
                  </a:cubicBezTo>
                  <a:cubicBezTo>
                    <a:pt x="15403" y="7672"/>
                    <a:pt x="15760" y="9813"/>
                    <a:pt x="16593" y="11657"/>
                  </a:cubicBezTo>
                  <a:cubicBezTo>
                    <a:pt x="18436" y="15701"/>
                    <a:pt x="20577" y="19685"/>
                    <a:pt x="22599" y="23670"/>
                  </a:cubicBezTo>
                  <a:cubicBezTo>
                    <a:pt x="22481" y="24265"/>
                    <a:pt x="22362" y="24800"/>
                    <a:pt x="22243" y="25395"/>
                  </a:cubicBezTo>
                  <a:cubicBezTo>
                    <a:pt x="18674" y="27655"/>
                    <a:pt x="16058" y="30747"/>
                    <a:pt x="14035" y="34435"/>
                  </a:cubicBezTo>
                  <a:cubicBezTo>
                    <a:pt x="13857" y="34137"/>
                    <a:pt x="13619" y="33899"/>
                    <a:pt x="13381" y="33661"/>
                  </a:cubicBezTo>
                  <a:close/>
                </a:path>
              </a:pathLst>
            </a:custGeom>
            <a:solidFill>
              <a:srgbClr val="184794">
                <a:alpha val="24000"/>
              </a:srgbClr>
            </a:solidFill>
            <a:ln w="5935" cap="flat">
              <a:noFill/>
              <a:prstDash val="solid"/>
              <a:miter/>
            </a:ln>
          </p:spPr>
          <p:txBody>
            <a:bodyPr rtlCol="0" anchor="ctr"/>
            <a:lstStyle/>
            <a:p>
              <a:endParaRPr lang="es-BO"/>
            </a:p>
          </p:txBody>
        </p:sp>
        <p:sp>
          <p:nvSpPr>
            <p:cNvPr id="331" name="Forma libre: forma 330">
              <a:extLst>
                <a:ext uri="{FF2B5EF4-FFF2-40B4-BE49-F238E27FC236}">
                  <a16:creationId xmlns:a16="http://schemas.microsoft.com/office/drawing/2014/main" id="{DC27B402-F4DF-D938-5FB9-F4BD7CCDF63C}"/>
                </a:ext>
              </a:extLst>
            </p:cNvPr>
            <p:cNvSpPr/>
            <p:nvPr/>
          </p:nvSpPr>
          <p:spPr>
            <a:xfrm>
              <a:off x="11248736" y="1900780"/>
              <a:ext cx="22084" cy="38894"/>
            </a:xfrm>
            <a:custGeom>
              <a:avLst/>
              <a:gdLst>
                <a:gd name="connsiteX0" fmla="*/ 10666 w 22084"/>
                <a:gd name="connsiteY0" fmla="*/ 37705 h 38894"/>
                <a:gd name="connsiteX1" fmla="*/ 7038 w 22084"/>
                <a:gd name="connsiteY1" fmla="*/ 36100 h 38894"/>
                <a:gd name="connsiteX2" fmla="*/ 7752 w 22084"/>
                <a:gd name="connsiteY2" fmla="*/ 33007 h 38894"/>
                <a:gd name="connsiteX3" fmla="*/ 4481 w 22084"/>
                <a:gd name="connsiteY3" fmla="*/ 22778 h 38894"/>
                <a:gd name="connsiteX4" fmla="*/ 80 w 22084"/>
                <a:gd name="connsiteY4" fmla="*/ 4520 h 38894"/>
                <a:gd name="connsiteX5" fmla="*/ 318 w 22084"/>
                <a:gd name="connsiteY5" fmla="*/ 0 h 38894"/>
                <a:gd name="connsiteX6" fmla="*/ 2697 w 22084"/>
                <a:gd name="connsiteY6" fmla="*/ 3747 h 38894"/>
                <a:gd name="connsiteX7" fmla="*/ 21014 w 22084"/>
                <a:gd name="connsiteY7" fmla="*/ 36457 h 38894"/>
                <a:gd name="connsiteX8" fmla="*/ 22085 w 22084"/>
                <a:gd name="connsiteY8" fmla="*/ 38895 h 38894"/>
                <a:gd name="connsiteX9" fmla="*/ 10607 w 22084"/>
                <a:gd name="connsiteY9" fmla="*/ 37646 h 3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4" h="38894">
                  <a:moveTo>
                    <a:pt x="10666" y="37705"/>
                  </a:moveTo>
                  <a:cubicBezTo>
                    <a:pt x="9477" y="37170"/>
                    <a:pt x="8228" y="36635"/>
                    <a:pt x="7038" y="36100"/>
                  </a:cubicBezTo>
                  <a:cubicBezTo>
                    <a:pt x="7276" y="35029"/>
                    <a:pt x="7990" y="33899"/>
                    <a:pt x="7752" y="33007"/>
                  </a:cubicBezTo>
                  <a:cubicBezTo>
                    <a:pt x="6800" y="29558"/>
                    <a:pt x="5373" y="26227"/>
                    <a:pt x="4481" y="22778"/>
                  </a:cubicBezTo>
                  <a:cubicBezTo>
                    <a:pt x="2875" y="16712"/>
                    <a:pt x="1448" y="10646"/>
                    <a:pt x="80" y="4520"/>
                  </a:cubicBezTo>
                  <a:cubicBezTo>
                    <a:pt x="-158" y="3449"/>
                    <a:pt x="199" y="2260"/>
                    <a:pt x="318" y="0"/>
                  </a:cubicBezTo>
                  <a:cubicBezTo>
                    <a:pt x="1507" y="1844"/>
                    <a:pt x="2340" y="2736"/>
                    <a:pt x="2697" y="3747"/>
                  </a:cubicBezTo>
                  <a:cubicBezTo>
                    <a:pt x="7098" y="15582"/>
                    <a:pt x="13283" y="26465"/>
                    <a:pt x="21014" y="36457"/>
                  </a:cubicBezTo>
                  <a:cubicBezTo>
                    <a:pt x="21550" y="37111"/>
                    <a:pt x="21728" y="38062"/>
                    <a:pt x="22085" y="38895"/>
                  </a:cubicBezTo>
                  <a:cubicBezTo>
                    <a:pt x="18279" y="38479"/>
                    <a:pt x="14413" y="38062"/>
                    <a:pt x="10607" y="37646"/>
                  </a:cubicBezTo>
                  <a:close/>
                </a:path>
              </a:pathLst>
            </a:custGeom>
            <a:solidFill>
              <a:srgbClr val="252B5D">
                <a:alpha val="24000"/>
              </a:srgbClr>
            </a:solidFill>
            <a:ln w="5935" cap="flat">
              <a:noFill/>
              <a:prstDash val="solid"/>
              <a:miter/>
            </a:ln>
          </p:spPr>
          <p:txBody>
            <a:bodyPr rtlCol="0" anchor="ctr"/>
            <a:lstStyle/>
            <a:p>
              <a:endParaRPr lang="es-BO"/>
            </a:p>
          </p:txBody>
        </p:sp>
        <p:sp>
          <p:nvSpPr>
            <p:cNvPr id="332" name="Forma libre: forma 331">
              <a:extLst>
                <a:ext uri="{FF2B5EF4-FFF2-40B4-BE49-F238E27FC236}">
                  <a16:creationId xmlns:a16="http://schemas.microsoft.com/office/drawing/2014/main" id="{0ADD4BD0-9EB5-8331-4703-B08F70F8F156}"/>
                </a:ext>
              </a:extLst>
            </p:cNvPr>
            <p:cNvSpPr/>
            <p:nvPr/>
          </p:nvSpPr>
          <p:spPr>
            <a:xfrm>
              <a:off x="11259402" y="1938426"/>
              <a:ext cx="20220" cy="17960"/>
            </a:xfrm>
            <a:custGeom>
              <a:avLst/>
              <a:gdLst>
                <a:gd name="connsiteX0" fmla="*/ 0 w 20220"/>
                <a:gd name="connsiteY0" fmla="*/ 60 h 17960"/>
                <a:gd name="connsiteX1" fmla="*/ 11478 w 20220"/>
                <a:gd name="connsiteY1" fmla="*/ 1308 h 17960"/>
                <a:gd name="connsiteX2" fmla="*/ 14035 w 20220"/>
                <a:gd name="connsiteY2" fmla="*/ 2082 h 17960"/>
                <a:gd name="connsiteX3" fmla="*/ 18793 w 20220"/>
                <a:gd name="connsiteY3" fmla="*/ 8386 h 17960"/>
                <a:gd name="connsiteX4" fmla="*/ 20221 w 20220"/>
                <a:gd name="connsiteY4" fmla="*/ 12311 h 17960"/>
                <a:gd name="connsiteX5" fmla="*/ 12430 w 20220"/>
                <a:gd name="connsiteY5" fmla="*/ 15939 h 17960"/>
                <a:gd name="connsiteX6" fmla="*/ 7731 w 20220"/>
                <a:gd name="connsiteY6" fmla="*/ 17961 h 17960"/>
                <a:gd name="connsiteX7" fmla="*/ 1725 w 20220"/>
                <a:gd name="connsiteY7" fmla="*/ 5947 h 17960"/>
                <a:gd name="connsiteX8" fmla="*/ 0 w 20220"/>
                <a:gd name="connsiteY8" fmla="*/ 0 h 1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0" h="17960">
                  <a:moveTo>
                    <a:pt x="0" y="60"/>
                  </a:moveTo>
                  <a:cubicBezTo>
                    <a:pt x="3806" y="476"/>
                    <a:pt x="7672" y="892"/>
                    <a:pt x="11478" y="1308"/>
                  </a:cubicBezTo>
                  <a:lnTo>
                    <a:pt x="14035" y="2082"/>
                  </a:lnTo>
                  <a:cubicBezTo>
                    <a:pt x="15641" y="4163"/>
                    <a:pt x="17366" y="6185"/>
                    <a:pt x="18793" y="8386"/>
                  </a:cubicBezTo>
                  <a:cubicBezTo>
                    <a:pt x="19507" y="9516"/>
                    <a:pt x="19745" y="11002"/>
                    <a:pt x="20221" y="12311"/>
                  </a:cubicBezTo>
                  <a:cubicBezTo>
                    <a:pt x="17604" y="13500"/>
                    <a:pt x="15046" y="14749"/>
                    <a:pt x="12430" y="15939"/>
                  </a:cubicBezTo>
                  <a:cubicBezTo>
                    <a:pt x="10883" y="16652"/>
                    <a:pt x="9278" y="17306"/>
                    <a:pt x="7731" y="17961"/>
                  </a:cubicBezTo>
                  <a:cubicBezTo>
                    <a:pt x="5709" y="13976"/>
                    <a:pt x="3568" y="10051"/>
                    <a:pt x="1725" y="5947"/>
                  </a:cubicBezTo>
                  <a:cubicBezTo>
                    <a:pt x="892" y="4104"/>
                    <a:pt x="535" y="2022"/>
                    <a:pt x="0"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333" name="Forma libre: forma 332">
              <a:extLst>
                <a:ext uri="{FF2B5EF4-FFF2-40B4-BE49-F238E27FC236}">
                  <a16:creationId xmlns:a16="http://schemas.microsoft.com/office/drawing/2014/main" id="{95DB43BC-BC24-6D53-A1C2-6B1EDB10E4F1}"/>
                </a:ext>
              </a:extLst>
            </p:cNvPr>
            <p:cNvSpPr/>
            <p:nvPr/>
          </p:nvSpPr>
          <p:spPr>
            <a:xfrm>
              <a:off x="11250481" y="1830722"/>
              <a:ext cx="416" cy="713"/>
            </a:xfrm>
            <a:custGeom>
              <a:avLst/>
              <a:gdLst>
                <a:gd name="connsiteX0" fmla="*/ 0 w 416"/>
                <a:gd name="connsiteY0" fmla="*/ 714 h 713"/>
                <a:gd name="connsiteX1" fmla="*/ 416 w 416"/>
                <a:gd name="connsiteY1" fmla="*/ 0 h 713"/>
                <a:gd name="connsiteX2" fmla="*/ 0 w 416"/>
                <a:gd name="connsiteY2" fmla="*/ 714 h 713"/>
                <a:gd name="connsiteX3" fmla="*/ 0 w 416"/>
                <a:gd name="connsiteY3" fmla="*/ 714 h 713"/>
              </a:gdLst>
              <a:ahLst/>
              <a:cxnLst>
                <a:cxn ang="0">
                  <a:pos x="connsiteX0" y="connsiteY0"/>
                </a:cxn>
                <a:cxn ang="0">
                  <a:pos x="connsiteX1" y="connsiteY1"/>
                </a:cxn>
                <a:cxn ang="0">
                  <a:pos x="connsiteX2" y="connsiteY2"/>
                </a:cxn>
                <a:cxn ang="0">
                  <a:pos x="connsiteX3" y="connsiteY3"/>
                </a:cxn>
              </a:cxnLst>
              <a:rect l="l" t="t" r="r" b="b"/>
              <a:pathLst>
                <a:path w="416" h="713">
                  <a:moveTo>
                    <a:pt x="0" y="714"/>
                  </a:moveTo>
                  <a:lnTo>
                    <a:pt x="416" y="0"/>
                  </a:lnTo>
                  <a:lnTo>
                    <a:pt x="0" y="714"/>
                  </a:lnTo>
                  <a:lnTo>
                    <a:pt x="0" y="714"/>
                  </a:lnTo>
                  <a:close/>
                </a:path>
              </a:pathLst>
            </a:custGeom>
            <a:solidFill>
              <a:srgbClr val="18314A">
                <a:alpha val="24000"/>
              </a:srgbClr>
            </a:solidFill>
            <a:ln w="5935" cap="flat">
              <a:noFill/>
              <a:prstDash val="solid"/>
              <a:miter/>
            </a:ln>
          </p:spPr>
          <p:txBody>
            <a:bodyPr rtlCol="0" anchor="ctr"/>
            <a:lstStyle/>
            <a:p>
              <a:endParaRPr lang="es-BO"/>
            </a:p>
          </p:txBody>
        </p:sp>
        <p:sp>
          <p:nvSpPr>
            <p:cNvPr id="334" name="Forma libre: forma 333">
              <a:extLst>
                <a:ext uri="{FF2B5EF4-FFF2-40B4-BE49-F238E27FC236}">
                  <a16:creationId xmlns:a16="http://schemas.microsoft.com/office/drawing/2014/main" id="{EEA03BEF-8D3E-0CF0-8343-89FA5D105163}"/>
                </a:ext>
              </a:extLst>
            </p:cNvPr>
            <p:cNvSpPr/>
            <p:nvPr/>
          </p:nvSpPr>
          <p:spPr>
            <a:xfrm>
              <a:off x="11241441" y="1929208"/>
              <a:ext cx="1843" cy="1784"/>
            </a:xfrm>
            <a:custGeom>
              <a:avLst/>
              <a:gdLst>
                <a:gd name="connsiteX0" fmla="*/ 1844 w 1843"/>
                <a:gd name="connsiteY0" fmla="*/ 1784 h 1784"/>
                <a:gd name="connsiteX1" fmla="*/ 0 w 1843"/>
                <a:gd name="connsiteY1" fmla="*/ 0 h 1784"/>
                <a:gd name="connsiteX2" fmla="*/ 1844 w 1843"/>
                <a:gd name="connsiteY2" fmla="*/ 1784 h 1784"/>
              </a:gdLst>
              <a:ahLst/>
              <a:cxnLst>
                <a:cxn ang="0">
                  <a:pos x="connsiteX0" y="connsiteY0"/>
                </a:cxn>
                <a:cxn ang="0">
                  <a:pos x="connsiteX1" y="connsiteY1"/>
                </a:cxn>
                <a:cxn ang="0">
                  <a:pos x="connsiteX2" y="connsiteY2"/>
                </a:cxn>
              </a:cxnLst>
              <a:rect l="l" t="t" r="r" b="b"/>
              <a:pathLst>
                <a:path w="1843" h="1784">
                  <a:moveTo>
                    <a:pt x="1844" y="1784"/>
                  </a:moveTo>
                  <a:lnTo>
                    <a:pt x="0" y="0"/>
                  </a:lnTo>
                  <a:lnTo>
                    <a:pt x="1844" y="1784"/>
                  </a:lnTo>
                  <a:close/>
                </a:path>
              </a:pathLst>
            </a:custGeom>
            <a:solidFill>
              <a:srgbClr val="252B5D">
                <a:alpha val="24000"/>
              </a:srgbClr>
            </a:solidFill>
            <a:ln w="5935" cap="flat">
              <a:noFill/>
              <a:prstDash val="solid"/>
              <a:miter/>
            </a:ln>
          </p:spPr>
          <p:txBody>
            <a:bodyPr rtlCol="0" anchor="ctr"/>
            <a:lstStyle/>
            <a:p>
              <a:endParaRPr lang="es-BO"/>
            </a:p>
          </p:txBody>
        </p:sp>
        <p:sp>
          <p:nvSpPr>
            <p:cNvPr id="335" name="Forma libre: forma 334">
              <a:extLst>
                <a:ext uri="{FF2B5EF4-FFF2-40B4-BE49-F238E27FC236}">
                  <a16:creationId xmlns:a16="http://schemas.microsoft.com/office/drawing/2014/main" id="{F0686A64-E8B1-3291-8C50-4A32992E10DF}"/>
                </a:ext>
              </a:extLst>
            </p:cNvPr>
            <p:cNvSpPr/>
            <p:nvPr/>
          </p:nvSpPr>
          <p:spPr>
            <a:xfrm>
              <a:off x="11481412" y="1597650"/>
              <a:ext cx="21053" cy="14927"/>
            </a:xfrm>
            <a:custGeom>
              <a:avLst/>
              <a:gdLst>
                <a:gd name="connsiteX0" fmla="*/ 20756 w 21053"/>
                <a:gd name="connsiteY0" fmla="*/ 0 h 14927"/>
                <a:gd name="connsiteX1" fmla="*/ 21053 w 21053"/>
                <a:gd name="connsiteY1" fmla="*/ 14928 h 14927"/>
                <a:gd name="connsiteX2" fmla="*/ 0 w 21053"/>
                <a:gd name="connsiteY2" fmla="*/ 5709 h 14927"/>
                <a:gd name="connsiteX3" fmla="*/ 20815 w 21053"/>
                <a:gd name="connsiteY3" fmla="*/ 59 h 14927"/>
              </a:gdLst>
              <a:ahLst/>
              <a:cxnLst>
                <a:cxn ang="0">
                  <a:pos x="connsiteX0" y="connsiteY0"/>
                </a:cxn>
                <a:cxn ang="0">
                  <a:pos x="connsiteX1" y="connsiteY1"/>
                </a:cxn>
                <a:cxn ang="0">
                  <a:pos x="connsiteX2" y="connsiteY2"/>
                </a:cxn>
                <a:cxn ang="0">
                  <a:pos x="connsiteX3" y="connsiteY3"/>
                </a:cxn>
              </a:cxnLst>
              <a:rect l="l" t="t" r="r" b="b"/>
              <a:pathLst>
                <a:path w="21053" h="14927">
                  <a:moveTo>
                    <a:pt x="20756" y="0"/>
                  </a:moveTo>
                  <a:cubicBezTo>
                    <a:pt x="20875" y="4996"/>
                    <a:pt x="20934" y="9932"/>
                    <a:pt x="21053" y="14928"/>
                  </a:cubicBezTo>
                  <a:cubicBezTo>
                    <a:pt x="13619" y="12905"/>
                    <a:pt x="7137" y="8861"/>
                    <a:pt x="0" y="5709"/>
                  </a:cubicBezTo>
                  <a:cubicBezTo>
                    <a:pt x="7077" y="3211"/>
                    <a:pt x="13857" y="1308"/>
                    <a:pt x="20815" y="59"/>
                  </a:cubicBezTo>
                  <a:close/>
                </a:path>
              </a:pathLst>
            </a:custGeom>
            <a:solidFill>
              <a:srgbClr val="184794">
                <a:alpha val="24000"/>
              </a:srgbClr>
            </a:solidFill>
            <a:ln w="5935" cap="flat">
              <a:noFill/>
              <a:prstDash val="solid"/>
              <a:miter/>
            </a:ln>
          </p:spPr>
          <p:txBody>
            <a:bodyPr rtlCol="0" anchor="ctr"/>
            <a:lstStyle/>
            <a:p>
              <a:endParaRPr lang="es-BO"/>
            </a:p>
          </p:txBody>
        </p:sp>
        <p:sp>
          <p:nvSpPr>
            <p:cNvPr id="336" name="Forma libre: forma 335">
              <a:extLst>
                <a:ext uri="{FF2B5EF4-FFF2-40B4-BE49-F238E27FC236}">
                  <a16:creationId xmlns:a16="http://schemas.microsoft.com/office/drawing/2014/main" id="{EBC4B46D-66E8-1DEB-313D-E4FE9A6B5E1B}"/>
                </a:ext>
              </a:extLst>
            </p:cNvPr>
            <p:cNvSpPr/>
            <p:nvPr/>
          </p:nvSpPr>
          <p:spPr>
            <a:xfrm>
              <a:off x="11266776" y="1950737"/>
              <a:ext cx="85875" cy="74606"/>
            </a:xfrm>
            <a:custGeom>
              <a:avLst/>
              <a:gdLst>
                <a:gd name="connsiteX0" fmla="*/ 357 w 85875"/>
                <a:gd name="connsiteY0" fmla="*/ 5650 h 74606"/>
                <a:gd name="connsiteX1" fmla="*/ 5055 w 85875"/>
                <a:gd name="connsiteY1" fmla="*/ 3628 h 74606"/>
                <a:gd name="connsiteX2" fmla="*/ 12846 w 85875"/>
                <a:gd name="connsiteY2" fmla="*/ 0 h 74606"/>
                <a:gd name="connsiteX3" fmla="*/ 14928 w 85875"/>
                <a:gd name="connsiteY3" fmla="*/ 238 h 74606"/>
                <a:gd name="connsiteX4" fmla="*/ 29796 w 85875"/>
                <a:gd name="connsiteY4" fmla="*/ 11835 h 74606"/>
                <a:gd name="connsiteX5" fmla="*/ 84332 w 85875"/>
                <a:gd name="connsiteY5" fmla="*/ 34435 h 74606"/>
                <a:gd name="connsiteX6" fmla="*/ 85581 w 85875"/>
                <a:gd name="connsiteY6" fmla="*/ 34613 h 74606"/>
                <a:gd name="connsiteX7" fmla="*/ 85462 w 85875"/>
                <a:gd name="connsiteY7" fmla="*/ 38181 h 74606"/>
                <a:gd name="connsiteX8" fmla="*/ 79336 w 85875"/>
                <a:gd name="connsiteY8" fmla="*/ 74578 h 74606"/>
                <a:gd name="connsiteX9" fmla="*/ 77076 w 85875"/>
                <a:gd name="connsiteY9" fmla="*/ 74578 h 74606"/>
                <a:gd name="connsiteX10" fmla="*/ 65063 w 85875"/>
                <a:gd name="connsiteY10" fmla="*/ 69583 h 74606"/>
                <a:gd name="connsiteX11" fmla="*/ 50195 w 85875"/>
                <a:gd name="connsiteY11" fmla="*/ 60008 h 74606"/>
                <a:gd name="connsiteX12" fmla="*/ 51622 w 85875"/>
                <a:gd name="connsiteY12" fmla="*/ 57748 h 74606"/>
                <a:gd name="connsiteX13" fmla="*/ 47340 w 85875"/>
                <a:gd name="connsiteY13" fmla="*/ 34672 h 74606"/>
                <a:gd name="connsiteX14" fmla="*/ 24146 w 85875"/>
                <a:gd name="connsiteY14" fmla="*/ 31163 h 74606"/>
                <a:gd name="connsiteX15" fmla="*/ 21291 w 85875"/>
                <a:gd name="connsiteY15" fmla="*/ 34375 h 74606"/>
                <a:gd name="connsiteX16" fmla="*/ 19745 w 85875"/>
                <a:gd name="connsiteY16" fmla="*/ 34256 h 74606"/>
                <a:gd name="connsiteX17" fmla="*/ 18377 w 85875"/>
                <a:gd name="connsiteY17" fmla="*/ 30093 h 74606"/>
                <a:gd name="connsiteX18" fmla="*/ 3092 w 85875"/>
                <a:gd name="connsiteY18" fmla="*/ 8980 h 74606"/>
                <a:gd name="connsiteX19" fmla="*/ 0 w 85875"/>
                <a:gd name="connsiteY19" fmla="*/ 7375 h 74606"/>
                <a:gd name="connsiteX20" fmla="*/ 357 w 85875"/>
                <a:gd name="connsiteY20" fmla="*/ 5650 h 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875" h="74606">
                  <a:moveTo>
                    <a:pt x="357" y="5650"/>
                  </a:moveTo>
                  <a:cubicBezTo>
                    <a:pt x="1903" y="4996"/>
                    <a:pt x="3509" y="4342"/>
                    <a:pt x="5055" y="3628"/>
                  </a:cubicBezTo>
                  <a:cubicBezTo>
                    <a:pt x="7672" y="2438"/>
                    <a:pt x="10229" y="1190"/>
                    <a:pt x="12846" y="0"/>
                  </a:cubicBezTo>
                  <a:cubicBezTo>
                    <a:pt x="13560" y="60"/>
                    <a:pt x="14214" y="178"/>
                    <a:pt x="14928" y="238"/>
                  </a:cubicBezTo>
                  <a:cubicBezTo>
                    <a:pt x="19864" y="4104"/>
                    <a:pt x="24503" y="8445"/>
                    <a:pt x="29796" y="11835"/>
                  </a:cubicBezTo>
                  <a:cubicBezTo>
                    <a:pt x="46567" y="22659"/>
                    <a:pt x="64646" y="30450"/>
                    <a:pt x="84332" y="34435"/>
                  </a:cubicBezTo>
                  <a:cubicBezTo>
                    <a:pt x="84748" y="34435"/>
                    <a:pt x="85164" y="34435"/>
                    <a:pt x="85581" y="34613"/>
                  </a:cubicBezTo>
                  <a:cubicBezTo>
                    <a:pt x="85581" y="35802"/>
                    <a:pt x="85343" y="36992"/>
                    <a:pt x="85462" y="38181"/>
                  </a:cubicBezTo>
                  <a:cubicBezTo>
                    <a:pt x="86889" y="50908"/>
                    <a:pt x="84570" y="62981"/>
                    <a:pt x="79336" y="74578"/>
                  </a:cubicBezTo>
                  <a:cubicBezTo>
                    <a:pt x="78563" y="74578"/>
                    <a:pt x="77849" y="74578"/>
                    <a:pt x="77076" y="74578"/>
                  </a:cubicBezTo>
                  <a:cubicBezTo>
                    <a:pt x="72259" y="74935"/>
                    <a:pt x="68809" y="71783"/>
                    <a:pt x="65063" y="69583"/>
                  </a:cubicBezTo>
                  <a:cubicBezTo>
                    <a:pt x="59948" y="66609"/>
                    <a:pt x="55131" y="63219"/>
                    <a:pt x="50195" y="60008"/>
                  </a:cubicBezTo>
                  <a:cubicBezTo>
                    <a:pt x="50670" y="59234"/>
                    <a:pt x="51265" y="58580"/>
                    <a:pt x="51622" y="57748"/>
                  </a:cubicBezTo>
                  <a:cubicBezTo>
                    <a:pt x="55071" y="49124"/>
                    <a:pt x="53525" y="40560"/>
                    <a:pt x="47340" y="34672"/>
                  </a:cubicBezTo>
                  <a:cubicBezTo>
                    <a:pt x="41036" y="28606"/>
                    <a:pt x="32056" y="27179"/>
                    <a:pt x="24146" y="31163"/>
                  </a:cubicBezTo>
                  <a:cubicBezTo>
                    <a:pt x="22956" y="31758"/>
                    <a:pt x="22243" y="33305"/>
                    <a:pt x="21291" y="34375"/>
                  </a:cubicBezTo>
                  <a:cubicBezTo>
                    <a:pt x="20756" y="34375"/>
                    <a:pt x="20280" y="34256"/>
                    <a:pt x="19745" y="34256"/>
                  </a:cubicBezTo>
                  <a:cubicBezTo>
                    <a:pt x="19329" y="32829"/>
                    <a:pt x="19210" y="31223"/>
                    <a:pt x="18377" y="30093"/>
                  </a:cubicBezTo>
                  <a:cubicBezTo>
                    <a:pt x="13381" y="23016"/>
                    <a:pt x="8267" y="15939"/>
                    <a:pt x="3092" y="8980"/>
                  </a:cubicBezTo>
                  <a:cubicBezTo>
                    <a:pt x="2438" y="8148"/>
                    <a:pt x="1070" y="7910"/>
                    <a:pt x="0" y="7375"/>
                  </a:cubicBezTo>
                  <a:cubicBezTo>
                    <a:pt x="178" y="6839"/>
                    <a:pt x="297" y="6245"/>
                    <a:pt x="357" y="5650"/>
                  </a:cubicBezTo>
                  <a:close/>
                </a:path>
              </a:pathLst>
            </a:custGeom>
            <a:solidFill>
              <a:srgbClr val="252B5D">
                <a:alpha val="24000"/>
              </a:srgbClr>
            </a:solidFill>
            <a:ln w="5935" cap="flat">
              <a:noFill/>
              <a:prstDash val="solid"/>
              <a:miter/>
            </a:ln>
          </p:spPr>
          <p:txBody>
            <a:bodyPr rtlCol="0" anchor="ctr"/>
            <a:lstStyle/>
            <a:p>
              <a:endParaRPr lang="es-BO"/>
            </a:p>
          </p:txBody>
        </p:sp>
        <p:sp>
          <p:nvSpPr>
            <p:cNvPr id="337" name="Forma libre: forma 336">
              <a:extLst>
                <a:ext uri="{FF2B5EF4-FFF2-40B4-BE49-F238E27FC236}">
                  <a16:creationId xmlns:a16="http://schemas.microsoft.com/office/drawing/2014/main" id="{3FBB291D-158C-3ADF-4DBF-966D22B06F7A}"/>
                </a:ext>
              </a:extLst>
            </p:cNvPr>
            <p:cNvSpPr/>
            <p:nvPr/>
          </p:nvSpPr>
          <p:spPr>
            <a:xfrm>
              <a:off x="11281585" y="1946886"/>
              <a:ext cx="69404" cy="38345"/>
            </a:xfrm>
            <a:custGeom>
              <a:avLst/>
              <a:gdLst>
                <a:gd name="connsiteX0" fmla="*/ 69404 w 69404"/>
                <a:gd name="connsiteY0" fmla="*/ 38345 h 38345"/>
                <a:gd name="connsiteX1" fmla="*/ 14868 w 69404"/>
                <a:gd name="connsiteY1" fmla="*/ 15746 h 38345"/>
                <a:gd name="connsiteX2" fmla="*/ 0 w 69404"/>
                <a:gd name="connsiteY2" fmla="*/ 4148 h 38345"/>
                <a:gd name="connsiteX3" fmla="*/ 2795 w 69404"/>
                <a:gd name="connsiteY3" fmla="*/ 2305 h 38345"/>
                <a:gd name="connsiteX4" fmla="*/ 19626 w 69404"/>
                <a:gd name="connsiteY4" fmla="*/ 104 h 38345"/>
                <a:gd name="connsiteX5" fmla="*/ 69226 w 69404"/>
                <a:gd name="connsiteY5" fmla="*/ 35728 h 38345"/>
                <a:gd name="connsiteX6" fmla="*/ 69345 w 69404"/>
                <a:gd name="connsiteY6" fmla="*/ 38345 h 3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04" h="38345">
                  <a:moveTo>
                    <a:pt x="69404" y="38345"/>
                  </a:moveTo>
                  <a:cubicBezTo>
                    <a:pt x="49778" y="34360"/>
                    <a:pt x="31639" y="26570"/>
                    <a:pt x="14868" y="15746"/>
                  </a:cubicBezTo>
                  <a:cubicBezTo>
                    <a:pt x="9635" y="12356"/>
                    <a:pt x="4936" y="8014"/>
                    <a:pt x="0" y="4148"/>
                  </a:cubicBezTo>
                  <a:cubicBezTo>
                    <a:pt x="952" y="3494"/>
                    <a:pt x="1784" y="2483"/>
                    <a:pt x="2795" y="2305"/>
                  </a:cubicBezTo>
                  <a:cubicBezTo>
                    <a:pt x="8386" y="1413"/>
                    <a:pt x="13976" y="521"/>
                    <a:pt x="19626" y="104"/>
                  </a:cubicBezTo>
                  <a:cubicBezTo>
                    <a:pt x="43772" y="-1620"/>
                    <a:pt x="64171" y="18362"/>
                    <a:pt x="69226" y="35728"/>
                  </a:cubicBezTo>
                  <a:cubicBezTo>
                    <a:pt x="69464" y="36561"/>
                    <a:pt x="69285" y="37512"/>
                    <a:pt x="69345" y="38345"/>
                  </a:cubicBezTo>
                  <a:close/>
                </a:path>
              </a:pathLst>
            </a:custGeom>
            <a:solidFill>
              <a:srgbClr val="04030C">
                <a:alpha val="24000"/>
              </a:srgbClr>
            </a:solidFill>
            <a:ln w="5935" cap="flat">
              <a:noFill/>
              <a:prstDash val="solid"/>
              <a:miter/>
            </a:ln>
          </p:spPr>
          <p:txBody>
            <a:bodyPr rtlCol="0" anchor="ctr"/>
            <a:lstStyle/>
            <a:p>
              <a:endParaRPr lang="es-BO"/>
            </a:p>
          </p:txBody>
        </p:sp>
        <p:sp>
          <p:nvSpPr>
            <p:cNvPr id="338" name="Forma libre: forma 337">
              <a:extLst>
                <a:ext uri="{FF2B5EF4-FFF2-40B4-BE49-F238E27FC236}">
                  <a16:creationId xmlns:a16="http://schemas.microsoft.com/office/drawing/2014/main" id="{9726F4FA-3742-B663-11A3-14FB2936F121}"/>
                </a:ext>
              </a:extLst>
            </p:cNvPr>
            <p:cNvSpPr/>
            <p:nvPr/>
          </p:nvSpPr>
          <p:spPr>
            <a:xfrm>
              <a:off x="11356238" y="1773070"/>
              <a:ext cx="21038" cy="20541"/>
            </a:xfrm>
            <a:custGeom>
              <a:avLst/>
              <a:gdLst>
                <a:gd name="connsiteX0" fmla="*/ 10333 w 21038"/>
                <a:gd name="connsiteY0" fmla="*/ 20006 h 20541"/>
                <a:gd name="connsiteX1" fmla="*/ 8252 w 21038"/>
                <a:gd name="connsiteY1" fmla="*/ 20541 h 20541"/>
                <a:gd name="connsiteX2" fmla="*/ 3018 w 21038"/>
                <a:gd name="connsiteY2" fmla="*/ 17152 h 20541"/>
                <a:gd name="connsiteX3" fmla="*/ 818 w 21038"/>
                <a:gd name="connsiteY3" fmla="*/ 6387 h 20541"/>
                <a:gd name="connsiteX4" fmla="*/ 9738 w 21038"/>
                <a:gd name="connsiteY4" fmla="*/ 24 h 20541"/>
                <a:gd name="connsiteX5" fmla="*/ 19313 w 21038"/>
                <a:gd name="connsiteY5" fmla="*/ 5317 h 20541"/>
                <a:gd name="connsiteX6" fmla="*/ 21038 w 21038"/>
                <a:gd name="connsiteY6" fmla="*/ 13107 h 20541"/>
                <a:gd name="connsiteX7" fmla="*/ 19254 w 21038"/>
                <a:gd name="connsiteY7" fmla="*/ 14892 h 20541"/>
                <a:gd name="connsiteX8" fmla="*/ 10393 w 21038"/>
                <a:gd name="connsiteY8" fmla="*/ 20006 h 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8" h="20541">
                  <a:moveTo>
                    <a:pt x="10333" y="20006"/>
                  </a:moveTo>
                  <a:lnTo>
                    <a:pt x="8252" y="20541"/>
                  </a:lnTo>
                  <a:cubicBezTo>
                    <a:pt x="6467" y="19412"/>
                    <a:pt x="4445" y="18579"/>
                    <a:pt x="3018" y="17152"/>
                  </a:cubicBezTo>
                  <a:cubicBezTo>
                    <a:pt x="-15" y="14178"/>
                    <a:pt x="-788" y="10431"/>
                    <a:pt x="818" y="6387"/>
                  </a:cubicBezTo>
                  <a:cubicBezTo>
                    <a:pt x="2423" y="2402"/>
                    <a:pt x="5397" y="262"/>
                    <a:pt x="9738" y="24"/>
                  </a:cubicBezTo>
                  <a:cubicBezTo>
                    <a:pt x="14080" y="-214"/>
                    <a:pt x="17529" y="1332"/>
                    <a:pt x="19313" y="5317"/>
                  </a:cubicBezTo>
                  <a:cubicBezTo>
                    <a:pt x="20384" y="7696"/>
                    <a:pt x="20503" y="10491"/>
                    <a:pt x="21038" y="13107"/>
                  </a:cubicBezTo>
                  <a:cubicBezTo>
                    <a:pt x="20443" y="13702"/>
                    <a:pt x="19849" y="14297"/>
                    <a:pt x="19254" y="14892"/>
                  </a:cubicBezTo>
                  <a:cubicBezTo>
                    <a:pt x="15745" y="15605"/>
                    <a:pt x="12712" y="17211"/>
                    <a:pt x="10393" y="20006"/>
                  </a:cubicBezTo>
                  <a:close/>
                </a:path>
              </a:pathLst>
            </a:custGeom>
            <a:solidFill>
              <a:srgbClr val="184794">
                <a:alpha val="24000"/>
              </a:srgbClr>
            </a:solidFill>
            <a:ln w="5935" cap="flat">
              <a:noFill/>
              <a:prstDash val="solid"/>
              <a:miter/>
            </a:ln>
          </p:spPr>
          <p:txBody>
            <a:bodyPr rtlCol="0" anchor="ctr"/>
            <a:lstStyle/>
            <a:p>
              <a:endParaRPr lang="es-BO"/>
            </a:p>
          </p:txBody>
        </p:sp>
        <p:sp>
          <p:nvSpPr>
            <p:cNvPr id="339" name="Forma libre: forma 338">
              <a:extLst>
                <a:ext uri="{FF2B5EF4-FFF2-40B4-BE49-F238E27FC236}">
                  <a16:creationId xmlns:a16="http://schemas.microsoft.com/office/drawing/2014/main" id="{C25B0115-7F1B-9FF7-FF2F-836686044A45}"/>
                </a:ext>
              </a:extLst>
            </p:cNvPr>
            <p:cNvSpPr/>
            <p:nvPr/>
          </p:nvSpPr>
          <p:spPr>
            <a:xfrm>
              <a:off x="11194798" y="1913151"/>
              <a:ext cx="15122" cy="95334"/>
            </a:xfrm>
            <a:custGeom>
              <a:avLst/>
              <a:gdLst>
                <a:gd name="connsiteX0" fmla="*/ 13993 w 15122"/>
                <a:gd name="connsiteY0" fmla="*/ 80228 h 95334"/>
                <a:gd name="connsiteX1" fmla="*/ 13457 w 15122"/>
                <a:gd name="connsiteY1" fmla="*/ 83142 h 95334"/>
                <a:gd name="connsiteX2" fmla="*/ 7688 w 15122"/>
                <a:gd name="connsiteY2" fmla="*/ 91171 h 95334"/>
                <a:gd name="connsiteX3" fmla="*/ 3169 w 15122"/>
                <a:gd name="connsiteY3" fmla="*/ 95334 h 95334"/>
                <a:gd name="connsiteX4" fmla="*/ 135 w 15122"/>
                <a:gd name="connsiteY4" fmla="*/ 64171 h 95334"/>
                <a:gd name="connsiteX5" fmla="*/ 611 w 15122"/>
                <a:gd name="connsiteY5" fmla="*/ 37289 h 95334"/>
                <a:gd name="connsiteX6" fmla="*/ 1087 w 15122"/>
                <a:gd name="connsiteY6" fmla="*/ 32829 h 95334"/>
                <a:gd name="connsiteX7" fmla="*/ 5012 w 15122"/>
                <a:gd name="connsiteY7" fmla="*/ 0 h 95334"/>
                <a:gd name="connsiteX8" fmla="*/ 15122 w 15122"/>
                <a:gd name="connsiteY8" fmla="*/ 10110 h 95334"/>
                <a:gd name="connsiteX9" fmla="*/ 13933 w 15122"/>
                <a:gd name="connsiteY9" fmla="*/ 80169 h 9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2" h="95334">
                  <a:moveTo>
                    <a:pt x="13993" y="80228"/>
                  </a:moveTo>
                  <a:cubicBezTo>
                    <a:pt x="13814" y="81180"/>
                    <a:pt x="13636" y="82191"/>
                    <a:pt x="13457" y="83142"/>
                  </a:cubicBezTo>
                  <a:cubicBezTo>
                    <a:pt x="11554" y="85819"/>
                    <a:pt x="9711" y="88614"/>
                    <a:pt x="7688" y="91171"/>
                  </a:cubicBezTo>
                  <a:cubicBezTo>
                    <a:pt x="6380" y="92717"/>
                    <a:pt x="4715" y="93966"/>
                    <a:pt x="3169" y="95334"/>
                  </a:cubicBezTo>
                  <a:cubicBezTo>
                    <a:pt x="2098" y="84926"/>
                    <a:pt x="671" y="74578"/>
                    <a:pt x="135" y="64171"/>
                  </a:cubicBezTo>
                  <a:cubicBezTo>
                    <a:pt x="-281" y="55250"/>
                    <a:pt x="373" y="46269"/>
                    <a:pt x="611" y="37289"/>
                  </a:cubicBezTo>
                  <a:cubicBezTo>
                    <a:pt x="611" y="35802"/>
                    <a:pt x="1147" y="34316"/>
                    <a:pt x="1087" y="32829"/>
                  </a:cubicBezTo>
                  <a:cubicBezTo>
                    <a:pt x="849" y="21707"/>
                    <a:pt x="2871" y="10824"/>
                    <a:pt x="5012" y="0"/>
                  </a:cubicBezTo>
                  <a:cubicBezTo>
                    <a:pt x="9592" y="2141"/>
                    <a:pt x="12744" y="5709"/>
                    <a:pt x="15122" y="10110"/>
                  </a:cubicBezTo>
                  <a:cubicBezTo>
                    <a:pt x="11495" y="28309"/>
                    <a:pt x="10959" y="61554"/>
                    <a:pt x="13933" y="80169"/>
                  </a:cubicBezTo>
                  <a:close/>
                </a:path>
              </a:pathLst>
            </a:custGeom>
            <a:solidFill>
              <a:srgbClr val="04030C">
                <a:alpha val="24000"/>
              </a:srgbClr>
            </a:solidFill>
            <a:ln w="5935" cap="flat">
              <a:noFill/>
              <a:prstDash val="solid"/>
              <a:miter/>
            </a:ln>
          </p:spPr>
          <p:txBody>
            <a:bodyPr rtlCol="0" anchor="ctr"/>
            <a:lstStyle/>
            <a:p>
              <a:endParaRPr lang="es-BO"/>
            </a:p>
          </p:txBody>
        </p:sp>
        <p:sp>
          <p:nvSpPr>
            <p:cNvPr id="340" name="Forma libre: forma 339">
              <a:extLst>
                <a:ext uri="{FF2B5EF4-FFF2-40B4-BE49-F238E27FC236}">
                  <a16:creationId xmlns:a16="http://schemas.microsoft.com/office/drawing/2014/main" id="{7E251B27-AA13-3125-DB6E-98E4A6FEFD1D}"/>
                </a:ext>
              </a:extLst>
            </p:cNvPr>
            <p:cNvSpPr/>
            <p:nvPr/>
          </p:nvSpPr>
          <p:spPr>
            <a:xfrm>
              <a:off x="11179812" y="1947407"/>
              <a:ext cx="5423" cy="18733"/>
            </a:xfrm>
            <a:custGeom>
              <a:avLst/>
              <a:gdLst>
                <a:gd name="connsiteX0" fmla="*/ 551 w 5423"/>
                <a:gd name="connsiteY0" fmla="*/ 18734 h 18733"/>
                <a:gd name="connsiteX1" fmla="*/ 1740 w 5423"/>
                <a:gd name="connsiteY1" fmla="*/ 2855 h 18733"/>
                <a:gd name="connsiteX2" fmla="*/ 3643 w 5423"/>
                <a:gd name="connsiteY2" fmla="*/ 0 h 18733"/>
                <a:gd name="connsiteX3" fmla="*/ 610 w 5423"/>
                <a:gd name="connsiteY3" fmla="*/ 18734 h 18733"/>
              </a:gdLst>
              <a:ahLst/>
              <a:cxnLst>
                <a:cxn ang="0">
                  <a:pos x="connsiteX0" y="connsiteY0"/>
                </a:cxn>
                <a:cxn ang="0">
                  <a:pos x="connsiteX1" y="connsiteY1"/>
                </a:cxn>
                <a:cxn ang="0">
                  <a:pos x="connsiteX2" y="connsiteY2"/>
                </a:cxn>
                <a:cxn ang="0">
                  <a:pos x="connsiteX3" y="connsiteY3"/>
                </a:cxn>
              </a:cxnLst>
              <a:rect l="l" t="t" r="r" b="b"/>
              <a:pathLst>
                <a:path w="5423" h="18733">
                  <a:moveTo>
                    <a:pt x="551" y="18734"/>
                  </a:moveTo>
                  <a:cubicBezTo>
                    <a:pt x="-579" y="13322"/>
                    <a:pt x="134" y="8029"/>
                    <a:pt x="1740" y="2855"/>
                  </a:cubicBezTo>
                  <a:cubicBezTo>
                    <a:pt x="2038" y="1784"/>
                    <a:pt x="2989" y="952"/>
                    <a:pt x="3643" y="0"/>
                  </a:cubicBezTo>
                  <a:cubicBezTo>
                    <a:pt x="6914" y="6958"/>
                    <a:pt x="5546" y="13143"/>
                    <a:pt x="610" y="18734"/>
                  </a:cubicBezTo>
                  <a:close/>
                </a:path>
              </a:pathLst>
            </a:custGeom>
            <a:solidFill>
              <a:srgbClr val="1F79B2">
                <a:alpha val="24000"/>
              </a:srgbClr>
            </a:solidFill>
            <a:ln w="5935" cap="flat">
              <a:noFill/>
              <a:prstDash val="solid"/>
              <a:miter/>
            </a:ln>
          </p:spPr>
          <p:txBody>
            <a:bodyPr rtlCol="0" anchor="ctr"/>
            <a:lstStyle/>
            <a:p>
              <a:endParaRPr lang="es-BO"/>
            </a:p>
          </p:txBody>
        </p:sp>
        <p:sp>
          <p:nvSpPr>
            <p:cNvPr id="341" name="Forma libre: forma 340">
              <a:extLst>
                <a:ext uri="{FF2B5EF4-FFF2-40B4-BE49-F238E27FC236}">
                  <a16:creationId xmlns:a16="http://schemas.microsoft.com/office/drawing/2014/main" id="{76EFD18B-CD1C-F632-84C6-FC7FE0D095A4}"/>
                </a:ext>
              </a:extLst>
            </p:cNvPr>
            <p:cNvSpPr/>
            <p:nvPr/>
          </p:nvSpPr>
          <p:spPr>
            <a:xfrm>
              <a:off x="11366571" y="1787961"/>
              <a:ext cx="8861" cy="5328"/>
            </a:xfrm>
            <a:custGeom>
              <a:avLst/>
              <a:gdLst>
                <a:gd name="connsiteX0" fmla="*/ 0 w 8861"/>
                <a:gd name="connsiteY0" fmla="*/ 5115 h 5328"/>
                <a:gd name="connsiteX1" fmla="*/ 8861 w 8861"/>
                <a:gd name="connsiteY1" fmla="*/ 0 h 5328"/>
                <a:gd name="connsiteX2" fmla="*/ 0 w 8861"/>
                <a:gd name="connsiteY2" fmla="*/ 5115 h 5328"/>
              </a:gdLst>
              <a:ahLst/>
              <a:cxnLst>
                <a:cxn ang="0">
                  <a:pos x="connsiteX0" y="connsiteY0"/>
                </a:cxn>
                <a:cxn ang="0">
                  <a:pos x="connsiteX1" y="connsiteY1"/>
                </a:cxn>
                <a:cxn ang="0">
                  <a:pos x="connsiteX2" y="connsiteY2"/>
                </a:cxn>
              </a:cxnLst>
              <a:rect l="l" t="t" r="r" b="b"/>
              <a:pathLst>
                <a:path w="8861" h="5328">
                  <a:moveTo>
                    <a:pt x="0" y="5115"/>
                  </a:moveTo>
                  <a:cubicBezTo>
                    <a:pt x="2319" y="2319"/>
                    <a:pt x="5352" y="773"/>
                    <a:pt x="8861" y="0"/>
                  </a:cubicBezTo>
                  <a:cubicBezTo>
                    <a:pt x="7077" y="3747"/>
                    <a:pt x="4460" y="6066"/>
                    <a:pt x="0" y="5115"/>
                  </a:cubicBezTo>
                  <a:close/>
                </a:path>
              </a:pathLst>
            </a:custGeom>
            <a:solidFill>
              <a:srgbClr val="3499D2">
                <a:alpha val="24000"/>
              </a:srgbClr>
            </a:solidFill>
            <a:ln w="5935" cap="flat">
              <a:noFill/>
              <a:prstDash val="solid"/>
              <a:miter/>
            </a:ln>
          </p:spPr>
          <p:txBody>
            <a:bodyPr rtlCol="0" anchor="ctr"/>
            <a:lstStyle/>
            <a:p>
              <a:endParaRPr lang="es-BO"/>
            </a:p>
          </p:txBody>
        </p:sp>
        <p:sp>
          <p:nvSpPr>
            <p:cNvPr id="342" name="Forma libre: forma 341">
              <a:extLst>
                <a:ext uri="{FF2B5EF4-FFF2-40B4-BE49-F238E27FC236}">
                  <a16:creationId xmlns:a16="http://schemas.microsoft.com/office/drawing/2014/main" id="{21940615-DDD0-E75E-718A-AAF8145FE237}"/>
                </a:ext>
              </a:extLst>
            </p:cNvPr>
            <p:cNvSpPr/>
            <p:nvPr/>
          </p:nvSpPr>
          <p:spPr>
            <a:xfrm>
              <a:off x="11206843" y="1922964"/>
              <a:ext cx="13918" cy="70415"/>
            </a:xfrm>
            <a:custGeom>
              <a:avLst/>
              <a:gdLst>
                <a:gd name="connsiteX0" fmla="*/ 1948 w 13918"/>
                <a:gd name="connsiteY0" fmla="*/ 70415 h 70415"/>
                <a:gd name="connsiteX1" fmla="*/ 3137 w 13918"/>
                <a:gd name="connsiteY1" fmla="*/ 357 h 70415"/>
                <a:gd name="connsiteX2" fmla="*/ 3613 w 13918"/>
                <a:gd name="connsiteY2" fmla="*/ 0 h 70415"/>
                <a:gd name="connsiteX3" fmla="*/ 12831 w 13918"/>
                <a:gd name="connsiteY3" fmla="*/ 21172 h 70415"/>
                <a:gd name="connsiteX4" fmla="*/ 2007 w 13918"/>
                <a:gd name="connsiteY4" fmla="*/ 70415 h 70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8" h="70415">
                  <a:moveTo>
                    <a:pt x="1948" y="70415"/>
                  </a:moveTo>
                  <a:cubicBezTo>
                    <a:pt x="-1085" y="51801"/>
                    <a:pt x="-491" y="18496"/>
                    <a:pt x="3137" y="357"/>
                  </a:cubicBezTo>
                  <a:lnTo>
                    <a:pt x="3613" y="0"/>
                  </a:lnTo>
                  <a:cubicBezTo>
                    <a:pt x="7954" y="6483"/>
                    <a:pt x="11404" y="13381"/>
                    <a:pt x="12831" y="21172"/>
                  </a:cubicBezTo>
                  <a:cubicBezTo>
                    <a:pt x="16043" y="39073"/>
                    <a:pt x="12058" y="55428"/>
                    <a:pt x="2007" y="70415"/>
                  </a:cubicBezTo>
                  <a:close/>
                </a:path>
              </a:pathLst>
            </a:custGeom>
            <a:solidFill>
              <a:srgbClr val="252B5D">
                <a:alpha val="24000"/>
              </a:srgbClr>
            </a:solidFill>
            <a:ln w="5935" cap="flat">
              <a:noFill/>
              <a:prstDash val="solid"/>
              <a:miter/>
            </a:ln>
          </p:spPr>
          <p:txBody>
            <a:bodyPr rtlCol="0" anchor="ctr"/>
            <a:lstStyle/>
            <a:p>
              <a:endParaRPr lang="es-BO"/>
            </a:p>
          </p:txBody>
        </p:sp>
        <p:sp>
          <p:nvSpPr>
            <p:cNvPr id="343" name="Forma libre: forma 342">
              <a:extLst>
                <a:ext uri="{FF2B5EF4-FFF2-40B4-BE49-F238E27FC236}">
                  <a16:creationId xmlns:a16="http://schemas.microsoft.com/office/drawing/2014/main" id="{795D7A0C-4B56-4192-7A9D-47EA49E75EDA}"/>
                </a:ext>
              </a:extLst>
            </p:cNvPr>
            <p:cNvSpPr/>
            <p:nvPr/>
          </p:nvSpPr>
          <p:spPr>
            <a:xfrm>
              <a:off x="11214560" y="1896380"/>
              <a:ext cx="1964" cy="1605"/>
            </a:xfrm>
            <a:custGeom>
              <a:avLst/>
              <a:gdLst>
                <a:gd name="connsiteX0" fmla="*/ 1784 w 1964"/>
                <a:gd name="connsiteY0" fmla="*/ 0 h 1605"/>
                <a:gd name="connsiteX1" fmla="*/ 1903 w 1964"/>
                <a:gd name="connsiteY1" fmla="*/ 1427 h 1605"/>
                <a:gd name="connsiteX2" fmla="*/ 0 w 1964"/>
                <a:gd name="connsiteY2" fmla="*/ 1606 h 1605"/>
                <a:gd name="connsiteX3" fmla="*/ 1784 w 1964"/>
                <a:gd name="connsiteY3" fmla="*/ 0 h 1605"/>
              </a:gdLst>
              <a:ahLst/>
              <a:cxnLst>
                <a:cxn ang="0">
                  <a:pos x="connsiteX0" y="connsiteY0"/>
                </a:cxn>
                <a:cxn ang="0">
                  <a:pos x="connsiteX1" y="connsiteY1"/>
                </a:cxn>
                <a:cxn ang="0">
                  <a:pos x="connsiteX2" y="connsiteY2"/>
                </a:cxn>
                <a:cxn ang="0">
                  <a:pos x="connsiteX3" y="connsiteY3"/>
                </a:cxn>
              </a:cxnLst>
              <a:rect l="l" t="t" r="r" b="b"/>
              <a:pathLst>
                <a:path w="1964" h="1605">
                  <a:moveTo>
                    <a:pt x="1784" y="0"/>
                  </a:moveTo>
                  <a:cubicBezTo>
                    <a:pt x="1963" y="476"/>
                    <a:pt x="2022" y="951"/>
                    <a:pt x="1903" y="1427"/>
                  </a:cubicBezTo>
                  <a:cubicBezTo>
                    <a:pt x="1249" y="1487"/>
                    <a:pt x="595" y="1546"/>
                    <a:pt x="0" y="1606"/>
                  </a:cubicBezTo>
                  <a:cubicBezTo>
                    <a:pt x="595" y="1070"/>
                    <a:pt x="1189" y="535"/>
                    <a:pt x="1784" y="0"/>
                  </a:cubicBezTo>
                  <a:close/>
                </a:path>
              </a:pathLst>
            </a:custGeom>
            <a:solidFill>
              <a:srgbClr val="146693">
                <a:alpha val="24000"/>
              </a:srgbClr>
            </a:solidFill>
            <a:ln w="5935" cap="flat">
              <a:noFill/>
              <a:prstDash val="solid"/>
              <a:miter/>
            </a:ln>
          </p:spPr>
          <p:txBody>
            <a:bodyPr rtlCol="0" anchor="ctr"/>
            <a:lstStyle/>
            <a:p>
              <a:endParaRPr lang="es-BO"/>
            </a:p>
          </p:txBody>
        </p:sp>
        <p:sp>
          <p:nvSpPr>
            <p:cNvPr id="344" name="Forma libre: forma 343">
              <a:extLst>
                <a:ext uri="{FF2B5EF4-FFF2-40B4-BE49-F238E27FC236}">
                  <a16:creationId xmlns:a16="http://schemas.microsoft.com/office/drawing/2014/main" id="{23564E14-F630-77AB-CCB2-8318B84C8F4A}"/>
                </a:ext>
              </a:extLst>
            </p:cNvPr>
            <p:cNvSpPr/>
            <p:nvPr/>
          </p:nvSpPr>
          <p:spPr>
            <a:xfrm>
              <a:off x="11533510" y="1392887"/>
              <a:ext cx="63100" cy="150940"/>
            </a:xfrm>
            <a:custGeom>
              <a:avLst/>
              <a:gdLst>
                <a:gd name="connsiteX0" fmla="*/ 0 w 63100"/>
                <a:gd name="connsiteY0" fmla="*/ 150881 h 150940"/>
                <a:gd name="connsiteX1" fmla="*/ 17544 w 63100"/>
                <a:gd name="connsiteY1" fmla="*/ 85700 h 150940"/>
                <a:gd name="connsiteX2" fmla="*/ 54893 w 63100"/>
                <a:gd name="connsiteY2" fmla="*/ 3747 h 150940"/>
                <a:gd name="connsiteX3" fmla="*/ 57331 w 63100"/>
                <a:gd name="connsiteY3" fmla="*/ 0 h 150940"/>
                <a:gd name="connsiteX4" fmla="*/ 58937 w 63100"/>
                <a:gd name="connsiteY4" fmla="*/ 2082 h 150940"/>
                <a:gd name="connsiteX5" fmla="*/ 62505 w 63100"/>
                <a:gd name="connsiteY5" fmla="*/ 27000 h 150940"/>
                <a:gd name="connsiteX6" fmla="*/ 58461 w 63100"/>
                <a:gd name="connsiteY6" fmla="*/ 90695 h 150940"/>
                <a:gd name="connsiteX7" fmla="*/ 57926 w 63100"/>
                <a:gd name="connsiteY7" fmla="*/ 96940 h 150940"/>
                <a:gd name="connsiteX8" fmla="*/ 56856 w 63100"/>
                <a:gd name="connsiteY8" fmla="*/ 99378 h 150940"/>
                <a:gd name="connsiteX9" fmla="*/ 2498 w 63100"/>
                <a:gd name="connsiteY9" fmla="*/ 149989 h 150940"/>
                <a:gd name="connsiteX10" fmla="*/ 0 w 63100"/>
                <a:gd name="connsiteY10" fmla="*/ 150941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00" h="150940">
                  <a:moveTo>
                    <a:pt x="0" y="150881"/>
                  </a:moveTo>
                  <a:cubicBezTo>
                    <a:pt x="3687" y="128579"/>
                    <a:pt x="9991" y="106991"/>
                    <a:pt x="17544" y="85700"/>
                  </a:cubicBezTo>
                  <a:cubicBezTo>
                    <a:pt x="27595" y="57272"/>
                    <a:pt x="40144" y="30034"/>
                    <a:pt x="54893" y="3747"/>
                  </a:cubicBezTo>
                  <a:cubicBezTo>
                    <a:pt x="55607" y="2438"/>
                    <a:pt x="56499" y="1249"/>
                    <a:pt x="57331" y="0"/>
                  </a:cubicBezTo>
                  <a:cubicBezTo>
                    <a:pt x="57867" y="714"/>
                    <a:pt x="58818" y="1308"/>
                    <a:pt x="58937" y="2082"/>
                  </a:cubicBezTo>
                  <a:cubicBezTo>
                    <a:pt x="60245" y="10348"/>
                    <a:pt x="62089" y="18674"/>
                    <a:pt x="62505" y="27000"/>
                  </a:cubicBezTo>
                  <a:cubicBezTo>
                    <a:pt x="63695" y="48351"/>
                    <a:pt x="63457" y="69642"/>
                    <a:pt x="58461" y="90695"/>
                  </a:cubicBezTo>
                  <a:cubicBezTo>
                    <a:pt x="57986" y="92717"/>
                    <a:pt x="58045" y="94858"/>
                    <a:pt x="57926" y="96940"/>
                  </a:cubicBezTo>
                  <a:cubicBezTo>
                    <a:pt x="57569" y="97772"/>
                    <a:pt x="57391" y="98724"/>
                    <a:pt x="56856" y="99378"/>
                  </a:cubicBezTo>
                  <a:cubicBezTo>
                    <a:pt x="40620" y="118290"/>
                    <a:pt x="22956" y="135597"/>
                    <a:pt x="2498" y="149989"/>
                  </a:cubicBezTo>
                  <a:cubicBezTo>
                    <a:pt x="1784" y="150465"/>
                    <a:pt x="833" y="150643"/>
                    <a:pt x="0" y="150941"/>
                  </a:cubicBezTo>
                  <a:close/>
                </a:path>
              </a:pathLst>
            </a:custGeom>
            <a:solidFill>
              <a:srgbClr val="184794">
                <a:alpha val="24000"/>
              </a:srgbClr>
            </a:solidFill>
            <a:ln w="5935" cap="flat">
              <a:noFill/>
              <a:prstDash val="solid"/>
              <a:miter/>
            </a:ln>
          </p:spPr>
          <p:txBody>
            <a:bodyPr rtlCol="0" anchor="ctr"/>
            <a:lstStyle/>
            <a:p>
              <a:endParaRPr lang="es-BO"/>
            </a:p>
          </p:txBody>
        </p:sp>
        <p:sp>
          <p:nvSpPr>
            <p:cNvPr id="345" name="Forma libre: forma 344">
              <a:extLst>
                <a:ext uri="{FF2B5EF4-FFF2-40B4-BE49-F238E27FC236}">
                  <a16:creationId xmlns:a16="http://schemas.microsoft.com/office/drawing/2014/main" id="{6FCB9EAB-6BA1-6BA2-6C08-0E6CCEEBCDC8}"/>
                </a:ext>
              </a:extLst>
            </p:cNvPr>
            <p:cNvSpPr/>
            <p:nvPr/>
          </p:nvSpPr>
          <p:spPr>
            <a:xfrm>
              <a:off x="11590782" y="1342217"/>
              <a:ext cx="49362" cy="147550"/>
            </a:xfrm>
            <a:custGeom>
              <a:avLst/>
              <a:gdLst>
                <a:gd name="connsiteX0" fmla="*/ 595 w 49362"/>
                <a:gd name="connsiteY0" fmla="*/ 147551 h 147550"/>
                <a:gd name="connsiteX1" fmla="*/ 1130 w 49362"/>
                <a:gd name="connsiteY1" fmla="*/ 141306 h 147550"/>
                <a:gd name="connsiteX2" fmla="*/ 5174 w 49362"/>
                <a:gd name="connsiteY2" fmla="*/ 77611 h 147550"/>
                <a:gd name="connsiteX3" fmla="*/ 1606 w 49362"/>
                <a:gd name="connsiteY3" fmla="*/ 52692 h 147550"/>
                <a:gd name="connsiteX4" fmla="*/ 0 w 49362"/>
                <a:gd name="connsiteY4" fmla="*/ 50611 h 147550"/>
                <a:gd name="connsiteX5" fmla="*/ 1725 w 49362"/>
                <a:gd name="connsiteY5" fmla="*/ 47161 h 147550"/>
                <a:gd name="connsiteX6" fmla="*/ 11835 w 49362"/>
                <a:gd name="connsiteY6" fmla="*/ 32234 h 147550"/>
                <a:gd name="connsiteX7" fmla="*/ 36278 w 49362"/>
                <a:gd name="connsiteY7" fmla="*/ 0 h 147550"/>
                <a:gd name="connsiteX8" fmla="*/ 38716 w 49362"/>
                <a:gd name="connsiteY8" fmla="*/ 8623 h 147550"/>
                <a:gd name="connsiteX9" fmla="*/ 49362 w 49362"/>
                <a:gd name="connsiteY9" fmla="*/ 60245 h 147550"/>
                <a:gd name="connsiteX10" fmla="*/ 22897 w 49362"/>
                <a:gd name="connsiteY10" fmla="*/ 116090 h 147550"/>
                <a:gd name="connsiteX11" fmla="*/ 535 w 49362"/>
                <a:gd name="connsiteY11" fmla="*/ 147491 h 14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62" h="147550">
                  <a:moveTo>
                    <a:pt x="595" y="147551"/>
                  </a:moveTo>
                  <a:cubicBezTo>
                    <a:pt x="773" y="145469"/>
                    <a:pt x="654" y="143328"/>
                    <a:pt x="1130" y="141306"/>
                  </a:cubicBezTo>
                  <a:cubicBezTo>
                    <a:pt x="6126" y="120312"/>
                    <a:pt x="6363" y="98962"/>
                    <a:pt x="5174" y="77611"/>
                  </a:cubicBezTo>
                  <a:cubicBezTo>
                    <a:pt x="4698" y="69285"/>
                    <a:pt x="2914" y="60959"/>
                    <a:pt x="1606" y="52692"/>
                  </a:cubicBezTo>
                  <a:cubicBezTo>
                    <a:pt x="1487" y="51919"/>
                    <a:pt x="535" y="51325"/>
                    <a:pt x="0" y="50611"/>
                  </a:cubicBezTo>
                  <a:cubicBezTo>
                    <a:pt x="595" y="49481"/>
                    <a:pt x="1130" y="48351"/>
                    <a:pt x="1725" y="47161"/>
                  </a:cubicBezTo>
                  <a:cubicBezTo>
                    <a:pt x="5115" y="42225"/>
                    <a:pt x="8623" y="37349"/>
                    <a:pt x="11835" y="32234"/>
                  </a:cubicBezTo>
                  <a:cubicBezTo>
                    <a:pt x="19091" y="20756"/>
                    <a:pt x="27298" y="10051"/>
                    <a:pt x="36278" y="0"/>
                  </a:cubicBezTo>
                  <a:cubicBezTo>
                    <a:pt x="37111" y="2855"/>
                    <a:pt x="37824" y="5769"/>
                    <a:pt x="38716" y="8623"/>
                  </a:cubicBezTo>
                  <a:cubicBezTo>
                    <a:pt x="43891" y="25514"/>
                    <a:pt x="47816" y="42582"/>
                    <a:pt x="49362" y="60245"/>
                  </a:cubicBezTo>
                  <a:cubicBezTo>
                    <a:pt x="42879" y="79990"/>
                    <a:pt x="33602" y="98367"/>
                    <a:pt x="22897" y="116090"/>
                  </a:cubicBezTo>
                  <a:cubicBezTo>
                    <a:pt x="16236" y="127092"/>
                    <a:pt x="9159" y="137857"/>
                    <a:pt x="535" y="147491"/>
                  </a:cubicBezTo>
                  <a:close/>
                </a:path>
              </a:pathLst>
            </a:custGeom>
            <a:solidFill>
              <a:srgbClr val="3499D2">
                <a:alpha val="24000"/>
              </a:srgbClr>
            </a:solidFill>
            <a:ln w="5935" cap="flat">
              <a:noFill/>
              <a:prstDash val="solid"/>
              <a:miter/>
            </a:ln>
          </p:spPr>
          <p:txBody>
            <a:bodyPr rtlCol="0" anchor="ctr"/>
            <a:lstStyle/>
            <a:p>
              <a:endParaRPr lang="es-BO"/>
            </a:p>
          </p:txBody>
        </p:sp>
        <p:sp>
          <p:nvSpPr>
            <p:cNvPr id="346" name="Forma libre: forma 345">
              <a:extLst>
                <a:ext uri="{FF2B5EF4-FFF2-40B4-BE49-F238E27FC236}">
                  <a16:creationId xmlns:a16="http://schemas.microsoft.com/office/drawing/2014/main" id="{4648E126-D142-82E4-F760-6A3630C3BD98}"/>
                </a:ext>
              </a:extLst>
            </p:cNvPr>
            <p:cNvSpPr/>
            <p:nvPr/>
          </p:nvSpPr>
          <p:spPr>
            <a:xfrm>
              <a:off x="11627060" y="1309626"/>
              <a:ext cx="32412" cy="92895"/>
            </a:xfrm>
            <a:custGeom>
              <a:avLst/>
              <a:gdLst>
                <a:gd name="connsiteX0" fmla="*/ 13084 w 32412"/>
                <a:gd name="connsiteY0" fmla="*/ 92896 h 92895"/>
                <a:gd name="connsiteX1" fmla="*/ 2438 w 32412"/>
                <a:gd name="connsiteY1" fmla="*/ 41274 h 92895"/>
                <a:gd name="connsiteX2" fmla="*/ 0 w 32412"/>
                <a:gd name="connsiteY2" fmla="*/ 32650 h 92895"/>
                <a:gd name="connsiteX3" fmla="*/ 476 w 32412"/>
                <a:gd name="connsiteY3" fmla="*/ 31045 h 92895"/>
                <a:gd name="connsiteX4" fmla="*/ 17425 w 32412"/>
                <a:gd name="connsiteY4" fmla="*/ 13976 h 92895"/>
                <a:gd name="connsiteX5" fmla="*/ 32412 w 32412"/>
                <a:gd name="connsiteY5" fmla="*/ 0 h 92895"/>
                <a:gd name="connsiteX6" fmla="*/ 30807 w 32412"/>
                <a:gd name="connsiteY6" fmla="*/ 21529 h 92895"/>
                <a:gd name="connsiteX7" fmla="*/ 14452 w 32412"/>
                <a:gd name="connsiteY7" fmla="*/ 90576 h 92895"/>
                <a:gd name="connsiteX8" fmla="*/ 13024 w 32412"/>
                <a:gd name="connsiteY8" fmla="*/ 92836 h 9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12" h="92895">
                  <a:moveTo>
                    <a:pt x="13084" y="92896"/>
                  </a:moveTo>
                  <a:cubicBezTo>
                    <a:pt x="11538" y="75292"/>
                    <a:pt x="7613" y="58164"/>
                    <a:pt x="2438" y="41274"/>
                  </a:cubicBezTo>
                  <a:cubicBezTo>
                    <a:pt x="1546" y="38419"/>
                    <a:pt x="833" y="35565"/>
                    <a:pt x="0" y="32650"/>
                  </a:cubicBezTo>
                  <a:cubicBezTo>
                    <a:pt x="238" y="32115"/>
                    <a:pt x="416" y="31580"/>
                    <a:pt x="476" y="31045"/>
                  </a:cubicBezTo>
                  <a:cubicBezTo>
                    <a:pt x="6126" y="25335"/>
                    <a:pt x="11716" y="19566"/>
                    <a:pt x="17425" y="13976"/>
                  </a:cubicBezTo>
                  <a:cubicBezTo>
                    <a:pt x="22302" y="9218"/>
                    <a:pt x="27417" y="4639"/>
                    <a:pt x="32412" y="0"/>
                  </a:cubicBezTo>
                  <a:cubicBezTo>
                    <a:pt x="31877" y="7196"/>
                    <a:pt x="31758" y="14392"/>
                    <a:pt x="30807" y="21529"/>
                  </a:cubicBezTo>
                  <a:cubicBezTo>
                    <a:pt x="27655" y="45080"/>
                    <a:pt x="22659" y="68215"/>
                    <a:pt x="14452" y="90576"/>
                  </a:cubicBezTo>
                  <a:cubicBezTo>
                    <a:pt x="14154" y="91409"/>
                    <a:pt x="13500" y="92123"/>
                    <a:pt x="13024" y="92836"/>
                  </a:cubicBezTo>
                  <a:close/>
                </a:path>
              </a:pathLst>
            </a:custGeom>
            <a:solidFill>
              <a:srgbClr val="184794">
                <a:alpha val="24000"/>
              </a:srgbClr>
            </a:solidFill>
            <a:ln w="5935" cap="flat">
              <a:noFill/>
              <a:prstDash val="solid"/>
              <a:miter/>
            </a:ln>
          </p:spPr>
          <p:txBody>
            <a:bodyPr rtlCol="0" anchor="ctr"/>
            <a:lstStyle/>
            <a:p>
              <a:endParaRPr lang="es-BO"/>
            </a:p>
          </p:txBody>
        </p:sp>
        <p:sp>
          <p:nvSpPr>
            <p:cNvPr id="347" name="Forma libre: forma 346">
              <a:extLst>
                <a:ext uri="{FF2B5EF4-FFF2-40B4-BE49-F238E27FC236}">
                  <a16:creationId xmlns:a16="http://schemas.microsoft.com/office/drawing/2014/main" id="{CB799F13-73AF-65FD-C520-420A83A5A14B}"/>
                </a:ext>
              </a:extLst>
            </p:cNvPr>
            <p:cNvSpPr/>
            <p:nvPr/>
          </p:nvSpPr>
          <p:spPr>
            <a:xfrm>
              <a:off x="11656629" y="1406685"/>
              <a:ext cx="10514" cy="23491"/>
            </a:xfrm>
            <a:custGeom>
              <a:avLst/>
              <a:gdLst>
                <a:gd name="connsiteX0" fmla="*/ 10515 w 10514"/>
                <a:gd name="connsiteY0" fmla="*/ 17485 h 23491"/>
                <a:gd name="connsiteX1" fmla="*/ 10277 w 10514"/>
                <a:gd name="connsiteY1" fmla="*/ 19447 h 23491"/>
                <a:gd name="connsiteX2" fmla="*/ 762 w 10514"/>
                <a:gd name="connsiteY2" fmla="*/ 23492 h 23491"/>
                <a:gd name="connsiteX3" fmla="*/ 48 w 10514"/>
                <a:gd name="connsiteY3" fmla="*/ 20102 h 23491"/>
                <a:gd name="connsiteX4" fmla="*/ 5638 w 10514"/>
                <a:gd name="connsiteY4" fmla="*/ 1070 h 23491"/>
                <a:gd name="connsiteX5" fmla="*/ 7541 w 10514"/>
                <a:gd name="connsiteY5" fmla="*/ 0 h 23491"/>
                <a:gd name="connsiteX6" fmla="*/ 10515 w 10514"/>
                <a:gd name="connsiteY6" fmla="*/ 17485 h 2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4" h="23491">
                  <a:moveTo>
                    <a:pt x="10515" y="17485"/>
                  </a:moveTo>
                  <a:lnTo>
                    <a:pt x="10277" y="19447"/>
                  </a:lnTo>
                  <a:cubicBezTo>
                    <a:pt x="7125" y="20815"/>
                    <a:pt x="3914" y="22183"/>
                    <a:pt x="762" y="23492"/>
                  </a:cubicBezTo>
                  <a:cubicBezTo>
                    <a:pt x="524" y="22362"/>
                    <a:pt x="-190" y="21113"/>
                    <a:pt x="48" y="20102"/>
                  </a:cubicBezTo>
                  <a:cubicBezTo>
                    <a:pt x="1773" y="13738"/>
                    <a:pt x="3735" y="7375"/>
                    <a:pt x="5638" y="1070"/>
                  </a:cubicBezTo>
                  <a:cubicBezTo>
                    <a:pt x="5757" y="714"/>
                    <a:pt x="6530" y="535"/>
                    <a:pt x="7541" y="0"/>
                  </a:cubicBezTo>
                  <a:cubicBezTo>
                    <a:pt x="8850" y="5888"/>
                    <a:pt x="9920" y="11657"/>
                    <a:pt x="10515" y="17485"/>
                  </a:cubicBezTo>
                  <a:close/>
                </a:path>
              </a:pathLst>
            </a:custGeom>
            <a:solidFill>
              <a:srgbClr val="184794">
                <a:alpha val="24000"/>
              </a:srgbClr>
            </a:solidFill>
            <a:ln w="5935" cap="flat">
              <a:noFill/>
              <a:prstDash val="solid"/>
              <a:miter/>
            </a:ln>
          </p:spPr>
          <p:txBody>
            <a:bodyPr rtlCol="0" anchor="ctr"/>
            <a:lstStyle/>
            <a:p>
              <a:endParaRPr lang="es-BO"/>
            </a:p>
          </p:txBody>
        </p:sp>
        <p:sp>
          <p:nvSpPr>
            <p:cNvPr id="348" name="Forma libre: forma 347">
              <a:extLst>
                <a:ext uri="{FF2B5EF4-FFF2-40B4-BE49-F238E27FC236}">
                  <a16:creationId xmlns:a16="http://schemas.microsoft.com/office/drawing/2014/main" id="{53712FC1-6AB0-5C04-6553-54BDD0BBF509}"/>
                </a:ext>
              </a:extLst>
            </p:cNvPr>
            <p:cNvSpPr/>
            <p:nvPr/>
          </p:nvSpPr>
          <p:spPr>
            <a:xfrm>
              <a:off x="11654417" y="1430366"/>
              <a:ext cx="2438" cy="2545"/>
            </a:xfrm>
            <a:custGeom>
              <a:avLst/>
              <a:gdLst>
                <a:gd name="connsiteX0" fmla="*/ 2438 w 2438"/>
                <a:gd name="connsiteY0" fmla="*/ 167 h 2545"/>
                <a:gd name="connsiteX1" fmla="*/ 0 w 2438"/>
                <a:gd name="connsiteY1" fmla="*/ 2546 h 2545"/>
                <a:gd name="connsiteX2" fmla="*/ 2438 w 2438"/>
                <a:gd name="connsiteY2" fmla="*/ 167 h 2545"/>
              </a:gdLst>
              <a:ahLst/>
              <a:cxnLst>
                <a:cxn ang="0">
                  <a:pos x="connsiteX0" y="connsiteY0"/>
                </a:cxn>
                <a:cxn ang="0">
                  <a:pos x="connsiteX1" y="connsiteY1"/>
                </a:cxn>
                <a:cxn ang="0">
                  <a:pos x="connsiteX2" y="connsiteY2"/>
                </a:cxn>
              </a:cxnLst>
              <a:rect l="l" t="t" r="r" b="b"/>
              <a:pathLst>
                <a:path w="2438" h="2545">
                  <a:moveTo>
                    <a:pt x="2438" y="167"/>
                  </a:moveTo>
                  <a:lnTo>
                    <a:pt x="0" y="2546"/>
                  </a:lnTo>
                  <a:cubicBezTo>
                    <a:pt x="238" y="1178"/>
                    <a:pt x="119" y="-547"/>
                    <a:pt x="2438" y="167"/>
                  </a:cubicBezTo>
                  <a:close/>
                </a:path>
              </a:pathLst>
            </a:custGeom>
            <a:solidFill>
              <a:srgbClr val="184794">
                <a:alpha val="24000"/>
              </a:srgbClr>
            </a:solidFill>
            <a:ln w="5935" cap="flat">
              <a:noFill/>
              <a:prstDash val="solid"/>
              <a:miter/>
            </a:ln>
          </p:spPr>
          <p:txBody>
            <a:bodyPr rtlCol="0" anchor="ctr"/>
            <a:lstStyle/>
            <a:p>
              <a:endParaRPr lang="es-BO"/>
            </a:p>
          </p:txBody>
        </p:sp>
        <p:sp>
          <p:nvSpPr>
            <p:cNvPr id="349" name="Forma libre: forma 348">
              <a:extLst>
                <a:ext uri="{FF2B5EF4-FFF2-40B4-BE49-F238E27FC236}">
                  <a16:creationId xmlns:a16="http://schemas.microsoft.com/office/drawing/2014/main" id="{3C968832-10C0-78B2-EB71-27B195B3E118}"/>
                </a:ext>
              </a:extLst>
            </p:cNvPr>
            <p:cNvSpPr/>
            <p:nvPr/>
          </p:nvSpPr>
          <p:spPr>
            <a:xfrm>
              <a:off x="11650730" y="1434696"/>
              <a:ext cx="1903" cy="1962"/>
            </a:xfrm>
            <a:custGeom>
              <a:avLst/>
              <a:gdLst>
                <a:gd name="connsiteX0" fmla="*/ 1903 w 1903"/>
                <a:gd name="connsiteY0" fmla="*/ 0 h 1962"/>
                <a:gd name="connsiteX1" fmla="*/ 0 w 1903"/>
                <a:gd name="connsiteY1" fmla="*/ 1963 h 1962"/>
                <a:gd name="connsiteX2" fmla="*/ 1903 w 1903"/>
                <a:gd name="connsiteY2" fmla="*/ 0 h 1962"/>
              </a:gdLst>
              <a:ahLst/>
              <a:cxnLst>
                <a:cxn ang="0">
                  <a:pos x="connsiteX0" y="connsiteY0"/>
                </a:cxn>
                <a:cxn ang="0">
                  <a:pos x="connsiteX1" y="connsiteY1"/>
                </a:cxn>
                <a:cxn ang="0">
                  <a:pos x="connsiteX2" y="connsiteY2"/>
                </a:cxn>
              </a:cxnLst>
              <a:rect l="l" t="t" r="r" b="b"/>
              <a:pathLst>
                <a:path w="1903" h="1962">
                  <a:moveTo>
                    <a:pt x="1903" y="0"/>
                  </a:moveTo>
                  <a:lnTo>
                    <a:pt x="0" y="1963"/>
                  </a:lnTo>
                  <a:lnTo>
                    <a:pt x="1903" y="0"/>
                  </a:lnTo>
                  <a:close/>
                </a:path>
              </a:pathLst>
            </a:custGeom>
            <a:solidFill>
              <a:srgbClr val="184794">
                <a:alpha val="24000"/>
              </a:srgbClr>
            </a:solidFill>
            <a:ln w="5935" cap="flat">
              <a:noFill/>
              <a:prstDash val="solid"/>
              <a:miter/>
            </a:ln>
          </p:spPr>
          <p:txBody>
            <a:bodyPr rtlCol="0" anchor="ctr"/>
            <a:lstStyle/>
            <a:p>
              <a:endParaRPr lang="es-BO"/>
            </a:p>
          </p:txBody>
        </p:sp>
        <p:sp>
          <p:nvSpPr>
            <p:cNvPr id="350" name="Forma libre: forma 349">
              <a:extLst>
                <a:ext uri="{FF2B5EF4-FFF2-40B4-BE49-F238E27FC236}">
                  <a16:creationId xmlns:a16="http://schemas.microsoft.com/office/drawing/2014/main" id="{27CA7D20-0276-0078-57D8-B4720E994498}"/>
                </a:ext>
              </a:extLst>
            </p:cNvPr>
            <p:cNvSpPr/>
            <p:nvPr/>
          </p:nvSpPr>
          <p:spPr>
            <a:xfrm>
              <a:off x="11254227" y="2030489"/>
              <a:ext cx="33545" cy="33044"/>
            </a:xfrm>
            <a:custGeom>
              <a:avLst/>
              <a:gdLst>
                <a:gd name="connsiteX0" fmla="*/ 16950 w 33545"/>
                <a:gd name="connsiteY0" fmla="*/ 33007 h 33044"/>
                <a:gd name="connsiteX1" fmla="*/ 0 w 33545"/>
                <a:gd name="connsiteY1" fmla="*/ 16712 h 33044"/>
                <a:gd name="connsiteX2" fmla="*/ 16593 w 33545"/>
                <a:gd name="connsiteY2" fmla="*/ 0 h 33044"/>
                <a:gd name="connsiteX3" fmla="*/ 33543 w 33545"/>
                <a:gd name="connsiteY3" fmla="*/ 16355 h 33044"/>
                <a:gd name="connsiteX4" fmla="*/ 16950 w 33545"/>
                <a:gd name="connsiteY4" fmla="*/ 33007 h 3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45" h="33044">
                  <a:moveTo>
                    <a:pt x="16950" y="33007"/>
                  </a:moveTo>
                  <a:cubicBezTo>
                    <a:pt x="8089" y="33662"/>
                    <a:pt x="119" y="25514"/>
                    <a:pt x="0" y="16712"/>
                  </a:cubicBezTo>
                  <a:cubicBezTo>
                    <a:pt x="-59" y="7672"/>
                    <a:pt x="7494" y="60"/>
                    <a:pt x="16593" y="0"/>
                  </a:cubicBezTo>
                  <a:cubicBezTo>
                    <a:pt x="25871" y="-59"/>
                    <a:pt x="33364" y="7196"/>
                    <a:pt x="33543" y="16355"/>
                  </a:cubicBezTo>
                  <a:cubicBezTo>
                    <a:pt x="33721" y="25455"/>
                    <a:pt x="26228" y="32948"/>
                    <a:pt x="16950" y="33007"/>
                  </a:cubicBezTo>
                  <a:close/>
                </a:path>
              </a:pathLst>
            </a:custGeom>
            <a:solidFill>
              <a:srgbClr val="38ADD7">
                <a:alpha val="24000"/>
              </a:srgbClr>
            </a:solidFill>
            <a:ln w="5935" cap="flat">
              <a:noFill/>
              <a:prstDash val="solid"/>
              <a:miter/>
            </a:ln>
          </p:spPr>
          <p:txBody>
            <a:bodyPr rtlCol="0" anchor="ctr"/>
            <a:lstStyle/>
            <a:p>
              <a:endParaRPr lang="es-BO"/>
            </a:p>
          </p:txBody>
        </p:sp>
        <p:sp>
          <p:nvSpPr>
            <p:cNvPr id="351" name="Forma libre: forma 350">
              <a:extLst>
                <a:ext uri="{FF2B5EF4-FFF2-40B4-BE49-F238E27FC236}">
                  <a16:creationId xmlns:a16="http://schemas.microsoft.com/office/drawing/2014/main" id="{B37BBA55-13AE-057F-EC12-6575F8DBA870}"/>
                </a:ext>
              </a:extLst>
            </p:cNvPr>
            <p:cNvSpPr/>
            <p:nvPr/>
          </p:nvSpPr>
          <p:spPr>
            <a:xfrm>
              <a:off x="11279622" y="1984993"/>
              <a:ext cx="36813" cy="33185"/>
            </a:xfrm>
            <a:custGeom>
              <a:avLst/>
              <a:gdLst>
                <a:gd name="connsiteX0" fmla="*/ 6899 w 36813"/>
                <a:gd name="connsiteY0" fmla="*/ 0 h 33185"/>
                <a:gd name="connsiteX1" fmla="*/ 8445 w 36813"/>
                <a:gd name="connsiteY1" fmla="*/ 178 h 33185"/>
                <a:gd name="connsiteX2" fmla="*/ 11835 w 36813"/>
                <a:gd name="connsiteY2" fmla="*/ 3033 h 33185"/>
                <a:gd name="connsiteX3" fmla="*/ 36813 w 36813"/>
                <a:gd name="connsiteY3" fmla="*/ 25751 h 33185"/>
                <a:gd name="connsiteX4" fmla="*/ 28904 w 36813"/>
                <a:gd name="connsiteY4" fmla="*/ 33185 h 33185"/>
                <a:gd name="connsiteX5" fmla="*/ 26644 w 36813"/>
                <a:gd name="connsiteY5" fmla="*/ 33185 h 33185"/>
                <a:gd name="connsiteX6" fmla="*/ 5947 w 36813"/>
                <a:gd name="connsiteY6" fmla="*/ 16533 h 33185"/>
                <a:gd name="connsiteX7" fmla="*/ 0 w 36813"/>
                <a:gd name="connsiteY7" fmla="*/ 13262 h 33185"/>
                <a:gd name="connsiteX8" fmla="*/ 1130 w 36813"/>
                <a:gd name="connsiteY8" fmla="*/ 9099 h 33185"/>
                <a:gd name="connsiteX9" fmla="*/ 6958 w 36813"/>
                <a:gd name="connsiteY9" fmla="*/ 59 h 3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3" h="33185">
                  <a:moveTo>
                    <a:pt x="6899" y="0"/>
                  </a:moveTo>
                  <a:cubicBezTo>
                    <a:pt x="7434" y="0"/>
                    <a:pt x="7910" y="119"/>
                    <a:pt x="8445" y="178"/>
                  </a:cubicBezTo>
                  <a:cubicBezTo>
                    <a:pt x="9575" y="1130"/>
                    <a:pt x="10824" y="1963"/>
                    <a:pt x="11835" y="3033"/>
                  </a:cubicBezTo>
                  <a:cubicBezTo>
                    <a:pt x="19626" y="11181"/>
                    <a:pt x="27893" y="18853"/>
                    <a:pt x="36813" y="25751"/>
                  </a:cubicBezTo>
                  <a:cubicBezTo>
                    <a:pt x="35029" y="29141"/>
                    <a:pt x="32175" y="31342"/>
                    <a:pt x="28904" y="33185"/>
                  </a:cubicBezTo>
                  <a:cubicBezTo>
                    <a:pt x="28130" y="33185"/>
                    <a:pt x="27357" y="33185"/>
                    <a:pt x="26644" y="33185"/>
                  </a:cubicBezTo>
                  <a:cubicBezTo>
                    <a:pt x="19745" y="27655"/>
                    <a:pt x="12846" y="22124"/>
                    <a:pt x="5947" y="16533"/>
                  </a:cubicBezTo>
                  <a:cubicBezTo>
                    <a:pt x="4163" y="15106"/>
                    <a:pt x="2855" y="12787"/>
                    <a:pt x="0" y="13262"/>
                  </a:cubicBezTo>
                  <a:cubicBezTo>
                    <a:pt x="357" y="11894"/>
                    <a:pt x="773" y="10467"/>
                    <a:pt x="1130" y="9099"/>
                  </a:cubicBezTo>
                  <a:cubicBezTo>
                    <a:pt x="2438" y="5650"/>
                    <a:pt x="4104" y="2438"/>
                    <a:pt x="6958" y="59"/>
                  </a:cubicBezTo>
                  <a:close/>
                </a:path>
              </a:pathLst>
            </a:custGeom>
            <a:solidFill>
              <a:srgbClr val="184794">
                <a:alpha val="24000"/>
              </a:srgbClr>
            </a:solidFill>
            <a:ln w="5935" cap="flat">
              <a:noFill/>
              <a:prstDash val="solid"/>
              <a:miter/>
            </a:ln>
          </p:spPr>
          <p:txBody>
            <a:bodyPr rtlCol="0" anchor="ctr"/>
            <a:lstStyle/>
            <a:p>
              <a:endParaRPr lang="es-BO"/>
            </a:p>
          </p:txBody>
        </p:sp>
        <p:sp>
          <p:nvSpPr>
            <p:cNvPr id="352" name="Forma libre: forma 351">
              <a:extLst>
                <a:ext uri="{FF2B5EF4-FFF2-40B4-BE49-F238E27FC236}">
                  <a16:creationId xmlns:a16="http://schemas.microsoft.com/office/drawing/2014/main" id="{EF04420A-A74A-7869-CF70-D404365C3B2E}"/>
                </a:ext>
              </a:extLst>
            </p:cNvPr>
            <p:cNvSpPr/>
            <p:nvPr/>
          </p:nvSpPr>
          <p:spPr>
            <a:xfrm>
              <a:off x="11258569" y="1958052"/>
              <a:ext cx="27951" cy="35980"/>
            </a:xfrm>
            <a:custGeom>
              <a:avLst/>
              <a:gdLst>
                <a:gd name="connsiteX0" fmla="*/ 27952 w 27951"/>
                <a:gd name="connsiteY0" fmla="*/ 26941 h 35980"/>
                <a:gd name="connsiteX1" fmla="*/ 22124 w 27951"/>
                <a:gd name="connsiteY1" fmla="*/ 35981 h 35980"/>
                <a:gd name="connsiteX2" fmla="*/ 18853 w 27951"/>
                <a:gd name="connsiteY2" fmla="*/ 34970 h 35980"/>
                <a:gd name="connsiteX3" fmla="*/ 0 w 27951"/>
                <a:gd name="connsiteY3" fmla="*/ 9040 h 35980"/>
                <a:gd name="connsiteX4" fmla="*/ 8207 w 27951"/>
                <a:gd name="connsiteY4" fmla="*/ 0 h 35980"/>
                <a:gd name="connsiteX5" fmla="*/ 11300 w 27951"/>
                <a:gd name="connsiteY5" fmla="*/ 1606 h 35980"/>
                <a:gd name="connsiteX6" fmla="*/ 26584 w 27951"/>
                <a:gd name="connsiteY6" fmla="*/ 22718 h 35980"/>
                <a:gd name="connsiteX7" fmla="*/ 27952 w 27951"/>
                <a:gd name="connsiteY7" fmla="*/ 26881 h 3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51" h="35980">
                  <a:moveTo>
                    <a:pt x="27952" y="26941"/>
                  </a:moveTo>
                  <a:cubicBezTo>
                    <a:pt x="25097" y="29379"/>
                    <a:pt x="23432" y="32591"/>
                    <a:pt x="22124" y="35981"/>
                  </a:cubicBezTo>
                  <a:cubicBezTo>
                    <a:pt x="20994" y="35683"/>
                    <a:pt x="19566" y="35683"/>
                    <a:pt x="18853" y="34970"/>
                  </a:cubicBezTo>
                  <a:cubicBezTo>
                    <a:pt x="11181" y="27357"/>
                    <a:pt x="4222" y="19209"/>
                    <a:pt x="0" y="9040"/>
                  </a:cubicBezTo>
                  <a:cubicBezTo>
                    <a:pt x="2022" y="5412"/>
                    <a:pt x="4639" y="2260"/>
                    <a:pt x="8207" y="0"/>
                  </a:cubicBezTo>
                  <a:cubicBezTo>
                    <a:pt x="9278" y="535"/>
                    <a:pt x="10705" y="773"/>
                    <a:pt x="11300" y="1606"/>
                  </a:cubicBezTo>
                  <a:cubicBezTo>
                    <a:pt x="16474" y="8564"/>
                    <a:pt x="21588" y="15582"/>
                    <a:pt x="26584" y="22718"/>
                  </a:cubicBezTo>
                  <a:cubicBezTo>
                    <a:pt x="27417" y="23848"/>
                    <a:pt x="27536" y="25513"/>
                    <a:pt x="27952" y="26881"/>
                  </a:cubicBezTo>
                  <a:close/>
                </a:path>
              </a:pathLst>
            </a:custGeom>
            <a:solidFill>
              <a:srgbClr val="04030C">
                <a:alpha val="24000"/>
              </a:srgbClr>
            </a:solidFill>
            <a:ln w="5935" cap="flat">
              <a:noFill/>
              <a:prstDash val="solid"/>
              <a:miter/>
            </a:ln>
          </p:spPr>
          <p:txBody>
            <a:bodyPr rtlCol="0" anchor="ctr"/>
            <a:lstStyle/>
            <a:p>
              <a:endParaRPr lang="es-BO"/>
            </a:p>
          </p:txBody>
        </p:sp>
        <p:sp>
          <p:nvSpPr>
            <p:cNvPr id="353" name="Forma libre: forma 352">
              <a:extLst>
                <a:ext uri="{FF2B5EF4-FFF2-40B4-BE49-F238E27FC236}">
                  <a16:creationId xmlns:a16="http://schemas.microsoft.com/office/drawing/2014/main" id="{291AA3BA-DA7C-3A2C-6DF0-DA0E87731B53}"/>
                </a:ext>
              </a:extLst>
            </p:cNvPr>
            <p:cNvSpPr/>
            <p:nvPr/>
          </p:nvSpPr>
          <p:spPr>
            <a:xfrm>
              <a:off x="11308526" y="2010685"/>
              <a:ext cx="35972" cy="29319"/>
            </a:xfrm>
            <a:custGeom>
              <a:avLst/>
              <a:gdLst>
                <a:gd name="connsiteX0" fmla="*/ 0 w 35972"/>
                <a:gd name="connsiteY0" fmla="*/ 7434 h 29319"/>
                <a:gd name="connsiteX1" fmla="*/ 7910 w 35972"/>
                <a:gd name="connsiteY1" fmla="*/ 0 h 29319"/>
                <a:gd name="connsiteX2" fmla="*/ 8386 w 35972"/>
                <a:gd name="connsiteY2" fmla="*/ 119 h 29319"/>
                <a:gd name="connsiteX3" fmla="*/ 23254 w 35972"/>
                <a:gd name="connsiteY3" fmla="*/ 9694 h 29319"/>
                <a:gd name="connsiteX4" fmla="*/ 35267 w 35972"/>
                <a:gd name="connsiteY4" fmla="*/ 14690 h 29319"/>
                <a:gd name="connsiteX5" fmla="*/ 35921 w 35972"/>
                <a:gd name="connsiteY5" fmla="*/ 17247 h 29319"/>
                <a:gd name="connsiteX6" fmla="*/ 29023 w 35972"/>
                <a:gd name="connsiteY6" fmla="*/ 29320 h 29319"/>
                <a:gd name="connsiteX7" fmla="*/ 7731 w 35972"/>
                <a:gd name="connsiteY7" fmla="*/ 14392 h 29319"/>
                <a:gd name="connsiteX8" fmla="*/ 0 w 35972"/>
                <a:gd name="connsiteY8" fmla="*/ 7494 h 2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72" h="29319">
                  <a:moveTo>
                    <a:pt x="0" y="7434"/>
                  </a:moveTo>
                  <a:cubicBezTo>
                    <a:pt x="3271" y="5590"/>
                    <a:pt x="6126" y="3390"/>
                    <a:pt x="7910" y="0"/>
                  </a:cubicBezTo>
                  <a:lnTo>
                    <a:pt x="8386" y="119"/>
                  </a:lnTo>
                  <a:cubicBezTo>
                    <a:pt x="13322" y="3331"/>
                    <a:pt x="18199" y="6720"/>
                    <a:pt x="23254" y="9694"/>
                  </a:cubicBezTo>
                  <a:cubicBezTo>
                    <a:pt x="27000" y="11894"/>
                    <a:pt x="30450" y="15047"/>
                    <a:pt x="35267" y="14690"/>
                  </a:cubicBezTo>
                  <a:cubicBezTo>
                    <a:pt x="35505" y="15522"/>
                    <a:pt x="36159" y="16533"/>
                    <a:pt x="35921" y="17247"/>
                  </a:cubicBezTo>
                  <a:cubicBezTo>
                    <a:pt x="34494" y="21767"/>
                    <a:pt x="33424" y="26465"/>
                    <a:pt x="29023" y="29320"/>
                  </a:cubicBezTo>
                  <a:cubicBezTo>
                    <a:pt x="22362" y="23730"/>
                    <a:pt x="15225" y="18793"/>
                    <a:pt x="7731" y="14392"/>
                  </a:cubicBezTo>
                  <a:cubicBezTo>
                    <a:pt x="4817" y="12668"/>
                    <a:pt x="773" y="11835"/>
                    <a:pt x="0" y="7494"/>
                  </a:cubicBezTo>
                  <a:close/>
                </a:path>
              </a:pathLst>
            </a:custGeom>
            <a:solidFill>
              <a:srgbClr val="04030C">
                <a:alpha val="24000"/>
              </a:srgbClr>
            </a:solidFill>
            <a:ln w="5935" cap="flat">
              <a:noFill/>
              <a:prstDash val="solid"/>
              <a:miter/>
            </a:ln>
          </p:spPr>
          <p:txBody>
            <a:bodyPr rtlCol="0" anchor="ctr"/>
            <a:lstStyle/>
            <a:p>
              <a:endParaRPr lang="es-BO"/>
            </a:p>
          </p:txBody>
        </p:sp>
        <p:sp>
          <p:nvSpPr>
            <p:cNvPr id="354" name="Forma libre: forma 353">
              <a:extLst>
                <a:ext uri="{FF2B5EF4-FFF2-40B4-BE49-F238E27FC236}">
                  <a16:creationId xmlns:a16="http://schemas.microsoft.com/office/drawing/2014/main" id="{53F9CC18-81CE-F15A-EEE4-9218CFB4903D}"/>
                </a:ext>
              </a:extLst>
            </p:cNvPr>
            <p:cNvSpPr/>
            <p:nvPr/>
          </p:nvSpPr>
          <p:spPr>
            <a:xfrm>
              <a:off x="11231450" y="2070681"/>
              <a:ext cx="19344" cy="22016"/>
            </a:xfrm>
            <a:custGeom>
              <a:avLst/>
              <a:gdLst>
                <a:gd name="connsiteX0" fmla="*/ 13381 w 19344"/>
                <a:gd name="connsiteY0" fmla="*/ 22017 h 22016"/>
                <a:gd name="connsiteX1" fmla="*/ 0 w 19344"/>
                <a:gd name="connsiteY1" fmla="*/ 3402 h 22016"/>
                <a:gd name="connsiteX2" fmla="*/ 11419 w 19344"/>
                <a:gd name="connsiteY2" fmla="*/ 845 h 22016"/>
                <a:gd name="connsiteX3" fmla="*/ 16176 w 19344"/>
                <a:gd name="connsiteY3" fmla="*/ 19816 h 22016"/>
                <a:gd name="connsiteX4" fmla="*/ 13381 w 19344"/>
                <a:gd name="connsiteY4" fmla="*/ 22017 h 2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4" h="22016">
                  <a:moveTo>
                    <a:pt x="13381" y="22017"/>
                  </a:moveTo>
                  <a:cubicBezTo>
                    <a:pt x="6720" y="17378"/>
                    <a:pt x="2319" y="11134"/>
                    <a:pt x="0" y="3402"/>
                  </a:cubicBezTo>
                  <a:cubicBezTo>
                    <a:pt x="3271" y="191"/>
                    <a:pt x="7018" y="-939"/>
                    <a:pt x="11419" y="845"/>
                  </a:cubicBezTo>
                  <a:cubicBezTo>
                    <a:pt x="19626" y="4116"/>
                    <a:pt x="21886" y="12918"/>
                    <a:pt x="16176" y="19816"/>
                  </a:cubicBezTo>
                  <a:cubicBezTo>
                    <a:pt x="15463" y="20709"/>
                    <a:pt x="14333" y="21303"/>
                    <a:pt x="13381" y="22017"/>
                  </a:cubicBezTo>
                  <a:close/>
                </a:path>
              </a:pathLst>
            </a:custGeom>
            <a:solidFill>
              <a:srgbClr val="38ADD7">
                <a:alpha val="24000"/>
              </a:srgbClr>
            </a:solidFill>
            <a:ln w="5935" cap="flat">
              <a:noFill/>
              <a:prstDash val="solid"/>
              <a:miter/>
            </a:ln>
          </p:spPr>
          <p:txBody>
            <a:bodyPr rtlCol="0" anchor="ctr"/>
            <a:lstStyle/>
            <a:p>
              <a:endParaRPr lang="es-BO"/>
            </a:p>
          </p:txBody>
        </p:sp>
        <p:sp>
          <p:nvSpPr>
            <p:cNvPr id="355" name="Forma libre: forma 354">
              <a:extLst>
                <a:ext uri="{FF2B5EF4-FFF2-40B4-BE49-F238E27FC236}">
                  <a16:creationId xmlns:a16="http://schemas.microsoft.com/office/drawing/2014/main" id="{DDC013D3-49F3-432E-F87E-73428743BDE2}"/>
                </a:ext>
              </a:extLst>
            </p:cNvPr>
            <p:cNvSpPr/>
            <p:nvPr/>
          </p:nvSpPr>
          <p:spPr>
            <a:xfrm>
              <a:off x="11279560" y="1998133"/>
              <a:ext cx="26646" cy="22220"/>
            </a:xfrm>
            <a:custGeom>
              <a:avLst/>
              <a:gdLst>
                <a:gd name="connsiteX0" fmla="*/ 3 w 26646"/>
                <a:gd name="connsiteY0" fmla="*/ 63 h 22220"/>
                <a:gd name="connsiteX1" fmla="*/ 5950 w 26646"/>
                <a:gd name="connsiteY1" fmla="*/ 3334 h 22220"/>
                <a:gd name="connsiteX2" fmla="*/ 26646 w 26646"/>
                <a:gd name="connsiteY2" fmla="*/ 19986 h 22220"/>
                <a:gd name="connsiteX3" fmla="*/ 12254 w 26646"/>
                <a:gd name="connsiteY3" fmla="*/ 20224 h 22220"/>
                <a:gd name="connsiteX4" fmla="*/ 3 w 26646"/>
                <a:gd name="connsiteY4" fmla="*/ 4 h 2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2220">
                  <a:moveTo>
                    <a:pt x="3" y="63"/>
                  </a:moveTo>
                  <a:cubicBezTo>
                    <a:pt x="2857" y="-413"/>
                    <a:pt x="4166" y="1907"/>
                    <a:pt x="5950" y="3334"/>
                  </a:cubicBezTo>
                  <a:cubicBezTo>
                    <a:pt x="12849" y="8925"/>
                    <a:pt x="19748" y="14455"/>
                    <a:pt x="26646" y="19986"/>
                  </a:cubicBezTo>
                  <a:cubicBezTo>
                    <a:pt x="21948" y="23555"/>
                    <a:pt x="16893" y="22246"/>
                    <a:pt x="12254" y="20224"/>
                  </a:cubicBezTo>
                  <a:cubicBezTo>
                    <a:pt x="3631" y="16418"/>
                    <a:pt x="-116" y="9281"/>
                    <a:pt x="3" y="4"/>
                  </a:cubicBezTo>
                  <a:close/>
                </a:path>
              </a:pathLst>
            </a:custGeom>
            <a:solidFill>
              <a:srgbClr val="38ADD7">
                <a:alpha val="24000"/>
              </a:srgbClr>
            </a:solidFill>
            <a:ln w="5935" cap="flat">
              <a:noFill/>
              <a:prstDash val="solid"/>
              <a:miter/>
            </a:ln>
          </p:spPr>
          <p:txBody>
            <a:bodyPr rtlCol="0" anchor="ctr"/>
            <a:lstStyle/>
            <a:p>
              <a:endParaRPr lang="es-BO"/>
            </a:p>
          </p:txBody>
        </p:sp>
        <p:sp>
          <p:nvSpPr>
            <p:cNvPr id="356" name="Forma libre: forma 355">
              <a:extLst>
                <a:ext uri="{FF2B5EF4-FFF2-40B4-BE49-F238E27FC236}">
                  <a16:creationId xmlns:a16="http://schemas.microsoft.com/office/drawing/2014/main" id="{0587CAC3-D931-73FE-0C1C-D948DAA4F04E}"/>
                </a:ext>
              </a:extLst>
            </p:cNvPr>
            <p:cNvSpPr/>
            <p:nvPr/>
          </p:nvSpPr>
          <p:spPr>
            <a:xfrm>
              <a:off x="10625962" y="1155890"/>
              <a:ext cx="119063" cy="164976"/>
            </a:xfrm>
            <a:custGeom>
              <a:avLst/>
              <a:gdLst>
                <a:gd name="connsiteX0" fmla="*/ 0 w 119063"/>
                <a:gd name="connsiteY0" fmla="*/ 164976 h 164976"/>
                <a:gd name="connsiteX1" fmla="*/ 773 w 119063"/>
                <a:gd name="connsiteY1" fmla="*/ 158850 h 164976"/>
                <a:gd name="connsiteX2" fmla="*/ 28071 w 119063"/>
                <a:gd name="connsiteY2" fmla="*/ 87424 h 164976"/>
                <a:gd name="connsiteX3" fmla="*/ 47102 w 119063"/>
                <a:gd name="connsiteY3" fmla="*/ 48648 h 164976"/>
                <a:gd name="connsiteX4" fmla="*/ 64825 w 119063"/>
                <a:gd name="connsiteY4" fmla="*/ 17306 h 164976"/>
                <a:gd name="connsiteX5" fmla="*/ 74221 w 119063"/>
                <a:gd name="connsiteY5" fmla="*/ 0 h 164976"/>
                <a:gd name="connsiteX6" fmla="*/ 75827 w 119063"/>
                <a:gd name="connsiteY6" fmla="*/ 0 h 164976"/>
                <a:gd name="connsiteX7" fmla="*/ 99021 w 119063"/>
                <a:gd name="connsiteY7" fmla="*/ 5769 h 164976"/>
                <a:gd name="connsiteX8" fmla="*/ 119064 w 119063"/>
                <a:gd name="connsiteY8" fmla="*/ 1606 h 164976"/>
                <a:gd name="connsiteX9" fmla="*/ 117696 w 119063"/>
                <a:gd name="connsiteY9" fmla="*/ 3925 h 164976"/>
                <a:gd name="connsiteX10" fmla="*/ 91587 w 119063"/>
                <a:gd name="connsiteY10" fmla="*/ 37051 h 164976"/>
                <a:gd name="connsiteX11" fmla="*/ 54774 w 119063"/>
                <a:gd name="connsiteY11" fmla="*/ 98724 h 164976"/>
                <a:gd name="connsiteX12" fmla="*/ 36159 w 119063"/>
                <a:gd name="connsiteY12" fmla="*/ 138630 h 164976"/>
                <a:gd name="connsiteX13" fmla="*/ 32293 w 119063"/>
                <a:gd name="connsiteY13" fmla="*/ 148443 h 164976"/>
                <a:gd name="connsiteX14" fmla="*/ 9753 w 119063"/>
                <a:gd name="connsiteY14" fmla="*/ 160932 h 164976"/>
                <a:gd name="connsiteX15" fmla="*/ 0 w 119063"/>
                <a:gd name="connsiteY15" fmla="*/ 164976 h 1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063" h="164976">
                  <a:moveTo>
                    <a:pt x="0" y="164976"/>
                  </a:moveTo>
                  <a:cubicBezTo>
                    <a:pt x="238" y="162954"/>
                    <a:pt x="178" y="160813"/>
                    <a:pt x="773" y="158850"/>
                  </a:cubicBezTo>
                  <a:cubicBezTo>
                    <a:pt x="8505" y="134526"/>
                    <a:pt x="17485" y="110678"/>
                    <a:pt x="28071" y="87424"/>
                  </a:cubicBezTo>
                  <a:cubicBezTo>
                    <a:pt x="34078" y="74281"/>
                    <a:pt x="40441" y="61435"/>
                    <a:pt x="47102" y="48648"/>
                  </a:cubicBezTo>
                  <a:cubicBezTo>
                    <a:pt x="52633" y="38003"/>
                    <a:pt x="58937" y="27774"/>
                    <a:pt x="64825" y="17306"/>
                  </a:cubicBezTo>
                  <a:cubicBezTo>
                    <a:pt x="68036" y="11597"/>
                    <a:pt x="71069" y="5769"/>
                    <a:pt x="74221" y="0"/>
                  </a:cubicBezTo>
                  <a:cubicBezTo>
                    <a:pt x="74757" y="0"/>
                    <a:pt x="75292" y="0"/>
                    <a:pt x="75827" y="0"/>
                  </a:cubicBezTo>
                  <a:cubicBezTo>
                    <a:pt x="82964" y="4282"/>
                    <a:pt x="90695" y="5709"/>
                    <a:pt x="99021" y="5769"/>
                  </a:cubicBezTo>
                  <a:cubicBezTo>
                    <a:pt x="106099" y="5769"/>
                    <a:pt x="112581" y="3925"/>
                    <a:pt x="119064" y="1606"/>
                  </a:cubicBezTo>
                  <a:cubicBezTo>
                    <a:pt x="118647" y="2379"/>
                    <a:pt x="118350" y="3330"/>
                    <a:pt x="117696" y="3925"/>
                  </a:cubicBezTo>
                  <a:cubicBezTo>
                    <a:pt x="107585" y="13857"/>
                    <a:pt x="99676" y="25573"/>
                    <a:pt x="91587" y="37051"/>
                  </a:cubicBezTo>
                  <a:cubicBezTo>
                    <a:pt x="77790" y="56677"/>
                    <a:pt x="65657" y="77314"/>
                    <a:pt x="54774" y="98724"/>
                  </a:cubicBezTo>
                  <a:cubicBezTo>
                    <a:pt x="48113" y="111867"/>
                    <a:pt x="42404" y="125368"/>
                    <a:pt x="36159" y="138630"/>
                  </a:cubicBezTo>
                  <a:cubicBezTo>
                    <a:pt x="34672" y="141841"/>
                    <a:pt x="35148" y="145826"/>
                    <a:pt x="32293" y="148443"/>
                  </a:cubicBezTo>
                  <a:cubicBezTo>
                    <a:pt x="24740" y="152606"/>
                    <a:pt x="17188" y="156709"/>
                    <a:pt x="9753" y="160932"/>
                  </a:cubicBezTo>
                  <a:cubicBezTo>
                    <a:pt x="6661" y="162657"/>
                    <a:pt x="3747" y="164798"/>
                    <a:pt x="0" y="164976"/>
                  </a:cubicBezTo>
                  <a:close/>
                </a:path>
              </a:pathLst>
            </a:custGeom>
            <a:solidFill>
              <a:srgbClr val="3499D2">
                <a:alpha val="24000"/>
              </a:srgbClr>
            </a:solidFill>
            <a:ln w="5935" cap="flat">
              <a:noFill/>
              <a:prstDash val="solid"/>
              <a:miter/>
            </a:ln>
          </p:spPr>
          <p:txBody>
            <a:bodyPr rtlCol="0" anchor="ctr"/>
            <a:lstStyle/>
            <a:p>
              <a:endParaRPr lang="es-BO"/>
            </a:p>
          </p:txBody>
        </p:sp>
        <p:sp>
          <p:nvSpPr>
            <p:cNvPr id="357" name="Forma libre: forma 356">
              <a:extLst>
                <a:ext uri="{FF2B5EF4-FFF2-40B4-BE49-F238E27FC236}">
                  <a16:creationId xmlns:a16="http://schemas.microsoft.com/office/drawing/2014/main" id="{FBE62639-5A06-8532-3197-CB8813195572}"/>
                </a:ext>
              </a:extLst>
            </p:cNvPr>
            <p:cNvSpPr/>
            <p:nvPr/>
          </p:nvSpPr>
          <p:spPr>
            <a:xfrm>
              <a:off x="10600389" y="1304333"/>
              <a:ext cx="57866" cy="209937"/>
            </a:xfrm>
            <a:custGeom>
              <a:avLst/>
              <a:gdLst>
                <a:gd name="connsiteX0" fmla="*/ 25573 w 57866"/>
                <a:gd name="connsiteY0" fmla="*/ 16533 h 209937"/>
                <a:gd name="connsiteX1" fmla="*/ 35327 w 57866"/>
                <a:gd name="connsiteY1" fmla="*/ 12489 h 209937"/>
                <a:gd name="connsiteX2" fmla="*/ 57867 w 57866"/>
                <a:gd name="connsiteY2" fmla="*/ 0 h 209937"/>
                <a:gd name="connsiteX3" fmla="*/ 57391 w 57866"/>
                <a:gd name="connsiteY3" fmla="*/ 2617 h 209937"/>
                <a:gd name="connsiteX4" fmla="*/ 48827 w 57866"/>
                <a:gd name="connsiteY4" fmla="*/ 30747 h 209937"/>
                <a:gd name="connsiteX5" fmla="*/ 48113 w 57866"/>
                <a:gd name="connsiteY5" fmla="*/ 32531 h 209937"/>
                <a:gd name="connsiteX6" fmla="*/ 46924 w 57866"/>
                <a:gd name="connsiteY6" fmla="*/ 37824 h 209937"/>
                <a:gd name="connsiteX7" fmla="*/ 45258 w 57866"/>
                <a:gd name="connsiteY7" fmla="*/ 41869 h 209937"/>
                <a:gd name="connsiteX8" fmla="*/ 39787 w 57866"/>
                <a:gd name="connsiteY8" fmla="*/ 65360 h 209937"/>
                <a:gd name="connsiteX9" fmla="*/ 33423 w 57866"/>
                <a:gd name="connsiteY9" fmla="*/ 65301 h 209937"/>
                <a:gd name="connsiteX10" fmla="*/ 14035 w 57866"/>
                <a:gd name="connsiteY10" fmla="*/ 87246 h 209937"/>
                <a:gd name="connsiteX11" fmla="*/ 19864 w 57866"/>
                <a:gd name="connsiteY11" fmla="*/ 100984 h 209937"/>
                <a:gd name="connsiteX12" fmla="*/ 34375 w 57866"/>
                <a:gd name="connsiteY12" fmla="*/ 106872 h 209937"/>
                <a:gd name="connsiteX13" fmla="*/ 32650 w 57866"/>
                <a:gd name="connsiteY13" fmla="*/ 118053 h 209937"/>
                <a:gd name="connsiteX14" fmla="*/ 31996 w 57866"/>
                <a:gd name="connsiteY14" fmla="*/ 132029 h 209937"/>
                <a:gd name="connsiteX15" fmla="*/ 31877 w 57866"/>
                <a:gd name="connsiteY15" fmla="*/ 134288 h 209937"/>
                <a:gd name="connsiteX16" fmla="*/ 32412 w 57866"/>
                <a:gd name="connsiteY16" fmla="*/ 157661 h 209937"/>
                <a:gd name="connsiteX17" fmla="*/ 31758 w 57866"/>
                <a:gd name="connsiteY17" fmla="*/ 160992 h 209937"/>
                <a:gd name="connsiteX18" fmla="*/ 13976 w 57866"/>
                <a:gd name="connsiteY18" fmla="*/ 204704 h 209937"/>
                <a:gd name="connsiteX19" fmla="*/ 10883 w 57866"/>
                <a:gd name="connsiteY19" fmla="*/ 209937 h 209937"/>
                <a:gd name="connsiteX20" fmla="*/ 6899 w 57866"/>
                <a:gd name="connsiteY20" fmla="*/ 176038 h 209937"/>
                <a:gd name="connsiteX21" fmla="*/ 5471 w 57866"/>
                <a:gd name="connsiteY21" fmla="*/ 159029 h 209937"/>
                <a:gd name="connsiteX22" fmla="*/ 1784 w 57866"/>
                <a:gd name="connsiteY22" fmla="*/ 154331 h 209937"/>
                <a:gd name="connsiteX23" fmla="*/ 5234 w 57866"/>
                <a:gd name="connsiteY23" fmla="*/ 153855 h 209937"/>
                <a:gd name="connsiteX24" fmla="*/ 21053 w 57866"/>
                <a:gd name="connsiteY24" fmla="*/ 135775 h 209937"/>
                <a:gd name="connsiteX25" fmla="*/ 15582 w 57866"/>
                <a:gd name="connsiteY25" fmla="*/ 123821 h 209937"/>
                <a:gd name="connsiteX26" fmla="*/ 5293 w 57866"/>
                <a:gd name="connsiteY26" fmla="*/ 119718 h 209937"/>
                <a:gd name="connsiteX27" fmla="*/ 0 w 57866"/>
                <a:gd name="connsiteY27" fmla="*/ 119242 h 209937"/>
                <a:gd name="connsiteX28" fmla="*/ 5115 w 57866"/>
                <a:gd name="connsiteY28" fmla="*/ 116863 h 209937"/>
                <a:gd name="connsiteX29" fmla="*/ 6780 w 57866"/>
                <a:gd name="connsiteY29" fmla="*/ 109191 h 209937"/>
                <a:gd name="connsiteX30" fmla="*/ 17901 w 57866"/>
                <a:gd name="connsiteY30" fmla="*/ 39846 h 209937"/>
                <a:gd name="connsiteX31" fmla="*/ 17961 w 57866"/>
                <a:gd name="connsiteY31" fmla="*/ 38062 h 209937"/>
                <a:gd name="connsiteX32" fmla="*/ 21886 w 57866"/>
                <a:gd name="connsiteY32" fmla="*/ 21945 h 209937"/>
                <a:gd name="connsiteX33" fmla="*/ 23254 w 57866"/>
                <a:gd name="connsiteY33" fmla="*/ 19804 h 209937"/>
                <a:gd name="connsiteX34" fmla="*/ 25395 w 57866"/>
                <a:gd name="connsiteY34" fmla="*/ 16593 h 209937"/>
                <a:gd name="connsiteX35" fmla="*/ 25454 w 57866"/>
                <a:gd name="connsiteY35" fmla="*/ 16593 h 20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866" h="209937">
                  <a:moveTo>
                    <a:pt x="25573" y="16533"/>
                  </a:moveTo>
                  <a:cubicBezTo>
                    <a:pt x="29320" y="16355"/>
                    <a:pt x="32234" y="14214"/>
                    <a:pt x="35327" y="12489"/>
                  </a:cubicBezTo>
                  <a:cubicBezTo>
                    <a:pt x="42820" y="8267"/>
                    <a:pt x="50373" y="4163"/>
                    <a:pt x="57867" y="0"/>
                  </a:cubicBezTo>
                  <a:cubicBezTo>
                    <a:pt x="57688" y="892"/>
                    <a:pt x="57629" y="1784"/>
                    <a:pt x="57391" y="2617"/>
                  </a:cubicBezTo>
                  <a:cubicBezTo>
                    <a:pt x="54536" y="12013"/>
                    <a:pt x="51681" y="21351"/>
                    <a:pt x="48827" y="30747"/>
                  </a:cubicBezTo>
                  <a:lnTo>
                    <a:pt x="48113" y="32531"/>
                  </a:lnTo>
                  <a:lnTo>
                    <a:pt x="46924" y="37824"/>
                  </a:lnTo>
                  <a:cubicBezTo>
                    <a:pt x="46329" y="39192"/>
                    <a:pt x="45556" y="40441"/>
                    <a:pt x="45258" y="41869"/>
                  </a:cubicBezTo>
                  <a:cubicBezTo>
                    <a:pt x="43355" y="49659"/>
                    <a:pt x="41631" y="57510"/>
                    <a:pt x="39787" y="65360"/>
                  </a:cubicBezTo>
                  <a:cubicBezTo>
                    <a:pt x="37646" y="65360"/>
                    <a:pt x="35564" y="65241"/>
                    <a:pt x="33423" y="65301"/>
                  </a:cubicBezTo>
                  <a:cubicBezTo>
                    <a:pt x="24265" y="65657"/>
                    <a:pt x="13203" y="74103"/>
                    <a:pt x="14035" y="87246"/>
                  </a:cubicBezTo>
                  <a:cubicBezTo>
                    <a:pt x="14392" y="92717"/>
                    <a:pt x="15998" y="97178"/>
                    <a:pt x="19864" y="100984"/>
                  </a:cubicBezTo>
                  <a:cubicBezTo>
                    <a:pt x="23908" y="104969"/>
                    <a:pt x="28428" y="107704"/>
                    <a:pt x="34375" y="106872"/>
                  </a:cubicBezTo>
                  <a:cubicBezTo>
                    <a:pt x="33780" y="110619"/>
                    <a:pt x="33007" y="114306"/>
                    <a:pt x="32650" y="118053"/>
                  </a:cubicBezTo>
                  <a:cubicBezTo>
                    <a:pt x="32234" y="122691"/>
                    <a:pt x="32175" y="127390"/>
                    <a:pt x="31996" y="132029"/>
                  </a:cubicBezTo>
                  <a:cubicBezTo>
                    <a:pt x="31104" y="132742"/>
                    <a:pt x="30985" y="133456"/>
                    <a:pt x="31877" y="134288"/>
                  </a:cubicBezTo>
                  <a:lnTo>
                    <a:pt x="32412" y="157661"/>
                  </a:lnTo>
                  <a:lnTo>
                    <a:pt x="31758" y="160992"/>
                  </a:lnTo>
                  <a:cubicBezTo>
                    <a:pt x="24265" y="174908"/>
                    <a:pt x="17544" y="189122"/>
                    <a:pt x="13976" y="204704"/>
                  </a:cubicBezTo>
                  <a:cubicBezTo>
                    <a:pt x="13560" y="206607"/>
                    <a:pt x="11954" y="208213"/>
                    <a:pt x="10883" y="209937"/>
                  </a:cubicBezTo>
                  <a:cubicBezTo>
                    <a:pt x="8980" y="198697"/>
                    <a:pt x="7375" y="187457"/>
                    <a:pt x="6899" y="176038"/>
                  </a:cubicBezTo>
                  <a:cubicBezTo>
                    <a:pt x="6661" y="170388"/>
                    <a:pt x="5828" y="164738"/>
                    <a:pt x="5471" y="159029"/>
                  </a:cubicBezTo>
                  <a:cubicBezTo>
                    <a:pt x="5293" y="156472"/>
                    <a:pt x="3449" y="155520"/>
                    <a:pt x="1784" y="154331"/>
                  </a:cubicBezTo>
                  <a:cubicBezTo>
                    <a:pt x="2914" y="154152"/>
                    <a:pt x="4104" y="154033"/>
                    <a:pt x="5234" y="153855"/>
                  </a:cubicBezTo>
                  <a:cubicBezTo>
                    <a:pt x="15165" y="152428"/>
                    <a:pt x="21470" y="145350"/>
                    <a:pt x="21053" y="135775"/>
                  </a:cubicBezTo>
                  <a:cubicBezTo>
                    <a:pt x="20815" y="131136"/>
                    <a:pt x="18853" y="127033"/>
                    <a:pt x="15582" y="123821"/>
                  </a:cubicBezTo>
                  <a:cubicBezTo>
                    <a:pt x="12846" y="121145"/>
                    <a:pt x="9694" y="118647"/>
                    <a:pt x="5293" y="119718"/>
                  </a:cubicBezTo>
                  <a:lnTo>
                    <a:pt x="0" y="119242"/>
                  </a:lnTo>
                  <a:lnTo>
                    <a:pt x="5115" y="116863"/>
                  </a:lnTo>
                  <a:cubicBezTo>
                    <a:pt x="5650" y="114425"/>
                    <a:pt x="6661" y="111808"/>
                    <a:pt x="6780" y="109191"/>
                  </a:cubicBezTo>
                  <a:cubicBezTo>
                    <a:pt x="8148" y="85700"/>
                    <a:pt x="12965" y="62743"/>
                    <a:pt x="17901" y="39846"/>
                  </a:cubicBezTo>
                  <a:cubicBezTo>
                    <a:pt x="18020" y="39252"/>
                    <a:pt x="17901" y="38657"/>
                    <a:pt x="17961" y="38062"/>
                  </a:cubicBezTo>
                  <a:cubicBezTo>
                    <a:pt x="19923" y="32829"/>
                    <a:pt x="21707" y="27595"/>
                    <a:pt x="21886" y="21945"/>
                  </a:cubicBezTo>
                  <a:lnTo>
                    <a:pt x="23254" y="19804"/>
                  </a:lnTo>
                  <a:cubicBezTo>
                    <a:pt x="23967" y="18734"/>
                    <a:pt x="24681" y="17663"/>
                    <a:pt x="25395" y="16593"/>
                  </a:cubicBezTo>
                  <a:lnTo>
                    <a:pt x="25454" y="16593"/>
                  </a:lnTo>
                  <a:close/>
                </a:path>
              </a:pathLst>
            </a:custGeom>
            <a:solidFill>
              <a:srgbClr val="184794">
                <a:alpha val="24000"/>
              </a:srgbClr>
            </a:solidFill>
            <a:ln w="5935" cap="flat">
              <a:noFill/>
              <a:prstDash val="solid"/>
              <a:miter/>
            </a:ln>
          </p:spPr>
          <p:txBody>
            <a:bodyPr rtlCol="0" anchor="ctr"/>
            <a:lstStyle/>
            <a:p>
              <a:endParaRPr lang="es-BO"/>
            </a:p>
          </p:txBody>
        </p:sp>
        <p:sp>
          <p:nvSpPr>
            <p:cNvPr id="358" name="Forma libre: forma 357">
              <a:extLst>
                <a:ext uri="{FF2B5EF4-FFF2-40B4-BE49-F238E27FC236}">
                  <a16:creationId xmlns:a16="http://schemas.microsoft.com/office/drawing/2014/main" id="{EEF6F1CF-EF6D-47A5-AF67-36AF9F8107E6}"/>
                </a:ext>
              </a:extLst>
            </p:cNvPr>
            <p:cNvSpPr/>
            <p:nvPr/>
          </p:nvSpPr>
          <p:spPr>
            <a:xfrm>
              <a:off x="10678134" y="1070424"/>
              <a:ext cx="70697" cy="85644"/>
            </a:xfrm>
            <a:custGeom>
              <a:avLst/>
              <a:gdLst>
                <a:gd name="connsiteX0" fmla="*/ 23596 w 70697"/>
                <a:gd name="connsiteY0" fmla="*/ 85407 h 85644"/>
                <a:gd name="connsiteX1" fmla="*/ 21990 w 70697"/>
                <a:gd name="connsiteY1" fmla="*/ 85407 h 85644"/>
                <a:gd name="connsiteX2" fmla="*/ 18065 w 70697"/>
                <a:gd name="connsiteY2" fmla="*/ 81779 h 85644"/>
                <a:gd name="connsiteX3" fmla="*/ 3911 w 70697"/>
                <a:gd name="connsiteY3" fmla="*/ 27719 h 85644"/>
                <a:gd name="connsiteX4" fmla="*/ 9679 w 70697"/>
                <a:gd name="connsiteY4" fmla="*/ 20998 h 85644"/>
                <a:gd name="connsiteX5" fmla="*/ 27045 w 70697"/>
                <a:gd name="connsiteY5" fmla="*/ 6725 h 85644"/>
                <a:gd name="connsiteX6" fmla="*/ 45006 w 70697"/>
                <a:gd name="connsiteY6" fmla="*/ 4 h 85644"/>
                <a:gd name="connsiteX7" fmla="*/ 66892 w 70697"/>
                <a:gd name="connsiteY7" fmla="*/ 4286 h 85644"/>
                <a:gd name="connsiteX8" fmla="*/ 70698 w 70697"/>
                <a:gd name="connsiteY8" fmla="*/ 7855 h 85644"/>
                <a:gd name="connsiteX9" fmla="*/ 66416 w 70697"/>
                <a:gd name="connsiteY9" fmla="*/ 16478 h 85644"/>
                <a:gd name="connsiteX10" fmla="*/ 58149 w 70697"/>
                <a:gd name="connsiteY10" fmla="*/ 31049 h 85644"/>
                <a:gd name="connsiteX11" fmla="*/ 56425 w 70697"/>
                <a:gd name="connsiteY11" fmla="*/ 31049 h 85644"/>
                <a:gd name="connsiteX12" fmla="*/ 53094 w 70697"/>
                <a:gd name="connsiteY12" fmla="*/ 28254 h 85644"/>
                <a:gd name="connsiteX13" fmla="*/ 38940 w 70697"/>
                <a:gd name="connsiteY13" fmla="*/ 28432 h 85644"/>
                <a:gd name="connsiteX14" fmla="*/ 32398 w 70697"/>
                <a:gd name="connsiteY14" fmla="*/ 32893 h 85644"/>
                <a:gd name="connsiteX15" fmla="*/ 32398 w 70697"/>
                <a:gd name="connsiteY15" fmla="*/ 58406 h 85644"/>
                <a:gd name="connsiteX16" fmla="*/ 36204 w 70697"/>
                <a:gd name="connsiteY16" fmla="*/ 60547 h 85644"/>
                <a:gd name="connsiteX17" fmla="*/ 36442 w 70697"/>
                <a:gd name="connsiteY17" fmla="*/ 62213 h 85644"/>
                <a:gd name="connsiteX18" fmla="*/ 32219 w 70697"/>
                <a:gd name="connsiteY18" fmla="*/ 69111 h 85644"/>
                <a:gd name="connsiteX19" fmla="*/ 23655 w 70697"/>
                <a:gd name="connsiteY19" fmla="*/ 85645 h 8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697" h="85644">
                  <a:moveTo>
                    <a:pt x="23596" y="85407"/>
                  </a:moveTo>
                  <a:cubicBezTo>
                    <a:pt x="23061" y="85407"/>
                    <a:pt x="22525" y="85407"/>
                    <a:pt x="21990" y="85407"/>
                  </a:cubicBezTo>
                  <a:cubicBezTo>
                    <a:pt x="20682" y="84158"/>
                    <a:pt x="19552" y="82790"/>
                    <a:pt x="18065" y="81779"/>
                  </a:cubicBezTo>
                  <a:cubicBezTo>
                    <a:pt x="3911" y="71907"/>
                    <a:pt x="-5783" y="48415"/>
                    <a:pt x="3911" y="27719"/>
                  </a:cubicBezTo>
                  <a:cubicBezTo>
                    <a:pt x="5100" y="25102"/>
                    <a:pt x="7419" y="22901"/>
                    <a:pt x="9679" y="20998"/>
                  </a:cubicBezTo>
                  <a:cubicBezTo>
                    <a:pt x="15329" y="16121"/>
                    <a:pt x="21395" y="11661"/>
                    <a:pt x="27045" y="6725"/>
                  </a:cubicBezTo>
                  <a:cubicBezTo>
                    <a:pt x="32279" y="2145"/>
                    <a:pt x="37869" y="-114"/>
                    <a:pt x="45006" y="4"/>
                  </a:cubicBezTo>
                  <a:cubicBezTo>
                    <a:pt x="52678" y="64"/>
                    <a:pt x="59934" y="1313"/>
                    <a:pt x="66892" y="4286"/>
                  </a:cubicBezTo>
                  <a:cubicBezTo>
                    <a:pt x="68379" y="4941"/>
                    <a:pt x="69449" y="6606"/>
                    <a:pt x="70698" y="7855"/>
                  </a:cubicBezTo>
                  <a:cubicBezTo>
                    <a:pt x="70401" y="11304"/>
                    <a:pt x="68379" y="13862"/>
                    <a:pt x="66416" y="16478"/>
                  </a:cubicBezTo>
                  <a:cubicBezTo>
                    <a:pt x="63026" y="20998"/>
                    <a:pt x="59934" y="25637"/>
                    <a:pt x="58149" y="31049"/>
                  </a:cubicBezTo>
                  <a:cubicBezTo>
                    <a:pt x="57555" y="31049"/>
                    <a:pt x="57019" y="31049"/>
                    <a:pt x="56425" y="31049"/>
                  </a:cubicBezTo>
                  <a:cubicBezTo>
                    <a:pt x="55295" y="30098"/>
                    <a:pt x="54343" y="28551"/>
                    <a:pt x="53094" y="28254"/>
                  </a:cubicBezTo>
                  <a:cubicBezTo>
                    <a:pt x="48396" y="27124"/>
                    <a:pt x="43519" y="26827"/>
                    <a:pt x="38940" y="28432"/>
                  </a:cubicBezTo>
                  <a:cubicBezTo>
                    <a:pt x="36501" y="29265"/>
                    <a:pt x="34063" y="30990"/>
                    <a:pt x="32398" y="32893"/>
                  </a:cubicBezTo>
                  <a:cubicBezTo>
                    <a:pt x="26034" y="40148"/>
                    <a:pt x="26094" y="50972"/>
                    <a:pt x="32398" y="58406"/>
                  </a:cubicBezTo>
                  <a:cubicBezTo>
                    <a:pt x="33290" y="59477"/>
                    <a:pt x="34955" y="59834"/>
                    <a:pt x="36204" y="60547"/>
                  </a:cubicBezTo>
                  <a:cubicBezTo>
                    <a:pt x="36264" y="61083"/>
                    <a:pt x="36382" y="61677"/>
                    <a:pt x="36442" y="62213"/>
                  </a:cubicBezTo>
                  <a:cubicBezTo>
                    <a:pt x="35015" y="64473"/>
                    <a:pt x="33409" y="66673"/>
                    <a:pt x="32219" y="69111"/>
                  </a:cubicBezTo>
                  <a:cubicBezTo>
                    <a:pt x="29543" y="74702"/>
                    <a:pt x="24488" y="79043"/>
                    <a:pt x="23655" y="85645"/>
                  </a:cubicBezTo>
                  <a:close/>
                </a:path>
              </a:pathLst>
            </a:custGeom>
            <a:solidFill>
              <a:srgbClr val="1D96BD">
                <a:alpha val="24000"/>
              </a:srgbClr>
            </a:solidFill>
            <a:ln w="5935" cap="flat">
              <a:noFill/>
              <a:prstDash val="solid"/>
              <a:miter/>
            </a:ln>
          </p:spPr>
          <p:txBody>
            <a:bodyPr rtlCol="0" anchor="ctr"/>
            <a:lstStyle/>
            <a:p>
              <a:endParaRPr lang="es-BO"/>
            </a:p>
          </p:txBody>
        </p:sp>
        <p:sp>
          <p:nvSpPr>
            <p:cNvPr id="359" name="Forma libre: forma 358">
              <a:extLst>
                <a:ext uri="{FF2B5EF4-FFF2-40B4-BE49-F238E27FC236}">
                  <a16:creationId xmlns:a16="http://schemas.microsoft.com/office/drawing/2014/main" id="{08F8078A-CBDD-B547-1E50-D5B53387D69A}"/>
                </a:ext>
              </a:extLst>
            </p:cNvPr>
            <p:cNvSpPr/>
            <p:nvPr/>
          </p:nvSpPr>
          <p:spPr>
            <a:xfrm>
              <a:off x="10701671" y="1077981"/>
              <a:ext cx="68834" cy="83677"/>
            </a:xfrm>
            <a:custGeom>
              <a:avLst/>
              <a:gdLst>
                <a:gd name="connsiteX0" fmla="*/ 34553 w 68834"/>
                <a:gd name="connsiteY0" fmla="*/ 23432 h 83677"/>
                <a:gd name="connsiteX1" fmla="*/ 42820 w 68834"/>
                <a:gd name="connsiteY1" fmla="*/ 8861 h 83677"/>
                <a:gd name="connsiteX2" fmla="*/ 47102 w 68834"/>
                <a:gd name="connsiteY2" fmla="*/ 238 h 83677"/>
                <a:gd name="connsiteX3" fmla="*/ 48946 w 68834"/>
                <a:gd name="connsiteY3" fmla="*/ 0 h 83677"/>
                <a:gd name="connsiteX4" fmla="*/ 67263 w 68834"/>
                <a:gd name="connsiteY4" fmla="*/ 49897 h 83677"/>
                <a:gd name="connsiteX5" fmla="*/ 67025 w 68834"/>
                <a:gd name="connsiteY5" fmla="*/ 52573 h 83677"/>
                <a:gd name="connsiteX6" fmla="*/ 43236 w 68834"/>
                <a:gd name="connsiteY6" fmla="*/ 79514 h 83677"/>
                <a:gd name="connsiteX7" fmla="*/ 23194 w 68834"/>
                <a:gd name="connsiteY7" fmla="*/ 83678 h 83677"/>
                <a:gd name="connsiteX8" fmla="*/ 0 w 68834"/>
                <a:gd name="connsiteY8" fmla="*/ 77909 h 83677"/>
                <a:gd name="connsiteX9" fmla="*/ 8564 w 68834"/>
                <a:gd name="connsiteY9" fmla="*/ 61375 h 83677"/>
                <a:gd name="connsiteX10" fmla="*/ 12787 w 68834"/>
                <a:gd name="connsiteY10" fmla="*/ 54477 h 83677"/>
                <a:gd name="connsiteX11" fmla="*/ 19745 w 68834"/>
                <a:gd name="connsiteY11" fmla="*/ 55904 h 83677"/>
                <a:gd name="connsiteX12" fmla="*/ 38122 w 68834"/>
                <a:gd name="connsiteY12" fmla="*/ 47459 h 83677"/>
                <a:gd name="connsiteX13" fmla="*/ 38419 w 68834"/>
                <a:gd name="connsiteY13" fmla="*/ 28249 h 83677"/>
                <a:gd name="connsiteX14" fmla="*/ 34553 w 68834"/>
                <a:gd name="connsiteY14" fmla="*/ 23432 h 8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834" h="83677">
                  <a:moveTo>
                    <a:pt x="34553" y="23432"/>
                  </a:moveTo>
                  <a:cubicBezTo>
                    <a:pt x="36338" y="18020"/>
                    <a:pt x="39430" y="13381"/>
                    <a:pt x="42820" y="8861"/>
                  </a:cubicBezTo>
                  <a:cubicBezTo>
                    <a:pt x="44783" y="6245"/>
                    <a:pt x="46864" y="3687"/>
                    <a:pt x="47102" y="238"/>
                  </a:cubicBezTo>
                  <a:cubicBezTo>
                    <a:pt x="47697" y="178"/>
                    <a:pt x="48292" y="59"/>
                    <a:pt x="48946" y="0"/>
                  </a:cubicBezTo>
                  <a:cubicBezTo>
                    <a:pt x="65776" y="12668"/>
                    <a:pt x="72080" y="29260"/>
                    <a:pt x="67263" y="49897"/>
                  </a:cubicBezTo>
                  <a:cubicBezTo>
                    <a:pt x="67085" y="50789"/>
                    <a:pt x="67085" y="51681"/>
                    <a:pt x="67025" y="52573"/>
                  </a:cubicBezTo>
                  <a:cubicBezTo>
                    <a:pt x="60126" y="62446"/>
                    <a:pt x="51384" y="70772"/>
                    <a:pt x="43236" y="79514"/>
                  </a:cubicBezTo>
                  <a:cubicBezTo>
                    <a:pt x="36754" y="81834"/>
                    <a:pt x="30271" y="83678"/>
                    <a:pt x="23194" y="83678"/>
                  </a:cubicBezTo>
                  <a:cubicBezTo>
                    <a:pt x="14868" y="83678"/>
                    <a:pt x="7137" y="82191"/>
                    <a:pt x="0" y="77909"/>
                  </a:cubicBezTo>
                  <a:cubicBezTo>
                    <a:pt x="833" y="71367"/>
                    <a:pt x="5888" y="67025"/>
                    <a:pt x="8564" y="61375"/>
                  </a:cubicBezTo>
                  <a:cubicBezTo>
                    <a:pt x="9694" y="58997"/>
                    <a:pt x="11359" y="56796"/>
                    <a:pt x="12787" y="54477"/>
                  </a:cubicBezTo>
                  <a:cubicBezTo>
                    <a:pt x="15106" y="54952"/>
                    <a:pt x="17366" y="55547"/>
                    <a:pt x="19745" y="55904"/>
                  </a:cubicBezTo>
                  <a:cubicBezTo>
                    <a:pt x="27595" y="56974"/>
                    <a:pt x="33780" y="53941"/>
                    <a:pt x="38122" y="47459"/>
                  </a:cubicBezTo>
                  <a:cubicBezTo>
                    <a:pt x="42225" y="41214"/>
                    <a:pt x="42701" y="34672"/>
                    <a:pt x="38419" y="28249"/>
                  </a:cubicBezTo>
                  <a:cubicBezTo>
                    <a:pt x="37289" y="26525"/>
                    <a:pt x="35862" y="25038"/>
                    <a:pt x="34553" y="23432"/>
                  </a:cubicBezTo>
                  <a:close/>
                </a:path>
              </a:pathLst>
            </a:custGeom>
            <a:solidFill>
              <a:srgbClr val="1661A6">
                <a:alpha val="24000"/>
              </a:srgbClr>
            </a:solidFill>
            <a:ln w="5935" cap="flat">
              <a:noFill/>
              <a:prstDash val="solid"/>
              <a:miter/>
            </a:ln>
          </p:spPr>
          <p:txBody>
            <a:bodyPr rtlCol="0" anchor="ctr"/>
            <a:lstStyle/>
            <a:p>
              <a:endParaRPr lang="es-BO"/>
            </a:p>
          </p:txBody>
        </p:sp>
        <p:sp>
          <p:nvSpPr>
            <p:cNvPr id="360" name="Forma libre: forma 359">
              <a:extLst>
                <a:ext uri="{FF2B5EF4-FFF2-40B4-BE49-F238E27FC236}">
                  <a16:creationId xmlns:a16="http://schemas.microsoft.com/office/drawing/2014/main" id="{A4990D7B-25BC-652F-DE7A-9FAAA139A4AE}"/>
                </a:ext>
              </a:extLst>
            </p:cNvPr>
            <p:cNvSpPr/>
            <p:nvPr/>
          </p:nvSpPr>
          <p:spPr>
            <a:xfrm>
              <a:off x="10750676" y="1048840"/>
              <a:ext cx="54476" cy="81774"/>
            </a:xfrm>
            <a:custGeom>
              <a:avLst/>
              <a:gdLst>
                <a:gd name="connsiteX0" fmla="*/ 18080 w 54476"/>
                <a:gd name="connsiteY0" fmla="*/ 81715 h 81774"/>
                <a:gd name="connsiteX1" fmla="*/ 18317 w 54476"/>
                <a:gd name="connsiteY1" fmla="*/ 79039 h 81774"/>
                <a:gd name="connsiteX2" fmla="*/ 0 w 54476"/>
                <a:gd name="connsiteY2" fmla="*/ 29141 h 81774"/>
                <a:gd name="connsiteX3" fmla="*/ 20042 w 54476"/>
                <a:gd name="connsiteY3" fmla="*/ 0 h 81774"/>
                <a:gd name="connsiteX4" fmla="*/ 21886 w 54476"/>
                <a:gd name="connsiteY4" fmla="*/ 0 h 81774"/>
                <a:gd name="connsiteX5" fmla="*/ 41512 w 54476"/>
                <a:gd name="connsiteY5" fmla="*/ 17069 h 81774"/>
                <a:gd name="connsiteX6" fmla="*/ 54477 w 54476"/>
                <a:gd name="connsiteY6" fmla="*/ 45199 h 81774"/>
                <a:gd name="connsiteX7" fmla="*/ 54298 w 54476"/>
                <a:gd name="connsiteY7" fmla="*/ 49005 h 81774"/>
                <a:gd name="connsiteX8" fmla="*/ 31699 w 54476"/>
                <a:gd name="connsiteY8" fmla="*/ 68928 h 81774"/>
                <a:gd name="connsiteX9" fmla="*/ 18199 w 54476"/>
                <a:gd name="connsiteY9" fmla="*/ 81774 h 8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6" h="81774">
                  <a:moveTo>
                    <a:pt x="18080" y="81715"/>
                  </a:moveTo>
                  <a:cubicBezTo>
                    <a:pt x="18139" y="80823"/>
                    <a:pt x="18080" y="79871"/>
                    <a:pt x="18317" y="79039"/>
                  </a:cubicBezTo>
                  <a:cubicBezTo>
                    <a:pt x="23135" y="58402"/>
                    <a:pt x="16831" y="41809"/>
                    <a:pt x="0" y="29141"/>
                  </a:cubicBezTo>
                  <a:cubicBezTo>
                    <a:pt x="6542" y="19328"/>
                    <a:pt x="14273" y="10348"/>
                    <a:pt x="20042" y="0"/>
                  </a:cubicBezTo>
                  <a:cubicBezTo>
                    <a:pt x="20637" y="0"/>
                    <a:pt x="21232" y="0"/>
                    <a:pt x="21886" y="0"/>
                  </a:cubicBezTo>
                  <a:cubicBezTo>
                    <a:pt x="29439" y="4520"/>
                    <a:pt x="35862" y="10408"/>
                    <a:pt x="41512" y="17069"/>
                  </a:cubicBezTo>
                  <a:cubicBezTo>
                    <a:pt x="48351" y="25216"/>
                    <a:pt x="53168" y="34434"/>
                    <a:pt x="54477" y="45199"/>
                  </a:cubicBezTo>
                  <a:cubicBezTo>
                    <a:pt x="54417" y="46448"/>
                    <a:pt x="54358" y="47697"/>
                    <a:pt x="54298" y="49005"/>
                  </a:cubicBezTo>
                  <a:cubicBezTo>
                    <a:pt x="46805" y="55666"/>
                    <a:pt x="38657" y="61613"/>
                    <a:pt x="31699" y="68928"/>
                  </a:cubicBezTo>
                  <a:cubicBezTo>
                    <a:pt x="27417" y="73448"/>
                    <a:pt x="22718" y="77492"/>
                    <a:pt x="18199" y="81774"/>
                  </a:cubicBezTo>
                  <a:close/>
                </a:path>
              </a:pathLst>
            </a:custGeom>
            <a:solidFill>
              <a:srgbClr val="38ADD7">
                <a:alpha val="24000"/>
              </a:srgbClr>
            </a:solidFill>
            <a:ln w="5935" cap="flat">
              <a:noFill/>
              <a:prstDash val="solid"/>
              <a:miter/>
            </a:ln>
          </p:spPr>
          <p:txBody>
            <a:bodyPr rtlCol="0" anchor="ctr"/>
            <a:lstStyle/>
            <a:p>
              <a:endParaRPr lang="es-BO"/>
            </a:p>
          </p:txBody>
        </p:sp>
        <p:sp>
          <p:nvSpPr>
            <p:cNvPr id="361" name="Forma libre: forma 360">
              <a:extLst>
                <a:ext uri="{FF2B5EF4-FFF2-40B4-BE49-F238E27FC236}">
                  <a16:creationId xmlns:a16="http://schemas.microsoft.com/office/drawing/2014/main" id="{01884ABF-A758-1684-FB5B-FBE0E34DB13C}"/>
                </a:ext>
              </a:extLst>
            </p:cNvPr>
            <p:cNvSpPr/>
            <p:nvPr/>
          </p:nvSpPr>
          <p:spPr>
            <a:xfrm>
              <a:off x="10593074" y="1326278"/>
              <a:ext cx="29260" cy="16118"/>
            </a:xfrm>
            <a:custGeom>
              <a:avLst/>
              <a:gdLst>
                <a:gd name="connsiteX0" fmla="*/ 29260 w 29260"/>
                <a:gd name="connsiteY0" fmla="*/ 0 h 16118"/>
                <a:gd name="connsiteX1" fmla="*/ 25335 w 29260"/>
                <a:gd name="connsiteY1" fmla="*/ 16117 h 16118"/>
                <a:gd name="connsiteX2" fmla="*/ 5709 w 29260"/>
                <a:gd name="connsiteY2" fmla="*/ 16117 h 16118"/>
                <a:gd name="connsiteX3" fmla="*/ 0 w 29260"/>
                <a:gd name="connsiteY3" fmla="*/ 14392 h 16118"/>
                <a:gd name="connsiteX4" fmla="*/ 5888 w 29260"/>
                <a:gd name="connsiteY4" fmla="*/ 10586 h 16118"/>
                <a:gd name="connsiteX5" fmla="*/ 22599 w 29260"/>
                <a:gd name="connsiteY5" fmla="*/ 2200 h 16118"/>
                <a:gd name="connsiteX6" fmla="*/ 29260 w 29260"/>
                <a:gd name="connsiteY6" fmla="*/ 0 h 1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60" h="16118">
                  <a:moveTo>
                    <a:pt x="29260" y="0"/>
                  </a:moveTo>
                  <a:cubicBezTo>
                    <a:pt x="29082" y="5650"/>
                    <a:pt x="27298" y="10883"/>
                    <a:pt x="25335" y="16117"/>
                  </a:cubicBezTo>
                  <a:cubicBezTo>
                    <a:pt x="18793" y="16117"/>
                    <a:pt x="12251" y="16117"/>
                    <a:pt x="5709" y="16117"/>
                  </a:cubicBezTo>
                  <a:cubicBezTo>
                    <a:pt x="3628" y="16117"/>
                    <a:pt x="1487" y="16236"/>
                    <a:pt x="0" y="14392"/>
                  </a:cubicBezTo>
                  <a:cubicBezTo>
                    <a:pt x="1963" y="13084"/>
                    <a:pt x="3806" y="11657"/>
                    <a:pt x="5888" y="10586"/>
                  </a:cubicBezTo>
                  <a:cubicBezTo>
                    <a:pt x="11419" y="7672"/>
                    <a:pt x="16950" y="4877"/>
                    <a:pt x="22599" y="2200"/>
                  </a:cubicBezTo>
                  <a:cubicBezTo>
                    <a:pt x="24681" y="1189"/>
                    <a:pt x="27060" y="714"/>
                    <a:pt x="29260"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362" name="Forma libre: forma 361">
              <a:extLst>
                <a:ext uri="{FF2B5EF4-FFF2-40B4-BE49-F238E27FC236}">
                  <a16:creationId xmlns:a16="http://schemas.microsoft.com/office/drawing/2014/main" id="{8F58E6F7-EE2B-F4BD-EBB4-B0A7B8C71368}"/>
                </a:ext>
              </a:extLst>
            </p:cNvPr>
            <p:cNvSpPr/>
            <p:nvPr/>
          </p:nvSpPr>
          <p:spPr>
            <a:xfrm>
              <a:off x="10623762" y="1320866"/>
              <a:ext cx="2141" cy="3211"/>
            </a:xfrm>
            <a:custGeom>
              <a:avLst/>
              <a:gdLst>
                <a:gd name="connsiteX0" fmla="*/ 2141 w 2141"/>
                <a:gd name="connsiteY0" fmla="*/ 0 h 3211"/>
                <a:gd name="connsiteX1" fmla="*/ 0 w 2141"/>
                <a:gd name="connsiteY1" fmla="*/ 3212 h 3211"/>
                <a:gd name="connsiteX2" fmla="*/ 2141 w 2141"/>
                <a:gd name="connsiteY2" fmla="*/ 0 h 3211"/>
              </a:gdLst>
              <a:ahLst/>
              <a:cxnLst>
                <a:cxn ang="0">
                  <a:pos x="connsiteX0" y="connsiteY0"/>
                </a:cxn>
                <a:cxn ang="0">
                  <a:pos x="connsiteX1" y="connsiteY1"/>
                </a:cxn>
                <a:cxn ang="0">
                  <a:pos x="connsiteX2" y="connsiteY2"/>
                </a:cxn>
              </a:cxnLst>
              <a:rect l="l" t="t" r="r" b="b"/>
              <a:pathLst>
                <a:path w="2141" h="3211">
                  <a:moveTo>
                    <a:pt x="2141" y="0"/>
                  </a:moveTo>
                  <a:cubicBezTo>
                    <a:pt x="1427" y="1071"/>
                    <a:pt x="714" y="2141"/>
                    <a:pt x="0" y="3212"/>
                  </a:cubicBezTo>
                  <a:cubicBezTo>
                    <a:pt x="0" y="1665"/>
                    <a:pt x="535" y="476"/>
                    <a:pt x="2141" y="0"/>
                  </a:cubicBezTo>
                  <a:close/>
                </a:path>
              </a:pathLst>
            </a:custGeom>
            <a:solidFill>
              <a:srgbClr val="3499D2">
                <a:alpha val="24000"/>
              </a:srgbClr>
            </a:solidFill>
            <a:ln w="5935" cap="flat">
              <a:noFill/>
              <a:prstDash val="solid"/>
              <a:miter/>
            </a:ln>
          </p:spPr>
          <p:txBody>
            <a:bodyPr rtlCol="0" anchor="ctr"/>
            <a:lstStyle/>
            <a:p>
              <a:endParaRPr lang="es-BO"/>
            </a:p>
          </p:txBody>
        </p:sp>
        <p:sp>
          <p:nvSpPr>
            <p:cNvPr id="363" name="Forma libre: forma 362">
              <a:extLst>
                <a:ext uri="{FF2B5EF4-FFF2-40B4-BE49-F238E27FC236}">
                  <a16:creationId xmlns:a16="http://schemas.microsoft.com/office/drawing/2014/main" id="{31F73151-C3A3-FE6A-C629-600758F0BDA4}"/>
                </a:ext>
              </a:extLst>
            </p:cNvPr>
            <p:cNvSpPr/>
            <p:nvPr/>
          </p:nvSpPr>
          <p:spPr>
            <a:xfrm>
              <a:off x="10587662" y="1340849"/>
              <a:ext cx="1843" cy="1427"/>
            </a:xfrm>
            <a:custGeom>
              <a:avLst/>
              <a:gdLst>
                <a:gd name="connsiteX0" fmla="*/ 1844 w 1843"/>
                <a:gd name="connsiteY0" fmla="*/ 0 h 1427"/>
                <a:gd name="connsiteX1" fmla="*/ 0 w 1843"/>
                <a:gd name="connsiteY1" fmla="*/ 1427 h 1427"/>
                <a:gd name="connsiteX2" fmla="*/ 1844 w 1843"/>
                <a:gd name="connsiteY2" fmla="*/ 0 h 1427"/>
              </a:gdLst>
              <a:ahLst/>
              <a:cxnLst>
                <a:cxn ang="0">
                  <a:pos x="connsiteX0" y="connsiteY0"/>
                </a:cxn>
                <a:cxn ang="0">
                  <a:pos x="connsiteX1" y="connsiteY1"/>
                </a:cxn>
                <a:cxn ang="0">
                  <a:pos x="connsiteX2" y="connsiteY2"/>
                </a:cxn>
              </a:cxnLst>
              <a:rect l="l" t="t" r="r" b="b"/>
              <a:pathLst>
                <a:path w="1843" h="1427">
                  <a:moveTo>
                    <a:pt x="1844" y="0"/>
                  </a:moveTo>
                  <a:cubicBezTo>
                    <a:pt x="1249" y="476"/>
                    <a:pt x="595" y="952"/>
                    <a:pt x="0" y="1427"/>
                  </a:cubicBezTo>
                  <a:cubicBezTo>
                    <a:pt x="595" y="952"/>
                    <a:pt x="1249" y="476"/>
                    <a:pt x="1844"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364" name="Forma libre: forma 363">
              <a:extLst>
                <a:ext uri="{FF2B5EF4-FFF2-40B4-BE49-F238E27FC236}">
                  <a16:creationId xmlns:a16="http://schemas.microsoft.com/office/drawing/2014/main" id="{299F9EF6-46D6-2A14-7118-8EEB5F313717}"/>
                </a:ext>
              </a:extLst>
            </p:cNvPr>
            <p:cNvSpPr/>
            <p:nvPr/>
          </p:nvSpPr>
          <p:spPr>
            <a:xfrm>
              <a:off x="10571307" y="1343454"/>
              <a:ext cx="1724" cy="844"/>
            </a:xfrm>
            <a:custGeom>
              <a:avLst/>
              <a:gdLst>
                <a:gd name="connsiteX0" fmla="*/ 0 w 1724"/>
                <a:gd name="connsiteY0" fmla="*/ 844 h 844"/>
                <a:gd name="connsiteX1" fmla="*/ 1725 w 1724"/>
                <a:gd name="connsiteY1" fmla="*/ 725 h 844"/>
                <a:gd name="connsiteX2" fmla="*/ 0 w 1724"/>
                <a:gd name="connsiteY2" fmla="*/ 844 h 844"/>
              </a:gdLst>
              <a:ahLst/>
              <a:cxnLst>
                <a:cxn ang="0">
                  <a:pos x="connsiteX0" y="connsiteY0"/>
                </a:cxn>
                <a:cxn ang="0">
                  <a:pos x="connsiteX1" y="connsiteY1"/>
                </a:cxn>
                <a:cxn ang="0">
                  <a:pos x="connsiteX2" y="connsiteY2"/>
                </a:cxn>
              </a:cxnLst>
              <a:rect l="l" t="t" r="r" b="b"/>
              <a:pathLst>
                <a:path w="1724" h="844">
                  <a:moveTo>
                    <a:pt x="0" y="844"/>
                  </a:moveTo>
                  <a:cubicBezTo>
                    <a:pt x="535" y="-167"/>
                    <a:pt x="1071" y="-345"/>
                    <a:pt x="1725" y="725"/>
                  </a:cubicBezTo>
                  <a:cubicBezTo>
                    <a:pt x="1130" y="725"/>
                    <a:pt x="595" y="785"/>
                    <a:pt x="0" y="844"/>
                  </a:cubicBezTo>
                  <a:close/>
                </a:path>
              </a:pathLst>
            </a:custGeom>
            <a:solidFill>
              <a:srgbClr val="1D96BD">
                <a:alpha val="24000"/>
              </a:srgbClr>
            </a:solidFill>
            <a:ln w="5935" cap="flat">
              <a:noFill/>
              <a:prstDash val="solid"/>
              <a:miter/>
            </a:ln>
          </p:spPr>
          <p:txBody>
            <a:bodyPr rtlCol="0" anchor="ctr"/>
            <a:lstStyle/>
            <a:p>
              <a:endParaRPr lang="es-BO"/>
            </a:p>
          </p:txBody>
        </p:sp>
        <p:sp>
          <p:nvSpPr>
            <p:cNvPr id="365" name="Forma libre: forma 364">
              <a:extLst>
                <a:ext uri="{FF2B5EF4-FFF2-40B4-BE49-F238E27FC236}">
                  <a16:creationId xmlns:a16="http://schemas.microsoft.com/office/drawing/2014/main" id="{C62FF660-F2AB-F508-6A60-1DD2B1D4D17C}"/>
                </a:ext>
              </a:extLst>
            </p:cNvPr>
            <p:cNvSpPr/>
            <p:nvPr/>
          </p:nvSpPr>
          <p:spPr>
            <a:xfrm>
              <a:off x="11846929" y="1322353"/>
              <a:ext cx="53346" cy="52753"/>
            </a:xfrm>
            <a:custGeom>
              <a:avLst/>
              <a:gdLst>
                <a:gd name="connsiteX0" fmla="*/ 26763 w 53346"/>
                <a:gd name="connsiteY0" fmla="*/ 0 h 52753"/>
                <a:gd name="connsiteX1" fmla="*/ 53347 w 53346"/>
                <a:gd name="connsiteY1" fmla="*/ 26287 h 52753"/>
                <a:gd name="connsiteX2" fmla="*/ 26941 w 53346"/>
                <a:gd name="connsiteY2" fmla="*/ 52752 h 52753"/>
                <a:gd name="connsiteX3" fmla="*/ 0 w 53346"/>
                <a:gd name="connsiteY3" fmla="*/ 25989 h 52753"/>
                <a:gd name="connsiteX4" fmla="*/ 26703 w 53346"/>
                <a:gd name="connsiteY4" fmla="*/ 0 h 5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6" h="52753">
                  <a:moveTo>
                    <a:pt x="26763" y="0"/>
                  </a:moveTo>
                  <a:cubicBezTo>
                    <a:pt x="41393" y="0"/>
                    <a:pt x="53287" y="11776"/>
                    <a:pt x="53347" y="26287"/>
                  </a:cubicBezTo>
                  <a:cubicBezTo>
                    <a:pt x="53347" y="40739"/>
                    <a:pt x="41452" y="52633"/>
                    <a:pt x="26941" y="52752"/>
                  </a:cubicBezTo>
                  <a:cubicBezTo>
                    <a:pt x="12668" y="52871"/>
                    <a:pt x="-59" y="42463"/>
                    <a:pt x="0" y="25989"/>
                  </a:cubicBezTo>
                  <a:cubicBezTo>
                    <a:pt x="0" y="13024"/>
                    <a:pt x="9159" y="178"/>
                    <a:pt x="26703" y="0"/>
                  </a:cubicBezTo>
                  <a:close/>
                </a:path>
              </a:pathLst>
            </a:custGeom>
            <a:solidFill>
              <a:srgbClr val="2E80AC">
                <a:alpha val="24000"/>
              </a:srgbClr>
            </a:solidFill>
            <a:ln w="5935" cap="flat">
              <a:noFill/>
              <a:prstDash val="solid"/>
              <a:miter/>
            </a:ln>
          </p:spPr>
          <p:txBody>
            <a:bodyPr rtlCol="0" anchor="ctr"/>
            <a:lstStyle/>
            <a:p>
              <a:endParaRPr lang="es-BO"/>
            </a:p>
          </p:txBody>
        </p:sp>
        <p:sp>
          <p:nvSpPr>
            <p:cNvPr id="366" name="Forma libre: forma 365">
              <a:extLst>
                <a:ext uri="{FF2B5EF4-FFF2-40B4-BE49-F238E27FC236}">
                  <a16:creationId xmlns:a16="http://schemas.microsoft.com/office/drawing/2014/main" id="{26B00415-5C28-97B2-8E42-2320EEBC1368}"/>
                </a:ext>
              </a:extLst>
            </p:cNvPr>
            <p:cNvSpPr/>
            <p:nvPr/>
          </p:nvSpPr>
          <p:spPr>
            <a:xfrm>
              <a:off x="11538548" y="1124607"/>
              <a:ext cx="93983" cy="87186"/>
            </a:xfrm>
            <a:custGeom>
              <a:avLst/>
              <a:gdLst>
                <a:gd name="connsiteX0" fmla="*/ 93984 w 93983"/>
                <a:gd name="connsiteY0" fmla="*/ 44010 h 87186"/>
                <a:gd name="connsiteX1" fmla="*/ 88869 w 93983"/>
                <a:gd name="connsiteY1" fmla="*/ 48946 h 87186"/>
                <a:gd name="connsiteX2" fmla="*/ 75666 w 93983"/>
                <a:gd name="connsiteY2" fmla="*/ 64884 h 87186"/>
                <a:gd name="connsiteX3" fmla="*/ 34214 w 93983"/>
                <a:gd name="connsiteY3" fmla="*/ 87067 h 87186"/>
                <a:gd name="connsiteX4" fmla="*/ 33322 w 93983"/>
                <a:gd name="connsiteY4" fmla="*/ 87186 h 87186"/>
                <a:gd name="connsiteX5" fmla="*/ 5846 w 93983"/>
                <a:gd name="connsiteY5" fmla="*/ 77968 h 87186"/>
                <a:gd name="connsiteX6" fmla="*/ 2931 w 93983"/>
                <a:gd name="connsiteY6" fmla="*/ 56737 h 87186"/>
                <a:gd name="connsiteX7" fmla="*/ 22855 w 93983"/>
                <a:gd name="connsiteY7" fmla="*/ 33721 h 87186"/>
                <a:gd name="connsiteX8" fmla="*/ 61512 w 93983"/>
                <a:gd name="connsiteY8" fmla="*/ 5709 h 87186"/>
                <a:gd name="connsiteX9" fmla="*/ 67102 w 93983"/>
                <a:gd name="connsiteY9" fmla="*/ 0 h 87186"/>
                <a:gd name="connsiteX10" fmla="*/ 76142 w 93983"/>
                <a:gd name="connsiteY10" fmla="*/ 12073 h 87186"/>
                <a:gd name="connsiteX11" fmla="*/ 93924 w 93983"/>
                <a:gd name="connsiteY11" fmla="*/ 43950 h 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83" h="87186">
                  <a:moveTo>
                    <a:pt x="93984" y="44010"/>
                  </a:moveTo>
                  <a:cubicBezTo>
                    <a:pt x="92259" y="45675"/>
                    <a:pt x="90415" y="47162"/>
                    <a:pt x="88869" y="48946"/>
                  </a:cubicBezTo>
                  <a:cubicBezTo>
                    <a:pt x="84409" y="54239"/>
                    <a:pt x="80424" y="59948"/>
                    <a:pt x="75666" y="64884"/>
                  </a:cubicBezTo>
                  <a:cubicBezTo>
                    <a:pt x="64307" y="76779"/>
                    <a:pt x="50271" y="83856"/>
                    <a:pt x="34214" y="87067"/>
                  </a:cubicBezTo>
                  <a:cubicBezTo>
                    <a:pt x="33917" y="87127"/>
                    <a:pt x="33619" y="87186"/>
                    <a:pt x="33322" y="87186"/>
                  </a:cubicBezTo>
                  <a:cubicBezTo>
                    <a:pt x="23330" y="86711"/>
                    <a:pt x="13577" y="85581"/>
                    <a:pt x="5846" y="77968"/>
                  </a:cubicBezTo>
                  <a:cubicBezTo>
                    <a:pt x="-221" y="71962"/>
                    <a:pt x="-2183" y="64290"/>
                    <a:pt x="2931" y="56737"/>
                  </a:cubicBezTo>
                  <a:cubicBezTo>
                    <a:pt x="8581" y="48351"/>
                    <a:pt x="14588" y="40263"/>
                    <a:pt x="22855" y="33721"/>
                  </a:cubicBezTo>
                  <a:cubicBezTo>
                    <a:pt x="35344" y="23729"/>
                    <a:pt x="48309" y="14571"/>
                    <a:pt x="61512" y="5709"/>
                  </a:cubicBezTo>
                  <a:cubicBezTo>
                    <a:pt x="63653" y="4282"/>
                    <a:pt x="65258" y="1903"/>
                    <a:pt x="67102" y="0"/>
                  </a:cubicBezTo>
                  <a:cubicBezTo>
                    <a:pt x="70135" y="4044"/>
                    <a:pt x="73347" y="7910"/>
                    <a:pt x="76142" y="12073"/>
                  </a:cubicBezTo>
                  <a:cubicBezTo>
                    <a:pt x="82922" y="22243"/>
                    <a:pt x="89404" y="32531"/>
                    <a:pt x="93924" y="43950"/>
                  </a:cubicBezTo>
                  <a:close/>
                </a:path>
              </a:pathLst>
            </a:custGeom>
            <a:solidFill>
              <a:srgbClr val="31B6D5">
                <a:alpha val="24000"/>
              </a:srgbClr>
            </a:solidFill>
            <a:ln w="5935" cap="flat">
              <a:noFill/>
              <a:prstDash val="solid"/>
              <a:miter/>
            </a:ln>
          </p:spPr>
          <p:txBody>
            <a:bodyPr rtlCol="0" anchor="ctr"/>
            <a:lstStyle/>
            <a:p>
              <a:endParaRPr lang="es-BO"/>
            </a:p>
          </p:txBody>
        </p:sp>
        <p:sp>
          <p:nvSpPr>
            <p:cNvPr id="367" name="Forma libre: forma 366">
              <a:extLst>
                <a:ext uri="{FF2B5EF4-FFF2-40B4-BE49-F238E27FC236}">
                  <a16:creationId xmlns:a16="http://schemas.microsoft.com/office/drawing/2014/main" id="{5501329C-9D1A-2616-3B33-1754EA017A87}"/>
                </a:ext>
              </a:extLst>
            </p:cNvPr>
            <p:cNvSpPr/>
            <p:nvPr/>
          </p:nvSpPr>
          <p:spPr>
            <a:xfrm>
              <a:off x="11408023" y="1024991"/>
              <a:ext cx="111034" cy="58282"/>
            </a:xfrm>
            <a:custGeom>
              <a:avLst/>
              <a:gdLst>
                <a:gd name="connsiteX0" fmla="*/ 111035 w 111034"/>
                <a:gd name="connsiteY0" fmla="*/ 21886 h 58282"/>
                <a:gd name="connsiteX1" fmla="*/ 66906 w 111034"/>
                <a:gd name="connsiteY1" fmla="*/ 44247 h 58282"/>
                <a:gd name="connsiteX2" fmla="*/ 31342 w 111034"/>
                <a:gd name="connsiteY2" fmla="*/ 54239 h 58282"/>
                <a:gd name="connsiteX3" fmla="*/ 14452 w 111034"/>
                <a:gd name="connsiteY3" fmla="*/ 56618 h 58282"/>
                <a:gd name="connsiteX4" fmla="*/ 8267 w 111034"/>
                <a:gd name="connsiteY4" fmla="*/ 57748 h 58282"/>
                <a:gd name="connsiteX5" fmla="*/ 0 w 111034"/>
                <a:gd name="connsiteY5" fmla="*/ 58283 h 58282"/>
                <a:gd name="connsiteX6" fmla="*/ 2498 w 111034"/>
                <a:gd name="connsiteY6" fmla="*/ 54655 h 58282"/>
                <a:gd name="connsiteX7" fmla="*/ 7256 w 111034"/>
                <a:gd name="connsiteY7" fmla="*/ 52098 h 58282"/>
                <a:gd name="connsiteX8" fmla="*/ 46032 w 111034"/>
                <a:gd name="connsiteY8" fmla="*/ 29439 h 58282"/>
                <a:gd name="connsiteX9" fmla="*/ 69285 w 111034"/>
                <a:gd name="connsiteY9" fmla="*/ 8088 h 58282"/>
                <a:gd name="connsiteX10" fmla="*/ 72497 w 111034"/>
                <a:gd name="connsiteY10" fmla="*/ 0 h 58282"/>
                <a:gd name="connsiteX11" fmla="*/ 92063 w 111034"/>
                <a:gd name="connsiteY11" fmla="*/ 9872 h 58282"/>
                <a:gd name="connsiteX12" fmla="*/ 101341 w 111034"/>
                <a:gd name="connsiteY12" fmla="*/ 14868 h 58282"/>
                <a:gd name="connsiteX13" fmla="*/ 105147 w 111034"/>
                <a:gd name="connsiteY13" fmla="*/ 17485 h 58282"/>
                <a:gd name="connsiteX14" fmla="*/ 110916 w 111034"/>
                <a:gd name="connsiteY14" fmla="*/ 21826 h 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034" h="58282">
                  <a:moveTo>
                    <a:pt x="111035" y="21886"/>
                  </a:moveTo>
                  <a:cubicBezTo>
                    <a:pt x="97594" y="31818"/>
                    <a:pt x="82310" y="38181"/>
                    <a:pt x="66906" y="44247"/>
                  </a:cubicBezTo>
                  <a:cubicBezTo>
                    <a:pt x="55369" y="48767"/>
                    <a:pt x="43355" y="51503"/>
                    <a:pt x="31342" y="54239"/>
                  </a:cubicBezTo>
                  <a:cubicBezTo>
                    <a:pt x="25811" y="55488"/>
                    <a:pt x="20102" y="55844"/>
                    <a:pt x="14452" y="56618"/>
                  </a:cubicBezTo>
                  <a:cubicBezTo>
                    <a:pt x="12370" y="56915"/>
                    <a:pt x="10348" y="57510"/>
                    <a:pt x="8267" y="57748"/>
                  </a:cubicBezTo>
                  <a:cubicBezTo>
                    <a:pt x="5947" y="58045"/>
                    <a:pt x="3628" y="58045"/>
                    <a:pt x="0" y="58283"/>
                  </a:cubicBezTo>
                  <a:cubicBezTo>
                    <a:pt x="1308" y="56320"/>
                    <a:pt x="1725" y="55250"/>
                    <a:pt x="2498" y="54655"/>
                  </a:cubicBezTo>
                  <a:cubicBezTo>
                    <a:pt x="3985" y="53644"/>
                    <a:pt x="5590" y="52752"/>
                    <a:pt x="7256" y="52098"/>
                  </a:cubicBezTo>
                  <a:cubicBezTo>
                    <a:pt x="21470" y="46745"/>
                    <a:pt x="33721" y="38003"/>
                    <a:pt x="46032" y="29439"/>
                  </a:cubicBezTo>
                  <a:cubicBezTo>
                    <a:pt x="54774" y="23373"/>
                    <a:pt x="61792" y="15463"/>
                    <a:pt x="69285" y="8088"/>
                  </a:cubicBezTo>
                  <a:cubicBezTo>
                    <a:pt x="71664" y="5769"/>
                    <a:pt x="72616" y="3152"/>
                    <a:pt x="72497" y="0"/>
                  </a:cubicBezTo>
                  <a:cubicBezTo>
                    <a:pt x="79039" y="3271"/>
                    <a:pt x="85581" y="6542"/>
                    <a:pt x="92063" y="9872"/>
                  </a:cubicBezTo>
                  <a:cubicBezTo>
                    <a:pt x="95215" y="11478"/>
                    <a:pt x="98248" y="13203"/>
                    <a:pt x="101341" y="14868"/>
                  </a:cubicBezTo>
                  <a:cubicBezTo>
                    <a:pt x="102114" y="16414"/>
                    <a:pt x="103184" y="17663"/>
                    <a:pt x="105147" y="17485"/>
                  </a:cubicBezTo>
                  <a:lnTo>
                    <a:pt x="110916" y="21826"/>
                  </a:lnTo>
                  <a:close/>
                </a:path>
              </a:pathLst>
            </a:custGeom>
            <a:solidFill>
              <a:srgbClr val="31B6D5">
                <a:alpha val="24000"/>
              </a:srgbClr>
            </a:solidFill>
            <a:ln w="5935" cap="flat">
              <a:noFill/>
              <a:prstDash val="solid"/>
              <a:miter/>
            </a:ln>
          </p:spPr>
          <p:txBody>
            <a:bodyPr rtlCol="0" anchor="ctr"/>
            <a:lstStyle/>
            <a:p>
              <a:endParaRPr lang="es-BO"/>
            </a:p>
          </p:txBody>
        </p:sp>
        <p:sp>
          <p:nvSpPr>
            <p:cNvPr id="368" name="Forma libre: forma 367">
              <a:extLst>
                <a:ext uri="{FF2B5EF4-FFF2-40B4-BE49-F238E27FC236}">
                  <a16:creationId xmlns:a16="http://schemas.microsoft.com/office/drawing/2014/main" id="{9DFB7B5E-BF66-93A1-9E00-B006EAEA44BA}"/>
                </a:ext>
              </a:extLst>
            </p:cNvPr>
            <p:cNvSpPr/>
            <p:nvPr/>
          </p:nvSpPr>
          <p:spPr>
            <a:xfrm>
              <a:off x="11509483" y="1039919"/>
              <a:ext cx="3806" cy="2633"/>
            </a:xfrm>
            <a:custGeom>
              <a:avLst/>
              <a:gdLst>
                <a:gd name="connsiteX0" fmla="*/ 3806 w 3806"/>
                <a:gd name="connsiteY0" fmla="*/ 2617 h 2633"/>
                <a:gd name="connsiteX1" fmla="*/ 0 w 3806"/>
                <a:gd name="connsiteY1" fmla="*/ 0 h 2633"/>
                <a:gd name="connsiteX2" fmla="*/ 3806 w 3806"/>
                <a:gd name="connsiteY2" fmla="*/ 2617 h 2633"/>
              </a:gdLst>
              <a:ahLst/>
              <a:cxnLst>
                <a:cxn ang="0">
                  <a:pos x="connsiteX0" y="connsiteY0"/>
                </a:cxn>
                <a:cxn ang="0">
                  <a:pos x="connsiteX1" y="connsiteY1"/>
                </a:cxn>
                <a:cxn ang="0">
                  <a:pos x="connsiteX2" y="connsiteY2"/>
                </a:cxn>
              </a:cxnLst>
              <a:rect l="l" t="t" r="r" b="b"/>
              <a:pathLst>
                <a:path w="3806" h="2633">
                  <a:moveTo>
                    <a:pt x="3806" y="2617"/>
                  </a:moveTo>
                  <a:cubicBezTo>
                    <a:pt x="1844" y="2795"/>
                    <a:pt x="773" y="1546"/>
                    <a:pt x="0" y="0"/>
                  </a:cubicBezTo>
                  <a:cubicBezTo>
                    <a:pt x="1903" y="0"/>
                    <a:pt x="3211" y="773"/>
                    <a:pt x="3806" y="2617"/>
                  </a:cubicBezTo>
                  <a:close/>
                </a:path>
              </a:pathLst>
            </a:custGeom>
            <a:solidFill>
              <a:srgbClr val="1F79B2">
                <a:alpha val="24000"/>
              </a:srgbClr>
            </a:solidFill>
            <a:ln w="5935" cap="flat">
              <a:noFill/>
              <a:prstDash val="solid"/>
              <a:miter/>
            </a:ln>
          </p:spPr>
          <p:txBody>
            <a:bodyPr rtlCol="0" anchor="ctr"/>
            <a:lstStyle/>
            <a:p>
              <a:endParaRPr lang="es-BO"/>
            </a:p>
          </p:txBody>
        </p:sp>
        <p:sp>
          <p:nvSpPr>
            <p:cNvPr id="369" name="Forma libre: forma 368">
              <a:extLst>
                <a:ext uri="{FF2B5EF4-FFF2-40B4-BE49-F238E27FC236}">
                  <a16:creationId xmlns:a16="http://schemas.microsoft.com/office/drawing/2014/main" id="{374CA84C-C56F-BD79-DBDB-9DC807304D55}"/>
                </a:ext>
              </a:extLst>
            </p:cNvPr>
            <p:cNvSpPr/>
            <p:nvPr/>
          </p:nvSpPr>
          <p:spPr>
            <a:xfrm>
              <a:off x="11472967" y="1020115"/>
              <a:ext cx="2081" cy="1308"/>
            </a:xfrm>
            <a:custGeom>
              <a:avLst/>
              <a:gdLst>
                <a:gd name="connsiteX0" fmla="*/ 2081 w 2081"/>
                <a:gd name="connsiteY0" fmla="*/ 1308 h 1308"/>
                <a:gd name="connsiteX1" fmla="*/ 0 w 2081"/>
                <a:gd name="connsiteY1" fmla="*/ 0 h 1308"/>
                <a:gd name="connsiteX2" fmla="*/ 2081 w 2081"/>
                <a:gd name="connsiteY2" fmla="*/ 1308 h 1308"/>
              </a:gdLst>
              <a:ahLst/>
              <a:cxnLst>
                <a:cxn ang="0">
                  <a:pos x="connsiteX0" y="connsiteY0"/>
                </a:cxn>
                <a:cxn ang="0">
                  <a:pos x="connsiteX1" y="connsiteY1"/>
                </a:cxn>
                <a:cxn ang="0">
                  <a:pos x="connsiteX2" y="connsiteY2"/>
                </a:cxn>
              </a:cxnLst>
              <a:rect l="l" t="t" r="r" b="b"/>
              <a:pathLst>
                <a:path w="2081" h="1308">
                  <a:moveTo>
                    <a:pt x="2081" y="1308"/>
                  </a:moveTo>
                  <a:cubicBezTo>
                    <a:pt x="1368" y="892"/>
                    <a:pt x="714" y="416"/>
                    <a:pt x="0" y="0"/>
                  </a:cubicBezTo>
                  <a:cubicBezTo>
                    <a:pt x="714" y="416"/>
                    <a:pt x="1368" y="892"/>
                    <a:pt x="2081" y="1308"/>
                  </a:cubicBezTo>
                  <a:close/>
                </a:path>
              </a:pathLst>
            </a:custGeom>
            <a:solidFill>
              <a:srgbClr val="1A73A8">
                <a:alpha val="24000"/>
              </a:srgbClr>
            </a:solidFill>
            <a:ln w="5935" cap="flat">
              <a:noFill/>
              <a:prstDash val="solid"/>
              <a:miter/>
            </a:ln>
          </p:spPr>
          <p:txBody>
            <a:bodyPr rtlCol="0" anchor="ctr"/>
            <a:lstStyle/>
            <a:p>
              <a:endParaRPr lang="es-BO"/>
            </a:p>
          </p:txBody>
        </p:sp>
        <p:sp>
          <p:nvSpPr>
            <p:cNvPr id="370" name="Forma libre: forma 369">
              <a:extLst>
                <a:ext uri="{FF2B5EF4-FFF2-40B4-BE49-F238E27FC236}">
                  <a16:creationId xmlns:a16="http://schemas.microsoft.com/office/drawing/2014/main" id="{3351BFF9-2B5E-60A8-5C8D-3035A59466B9}"/>
                </a:ext>
              </a:extLst>
            </p:cNvPr>
            <p:cNvSpPr/>
            <p:nvPr/>
          </p:nvSpPr>
          <p:spPr>
            <a:xfrm>
              <a:off x="11064745" y="726381"/>
              <a:ext cx="133410" cy="109008"/>
            </a:xfrm>
            <a:custGeom>
              <a:avLst/>
              <a:gdLst>
                <a:gd name="connsiteX0" fmla="*/ 2918 w 133410"/>
                <a:gd name="connsiteY0" fmla="*/ 59 h 109008"/>
                <a:gd name="connsiteX1" fmla="*/ 8330 w 133410"/>
                <a:gd name="connsiteY1" fmla="*/ 3271 h 109008"/>
                <a:gd name="connsiteX2" fmla="*/ 80232 w 133410"/>
                <a:gd name="connsiteY2" fmla="*/ 45972 h 109008"/>
                <a:gd name="connsiteX3" fmla="*/ 110920 w 133410"/>
                <a:gd name="connsiteY3" fmla="*/ 58878 h 109008"/>
                <a:gd name="connsiteX4" fmla="*/ 128761 w 133410"/>
                <a:gd name="connsiteY4" fmla="*/ 70891 h 109008"/>
                <a:gd name="connsiteX5" fmla="*/ 132746 w 133410"/>
                <a:gd name="connsiteY5" fmla="*/ 91290 h 109008"/>
                <a:gd name="connsiteX6" fmla="*/ 122695 w 133410"/>
                <a:gd name="connsiteY6" fmla="*/ 101400 h 109008"/>
                <a:gd name="connsiteX7" fmla="*/ 97182 w 133410"/>
                <a:gd name="connsiteY7" fmla="*/ 108953 h 109008"/>
                <a:gd name="connsiteX8" fmla="*/ 48295 w 133410"/>
                <a:gd name="connsiteY8" fmla="*/ 93372 h 109008"/>
                <a:gd name="connsiteX9" fmla="*/ 23257 w 133410"/>
                <a:gd name="connsiteY9" fmla="*/ 70058 h 109008"/>
                <a:gd name="connsiteX10" fmla="*/ 4881 w 133410"/>
                <a:gd name="connsiteY10" fmla="*/ 42344 h 109008"/>
                <a:gd name="connsiteX11" fmla="*/ 955 w 133410"/>
                <a:gd name="connsiteY11" fmla="*/ 36397 h 109008"/>
                <a:gd name="connsiteX12" fmla="*/ 4 w 133410"/>
                <a:gd name="connsiteY12" fmla="*/ 34970 h 109008"/>
                <a:gd name="connsiteX13" fmla="*/ 1074 w 133410"/>
                <a:gd name="connsiteY13" fmla="*/ 3806 h 109008"/>
                <a:gd name="connsiteX14" fmla="*/ 3037 w 133410"/>
                <a:gd name="connsiteY14" fmla="*/ 0 h 1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410" h="109008">
                  <a:moveTo>
                    <a:pt x="2918" y="59"/>
                  </a:moveTo>
                  <a:cubicBezTo>
                    <a:pt x="4762" y="1130"/>
                    <a:pt x="6724" y="1963"/>
                    <a:pt x="8330" y="3271"/>
                  </a:cubicBezTo>
                  <a:cubicBezTo>
                    <a:pt x="29978" y="21410"/>
                    <a:pt x="54897" y="34078"/>
                    <a:pt x="80232" y="45972"/>
                  </a:cubicBezTo>
                  <a:cubicBezTo>
                    <a:pt x="90283" y="50670"/>
                    <a:pt x="100750" y="54477"/>
                    <a:pt x="110920" y="58878"/>
                  </a:cubicBezTo>
                  <a:cubicBezTo>
                    <a:pt x="117581" y="61732"/>
                    <a:pt x="123647" y="65598"/>
                    <a:pt x="128761" y="70891"/>
                  </a:cubicBezTo>
                  <a:cubicBezTo>
                    <a:pt x="134471" y="76838"/>
                    <a:pt x="133698" y="84034"/>
                    <a:pt x="132746" y="91290"/>
                  </a:cubicBezTo>
                  <a:cubicBezTo>
                    <a:pt x="129416" y="94680"/>
                    <a:pt x="126501" y="98783"/>
                    <a:pt x="122695" y="101400"/>
                  </a:cubicBezTo>
                  <a:cubicBezTo>
                    <a:pt x="115142" y="106574"/>
                    <a:pt x="106340" y="108596"/>
                    <a:pt x="97182" y="108953"/>
                  </a:cubicBezTo>
                  <a:cubicBezTo>
                    <a:pt x="78983" y="109667"/>
                    <a:pt x="62985" y="103422"/>
                    <a:pt x="48295" y="93372"/>
                  </a:cubicBezTo>
                  <a:cubicBezTo>
                    <a:pt x="38780" y="86889"/>
                    <a:pt x="30513" y="78860"/>
                    <a:pt x="23257" y="70058"/>
                  </a:cubicBezTo>
                  <a:cubicBezTo>
                    <a:pt x="16180" y="61554"/>
                    <a:pt x="10055" y="52217"/>
                    <a:pt x="4881" y="42344"/>
                  </a:cubicBezTo>
                  <a:cubicBezTo>
                    <a:pt x="3810" y="40263"/>
                    <a:pt x="2264" y="38419"/>
                    <a:pt x="955" y="36397"/>
                  </a:cubicBezTo>
                  <a:cubicBezTo>
                    <a:pt x="599" y="35921"/>
                    <a:pt x="-56" y="35386"/>
                    <a:pt x="4" y="34970"/>
                  </a:cubicBezTo>
                  <a:cubicBezTo>
                    <a:pt x="1966" y="24622"/>
                    <a:pt x="599" y="14154"/>
                    <a:pt x="1074" y="3806"/>
                  </a:cubicBezTo>
                  <a:cubicBezTo>
                    <a:pt x="1728" y="2557"/>
                    <a:pt x="2383" y="1308"/>
                    <a:pt x="3037" y="0"/>
                  </a:cubicBezTo>
                  <a:close/>
                </a:path>
              </a:pathLst>
            </a:custGeom>
            <a:solidFill>
              <a:srgbClr val="32A3C3">
                <a:alpha val="24000"/>
              </a:srgbClr>
            </a:solidFill>
            <a:ln w="5935" cap="flat">
              <a:noFill/>
              <a:prstDash val="solid"/>
              <a:miter/>
            </a:ln>
          </p:spPr>
          <p:txBody>
            <a:bodyPr rtlCol="0" anchor="ctr"/>
            <a:lstStyle/>
            <a:p>
              <a:endParaRPr lang="es-BO"/>
            </a:p>
          </p:txBody>
        </p:sp>
        <p:sp>
          <p:nvSpPr>
            <p:cNvPr id="371" name="Forma libre: forma 370">
              <a:extLst>
                <a:ext uri="{FF2B5EF4-FFF2-40B4-BE49-F238E27FC236}">
                  <a16:creationId xmlns:a16="http://schemas.microsoft.com/office/drawing/2014/main" id="{5C1F593F-1F72-FA2C-A3B0-2A380C793C8E}"/>
                </a:ext>
              </a:extLst>
            </p:cNvPr>
            <p:cNvSpPr/>
            <p:nvPr/>
          </p:nvSpPr>
          <p:spPr>
            <a:xfrm>
              <a:off x="11065083" y="724716"/>
              <a:ext cx="2579" cy="5530"/>
            </a:xfrm>
            <a:custGeom>
              <a:avLst/>
              <a:gdLst>
                <a:gd name="connsiteX0" fmla="*/ 2580 w 2579"/>
                <a:gd name="connsiteY0" fmla="*/ 1725 h 5530"/>
                <a:gd name="connsiteX1" fmla="*/ 617 w 2579"/>
                <a:gd name="connsiteY1" fmla="*/ 5531 h 5530"/>
                <a:gd name="connsiteX2" fmla="*/ 1985 w 2579"/>
                <a:gd name="connsiteY2" fmla="*/ 0 h 5530"/>
                <a:gd name="connsiteX3" fmla="*/ 2580 w 2579"/>
                <a:gd name="connsiteY3" fmla="*/ 1725 h 5530"/>
              </a:gdLst>
              <a:ahLst/>
              <a:cxnLst>
                <a:cxn ang="0">
                  <a:pos x="connsiteX0" y="connsiteY0"/>
                </a:cxn>
                <a:cxn ang="0">
                  <a:pos x="connsiteX1" y="connsiteY1"/>
                </a:cxn>
                <a:cxn ang="0">
                  <a:pos x="connsiteX2" y="connsiteY2"/>
                </a:cxn>
                <a:cxn ang="0">
                  <a:pos x="connsiteX3" y="connsiteY3"/>
                </a:cxn>
              </a:cxnLst>
              <a:rect l="l" t="t" r="r" b="b"/>
              <a:pathLst>
                <a:path w="2579" h="5530">
                  <a:moveTo>
                    <a:pt x="2580" y="1725"/>
                  </a:moveTo>
                  <a:cubicBezTo>
                    <a:pt x="1926" y="2974"/>
                    <a:pt x="1271" y="4223"/>
                    <a:pt x="617" y="5531"/>
                  </a:cubicBezTo>
                  <a:cubicBezTo>
                    <a:pt x="-531" y="3787"/>
                    <a:pt x="-79" y="1943"/>
                    <a:pt x="1985" y="0"/>
                  </a:cubicBezTo>
                  <a:cubicBezTo>
                    <a:pt x="2163" y="595"/>
                    <a:pt x="2401" y="1130"/>
                    <a:pt x="2580" y="1725"/>
                  </a:cubicBezTo>
                  <a:close/>
                </a:path>
              </a:pathLst>
            </a:custGeom>
            <a:solidFill>
              <a:srgbClr val="1D96BD">
                <a:alpha val="24000"/>
              </a:srgbClr>
            </a:solidFill>
            <a:ln w="5935" cap="flat">
              <a:noFill/>
              <a:prstDash val="solid"/>
              <a:miter/>
            </a:ln>
          </p:spPr>
          <p:txBody>
            <a:bodyPr rtlCol="0" anchor="ctr"/>
            <a:lstStyle/>
            <a:p>
              <a:endParaRPr lang="es-BO"/>
            </a:p>
          </p:txBody>
        </p:sp>
        <p:sp>
          <p:nvSpPr>
            <p:cNvPr id="372" name="Forma libre: forma 371">
              <a:extLst>
                <a:ext uri="{FF2B5EF4-FFF2-40B4-BE49-F238E27FC236}">
                  <a16:creationId xmlns:a16="http://schemas.microsoft.com/office/drawing/2014/main" id="{1F8E0ED1-9D55-B0C9-9B21-D6D9A283F553}"/>
                </a:ext>
              </a:extLst>
            </p:cNvPr>
            <p:cNvSpPr/>
            <p:nvPr/>
          </p:nvSpPr>
          <p:spPr>
            <a:xfrm>
              <a:off x="11064392" y="766406"/>
              <a:ext cx="1308" cy="3746"/>
            </a:xfrm>
            <a:custGeom>
              <a:avLst/>
              <a:gdLst>
                <a:gd name="connsiteX0" fmla="*/ 1190 w 1308"/>
                <a:gd name="connsiteY0" fmla="*/ 0 h 3746"/>
                <a:gd name="connsiteX1" fmla="*/ 1309 w 1308"/>
                <a:gd name="connsiteY1" fmla="*/ 3747 h 3746"/>
                <a:gd name="connsiteX2" fmla="*/ 1190 w 1308"/>
                <a:gd name="connsiteY2" fmla="*/ 0 h 3746"/>
              </a:gdLst>
              <a:ahLst/>
              <a:cxnLst>
                <a:cxn ang="0">
                  <a:pos x="connsiteX0" y="connsiteY0"/>
                </a:cxn>
                <a:cxn ang="0">
                  <a:pos x="connsiteX1" y="connsiteY1"/>
                </a:cxn>
                <a:cxn ang="0">
                  <a:pos x="connsiteX2" y="connsiteY2"/>
                </a:cxn>
              </a:cxnLst>
              <a:rect l="l" t="t" r="r" b="b"/>
              <a:pathLst>
                <a:path w="1308" h="3746">
                  <a:moveTo>
                    <a:pt x="1190" y="0"/>
                  </a:moveTo>
                  <a:cubicBezTo>
                    <a:pt x="1190" y="1249"/>
                    <a:pt x="1249" y="2498"/>
                    <a:pt x="1309" y="3747"/>
                  </a:cubicBezTo>
                  <a:cubicBezTo>
                    <a:pt x="-416" y="2557"/>
                    <a:pt x="-416" y="1308"/>
                    <a:pt x="1190"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373" name="Forma libre: forma 372">
              <a:extLst>
                <a:ext uri="{FF2B5EF4-FFF2-40B4-BE49-F238E27FC236}">
                  <a16:creationId xmlns:a16="http://schemas.microsoft.com/office/drawing/2014/main" id="{E217A7EE-B763-49CB-3DC9-FEF74F37DDD4}"/>
                </a:ext>
              </a:extLst>
            </p:cNvPr>
            <p:cNvSpPr/>
            <p:nvPr/>
          </p:nvSpPr>
          <p:spPr>
            <a:xfrm>
              <a:off x="10895788" y="974797"/>
              <a:ext cx="55725" cy="48886"/>
            </a:xfrm>
            <a:custGeom>
              <a:avLst/>
              <a:gdLst>
                <a:gd name="connsiteX0" fmla="*/ 2736 w 55725"/>
                <a:gd name="connsiteY0" fmla="*/ 27238 h 48886"/>
                <a:gd name="connsiteX1" fmla="*/ 0 w 55725"/>
                <a:gd name="connsiteY1" fmla="*/ 12549 h 48886"/>
                <a:gd name="connsiteX2" fmla="*/ 1606 w 55725"/>
                <a:gd name="connsiteY2" fmla="*/ 0 h 48886"/>
                <a:gd name="connsiteX3" fmla="*/ 6661 w 55725"/>
                <a:gd name="connsiteY3" fmla="*/ 1665 h 48886"/>
                <a:gd name="connsiteX4" fmla="*/ 32650 w 55725"/>
                <a:gd name="connsiteY4" fmla="*/ 3212 h 48886"/>
                <a:gd name="connsiteX5" fmla="*/ 40917 w 55725"/>
                <a:gd name="connsiteY5" fmla="*/ 654 h 48886"/>
                <a:gd name="connsiteX6" fmla="*/ 40322 w 55725"/>
                <a:gd name="connsiteY6" fmla="*/ 3271 h 48886"/>
                <a:gd name="connsiteX7" fmla="*/ 51206 w 55725"/>
                <a:gd name="connsiteY7" fmla="*/ 29201 h 48886"/>
                <a:gd name="connsiteX8" fmla="*/ 55726 w 55725"/>
                <a:gd name="connsiteY8" fmla="*/ 32056 h 48886"/>
                <a:gd name="connsiteX9" fmla="*/ 39371 w 55725"/>
                <a:gd name="connsiteY9" fmla="*/ 39430 h 48886"/>
                <a:gd name="connsiteX10" fmla="*/ 23135 w 55725"/>
                <a:gd name="connsiteY10" fmla="*/ 46805 h 48886"/>
                <a:gd name="connsiteX11" fmla="*/ 16414 w 55725"/>
                <a:gd name="connsiteY11" fmla="*/ 48886 h 48886"/>
                <a:gd name="connsiteX12" fmla="*/ 11478 w 55725"/>
                <a:gd name="connsiteY12" fmla="*/ 43296 h 48886"/>
                <a:gd name="connsiteX13" fmla="*/ 3866 w 55725"/>
                <a:gd name="connsiteY13" fmla="*/ 30509 h 48886"/>
                <a:gd name="connsiteX14" fmla="*/ 2795 w 55725"/>
                <a:gd name="connsiteY14" fmla="*/ 27179 h 4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725" h="48886">
                  <a:moveTo>
                    <a:pt x="2736" y="27238"/>
                  </a:moveTo>
                  <a:cubicBezTo>
                    <a:pt x="1844" y="22362"/>
                    <a:pt x="892" y="17425"/>
                    <a:pt x="0" y="12549"/>
                  </a:cubicBezTo>
                  <a:cubicBezTo>
                    <a:pt x="535" y="8386"/>
                    <a:pt x="1071" y="4163"/>
                    <a:pt x="1606" y="0"/>
                  </a:cubicBezTo>
                  <a:cubicBezTo>
                    <a:pt x="3271" y="535"/>
                    <a:pt x="5055" y="892"/>
                    <a:pt x="6661" y="1665"/>
                  </a:cubicBezTo>
                  <a:cubicBezTo>
                    <a:pt x="15106" y="5888"/>
                    <a:pt x="23729" y="6780"/>
                    <a:pt x="32650" y="3212"/>
                  </a:cubicBezTo>
                  <a:cubicBezTo>
                    <a:pt x="35386" y="2379"/>
                    <a:pt x="38181" y="1546"/>
                    <a:pt x="40917" y="654"/>
                  </a:cubicBezTo>
                  <a:cubicBezTo>
                    <a:pt x="40739" y="1546"/>
                    <a:pt x="40501" y="2379"/>
                    <a:pt x="40322" y="3271"/>
                  </a:cubicBezTo>
                  <a:cubicBezTo>
                    <a:pt x="38062" y="14571"/>
                    <a:pt x="41631" y="23135"/>
                    <a:pt x="51206" y="29201"/>
                  </a:cubicBezTo>
                  <a:cubicBezTo>
                    <a:pt x="52692" y="30153"/>
                    <a:pt x="54239" y="31104"/>
                    <a:pt x="55726" y="32056"/>
                  </a:cubicBezTo>
                  <a:cubicBezTo>
                    <a:pt x="50254" y="34553"/>
                    <a:pt x="44783" y="36992"/>
                    <a:pt x="39371" y="39430"/>
                  </a:cubicBezTo>
                  <a:cubicBezTo>
                    <a:pt x="33959" y="41928"/>
                    <a:pt x="28606" y="44485"/>
                    <a:pt x="23135" y="46805"/>
                  </a:cubicBezTo>
                  <a:cubicBezTo>
                    <a:pt x="20994" y="47697"/>
                    <a:pt x="18674" y="48173"/>
                    <a:pt x="16414" y="48886"/>
                  </a:cubicBezTo>
                  <a:lnTo>
                    <a:pt x="11478" y="43296"/>
                  </a:lnTo>
                  <a:cubicBezTo>
                    <a:pt x="8921" y="39014"/>
                    <a:pt x="6423" y="34791"/>
                    <a:pt x="3866" y="30509"/>
                  </a:cubicBezTo>
                  <a:cubicBezTo>
                    <a:pt x="3509" y="29379"/>
                    <a:pt x="3152" y="28309"/>
                    <a:pt x="2795" y="27179"/>
                  </a:cubicBezTo>
                  <a:close/>
                </a:path>
              </a:pathLst>
            </a:custGeom>
            <a:solidFill>
              <a:srgbClr val="191A37">
                <a:alpha val="24000"/>
              </a:srgbClr>
            </a:solidFill>
            <a:ln w="5935" cap="flat">
              <a:noFill/>
              <a:prstDash val="solid"/>
              <a:miter/>
            </a:ln>
          </p:spPr>
          <p:txBody>
            <a:bodyPr rtlCol="0" anchor="ctr"/>
            <a:lstStyle/>
            <a:p>
              <a:endParaRPr lang="es-BO"/>
            </a:p>
          </p:txBody>
        </p:sp>
        <p:sp>
          <p:nvSpPr>
            <p:cNvPr id="374" name="Forma libre: forma 373">
              <a:extLst>
                <a:ext uri="{FF2B5EF4-FFF2-40B4-BE49-F238E27FC236}">
                  <a16:creationId xmlns:a16="http://schemas.microsoft.com/office/drawing/2014/main" id="{FA5E6424-FBDB-CC8F-0D17-8AD0A9701910}"/>
                </a:ext>
              </a:extLst>
            </p:cNvPr>
            <p:cNvSpPr/>
            <p:nvPr/>
          </p:nvSpPr>
          <p:spPr>
            <a:xfrm>
              <a:off x="10817463" y="965543"/>
              <a:ext cx="39132" cy="38289"/>
            </a:xfrm>
            <a:custGeom>
              <a:avLst/>
              <a:gdLst>
                <a:gd name="connsiteX0" fmla="*/ 39133 w 39132"/>
                <a:gd name="connsiteY0" fmla="*/ 21862 h 38289"/>
                <a:gd name="connsiteX1" fmla="*/ 37824 w 39132"/>
                <a:gd name="connsiteY1" fmla="*/ 28166 h 38289"/>
                <a:gd name="connsiteX2" fmla="*/ 34494 w 39132"/>
                <a:gd name="connsiteY2" fmla="*/ 32508 h 38289"/>
                <a:gd name="connsiteX3" fmla="*/ 30628 w 39132"/>
                <a:gd name="connsiteY3" fmla="*/ 36076 h 38289"/>
                <a:gd name="connsiteX4" fmla="*/ 30628 w 39132"/>
                <a:gd name="connsiteY4" fmla="*/ 36076 h 38289"/>
                <a:gd name="connsiteX5" fmla="*/ 25454 w 39132"/>
                <a:gd name="connsiteY5" fmla="*/ 37503 h 38289"/>
                <a:gd name="connsiteX6" fmla="*/ 2438 w 39132"/>
                <a:gd name="connsiteY6" fmla="*/ 26560 h 38289"/>
                <a:gd name="connsiteX7" fmla="*/ 0 w 39132"/>
                <a:gd name="connsiteY7" fmla="*/ 17878 h 38289"/>
                <a:gd name="connsiteX8" fmla="*/ 9337 w 39132"/>
                <a:gd name="connsiteY8" fmla="*/ 2415 h 38289"/>
                <a:gd name="connsiteX9" fmla="*/ 12905 w 39132"/>
                <a:gd name="connsiteY9" fmla="*/ 155 h 38289"/>
                <a:gd name="connsiteX10" fmla="*/ 12905 w 39132"/>
                <a:gd name="connsiteY10" fmla="*/ 155 h 38289"/>
                <a:gd name="connsiteX11" fmla="*/ 18139 w 39132"/>
                <a:gd name="connsiteY11" fmla="*/ 36 h 38289"/>
                <a:gd name="connsiteX12" fmla="*/ 36516 w 39132"/>
                <a:gd name="connsiteY12" fmla="*/ 9730 h 38289"/>
                <a:gd name="connsiteX13" fmla="*/ 38419 w 39132"/>
                <a:gd name="connsiteY13" fmla="*/ 12703 h 38289"/>
                <a:gd name="connsiteX14" fmla="*/ 38776 w 39132"/>
                <a:gd name="connsiteY14" fmla="*/ 14488 h 38289"/>
                <a:gd name="connsiteX15" fmla="*/ 39073 w 39132"/>
                <a:gd name="connsiteY15" fmla="*/ 21743 h 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32" h="38289">
                  <a:moveTo>
                    <a:pt x="39133" y="21862"/>
                  </a:moveTo>
                  <a:cubicBezTo>
                    <a:pt x="38716" y="23944"/>
                    <a:pt x="38300" y="26085"/>
                    <a:pt x="37824" y="28166"/>
                  </a:cubicBezTo>
                  <a:cubicBezTo>
                    <a:pt x="36694" y="29653"/>
                    <a:pt x="35624" y="31080"/>
                    <a:pt x="34494" y="32508"/>
                  </a:cubicBezTo>
                  <a:lnTo>
                    <a:pt x="30628" y="36076"/>
                  </a:lnTo>
                  <a:lnTo>
                    <a:pt x="30628" y="36076"/>
                  </a:lnTo>
                  <a:cubicBezTo>
                    <a:pt x="28904" y="36552"/>
                    <a:pt x="27179" y="37028"/>
                    <a:pt x="25454" y="37503"/>
                  </a:cubicBezTo>
                  <a:cubicBezTo>
                    <a:pt x="15522" y="40180"/>
                    <a:pt x="6423" y="35898"/>
                    <a:pt x="2438" y="26560"/>
                  </a:cubicBezTo>
                  <a:cubicBezTo>
                    <a:pt x="1249" y="23825"/>
                    <a:pt x="833" y="20792"/>
                    <a:pt x="0" y="17878"/>
                  </a:cubicBezTo>
                  <a:cubicBezTo>
                    <a:pt x="1427" y="11692"/>
                    <a:pt x="4758" y="6697"/>
                    <a:pt x="9337" y="2415"/>
                  </a:cubicBezTo>
                  <a:cubicBezTo>
                    <a:pt x="10764" y="2058"/>
                    <a:pt x="12430" y="1998"/>
                    <a:pt x="12905" y="155"/>
                  </a:cubicBezTo>
                  <a:lnTo>
                    <a:pt x="12905" y="155"/>
                  </a:lnTo>
                  <a:cubicBezTo>
                    <a:pt x="14690" y="155"/>
                    <a:pt x="16414" y="155"/>
                    <a:pt x="18139" y="36"/>
                  </a:cubicBezTo>
                  <a:cubicBezTo>
                    <a:pt x="26227" y="-381"/>
                    <a:pt x="32353" y="2831"/>
                    <a:pt x="36516" y="9730"/>
                  </a:cubicBezTo>
                  <a:cubicBezTo>
                    <a:pt x="37111" y="10741"/>
                    <a:pt x="37765" y="11692"/>
                    <a:pt x="38419" y="12703"/>
                  </a:cubicBezTo>
                  <a:lnTo>
                    <a:pt x="38776" y="14488"/>
                  </a:lnTo>
                  <a:lnTo>
                    <a:pt x="39073" y="21743"/>
                  </a:lnTo>
                  <a:close/>
                </a:path>
              </a:pathLst>
            </a:custGeom>
            <a:solidFill>
              <a:srgbClr val="191A37">
                <a:alpha val="24000"/>
              </a:srgbClr>
            </a:solidFill>
            <a:ln w="5935" cap="flat">
              <a:noFill/>
              <a:prstDash val="solid"/>
              <a:miter/>
            </a:ln>
          </p:spPr>
          <p:txBody>
            <a:bodyPr rtlCol="0" anchor="ctr"/>
            <a:lstStyle/>
            <a:p>
              <a:endParaRPr lang="es-BO"/>
            </a:p>
          </p:txBody>
        </p:sp>
        <p:sp>
          <p:nvSpPr>
            <p:cNvPr id="375" name="Forma libre: forma 374">
              <a:extLst>
                <a:ext uri="{FF2B5EF4-FFF2-40B4-BE49-F238E27FC236}">
                  <a16:creationId xmlns:a16="http://schemas.microsoft.com/office/drawing/2014/main" id="{421EC19F-80D6-D76E-52AB-1E2634AB8801}"/>
                </a:ext>
              </a:extLst>
            </p:cNvPr>
            <p:cNvSpPr/>
            <p:nvPr/>
          </p:nvSpPr>
          <p:spPr>
            <a:xfrm>
              <a:off x="10855942" y="978306"/>
              <a:ext cx="773" cy="1784"/>
            </a:xfrm>
            <a:custGeom>
              <a:avLst/>
              <a:gdLst>
                <a:gd name="connsiteX0" fmla="*/ 357 w 773"/>
                <a:gd name="connsiteY0" fmla="*/ 1784 h 1784"/>
                <a:gd name="connsiteX1" fmla="*/ 0 w 773"/>
                <a:gd name="connsiteY1" fmla="*/ 0 h 1784"/>
                <a:gd name="connsiteX2" fmla="*/ 773 w 773"/>
                <a:gd name="connsiteY2" fmla="*/ 1130 h 1784"/>
                <a:gd name="connsiteX3" fmla="*/ 357 w 773"/>
                <a:gd name="connsiteY3" fmla="*/ 1725 h 1784"/>
              </a:gdLst>
              <a:ahLst/>
              <a:cxnLst>
                <a:cxn ang="0">
                  <a:pos x="connsiteX0" y="connsiteY0"/>
                </a:cxn>
                <a:cxn ang="0">
                  <a:pos x="connsiteX1" y="connsiteY1"/>
                </a:cxn>
                <a:cxn ang="0">
                  <a:pos x="connsiteX2" y="connsiteY2"/>
                </a:cxn>
                <a:cxn ang="0">
                  <a:pos x="connsiteX3" y="connsiteY3"/>
                </a:cxn>
              </a:cxnLst>
              <a:rect l="l" t="t" r="r" b="b"/>
              <a:pathLst>
                <a:path w="773" h="1784">
                  <a:moveTo>
                    <a:pt x="357" y="1784"/>
                  </a:moveTo>
                  <a:lnTo>
                    <a:pt x="0" y="0"/>
                  </a:lnTo>
                  <a:cubicBezTo>
                    <a:pt x="238" y="357"/>
                    <a:pt x="595" y="714"/>
                    <a:pt x="773" y="1130"/>
                  </a:cubicBezTo>
                  <a:cubicBezTo>
                    <a:pt x="773" y="1249"/>
                    <a:pt x="535" y="1546"/>
                    <a:pt x="357" y="1725"/>
                  </a:cubicBezTo>
                  <a:close/>
                </a:path>
              </a:pathLst>
            </a:custGeom>
            <a:solidFill>
              <a:srgbClr val="1661A6">
                <a:alpha val="24000"/>
              </a:srgbClr>
            </a:solidFill>
            <a:ln w="5935" cap="flat">
              <a:noFill/>
              <a:prstDash val="solid"/>
              <a:miter/>
            </a:ln>
          </p:spPr>
          <p:txBody>
            <a:bodyPr rtlCol="0" anchor="ctr"/>
            <a:lstStyle/>
            <a:p>
              <a:endParaRPr lang="es-BO"/>
            </a:p>
          </p:txBody>
        </p:sp>
        <p:sp>
          <p:nvSpPr>
            <p:cNvPr id="376" name="Forma libre: forma 375">
              <a:extLst>
                <a:ext uri="{FF2B5EF4-FFF2-40B4-BE49-F238E27FC236}">
                  <a16:creationId xmlns:a16="http://schemas.microsoft.com/office/drawing/2014/main" id="{E4BCE0A1-0841-4ADC-929A-19E21FE0E617}"/>
                </a:ext>
              </a:extLst>
            </p:cNvPr>
            <p:cNvSpPr/>
            <p:nvPr/>
          </p:nvSpPr>
          <p:spPr>
            <a:xfrm>
              <a:off x="10935460" y="960285"/>
              <a:ext cx="48406" cy="47161"/>
            </a:xfrm>
            <a:custGeom>
              <a:avLst/>
              <a:gdLst>
                <a:gd name="connsiteX0" fmla="*/ 16054 w 48406"/>
                <a:gd name="connsiteY0" fmla="*/ 46567 h 47161"/>
                <a:gd name="connsiteX1" fmla="*/ 11534 w 48406"/>
                <a:gd name="connsiteY1" fmla="*/ 43772 h 47161"/>
                <a:gd name="connsiteX2" fmla="*/ 651 w 48406"/>
                <a:gd name="connsiteY2" fmla="*/ 17842 h 47161"/>
                <a:gd name="connsiteX3" fmla="*/ 1245 w 48406"/>
                <a:gd name="connsiteY3" fmla="*/ 15225 h 47161"/>
                <a:gd name="connsiteX4" fmla="*/ 3386 w 48406"/>
                <a:gd name="connsiteY4" fmla="*/ 10943 h 47161"/>
                <a:gd name="connsiteX5" fmla="*/ 6241 w 48406"/>
                <a:gd name="connsiteY5" fmla="*/ 11894 h 47161"/>
                <a:gd name="connsiteX6" fmla="*/ 18016 w 48406"/>
                <a:gd name="connsiteY6" fmla="*/ 1784 h 47161"/>
                <a:gd name="connsiteX7" fmla="*/ 20574 w 48406"/>
                <a:gd name="connsiteY7" fmla="*/ 0 h 47161"/>
                <a:gd name="connsiteX8" fmla="*/ 29316 w 48406"/>
                <a:gd name="connsiteY8" fmla="*/ 1606 h 47161"/>
                <a:gd name="connsiteX9" fmla="*/ 45552 w 48406"/>
                <a:gd name="connsiteY9" fmla="*/ 23492 h 47161"/>
                <a:gd name="connsiteX10" fmla="*/ 44541 w 48406"/>
                <a:gd name="connsiteY10" fmla="*/ 33840 h 47161"/>
                <a:gd name="connsiteX11" fmla="*/ 48407 w 48406"/>
                <a:gd name="connsiteY11" fmla="*/ 34315 h 47161"/>
                <a:gd name="connsiteX12" fmla="*/ 48110 w 48406"/>
                <a:gd name="connsiteY12" fmla="*/ 36575 h 47161"/>
                <a:gd name="connsiteX13" fmla="*/ 35026 w 48406"/>
                <a:gd name="connsiteY13" fmla="*/ 38419 h 47161"/>
                <a:gd name="connsiteX14" fmla="*/ 21763 w 48406"/>
                <a:gd name="connsiteY14" fmla="*/ 43772 h 47161"/>
                <a:gd name="connsiteX15" fmla="*/ 17838 w 48406"/>
                <a:gd name="connsiteY15" fmla="*/ 47161 h 47161"/>
                <a:gd name="connsiteX16" fmla="*/ 16054 w 48406"/>
                <a:gd name="connsiteY16" fmla="*/ 46626 h 4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6" h="47161">
                  <a:moveTo>
                    <a:pt x="16054" y="46567"/>
                  </a:moveTo>
                  <a:cubicBezTo>
                    <a:pt x="14567" y="45615"/>
                    <a:pt x="13021" y="44723"/>
                    <a:pt x="11534" y="43772"/>
                  </a:cubicBezTo>
                  <a:cubicBezTo>
                    <a:pt x="2018" y="37705"/>
                    <a:pt x="-1609" y="29141"/>
                    <a:pt x="651" y="17842"/>
                  </a:cubicBezTo>
                  <a:cubicBezTo>
                    <a:pt x="829" y="16950"/>
                    <a:pt x="1067" y="16117"/>
                    <a:pt x="1245" y="15225"/>
                  </a:cubicBezTo>
                  <a:cubicBezTo>
                    <a:pt x="1959" y="13798"/>
                    <a:pt x="2673" y="12370"/>
                    <a:pt x="3386" y="10943"/>
                  </a:cubicBezTo>
                  <a:cubicBezTo>
                    <a:pt x="4338" y="11300"/>
                    <a:pt x="5706" y="12192"/>
                    <a:pt x="6241" y="11894"/>
                  </a:cubicBezTo>
                  <a:cubicBezTo>
                    <a:pt x="10582" y="9040"/>
                    <a:pt x="15340" y="6601"/>
                    <a:pt x="18016" y="1784"/>
                  </a:cubicBezTo>
                  <a:cubicBezTo>
                    <a:pt x="18849" y="1189"/>
                    <a:pt x="19741" y="595"/>
                    <a:pt x="20574" y="0"/>
                  </a:cubicBezTo>
                  <a:cubicBezTo>
                    <a:pt x="23488" y="535"/>
                    <a:pt x="26521" y="773"/>
                    <a:pt x="29316" y="1606"/>
                  </a:cubicBezTo>
                  <a:cubicBezTo>
                    <a:pt x="39664" y="4639"/>
                    <a:pt x="45612" y="12727"/>
                    <a:pt x="45552" y="23492"/>
                  </a:cubicBezTo>
                  <a:cubicBezTo>
                    <a:pt x="45552" y="26703"/>
                    <a:pt x="44957" y="29915"/>
                    <a:pt x="44541" y="33840"/>
                  </a:cubicBezTo>
                  <a:lnTo>
                    <a:pt x="48407" y="34315"/>
                  </a:lnTo>
                  <a:cubicBezTo>
                    <a:pt x="48288" y="35089"/>
                    <a:pt x="48228" y="35802"/>
                    <a:pt x="48110" y="36575"/>
                  </a:cubicBezTo>
                  <a:cubicBezTo>
                    <a:pt x="43590" y="35802"/>
                    <a:pt x="39308" y="36456"/>
                    <a:pt x="35026" y="38419"/>
                  </a:cubicBezTo>
                  <a:cubicBezTo>
                    <a:pt x="30684" y="40382"/>
                    <a:pt x="26105" y="41809"/>
                    <a:pt x="21763" y="43772"/>
                  </a:cubicBezTo>
                  <a:cubicBezTo>
                    <a:pt x="20276" y="44426"/>
                    <a:pt x="19146" y="45972"/>
                    <a:pt x="17838" y="47161"/>
                  </a:cubicBezTo>
                  <a:lnTo>
                    <a:pt x="16054" y="46626"/>
                  </a:lnTo>
                  <a:close/>
                </a:path>
              </a:pathLst>
            </a:custGeom>
            <a:solidFill>
              <a:srgbClr val="1A73A8">
                <a:alpha val="24000"/>
              </a:srgbClr>
            </a:solidFill>
            <a:ln w="5935" cap="flat">
              <a:noFill/>
              <a:prstDash val="solid"/>
              <a:miter/>
            </a:ln>
          </p:spPr>
          <p:txBody>
            <a:bodyPr rtlCol="0" anchor="ctr"/>
            <a:lstStyle/>
            <a:p>
              <a:endParaRPr lang="es-BO"/>
            </a:p>
          </p:txBody>
        </p:sp>
        <p:sp>
          <p:nvSpPr>
            <p:cNvPr id="377" name="Forma libre: forma 376">
              <a:extLst>
                <a:ext uri="{FF2B5EF4-FFF2-40B4-BE49-F238E27FC236}">
                  <a16:creationId xmlns:a16="http://schemas.microsoft.com/office/drawing/2014/main" id="{0F4AA163-9CE2-18D9-2B52-4BB2AD58752E}"/>
                </a:ext>
              </a:extLst>
            </p:cNvPr>
            <p:cNvSpPr/>
            <p:nvPr/>
          </p:nvSpPr>
          <p:spPr>
            <a:xfrm>
              <a:off x="10938787" y="961891"/>
              <a:ext cx="14630" cy="10248"/>
            </a:xfrm>
            <a:custGeom>
              <a:avLst/>
              <a:gdLst>
                <a:gd name="connsiteX0" fmla="*/ 14630 w 14630"/>
                <a:gd name="connsiteY0" fmla="*/ 60 h 10248"/>
                <a:gd name="connsiteX1" fmla="*/ 2855 w 14630"/>
                <a:gd name="connsiteY1" fmla="*/ 10170 h 10248"/>
                <a:gd name="connsiteX2" fmla="*/ 0 w 14630"/>
                <a:gd name="connsiteY2" fmla="*/ 9218 h 10248"/>
                <a:gd name="connsiteX3" fmla="*/ 14630 w 14630"/>
                <a:gd name="connsiteY3" fmla="*/ 0 h 10248"/>
              </a:gdLst>
              <a:ahLst/>
              <a:cxnLst>
                <a:cxn ang="0">
                  <a:pos x="connsiteX0" y="connsiteY0"/>
                </a:cxn>
                <a:cxn ang="0">
                  <a:pos x="connsiteX1" y="connsiteY1"/>
                </a:cxn>
                <a:cxn ang="0">
                  <a:pos x="connsiteX2" y="connsiteY2"/>
                </a:cxn>
                <a:cxn ang="0">
                  <a:pos x="connsiteX3" y="connsiteY3"/>
                </a:cxn>
              </a:cxnLst>
              <a:rect l="l" t="t" r="r" b="b"/>
              <a:pathLst>
                <a:path w="14630" h="10248">
                  <a:moveTo>
                    <a:pt x="14630" y="60"/>
                  </a:moveTo>
                  <a:cubicBezTo>
                    <a:pt x="11954" y="4877"/>
                    <a:pt x="7196" y="7315"/>
                    <a:pt x="2855" y="10170"/>
                  </a:cubicBezTo>
                  <a:cubicBezTo>
                    <a:pt x="2319" y="10527"/>
                    <a:pt x="952" y="9575"/>
                    <a:pt x="0" y="9218"/>
                  </a:cubicBezTo>
                  <a:cubicBezTo>
                    <a:pt x="3628" y="4223"/>
                    <a:pt x="7791" y="0"/>
                    <a:pt x="14630"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378" name="Forma libre: forma 377">
              <a:extLst>
                <a:ext uri="{FF2B5EF4-FFF2-40B4-BE49-F238E27FC236}">
                  <a16:creationId xmlns:a16="http://schemas.microsoft.com/office/drawing/2014/main" id="{F1B85A16-380E-A7F2-8E06-5FE42F729D63}"/>
                </a:ext>
              </a:extLst>
            </p:cNvPr>
            <p:cNvSpPr/>
            <p:nvPr/>
          </p:nvSpPr>
          <p:spPr>
            <a:xfrm>
              <a:off x="10602411" y="988951"/>
              <a:ext cx="25040" cy="24019"/>
            </a:xfrm>
            <a:custGeom>
              <a:avLst/>
              <a:gdLst>
                <a:gd name="connsiteX0" fmla="*/ 12252 w 25040"/>
                <a:gd name="connsiteY0" fmla="*/ 23968 h 24019"/>
                <a:gd name="connsiteX1" fmla="*/ 0 w 25040"/>
                <a:gd name="connsiteY1" fmla="*/ 11895 h 24019"/>
                <a:gd name="connsiteX2" fmla="*/ 13025 w 25040"/>
                <a:gd name="connsiteY2" fmla="*/ 1 h 24019"/>
                <a:gd name="connsiteX3" fmla="*/ 25038 w 25040"/>
                <a:gd name="connsiteY3" fmla="*/ 11836 h 24019"/>
                <a:gd name="connsiteX4" fmla="*/ 12252 w 25040"/>
                <a:gd name="connsiteY4" fmla="*/ 23968 h 2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0" h="24019">
                  <a:moveTo>
                    <a:pt x="12252" y="23968"/>
                  </a:moveTo>
                  <a:cubicBezTo>
                    <a:pt x="5650" y="24741"/>
                    <a:pt x="-59" y="16712"/>
                    <a:pt x="0" y="11895"/>
                  </a:cubicBezTo>
                  <a:cubicBezTo>
                    <a:pt x="0" y="4639"/>
                    <a:pt x="5234" y="-59"/>
                    <a:pt x="13025" y="1"/>
                  </a:cubicBezTo>
                  <a:cubicBezTo>
                    <a:pt x="19983" y="1"/>
                    <a:pt x="24919" y="4877"/>
                    <a:pt x="25038" y="11836"/>
                  </a:cubicBezTo>
                  <a:cubicBezTo>
                    <a:pt x="25157" y="18913"/>
                    <a:pt x="19805" y="24027"/>
                    <a:pt x="12252" y="23968"/>
                  </a:cubicBezTo>
                  <a:close/>
                </a:path>
              </a:pathLst>
            </a:custGeom>
            <a:solidFill>
              <a:srgbClr val="9ED6E1">
                <a:alpha val="24000"/>
              </a:srgbClr>
            </a:solidFill>
            <a:ln w="5935" cap="flat">
              <a:noFill/>
              <a:prstDash val="solid"/>
              <a:miter/>
            </a:ln>
          </p:spPr>
          <p:txBody>
            <a:bodyPr rtlCol="0" anchor="ctr"/>
            <a:lstStyle/>
            <a:p>
              <a:endParaRPr lang="es-BO"/>
            </a:p>
          </p:txBody>
        </p:sp>
        <p:sp>
          <p:nvSpPr>
            <p:cNvPr id="379" name="Forma libre: forma 378">
              <a:extLst>
                <a:ext uri="{FF2B5EF4-FFF2-40B4-BE49-F238E27FC236}">
                  <a16:creationId xmlns:a16="http://schemas.microsoft.com/office/drawing/2014/main" id="{2985C216-3D89-951B-F54A-BF10ACDD4D60}"/>
                </a:ext>
              </a:extLst>
            </p:cNvPr>
            <p:cNvSpPr/>
            <p:nvPr/>
          </p:nvSpPr>
          <p:spPr>
            <a:xfrm>
              <a:off x="10826800" y="965707"/>
              <a:ext cx="3568" cy="2309"/>
            </a:xfrm>
            <a:custGeom>
              <a:avLst/>
              <a:gdLst>
                <a:gd name="connsiteX0" fmla="*/ 3568 w 3568"/>
                <a:gd name="connsiteY0" fmla="*/ 50 h 2309"/>
                <a:gd name="connsiteX1" fmla="*/ 0 w 3568"/>
                <a:gd name="connsiteY1" fmla="*/ 2310 h 2309"/>
                <a:gd name="connsiteX2" fmla="*/ 3568 w 3568"/>
                <a:gd name="connsiteY2" fmla="*/ 50 h 2309"/>
              </a:gdLst>
              <a:ahLst/>
              <a:cxnLst>
                <a:cxn ang="0">
                  <a:pos x="connsiteX0" y="connsiteY0"/>
                </a:cxn>
                <a:cxn ang="0">
                  <a:pos x="connsiteX1" y="connsiteY1"/>
                </a:cxn>
                <a:cxn ang="0">
                  <a:pos x="connsiteX2" y="connsiteY2"/>
                </a:cxn>
              </a:cxnLst>
              <a:rect l="l" t="t" r="r" b="b"/>
              <a:pathLst>
                <a:path w="3568" h="2309">
                  <a:moveTo>
                    <a:pt x="3568" y="50"/>
                  </a:moveTo>
                  <a:cubicBezTo>
                    <a:pt x="3093" y="1893"/>
                    <a:pt x="1427" y="1953"/>
                    <a:pt x="0" y="2310"/>
                  </a:cubicBezTo>
                  <a:cubicBezTo>
                    <a:pt x="476" y="407"/>
                    <a:pt x="1784" y="-188"/>
                    <a:pt x="3568" y="50"/>
                  </a:cubicBezTo>
                  <a:close/>
                </a:path>
              </a:pathLst>
            </a:custGeom>
            <a:solidFill>
              <a:srgbClr val="1A73A8">
                <a:alpha val="24000"/>
              </a:srgbClr>
            </a:solidFill>
            <a:ln w="5935" cap="flat">
              <a:noFill/>
              <a:prstDash val="solid"/>
              <a:miter/>
            </a:ln>
          </p:spPr>
          <p:txBody>
            <a:bodyPr rtlCol="0" anchor="ctr"/>
            <a:lstStyle/>
            <a:p>
              <a:endParaRPr lang="es-BO"/>
            </a:p>
          </p:txBody>
        </p:sp>
        <p:sp>
          <p:nvSpPr>
            <p:cNvPr id="380" name="Forma libre: forma 379">
              <a:extLst>
                <a:ext uri="{FF2B5EF4-FFF2-40B4-BE49-F238E27FC236}">
                  <a16:creationId xmlns:a16="http://schemas.microsoft.com/office/drawing/2014/main" id="{C3694484-4F03-1363-27DC-25B720B330AF}"/>
                </a:ext>
              </a:extLst>
            </p:cNvPr>
            <p:cNvSpPr/>
            <p:nvPr/>
          </p:nvSpPr>
          <p:spPr>
            <a:xfrm>
              <a:off x="10790760" y="1030582"/>
              <a:ext cx="111986" cy="154984"/>
            </a:xfrm>
            <a:custGeom>
              <a:avLst/>
              <a:gdLst>
                <a:gd name="connsiteX0" fmla="*/ 14154 w 111986"/>
                <a:gd name="connsiteY0" fmla="*/ 67204 h 154984"/>
                <a:gd name="connsiteX1" fmla="*/ 14333 w 111986"/>
                <a:gd name="connsiteY1" fmla="*/ 63397 h 154984"/>
                <a:gd name="connsiteX2" fmla="*/ 18496 w 111986"/>
                <a:gd name="connsiteY2" fmla="*/ 62981 h 154984"/>
                <a:gd name="connsiteX3" fmla="*/ 36754 w 111986"/>
                <a:gd name="connsiteY3" fmla="*/ 47280 h 154984"/>
                <a:gd name="connsiteX4" fmla="*/ 38954 w 111986"/>
                <a:gd name="connsiteY4" fmla="*/ 47162 h 154984"/>
                <a:gd name="connsiteX5" fmla="*/ 46448 w 111986"/>
                <a:gd name="connsiteY5" fmla="*/ 41571 h 154984"/>
                <a:gd name="connsiteX6" fmla="*/ 47340 w 111986"/>
                <a:gd name="connsiteY6" fmla="*/ 38954 h 154984"/>
                <a:gd name="connsiteX7" fmla="*/ 63338 w 111986"/>
                <a:gd name="connsiteY7" fmla="*/ 28904 h 154984"/>
                <a:gd name="connsiteX8" fmla="*/ 81953 w 111986"/>
                <a:gd name="connsiteY8" fmla="*/ 20399 h 154984"/>
                <a:gd name="connsiteX9" fmla="*/ 95988 w 111986"/>
                <a:gd name="connsiteY9" fmla="*/ 9159 h 154984"/>
                <a:gd name="connsiteX10" fmla="*/ 97416 w 111986"/>
                <a:gd name="connsiteY10" fmla="*/ 7612 h 154984"/>
                <a:gd name="connsiteX11" fmla="*/ 99200 w 111986"/>
                <a:gd name="connsiteY11" fmla="*/ 5590 h 154984"/>
                <a:gd name="connsiteX12" fmla="*/ 99021 w 111986"/>
                <a:gd name="connsiteY12" fmla="*/ 5590 h 154984"/>
                <a:gd name="connsiteX13" fmla="*/ 102887 w 111986"/>
                <a:gd name="connsiteY13" fmla="*/ 3866 h 154984"/>
                <a:gd name="connsiteX14" fmla="*/ 105207 w 111986"/>
                <a:gd name="connsiteY14" fmla="*/ 2319 h 154984"/>
                <a:gd name="connsiteX15" fmla="*/ 110083 w 111986"/>
                <a:gd name="connsiteY15" fmla="*/ 0 h 154984"/>
                <a:gd name="connsiteX16" fmla="*/ 111986 w 111986"/>
                <a:gd name="connsiteY16" fmla="*/ 178 h 154984"/>
                <a:gd name="connsiteX17" fmla="*/ 105682 w 111986"/>
                <a:gd name="connsiteY17" fmla="*/ 14690 h 154984"/>
                <a:gd name="connsiteX18" fmla="*/ 99319 w 111986"/>
                <a:gd name="connsiteY18" fmla="*/ 29141 h 154984"/>
                <a:gd name="connsiteX19" fmla="*/ 96880 w 111986"/>
                <a:gd name="connsiteY19" fmla="*/ 29558 h 154984"/>
                <a:gd name="connsiteX20" fmla="*/ 83380 w 111986"/>
                <a:gd name="connsiteY20" fmla="*/ 34435 h 154984"/>
                <a:gd name="connsiteX21" fmla="*/ 66966 w 111986"/>
                <a:gd name="connsiteY21" fmla="*/ 77552 h 154984"/>
                <a:gd name="connsiteX22" fmla="*/ 66728 w 111986"/>
                <a:gd name="connsiteY22" fmla="*/ 79871 h 154984"/>
                <a:gd name="connsiteX23" fmla="*/ 59413 w 111986"/>
                <a:gd name="connsiteY23" fmla="*/ 90755 h 154984"/>
                <a:gd name="connsiteX24" fmla="*/ 57272 w 111986"/>
                <a:gd name="connsiteY24" fmla="*/ 90933 h 154984"/>
                <a:gd name="connsiteX25" fmla="*/ 50195 w 111986"/>
                <a:gd name="connsiteY25" fmla="*/ 90457 h 154984"/>
                <a:gd name="connsiteX26" fmla="*/ 35981 w 111986"/>
                <a:gd name="connsiteY26" fmla="*/ 105801 h 154984"/>
                <a:gd name="connsiteX27" fmla="*/ 37705 w 111986"/>
                <a:gd name="connsiteY27" fmla="*/ 114425 h 154984"/>
                <a:gd name="connsiteX28" fmla="*/ 37824 w 111986"/>
                <a:gd name="connsiteY28" fmla="*/ 116328 h 154984"/>
                <a:gd name="connsiteX29" fmla="*/ 34197 w 111986"/>
                <a:gd name="connsiteY29" fmla="*/ 122335 h 154984"/>
                <a:gd name="connsiteX30" fmla="*/ 26108 w 111986"/>
                <a:gd name="connsiteY30" fmla="*/ 130780 h 154984"/>
                <a:gd name="connsiteX31" fmla="*/ 3093 w 111986"/>
                <a:gd name="connsiteY31" fmla="*/ 154747 h 154984"/>
                <a:gd name="connsiteX32" fmla="*/ 0 w 111986"/>
                <a:gd name="connsiteY32" fmla="*/ 154985 h 154984"/>
                <a:gd name="connsiteX33" fmla="*/ 1487 w 111986"/>
                <a:gd name="connsiteY33" fmla="*/ 151417 h 154984"/>
                <a:gd name="connsiteX34" fmla="*/ 9456 w 111986"/>
                <a:gd name="connsiteY34" fmla="*/ 134348 h 154984"/>
                <a:gd name="connsiteX35" fmla="*/ 16117 w 111986"/>
                <a:gd name="connsiteY35" fmla="*/ 104731 h 154984"/>
                <a:gd name="connsiteX36" fmla="*/ 17723 w 111986"/>
                <a:gd name="connsiteY36" fmla="*/ 83321 h 154984"/>
                <a:gd name="connsiteX37" fmla="*/ 14095 w 111986"/>
                <a:gd name="connsiteY37" fmla="*/ 67025 h 154984"/>
                <a:gd name="connsiteX38" fmla="*/ 48589 w 111986"/>
                <a:gd name="connsiteY38" fmla="*/ 81893 h 154984"/>
                <a:gd name="connsiteX39" fmla="*/ 59651 w 111986"/>
                <a:gd name="connsiteY39" fmla="*/ 71248 h 154984"/>
                <a:gd name="connsiteX40" fmla="*/ 49303 w 111986"/>
                <a:gd name="connsiteY40" fmla="*/ 59948 h 154984"/>
                <a:gd name="connsiteX41" fmla="*/ 37824 w 111986"/>
                <a:gd name="connsiteY41" fmla="*/ 71010 h 154984"/>
                <a:gd name="connsiteX42" fmla="*/ 48648 w 111986"/>
                <a:gd name="connsiteY42" fmla="*/ 81893 h 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1986" h="154984">
                  <a:moveTo>
                    <a:pt x="14154" y="67204"/>
                  </a:moveTo>
                  <a:cubicBezTo>
                    <a:pt x="14214" y="65955"/>
                    <a:pt x="14273" y="64706"/>
                    <a:pt x="14333" y="63397"/>
                  </a:cubicBezTo>
                  <a:cubicBezTo>
                    <a:pt x="15760" y="63279"/>
                    <a:pt x="17604" y="63695"/>
                    <a:pt x="18496" y="62981"/>
                  </a:cubicBezTo>
                  <a:cubicBezTo>
                    <a:pt x="24681" y="57867"/>
                    <a:pt x="30688" y="52573"/>
                    <a:pt x="36754" y="47280"/>
                  </a:cubicBezTo>
                  <a:cubicBezTo>
                    <a:pt x="37468" y="47280"/>
                    <a:pt x="38241" y="47221"/>
                    <a:pt x="38954" y="47162"/>
                  </a:cubicBezTo>
                  <a:cubicBezTo>
                    <a:pt x="44723" y="47280"/>
                    <a:pt x="45139" y="46924"/>
                    <a:pt x="46448" y="41571"/>
                  </a:cubicBezTo>
                  <a:lnTo>
                    <a:pt x="47340" y="38954"/>
                  </a:lnTo>
                  <a:cubicBezTo>
                    <a:pt x="52692" y="35624"/>
                    <a:pt x="58223" y="32591"/>
                    <a:pt x="63338" y="28904"/>
                  </a:cubicBezTo>
                  <a:cubicBezTo>
                    <a:pt x="69047" y="24800"/>
                    <a:pt x="74995" y="21826"/>
                    <a:pt x="81953" y="20399"/>
                  </a:cubicBezTo>
                  <a:cubicBezTo>
                    <a:pt x="88257" y="19150"/>
                    <a:pt x="93728" y="15879"/>
                    <a:pt x="95988" y="9159"/>
                  </a:cubicBezTo>
                  <a:lnTo>
                    <a:pt x="97416" y="7612"/>
                  </a:lnTo>
                  <a:lnTo>
                    <a:pt x="99200" y="5590"/>
                  </a:lnTo>
                  <a:lnTo>
                    <a:pt x="99021" y="5590"/>
                  </a:lnTo>
                  <a:lnTo>
                    <a:pt x="102887" y="3866"/>
                  </a:lnTo>
                  <a:lnTo>
                    <a:pt x="105207" y="2319"/>
                  </a:lnTo>
                  <a:cubicBezTo>
                    <a:pt x="106812" y="1546"/>
                    <a:pt x="108478" y="773"/>
                    <a:pt x="110083" y="0"/>
                  </a:cubicBezTo>
                  <a:cubicBezTo>
                    <a:pt x="110737" y="60"/>
                    <a:pt x="111332" y="119"/>
                    <a:pt x="111986" y="178"/>
                  </a:cubicBezTo>
                  <a:cubicBezTo>
                    <a:pt x="109905" y="4996"/>
                    <a:pt x="107823" y="9872"/>
                    <a:pt x="105682" y="14690"/>
                  </a:cubicBezTo>
                  <a:cubicBezTo>
                    <a:pt x="103541" y="19507"/>
                    <a:pt x="101460" y="24324"/>
                    <a:pt x="99319" y="29141"/>
                  </a:cubicBezTo>
                  <a:cubicBezTo>
                    <a:pt x="98486" y="29260"/>
                    <a:pt x="97713" y="29439"/>
                    <a:pt x="96880" y="29558"/>
                  </a:cubicBezTo>
                  <a:cubicBezTo>
                    <a:pt x="92360" y="31164"/>
                    <a:pt x="87781" y="32531"/>
                    <a:pt x="83380" y="34435"/>
                  </a:cubicBezTo>
                  <a:cubicBezTo>
                    <a:pt x="67739" y="41452"/>
                    <a:pt x="59175" y="59591"/>
                    <a:pt x="66966" y="77552"/>
                  </a:cubicBezTo>
                  <a:lnTo>
                    <a:pt x="66728" y="79871"/>
                  </a:lnTo>
                  <a:lnTo>
                    <a:pt x="59413" y="90755"/>
                  </a:lnTo>
                  <a:lnTo>
                    <a:pt x="57272" y="90933"/>
                  </a:lnTo>
                  <a:cubicBezTo>
                    <a:pt x="54893" y="90755"/>
                    <a:pt x="52514" y="90279"/>
                    <a:pt x="50195" y="90457"/>
                  </a:cubicBezTo>
                  <a:cubicBezTo>
                    <a:pt x="41928" y="91052"/>
                    <a:pt x="35862" y="97475"/>
                    <a:pt x="35981" y="105801"/>
                  </a:cubicBezTo>
                  <a:cubicBezTo>
                    <a:pt x="35981" y="108715"/>
                    <a:pt x="37111" y="111570"/>
                    <a:pt x="37705" y="114425"/>
                  </a:cubicBezTo>
                  <a:lnTo>
                    <a:pt x="37824" y="116328"/>
                  </a:lnTo>
                  <a:cubicBezTo>
                    <a:pt x="37705" y="119004"/>
                    <a:pt x="35862" y="120610"/>
                    <a:pt x="34197" y="122335"/>
                  </a:cubicBezTo>
                  <a:cubicBezTo>
                    <a:pt x="31461" y="125130"/>
                    <a:pt x="28368" y="127687"/>
                    <a:pt x="26108" y="130780"/>
                  </a:cubicBezTo>
                  <a:cubicBezTo>
                    <a:pt x="19626" y="139938"/>
                    <a:pt x="11002" y="147016"/>
                    <a:pt x="3093" y="154747"/>
                  </a:cubicBezTo>
                  <a:cubicBezTo>
                    <a:pt x="2676" y="155163"/>
                    <a:pt x="1546" y="154866"/>
                    <a:pt x="0" y="154985"/>
                  </a:cubicBezTo>
                  <a:cubicBezTo>
                    <a:pt x="654" y="153439"/>
                    <a:pt x="1011" y="152428"/>
                    <a:pt x="1487" y="151417"/>
                  </a:cubicBezTo>
                  <a:cubicBezTo>
                    <a:pt x="4163" y="145707"/>
                    <a:pt x="7315" y="140236"/>
                    <a:pt x="9456" y="134348"/>
                  </a:cubicBezTo>
                  <a:cubicBezTo>
                    <a:pt x="13024" y="124832"/>
                    <a:pt x="16593" y="115198"/>
                    <a:pt x="16117" y="104731"/>
                  </a:cubicBezTo>
                  <a:cubicBezTo>
                    <a:pt x="18615" y="97713"/>
                    <a:pt x="17782" y="90457"/>
                    <a:pt x="17723" y="83321"/>
                  </a:cubicBezTo>
                  <a:cubicBezTo>
                    <a:pt x="17723" y="77671"/>
                    <a:pt x="16652" y="72140"/>
                    <a:pt x="14095" y="67025"/>
                  </a:cubicBezTo>
                  <a:close/>
                  <a:moveTo>
                    <a:pt x="48589" y="81893"/>
                  </a:moveTo>
                  <a:cubicBezTo>
                    <a:pt x="54774" y="81953"/>
                    <a:pt x="59472" y="77433"/>
                    <a:pt x="59651" y="71248"/>
                  </a:cubicBezTo>
                  <a:cubicBezTo>
                    <a:pt x="59829" y="64944"/>
                    <a:pt x="55428" y="60186"/>
                    <a:pt x="49303" y="59948"/>
                  </a:cubicBezTo>
                  <a:cubicBezTo>
                    <a:pt x="42582" y="59710"/>
                    <a:pt x="37765" y="64349"/>
                    <a:pt x="37824" y="71010"/>
                  </a:cubicBezTo>
                  <a:cubicBezTo>
                    <a:pt x="37824" y="77255"/>
                    <a:pt x="42404" y="81834"/>
                    <a:pt x="48648" y="81893"/>
                  </a:cubicBezTo>
                  <a:close/>
                </a:path>
              </a:pathLst>
            </a:custGeom>
            <a:solidFill>
              <a:srgbClr val="31B6D5">
                <a:alpha val="24000"/>
              </a:srgbClr>
            </a:solidFill>
            <a:ln w="5935" cap="flat">
              <a:noFill/>
              <a:prstDash val="solid"/>
              <a:miter/>
            </a:ln>
          </p:spPr>
          <p:txBody>
            <a:bodyPr rtlCol="0" anchor="ctr"/>
            <a:lstStyle/>
            <a:p>
              <a:endParaRPr lang="es-BO"/>
            </a:p>
          </p:txBody>
        </p:sp>
        <p:sp>
          <p:nvSpPr>
            <p:cNvPr id="381" name="Forma libre: forma 380">
              <a:extLst>
                <a:ext uri="{FF2B5EF4-FFF2-40B4-BE49-F238E27FC236}">
                  <a16:creationId xmlns:a16="http://schemas.microsoft.com/office/drawing/2014/main" id="{7D5CA3E8-5DE5-1CAD-D99E-07B308B2C8EF}"/>
                </a:ext>
              </a:extLst>
            </p:cNvPr>
            <p:cNvSpPr/>
            <p:nvPr/>
          </p:nvSpPr>
          <p:spPr>
            <a:xfrm>
              <a:off x="10842930" y="1005104"/>
              <a:ext cx="47126" cy="46033"/>
            </a:xfrm>
            <a:custGeom>
              <a:avLst/>
              <a:gdLst>
                <a:gd name="connsiteX0" fmla="*/ 45305 w 47126"/>
                <a:gd name="connsiteY0" fmla="*/ 33150 h 46033"/>
                <a:gd name="connsiteX1" fmla="*/ 43878 w 47126"/>
                <a:gd name="connsiteY1" fmla="*/ 34696 h 46033"/>
                <a:gd name="connsiteX2" fmla="*/ 29128 w 47126"/>
                <a:gd name="connsiteY2" fmla="*/ 43200 h 46033"/>
                <a:gd name="connsiteX3" fmla="*/ 9978 w 47126"/>
                <a:gd name="connsiteY3" fmla="*/ 42130 h 46033"/>
                <a:gd name="connsiteX4" fmla="*/ 225 w 47126"/>
                <a:gd name="connsiteY4" fmla="*/ 20304 h 46033"/>
                <a:gd name="connsiteX5" fmla="*/ 14082 w 47126"/>
                <a:gd name="connsiteY5" fmla="*/ 1689 h 46033"/>
                <a:gd name="connsiteX6" fmla="*/ 20089 w 47126"/>
                <a:gd name="connsiteY6" fmla="*/ 202 h 46033"/>
                <a:gd name="connsiteX7" fmla="*/ 29069 w 47126"/>
                <a:gd name="connsiteY7" fmla="*/ 24 h 46033"/>
                <a:gd name="connsiteX8" fmla="*/ 35968 w 47126"/>
                <a:gd name="connsiteY8" fmla="*/ 2581 h 46033"/>
                <a:gd name="connsiteX9" fmla="*/ 36444 w 47126"/>
                <a:gd name="connsiteY9" fmla="*/ 3294 h 46033"/>
                <a:gd name="connsiteX10" fmla="*/ 46673 w 47126"/>
                <a:gd name="connsiteY10" fmla="*/ 29284 h 46033"/>
                <a:gd name="connsiteX11" fmla="*/ 46732 w 47126"/>
                <a:gd name="connsiteY11" fmla="*/ 31068 h 46033"/>
                <a:gd name="connsiteX12" fmla="*/ 46911 w 47126"/>
                <a:gd name="connsiteY12" fmla="*/ 31068 h 46033"/>
                <a:gd name="connsiteX13" fmla="*/ 45126 w 47126"/>
                <a:gd name="connsiteY13" fmla="*/ 33150 h 4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26" h="46033">
                  <a:moveTo>
                    <a:pt x="45305" y="33150"/>
                  </a:moveTo>
                  <a:lnTo>
                    <a:pt x="43878" y="34696"/>
                  </a:lnTo>
                  <a:cubicBezTo>
                    <a:pt x="38941" y="37491"/>
                    <a:pt x="33886" y="40108"/>
                    <a:pt x="29128" y="43200"/>
                  </a:cubicBezTo>
                  <a:cubicBezTo>
                    <a:pt x="22349" y="47601"/>
                    <a:pt x="16104" y="46590"/>
                    <a:pt x="9978" y="42130"/>
                  </a:cubicBezTo>
                  <a:cubicBezTo>
                    <a:pt x="2604" y="36718"/>
                    <a:pt x="-965" y="29343"/>
                    <a:pt x="225" y="20304"/>
                  </a:cubicBezTo>
                  <a:cubicBezTo>
                    <a:pt x="1355" y="11740"/>
                    <a:pt x="6113" y="5376"/>
                    <a:pt x="14082" y="1689"/>
                  </a:cubicBezTo>
                  <a:cubicBezTo>
                    <a:pt x="15926" y="856"/>
                    <a:pt x="18067" y="380"/>
                    <a:pt x="20089" y="202"/>
                  </a:cubicBezTo>
                  <a:cubicBezTo>
                    <a:pt x="23062" y="-95"/>
                    <a:pt x="26095" y="24"/>
                    <a:pt x="29069" y="24"/>
                  </a:cubicBezTo>
                  <a:cubicBezTo>
                    <a:pt x="31388" y="856"/>
                    <a:pt x="33708" y="1748"/>
                    <a:pt x="35968" y="2581"/>
                  </a:cubicBezTo>
                  <a:cubicBezTo>
                    <a:pt x="36146" y="2819"/>
                    <a:pt x="36265" y="3176"/>
                    <a:pt x="36444" y="3294"/>
                  </a:cubicBezTo>
                  <a:cubicBezTo>
                    <a:pt x="45245" y="9836"/>
                    <a:pt x="48397" y="18579"/>
                    <a:pt x="46673" y="29284"/>
                  </a:cubicBezTo>
                  <a:cubicBezTo>
                    <a:pt x="46554" y="29879"/>
                    <a:pt x="46673" y="30473"/>
                    <a:pt x="46732" y="31068"/>
                  </a:cubicBezTo>
                  <a:lnTo>
                    <a:pt x="46911" y="31068"/>
                  </a:lnTo>
                  <a:lnTo>
                    <a:pt x="45126" y="33150"/>
                  </a:lnTo>
                  <a:close/>
                </a:path>
              </a:pathLst>
            </a:custGeom>
            <a:solidFill>
              <a:srgbClr val="191A37">
                <a:alpha val="24000"/>
              </a:srgbClr>
            </a:solidFill>
            <a:ln w="5935" cap="flat">
              <a:noFill/>
              <a:prstDash val="solid"/>
              <a:miter/>
            </a:ln>
          </p:spPr>
          <p:txBody>
            <a:bodyPr rtlCol="0" anchor="ctr"/>
            <a:lstStyle/>
            <a:p>
              <a:endParaRPr lang="es-BO"/>
            </a:p>
          </p:txBody>
        </p:sp>
        <p:sp>
          <p:nvSpPr>
            <p:cNvPr id="382" name="Forma libre: forma 381">
              <a:extLst>
                <a:ext uri="{FF2B5EF4-FFF2-40B4-BE49-F238E27FC236}">
                  <a16:creationId xmlns:a16="http://schemas.microsoft.com/office/drawing/2014/main" id="{AEC992D7-C21A-0D94-EC34-CA90527D2897}"/>
                </a:ext>
              </a:extLst>
            </p:cNvPr>
            <p:cNvSpPr/>
            <p:nvPr/>
          </p:nvSpPr>
          <p:spPr>
            <a:xfrm>
              <a:off x="10890079" y="1025527"/>
              <a:ext cx="38300" cy="34323"/>
            </a:xfrm>
            <a:custGeom>
              <a:avLst/>
              <a:gdLst>
                <a:gd name="connsiteX0" fmla="*/ 0 w 38300"/>
                <a:gd name="connsiteY0" fmla="*/ 34256 h 34323"/>
                <a:gd name="connsiteX1" fmla="*/ 6364 w 38300"/>
                <a:gd name="connsiteY1" fmla="*/ 19804 h 34323"/>
                <a:gd name="connsiteX2" fmla="*/ 12668 w 38300"/>
                <a:gd name="connsiteY2" fmla="*/ 5293 h 34323"/>
                <a:gd name="connsiteX3" fmla="*/ 12787 w 38300"/>
                <a:gd name="connsiteY3" fmla="*/ 3687 h 34323"/>
                <a:gd name="connsiteX4" fmla="*/ 12787 w 38300"/>
                <a:gd name="connsiteY4" fmla="*/ 3687 h 34323"/>
                <a:gd name="connsiteX5" fmla="*/ 16474 w 38300"/>
                <a:gd name="connsiteY5" fmla="*/ 1844 h 34323"/>
                <a:gd name="connsiteX6" fmla="*/ 19983 w 38300"/>
                <a:gd name="connsiteY6" fmla="*/ 0 h 34323"/>
                <a:gd name="connsiteX7" fmla="*/ 21826 w 38300"/>
                <a:gd name="connsiteY7" fmla="*/ 0 h 34323"/>
                <a:gd name="connsiteX8" fmla="*/ 37943 w 38300"/>
                <a:gd name="connsiteY8" fmla="*/ 9040 h 34323"/>
                <a:gd name="connsiteX9" fmla="*/ 38300 w 38300"/>
                <a:gd name="connsiteY9" fmla="*/ 10467 h 34323"/>
                <a:gd name="connsiteX10" fmla="*/ 28904 w 38300"/>
                <a:gd name="connsiteY10" fmla="*/ 32174 h 34323"/>
                <a:gd name="connsiteX11" fmla="*/ 19210 w 38300"/>
                <a:gd name="connsiteY11" fmla="*/ 32591 h 34323"/>
                <a:gd name="connsiteX12" fmla="*/ 12251 w 38300"/>
                <a:gd name="connsiteY12" fmla="*/ 33126 h 34323"/>
                <a:gd name="connsiteX13" fmla="*/ 59 w 38300"/>
                <a:gd name="connsiteY13" fmla="*/ 34315 h 3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00" h="34323">
                  <a:moveTo>
                    <a:pt x="0" y="34256"/>
                  </a:moveTo>
                  <a:cubicBezTo>
                    <a:pt x="2141" y="29439"/>
                    <a:pt x="4282" y="24622"/>
                    <a:pt x="6364" y="19804"/>
                  </a:cubicBezTo>
                  <a:cubicBezTo>
                    <a:pt x="8505" y="14987"/>
                    <a:pt x="10586" y="10110"/>
                    <a:pt x="12668" y="5293"/>
                  </a:cubicBezTo>
                  <a:cubicBezTo>
                    <a:pt x="12787" y="4758"/>
                    <a:pt x="12846" y="4222"/>
                    <a:pt x="12787" y="3687"/>
                  </a:cubicBezTo>
                  <a:lnTo>
                    <a:pt x="12787" y="3687"/>
                  </a:lnTo>
                  <a:lnTo>
                    <a:pt x="16474" y="1844"/>
                  </a:lnTo>
                  <a:lnTo>
                    <a:pt x="19983" y="0"/>
                  </a:lnTo>
                  <a:lnTo>
                    <a:pt x="21826" y="0"/>
                  </a:lnTo>
                  <a:cubicBezTo>
                    <a:pt x="28309" y="1011"/>
                    <a:pt x="32948" y="5352"/>
                    <a:pt x="37943" y="9040"/>
                  </a:cubicBezTo>
                  <a:cubicBezTo>
                    <a:pt x="38181" y="9516"/>
                    <a:pt x="38241" y="9991"/>
                    <a:pt x="38300" y="10467"/>
                  </a:cubicBezTo>
                  <a:cubicBezTo>
                    <a:pt x="35148" y="17723"/>
                    <a:pt x="32056" y="24919"/>
                    <a:pt x="28904" y="32174"/>
                  </a:cubicBezTo>
                  <a:cubicBezTo>
                    <a:pt x="25692" y="32293"/>
                    <a:pt x="22481" y="32412"/>
                    <a:pt x="19210" y="32591"/>
                  </a:cubicBezTo>
                  <a:cubicBezTo>
                    <a:pt x="16890" y="32710"/>
                    <a:pt x="14392" y="32412"/>
                    <a:pt x="12251" y="33126"/>
                  </a:cubicBezTo>
                  <a:cubicBezTo>
                    <a:pt x="8207" y="34494"/>
                    <a:pt x="4163" y="34315"/>
                    <a:pt x="59" y="34315"/>
                  </a:cubicBezTo>
                  <a:close/>
                </a:path>
              </a:pathLst>
            </a:custGeom>
            <a:solidFill>
              <a:srgbClr val="6EC6D9">
                <a:alpha val="24000"/>
              </a:srgbClr>
            </a:solidFill>
            <a:ln w="5935" cap="flat">
              <a:noFill/>
              <a:prstDash val="solid"/>
              <a:miter/>
            </a:ln>
          </p:spPr>
          <p:txBody>
            <a:bodyPr rtlCol="0" anchor="ctr"/>
            <a:lstStyle/>
            <a:p>
              <a:endParaRPr lang="es-BO"/>
            </a:p>
          </p:txBody>
        </p:sp>
        <p:sp>
          <p:nvSpPr>
            <p:cNvPr id="383" name="Forma libre: forma 382">
              <a:extLst>
                <a:ext uri="{FF2B5EF4-FFF2-40B4-BE49-F238E27FC236}">
                  <a16:creationId xmlns:a16="http://schemas.microsoft.com/office/drawing/2014/main" id="{1D0F0388-84F7-3111-59B7-F19338A91448}"/>
                </a:ext>
              </a:extLst>
            </p:cNvPr>
            <p:cNvSpPr/>
            <p:nvPr/>
          </p:nvSpPr>
          <p:spPr>
            <a:xfrm>
              <a:off x="10825387" y="1066177"/>
              <a:ext cx="12772" cy="11684"/>
            </a:xfrm>
            <a:custGeom>
              <a:avLst/>
              <a:gdLst>
                <a:gd name="connsiteX0" fmla="*/ 4386 w 12772"/>
                <a:gd name="connsiteY0" fmla="*/ 11566 h 11684"/>
                <a:gd name="connsiteX1" fmla="*/ 2186 w 12772"/>
                <a:gd name="connsiteY1" fmla="*/ 11685 h 11684"/>
                <a:gd name="connsiteX2" fmla="*/ 1294 w 12772"/>
                <a:gd name="connsiteY2" fmla="*/ 10198 h 11684"/>
                <a:gd name="connsiteX3" fmla="*/ 1948 w 12772"/>
                <a:gd name="connsiteY3" fmla="*/ 1515 h 11684"/>
                <a:gd name="connsiteX4" fmla="*/ 10631 w 12772"/>
                <a:gd name="connsiteY4" fmla="*/ 1931 h 11684"/>
                <a:gd name="connsiteX5" fmla="*/ 12772 w 12772"/>
                <a:gd name="connsiteY5" fmla="*/ 3478 h 11684"/>
                <a:gd name="connsiteX6" fmla="*/ 11880 w 12772"/>
                <a:gd name="connsiteY6" fmla="*/ 6094 h 11684"/>
                <a:gd name="connsiteX7" fmla="*/ 4386 w 12772"/>
                <a:gd name="connsiteY7" fmla="*/ 11685 h 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 h="11684">
                  <a:moveTo>
                    <a:pt x="4386" y="11566"/>
                  </a:moveTo>
                  <a:cubicBezTo>
                    <a:pt x="3673" y="11566"/>
                    <a:pt x="2900" y="11625"/>
                    <a:pt x="2186" y="11685"/>
                  </a:cubicBezTo>
                  <a:cubicBezTo>
                    <a:pt x="1889" y="11209"/>
                    <a:pt x="1532" y="10733"/>
                    <a:pt x="1294" y="10198"/>
                  </a:cubicBezTo>
                  <a:cubicBezTo>
                    <a:pt x="-609" y="5975"/>
                    <a:pt x="-431" y="3656"/>
                    <a:pt x="1948" y="1515"/>
                  </a:cubicBezTo>
                  <a:cubicBezTo>
                    <a:pt x="4327" y="-626"/>
                    <a:pt x="6765" y="-507"/>
                    <a:pt x="10631" y="1931"/>
                  </a:cubicBezTo>
                  <a:cubicBezTo>
                    <a:pt x="11345" y="2407"/>
                    <a:pt x="12058" y="2942"/>
                    <a:pt x="12772" y="3478"/>
                  </a:cubicBezTo>
                  <a:cubicBezTo>
                    <a:pt x="12475" y="4370"/>
                    <a:pt x="12177" y="5202"/>
                    <a:pt x="11880" y="6094"/>
                  </a:cubicBezTo>
                  <a:cubicBezTo>
                    <a:pt x="9382" y="7938"/>
                    <a:pt x="6884" y="9841"/>
                    <a:pt x="4386" y="11685"/>
                  </a:cubicBezTo>
                  <a:close/>
                </a:path>
              </a:pathLst>
            </a:custGeom>
            <a:solidFill>
              <a:srgbClr val="191A37">
                <a:alpha val="24000"/>
              </a:srgbClr>
            </a:solidFill>
            <a:ln w="5935" cap="flat">
              <a:noFill/>
              <a:prstDash val="solid"/>
              <a:miter/>
            </a:ln>
          </p:spPr>
          <p:txBody>
            <a:bodyPr rtlCol="0" anchor="ctr"/>
            <a:lstStyle/>
            <a:p>
              <a:endParaRPr lang="es-BO"/>
            </a:p>
          </p:txBody>
        </p:sp>
        <p:sp>
          <p:nvSpPr>
            <p:cNvPr id="384" name="Forma libre: forma 383">
              <a:extLst>
                <a:ext uri="{FF2B5EF4-FFF2-40B4-BE49-F238E27FC236}">
                  <a16:creationId xmlns:a16="http://schemas.microsoft.com/office/drawing/2014/main" id="{635F058E-2746-45D6-C5A3-7E169CE79CC7}"/>
                </a:ext>
              </a:extLst>
            </p:cNvPr>
            <p:cNvSpPr/>
            <p:nvPr/>
          </p:nvSpPr>
          <p:spPr>
            <a:xfrm>
              <a:off x="10864920" y="994839"/>
              <a:ext cx="6856" cy="6853"/>
            </a:xfrm>
            <a:custGeom>
              <a:avLst/>
              <a:gdLst>
                <a:gd name="connsiteX0" fmla="*/ 3273 w 6856"/>
                <a:gd name="connsiteY0" fmla="*/ 59 h 6853"/>
                <a:gd name="connsiteX1" fmla="*/ 6842 w 6856"/>
                <a:gd name="connsiteY1" fmla="*/ 3093 h 6853"/>
                <a:gd name="connsiteX2" fmla="*/ 3095 w 6856"/>
                <a:gd name="connsiteY2" fmla="*/ 6839 h 6853"/>
                <a:gd name="connsiteX3" fmla="*/ 2 w 6856"/>
                <a:gd name="connsiteY3" fmla="*/ 3330 h 6853"/>
                <a:gd name="connsiteX4" fmla="*/ 3273 w 6856"/>
                <a:gd name="connsiteY4" fmla="*/ 0 h 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 h="6853">
                  <a:moveTo>
                    <a:pt x="3273" y="59"/>
                  </a:moveTo>
                  <a:cubicBezTo>
                    <a:pt x="5355" y="0"/>
                    <a:pt x="6663" y="1130"/>
                    <a:pt x="6842" y="3093"/>
                  </a:cubicBezTo>
                  <a:cubicBezTo>
                    <a:pt x="7020" y="5531"/>
                    <a:pt x="5593" y="7018"/>
                    <a:pt x="3095" y="6839"/>
                  </a:cubicBezTo>
                  <a:cubicBezTo>
                    <a:pt x="1073" y="6720"/>
                    <a:pt x="-57" y="5471"/>
                    <a:pt x="2" y="3330"/>
                  </a:cubicBezTo>
                  <a:cubicBezTo>
                    <a:pt x="2" y="1189"/>
                    <a:pt x="1192" y="59"/>
                    <a:pt x="3273" y="0"/>
                  </a:cubicBezTo>
                  <a:close/>
                </a:path>
              </a:pathLst>
            </a:custGeom>
            <a:solidFill>
              <a:srgbClr val="1A73A8">
                <a:alpha val="24000"/>
              </a:srgbClr>
            </a:solidFill>
            <a:ln w="5935" cap="flat">
              <a:noFill/>
              <a:prstDash val="solid"/>
              <a:miter/>
            </a:ln>
          </p:spPr>
          <p:txBody>
            <a:bodyPr rtlCol="0" anchor="ctr"/>
            <a:lstStyle/>
            <a:p>
              <a:endParaRPr lang="es-BO"/>
            </a:p>
          </p:txBody>
        </p:sp>
        <p:sp>
          <p:nvSpPr>
            <p:cNvPr id="385" name="Forma libre: forma 384">
              <a:extLst>
                <a:ext uri="{FF2B5EF4-FFF2-40B4-BE49-F238E27FC236}">
                  <a16:creationId xmlns:a16="http://schemas.microsoft.com/office/drawing/2014/main" id="{C0B345CD-F53C-2865-DB8B-5D819F1842B3}"/>
                </a:ext>
              </a:extLst>
            </p:cNvPr>
            <p:cNvSpPr/>
            <p:nvPr/>
          </p:nvSpPr>
          <p:spPr>
            <a:xfrm>
              <a:off x="10886763" y="1002445"/>
              <a:ext cx="6705" cy="6543"/>
            </a:xfrm>
            <a:custGeom>
              <a:avLst/>
              <a:gdLst>
                <a:gd name="connsiteX0" fmla="*/ 6705 w 6705"/>
                <a:gd name="connsiteY0" fmla="*/ 3456 h 6543"/>
                <a:gd name="connsiteX1" fmla="*/ 2304 w 6705"/>
                <a:gd name="connsiteY1" fmla="*/ 6429 h 6543"/>
                <a:gd name="connsiteX2" fmla="*/ 44 w 6705"/>
                <a:gd name="connsiteY2" fmla="*/ 3158 h 6543"/>
                <a:gd name="connsiteX3" fmla="*/ 3732 w 6705"/>
                <a:gd name="connsiteY3" fmla="*/ 185 h 6543"/>
                <a:gd name="connsiteX4" fmla="*/ 6646 w 6705"/>
                <a:gd name="connsiteY4" fmla="*/ 3456 h 6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 h="6543">
                  <a:moveTo>
                    <a:pt x="6705" y="3456"/>
                  </a:moveTo>
                  <a:cubicBezTo>
                    <a:pt x="6348" y="5894"/>
                    <a:pt x="4505" y="6905"/>
                    <a:pt x="2304" y="6429"/>
                  </a:cubicBezTo>
                  <a:cubicBezTo>
                    <a:pt x="520" y="6072"/>
                    <a:pt x="-194" y="4883"/>
                    <a:pt x="44" y="3158"/>
                  </a:cubicBezTo>
                  <a:cubicBezTo>
                    <a:pt x="342" y="1196"/>
                    <a:pt x="2423" y="-589"/>
                    <a:pt x="3732" y="185"/>
                  </a:cubicBezTo>
                  <a:cubicBezTo>
                    <a:pt x="5040" y="1017"/>
                    <a:pt x="5932" y="2563"/>
                    <a:pt x="6646" y="3456"/>
                  </a:cubicBezTo>
                  <a:close/>
                </a:path>
              </a:pathLst>
            </a:custGeom>
            <a:solidFill>
              <a:srgbClr val="1A73A8">
                <a:alpha val="24000"/>
              </a:srgbClr>
            </a:solidFill>
            <a:ln w="5935" cap="flat">
              <a:noFill/>
              <a:prstDash val="solid"/>
              <a:miter/>
            </a:ln>
          </p:spPr>
          <p:txBody>
            <a:bodyPr rtlCol="0" anchor="ctr"/>
            <a:lstStyle/>
            <a:p>
              <a:endParaRPr lang="es-BO"/>
            </a:p>
          </p:txBody>
        </p:sp>
        <p:sp>
          <p:nvSpPr>
            <p:cNvPr id="386" name="Forma libre: forma 385">
              <a:extLst>
                <a:ext uri="{FF2B5EF4-FFF2-40B4-BE49-F238E27FC236}">
                  <a16:creationId xmlns:a16="http://schemas.microsoft.com/office/drawing/2014/main" id="{AC26C27E-4DB9-36A7-E556-F64A8ECCD4BF}"/>
                </a:ext>
              </a:extLst>
            </p:cNvPr>
            <p:cNvSpPr/>
            <p:nvPr/>
          </p:nvSpPr>
          <p:spPr>
            <a:xfrm>
              <a:off x="10903172" y="1018093"/>
              <a:ext cx="9030" cy="7434"/>
            </a:xfrm>
            <a:custGeom>
              <a:avLst/>
              <a:gdLst>
                <a:gd name="connsiteX0" fmla="*/ 8674 w 9030"/>
                <a:gd name="connsiteY0" fmla="*/ 7434 h 7434"/>
                <a:gd name="connsiteX1" fmla="*/ 6830 w 9030"/>
                <a:gd name="connsiteY1" fmla="*/ 7434 h 7434"/>
                <a:gd name="connsiteX2" fmla="*/ 2370 w 9030"/>
                <a:gd name="connsiteY2" fmla="*/ 5352 h 7434"/>
                <a:gd name="connsiteX3" fmla="*/ 110 w 9030"/>
                <a:gd name="connsiteY3" fmla="*/ 3211 h 7434"/>
                <a:gd name="connsiteX4" fmla="*/ 2370 w 9030"/>
                <a:gd name="connsiteY4" fmla="*/ 238 h 7434"/>
                <a:gd name="connsiteX5" fmla="*/ 4094 w 9030"/>
                <a:gd name="connsiteY5" fmla="*/ 0 h 7434"/>
                <a:gd name="connsiteX6" fmla="*/ 9031 w 9030"/>
                <a:gd name="connsiteY6" fmla="*/ 5590 h 7434"/>
                <a:gd name="connsiteX7" fmla="*/ 8733 w 9030"/>
                <a:gd name="connsiteY7" fmla="*/ 7434 h 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30" h="7434">
                  <a:moveTo>
                    <a:pt x="8674" y="7434"/>
                  </a:moveTo>
                  <a:lnTo>
                    <a:pt x="6830" y="7434"/>
                  </a:lnTo>
                  <a:cubicBezTo>
                    <a:pt x="5343" y="6720"/>
                    <a:pt x="3737" y="6185"/>
                    <a:pt x="2370" y="5352"/>
                  </a:cubicBezTo>
                  <a:cubicBezTo>
                    <a:pt x="1478" y="4817"/>
                    <a:pt x="348" y="4104"/>
                    <a:pt x="110" y="3211"/>
                  </a:cubicBezTo>
                  <a:cubicBezTo>
                    <a:pt x="-366" y="1546"/>
                    <a:pt x="764" y="595"/>
                    <a:pt x="2370" y="238"/>
                  </a:cubicBezTo>
                  <a:cubicBezTo>
                    <a:pt x="2905" y="119"/>
                    <a:pt x="3500" y="59"/>
                    <a:pt x="4094" y="0"/>
                  </a:cubicBezTo>
                  <a:cubicBezTo>
                    <a:pt x="5760" y="1844"/>
                    <a:pt x="7365" y="3747"/>
                    <a:pt x="9031" y="5590"/>
                  </a:cubicBezTo>
                  <a:cubicBezTo>
                    <a:pt x="8912" y="6185"/>
                    <a:pt x="8852" y="6839"/>
                    <a:pt x="8733" y="7434"/>
                  </a:cubicBezTo>
                  <a:close/>
                </a:path>
              </a:pathLst>
            </a:custGeom>
            <a:solidFill>
              <a:srgbClr val="1A73A8">
                <a:alpha val="24000"/>
              </a:srgbClr>
            </a:solidFill>
            <a:ln w="5935" cap="flat">
              <a:noFill/>
              <a:prstDash val="solid"/>
              <a:miter/>
            </a:ln>
          </p:spPr>
          <p:txBody>
            <a:bodyPr rtlCol="0" anchor="ctr"/>
            <a:lstStyle/>
            <a:p>
              <a:endParaRPr lang="es-BO"/>
            </a:p>
          </p:txBody>
        </p:sp>
        <p:sp>
          <p:nvSpPr>
            <p:cNvPr id="387" name="Forma libre: forma 386">
              <a:extLst>
                <a:ext uri="{FF2B5EF4-FFF2-40B4-BE49-F238E27FC236}">
                  <a16:creationId xmlns:a16="http://schemas.microsoft.com/office/drawing/2014/main" id="{D9FCAB9D-255C-85A5-6C62-6D96CE4D84B4}"/>
                </a:ext>
              </a:extLst>
            </p:cNvPr>
            <p:cNvSpPr/>
            <p:nvPr/>
          </p:nvSpPr>
          <p:spPr>
            <a:xfrm>
              <a:off x="10872118" y="1002125"/>
              <a:ext cx="7057" cy="5560"/>
            </a:xfrm>
            <a:custGeom>
              <a:avLst/>
              <a:gdLst>
                <a:gd name="connsiteX0" fmla="*/ 6899 w 7057"/>
                <a:gd name="connsiteY0" fmla="*/ 5560 h 5560"/>
                <a:gd name="connsiteX1" fmla="*/ 0 w 7057"/>
                <a:gd name="connsiteY1" fmla="*/ 3003 h 5560"/>
                <a:gd name="connsiteX2" fmla="*/ 1725 w 7057"/>
                <a:gd name="connsiteY2" fmla="*/ 981 h 5560"/>
                <a:gd name="connsiteX3" fmla="*/ 7018 w 7057"/>
                <a:gd name="connsiteY3" fmla="*/ 3776 h 5560"/>
                <a:gd name="connsiteX4" fmla="*/ 6899 w 7057"/>
                <a:gd name="connsiteY4" fmla="*/ 5560 h 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7" h="5560">
                  <a:moveTo>
                    <a:pt x="6899" y="5560"/>
                  </a:moveTo>
                  <a:cubicBezTo>
                    <a:pt x="4579" y="4728"/>
                    <a:pt x="2260" y="3835"/>
                    <a:pt x="0" y="3003"/>
                  </a:cubicBezTo>
                  <a:cubicBezTo>
                    <a:pt x="595" y="2349"/>
                    <a:pt x="1011" y="1457"/>
                    <a:pt x="1725" y="981"/>
                  </a:cubicBezTo>
                  <a:cubicBezTo>
                    <a:pt x="4877" y="-922"/>
                    <a:pt x="6423" y="-90"/>
                    <a:pt x="7018" y="3776"/>
                  </a:cubicBezTo>
                  <a:cubicBezTo>
                    <a:pt x="7137" y="4371"/>
                    <a:pt x="6958" y="4965"/>
                    <a:pt x="6899" y="5560"/>
                  </a:cubicBezTo>
                  <a:close/>
                </a:path>
              </a:pathLst>
            </a:custGeom>
            <a:solidFill>
              <a:srgbClr val="1A73A8">
                <a:alpha val="24000"/>
              </a:srgbClr>
            </a:solidFill>
            <a:ln w="5935" cap="flat">
              <a:noFill/>
              <a:prstDash val="solid"/>
              <a:miter/>
            </a:ln>
          </p:spPr>
          <p:txBody>
            <a:bodyPr rtlCol="0" anchor="ctr"/>
            <a:lstStyle/>
            <a:p>
              <a:endParaRPr lang="es-BO"/>
            </a:p>
          </p:txBody>
        </p:sp>
        <p:sp>
          <p:nvSpPr>
            <p:cNvPr id="388" name="Forma libre: forma 387">
              <a:extLst>
                <a:ext uri="{FF2B5EF4-FFF2-40B4-BE49-F238E27FC236}">
                  <a16:creationId xmlns:a16="http://schemas.microsoft.com/office/drawing/2014/main" id="{7E25EE2E-D2E0-6A90-B3DC-5513F890B2E7}"/>
                </a:ext>
              </a:extLst>
            </p:cNvPr>
            <p:cNvSpPr/>
            <p:nvPr/>
          </p:nvSpPr>
          <p:spPr>
            <a:xfrm>
              <a:off x="10851957" y="993768"/>
              <a:ext cx="3541" cy="5287"/>
            </a:xfrm>
            <a:custGeom>
              <a:avLst/>
              <a:gdLst>
                <a:gd name="connsiteX0" fmla="*/ 0 w 3541"/>
                <a:gd name="connsiteY0" fmla="*/ 4342 h 5287"/>
                <a:gd name="connsiteX1" fmla="*/ 3330 w 3541"/>
                <a:gd name="connsiteY1" fmla="*/ 0 h 5287"/>
                <a:gd name="connsiteX2" fmla="*/ 3509 w 3541"/>
                <a:gd name="connsiteY2" fmla="*/ 3509 h 5287"/>
                <a:gd name="connsiteX3" fmla="*/ 0 w 3541"/>
                <a:gd name="connsiteY3" fmla="*/ 4342 h 5287"/>
              </a:gdLst>
              <a:ahLst/>
              <a:cxnLst>
                <a:cxn ang="0">
                  <a:pos x="connsiteX0" y="connsiteY0"/>
                </a:cxn>
                <a:cxn ang="0">
                  <a:pos x="connsiteX1" y="connsiteY1"/>
                </a:cxn>
                <a:cxn ang="0">
                  <a:pos x="connsiteX2" y="connsiteY2"/>
                </a:cxn>
                <a:cxn ang="0">
                  <a:pos x="connsiteX3" y="connsiteY3"/>
                </a:cxn>
              </a:cxnLst>
              <a:rect l="l" t="t" r="r" b="b"/>
              <a:pathLst>
                <a:path w="3541" h="5287">
                  <a:moveTo>
                    <a:pt x="0" y="4342"/>
                  </a:moveTo>
                  <a:cubicBezTo>
                    <a:pt x="1130" y="2914"/>
                    <a:pt x="2200" y="1427"/>
                    <a:pt x="3330" y="0"/>
                  </a:cubicBezTo>
                  <a:cubicBezTo>
                    <a:pt x="3390" y="1190"/>
                    <a:pt x="3628" y="2379"/>
                    <a:pt x="3509" y="3509"/>
                  </a:cubicBezTo>
                  <a:cubicBezTo>
                    <a:pt x="3271" y="5650"/>
                    <a:pt x="2617" y="5769"/>
                    <a:pt x="0" y="4342"/>
                  </a:cubicBezTo>
                  <a:close/>
                </a:path>
              </a:pathLst>
            </a:custGeom>
            <a:solidFill>
              <a:srgbClr val="1A73A8">
                <a:alpha val="24000"/>
              </a:srgbClr>
            </a:solidFill>
            <a:ln w="5935" cap="flat">
              <a:noFill/>
              <a:prstDash val="solid"/>
              <a:miter/>
            </a:ln>
          </p:spPr>
          <p:txBody>
            <a:bodyPr rtlCol="0" anchor="ctr"/>
            <a:lstStyle/>
            <a:p>
              <a:endParaRPr lang="es-BO"/>
            </a:p>
          </p:txBody>
        </p:sp>
        <p:sp>
          <p:nvSpPr>
            <p:cNvPr id="389" name="Forma libre: forma 388">
              <a:extLst>
                <a:ext uri="{FF2B5EF4-FFF2-40B4-BE49-F238E27FC236}">
                  <a16:creationId xmlns:a16="http://schemas.microsoft.com/office/drawing/2014/main" id="{526DEFA3-BCC0-82F1-B958-5F257E37675D}"/>
                </a:ext>
              </a:extLst>
            </p:cNvPr>
            <p:cNvSpPr/>
            <p:nvPr/>
          </p:nvSpPr>
          <p:spPr>
            <a:xfrm>
              <a:off x="10848032" y="1001619"/>
              <a:ext cx="4698" cy="1733"/>
            </a:xfrm>
            <a:custGeom>
              <a:avLst/>
              <a:gdLst>
                <a:gd name="connsiteX0" fmla="*/ 59 w 4698"/>
                <a:gd name="connsiteY0" fmla="*/ 0 h 1733"/>
                <a:gd name="connsiteX1" fmla="*/ 4698 w 4698"/>
                <a:gd name="connsiteY1" fmla="*/ 654 h 1733"/>
                <a:gd name="connsiteX2" fmla="*/ 0 w 4698"/>
                <a:gd name="connsiteY2" fmla="*/ 0 h 1733"/>
                <a:gd name="connsiteX3" fmla="*/ 0 w 4698"/>
                <a:gd name="connsiteY3" fmla="*/ 0 h 1733"/>
              </a:gdLst>
              <a:ahLst/>
              <a:cxnLst>
                <a:cxn ang="0">
                  <a:pos x="connsiteX0" y="connsiteY0"/>
                </a:cxn>
                <a:cxn ang="0">
                  <a:pos x="connsiteX1" y="connsiteY1"/>
                </a:cxn>
                <a:cxn ang="0">
                  <a:pos x="connsiteX2" y="connsiteY2"/>
                </a:cxn>
                <a:cxn ang="0">
                  <a:pos x="connsiteX3" y="connsiteY3"/>
                </a:cxn>
              </a:cxnLst>
              <a:rect l="l" t="t" r="r" b="b"/>
              <a:pathLst>
                <a:path w="4698" h="1733">
                  <a:moveTo>
                    <a:pt x="59" y="0"/>
                  </a:moveTo>
                  <a:lnTo>
                    <a:pt x="4698" y="654"/>
                  </a:lnTo>
                  <a:cubicBezTo>
                    <a:pt x="2319" y="2795"/>
                    <a:pt x="1130" y="1308"/>
                    <a:pt x="0" y="0"/>
                  </a:cubicBezTo>
                  <a:lnTo>
                    <a:pt x="0" y="0"/>
                  </a:lnTo>
                  <a:close/>
                </a:path>
              </a:pathLst>
            </a:custGeom>
            <a:solidFill>
              <a:srgbClr val="1A73A8">
                <a:alpha val="24000"/>
              </a:srgbClr>
            </a:solidFill>
            <a:ln w="5935" cap="flat">
              <a:noFill/>
              <a:prstDash val="solid"/>
              <a:miter/>
            </a:ln>
          </p:spPr>
          <p:txBody>
            <a:bodyPr rtlCol="0" anchor="ctr"/>
            <a:lstStyle/>
            <a:p>
              <a:endParaRPr lang="es-BO"/>
            </a:p>
          </p:txBody>
        </p:sp>
        <p:sp>
          <p:nvSpPr>
            <p:cNvPr id="390" name="Forma libre: forma 389">
              <a:extLst>
                <a:ext uri="{FF2B5EF4-FFF2-40B4-BE49-F238E27FC236}">
                  <a16:creationId xmlns:a16="http://schemas.microsoft.com/office/drawing/2014/main" id="{020008CA-27EA-8E7D-1DF1-569140204E7A}"/>
                </a:ext>
              </a:extLst>
            </p:cNvPr>
            <p:cNvSpPr/>
            <p:nvPr/>
          </p:nvSpPr>
          <p:spPr>
            <a:xfrm>
              <a:off x="10902806" y="1027347"/>
              <a:ext cx="3687" cy="1866"/>
            </a:xfrm>
            <a:custGeom>
              <a:avLst/>
              <a:gdLst>
                <a:gd name="connsiteX0" fmla="*/ 3687 w 3687"/>
                <a:gd name="connsiteY0" fmla="*/ 23 h 1866"/>
                <a:gd name="connsiteX1" fmla="*/ 0 w 3687"/>
                <a:gd name="connsiteY1" fmla="*/ 1867 h 1866"/>
                <a:gd name="connsiteX2" fmla="*/ 3687 w 3687"/>
                <a:gd name="connsiteY2" fmla="*/ 23 h 1866"/>
              </a:gdLst>
              <a:ahLst/>
              <a:cxnLst>
                <a:cxn ang="0">
                  <a:pos x="connsiteX0" y="connsiteY0"/>
                </a:cxn>
                <a:cxn ang="0">
                  <a:pos x="connsiteX1" y="connsiteY1"/>
                </a:cxn>
                <a:cxn ang="0">
                  <a:pos x="connsiteX2" y="connsiteY2"/>
                </a:cxn>
              </a:cxnLst>
              <a:rect l="l" t="t" r="r" b="b"/>
              <a:pathLst>
                <a:path w="3687" h="1866">
                  <a:moveTo>
                    <a:pt x="3687" y="23"/>
                  </a:moveTo>
                  <a:lnTo>
                    <a:pt x="0" y="1867"/>
                  </a:lnTo>
                  <a:cubicBezTo>
                    <a:pt x="714" y="202"/>
                    <a:pt x="2082" y="-96"/>
                    <a:pt x="3687" y="23"/>
                  </a:cubicBezTo>
                  <a:close/>
                </a:path>
              </a:pathLst>
            </a:custGeom>
            <a:solidFill>
              <a:srgbClr val="1A73A8">
                <a:alpha val="24000"/>
              </a:srgbClr>
            </a:solidFill>
            <a:ln w="5935" cap="flat">
              <a:noFill/>
              <a:prstDash val="solid"/>
              <a:miter/>
            </a:ln>
          </p:spPr>
          <p:txBody>
            <a:bodyPr rtlCol="0" anchor="ctr"/>
            <a:lstStyle/>
            <a:p>
              <a:endParaRPr lang="es-BO"/>
            </a:p>
          </p:txBody>
        </p:sp>
        <p:sp>
          <p:nvSpPr>
            <p:cNvPr id="391" name="Forma libre: forma 390">
              <a:extLst>
                <a:ext uri="{FF2B5EF4-FFF2-40B4-BE49-F238E27FC236}">
                  <a16:creationId xmlns:a16="http://schemas.microsoft.com/office/drawing/2014/main" id="{E80A322D-11F2-4C5D-CF7A-E45A0CAE0705}"/>
                </a:ext>
              </a:extLst>
            </p:cNvPr>
            <p:cNvSpPr/>
            <p:nvPr/>
          </p:nvSpPr>
          <p:spPr>
            <a:xfrm>
              <a:off x="10897667" y="1002035"/>
              <a:ext cx="1926" cy="3330"/>
            </a:xfrm>
            <a:custGeom>
              <a:avLst/>
              <a:gdLst>
                <a:gd name="connsiteX0" fmla="*/ 856 w 1926"/>
                <a:gd name="connsiteY0" fmla="*/ 0 h 3330"/>
                <a:gd name="connsiteX1" fmla="*/ 1927 w 1926"/>
                <a:gd name="connsiteY1" fmla="*/ 3331 h 3330"/>
                <a:gd name="connsiteX2" fmla="*/ 856 w 1926"/>
                <a:gd name="connsiteY2" fmla="*/ 0 h 3330"/>
              </a:gdLst>
              <a:ahLst/>
              <a:cxnLst>
                <a:cxn ang="0">
                  <a:pos x="connsiteX0" y="connsiteY0"/>
                </a:cxn>
                <a:cxn ang="0">
                  <a:pos x="connsiteX1" y="connsiteY1"/>
                </a:cxn>
                <a:cxn ang="0">
                  <a:pos x="connsiteX2" y="connsiteY2"/>
                </a:cxn>
              </a:cxnLst>
              <a:rect l="l" t="t" r="r" b="b"/>
              <a:pathLst>
                <a:path w="1926" h="3330">
                  <a:moveTo>
                    <a:pt x="856" y="0"/>
                  </a:moveTo>
                  <a:cubicBezTo>
                    <a:pt x="1213" y="1130"/>
                    <a:pt x="1570" y="2201"/>
                    <a:pt x="1927" y="3331"/>
                  </a:cubicBezTo>
                  <a:cubicBezTo>
                    <a:pt x="-214" y="2795"/>
                    <a:pt x="-571" y="1725"/>
                    <a:pt x="856" y="0"/>
                  </a:cubicBezTo>
                  <a:close/>
                </a:path>
              </a:pathLst>
            </a:custGeom>
            <a:solidFill>
              <a:srgbClr val="1A73A8">
                <a:alpha val="24000"/>
              </a:srgbClr>
            </a:solidFill>
            <a:ln w="5935" cap="flat">
              <a:noFill/>
              <a:prstDash val="solid"/>
              <a:miter/>
            </a:ln>
          </p:spPr>
          <p:txBody>
            <a:bodyPr rtlCol="0" anchor="ctr"/>
            <a:lstStyle/>
            <a:p>
              <a:endParaRPr lang="es-BO"/>
            </a:p>
          </p:txBody>
        </p:sp>
        <p:sp>
          <p:nvSpPr>
            <p:cNvPr id="392" name="Forma libre: forma 391">
              <a:extLst>
                <a:ext uri="{FF2B5EF4-FFF2-40B4-BE49-F238E27FC236}">
                  <a16:creationId xmlns:a16="http://schemas.microsoft.com/office/drawing/2014/main" id="{99D04A5A-49F3-B3E1-CA09-10F4C999B572}"/>
                </a:ext>
              </a:extLst>
            </p:cNvPr>
            <p:cNvSpPr/>
            <p:nvPr/>
          </p:nvSpPr>
          <p:spPr>
            <a:xfrm>
              <a:off x="10893647" y="1032961"/>
              <a:ext cx="2319" cy="1546"/>
            </a:xfrm>
            <a:custGeom>
              <a:avLst/>
              <a:gdLst>
                <a:gd name="connsiteX0" fmla="*/ 2319 w 2319"/>
                <a:gd name="connsiteY0" fmla="*/ 0 h 1546"/>
                <a:gd name="connsiteX1" fmla="*/ 0 w 2319"/>
                <a:gd name="connsiteY1" fmla="*/ 1546 h 1546"/>
                <a:gd name="connsiteX2" fmla="*/ 2319 w 2319"/>
                <a:gd name="connsiteY2" fmla="*/ 0 h 1546"/>
              </a:gdLst>
              <a:ahLst/>
              <a:cxnLst>
                <a:cxn ang="0">
                  <a:pos x="connsiteX0" y="connsiteY0"/>
                </a:cxn>
                <a:cxn ang="0">
                  <a:pos x="connsiteX1" y="connsiteY1"/>
                </a:cxn>
                <a:cxn ang="0">
                  <a:pos x="connsiteX2" y="connsiteY2"/>
                </a:cxn>
              </a:cxnLst>
              <a:rect l="l" t="t" r="r" b="b"/>
              <a:pathLst>
                <a:path w="2319" h="1546">
                  <a:moveTo>
                    <a:pt x="2319" y="0"/>
                  </a:moveTo>
                  <a:lnTo>
                    <a:pt x="0" y="1546"/>
                  </a:lnTo>
                  <a:lnTo>
                    <a:pt x="2319" y="0"/>
                  </a:lnTo>
                  <a:close/>
                </a:path>
              </a:pathLst>
            </a:custGeom>
            <a:solidFill>
              <a:srgbClr val="1A73A8">
                <a:alpha val="24000"/>
              </a:srgbClr>
            </a:solidFill>
            <a:ln w="5935" cap="flat">
              <a:noFill/>
              <a:prstDash val="solid"/>
              <a:miter/>
            </a:ln>
          </p:spPr>
          <p:txBody>
            <a:bodyPr rtlCol="0" anchor="ctr"/>
            <a:lstStyle/>
            <a:p>
              <a:endParaRPr lang="es-BO"/>
            </a:p>
          </p:txBody>
        </p:sp>
        <p:sp>
          <p:nvSpPr>
            <p:cNvPr id="393" name="Forma libre: forma 392">
              <a:extLst>
                <a:ext uri="{FF2B5EF4-FFF2-40B4-BE49-F238E27FC236}">
                  <a16:creationId xmlns:a16="http://schemas.microsoft.com/office/drawing/2014/main" id="{84EFA348-5557-CF79-4D51-7A28A9C9B5A6}"/>
                </a:ext>
              </a:extLst>
            </p:cNvPr>
            <p:cNvSpPr/>
            <p:nvPr/>
          </p:nvSpPr>
          <p:spPr>
            <a:xfrm>
              <a:off x="10900843" y="1029214"/>
              <a:ext cx="2022" cy="1605"/>
            </a:xfrm>
            <a:custGeom>
              <a:avLst/>
              <a:gdLst>
                <a:gd name="connsiteX0" fmla="*/ 2022 w 2022"/>
                <a:gd name="connsiteY0" fmla="*/ 0 h 1605"/>
                <a:gd name="connsiteX1" fmla="*/ 1903 w 2022"/>
                <a:gd name="connsiteY1" fmla="*/ 1606 h 1605"/>
                <a:gd name="connsiteX2" fmla="*/ 0 w 2022"/>
                <a:gd name="connsiteY2" fmla="*/ 1427 h 1605"/>
                <a:gd name="connsiteX3" fmla="*/ 2022 w 2022"/>
                <a:gd name="connsiteY3" fmla="*/ 0 h 1605"/>
              </a:gdLst>
              <a:ahLst/>
              <a:cxnLst>
                <a:cxn ang="0">
                  <a:pos x="connsiteX0" y="connsiteY0"/>
                </a:cxn>
                <a:cxn ang="0">
                  <a:pos x="connsiteX1" y="connsiteY1"/>
                </a:cxn>
                <a:cxn ang="0">
                  <a:pos x="connsiteX2" y="connsiteY2"/>
                </a:cxn>
                <a:cxn ang="0">
                  <a:pos x="connsiteX3" y="connsiteY3"/>
                </a:cxn>
              </a:cxnLst>
              <a:rect l="l" t="t" r="r" b="b"/>
              <a:pathLst>
                <a:path w="2022" h="1605">
                  <a:moveTo>
                    <a:pt x="2022" y="0"/>
                  </a:moveTo>
                  <a:cubicBezTo>
                    <a:pt x="2022" y="535"/>
                    <a:pt x="2022" y="1070"/>
                    <a:pt x="1903" y="1606"/>
                  </a:cubicBezTo>
                  <a:cubicBezTo>
                    <a:pt x="1249" y="1546"/>
                    <a:pt x="654" y="1487"/>
                    <a:pt x="0" y="1427"/>
                  </a:cubicBezTo>
                  <a:cubicBezTo>
                    <a:pt x="654" y="952"/>
                    <a:pt x="1308" y="476"/>
                    <a:pt x="2022" y="0"/>
                  </a:cubicBezTo>
                  <a:close/>
                </a:path>
              </a:pathLst>
            </a:custGeom>
            <a:solidFill>
              <a:srgbClr val="1A73A8">
                <a:alpha val="24000"/>
              </a:srgbClr>
            </a:solidFill>
            <a:ln w="5935" cap="flat">
              <a:noFill/>
              <a:prstDash val="solid"/>
              <a:miter/>
            </a:ln>
          </p:spPr>
          <p:txBody>
            <a:bodyPr rtlCol="0" anchor="ctr"/>
            <a:lstStyle/>
            <a:p>
              <a:endParaRPr lang="es-BO"/>
            </a:p>
          </p:txBody>
        </p:sp>
        <p:sp>
          <p:nvSpPr>
            <p:cNvPr id="394" name="Forma libre: forma 393">
              <a:extLst>
                <a:ext uri="{FF2B5EF4-FFF2-40B4-BE49-F238E27FC236}">
                  <a16:creationId xmlns:a16="http://schemas.microsoft.com/office/drawing/2014/main" id="{1980BD8D-A939-8E6B-1C6B-9D17049239FA}"/>
                </a:ext>
              </a:extLst>
            </p:cNvPr>
            <p:cNvSpPr/>
            <p:nvPr/>
          </p:nvSpPr>
          <p:spPr>
            <a:xfrm>
              <a:off x="11058683" y="980177"/>
              <a:ext cx="152404" cy="141159"/>
            </a:xfrm>
            <a:custGeom>
              <a:avLst/>
              <a:gdLst>
                <a:gd name="connsiteX0" fmla="*/ 128520 w 152404"/>
                <a:gd name="connsiteY0" fmla="*/ 140981 h 141159"/>
                <a:gd name="connsiteX1" fmla="*/ 112224 w 152404"/>
                <a:gd name="connsiteY1" fmla="*/ 139376 h 141159"/>
                <a:gd name="connsiteX2" fmla="*/ 110797 w 152404"/>
                <a:gd name="connsiteY2" fmla="*/ 113267 h 141159"/>
                <a:gd name="connsiteX3" fmla="*/ 90338 w 152404"/>
                <a:gd name="connsiteY3" fmla="*/ 66760 h 141159"/>
                <a:gd name="connsiteX4" fmla="*/ 75946 w 152404"/>
                <a:gd name="connsiteY4" fmla="*/ 54568 h 141159"/>
                <a:gd name="connsiteX5" fmla="*/ 12608 w 152404"/>
                <a:gd name="connsiteY5" fmla="*/ 56947 h 141159"/>
                <a:gd name="connsiteX6" fmla="*/ 0 w 152404"/>
                <a:gd name="connsiteY6" fmla="*/ 67117 h 141159"/>
                <a:gd name="connsiteX7" fmla="*/ 13738 w 152404"/>
                <a:gd name="connsiteY7" fmla="*/ 31374 h 141159"/>
                <a:gd name="connsiteX8" fmla="*/ 46448 w 152404"/>
                <a:gd name="connsiteY8" fmla="*/ 5087 h 141159"/>
                <a:gd name="connsiteX9" fmla="*/ 71010 w 152404"/>
                <a:gd name="connsiteY9" fmla="*/ 32 h 141159"/>
                <a:gd name="connsiteX10" fmla="*/ 91647 w 152404"/>
                <a:gd name="connsiteY10" fmla="*/ 1578 h 141159"/>
                <a:gd name="connsiteX11" fmla="*/ 113592 w 152404"/>
                <a:gd name="connsiteY11" fmla="*/ 11808 h 141159"/>
                <a:gd name="connsiteX12" fmla="*/ 149989 w 152404"/>
                <a:gd name="connsiteY12" fmla="*/ 66106 h 141159"/>
                <a:gd name="connsiteX13" fmla="*/ 136073 w 152404"/>
                <a:gd name="connsiteY13" fmla="*/ 130871 h 141159"/>
                <a:gd name="connsiteX14" fmla="*/ 128579 w 152404"/>
                <a:gd name="connsiteY14" fmla="*/ 140981 h 1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4" h="141159">
                  <a:moveTo>
                    <a:pt x="128520" y="140981"/>
                  </a:moveTo>
                  <a:cubicBezTo>
                    <a:pt x="123048" y="140684"/>
                    <a:pt x="117458" y="142290"/>
                    <a:pt x="112224" y="139376"/>
                  </a:cubicBezTo>
                  <a:cubicBezTo>
                    <a:pt x="112105" y="130633"/>
                    <a:pt x="111927" y="121950"/>
                    <a:pt x="110797" y="113267"/>
                  </a:cubicBezTo>
                  <a:cubicBezTo>
                    <a:pt x="108596" y="95604"/>
                    <a:pt x="101043" y="80498"/>
                    <a:pt x="90338" y="66760"/>
                  </a:cubicBezTo>
                  <a:cubicBezTo>
                    <a:pt x="86413" y="61705"/>
                    <a:pt x="81596" y="57601"/>
                    <a:pt x="75946" y="54568"/>
                  </a:cubicBezTo>
                  <a:cubicBezTo>
                    <a:pt x="54358" y="42971"/>
                    <a:pt x="33186" y="43804"/>
                    <a:pt x="12608" y="56947"/>
                  </a:cubicBezTo>
                  <a:cubicBezTo>
                    <a:pt x="8088" y="59861"/>
                    <a:pt x="4163" y="63727"/>
                    <a:pt x="0" y="67117"/>
                  </a:cubicBezTo>
                  <a:cubicBezTo>
                    <a:pt x="1189" y="53914"/>
                    <a:pt x="5947" y="41663"/>
                    <a:pt x="13738" y="31374"/>
                  </a:cubicBezTo>
                  <a:cubicBezTo>
                    <a:pt x="22243" y="20134"/>
                    <a:pt x="32591" y="9905"/>
                    <a:pt x="46448" y="5087"/>
                  </a:cubicBezTo>
                  <a:cubicBezTo>
                    <a:pt x="54358" y="2352"/>
                    <a:pt x="62386" y="-325"/>
                    <a:pt x="71010" y="32"/>
                  </a:cubicBezTo>
                  <a:cubicBezTo>
                    <a:pt x="77909" y="329"/>
                    <a:pt x="84748" y="-146"/>
                    <a:pt x="91647" y="1578"/>
                  </a:cubicBezTo>
                  <a:cubicBezTo>
                    <a:pt x="99735" y="3600"/>
                    <a:pt x="106991" y="6931"/>
                    <a:pt x="113592" y="11808"/>
                  </a:cubicBezTo>
                  <a:cubicBezTo>
                    <a:pt x="132207" y="25546"/>
                    <a:pt x="144220" y="43863"/>
                    <a:pt x="149989" y="66106"/>
                  </a:cubicBezTo>
                  <a:cubicBezTo>
                    <a:pt x="156174" y="89895"/>
                    <a:pt x="150108" y="111305"/>
                    <a:pt x="136073" y="130871"/>
                  </a:cubicBezTo>
                  <a:cubicBezTo>
                    <a:pt x="133634" y="134261"/>
                    <a:pt x="131077" y="137651"/>
                    <a:pt x="128579" y="140981"/>
                  </a:cubicBezTo>
                  <a:close/>
                </a:path>
              </a:pathLst>
            </a:custGeom>
            <a:solidFill>
              <a:srgbClr val="31B6D5">
                <a:alpha val="24000"/>
              </a:srgbClr>
            </a:solidFill>
            <a:ln w="5935" cap="flat">
              <a:noFill/>
              <a:prstDash val="solid"/>
              <a:miter/>
            </a:ln>
          </p:spPr>
          <p:txBody>
            <a:bodyPr rtlCol="0" anchor="ctr"/>
            <a:lstStyle/>
            <a:p>
              <a:endParaRPr lang="es-BO"/>
            </a:p>
          </p:txBody>
        </p:sp>
        <p:sp>
          <p:nvSpPr>
            <p:cNvPr id="395" name="Forma libre: forma 394">
              <a:extLst>
                <a:ext uri="{FF2B5EF4-FFF2-40B4-BE49-F238E27FC236}">
                  <a16:creationId xmlns:a16="http://schemas.microsoft.com/office/drawing/2014/main" id="{69737C1E-6B54-9943-DE01-48A77DC61553}"/>
                </a:ext>
              </a:extLst>
            </p:cNvPr>
            <p:cNvSpPr/>
            <p:nvPr/>
          </p:nvSpPr>
          <p:spPr>
            <a:xfrm>
              <a:off x="11041872" y="1026579"/>
              <a:ext cx="128975" cy="108257"/>
            </a:xfrm>
            <a:custGeom>
              <a:avLst/>
              <a:gdLst>
                <a:gd name="connsiteX0" fmla="*/ 16751 w 128975"/>
                <a:gd name="connsiteY0" fmla="*/ 20655 h 108257"/>
                <a:gd name="connsiteX1" fmla="*/ 29359 w 128975"/>
                <a:gd name="connsiteY1" fmla="*/ 10485 h 108257"/>
                <a:gd name="connsiteX2" fmla="*/ 92697 w 128975"/>
                <a:gd name="connsiteY2" fmla="*/ 8107 h 108257"/>
                <a:gd name="connsiteX3" fmla="*/ 107090 w 128975"/>
                <a:gd name="connsiteY3" fmla="*/ 20298 h 108257"/>
                <a:gd name="connsiteX4" fmla="*/ 127548 w 128975"/>
                <a:gd name="connsiteY4" fmla="*/ 66806 h 108257"/>
                <a:gd name="connsiteX5" fmla="*/ 128975 w 128975"/>
                <a:gd name="connsiteY5" fmla="*/ 92914 h 108257"/>
                <a:gd name="connsiteX6" fmla="*/ 128143 w 128975"/>
                <a:gd name="connsiteY6" fmla="*/ 93330 h 108257"/>
                <a:gd name="connsiteX7" fmla="*/ 113750 w 128975"/>
                <a:gd name="connsiteY7" fmla="*/ 93330 h 108257"/>
                <a:gd name="connsiteX8" fmla="*/ 89545 w 128975"/>
                <a:gd name="connsiteY8" fmla="*/ 94817 h 108257"/>
                <a:gd name="connsiteX9" fmla="*/ 45774 w 128975"/>
                <a:gd name="connsiteY9" fmla="*/ 99575 h 108257"/>
                <a:gd name="connsiteX10" fmla="*/ 3608 w 128975"/>
                <a:gd name="connsiteY10" fmla="*/ 108258 h 108257"/>
                <a:gd name="connsiteX11" fmla="*/ 3489 w 128975"/>
                <a:gd name="connsiteY11" fmla="*/ 106295 h 108257"/>
                <a:gd name="connsiteX12" fmla="*/ 2894 w 128975"/>
                <a:gd name="connsiteY12" fmla="*/ 103916 h 108257"/>
                <a:gd name="connsiteX13" fmla="*/ 218 w 128975"/>
                <a:gd name="connsiteY13" fmla="*/ 71504 h 108257"/>
                <a:gd name="connsiteX14" fmla="*/ 2359 w 128975"/>
                <a:gd name="connsiteY14" fmla="*/ 44563 h 108257"/>
                <a:gd name="connsiteX15" fmla="*/ 5213 w 128975"/>
                <a:gd name="connsiteY15" fmla="*/ 46050 h 108257"/>
                <a:gd name="connsiteX16" fmla="*/ 7652 w 128975"/>
                <a:gd name="connsiteY16" fmla="*/ 52770 h 108257"/>
                <a:gd name="connsiteX17" fmla="*/ 25137 w 128975"/>
                <a:gd name="connsiteY17" fmla="*/ 73764 h 108257"/>
                <a:gd name="connsiteX18" fmla="*/ 29240 w 128975"/>
                <a:gd name="connsiteY18" fmla="*/ 74775 h 108257"/>
                <a:gd name="connsiteX19" fmla="*/ 27278 w 128975"/>
                <a:gd name="connsiteY19" fmla="*/ 69839 h 108257"/>
                <a:gd name="connsiteX20" fmla="*/ 21806 w 128975"/>
                <a:gd name="connsiteY20" fmla="*/ 57528 h 108257"/>
                <a:gd name="connsiteX21" fmla="*/ 16275 w 128975"/>
                <a:gd name="connsiteY21" fmla="*/ 22320 h 108257"/>
                <a:gd name="connsiteX22" fmla="*/ 16692 w 128975"/>
                <a:gd name="connsiteY22" fmla="*/ 20655 h 108257"/>
                <a:gd name="connsiteX23" fmla="*/ 62188 w 128975"/>
                <a:gd name="connsiteY23" fmla="*/ 91487 h 108257"/>
                <a:gd name="connsiteX24" fmla="*/ 89961 w 128975"/>
                <a:gd name="connsiteY24" fmla="*/ 64189 h 108257"/>
                <a:gd name="connsiteX25" fmla="*/ 62247 w 128975"/>
                <a:gd name="connsiteY25" fmla="*/ 35642 h 108257"/>
                <a:gd name="connsiteX26" fmla="*/ 34117 w 128975"/>
                <a:gd name="connsiteY26" fmla="*/ 63654 h 108257"/>
                <a:gd name="connsiteX27" fmla="*/ 62188 w 128975"/>
                <a:gd name="connsiteY27" fmla="*/ 91546 h 1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975" h="108257">
                  <a:moveTo>
                    <a:pt x="16751" y="20655"/>
                  </a:moveTo>
                  <a:cubicBezTo>
                    <a:pt x="20974" y="17265"/>
                    <a:pt x="24839" y="13400"/>
                    <a:pt x="29359" y="10485"/>
                  </a:cubicBezTo>
                  <a:cubicBezTo>
                    <a:pt x="49937" y="-2598"/>
                    <a:pt x="71168" y="-3491"/>
                    <a:pt x="92697" y="8107"/>
                  </a:cubicBezTo>
                  <a:cubicBezTo>
                    <a:pt x="98347" y="11140"/>
                    <a:pt x="103164" y="15243"/>
                    <a:pt x="107090" y="20298"/>
                  </a:cubicBezTo>
                  <a:cubicBezTo>
                    <a:pt x="117794" y="34036"/>
                    <a:pt x="125348" y="49142"/>
                    <a:pt x="127548" y="66806"/>
                  </a:cubicBezTo>
                  <a:cubicBezTo>
                    <a:pt x="128618" y="75548"/>
                    <a:pt x="128856" y="84231"/>
                    <a:pt x="128975" y="92914"/>
                  </a:cubicBezTo>
                  <a:cubicBezTo>
                    <a:pt x="128678" y="93033"/>
                    <a:pt x="128381" y="93152"/>
                    <a:pt x="128143" y="93330"/>
                  </a:cubicBezTo>
                  <a:cubicBezTo>
                    <a:pt x="123325" y="93330"/>
                    <a:pt x="118568" y="93092"/>
                    <a:pt x="113750" y="93330"/>
                  </a:cubicBezTo>
                  <a:cubicBezTo>
                    <a:pt x="105662" y="93687"/>
                    <a:pt x="97633" y="94460"/>
                    <a:pt x="89545" y="94817"/>
                  </a:cubicBezTo>
                  <a:cubicBezTo>
                    <a:pt x="74856" y="95471"/>
                    <a:pt x="60344" y="97553"/>
                    <a:pt x="45774" y="99575"/>
                  </a:cubicBezTo>
                  <a:cubicBezTo>
                    <a:pt x="31500" y="101538"/>
                    <a:pt x="17524" y="104690"/>
                    <a:pt x="3608" y="108258"/>
                  </a:cubicBezTo>
                  <a:cubicBezTo>
                    <a:pt x="3608" y="107604"/>
                    <a:pt x="3548" y="106950"/>
                    <a:pt x="3489" y="106295"/>
                  </a:cubicBezTo>
                  <a:cubicBezTo>
                    <a:pt x="3310" y="105522"/>
                    <a:pt x="3132" y="104690"/>
                    <a:pt x="2894" y="103916"/>
                  </a:cubicBezTo>
                  <a:cubicBezTo>
                    <a:pt x="2002" y="93092"/>
                    <a:pt x="872" y="82328"/>
                    <a:pt x="218" y="71504"/>
                  </a:cubicBezTo>
                  <a:cubicBezTo>
                    <a:pt x="-317" y="62464"/>
                    <a:pt x="39" y="53424"/>
                    <a:pt x="2359" y="44563"/>
                  </a:cubicBezTo>
                  <a:cubicBezTo>
                    <a:pt x="3370" y="45039"/>
                    <a:pt x="4857" y="45277"/>
                    <a:pt x="5213" y="46050"/>
                  </a:cubicBezTo>
                  <a:cubicBezTo>
                    <a:pt x="6284" y="48191"/>
                    <a:pt x="6700" y="50570"/>
                    <a:pt x="7652" y="52770"/>
                  </a:cubicBezTo>
                  <a:cubicBezTo>
                    <a:pt x="11458" y="61453"/>
                    <a:pt x="16751" y="68887"/>
                    <a:pt x="25137" y="73764"/>
                  </a:cubicBezTo>
                  <a:cubicBezTo>
                    <a:pt x="25969" y="74240"/>
                    <a:pt x="27159" y="74299"/>
                    <a:pt x="29240" y="74775"/>
                  </a:cubicBezTo>
                  <a:cubicBezTo>
                    <a:pt x="28289" y="72396"/>
                    <a:pt x="27813" y="71088"/>
                    <a:pt x="27278" y="69839"/>
                  </a:cubicBezTo>
                  <a:cubicBezTo>
                    <a:pt x="25493" y="65735"/>
                    <a:pt x="23531" y="61691"/>
                    <a:pt x="21806" y="57528"/>
                  </a:cubicBezTo>
                  <a:cubicBezTo>
                    <a:pt x="17167" y="46228"/>
                    <a:pt x="15918" y="34393"/>
                    <a:pt x="16275" y="22320"/>
                  </a:cubicBezTo>
                  <a:cubicBezTo>
                    <a:pt x="16513" y="21785"/>
                    <a:pt x="16632" y="21250"/>
                    <a:pt x="16692" y="20655"/>
                  </a:cubicBezTo>
                  <a:close/>
                  <a:moveTo>
                    <a:pt x="62188" y="91487"/>
                  </a:moveTo>
                  <a:cubicBezTo>
                    <a:pt x="74618" y="92438"/>
                    <a:pt x="89724" y="81674"/>
                    <a:pt x="89961" y="64189"/>
                  </a:cubicBezTo>
                  <a:cubicBezTo>
                    <a:pt x="90199" y="48369"/>
                    <a:pt x="78781" y="36178"/>
                    <a:pt x="62247" y="35642"/>
                  </a:cubicBezTo>
                  <a:cubicBezTo>
                    <a:pt x="48212" y="35226"/>
                    <a:pt x="34176" y="46823"/>
                    <a:pt x="34117" y="63654"/>
                  </a:cubicBezTo>
                  <a:cubicBezTo>
                    <a:pt x="34058" y="79949"/>
                    <a:pt x="48331" y="92557"/>
                    <a:pt x="62188" y="91546"/>
                  </a:cubicBezTo>
                  <a:close/>
                </a:path>
              </a:pathLst>
            </a:custGeom>
            <a:solidFill>
              <a:srgbClr val="184794">
                <a:alpha val="24000"/>
              </a:srgbClr>
            </a:solidFill>
            <a:ln w="5935" cap="flat">
              <a:noFill/>
              <a:prstDash val="solid"/>
              <a:miter/>
            </a:ln>
          </p:spPr>
          <p:txBody>
            <a:bodyPr rtlCol="0" anchor="ctr"/>
            <a:lstStyle/>
            <a:p>
              <a:endParaRPr lang="es-BO"/>
            </a:p>
          </p:txBody>
        </p:sp>
        <p:sp>
          <p:nvSpPr>
            <p:cNvPr id="396" name="Forma libre: forma 395">
              <a:extLst>
                <a:ext uri="{FF2B5EF4-FFF2-40B4-BE49-F238E27FC236}">
                  <a16:creationId xmlns:a16="http://schemas.microsoft.com/office/drawing/2014/main" id="{A754854E-8048-3926-3F21-B1F6E61A875F}"/>
                </a:ext>
              </a:extLst>
            </p:cNvPr>
            <p:cNvSpPr/>
            <p:nvPr/>
          </p:nvSpPr>
          <p:spPr>
            <a:xfrm>
              <a:off x="11044117" y="1048899"/>
              <a:ext cx="26995" cy="52454"/>
            </a:xfrm>
            <a:custGeom>
              <a:avLst/>
              <a:gdLst>
                <a:gd name="connsiteX0" fmla="*/ 14030 w 26995"/>
                <a:gd name="connsiteY0" fmla="*/ 0 h 52454"/>
                <a:gd name="connsiteX1" fmla="*/ 19561 w 26995"/>
                <a:gd name="connsiteY1" fmla="*/ 35208 h 52454"/>
                <a:gd name="connsiteX2" fmla="*/ 25032 w 26995"/>
                <a:gd name="connsiteY2" fmla="*/ 47518 h 52454"/>
                <a:gd name="connsiteX3" fmla="*/ 26995 w 26995"/>
                <a:gd name="connsiteY3" fmla="*/ 52455 h 52454"/>
                <a:gd name="connsiteX4" fmla="*/ 22891 w 26995"/>
                <a:gd name="connsiteY4" fmla="*/ 51444 h 52454"/>
                <a:gd name="connsiteX5" fmla="*/ 5407 w 26995"/>
                <a:gd name="connsiteY5" fmla="*/ 30450 h 52454"/>
                <a:gd name="connsiteX6" fmla="*/ 2968 w 26995"/>
                <a:gd name="connsiteY6" fmla="*/ 23729 h 52454"/>
                <a:gd name="connsiteX7" fmla="*/ 114 w 26995"/>
                <a:gd name="connsiteY7" fmla="*/ 22243 h 52454"/>
                <a:gd name="connsiteX8" fmla="*/ 1660 w 26995"/>
                <a:gd name="connsiteY8" fmla="*/ 18199 h 52454"/>
                <a:gd name="connsiteX9" fmla="*/ 8499 w 26995"/>
                <a:gd name="connsiteY9" fmla="*/ 6899 h 52454"/>
                <a:gd name="connsiteX10" fmla="*/ 14030 w 26995"/>
                <a:gd name="connsiteY10" fmla="*/ 59 h 5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95" h="52454">
                  <a:moveTo>
                    <a:pt x="14030" y="0"/>
                  </a:moveTo>
                  <a:cubicBezTo>
                    <a:pt x="13673" y="12073"/>
                    <a:pt x="14922" y="23908"/>
                    <a:pt x="19561" y="35208"/>
                  </a:cubicBezTo>
                  <a:cubicBezTo>
                    <a:pt x="21286" y="39371"/>
                    <a:pt x="23248" y="43415"/>
                    <a:pt x="25032" y="47518"/>
                  </a:cubicBezTo>
                  <a:cubicBezTo>
                    <a:pt x="25568" y="48767"/>
                    <a:pt x="26043" y="50135"/>
                    <a:pt x="26995" y="52455"/>
                  </a:cubicBezTo>
                  <a:cubicBezTo>
                    <a:pt x="24913" y="51979"/>
                    <a:pt x="23784" y="51919"/>
                    <a:pt x="22891" y="51444"/>
                  </a:cubicBezTo>
                  <a:cubicBezTo>
                    <a:pt x="14506" y="46567"/>
                    <a:pt x="9213" y="39073"/>
                    <a:pt x="5407" y="30450"/>
                  </a:cubicBezTo>
                  <a:cubicBezTo>
                    <a:pt x="4455" y="28249"/>
                    <a:pt x="4039" y="25870"/>
                    <a:pt x="2968" y="23729"/>
                  </a:cubicBezTo>
                  <a:cubicBezTo>
                    <a:pt x="2611" y="22956"/>
                    <a:pt x="1065" y="22718"/>
                    <a:pt x="114" y="22243"/>
                  </a:cubicBezTo>
                  <a:cubicBezTo>
                    <a:pt x="-243" y="20577"/>
                    <a:pt x="232" y="19210"/>
                    <a:pt x="1660" y="18199"/>
                  </a:cubicBezTo>
                  <a:cubicBezTo>
                    <a:pt x="3920" y="14392"/>
                    <a:pt x="6061" y="10527"/>
                    <a:pt x="8499" y="6899"/>
                  </a:cubicBezTo>
                  <a:cubicBezTo>
                    <a:pt x="10105" y="4460"/>
                    <a:pt x="12186" y="2319"/>
                    <a:pt x="14030" y="59"/>
                  </a:cubicBezTo>
                  <a:close/>
                </a:path>
              </a:pathLst>
            </a:custGeom>
            <a:solidFill>
              <a:srgbClr val="3499D2">
                <a:alpha val="24000"/>
              </a:srgbClr>
            </a:solidFill>
            <a:ln w="5935" cap="flat">
              <a:noFill/>
              <a:prstDash val="solid"/>
              <a:miter/>
            </a:ln>
          </p:spPr>
          <p:txBody>
            <a:bodyPr rtlCol="0" anchor="ctr"/>
            <a:lstStyle/>
            <a:p>
              <a:endParaRPr lang="es-BO"/>
            </a:p>
          </p:txBody>
        </p:sp>
        <p:sp>
          <p:nvSpPr>
            <p:cNvPr id="397" name="Forma libre: forma 396">
              <a:extLst>
                <a:ext uri="{FF2B5EF4-FFF2-40B4-BE49-F238E27FC236}">
                  <a16:creationId xmlns:a16="http://schemas.microsoft.com/office/drawing/2014/main" id="{C6545159-3280-F434-5EE9-8139FD13DDD7}"/>
                </a:ext>
              </a:extLst>
            </p:cNvPr>
            <p:cNvSpPr/>
            <p:nvPr/>
          </p:nvSpPr>
          <p:spPr>
            <a:xfrm>
              <a:off x="10953238" y="996485"/>
              <a:ext cx="47577" cy="90238"/>
            </a:xfrm>
            <a:custGeom>
              <a:avLst/>
              <a:gdLst>
                <a:gd name="connsiteX0" fmla="*/ 59 w 47577"/>
                <a:gd name="connsiteY0" fmla="*/ 10903 h 90238"/>
                <a:gd name="connsiteX1" fmla="*/ 3985 w 47577"/>
                <a:gd name="connsiteY1" fmla="*/ 7513 h 90238"/>
                <a:gd name="connsiteX2" fmla="*/ 17247 w 47577"/>
                <a:gd name="connsiteY2" fmla="*/ 2160 h 90238"/>
                <a:gd name="connsiteX3" fmla="*/ 30331 w 47577"/>
                <a:gd name="connsiteY3" fmla="*/ 317 h 90238"/>
                <a:gd name="connsiteX4" fmla="*/ 38062 w 47577"/>
                <a:gd name="connsiteY4" fmla="*/ 59253 h 90238"/>
                <a:gd name="connsiteX5" fmla="*/ 45021 w 47577"/>
                <a:gd name="connsiteY5" fmla="*/ 81615 h 90238"/>
                <a:gd name="connsiteX6" fmla="*/ 47578 w 47577"/>
                <a:gd name="connsiteY6" fmla="*/ 90239 h 90238"/>
                <a:gd name="connsiteX7" fmla="*/ 44128 w 47577"/>
                <a:gd name="connsiteY7" fmla="*/ 87681 h 90238"/>
                <a:gd name="connsiteX8" fmla="*/ 29141 w 47577"/>
                <a:gd name="connsiteY8" fmla="*/ 71207 h 90238"/>
                <a:gd name="connsiteX9" fmla="*/ 3806 w 47577"/>
                <a:gd name="connsiteY9" fmla="*/ 54377 h 90238"/>
                <a:gd name="connsiteX10" fmla="*/ 1963 w 47577"/>
                <a:gd name="connsiteY10" fmla="*/ 52652 h 90238"/>
                <a:gd name="connsiteX11" fmla="*/ 2974 w 47577"/>
                <a:gd name="connsiteY11" fmla="*/ 49381 h 90238"/>
                <a:gd name="connsiteX12" fmla="*/ 0 w 47577"/>
                <a:gd name="connsiteY12" fmla="*/ 10903 h 9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77" h="90238">
                  <a:moveTo>
                    <a:pt x="59" y="10903"/>
                  </a:moveTo>
                  <a:cubicBezTo>
                    <a:pt x="1368" y="9773"/>
                    <a:pt x="2438" y="8226"/>
                    <a:pt x="3985" y="7513"/>
                  </a:cubicBezTo>
                  <a:cubicBezTo>
                    <a:pt x="8326" y="5550"/>
                    <a:pt x="12906" y="4123"/>
                    <a:pt x="17247" y="2160"/>
                  </a:cubicBezTo>
                  <a:cubicBezTo>
                    <a:pt x="21470" y="198"/>
                    <a:pt x="25752" y="-457"/>
                    <a:pt x="30331" y="317"/>
                  </a:cubicBezTo>
                  <a:cubicBezTo>
                    <a:pt x="30985" y="20240"/>
                    <a:pt x="33186" y="39925"/>
                    <a:pt x="38062" y="59253"/>
                  </a:cubicBezTo>
                  <a:cubicBezTo>
                    <a:pt x="39965" y="66807"/>
                    <a:pt x="42701" y="74181"/>
                    <a:pt x="45021" y="81615"/>
                  </a:cubicBezTo>
                  <a:cubicBezTo>
                    <a:pt x="45913" y="84470"/>
                    <a:pt x="46745" y="87324"/>
                    <a:pt x="47578" y="90239"/>
                  </a:cubicBezTo>
                  <a:cubicBezTo>
                    <a:pt x="46388" y="89406"/>
                    <a:pt x="44783" y="88811"/>
                    <a:pt x="44128" y="87681"/>
                  </a:cubicBezTo>
                  <a:cubicBezTo>
                    <a:pt x="40382" y="81020"/>
                    <a:pt x="34791" y="75787"/>
                    <a:pt x="29141" y="71207"/>
                  </a:cubicBezTo>
                  <a:cubicBezTo>
                    <a:pt x="21351" y="64844"/>
                    <a:pt x="13262" y="58480"/>
                    <a:pt x="3806" y="54377"/>
                  </a:cubicBezTo>
                  <a:lnTo>
                    <a:pt x="1963" y="52652"/>
                  </a:lnTo>
                  <a:cubicBezTo>
                    <a:pt x="2319" y="51582"/>
                    <a:pt x="3033" y="50452"/>
                    <a:pt x="2974" y="49381"/>
                  </a:cubicBezTo>
                  <a:cubicBezTo>
                    <a:pt x="2082" y="36535"/>
                    <a:pt x="1011" y="23689"/>
                    <a:pt x="0" y="10903"/>
                  </a:cubicBezTo>
                  <a:close/>
                </a:path>
              </a:pathLst>
            </a:custGeom>
            <a:solidFill>
              <a:srgbClr val="38ADD7">
                <a:alpha val="24000"/>
              </a:srgbClr>
            </a:solidFill>
            <a:ln w="5935" cap="flat">
              <a:noFill/>
              <a:prstDash val="solid"/>
              <a:miter/>
            </a:ln>
          </p:spPr>
          <p:txBody>
            <a:bodyPr rtlCol="0" anchor="ctr"/>
            <a:lstStyle/>
            <a:p>
              <a:endParaRPr lang="es-BO"/>
            </a:p>
          </p:txBody>
        </p:sp>
        <p:sp>
          <p:nvSpPr>
            <p:cNvPr id="398" name="Forma libre: forma 397">
              <a:extLst>
                <a:ext uri="{FF2B5EF4-FFF2-40B4-BE49-F238E27FC236}">
                  <a16:creationId xmlns:a16="http://schemas.microsoft.com/office/drawing/2014/main" id="{5CB9CA45-33F1-DFE1-D211-6AE61BFBD49D}"/>
                </a:ext>
              </a:extLst>
            </p:cNvPr>
            <p:cNvSpPr/>
            <p:nvPr/>
          </p:nvSpPr>
          <p:spPr>
            <a:xfrm>
              <a:off x="10956926" y="1050862"/>
              <a:ext cx="80072" cy="92717"/>
            </a:xfrm>
            <a:custGeom>
              <a:avLst/>
              <a:gdLst>
                <a:gd name="connsiteX0" fmla="*/ 238 w 80072"/>
                <a:gd name="connsiteY0" fmla="*/ 0 h 92717"/>
                <a:gd name="connsiteX1" fmla="*/ 25573 w 80072"/>
                <a:gd name="connsiteY1" fmla="*/ 16831 h 92717"/>
                <a:gd name="connsiteX2" fmla="*/ 40560 w 80072"/>
                <a:gd name="connsiteY2" fmla="*/ 33305 h 92717"/>
                <a:gd name="connsiteX3" fmla="*/ 44010 w 80072"/>
                <a:gd name="connsiteY3" fmla="*/ 35862 h 92717"/>
                <a:gd name="connsiteX4" fmla="*/ 44010 w 80072"/>
                <a:gd name="connsiteY4" fmla="*/ 35981 h 92717"/>
                <a:gd name="connsiteX5" fmla="*/ 45318 w 80072"/>
                <a:gd name="connsiteY5" fmla="*/ 38122 h 92717"/>
                <a:gd name="connsiteX6" fmla="*/ 49065 w 80072"/>
                <a:gd name="connsiteY6" fmla="*/ 45377 h 92717"/>
                <a:gd name="connsiteX7" fmla="*/ 50789 w 80072"/>
                <a:gd name="connsiteY7" fmla="*/ 48946 h 92717"/>
                <a:gd name="connsiteX8" fmla="*/ 50789 w 80072"/>
                <a:gd name="connsiteY8" fmla="*/ 49065 h 92717"/>
                <a:gd name="connsiteX9" fmla="*/ 54774 w 80072"/>
                <a:gd name="connsiteY9" fmla="*/ 77314 h 92717"/>
                <a:gd name="connsiteX10" fmla="*/ 55190 w 80072"/>
                <a:gd name="connsiteY10" fmla="*/ 78028 h 92717"/>
                <a:gd name="connsiteX11" fmla="*/ 56737 w 80072"/>
                <a:gd name="connsiteY11" fmla="*/ 78206 h 92717"/>
                <a:gd name="connsiteX12" fmla="*/ 61316 w 80072"/>
                <a:gd name="connsiteY12" fmla="*/ 70058 h 92717"/>
                <a:gd name="connsiteX13" fmla="*/ 65420 w 80072"/>
                <a:gd name="connsiteY13" fmla="*/ 67085 h 92717"/>
                <a:gd name="connsiteX14" fmla="*/ 76838 w 80072"/>
                <a:gd name="connsiteY14" fmla="*/ 79514 h 92717"/>
                <a:gd name="connsiteX15" fmla="*/ 80050 w 80072"/>
                <a:gd name="connsiteY15" fmla="*/ 86532 h 92717"/>
                <a:gd name="connsiteX16" fmla="*/ 56558 w 80072"/>
                <a:gd name="connsiteY16" fmla="*/ 92717 h 92717"/>
                <a:gd name="connsiteX17" fmla="*/ 43950 w 80072"/>
                <a:gd name="connsiteY17" fmla="*/ 74162 h 92717"/>
                <a:gd name="connsiteX18" fmla="*/ 25514 w 80072"/>
                <a:gd name="connsiteY18" fmla="*/ 29439 h 92717"/>
                <a:gd name="connsiteX19" fmla="*/ 22064 w 80072"/>
                <a:gd name="connsiteY19" fmla="*/ 25276 h 92717"/>
                <a:gd name="connsiteX20" fmla="*/ 22064 w 80072"/>
                <a:gd name="connsiteY20" fmla="*/ 39727 h 92717"/>
                <a:gd name="connsiteX21" fmla="*/ 8505 w 80072"/>
                <a:gd name="connsiteY21" fmla="*/ 27060 h 92717"/>
                <a:gd name="connsiteX22" fmla="*/ 833 w 80072"/>
                <a:gd name="connsiteY22" fmla="*/ 23373 h 92717"/>
                <a:gd name="connsiteX23" fmla="*/ 0 w 80072"/>
                <a:gd name="connsiteY23" fmla="*/ 20340 h 92717"/>
                <a:gd name="connsiteX24" fmla="*/ 416 w 80072"/>
                <a:gd name="connsiteY24" fmla="*/ 59 h 9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72" h="92717">
                  <a:moveTo>
                    <a:pt x="238" y="0"/>
                  </a:moveTo>
                  <a:cubicBezTo>
                    <a:pt x="9694" y="4104"/>
                    <a:pt x="17782" y="10467"/>
                    <a:pt x="25573" y="16831"/>
                  </a:cubicBezTo>
                  <a:cubicBezTo>
                    <a:pt x="31163" y="21410"/>
                    <a:pt x="36813" y="26644"/>
                    <a:pt x="40560" y="33305"/>
                  </a:cubicBezTo>
                  <a:cubicBezTo>
                    <a:pt x="41214" y="34434"/>
                    <a:pt x="42820" y="35029"/>
                    <a:pt x="44010" y="35862"/>
                  </a:cubicBezTo>
                  <a:lnTo>
                    <a:pt x="44010" y="35981"/>
                  </a:lnTo>
                  <a:cubicBezTo>
                    <a:pt x="44366" y="36694"/>
                    <a:pt x="44842" y="37408"/>
                    <a:pt x="45318" y="38122"/>
                  </a:cubicBezTo>
                  <a:lnTo>
                    <a:pt x="49065" y="45377"/>
                  </a:lnTo>
                  <a:lnTo>
                    <a:pt x="50789" y="48946"/>
                  </a:lnTo>
                  <a:lnTo>
                    <a:pt x="50789" y="49065"/>
                  </a:lnTo>
                  <a:cubicBezTo>
                    <a:pt x="52157" y="58461"/>
                    <a:pt x="53466" y="67917"/>
                    <a:pt x="54774" y="77314"/>
                  </a:cubicBezTo>
                  <a:cubicBezTo>
                    <a:pt x="54774" y="77552"/>
                    <a:pt x="54952" y="77909"/>
                    <a:pt x="55190" y="78028"/>
                  </a:cubicBezTo>
                  <a:cubicBezTo>
                    <a:pt x="55428" y="78147"/>
                    <a:pt x="55785" y="78147"/>
                    <a:pt x="56737" y="78206"/>
                  </a:cubicBezTo>
                  <a:cubicBezTo>
                    <a:pt x="58164" y="75649"/>
                    <a:pt x="59829" y="72913"/>
                    <a:pt x="61316" y="70058"/>
                  </a:cubicBezTo>
                  <a:cubicBezTo>
                    <a:pt x="62208" y="68334"/>
                    <a:pt x="63398" y="67204"/>
                    <a:pt x="65420" y="67085"/>
                  </a:cubicBezTo>
                  <a:cubicBezTo>
                    <a:pt x="68572" y="71783"/>
                    <a:pt x="71426" y="76719"/>
                    <a:pt x="76838" y="79514"/>
                  </a:cubicBezTo>
                  <a:cubicBezTo>
                    <a:pt x="79396" y="80882"/>
                    <a:pt x="80228" y="83618"/>
                    <a:pt x="80050" y="86532"/>
                  </a:cubicBezTo>
                  <a:cubicBezTo>
                    <a:pt x="72199" y="88614"/>
                    <a:pt x="64349" y="90636"/>
                    <a:pt x="56558" y="92717"/>
                  </a:cubicBezTo>
                  <a:cubicBezTo>
                    <a:pt x="52336" y="86532"/>
                    <a:pt x="47518" y="80704"/>
                    <a:pt x="43950" y="74162"/>
                  </a:cubicBezTo>
                  <a:cubicBezTo>
                    <a:pt x="36159" y="59948"/>
                    <a:pt x="28725" y="45556"/>
                    <a:pt x="25514" y="29439"/>
                  </a:cubicBezTo>
                  <a:cubicBezTo>
                    <a:pt x="25157" y="27774"/>
                    <a:pt x="24800" y="25870"/>
                    <a:pt x="22064" y="25276"/>
                  </a:cubicBezTo>
                  <a:cubicBezTo>
                    <a:pt x="22064" y="30152"/>
                    <a:pt x="22064" y="34970"/>
                    <a:pt x="22064" y="39727"/>
                  </a:cubicBezTo>
                  <a:cubicBezTo>
                    <a:pt x="17544" y="35505"/>
                    <a:pt x="12965" y="31342"/>
                    <a:pt x="8505" y="27060"/>
                  </a:cubicBezTo>
                  <a:cubicBezTo>
                    <a:pt x="6304" y="24919"/>
                    <a:pt x="4044" y="23135"/>
                    <a:pt x="833" y="23373"/>
                  </a:cubicBezTo>
                  <a:lnTo>
                    <a:pt x="0" y="20340"/>
                  </a:lnTo>
                  <a:cubicBezTo>
                    <a:pt x="119" y="13560"/>
                    <a:pt x="238" y="6780"/>
                    <a:pt x="416" y="59"/>
                  </a:cubicBezTo>
                  <a:close/>
                </a:path>
              </a:pathLst>
            </a:custGeom>
            <a:solidFill>
              <a:srgbClr val="6EC6D9">
                <a:alpha val="24000"/>
              </a:srgbClr>
            </a:solidFill>
            <a:ln w="5935" cap="flat">
              <a:noFill/>
              <a:prstDash val="solid"/>
              <a:miter/>
            </a:ln>
          </p:spPr>
          <p:txBody>
            <a:bodyPr rtlCol="0" anchor="ctr"/>
            <a:lstStyle/>
            <a:p>
              <a:endParaRPr lang="es-BO"/>
            </a:p>
          </p:txBody>
        </p:sp>
        <p:sp>
          <p:nvSpPr>
            <p:cNvPr id="399" name="Forma libre: forma 398">
              <a:extLst>
                <a:ext uri="{FF2B5EF4-FFF2-40B4-BE49-F238E27FC236}">
                  <a16:creationId xmlns:a16="http://schemas.microsoft.com/office/drawing/2014/main" id="{908385CA-CF3D-8A97-17FB-453C8F12F48B}"/>
                </a:ext>
              </a:extLst>
            </p:cNvPr>
            <p:cNvSpPr/>
            <p:nvPr/>
          </p:nvSpPr>
          <p:spPr>
            <a:xfrm>
              <a:off x="11007656" y="1099867"/>
              <a:ext cx="14570" cy="29141"/>
            </a:xfrm>
            <a:custGeom>
              <a:avLst/>
              <a:gdLst>
                <a:gd name="connsiteX0" fmla="*/ 14571 w 14570"/>
                <a:gd name="connsiteY0" fmla="*/ 18020 h 29141"/>
                <a:gd name="connsiteX1" fmla="*/ 10467 w 14570"/>
                <a:gd name="connsiteY1" fmla="*/ 20994 h 29141"/>
                <a:gd name="connsiteX2" fmla="*/ 5888 w 14570"/>
                <a:gd name="connsiteY2" fmla="*/ 29141 h 29141"/>
                <a:gd name="connsiteX3" fmla="*/ 4341 w 14570"/>
                <a:gd name="connsiteY3" fmla="*/ 28963 h 29141"/>
                <a:gd name="connsiteX4" fmla="*/ 3925 w 14570"/>
                <a:gd name="connsiteY4" fmla="*/ 28249 h 29141"/>
                <a:gd name="connsiteX5" fmla="*/ 0 w 14570"/>
                <a:gd name="connsiteY5" fmla="*/ 0 h 29141"/>
                <a:gd name="connsiteX6" fmla="*/ 10527 w 14570"/>
                <a:gd name="connsiteY6" fmla="*/ 14273 h 29141"/>
                <a:gd name="connsiteX7" fmla="*/ 14392 w 14570"/>
                <a:gd name="connsiteY7" fmla="*/ 15760 h 29141"/>
                <a:gd name="connsiteX8" fmla="*/ 14511 w 14570"/>
                <a:gd name="connsiteY8" fmla="*/ 18080 h 2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0" h="29141">
                  <a:moveTo>
                    <a:pt x="14571" y="18020"/>
                  </a:moveTo>
                  <a:cubicBezTo>
                    <a:pt x="12549" y="18139"/>
                    <a:pt x="11359" y="19269"/>
                    <a:pt x="10467" y="20994"/>
                  </a:cubicBezTo>
                  <a:cubicBezTo>
                    <a:pt x="8980" y="23848"/>
                    <a:pt x="7315" y="26584"/>
                    <a:pt x="5888" y="29141"/>
                  </a:cubicBezTo>
                  <a:cubicBezTo>
                    <a:pt x="4936" y="29022"/>
                    <a:pt x="4579" y="29141"/>
                    <a:pt x="4341" y="28963"/>
                  </a:cubicBezTo>
                  <a:cubicBezTo>
                    <a:pt x="4104" y="28844"/>
                    <a:pt x="3985" y="28487"/>
                    <a:pt x="3925" y="28249"/>
                  </a:cubicBezTo>
                  <a:cubicBezTo>
                    <a:pt x="2617" y="18853"/>
                    <a:pt x="1308" y="9397"/>
                    <a:pt x="0" y="0"/>
                  </a:cubicBezTo>
                  <a:cubicBezTo>
                    <a:pt x="3509" y="4758"/>
                    <a:pt x="7077" y="9456"/>
                    <a:pt x="10527" y="14273"/>
                  </a:cubicBezTo>
                  <a:cubicBezTo>
                    <a:pt x="11538" y="15641"/>
                    <a:pt x="12846" y="15998"/>
                    <a:pt x="14392" y="15760"/>
                  </a:cubicBezTo>
                  <a:lnTo>
                    <a:pt x="14511" y="18080"/>
                  </a:lnTo>
                  <a:close/>
                </a:path>
              </a:pathLst>
            </a:custGeom>
            <a:solidFill>
              <a:srgbClr val="38ADD7">
                <a:alpha val="24000"/>
              </a:srgbClr>
            </a:solidFill>
            <a:ln w="5935" cap="flat">
              <a:noFill/>
              <a:prstDash val="solid"/>
              <a:miter/>
            </a:ln>
          </p:spPr>
          <p:txBody>
            <a:bodyPr rtlCol="0" anchor="ctr"/>
            <a:lstStyle/>
            <a:p>
              <a:endParaRPr lang="es-BO"/>
            </a:p>
          </p:txBody>
        </p:sp>
        <p:sp>
          <p:nvSpPr>
            <p:cNvPr id="400" name="Forma libre: forma 399">
              <a:extLst>
                <a:ext uri="{FF2B5EF4-FFF2-40B4-BE49-F238E27FC236}">
                  <a16:creationId xmlns:a16="http://schemas.microsoft.com/office/drawing/2014/main" id="{0A6BF96E-5CCC-635B-516D-029977B15AE2}"/>
                </a:ext>
              </a:extLst>
            </p:cNvPr>
            <p:cNvSpPr/>
            <p:nvPr/>
          </p:nvSpPr>
          <p:spPr>
            <a:xfrm>
              <a:off x="11005871" y="1096180"/>
              <a:ext cx="1724" cy="3568"/>
            </a:xfrm>
            <a:custGeom>
              <a:avLst/>
              <a:gdLst>
                <a:gd name="connsiteX0" fmla="*/ 1725 w 1724"/>
                <a:gd name="connsiteY0" fmla="*/ 3568 h 3568"/>
                <a:gd name="connsiteX1" fmla="*/ 0 w 1724"/>
                <a:gd name="connsiteY1" fmla="*/ 0 h 3568"/>
                <a:gd name="connsiteX2" fmla="*/ 1725 w 1724"/>
                <a:gd name="connsiteY2" fmla="*/ 3568 h 3568"/>
              </a:gdLst>
              <a:ahLst/>
              <a:cxnLst>
                <a:cxn ang="0">
                  <a:pos x="connsiteX0" y="connsiteY0"/>
                </a:cxn>
                <a:cxn ang="0">
                  <a:pos x="connsiteX1" y="connsiteY1"/>
                </a:cxn>
                <a:cxn ang="0">
                  <a:pos x="connsiteX2" y="connsiteY2"/>
                </a:cxn>
              </a:cxnLst>
              <a:rect l="l" t="t" r="r" b="b"/>
              <a:pathLst>
                <a:path w="1724" h="3568">
                  <a:moveTo>
                    <a:pt x="1725" y="3568"/>
                  </a:moveTo>
                  <a:lnTo>
                    <a:pt x="0" y="0"/>
                  </a:lnTo>
                  <a:lnTo>
                    <a:pt x="1725" y="3568"/>
                  </a:lnTo>
                  <a:close/>
                </a:path>
              </a:pathLst>
            </a:custGeom>
            <a:solidFill>
              <a:srgbClr val="38ADD7">
                <a:alpha val="24000"/>
              </a:srgbClr>
            </a:solidFill>
            <a:ln w="5935" cap="flat">
              <a:noFill/>
              <a:prstDash val="solid"/>
              <a:miter/>
            </a:ln>
          </p:spPr>
          <p:txBody>
            <a:bodyPr rtlCol="0" anchor="ctr"/>
            <a:lstStyle/>
            <a:p>
              <a:endParaRPr lang="es-BO"/>
            </a:p>
          </p:txBody>
        </p:sp>
        <p:sp>
          <p:nvSpPr>
            <p:cNvPr id="401" name="Forma libre: forma 400">
              <a:extLst>
                <a:ext uri="{FF2B5EF4-FFF2-40B4-BE49-F238E27FC236}">
                  <a16:creationId xmlns:a16="http://schemas.microsoft.com/office/drawing/2014/main" id="{34846D89-859D-0121-F54F-848569F05521}"/>
                </a:ext>
              </a:extLst>
            </p:cNvPr>
            <p:cNvSpPr/>
            <p:nvPr/>
          </p:nvSpPr>
          <p:spPr>
            <a:xfrm>
              <a:off x="11000757" y="1086783"/>
              <a:ext cx="1367" cy="2141"/>
            </a:xfrm>
            <a:custGeom>
              <a:avLst/>
              <a:gdLst>
                <a:gd name="connsiteX0" fmla="*/ 1368 w 1367"/>
                <a:gd name="connsiteY0" fmla="*/ 2141 h 2141"/>
                <a:gd name="connsiteX1" fmla="*/ 0 w 1367"/>
                <a:gd name="connsiteY1" fmla="*/ 0 h 2141"/>
                <a:gd name="connsiteX2" fmla="*/ 1368 w 1367"/>
                <a:gd name="connsiteY2" fmla="*/ 2141 h 2141"/>
              </a:gdLst>
              <a:ahLst/>
              <a:cxnLst>
                <a:cxn ang="0">
                  <a:pos x="connsiteX0" y="connsiteY0"/>
                </a:cxn>
                <a:cxn ang="0">
                  <a:pos x="connsiteX1" y="connsiteY1"/>
                </a:cxn>
                <a:cxn ang="0">
                  <a:pos x="connsiteX2" y="connsiteY2"/>
                </a:cxn>
              </a:cxnLst>
              <a:rect l="l" t="t" r="r" b="b"/>
              <a:pathLst>
                <a:path w="1367" h="2141">
                  <a:moveTo>
                    <a:pt x="1368" y="2141"/>
                  </a:moveTo>
                  <a:cubicBezTo>
                    <a:pt x="892" y="1427"/>
                    <a:pt x="476" y="714"/>
                    <a:pt x="0" y="0"/>
                  </a:cubicBezTo>
                  <a:cubicBezTo>
                    <a:pt x="476" y="714"/>
                    <a:pt x="892" y="1427"/>
                    <a:pt x="1368" y="2141"/>
                  </a:cubicBezTo>
                  <a:close/>
                </a:path>
              </a:pathLst>
            </a:custGeom>
            <a:solidFill>
              <a:srgbClr val="38ADD7">
                <a:alpha val="24000"/>
              </a:srgbClr>
            </a:solidFill>
            <a:ln w="5935" cap="flat">
              <a:noFill/>
              <a:prstDash val="solid"/>
              <a:miter/>
            </a:ln>
          </p:spPr>
          <p:txBody>
            <a:bodyPr rtlCol="0" anchor="ctr"/>
            <a:lstStyle/>
            <a:p>
              <a:endParaRPr lang="es-BO"/>
            </a:p>
          </p:txBody>
        </p:sp>
        <p:sp>
          <p:nvSpPr>
            <p:cNvPr id="402" name="Forma libre: forma 401">
              <a:extLst>
                <a:ext uri="{FF2B5EF4-FFF2-40B4-BE49-F238E27FC236}">
                  <a16:creationId xmlns:a16="http://schemas.microsoft.com/office/drawing/2014/main" id="{2DF31BD6-AC5D-192A-D165-B8D0EEE4394B}"/>
                </a:ext>
              </a:extLst>
            </p:cNvPr>
            <p:cNvSpPr/>
            <p:nvPr/>
          </p:nvSpPr>
          <p:spPr>
            <a:xfrm>
              <a:off x="11045480" y="1119803"/>
              <a:ext cx="125015" cy="46791"/>
            </a:xfrm>
            <a:custGeom>
              <a:avLst/>
              <a:gdLst>
                <a:gd name="connsiteX0" fmla="*/ 0 w 125015"/>
                <a:gd name="connsiteY0" fmla="*/ 15033 h 46791"/>
                <a:gd name="connsiteX1" fmla="*/ 42166 w 125015"/>
                <a:gd name="connsiteY1" fmla="*/ 6350 h 46791"/>
                <a:gd name="connsiteX2" fmla="*/ 85937 w 125015"/>
                <a:gd name="connsiteY2" fmla="*/ 1593 h 46791"/>
                <a:gd name="connsiteX3" fmla="*/ 110143 w 125015"/>
                <a:gd name="connsiteY3" fmla="*/ 106 h 46791"/>
                <a:gd name="connsiteX4" fmla="*/ 124535 w 125015"/>
                <a:gd name="connsiteY4" fmla="*/ 106 h 46791"/>
                <a:gd name="connsiteX5" fmla="*/ 122335 w 125015"/>
                <a:gd name="connsiteY5" fmla="*/ 24608 h 46791"/>
                <a:gd name="connsiteX6" fmla="*/ 119777 w 125015"/>
                <a:gd name="connsiteY6" fmla="*/ 35789 h 46791"/>
                <a:gd name="connsiteX7" fmla="*/ 119777 w 125015"/>
                <a:gd name="connsiteY7" fmla="*/ 35789 h 46791"/>
                <a:gd name="connsiteX8" fmla="*/ 86651 w 125015"/>
                <a:gd name="connsiteY8" fmla="*/ 36205 h 46791"/>
                <a:gd name="connsiteX9" fmla="*/ 78682 w 125015"/>
                <a:gd name="connsiteY9" fmla="*/ 35611 h 46791"/>
                <a:gd name="connsiteX10" fmla="*/ 78563 w 125015"/>
                <a:gd name="connsiteY10" fmla="*/ 33827 h 46791"/>
                <a:gd name="connsiteX11" fmla="*/ 58402 w 125015"/>
                <a:gd name="connsiteY11" fmla="*/ 17353 h 46791"/>
                <a:gd name="connsiteX12" fmla="*/ 39014 w 125015"/>
                <a:gd name="connsiteY12" fmla="*/ 35135 h 46791"/>
                <a:gd name="connsiteX13" fmla="*/ 38360 w 125015"/>
                <a:gd name="connsiteY13" fmla="*/ 41380 h 46791"/>
                <a:gd name="connsiteX14" fmla="*/ 31342 w 125015"/>
                <a:gd name="connsiteY14" fmla="*/ 42212 h 46791"/>
                <a:gd name="connsiteX15" fmla="*/ 2379 w 125015"/>
                <a:gd name="connsiteY15" fmla="*/ 46791 h 46791"/>
                <a:gd name="connsiteX16" fmla="*/ 0 w 125015"/>
                <a:gd name="connsiteY16" fmla="*/ 15152 h 46791"/>
                <a:gd name="connsiteX17" fmla="*/ 0 w 125015"/>
                <a:gd name="connsiteY17" fmla="*/ 14974 h 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015" h="46791">
                  <a:moveTo>
                    <a:pt x="0" y="15033"/>
                  </a:moveTo>
                  <a:cubicBezTo>
                    <a:pt x="13917" y="11465"/>
                    <a:pt x="27952" y="8313"/>
                    <a:pt x="42166" y="6350"/>
                  </a:cubicBezTo>
                  <a:cubicBezTo>
                    <a:pt x="56677" y="4388"/>
                    <a:pt x="71248" y="2306"/>
                    <a:pt x="85937" y="1593"/>
                  </a:cubicBezTo>
                  <a:cubicBezTo>
                    <a:pt x="94026" y="1236"/>
                    <a:pt x="102055" y="463"/>
                    <a:pt x="110143" y="106"/>
                  </a:cubicBezTo>
                  <a:cubicBezTo>
                    <a:pt x="114901" y="-132"/>
                    <a:pt x="119718" y="106"/>
                    <a:pt x="124535" y="106"/>
                  </a:cubicBezTo>
                  <a:cubicBezTo>
                    <a:pt x="126141" y="8491"/>
                    <a:pt x="123286" y="16461"/>
                    <a:pt x="122335" y="24608"/>
                  </a:cubicBezTo>
                  <a:cubicBezTo>
                    <a:pt x="121859" y="28415"/>
                    <a:pt x="120669" y="32102"/>
                    <a:pt x="119777" y="35789"/>
                  </a:cubicBezTo>
                  <a:lnTo>
                    <a:pt x="119777" y="35789"/>
                  </a:lnTo>
                  <a:cubicBezTo>
                    <a:pt x="108715" y="35908"/>
                    <a:pt x="97654" y="36087"/>
                    <a:pt x="86651" y="36205"/>
                  </a:cubicBezTo>
                  <a:cubicBezTo>
                    <a:pt x="83975" y="36205"/>
                    <a:pt x="81299" y="35849"/>
                    <a:pt x="78682" y="35611"/>
                  </a:cubicBezTo>
                  <a:cubicBezTo>
                    <a:pt x="78682" y="35016"/>
                    <a:pt x="78682" y="34421"/>
                    <a:pt x="78563" y="33827"/>
                  </a:cubicBezTo>
                  <a:cubicBezTo>
                    <a:pt x="76125" y="22586"/>
                    <a:pt x="69345" y="17055"/>
                    <a:pt x="58402" y="17353"/>
                  </a:cubicBezTo>
                  <a:cubicBezTo>
                    <a:pt x="48113" y="17591"/>
                    <a:pt x="40620" y="24430"/>
                    <a:pt x="39014" y="35135"/>
                  </a:cubicBezTo>
                  <a:cubicBezTo>
                    <a:pt x="38716" y="37217"/>
                    <a:pt x="38538" y="39298"/>
                    <a:pt x="38360" y="41380"/>
                  </a:cubicBezTo>
                  <a:cubicBezTo>
                    <a:pt x="36040" y="41677"/>
                    <a:pt x="33661" y="41855"/>
                    <a:pt x="31342" y="42212"/>
                  </a:cubicBezTo>
                  <a:cubicBezTo>
                    <a:pt x="21707" y="43699"/>
                    <a:pt x="12013" y="45245"/>
                    <a:pt x="2379" y="46791"/>
                  </a:cubicBezTo>
                  <a:lnTo>
                    <a:pt x="0" y="15152"/>
                  </a:lnTo>
                  <a:lnTo>
                    <a:pt x="0" y="14974"/>
                  </a:lnTo>
                  <a:close/>
                </a:path>
              </a:pathLst>
            </a:custGeom>
            <a:solidFill>
              <a:srgbClr val="191A37">
                <a:alpha val="24000"/>
              </a:srgbClr>
            </a:solidFill>
            <a:ln w="5935" cap="flat">
              <a:noFill/>
              <a:prstDash val="solid"/>
              <a:miter/>
            </a:ln>
          </p:spPr>
          <p:txBody>
            <a:bodyPr rtlCol="0" anchor="ctr"/>
            <a:lstStyle/>
            <a:p>
              <a:endParaRPr lang="es-BO"/>
            </a:p>
          </p:txBody>
        </p:sp>
        <p:sp>
          <p:nvSpPr>
            <p:cNvPr id="403" name="Forma libre: forma 402">
              <a:extLst>
                <a:ext uri="{FF2B5EF4-FFF2-40B4-BE49-F238E27FC236}">
                  <a16:creationId xmlns:a16="http://schemas.microsoft.com/office/drawing/2014/main" id="{E271BAEE-FD8A-6C84-ECA8-A499787C3228}"/>
                </a:ext>
              </a:extLst>
            </p:cNvPr>
            <p:cNvSpPr/>
            <p:nvPr/>
          </p:nvSpPr>
          <p:spPr>
            <a:xfrm>
              <a:off x="11006763" y="1135015"/>
              <a:ext cx="41035" cy="37170"/>
            </a:xfrm>
            <a:custGeom>
              <a:avLst/>
              <a:gdLst>
                <a:gd name="connsiteX0" fmla="*/ 38657 w 41035"/>
                <a:gd name="connsiteY0" fmla="*/ 0 h 37170"/>
                <a:gd name="connsiteX1" fmla="*/ 41036 w 41035"/>
                <a:gd name="connsiteY1" fmla="*/ 31639 h 37170"/>
                <a:gd name="connsiteX2" fmla="*/ 40263 w 41035"/>
                <a:gd name="connsiteY2" fmla="*/ 31937 h 37170"/>
                <a:gd name="connsiteX3" fmla="*/ 37586 w 41035"/>
                <a:gd name="connsiteY3" fmla="*/ 32353 h 37170"/>
                <a:gd name="connsiteX4" fmla="*/ 13857 w 41035"/>
                <a:gd name="connsiteY4" fmla="*/ 37170 h 37170"/>
                <a:gd name="connsiteX5" fmla="*/ 12251 w 41035"/>
                <a:gd name="connsiteY5" fmla="*/ 36873 h 37170"/>
                <a:gd name="connsiteX6" fmla="*/ 3390 w 41035"/>
                <a:gd name="connsiteY6" fmla="*/ 18555 h 37170"/>
                <a:gd name="connsiteX7" fmla="*/ 0 w 41035"/>
                <a:gd name="connsiteY7" fmla="*/ 12370 h 37170"/>
                <a:gd name="connsiteX8" fmla="*/ 6423 w 41035"/>
                <a:gd name="connsiteY8" fmla="*/ 8505 h 37170"/>
                <a:gd name="connsiteX9" fmla="*/ 29915 w 41035"/>
                <a:gd name="connsiteY9" fmla="*/ 2319 h 37170"/>
                <a:gd name="connsiteX10" fmla="*/ 38538 w 41035"/>
                <a:gd name="connsiteY10" fmla="*/ 0 h 3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35" h="37170">
                  <a:moveTo>
                    <a:pt x="38657" y="0"/>
                  </a:moveTo>
                  <a:cubicBezTo>
                    <a:pt x="39430" y="10527"/>
                    <a:pt x="40263" y="21113"/>
                    <a:pt x="41036" y="31639"/>
                  </a:cubicBezTo>
                  <a:lnTo>
                    <a:pt x="40263" y="31937"/>
                  </a:lnTo>
                  <a:cubicBezTo>
                    <a:pt x="39371" y="32056"/>
                    <a:pt x="38479" y="32175"/>
                    <a:pt x="37586" y="32353"/>
                  </a:cubicBezTo>
                  <a:cubicBezTo>
                    <a:pt x="29677" y="33959"/>
                    <a:pt x="21767" y="35565"/>
                    <a:pt x="13857" y="37170"/>
                  </a:cubicBezTo>
                  <a:cubicBezTo>
                    <a:pt x="13322" y="37051"/>
                    <a:pt x="12787" y="36992"/>
                    <a:pt x="12251" y="36873"/>
                  </a:cubicBezTo>
                  <a:cubicBezTo>
                    <a:pt x="10467" y="30212"/>
                    <a:pt x="7077" y="24324"/>
                    <a:pt x="3390" y="18555"/>
                  </a:cubicBezTo>
                  <a:cubicBezTo>
                    <a:pt x="2141" y="16593"/>
                    <a:pt x="1130" y="14452"/>
                    <a:pt x="0" y="12370"/>
                  </a:cubicBezTo>
                  <a:lnTo>
                    <a:pt x="6423" y="8505"/>
                  </a:lnTo>
                  <a:cubicBezTo>
                    <a:pt x="14273" y="6423"/>
                    <a:pt x="22124" y="4401"/>
                    <a:pt x="29915" y="2319"/>
                  </a:cubicBezTo>
                  <a:cubicBezTo>
                    <a:pt x="32769" y="1546"/>
                    <a:pt x="35624" y="773"/>
                    <a:pt x="38538"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404" name="Forma libre: forma 403">
              <a:extLst>
                <a:ext uri="{FF2B5EF4-FFF2-40B4-BE49-F238E27FC236}">
                  <a16:creationId xmlns:a16="http://schemas.microsoft.com/office/drawing/2014/main" id="{B21D846F-102E-22B2-69F6-2671126B1041}"/>
                </a:ext>
              </a:extLst>
            </p:cNvPr>
            <p:cNvSpPr/>
            <p:nvPr/>
          </p:nvSpPr>
          <p:spPr>
            <a:xfrm>
              <a:off x="11044826" y="1130495"/>
              <a:ext cx="594" cy="2378"/>
            </a:xfrm>
            <a:custGeom>
              <a:avLst/>
              <a:gdLst>
                <a:gd name="connsiteX0" fmla="*/ 0 w 594"/>
                <a:gd name="connsiteY0" fmla="*/ 0 h 2378"/>
                <a:gd name="connsiteX1" fmla="*/ 595 w 594"/>
                <a:gd name="connsiteY1" fmla="*/ 2379 h 2378"/>
                <a:gd name="connsiteX2" fmla="*/ 0 w 594"/>
                <a:gd name="connsiteY2" fmla="*/ 0 h 2378"/>
              </a:gdLst>
              <a:ahLst/>
              <a:cxnLst>
                <a:cxn ang="0">
                  <a:pos x="connsiteX0" y="connsiteY0"/>
                </a:cxn>
                <a:cxn ang="0">
                  <a:pos x="connsiteX1" y="connsiteY1"/>
                </a:cxn>
                <a:cxn ang="0">
                  <a:pos x="connsiteX2" y="connsiteY2"/>
                </a:cxn>
              </a:cxnLst>
              <a:rect l="l" t="t" r="r" b="b"/>
              <a:pathLst>
                <a:path w="594" h="2378">
                  <a:moveTo>
                    <a:pt x="0" y="0"/>
                  </a:moveTo>
                  <a:cubicBezTo>
                    <a:pt x="178" y="773"/>
                    <a:pt x="357" y="1606"/>
                    <a:pt x="595" y="2379"/>
                  </a:cubicBezTo>
                  <a:cubicBezTo>
                    <a:pt x="416" y="1606"/>
                    <a:pt x="238" y="773"/>
                    <a:pt x="0"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405" name="Forma libre: forma 404">
              <a:extLst>
                <a:ext uri="{FF2B5EF4-FFF2-40B4-BE49-F238E27FC236}">
                  <a16:creationId xmlns:a16="http://schemas.microsoft.com/office/drawing/2014/main" id="{742683A8-B708-44E2-AE9D-80E79171C1FB}"/>
                </a:ext>
              </a:extLst>
            </p:cNvPr>
            <p:cNvSpPr/>
            <p:nvPr/>
          </p:nvSpPr>
          <p:spPr>
            <a:xfrm>
              <a:off x="10841074" y="1958290"/>
              <a:ext cx="49421" cy="34374"/>
            </a:xfrm>
            <a:custGeom>
              <a:avLst/>
              <a:gdLst>
                <a:gd name="connsiteX0" fmla="*/ 36219 w 49421"/>
                <a:gd name="connsiteY0" fmla="*/ 34375 h 34374"/>
                <a:gd name="connsiteX1" fmla="*/ 32948 w 49421"/>
                <a:gd name="connsiteY1" fmla="*/ 32650 h 34374"/>
                <a:gd name="connsiteX2" fmla="*/ 0 w 49421"/>
                <a:gd name="connsiteY2" fmla="*/ 1784 h 34374"/>
                <a:gd name="connsiteX3" fmla="*/ 30807 w 49421"/>
                <a:gd name="connsiteY3" fmla="*/ 0 h 34374"/>
                <a:gd name="connsiteX4" fmla="*/ 31342 w 49421"/>
                <a:gd name="connsiteY4" fmla="*/ 0 h 34374"/>
                <a:gd name="connsiteX5" fmla="*/ 49422 w 49421"/>
                <a:gd name="connsiteY5" fmla="*/ 30628 h 34374"/>
                <a:gd name="connsiteX6" fmla="*/ 36159 w 49421"/>
                <a:gd name="connsiteY6" fmla="*/ 34375 h 3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21" h="34374">
                  <a:moveTo>
                    <a:pt x="36219" y="34375"/>
                  </a:moveTo>
                  <a:lnTo>
                    <a:pt x="32948" y="32650"/>
                  </a:lnTo>
                  <a:cubicBezTo>
                    <a:pt x="19983" y="24443"/>
                    <a:pt x="8624" y="14571"/>
                    <a:pt x="0" y="1784"/>
                  </a:cubicBezTo>
                  <a:cubicBezTo>
                    <a:pt x="10289" y="1190"/>
                    <a:pt x="20577" y="595"/>
                    <a:pt x="30807" y="0"/>
                  </a:cubicBezTo>
                  <a:lnTo>
                    <a:pt x="31342" y="0"/>
                  </a:lnTo>
                  <a:cubicBezTo>
                    <a:pt x="35267" y="11419"/>
                    <a:pt x="41987" y="21232"/>
                    <a:pt x="49422" y="30628"/>
                  </a:cubicBezTo>
                  <a:cubicBezTo>
                    <a:pt x="45080" y="32115"/>
                    <a:pt x="40144" y="31580"/>
                    <a:pt x="36159" y="34375"/>
                  </a:cubicBezTo>
                  <a:close/>
                </a:path>
              </a:pathLst>
            </a:custGeom>
            <a:solidFill>
              <a:srgbClr val="252B5D">
                <a:alpha val="24000"/>
              </a:srgbClr>
            </a:solidFill>
            <a:ln w="5935" cap="flat">
              <a:noFill/>
              <a:prstDash val="solid"/>
              <a:miter/>
            </a:ln>
          </p:spPr>
          <p:txBody>
            <a:bodyPr rtlCol="0" anchor="ctr"/>
            <a:lstStyle/>
            <a:p>
              <a:endParaRPr lang="es-BO"/>
            </a:p>
          </p:txBody>
        </p:sp>
        <p:sp>
          <p:nvSpPr>
            <p:cNvPr id="406" name="Forma libre: forma 405">
              <a:extLst>
                <a:ext uri="{FF2B5EF4-FFF2-40B4-BE49-F238E27FC236}">
                  <a16:creationId xmlns:a16="http://schemas.microsoft.com/office/drawing/2014/main" id="{D457A2A3-B7D1-4435-1CBF-ACDB49B15239}"/>
                </a:ext>
              </a:extLst>
            </p:cNvPr>
            <p:cNvSpPr/>
            <p:nvPr/>
          </p:nvSpPr>
          <p:spPr>
            <a:xfrm>
              <a:off x="10822161" y="1959896"/>
              <a:ext cx="51859" cy="35639"/>
            </a:xfrm>
            <a:custGeom>
              <a:avLst/>
              <a:gdLst>
                <a:gd name="connsiteX0" fmla="*/ 18912 w 51859"/>
                <a:gd name="connsiteY0" fmla="*/ 178 h 35639"/>
                <a:gd name="connsiteX1" fmla="*/ 51860 w 51859"/>
                <a:gd name="connsiteY1" fmla="*/ 31045 h 35639"/>
                <a:gd name="connsiteX2" fmla="*/ 51503 w 51859"/>
                <a:gd name="connsiteY2" fmla="*/ 31818 h 35639"/>
                <a:gd name="connsiteX3" fmla="*/ 31639 w 51859"/>
                <a:gd name="connsiteY3" fmla="*/ 34494 h 35639"/>
                <a:gd name="connsiteX4" fmla="*/ 22540 w 51859"/>
                <a:gd name="connsiteY4" fmla="*/ 24681 h 35639"/>
                <a:gd name="connsiteX5" fmla="*/ 6601 w 51859"/>
                <a:gd name="connsiteY5" fmla="*/ 8861 h 35639"/>
                <a:gd name="connsiteX6" fmla="*/ 0 w 51859"/>
                <a:gd name="connsiteY6" fmla="*/ 416 h 35639"/>
                <a:gd name="connsiteX7" fmla="*/ 17247 w 51859"/>
                <a:gd name="connsiteY7" fmla="*/ 0 h 35639"/>
                <a:gd name="connsiteX8" fmla="*/ 18853 w 51859"/>
                <a:gd name="connsiteY8" fmla="*/ 178 h 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59" h="35639">
                  <a:moveTo>
                    <a:pt x="18912" y="178"/>
                  </a:moveTo>
                  <a:cubicBezTo>
                    <a:pt x="27536" y="12965"/>
                    <a:pt x="38895" y="22837"/>
                    <a:pt x="51860" y="31045"/>
                  </a:cubicBezTo>
                  <a:cubicBezTo>
                    <a:pt x="51741" y="31342"/>
                    <a:pt x="51681" y="31699"/>
                    <a:pt x="51503" y="31818"/>
                  </a:cubicBezTo>
                  <a:cubicBezTo>
                    <a:pt x="45199" y="35089"/>
                    <a:pt x="38716" y="36992"/>
                    <a:pt x="31639" y="34494"/>
                  </a:cubicBezTo>
                  <a:cubicBezTo>
                    <a:pt x="28606" y="31223"/>
                    <a:pt x="25692" y="27833"/>
                    <a:pt x="22540" y="24681"/>
                  </a:cubicBezTo>
                  <a:cubicBezTo>
                    <a:pt x="17306" y="19328"/>
                    <a:pt x="11776" y="14273"/>
                    <a:pt x="6601" y="8861"/>
                  </a:cubicBezTo>
                  <a:cubicBezTo>
                    <a:pt x="4163" y="6304"/>
                    <a:pt x="2200" y="3271"/>
                    <a:pt x="0" y="416"/>
                  </a:cubicBezTo>
                  <a:cubicBezTo>
                    <a:pt x="5769" y="297"/>
                    <a:pt x="11538" y="119"/>
                    <a:pt x="17247" y="0"/>
                  </a:cubicBezTo>
                  <a:cubicBezTo>
                    <a:pt x="17782" y="0"/>
                    <a:pt x="18317" y="0"/>
                    <a:pt x="18853" y="178"/>
                  </a:cubicBezTo>
                  <a:close/>
                </a:path>
              </a:pathLst>
            </a:custGeom>
            <a:solidFill>
              <a:srgbClr val="38ADD7">
                <a:alpha val="24000"/>
              </a:srgbClr>
            </a:solidFill>
            <a:ln w="5935" cap="flat">
              <a:noFill/>
              <a:prstDash val="solid"/>
              <a:miter/>
            </a:ln>
          </p:spPr>
          <p:txBody>
            <a:bodyPr rtlCol="0" anchor="ctr"/>
            <a:lstStyle/>
            <a:p>
              <a:endParaRPr lang="es-BO"/>
            </a:p>
          </p:txBody>
        </p:sp>
        <p:sp>
          <p:nvSpPr>
            <p:cNvPr id="407" name="Forma libre: forma 406">
              <a:extLst>
                <a:ext uri="{FF2B5EF4-FFF2-40B4-BE49-F238E27FC236}">
                  <a16:creationId xmlns:a16="http://schemas.microsoft.com/office/drawing/2014/main" id="{E3AB5884-A905-9A9B-62BF-396B838BCB28}"/>
                </a:ext>
              </a:extLst>
            </p:cNvPr>
            <p:cNvSpPr/>
            <p:nvPr/>
          </p:nvSpPr>
          <p:spPr>
            <a:xfrm>
              <a:off x="10872475" y="1958231"/>
              <a:ext cx="32888" cy="30925"/>
            </a:xfrm>
            <a:custGeom>
              <a:avLst/>
              <a:gdLst>
                <a:gd name="connsiteX0" fmla="*/ 18080 w 32888"/>
                <a:gd name="connsiteY0" fmla="*/ 30688 h 30925"/>
                <a:gd name="connsiteX1" fmla="*/ 0 w 32888"/>
                <a:gd name="connsiteY1" fmla="*/ 0 h 30925"/>
                <a:gd name="connsiteX2" fmla="*/ 13738 w 32888"/>
                <a:gd name="connsiteY2" fmla="*/ 178 h 30925"/>
                <a:gd name="connsiteX3" fmla="*/ 17901 w 32888"/>
                <a:gd name="connsiteY3" fmla="*/ 8088 h 30925"/>
                <a:gd name="connsiteX4" fmla="*/ 32888 w 32888"/>
                <a:gd name="connsiteY4" fmla="*/ 26703 h 30925"/>
                <a:gd name="connsiteX5" fmla="*/ 19447 w 32888"/>
                <a:gd name="connsiteY5" fmla="*/ 30925 h 30925"/>
                <a:gd name="connsiteX6" fmla="*/ 18020 w 32888"/>
                <a:gd name="connsiteY6" fmla="*/ 30747 h 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88" h="30925">
                  <a:moveTo>
                    <a:pt x="18080" y="30688"/>
                  </a:moveTo>
                  <a:cubicBezTo>
                    <a:pt x="10646" y="21291"/>
                    <a:pt x="3925" y="11478"/>
                    <a:pt x="0" y="0"/>
                  </a:cubicBezTo>
                  <a:cubicBezTo>
                    <a:pt x="4579" y="0"/>
                    <a:pt x="9159" y="119"/>
                    <a:pt x="13738" y="178"/>
                  </a:cubicBezTo>
                  <a:cubicBezTo>
                    <a:pt x="15106" y="2795"/>
                    <a:pt x="16593" y="5412"/>
                    <a:pt x="17901" y="8088"/>
                  </a:cubicBezTo>
                  <a:cubicBezTo>
                    <a:pt x="21588" y="15403"/>
                    <a:pt x="27238" y="21053"/>
                    <a:pt x="32888" y="26703"/>
                  </a:cubicBezTo>
                  <a:cubicBezTo>
                    <a:pt x="28428" y="28130"/>
                    <a:pt x="23908" y="29558"/>
                    <a:pt x="19447" y="30925"/>
                  </a:cubicBezTo>
                  <a:cubicBezTo>
                    <a:pt x="18972" y="30807"/>
                    <a:pt x="18496" y="30747"/>
                    <a:pt x="18020" y="30747"/>
                  </a:cubicBezTo>
                  <a:close/>
                </a:path>
              </a:pathLst>
            </a:custGeom>
            <a:solidFill>
              <a:srgbClr val="38ADD7">
                <a:alpha val="24000"/>
              </a:srgbClr>
            </a:solidFill>
            <a:ln w="5935" cap="flat">
              <a:noFill/>
              <a:prstDash val="solid"/>
              <a:miter/>
            </a:ln>
          </p:spPr>
          <p:txBody>
            <a:bodyPr rtlCol="0" anchor="ctr"/>
            <a:lstStyle/>
            <a:p>
              <a:endParaRPr lang="es-BO"/>
            </a:p>
          </p:txBody>
        </p:sp>
        <p:sp>
          <p:nvSpPr>
            <p:cNvPr id="408" name="Forma libre: forma 407">
              <a:extLst>
                <a:ext uri="{FF2B5EF4-FFF2-40B4-BE49-F238E27FC236}">
                  <a16:creationId xmlns:a16="http://schemas.microsoft.com/office/drawing/2014/main" id="{C05DA661-E562-F0D2-5792-EE8E38CA8FB5}"/>
                </a:ext>
              </a:extLst>
            </p:cNvPr>
            <p:cNvSpPr/>
            <p:nvPr/>
          </p:nvSpPr>
          <p:spPr>
            <a:xfrm>
              <a:off x="10877292" y="1988859"/>
              <a:ext cx="34553" cy="18317"/>
            </a:xfrm>
            <a:custGeom>
              <a:avLst/>
              <a:gdLst>
                <a:gd name="connsiteX0" fmla="*/ 13262 w 34553"/>
                <a:gd name="connsiteY0" fmla="*/ 60 h 18317"/>
                <a:gd name="connsiteX1" fmla="*/ 14690 w 34553"/>
                <a:gd name="connsiteY1" fmla="*/ 238 h 18317"/>
                <a:gd name="connsiteX2" fmla="*/ 31045 w 34553"/>
                <a:gd name="connsiteY2" fmla="*/ 14749 h 18317"/>
                <a:gd name="connsiteX3" fmla="*/ 34434 w 34553"/>
                <a:gd name="connsiteY3" fmla="*/ 18317 h 18317"/>
                <a:gd name="connsiteX4" fmla="*/ 34553 w 34553"/>
                <a:gd name="connsiteY4" fmla="*/ 18139 h 18317"/>
                <a:gd name="connsiteX5" fmla="*/ 31104 w 34553"/>
                <a:gd name="connsiteY5" fmla="*/ 18139 h 18317"/>
                <a:gd name="connsiteX6" fmla="*/ 0 w 34553"/>
                <a:gd name="connsiteY6" fmla="*/ 3747 h 18317"/>
                <a:gd name="connsiteX7" fmla="*/ 13262 w 34553"/>
                <a:gd name="connsiteY7" fmla="*/ 0 h 1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53" h="18317">
                  <a:moveTo>
                    <a:pt x="13262" y="60"/>
                  </a:moveTo>
                  <a:cubicBezTo>
                    <a:pt x="13738" y="60"/>
                    <a:pt x="14214" y="178"/>
                    <a:pt x="14690" y="238"/>
                  </a:cubicBezTo>
                  <a:cubicBezTo>
                    <a:pt x="19091" y="6245"/>
                    <a:pt x="25216" y="10348"/>
                    <a:pt x="31045" y="14749"/>
                  </a:cubicBezTo>
                  <a:cubicBezTo>
                    <a:pt x="32353" y="15701"/>
                    <a:pt x="34434" y="16058"/>
                    <a:pt x="34434" y="18317"/>
                  </a:cubicBezTo>
                  <a:lnTo>
                    <a:pt x="34553" y="18139"/>
                  </a:lnTo>
                  <a:cubicBezTo>
                    <a:pt x="33364" y="18139"/>
                    <a:pt x="32115" y="18496"/>
                    <a:pt x="31104" y="18139"/>
                  </a:cubicBezTo>
                  <a:cubicBezTo>
                    <a:pt x="20221" y="14511"/>
                    <a:pt x="9218" y="11062"/>
                    <a:pt x="0" y="3747"/>
                  </a:cubicBezTo>
                  <a:cubicBezTo>
                    <a:pt x="3985" y="1011"/>
                    <a:pt x="8921" y="1487"/>
                    <a:pt x="13262" y="0"/>
                  </a:cubicBezTo>
                  <a:close/>
                </a:path>
              </a:pathLst>
            </a:custGeom>
            <a:solidFill>
              <a:srgbClr val="04030C">
                <a:alpha val="24000"/>
              </a:srgbClr>
            </a:solidFill>
            <a:ln w="5935" cap="flat">
              <a:noFill/>
              <a:prstDash val="solid"/>
              <a:miter/>
            </a:ln>
          </p:spPr>
          <p:txBody>
            <a:bodyPr rtlCol="0" anchor="ctr"/>
            <a:lstStyle/>
            <a:p>
              <a:endParaRPr lang="es-BO"/>
            </a:p>
          </p:txBody>
        </p:sp>
        <p:sp>
          <p:nvSpPr>
            <p:cNvPr id="409" name="Forma libre: forma 408">
              <a:extLst>
                <a:ext uri="{FF2B5EF4-FFF2-40B4-BE49-F238E27FC236}">
                  <a16:creationId xmlns:a16="http://schemas.microsoft.com/office/drawing/2014/main" id="{B089A8A3-9FD8-747B-B98C-760DA34660D0}"/>
                </a:ext>
              </a:extLst>
            </p:cNvPr>
            <p:cNvSpPr/>
            <p:nvPr/>
          </p:nvSpPr>
          <p:spPr>
            <a:xfrm>
              <a:off x="10911727" y="2006998"/>
              <a:ext cx="2438" cy="1267"/>
            </a:xfrm>
            <a:custGeom>
              <a:avLst/>
              <a:gdLst>
                <a:gd name="connsiteX0" fmla="*/ 0 w 2438"/>
                <a:gd name="connsiteY0" fmla="*/ 178 h 1267"/>
                <a:gd name="connsiteX1" fmla="*/ 1665 w 2438"/>
                <a:gd name="connsiteY1" fmla="*/ 238 h 1267"/>
                <a:gd name="connsiteX2" fmla="*/ 2438 w 2438"/>
                <a:gd name="connsiteY2" fmla="*/ 654 h 1267"/>
                <a:gd name="connsiteX3" fmla="*/ 1071 w 2438"/>
                <a:gd name="connsiteY3" fmla="*/ 1249 h 1267"/>
                <a:gd name="connsiteX4" fmla="*/ 119 w 2438"/>
                <a:gd name="connsiteY4" fmla="*/ 0 h 1267"/>
                <a:gd name="connsiteX5" fmla="*/ 0 w 2438"/>
                <a:gd name="connsiteY5" fmla="*/ 178 h 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 h="1267">
                  <a:moveTo>
                    <a:pt x="0" y="178"/>
                  </a:moveTo>
                  <a:cubicBezTo>
                    <a:pt x="535" y="178"/>
                    <a:pt x="1130" y="178"/>
                    <a:pt x="1665" y="238"/>
                  </a:cubicBezTo>
                  <a:cubicBezTo>
                    <a:pt x="1903" y="238"/>
                    <a:pt x="2141" y="476"/>
                    <a:pt x="2438" y="654"/>
                  </a:cubicBezTo>
                  <a:cubicBezTo>
                    <a:pt x="1963" y="892"/>
                    <a:pt x="1427" y="1368"/>
                    <a:pt x="1071" y="1249"/>
                  </a:cubicBezTo>
                  <a:cubicBezTo>
                    <a:pt x="654" y="1130"/>
                    <a:pt x="476" y="476"/>
                    <a:pt x="119" y="0"/>
                  </a:cubicBezTo>
                  <a:lnTo>
                    <a:pt x="0" y="178"/>
                  </a:lnTo>
                  <a:close/>
                </a:path>
              </a:pathLst>
            </a:custGeom>
            <a:solidFill>
              <a:srgbClr val="04030C">
                <a:alpha val="24000"/>
              </a:srgbClr>
            </a:solidFill>
            <a:ln w="5935" cap="flat">
              <a:noFill/>
              <a:prstDash val="solid"/>
              <a:miter/>
            </a:ln>
          </p:spPr>
          <p:txBody>
            <a:bodyPr rtlCol="0" anchor="ctr"/>
            <a:lstStyle/>
            <a:p>
              <a:endParaRPr lang="es-BO"/>
            </a:p>
          </p:txBody>
        </p:sp>
        <p:sp>
          <p:nvSpPr>
            <p:cNvPr id="410" name="Forma libre: forma 409">
              <a:extLst>
                <a:ext uri="{FF2B5EF4-FFF2-40B4-BE49-F238E27FC236}">
                  <a16:creationId xmlns:a16="http://schemas.microsoft.com/office/drawing/2014/main" id="{54C53760-DE59-CCD4-7EBE-63AD8611CB76}"/>
                </a:ext>
              </a:extLst>
            </p:cNvPr>
            <p:cNvSpPr/>
            <p:nvPr/>
          </p:nvSpPr>
          <p:spPr>
            <a:xfrm>
              <a:off x="10749151" y="1803603"/>
              <a:ext cx="50411" cy="94798"/>
            </a:xfrm>
            <a:custGeom>
              <a:avLst/>
              <a:gdLst>
                <a:gd name="connsiteX0" fmla="*/ 1525 w 50411"/>
                <a:gd name="connsiteY0" fmla="*/ 69702 h 94798"/>
                <a:gd name="connsiteX1" fmla="*/ 811 w 50411"/>
                <a:gd name="connsiteY1" fmla="*/ 58045 h 94798"/>
                <a:gd name="connsiteX2" fmla="*/ 4439 w 50411"/>
                <a:gd name="connsiteY2" fmla="*/ 2498 h 94798"/>
                <a:gd name="connsiteX3" fmla="*/ 5391 w 50411"/>
                <a:gd name="connsiteY3" fmla="*/ 0 h 94798"/>
                <a:gd name="connsiteX4" fmla="*/ 29655 w 50411"/>
                <a:gd name="connsiteY4" fmla="*/ 15344 h 94798"/>
                <a:gd name="connsiteX5" fmla="*/ 50114 w 50411"/>
                <a:gd name="connsiteY5" fmla="*/ 24205 h 94798"/>
                <a:gd name="connsiteX6" fmla="*/ 50411 w 50411"/>
                <a:gd name="connsiteY6" fmla="*/ 25870 h 94798"/>
                <a:gd name="connsiteX7" fmla="*/ 47675 w 50411"/>
                <a:gd name="connsiteY7" fmla="*/ 73329 h 94798"/>
                <a:gd name="connsiteX8" fmla="*/ 49757 w 50411"/>
                <a:gd name="connsiteY8" fmla="*/ 94799 h 94798"/>
                <a:gd name="connsiteX9" fmla="*/ 13300 w 50411"/>
                <a:gd name="connsiteY9" fmla="*/ 76957 h 94798"/>
                <a:gd name="connsiteX10" fmla="*/ 3012 w 50411"/>
                <a:gd name="connsiteY10" fmla="*/ 71367 h 94798"/>
                <a:gd name="connsiteX11" fmla="*/ 1465 w 50411"/>
                <a:gd name="connsiteY11" fmla="*/ 69761 h 9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11" h="94798">
                  <a:moveTo>
                    <a:pt x="1525" y="69702"/>
                  </a:moveTo>
                  <a:cubicBezTo>
                    <a:pt x="1287" y="65836"/>
                    <a:pt x="1227" y="61911"/>
                    <a:pt x="811" y="58045"/>
                  </a:cubicBezTo>
                  <a:cubicBezTo>
                    <a:pt x="-1211" y="39311"/>
                    <a:pt x="752" y="20815"/>
                    <a:pt x="4439" y="2498"/>
                  </a:cubicBezTo>
                  <a:cubicBezTo>
                    <a:pt x="4617" y="1606"/>
                    <a:pt x="5093" y="833"/>
                    <a:pt x="5391" y="0"/>
                  </a:cubicBezTo>
                  <a:cubicBezTo>
                    <a:pt x="13479" y="5115"/>
                    <a:pt x="21508" y="10348"/>
                    <a:pt x="29655" y="15344"/>
                  </a:cubicBezTo>
                  <a:cubicBezTo>
                    <a:pt x="36078" y="19269"/>
                    <a:pt x="42561" y="22956"/>
                    <a:pt x="50114" y="24205"/>
                  </a:cubicBezTo>
                  <a:cubicBezTo>
                    <a:pt x="50173" y="24741"/>
                    <a:pt x="50292" y="25335"/>
                    <a:pt x="50411" y="25870"/>
                  </a:cubicBezTo>
                  <a:cubicBezTo>
                    <a:pt x="47021" y="41512"/>
                    <a:pt x="46129" y="57331"/>
                    <a:pt x="47675" y="73329"/>
                  </a:cubicBezTo>
                  <a:cubicBezTo>
                    <a:pt x="48389" y="80466"/>
                    <a:pt x="49043" y="87603"/>
                    <a:pt x="49757" y="94799"/>
                  </a:cubicBezTo>
                  <a:cubicBezTo>
                    <a:pt x="37030" y="90041"/>
                    <a:pt x="25195" y="83440"/>
                    <a:pt x="13300" y="76957"/>
                  </a:cubicBezTo>
                  <a:cubicBezTo>
                    <a:pt x="9851" y="75114"/>
                    <a:pt x="6461" y="73270"/>
                    <a:pt x="3012" y="71367"/>
                  </a:cubicBezTo>
                  <a:lnTo>
                    <a:pt x="1465" y="69761"/>
                  </a:lnTo>
                  <a:close/>
                </a:path>
              </a:pathLst>
            </a:custGeom>
            <a:solidFill>
              <a:srgbClr val="252B5D">
                <a:alpha val="24000"/>
              </a:srgbClr>
            </a:solidFill>
            <a:ln w="5935" cap="flat">
              <a:noFill/>
              <a:prstDash val="solid"/>
              <a:miter/>
            </a:ln>
          </p:spPr>
          <p:txBody>
            <a:bodyPr rtlCol="0" anchor="ctr"/>
            <a:lstStyle/>
            <a:p>
              <a:endParaRPr lang="es-BO"/>
            </a:p>
          </p:txBody>
        </p:sp>
        <p:sp>
          <p:nvSpPr>
            <p:cNvPr id="411" name="Forma libre: forma 410">
              <a:extLst>
                <a:ext uri="{FF2B5EF4-FFF2-40B4-BE49-F238E27FC236}">
                  <a16:creationId xmlns:a16="http://schemas.microsoft.com/office/drawing/2014/main" id="{42D86DE2-07EF-573E-1034-872AFFDF1C06}"/>
                </a:ext>
              </a:extLst>
            </p:cNvPr>
            <p:cNvSpPr/>
            <p:nvPr/>
          </p:nvSpPr>
          <p:spPr>
            <a:xfrm>
              <a:off x="10676215" y="1878044"/>
              <a:ext cx="37052" cy="35760"/>
            </a:xfrm>
            <a:custGeom>
              <a:avLst/>
              <a:gdLst>
                <a:gd name="connsiteX0" fmla="*/ 20817 w 37052"/>
                <a:gd name="connsiteY0" fmla="*/ 35761 h 35760"/>
                <a:gd name="connsiteX1" fmla="*/ 13680 w 37052"/>
                <a:gd name="connsiteY1" fmla="*/ 34928 h 35760"/>
                <a:gd name="connsiteX2" fmla="*/ 61 w 37052"/>
                <a:gd name="connsiteY2" fmla="*/ 18989 h 35760"/>
                <a:gd name="connsiteX3" fmla="*/ 12015 w 37052"/>
                <a:gd name="connsiteY3" fmla="*/ 969 h 35760"/>
                <a:gd name="connsiteX4" fmla="*/ 36339 w 37052"/>
                <a:gd name="connsiteY4" fmla="*/ 14113 h 35760"/>
                <a:gd name="connsiteX5" fmla="*/ 37053 w 37052"/>
                <a:gd name="connsiteY5" fmla="*/ 18573 h 35760"/>
                <a:gd name="connsiteX6" fmla="*/ 20817 w 37052"/>
                <a:gd name="connsiteY6" fmla="*/ 35761 h 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52" h="35760">
                  <a:moveTo>
                    <a:pt x="20817" y="35761"/>
                  </a:moveTo>
                  <a:cubicBezTo>
                    <a:pt x="18438" y="35523"/>
                    <a:pt x="16000" y="35404"/>
                    <a:pt x="13680" y="34928"/>
                  </a:cubicBezTo>
                  <a:cubicBezTo>
                    <a:pt x="6246" y="33382"/>
                    <a:pt x="596" y="26483"/>
                    <a:pt x="61" y="18989"/>
                  </a:cubicBezTo>
                  <a:cubicBezTo>
                    <a:pt x="-712" y="8939"/>
                    <a:pt x="6008" y="2337"/>
                    <a:pt x="12015" y="969"/>
                  </a:cubicBezTo>
                  <a:cubicBezTo>
                    <a:pt x="23374" y="-1647"/>
                    <a:pt x="32057" y="494"/>
                    <a:pt x="36339" y="14113"/>
                  </a:cubicBezTo>
                  <a:cubicBezTo>
                    <a:pt x="36755" y="15540"/>
                    <a:pt x="36815" y="17086"/>
                    <a:pt x="37053" y="18573"/>
                  </a:cubicBezTo>
                  <a:cubicBezTo>
                    <a:pt x="35031" y="27494"/>
                    <a:pt x="29976" y="33560"/>
                    <a:pt x="20817" y="35761"/>
                  </a:cubicBezTo>
                  <a:close/>
                </a:path>
              </a:pathLst>
            </a:custGeom>
            <a:solidFill>
              <a:srgbClr val="F7F9FA">
                <a:alpha val="24000"/>
              </a:srgbClr>
            </a:solidFill>
            <a:ln w="5935" cap="flat">
              <a:noFill/>
              <a:prstDash val="solid"/>
              <a:miter/>
            </a:ln>
          </p:spPr>
          <p:txBody>
            <a:bodyPr rtlCol="0" anchor="ctr"/>
            <a:lstStyle/>
            <a:p>
              <a:endParaRPr lang="es-BO"/>
            </a:p>
          </p:txBody>
        </p:sp>
        <p:sp>
          <p:nvSpPr>
            <p:cNvPr id="412" name="Forma libre: forma 411">
              <a:extLst>
                <a:ext uri="{FF2B5EF4-FFF2-40B4-BE49-F238E27FC236}">
                  <a16:creationId xmlns:a16="http://schemas.microsoft.com/office/drawing/2014/main" id="{0DB86BB9-0B9F-5471-7F53-53266282951C}"/>
                </a:ext>
              </a:extLst>
            </p:cNvPr>
            <p:cNvSpPr/>
            <p:nvPr/>
          </p:nvSpPr>
          <p:spPr>
            <a:xfrm>
              <a:off x="10697032" y="1896617"/>
              <a:ext cx="74161" cy="45972"/>
            </a:xfrm>
            <a:custGeom>
              <a:avLst/>
              <a:gdLst>
                <a:gd name="connsiteX0" fmla="*/ 0 w 74161"/>
                <a:gd name="connsiteY0" fmla="*/ 17188 h 45972"/>
                <a:gd name="connsiteX1" fmla="*/ 16236 w 74161"/>
                <a:gd name="connsiteY1" fmla="*/ 0 h 45972"/>
                <a:gd name="connsiteX2" fmla="*/ 48529 w 74161"/>
                <a:gd name="connsiteY2" fmla="*/ 14690 h 45972"/>
                <a:gd name="connsiteX3" fmla="*/ 69761 w 74161"/>
                <a:gd name="connsiteY3" fmla="*/ 38003 h 45972"/>
                <a:gd name="connsiteX4" fmla="*/ 74162 w 74161"/>
                <a:gd name="connsiteY4" fmla="*/ 43712 h 45972"/>
                <a:gd name="connsiteX5" fmla="*/ 71605 w 74161"/>
                <a:gd name="connsiteY5" fmla="*/ 45972 h 45972"/>
                <a:gd name="connsiteX6" fmla="*/ 51860 w 74161"/>
                <a:gd name="connsiteY6" fmla="*/ 33661 h 45972"/>
                <a:gd name="connsiteX7" fmla="*/ 50968 w 74161"/>
                <a:gd name="connsiteY7" fmla="*/ 30688 h 45972"/>
                <a:gd name="connsiteX8" fmla="*/ 51265 w 74161"/>
                <a:gd name="connsiteY8" fmla="*/ 30034 h 45972"/>
                <a:gd name="connsiteX9" fmla="*/ 50492 w 74161"/>
                <a:gd name="connsiteY9" fmla="*/ 28844 h 45972"/>
                <a:gd name="connsiteX10" fmla="*/ 35981 w 74161"/>
                <a:gd name="connsiteY10" fmla="*/ 18258 h 45972"/>
                <a:gd name="connsiteX11" fmla="*/ 28547 w 74161"/>
                <a:gd name="connsiteY11" fmla="*/ 20756 h 45972"/>
                <a:gd name="connsiteX12" fmla="*/ 23194 w 74161"/>
                <a:gd name="connsiteY12" fmla="*/ 25395 h 45972"/>
                <a:gd name="connsiteX13" fmla="*/ 13619 w 74161"/>
                <a:gd name="connsiteY13" fmla="*/ 23373 h 45972"/>
                <a:gd name="connsiteX14" fmla="*/ 0 w 74161"/>
                <a:gd name="connsiteY14" fmla="*/ 17128 h 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61" h="45972">
                  <a:moveTo>
                    <a:pt x="0" y="17188"/>
                  </a:moveTo>
                  <a:cubicBezTo>
                    <a:pt x="9159" y="14987"/>
                    <a:pt x="14214" y="8921"/>
                    <a:pt x="16236" y="0"/>
                  </a:cubicBezTo>
                  <a:cubicBezTo>
                    <a:pt x="28666" y="1190"/>
                    <a:pt x="39252" y="6482"/>
                    <a:pt x="48529" y="14690"/>
                  </a:cubicBezTo>
                  <a:cubicBezTo>
                    <a:pt x="56499" y="21707"/>
                    <a:pt x="63397" y="29617"/>
                    <a:pt x="69761" y="38003"/>
                  </a:cubicBezTo>
                  <a:cubicBezTo>
                    <a:pt x="71188" y="39906"/>
                    <a:pt x="72735" y="41809"/>
                    <a:pt x="74162" y="43712"/>
                  </a:cubicBezTo>
                  <a:cubicBezTo>
                    <a:pt x="73329" y="44485"/>
                    <a:pt x="72437" y="45199"/>
                    <a:pt x="71605" y="45972"/>
                  </a:cubicBezTo>
                  <a:cubicBezTo>
                    <a:pt x="65538" y="41036"/>
                    <a:pt x="59115" y="36635"/>
                    <a:pt x="51860" y="33661"/>
                  </a:cubicBezTo>
                  <a:cubicBezTo>
                    <a:pt x="51563" y="32650"/>
                    <a:pt x="51265" y="31699"/>
                    <a:pt x="50968" y="30688"/>
                  </a:cubicBezTo>
                  <a:cubicBezTo>
                    <a:pt x="51087" y="30450"/>
                    <a:pt x="51325" y="30153"/>
                    <a:pt x="51265" y="30034"/>
                  </a:cubicBezTo>
                  <a:cubicBezTo>
                    <a:pt x="51087" y="29617"/>
                    <a:pt x="50730" y="29260"/>
                    <a:pt x="50492" y="28844"/>
                  </a:cubicBezTo>
                  <a:cubicBezTo>
                    <a:pt x="46805" y="20637"/>
                    <a:pt x="42998" y="17663"/>
                    <a:pt x="35981" y="18258"/>
                  </a:cubicBezTo>
                  <a:cubicBezTo>
                    <a:pt x="33423" y="18496"/>
                    <a:pt x="30807" y="19507"/>
                    <a:pt x="28547" y="20756"/>
                  </a:cubicBezTo>
                  <a:cubicBezTo>
                    <a:pt x="26525" y="21886"/>
                    <a:pt x="24978" y="23848"/>
                    <a:pt x="23194" y="25395"/>
                  </a:cubicBezTo>
                  <a:cubicBezTo>
                    <a:pt x="19983" y="24741"/>
                    <a:pt x="16771" y="24205"/>
                    <a:pt x="13619" y="23373"/>
                  </a:cubicBezTo>
                  <a:cubicBezTo>
                    <a:pt x="8742" y="22124"/>
                    <a:pt x="4044" y="20280"/>
                    <a:pt x="0" y="17128"/>
                  </a:cubicBezTo>
                  <a:close/>
                </a:path>
              </a:pathLst>
            </a:custGeom>
            <a:solidFill>
              <a:srgbClr val="184794">
                <a:alpha val="24000"/>
              </a:srgbClr>
            </a:solidFill>
            <a:ln w="5935" cap="flat">
              <a:noFill/>
              <a:prstDash val="solid"/>
              <a:miter/>
            </a:ln>
          </p:spPr>
          <p:txBody>
            <a:bodyPr rtlCol="0" anchor="ctr"/>
            <a:lstStyle/>
            <a:p>
              <a:endParaRPr lang="es-BO"/>
            </a:p>
          </p:txBody>
        </p:sp>
        <p:sp>
          <p:nvSpPr>
            <p:cNvPr id="413" name="Forma libre: forma 412">
              <a:extLst>
                <a:ext uri="{FF2B5EF4-FFF2-40B4-BE49-F238E27FC236}">
                  <a16:creationId xmlns:a16="http://schemas.microsoft.com/office/drawing/2014/main" id="{706BD8F5-8827-0096-F3B6-C7A5FDF5F453}"/>
                </a:ext>
              </a:extLst>
            </p:cNvPr>
            <p:cNvSpPr/>
            <p:nvPr/>
          </p:nvSpPr>
          <p:spPr>
            <a:xfrm>
              <a:off x="10762602" y="1944136"/>
              <a:ext cx="15609" cy="8801"/>
            </a:xfrm>
            <a:custGeom>
              <a:avLst/>
              <a:gdLst>
                <a:gd name="connsiteX0" fmla="*/ 15609 w 15609"/>
                <a:gd name="connsiteY0" fmla="*/ 8802 h 8801"/>
                <a:gd name="connsiteX1" fmla="*/ 979 w 15609"/>
                <a:gd name="connsiteY1" fmla="*/ 6542 h 8801"/>
                <a:gd name="connsiteX2" fmla="*/ 2287 w 15609"/>
                <a:gd name="connsiteY2" fmla="*/ 1487 h 8801"/>
                <a:gd name="connsiteX3" fmla="*/ 6212 w 15609"/>
                <a:gd name="connsiteY3" fmla="*/ 0 h 8801"/>
                <a:gd name="connsiteX4" fmla="*/ 11268 w 15609"/>
                <a:gd name="connsiteY4" fmla="*/ 2260 h 8801"/>
                <a:gd name="connsiteX5" fmla="*/ 15550 w 15609"/>
                <a:gd name="connsiteY5" fmla="*/ 8802 h 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9" h="8801">
                  <a:moveTo>
                    <a:pt x="15609" y="8802"/>
                  </a:moveTo>
                  <a:cubicBezTo>
                    <a:pt x="10732" y="8088"/>
                    <a:pt x="5856" y="7315"/>
                    <a:pt x="979" y="6542"/>
                  </a:cubicBezTo>
                  <a:cubicBezTo>
                    <a:pt x="-567" y="3152"/>
                    <a:pt x="-389" y="2617"/>
                    <a:pt x="2287" y="1487"/>
                  </a:cubicBezTo>
                  <a:cubicBezTo>
                    <a:pt x="3596" y="951"/>
                    <a:pt x="4904" y="476"/>
                    <a:pt x="6212" y="0"/>
                  </a:cubicBezTo>
                  <a:cubicBezTo>
                    <a:pt x="7878" y="773"/>
                    <a:pt x="9602" y="1487"/>
                    <a:pt x="11268" y="2260"/>
                  </a:cubicBezTo>
                  <a:cubicBezTo>
                    <a:pt x="14301" y="3390"/>
                    <a:pt x="15371" y="5769"/>
                    <a:pt x="15550" y="8802"/>
                  </a:cubicBezTo>
                  <a:close/>
                </a:path>
              </a:pathLst>
            </a:custGeom>
            <a:solidFill>
              <a:srgbClr val="F7F9FA">
                <a:alpha val="24000"/>
              </a:srgbClr>
            </a:solidFill>
            <a:ln w="5935" cap="flat">
              <a:noFill/>
              <a:prstDash val="solid"/>
              <a:miter/>
            </a:ln>
          </p:spPr>
          <p:txBody>
            <a:bodyPr rtlCol="0" anchor="ctr"/>
            <a:lstStyle/>
            <a:p>
              <a:endParaRPr lang="es-BO"/>
            </a:p>
          </p:txBody>
        </p:sp>
        <p:sp>
          <p:nvSpPr>
            <p:cNvPr id="414" name="Forma libre: forma 413">
              <a:extLst>
                <a:ext uri="{FF2B5EF4-FFF2-40B4-BE49-F238E27FC236}">
                  <a16:creationId xmlns:a16="http://schemas.microsoft.com/office/drawing/2014/main" id="{57866432-E3B7-1C81-DFE1-DC6C00214841}"/>
                </a:ext>
              </a:extLst>
            </p:cNvPr>
            <p:cNvSpPr/>
            <p:nvPr/>
          </p:nvSpPr>
          <p:spPr>
            <a:xfrm>
              <a:off x="10768696" y="1940330"/>
              <a:ext cx="5458" cy="6066"/>
            </a:xfrm>
            <a:custGeom>
              <a:avLst/>
              <a:gdLst>
                <a:gd name="connsiteX0" fmla="*/ 5234 w 5458"/>
                <a:gd name="connsiteY0" fmla="*/ 6066 h 6066"/>
                <a:gd name="connsiteX1" fmla="*/ 178 w 5458"/>
                <a:gd name="connsiteY1" fmla="*/ 3806 h 6066"/>
                <a:gd name="connsiteX2" fmla="*/ 0 w 5458"/>
                <a:gd name="connsiteY2" fmla="*/ 2260 h 6066"/>
                <a:gd name="connsiteX3" fmla="*/ 2557 w 5458"/>
                <a:gd name="connsiteY3" fmla="*/ 0 h 6066"/>
                <a:gd name="connsiteX4" fmla="*/ 5234 w 5458"/>
                <a:gd name="connsiteY4" fmla="*/ 6066 h 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 h="6066">
                  <a:moveTo>
                    <a:pt x="5234" y="6066"/>
                  </a:moveTo>
                  <a:cubicBezTo>
                    <a:pt x="3568" y="5293"/>
                    <a:pt x="1844" y="4579"/>
                    <a:pt x="178" y="3806"/>
                  </a:cubicBezTo>
                  <a:cubicBezTo>
                    <a:pt x="59" y="3271"/>
                    <a:pt x="0" y="2795"/>
                    <a:pt x="0" y="2260"/>
                  </a:cubicBezTo>
                  <a:cubicBezTo>
                    <a:pt x="833" y="1487"/>
                    <a:pt x="1725" y="773"/>
                    <a:pt x="2557" y="0"/>
                  </a:cubicBezTo>
                  <a:cubicBezTo>
                    <a:pt x="4936" y="1368"/>
                    <a:pt x="5947" y="3330"/>
                    <a:pt x="5234" y="6066"/>
                  </a:cubicBezTo>
                  <a:close/>
                </a:path>
              </a:pathLst>
            </a:custGeom>
            <a:solidFill>
              <a:srgbClr val="83B9C9">
                <a:alpha val="24000"/>
              </a:srgbClr>
            </a:solidFill>
            <a:ln w="5935" cap="flat">
              <a:noFill/>
              <a:prstDash val="solid"/>
              <a:miter/>
            </a:ln>
          </p:spPr>
          <p:txBody>
            <a:bodyPr rtlCol="0" anchor="ctr"/>
            <a:lstStyle/>
            <a:p>
              <a:endParaRPr lang="es-BO"/>
            </a:p>
          </p:txBody>
        </p:sp>
        <p:sp>
          <p:nvSpPr>
            <p:cNvPr id="415" name="Forma libre: forma 414">
              <a:extLst>
                <a:ext uri="{FF2B5EF4-FFF2-40B4-BE49-F238E27FC236}">
                  <a16:creationId xmlns:a16="http://schemas.microsoft.com/office/drawing/2014/main" id="{68502F0D-5A2C-3AE7-FE36-51057919DBA8}"/>
                </a:ext>
              </a:extLst>
            </p:cNvPr>
            <p:cNvSpPr/>
            <p:nvPr/>
          </p:nvSpPr>
          <p:spPr>
            <a:xfrm>
              <a:off x="10796066" y="1829414"/>
              <a:ext cx="23240" cy="78087"/>
            </a:xfrm>
            <a:custGeom>
              <a:avLst/>
              <a:gdLst>
                <a:gd name="connsiteX0" fmla="*/ 2841 w 23240"/>
                <a:gd name="connsiteY0" fmla="*/ 68869 h 78087"/>
                <a:gd name="connsiteX1" fmla="*/ 760 w 23240"/>
                <a:gd name="connsiteY1" fmla="*/ 47399 h 78087"/>
                <a:gd name="connsiteX2" fmla="*/ 3496 w 23240"/>
                <a:gd name="connsiteY2" fmla="*/ 0 h 78087"/>
                <a:gd name="connsiteX3" fmla="*/ 12000 w 23240"/>
                <a:gd name="connsiteY3" fmla="*/ 1903 h 78087"/>
                <a:gd name="connsiteX4" fmla="*/ 23003 w 23240"/>
                <a:gd name="connsiteY4" fmla="*/ 4877 h 78087"/>
                <a:gd name="connsiteX5" fmla="*/ 23240 w 23240"/>
                <a:gd name="connsiteY5" fmla="*/ 4877 h 78087"/>
                <a:gd name="connsiteX6" fmla="*/ 18840 w 23240"/>
                <a:gd name="connsiteY6" fmla="*/ 26941 h 78087"/>
                <a:gd name="connsiteX7" fmla="*/ 22110 w 23240"/>
                <a:gd name="connsiteY7" fmla="*/ 78087 h 78087"/>
                <a:gd name="connsiteX8" fmla="*/ 21218 w 23240"/>
                <a:gd name="connsiteY8" fmla="*/ 77968 h 78087"/>
                <a:gd name="connsiteX9" fmla="*/ 3793 w 23240"/>
                <a:gd name="connsiteY9" fmla="*/ 70832 h 78087"/>
                <a:gd name="connsiteX10" fmla="*/ 2841 w 23240"/>
                <a:gd name="connsiteY10" fmla="*/ 68810 h 7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 h="78087">
                  <a:moveTo>
                    <a:pt x="2841" y="68869"/>
                  </a:moveTo>
                  <a:cubicBezTo>
                    <a:pt x="2128" y="61732"/>
                    <a:pt x="1474" y="54596"/>
                    <a:pt x="760" y="47399"/>
                  </a:cubicBezTo>
                  <a:cubicBezTo>
                    <a:pt x="-846" y="31461"/>
                    <a:pt x="106" y="15641"/>
                    <a:pt x="3496" y="0"/>
                  </a:cubicBezTo>
                  <a:cubicBezTo>
                    <a:pt x="6350" y="654"/>
                    <a:pt x="9205" y="1189"/>
                    <a:pt x="12000" y="1903"/>
                  </a:cubicBezTo>
                  <a:cubicBezTo>
                    <a:pt x="15687" y="2855"/>
                    <a:pt x="19375" y="3866"/>
                    <a:pt x="23003" y="4877"/>
                  </a:cubicBezTo>
                  <a:lnTo>
                    <a:pt x="23240" y="4877"/>
                  </a:lnTo>
                  <a:cubicBezTo>
                    <a:pt x="20386" y="12013"/>
                    <a:pt x="19553" y="19447"/>
                    <a:pt x="18840" y="26941"/>
                  </a:cubicBezTo>
                  <a:cubicBezTo>
                    <a:pt x="17174" y="44188"/>
                    <a:pt x="18185" y="61197"/>
                    <a:pt x="22110" y="78087"/>
                  </a:cubicBezTo>
                  <a:cubicBezTo>
                    <a:pt x="21813" y="78087"/>
                    <a:pt x="21516" y="78087"/>
                    <a:pt x="21218" y="77968"/>
                  </a:cubicBezTo>
                  <a:cubicBezTo>
                    <a:pt x="15390" y="75589"/>
                    <a:pt x="9621" y="73210"/>
                    <a:pt x="3793" y="70832"/>
                  </a:cubicBezTo>
                  <a:lnTo>
                    <a:pt x="2841" y="68810"/>
                  </a:lnTo>
                  <a:close/>
                </a:path>
              </a:pathLst>
            </a:custGeom>
            <a:solidFill>
              <a:srgbClr val="38ADD7">
                <a:alpha val="24000"/>
              </a:srgbClr>
            </a:solidFill>
            <a:ln w="5935" cap="flat">
              <a:noFill/>
              <a:prstDash val="solid"/>
              <a:miter/>
            </a:ln>
          </p:spPr>
          <p:txBody>
            <a:bodyPr rtlCol="0" anchor="ctr"/>
            <a:lstStyle/>
            <a:p>
              <a:endParaRPr lang="es-BO"/>
            </a:p>
          </p:txBody>
        </p:sp>
        <p:sp>
          <p:nvSpPr>
            <p:cNvPr id="416" name="Forma libre: forma 415">
              <a:extLst>
                <a:ext uri="{FF2B5EF4-FFF2-40B4-BE49-F238E27FC236}">
                  <a16:creationId xmlns:a16="http://schemas.microsoft.com/office/drawing/2014/main" id="{ADB69463-10C8-DB77-FAEC-5D840485F9A1}"/>
                </a:ext>
              </a:extLst>
            </p:cNvPr>
            <p:cNvSpPr/>
            <p:nvPr/>
          </p:nvSpPr>
          <p:spPr>
            <a:xfrm>
              <a:off x="10799859" y="1900245"/>
              <a:ext cx="39608" cy="60067"/>
            </a:xfrm>
            <a:custGeom>
              <a:avLst/>
              <a:gdLst>
                <a:gd name="connsiteX0" fmla="*/ 0 w 39608"/>
                <a:gd name="connsiteY0" fmla="*/ 0 h 60067"/>
                <a:gd name="connsiteX1" fmla="*/ 17425 w 39608"/>
                <a:gd name="connsiteY1" fmla="*/ 7137 h 60067"/>
                <a:gd name="connsiteX2" fmla="*/ 18972 w 39608"/>
                <a:gd name="connsiteY2" fmla="*/ 12311 h 60067"/>
                <a:gd name="connsiteX3" fmla="*/ 36694 w 39608"/>
                <a:gd name="connsiteY3" fmla="*/ 54179 h 60067"/>
                <a:gd name="connsiteX4" fmla="*/ 39609 w 39608"/>
                <a:gd name="connsiteY4" fmla="*/ 59651 h 60067"/>
                <a:gd name="connsiteX5" fmla="*/ 22362 w 39608"/>
                <a:gd name="connsiteY5" fmla="*/ 60067 h 60067"/>
                <a:gd name="connsiteX6" fmla="*/ 19388 w 39608"/>
                <a:gd name="connsiteY6" fmla="*/ 57807 h 60067"/>
                <a:gd name="connsiteX7" fmla="*/ 119 w 39608"/>
                <a:gd name="connsiteY7" fmla="*/ 4460 h 60067"/>
                <a:gd name="connsiteX8" fmla="*/ 59 w 39608"/>
                <a:gd name="connsiteY8" fmla="*/ 0 h 6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8" h="60067">
                  <a:moveTo>
                    <a:pt x="0" y="0"/>
                  </a:moveTo>
                  <a:cubicBezTo>
                    <a:pt x="5828" y="2379"/>
                    <a:pt x="11597" y="4758"/>
                    <a:pt x="17425" y="7137"/>
                  </a:cubicBezTo>
                  <a:cubicBezTo>
                    <a:pt x="17961" y="8861"/>
                    <a:pt x="18615" y="10527"/>
                    <a:pt x="18972" y="12311"/>
                  </a:cubicBezTo>
                  <a:cubicBezTo>
                    <a:pt x="22124" y="27417"/>
                    <a:pt x="28368" y="41214"/>
                    <a:pt x="36694" y="54179"/>
                  </a:cubicBezTo>
                  <a:cubicBezTo>
                    <a:pt x="37824" y="55904"/>
                    <a:pt x="38657" y="57807"/>
                    <a:pt x="39609" y="59651"/>
                  </a:cubicBezTo>
                  <a:cubicBezTo>
                    <a:pt x="33840" y="59770"/>
                    <a:pt x="28071" y="59948"/>
                    <a:pt x="22362" y="60067"/>
                  </a:cubicBezTo>
                  <a:cubicBezTo>
                    <a:pt x="21351" y="59294"/>
                    <a:pt x="20399" y="58521"/>
                    <a:pt x="19388" y="57807"/>
                  </a:cubicBezTo>
                  <a:cubicBezTo>
                    <a:pt x="8742" y="41571"/>
                    <a:pt x="3330" y="23432"/>
                    <a:pt x="119" y="4460"/>
                  </a:cubicBezTo>
                  <a:cubicBezTo>
                    <a:pt x="-119" y="3033"/>
                    <a:pt x="119" y="1487"/>
                    <a:pt x="59" y="0"/>
                  </a:cubicBezTo>
                  <a:close/>
                </a:path>
              </a:pathLst>
            </a:custGeom>
            <a:solidFill>
              <a:srgbClr val="9ED6E1">
                <a:alpha val="24000"/>
              </a:srgbClr>
            </a:solidFill>
            <a:ln w="5935" cap="flat">
              <a:noFill/>
              <a:prstDash val="solid"/>
              <a:miter/>
            </a:ln>
          </p:spPr>
          <p:txBody>
            <a:bodyPr rtlCol="0" anchor="ctr"/>
            <a:lstStyle/>
            <a:p>
              <a:endParaRPr lang="es-BO"/>
            </a:p>
          </p:txBody>
        </p:sp>
        <p:sp>
          <p:nvSpPr>
            <p:cNvPr id="417" name="Forma libre: forma 416">
              <a:extLst>
                <a:ext uri="{FF2B5EF4-FFF2-40B4-BE49-F238E27FC236}">
                  <a16:creationId xmlns:a16="http://schemas.microsoft.com/office/drawing/2014/main" id="{B93AF3A6-1247-8010-90E2-EA1F0E63E172}"/>
                </a:ext>
              </a:extLst>
            </p:cNvPr>
            <p:cNvSpPr/>
            <p:nvPr/>
          </p:nvSpPr>
          <p:spPr>
            <a:xfrm>
              <a:off x="10747276" y="1925461"/>
              <a:ext cx="1029" cy="1843"/>
            </a:xfrm>
            <a:custGeom>
              <a:avLst/>
              <a:gdLst>
                <a:gd name="connsiteX0" fmla="*/ 247 w 1029"/>
                <a:gd name="connsiteY0" fmla="*/ 0 h 1843"/>
                <a:gd name="connsiteX1" fmla="*/ 1020 w 1029"/>
                <a:gd name="connsiteY1" fmla="*/ 1190 h 1843"/>
                <a:gd name="connsiteX2" fmla="*/ 723 w 1029"/>
                <a:gd name="connsiteY2" fmla="*/ 1844 h 1843"/>
                <a:gd name="connsiteX3" fmla="*/ 9 w 1029"/>
                <a:gd name="connsiteY3" fmla="*/ 714 h 1843"/>
                <a:gd name="connsiteX4" fmla="*/ 247 w 1029"/>
                <a:gd name="connsiteY4" fmla="*/ 60 h 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 h="1843">
                  <a:moveTo>
                    <a:pt x="247" y="0"/>
                  </a:moveTo>
                  <a:cubicBezTo>
                    <a:pt x="545" y="357"/>
                    <a:pt x="842" y="773"/>
                    <a:pt x="1020" y="1190"/>
                  </a:cubicBezTo>
                  <a:cubicBezTo>
                    <a:pt x="1080" y="1308"/>
                    <a:pt x="842" y="1606"/>
                    <a:pt x="723" y="1844"/>
                  </a:cubicBezTo>
                  <a:cubicBezTo>
                    <a:pt x="485" y="1487"/>
                    <a:pt x="188" y="1070"/>
                    <a:pt x="9" y="714"/>
                  </a:cubicBezTo>
                  <a:cubicBezTo>
                    <a:pt x="-50" y="535"/>
                    <a:pt x="188" y="297"/>
                    <a:pt x="247" y="60"/>
                  </a:cubicBezTo>
                  <a:close/>
                </a:path>
              </a:pathLst>
            </a:custGeom>
            <a:solidFill>
              <a:srgbClr val="83B9C9">
                <a:alpha val="24000"/>
              </a:srgbClr>
            </a:solidFill>
            <a:ln w="5935" cap="flat">
              <a:noFill/>
              <a:prstDash val="solid"/>
              <a:miter/>
            </a:ln>
          </p:spPr>
          <p:txBody>
            <a:bodyPr rtlCol="0" anchor="ctr"/>
            <a:lstStyle/>
            <a:p>
              <a:endParaRPr lang="es-BO"/>
            </a:p>
          </p:txBody>
        </p:sp>
        <p:sp>
          <p:nvSpPr>
            <p:cNvPr id="418" name="Forma libre: forma 417">
              <a:extLst>
                <a:ext uri="{FF2B5EF4-FFF2-40B4-BE49-F238E27FC236}">
                  <a16:creationId xmlns:a16="http://schemas.microsoft.com/office/drawing/2014/main" id="{BBD48675-8D3C-8797-8300-C03EB026ED9F}"/>
                </a:ext>
              </a:extLst>
            </p:cNvPr>
            <p:cNvSpPr/>
            <p:nvPr/>
          </p:nvSpPr>
          <p:spPr>
            <a:xfrm>
              <a:off x="10547399" y="1612518"/>
              <a:ext cx="27685" cy="61375"/>
            </a:xfrm>
            <a:custGeom>
              <a:avLst/>
              <a:gdLst>
                <a:gd name="connsiteX0" fmla="*/ 59 w 27685"/>
                <a:gd name="connsiteY0" fmla="*/ 0 h 61375"/>
                <a:gd name="connsiteX1" fmla="*/ 25870 w 27685"/>
                <a:gd name="connsiteY1" fmla="*/ 26465 h 61375"/>
                <a:gd name="connsiteX2" fmla="*/ 27536 w 27685"/>
                <a:gd name="connsiteY2" fmla="*/ 30628 h 61375"/>
                <a:gd name="connsiteX3" fmla="*/ 27595 w 27685"/>
                <a:gd name="connsiteY3" fmla="*/ 37765 h 61375"/>
                <a:gd name="connsiteX4" fmla="*/ 24800 w 27685"/>
                <a:gd name="connsiteY4" fmla="*/ 56142 h 61375"/>
                <a:gd name="connsiteX5" fmla="*/ 23848 w 27685"/>
                <a:gd name="connsiteY5" fmla="*/ 61375 h 61375"/>
                <a:gd name="connsiteX6" fmla="*/ 22302 w 27685"/>
                <a:gd name="connsiteY6" fmla="*/ 61256 h 61375"/>
                <a:gd name="connsiteX7" fmla="*/ 13322 w 27685"/>
                <a:gd name="connsiteY7" fmla="*/ 38835 h 61375"/>
                <a:gd name="connsiteX8" fmla="*/ 0 w 27685"/>
                <a:gd name="connsiteY8" fmla="*/ 0 h 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 h="61375">
                  <a:moveTo>
                    <a:pt x="59" y="0"/>
                  </a:moveTo>
                  <a:cubicBezTo>
                    <a:pt x="13143" y="4460"/>
                    <a:pt x="20875" y="14095"/>
                    <a:pt x="25870" y="26465"/>
                  </a:cubicBezTo>
                  <a:cubicBezTo>
                    <a:pt x="26406" y="27833"/>
                    <a:pt x="26941" y="29201"/>
                    <a:pt x="27536" y="30628"/>
                  </a:cubicBezTo>
                  <a:cubicBezTo>
                    <a:pt x="27536" y="33007"/>
                    <a:pt x="27536" y="35386"/>
                    <a:pt x="27595" y="37765"/>
                  </a:cubicBezTo>
                  <a:cubicBezTo>
                    <a:pt x="27952" y="44069"/>
                    <a:pt x="27298" y="50254"/>
                    <a:pt x="24800" y="56142"/>
                  </a:cubicBezTo>
                  <a:cubicBezTo>
                    <a:pt x="24146" y="57748"/>
                    <a:pt x="24146" y="59651"/>
                    <a:pt x="23848" y="61375"/>
                  </a:cubicBezTo>
                  <a:cubicBezTo>
                    <a:pt x="23313" y="61375"/>
                    <a:pt x="22837" y="61256"/>
                    <a:pt x="22302" y="61256"/>
                  </a:cubicBezTo>
                  <a:cubicBezTo>
                    <a:pt x="19329" y="53763"/>
                    <a:pt x="16414" y="46269"/>
                    <a:pt x="13322" y="38835"/>
                  </a:cubicBezTo>
                  <a:cubicBezTo>
                    <a:pt x="8029" y="26168"/>
                    <a:pt x="2676" y="13560"/>
                    <a:pt x="0" y="0"/>
                  </a:cubicBezTo>
                  <a:close/>
                </a:path>
              </a:pathLst>
            </a:custGeom>
            <a:solidFill>
              <a:srgbClr val="6EC6D9">
                <a:alpha val="24000"/>
              </a:srgbClr>
            </a:solidFill>
            <a:ln w="5935" cap="flat">
              <a:noFill/>
              <a:prstDash val="solid"/>
              <a:miter/>
            </a:ln>
          </p:spPr>
          <p:txBody>
            <a:bodyPr rtlCol="0" anchor="ctr"/>
            <a:lstStyle/>
            <a:p>
              <a:endParaRPr lang="es-BO"/>
            </a:p>
          </p:txBody>
        </p:sp>
        <p:sp>
          <p:nvSpPr>
            <p:cNvPr id="419" name="Forma libre: forma 418">
              <a:extLst>
                <a:ext uri="{FF2B5EF4-FFF2-40B4-BE49-F238E27FC236}">
                  <a16:creationId xmlns:a16="http://schemas.microsoft.com/office/drawing/2014/main" id="{C4C5B73D-ACC7-8BD9-9C30-E58A550C0102}"/>
                </a:ext>
              </a:extLst>
            </p:cNvPr>
            <p:cNvSpPr/>
            <p:nvPr/>
          </p:nvSpPr>
          <p:spPr>
            <a:xfrm>
              <a:off x="10518733" y="1637733"/>
              <a:ext cx="27181" cy="28726"/>
            </a:xfrm>
            <a:custGeom>
              <a:avLst/>
              <a:gdLst>
                <a:gd name="connsiteX0" fmla="*/ 27179 w 27181"/>
                <a:gd name="connsiteY0" fmla="*/ 14929 h 28726"/>
                <a:gd name="connsiteX1" fmla="*/ 13679 w 27181"/>
                <a:gd name="connsiteY1" fmla="*/ 28727 h 28726"/>
                <a:gd name="connsiteX2" fmla="*/ 0 w 27181"/>
                <a:gd name="connsiteY2" fmla="*/ 13324 h 28726"/>
                <a:gd name="connsiteX3" fmla="*/ 13858 w 27181"/>
                <a:gd name="connsiteY3" fmla="*/ 2 h 28726"/>
                <a:gd name="connsiteX4" fmla="*/ 27179 w 27181"/>
                <a:gd name="connsiteY4" fmla="*/ 14989 h 28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1" h="28726">
                  <a:moveTo>
                    <a:pt x="27179" y="14929"/>
                  </a:moveTo>
                  <a:cubicBezTo>
                    <a:pt x="27120" y="22423"/>
                    <a:pt x="20994" y="28667"/>
                    <a:pt x="13679" y="28727"/>
                  </a:cubicBezTo>
                  <a:cubicBezTo>
                    <a:pt x="5650" y="28727"/>
                    <a:pt x="-59" y="22304"/>
                    <a:pt x="0" y="13324"/>
                  </a:cubicBezTo>
                  <a:cubicBezTo>
                    <a:pt x="0" y="6008"/>
                    <a:pt x="6483" y="-117"/>
                    <a:pt x="13858" y="2"/>
                  </a:cubicBezTo>
                  <a:cubicBezTo>
                    <a:pt x="21648" y="180"/>
                    <a:pt x="27298" y="6484"/>
                    <a:pt x="27179" y="14989"/>
                  </a:cubicBezTo>
                  <a:close/>
                </a:path>
              </a:pathLst>
            </a:custGeom>
            <a:solidFill>
              <a:srgbClr val="9ED6E1">
                <a:alpha val="24000"/>
              </a:srgbClr>
            </a:solidFill>
            <a:ln w="5935" cap="flat">
              <a:noFill/>
              <a:prstDash val="solid"/>
              <a:miter/>
            </a:ln>
          </p:spPr>
          <p:txBody>
            <a:bodyPr rtlCol="0" anchor="ctr"/>
            <a:lstStyle/>
            <a:p>
              <a:endParaRPr lang="es-BO"/>
            </a:p>
          </p:txBody>
        </p:sp>
        <p:sp>
          <p:nvSpPr>
            <p:cNvPr id="420" name="Forma libre: forma 419">
              <a:extLst>
                <a:ext uri="{FF2B5EF4-FFF2-40B4-BE49-F238E27FC236}">
                  <a16:creationId xmlns:a16="http://schemas.microsoft.com/office/drawing/2014/main" id="{88EF45DF-04F2-4353-837B-DABD8B21C99F}"/>
                </a:ext>
              </a:extLst>
            </p:cNvPr>
            <p:cNvSpPr/>
            <p:nvPr/>
          </p:nvSpPr>
          <p:spPr>
            <a:xfrm>
              <a:off x="10587484" y="1704760"/>
              <a:ext cx="18441" cy="30925"/>
            </a:xfrm>
            <a:custGeom>
              <a:avLst/>
              <a:gdLst>
                <a:gd name="connsiteX0" fmla="*/ 0 w 18441"/>
                <a:gd name="connsiteY0" fmla="*/ 0 h 30925"/>
                <a:gd name="connsiteX1" fmla="*/ 4104 w 18441"/>
                <a:gd name="connsiteY1" fmla="*/ 1189 h 30925"/>
                <a:gd name="connsiteX2" fmla="*/ 18199 w 18441"/>
                <a:gd name="connsiteY2" fmla="*/ 30925 h 30925"/>
                <a:gd name="connsiteX3" fmla="*/ 6780 w 18441"/>
                <a:gd name="connsiteY3" fmla="*/ 14154 h 30925"/>
                <a:gd name="connsiteX4" fmla="*/ 1308 w 18441"/>
                <a:gd name="connsiteY4" fmla="*/ 5055 h 30925"/>
                <a:gd name="connsiteX5" fmla="*/ 59 w 18441"/>
                <a:gd name="connsiteY5" fmla="*/ 0 h 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1" h="30925">
                  <a:moveTo>
                    <a:pt x="0" y="0"/>
                  </a:moveTo>
                  <a:cubicBezTo>
                    <a:pt x="1368" y="357"/>
                    <a:pt x="3093" y="357"/>
                    <a:pt x="4104" y="1189"/>
                  </a:cubicBezTo>
                  <a:cubicBezTo>
                    <a:pt x="13262" y="8980"/>
                    <a:pt x="19804" y="18020"/>
                    <a:pt x="18199" y="30925"/>
                  </a:cubicBezTo>
                  <a:cubicBezTo>
                    <a:pt x="13322" y="26108"/>
                    <a:pt x="10646" y="19685"/>
                    <a:pt x="6780" y="14154"/>
                  </a:cubicBezTo>
                  <a:cubicBezTo>
                    <a:pt x="4758" y="11240"/>
                    <a:pt x="2914" y="8207"/>
                    <a:pt x="1308" y="5055"/>
                  </a:cubicBezTo>
                  <a:cubicBezTo>
                    <a:pt x="535" y="3568"/>
                    <a:pt x="416" y="1725"/>
                    <a:pt x="59" y="0"/>
                  </a:cubicBezTo>
                  <a:close/>
                </a:path>
              </a:pathLst>
            </a:custGeom>
            <a:solidFill>
              <a:srgbClr val="6EC6D9">
                <a:alpha val="24000"/>
              </a:srgbClr>
            </a:solidFill>
            <a:ln w="5935" cap="flat">
              <a:noFill/>
              <a:prstDash val="solid"/>
              <a:miter/>
            </a:ln>
          </p:spPr>
          <p:txBody>
            <a:bodyPr rtlCol="0" anchor="ctr"/>
            <a:lstStyle/>
            <a:p>
              <a:endParaRPr lang="es-BO"/>
            </a:p>
          </p:txBody>
        </p:sp>
        <p:sp>
          <p:nvSpPr>
            <p:cNvPr id="421" name="Forma libre: forma 420">
              <a:extLst>
                <a:ext uri="{FF2B5EF4-FFF2-40B4-BE49-F238E27FC236}">
                  <a16:creationId xmlns:a16="http://schemas.microsoft.com/office/drawing/2014/main" id="{F8935BEE-256D-B7BC-EB60-E740F021C0A0}"/>
                </a:ext>
              </a:extLst>
            </p:cNvPr>
            <p:cNvSpPr/>
            <p:nvPr/>
          </p:nvSpPr>
          <p:spPr>
            <a:xfrm>
              <a:off x="10585640" y="1702797"/>
              <a:ext cx="1903" cy="2022"/>
            </a:xfrm>
            <a:custGeom>
              <a:avLst/>
              <a:gdLst>
                <a:gd name="connsiteX0" fmla="*/ 0 w 1903"/>
                <a:gd name="connsiteY0" fmla="*/ 0 h 2022"/>
                <a:gd name="connsiteX1" fmla="*/ 1903 w 1903"/>
                <a:gd name="connsiteY1" fmla="*/ 2022 h 2022"/>
                <a:gd name="connsiteX2" fmla="*/ 0 w 1903"/>
                <a:gd name="connsiteY2" fmla="*/ 0 h 2022"/>
              </a:gdLst>
              <a:ahLst/>
              <a:cxnLst>
                <a:cxn ang="0">
                  <a:pos x="connsiteX0" y="connsiteY0"/>
                </a:cxn>
                <a:cxn ang="0">
                  <a:pos x="connsiteX1" y="connsiteY1"/>
                </a:cxn>
                <a:cxn ang="0">
                  <a:pos x="connsiteX2" y="connsiteY2"/>
                </a:cxn>
              </a:cxnLst>
              <a:rect l="l" t="t" r="r" b="b"/>
              <a:pathLst>
                <a:path w="1903" h="2022">
                  <a:moveTo>
                    <a:pt x="0" y="0"/>
                  </a:moveTo>
                  <a:lnTo>
                    <a:pt x="1903" y="2022"/>
                  </a:lnTo>
                  <a:lnTo>
                    <a:pt x="0" y="0"/>
                  </a:lnTo>
                  <a:close/>
                </a:path>
              </a:pathLst>
            </a:custGeom>
            <a:solidFill>
              <a:srgbClr val="6EC6D9">
                <a:alpha val="24000"/>
              </a:srgbClr>
            </a:solidFill>
            <a:ln w="5935" cap="flat">
              <a:noFill/>
              <a:prstDash val="solid"/>
              <a:miter/>
            </a:ln>
          </p:spPr>
          <p:txBody>
            <a:bodyPr rtlCol="0" anchor="ctr"/>
            <a:lstStyle/>
            <a:p>
              <a:endParaRPr lang="es-BO"/>
            </a:p>
          </p:txBody>
        </p:sp>
        <p:sp>
          <p:nvSpPr>
            <p:cNvPr id="422" name="Forma libre: forma 421">
              <a:extLst>
                <a:ext uri="{FF2B5EF4-FFF2-40B4-BE49-F238E27FC236}">
                  <a16:creationId xmlns:a16="http://schemas.microsoft.com/office/drawing/2014/main" id="{6E8C416F-1C45-17CA-B4EB-5826DB6499A1}"/>
                </a:ext>
              </a:extLst>
            </p:cNvPr>
            <p:cNvSpPr/>
            <p:nvPr/>
          </p:nvSpPr>
          <p:spPr>
            <a:xfrm>
              <a:off x="10624059" y="1349651"/>
              <a:ext cx="476995" cy="496466"/>
            </a:xfrm>
            <a:custGeom>
              <a:avLst/>
              <a:gdLst>
                <a:gd name="connsiteX0" fmla="*/ 195069 w 476995"/>
                <a:gd name="connsiteY0" fmla="*/ 484640 h 496466"/>
                <a:gd name="connsiteX1" fmla="*/ 184067 w 476995"/>
                <a:gd name="connsiteY1" fmla="*/ 481666 h 496466"/>
                <a:gd name="connsiteX2" fmla="*/ 175562 w 476995"/>
                <a:gd name="connsiteY2" fmla="*/ 479763 h 496466"/>
                <a:gd name="connsiteX3" fmla="*/ 175265 w 476995"/>
                <a:gd name="connsiteY3" fmla="*/ 478098 h 496466"/>
                <a:gd name="connsiteX4" fmla="*/ 178536 w 476995"/>
                <a:gd name="connsiteY4" fmla="*/ 466858 h 496466"/>
                <a:gd name="connsiteX5" fmla="*/ 196972 w 476995"/>
                <a:gd name="connsiteY5" fmla="*/ 419815 h 496466"/>
                <a:gd name="connsiteX6" fmla="*/ 208569 w 476995"/>
                <a:gd name="connsiteY6" fmla="*/ 393350 h 496466"/>
                <a:gd name="connsiteX7" fmla="*/ 213625 w 476995"/>
                <a:gd name="connsiteY7" fmla="*/ 360640 h 496466"/>
                <a:gd name="connsiteX8" fmla="*/ 199768 w 476995"/>
                <a:gd name="connsiteY8" fmla="*/ 331082 h 496466"/>
                <a:gd name="connsiteX9" fmla="*/ 168128 w 476995"/>
                <a:gd name="connsiteY9" fmla="*/ 317285 h 496466"/>
                <a:gd name="connsiteX10" fmla="*/ 166404 w 476995"/>
                <a:gd name="connsiteY10" fmla="*/ 318296 h 496466"/>
                <a:gd name="connsiteX11" fmla="*/ 166285 w 476995"/>
                <a:gd name="connsiteY11" fmla="*/ 321626 h 496466"/>
                <a:gd name="connsiteX12" fmla="*/ 166998 w 476995"/>
                <a:gd name="connsiteY12" fmla="*/ 331558 h 496466"/>
                <a:gd name="connsiteX13" fmla="*/ 151773 w 476995"/>
                <a:gd name="connsiteY13" fmla="*/ 404174 h 496466"/>
                <a:gd name="connsiteX14" fmla="*/ 129888 w 476995"/>
                <a:gd name="connsiteY14" fmla="*/ 451573 h 496466"/>
                <a:gd name="connsiteX15" fmla="*/ 118053 w 476995"/>
                <a:gd name="connsiteY15" fmla="*/ 442177 h 496466"/>
                <a:gd name="connsiteX16" fmla="*/ 117636 w 476995"/>
                <a:gd name="connsiteY16" fmla="*/ 440214 h 496466"/>
                <a:gd name="connsiteX17" fmla="*/ 120610 w 476995"/>
                <a:gd name="connsiteY17" fmla="*/ 435694 h 496466"/>
                <a:gd name="connsiteX18" fmla="*/ 139046 w 476995"/>
                <a:gd name="connsiteY18" fmla="*/ 399475 h 496466"/>
                <a:gd name="connsiteX19" fmla="*/ 152844 w 476995"/>
                <a:gd name="connsiteY19" fmla="*/ 356774 h 496466"/>
                <a:gd name="connsiteX20" fmla="*/ 150287 w 476995"/>
                <a:gd name="connsiteY20" fmla="*/ 321091 h 496466"/>
                <a:gd name="connsiteX21" fmla="*/ 141960 w 476995"/>
                <a:gd name="connsiteY21" fmla="*/ 309613 h 496466"/>
                <a:gd name="connsiteX22" fmla="*/ 114068 w 476995"/>
                <a:gd name="connsiteY22" fmla="*/ 299681 h 496466"/>
                <a:gd name="connsiteX23" fmla="*/ 113414 w 476995"/>
                <a:gd name="connsiteY23" fmla="*/ 305450 h 496466"/>
                <a:gd name="connsiteX24" fmla="*/ 111094 w 476995"/>
                <a:gd name="connsiteY24" fmla="*/ 325135 h 496466"/>
                <a:gd name="connsiteX25" fmla="*/ 103482 w 476995"/>
                <a:gd name="connsiteY25" fmla="*/ 358558 h 496466"/>
                <a:gd name="connsiteX26" fmla="*/ 95453 w 476995"/>
                <a:gd name="connsiteY26" fmla="*/ 418269 h 496466"/>
                <a:gd name="connsiteX27" fmla="*/ 85462 w 476995"/>
                <a:gd name="connsiteY27" fmla="*/ 408158 h 496466"/>
                <a:gd name="connsiteX28" fmla="*/ 88435 w 476995"/>
                <a:gd name="connsiteY28" fmla="*/ 426298 h 496466"/>
                <a:gd name="connsiteX29" fmla="*/ 82191 w 476995"/>
                <a:gd name="connsiteY29" fmla="*/ 422313 h 496466"/>
                <a:gd name="connsiteX30" fmla="*/ 51681 w 476995"/>
                <a:gd name="connsiteY30" fmla="*/ 400011 h 496466"/>
                <a:gd name="connsiteX31" fmla="*/ 38776 w 476995"/>
                <a:gd name="connsiteY31" fmla="*/ 396383 h 496466"/>
                <a:gd name="connsiteX32" fmla="*/ 17663 w 476995"/>
                <a:gd name="connsiteY32" fmla="*/ 392101 h 496466"/>
                <a:gd name="connsiteX33" fmla="*/ 0 w 476995"/>
                <a:gd name="connsiteY33" fmla="*/ 370096 h 496466"/>
                <a:gd name="connsiteX34" fmla="*/ 10586 w 476995"/>
                <a:gd name="connsiteY34" fmla="*/ 379552 h 496466"/>
                <a:gd name="connsiteX35" fmla="*/ 69523 w 476995"/>
                <a:gd name="connsiteY35" fmla="*/ 386094 h 496466"/>
                <a:gd name="connsiteX36" fmla="*/ 69999 w 476995"/>
                <a:gd name="connsiteY36" fmla="*/ 386213 h 496466"/>
                <a:gd name="connsiteX37" fmla="*/ 70475 w 476995"/>
                <a:gd name="connsiteY37" fmla="*/ 386213 h 496466"/>
                <a:gd name="connsiteX38" fmla="*/ 81537 w 476995"/>
                <a:gd name="connsiteY38" fmla="*/ 399535 h 496466"/>
                <a:gd name="connsiteX39" fmla="*/ 80050 w 476995"/>
                <a:gd name="connsiteY39" fmla="*/ 394123 h 496466"/>
                <a:gd name="connsiteX40" fmla="*/ 75708 w 476995"/>
                <a:gd name="connsiteY40" fmla="*/ 384310 h 496466"/>
                <a:gd name="connsiteX41" fmla="*/ 74519 w 476995"/>
                <a:gd name="connsiteY41" fmla="*/ 372891 h 496466"/>
                <a:gd name="connsiteX42" fmla="*/ 63814 w 476995"/>
                <a:gd name="connsiteY42" fmla="*/ 356358 h 496466"/>
                <a:gd name="connsiteX43" fmla="*/ 61494 w 476995"/>
                <a:gd name="connsiteY43" fmla="*/ 353206 h 496466"/>
                <a:gd name="connsiteX44" fmla="*/ 54179 w 476995"/>
                <a:gd name="connsiteY44" fmla="*/ 358677 h 496466"/>
                <a:gd name="connsiteX45" fmla="*/ 51622 w 476995"/>
                <a:gd name="connsiteY45" fmla="*/ 355288 h 496466"/>
                <a:gd name="connsiteX46" fmla="*/ 39549 w 476995"/>
                <a:gd name="connsiteY46" fmla="*/ 331677 h 496466"/>
                <a:gd name="connsiteX47" fmla="*/ 44664 w 476995"/>
                <a:gd name="connsiteY47" fmla="*/ 328049 h 496466"/>
                <a:gd name="connsiteX48" fmla="*/ 55547 w 476995"/>
                <a:gd name="connsiteY48" fmla="*/ 330547 h 496466"/>
                <a:gd name="connsiteX49" fmla="*/ 57986 w 476995"/>
                <a:gd name="connsiteY49" fmla="*/ 308245 h 496466"/>
                <a:gd name="connsiteX50" fmla="*/ 65538 w 476995"/>
                <a:gd name="connsiteY50" fmla="*/ 290939 h 496466"/>
                <a:gd name="connsiteX51" fmla="*/ 64587 w 476995"/>
                <a:gd name="connsiteY51" fmla="*/ 280888 h 496466"/>
                <a:gd name="connsiteX52" fmla="*/ 54417 w 476995"/>
                <a:gd name="connsiteY52" fmla="*/ 258823 h 496466"/>
                <a:gd name="connsiteX53" fmla="*/ 46626 w 476995"/>
                <a:gd name="connsiteY53" fmla="*/ 230158 h 496466"/>
                <a:gd name="connsiteX54" fmla="*/ 41571 w 476995"/>
                <a:gd name="connsiteY54" fmla="*/ 189181 h 496466"/>
                <a:gd name="connsiteX55" fmla="*/ 43058 w 476995"/>
                <a:gd name="connsiteY55" fmla="*/ 168544 h 496466"/>
                <a:gd name="connsiteX56" fmla="*/ 53585 w 476995"/>
                <a:gd name="connsiteY56" fmla="*/ 124951 h 496466"/>
                <a:gd name="connsiteX57" fmla="*/ 59770 w 476995"/>
                <a:gd name="connsiteY57" fmla="*/ 114187 h 496466"/>
                <a:gd name="connsiteX58" fmla="*/ 58818 w 476995"/>
                <a:gd name="connsiteY58" fmla="*/ 123108 h 496466"/>
                <a:gd name="connsiteX59" fmla="*/ 52217 w 476995"/>
                <a:gd name="connsiteY59" fmla="*/ 168544 h 496466"/>
                <a:gd name="connsiteX60" fmla="*/ 51741 w 476995"/>
                <a:gd name="connsiteY60" fmla="*/ 173005 h 496466"/>
                <a:gd name="connsiteX61" fmla="*/ 51325 w 476995"/>
                <a:gd name="connsiteY61" fmla="*/ 193404 h 496466"/>
                <a:gd name="connsiteX62" fmla="*/ 54536 w 476995"/>
                <a:gd name="connsiteY62" fmla="*/ 181450 h 496466"/>
                <a:gd name="connsiteX63" fmla="*/ 57867 w 476995"/>
                <a:gd name="connsiteY63" fmla="*/ 168307 h 496466"/>
                <a:gd name="connsiteX64" fmla="*/ 61494 w 476995"/>
                <a:gd name="connsiteY64" fmla="*/ 159267 h 496466"/>
                <a:gd name="connsiteX65" fmla="*/ 60245 w 476995"/>
                <a:gd name="connsiteY65" fmla="*/ 181688 h 496466"/>
                <a:gd name="connsiteX66" fmla="*/ 60483 w 476995"/>
                <a:gd name="connsiteY66" fmla="*/ 195129 h 496466"/>
                <a:gd name="connsiteX67" fmla="*/ 61375 w 476995"/>
                <a:gd name="connsiteY67" fmla="*/ 202265 h 496466"/>
                <a:gd name="connsiteX68" fmla="*/ 63397 w 476995"/>
                <a:gd name="connsiteY68" fmla="*/ 222783 h 496466"/>
                <a:gd name="connsiteX69" fmla="*/ 76541 w 476995"/>
                <a:gd name="connsiteY69" fmla="*/ 265603 h 496466"/>
                <a:gd name="connsiteX70" fmla="*/ 77968 w 476995"/>
                <a:gd name="connsiteY70" fmla="*/ 270718 h 496466"/>
                <a:gd name="connsiteX71" fmla="*/ 69880 w 476995"/>
                <a:gd name="connsiteY71" fmla="*/ 282434 h 496466"/>
                <a:gd name="connsiteX72" fmla="*/ 69999 w 476995"/>
                <a:gd name="connsiteY72" fmla="*/ 289154 h 496466"/>
                <a:gd name="connsiteX73" fmla="*/ 73389 w 476995"/>
                <a:gd name="connsiteY73" fmla="*/ 294507 h 496466"/>
                <a:gd name="connsiteX74" fmla="*/ 87900 w 476995"/>
                <a:gd name="connsiteY74" fmla="*/ 321388 h 496466"/>
                <a:gd name="connsiteX75" fmla="*/ 89506 w 476995"/>
                <a:gd name="connsiteY75" fmla="*/ 323648 h 496466"/>
                <a:gd name="connsiteX76" fmla="*/ 91825 w 476995"/>
                <a:gd name="connsiteY76" fmla="*/ 322399 h 496466"/>
                <a:gd name="connsiteX77" fmla="*/ 102768 w 476995"/>
                <a:gd name="connsiteY77" fmla="*/ 295339 h 496466"/>
                <a:gd name="connsiteX78" fmla="*/ 88078 w 476995"/>
                <a:gd name="connsiteY78" fmla="*/ 273929 h 496466"/>
                <a:gd name="connsiteX79" fmla="*/ 83440 w 476995"/>
                <a:gd name="connsiteY79" fmla="*/ 276130 h 496466"/>
                <a:gd name="connsiteX80" fmla="*/ 79871 w 476995"/>
                <a:gd name="connsiteY80" fmla="*/ 271432 h 496466"/>
                <a:gd name="connsiteX81" fmla="*/ 83142 w 476995"/>
                <a:gd name="connsiteY81" fmla="*/ 269112 h 496466"/>
                <a:gd name="connsiteX82" fmla="*/ 82607 w 476995"/>
                <a:gd name="connsiteY82" fmla="*/ 264711 h 496466"/>
                <a:gd name="connsiteX83" fmla="*/ 78028 w 476995"/>
                <a:gd name="connsiteY83" fmla="*/ 221891 h 496466"/>
                <a:gd name="connsiteX84" fmla="*/ 79633 w 476995"/>
                <a:gd name="connsiteY84" fmla="*/ 208510 h 496466"/>
                <a:gd name="connsiteX85" fmla="*/ 89030 w 476995"/>
                <a:gd name="connsiteY85" fmla="*/ 163727 h 496466"/>
                <a:gd name="connsiteX86" fmla="*/ 130185 w 476995"/>
                <a:gd name="connsiteY86" fmla="*/ 101103 h 496466"/>
                <a:gd name="connsiteX87" fmla="*/ 154569 w 476995"/>
                <a:gd name="connsiteY87" fmla="*/ 81180 h 496466"/>
                <a:gd name="connsiteX88" fmla="*/ 157661 w 476995"/>
                <a:gd name="connsiteY88" fmla="*/ 78028 h 496466"/>
                <a:gd name="connsiteX89" fmla="*/ 160932 w 476995"/>
                <a:gd name="connsiteY89" fmla="*/ 76541 h 496466"/>
                <a:gd name="connsiteX90" fmla="*/ 201135 w 476995"/>
                <a:gd name="connsiteY90" fmla="*/ 52336 h 496466"/>
                <a:gd name="connsiteX91" fmla="*/ 224151 w 476995"/>
                <a:gd name="connsiteY91" fmla="*/ 39787 h 496466"/>
                <a:gd name="connsiteX92" fmla="*/ 249070 w 476995"/>
                <a:gd name="connsiteY92" fmla="*/ 21886 h 496466"/>
                <a:gd name="connsiteX93" fmla="*/ 251806 w 476995"/>
                <a:gd name="connsiteY93" fmla="*/ 19983 h 496466"/>
                <a:gd name="connsiteX94" fmla="*/ 255493 w 476995"/>
                <a:gd name="connsiteY94" fmla="*/ 18020 h 496466"/>
                <a:gd name="connsiteX95" fmla="*/ 259061 w 476995"/>
                <a:gd name="connsiteY95" fmla="*/ 17842 h 496466"/>
                <a:gd name="connsiteX96" fmla="*/ 266258 w 476995"/>
                <a:gd name="connsiteY96" fmla="*/ 16176 h 496466"/>
                <a:gd name="connsiteX97" fmla="*/ 266258 w 476995"/>
                <a:gd name="connsiteY97" fmla="*/ 15998 h 496466"/>
                <a:gd name="connsiteX98" fmla="*/ 270123 w 476995"/>
                <a:gd name="connsiteY98" fmla="*/ 15820 h 496466"/>
                <a:gd name="connsiteX99" fmla="*/ 275178 w 476995"/>
                <a:gd name="connsiteY99" fmla="*/ 16890 h 496466"/>
                <a:gd name="connsiteX100" fmla="*/ 264176 w 476995"/>
                <a:gd name="connsiteY100" fmla="*/ 33185 h 496466"/>
                <a:gd name="connsiteX101" fmla="*/ 232537 w 476995"/>
                <a:gd name="connsiteY101" fmla="*/ 63754 h 496466"/>
                <a:gd name="connsiteX102" fmla="*/ 192333 w 476995"/>
                <a:gd name="connsiteY102" fmla="*/ 81834 h 496466"/>
                <a:gd name="connsiteX103" fmla="*/ 162300 w 476995"/>
                <a:gd name="connsiteY103" fmla="*/ 93907 h 496466"/>
                <a:gd name="connsiteX104" fmla="*/ 144161 w 476995"/>
                <a:gd name="connsiteY104" fmla="*/ 105444 h 496466"/>
                <a:gd name="connsiteX105" fmla="*/ 128222 w 476995"/>
                <a:gd name="connsiteY105" fmla="*/ 160516 h 496466"/>
                <a:gd name="connsiteX106" fmla="*/ 158851 w 476995"/>
                <a:gd name="connsiteY106" fmla="*/ 196080 h 496466"/>
                <a:gd name="connsiteX107" fmla="*/ 164917 w 476995"/>
                <a:gd name="connsiteY107" fmla="*/ 197448 h 496466"/>
                <a:gd name="connsiteX108" fmla="*/ 194593 w 476995"/>
                <a:gd name="connsiteY108" fmla="*/ 198043 h 496466"/>
                <a:gd name="connsiteX109" fmla="*/ 199351 w 476995"/>
                <a:gd name="connsiteY109" fmla="*/ 195902 h 496466"/>
                <a:gd name="connsiteX110" fmla="*/ 216836 w 476995"/>
                <a:gd name="connsiteY110" fmla="*/ 185375 h 496466"/>
                <a:gd name="connsiteX111" fmla="*/ 248535 w 476995"/>
                <a:gd name="connsiteY111" fmla="*/ 147432 h 496466"/>
                <a:gd name="connsiteX112" fmla="*/ 281780 w 476995"/>
                <a:gd name="connsiteY112" fmla="*/ 70177 h 496466"/>
                <a:gd name="connsiteX113" fmla="*/ 283802 w 476995"/>
                <a:gd name="connsiteY113" fmla="*/ 54239 h 496466"/>
                <a:gd name="connsiteX114" fmla="*/ 285943 w 476995"/>
                <a:gd name="connsiteY114" fmla="*/ 34910 h 496466"/>
                <a:gd name="connsiteX115" fmla="*/ 285110 w 476995"/>
                <a:gd name="connsiteY115" fmla="*/ 20815 h 496466"/>
                <a:gd name="connsiteX116" fmla="*/ 284813 w 476995"/>
                <a:gd name="connsiteY116" fmla="*/ 14630 h 496466"/>
                <a:gd name="connsiteX117" fmla="*/ 286062 w 476995"/>
                <a:gd name="connsiteY117" fmla="*/ 14095 h 496466"/>
                <a:gd name="connsiteX118" fmla="*/ 289987 w 476995"/>
                <a:gd name="connsiteY118" fmla="*/ 12965 h 496466"/>
                <a:gd name="connsiteX119" fmla="*/ 300751 w 476995"/>
                <a:gd name="connsiteY119" fmla="*/ 12251 h 496466"/>
                <a:gd name="connsiteX120" fmla="*/ 302298 w 476995"/>
                <a:gd name="connsiteY120" fmla="*/ 12905 h 496466"/>
                <a:gd name="connsiteX121" fmla="*/ 330726 w 476995"/>
                <a:gd name="connsiteY121" fmla="*/ 44247 h 496466"/>
                <a:gd name="connsiteX122" fmla="*/ 388354 w 476995"/>
                <a:gd name="connsiteY122" fmla="*/ 72913 h 496466"/>
                <a:gd name="connsiteX123" fmla="*/ 416901 w 476995"/>
                <a:gd name="connsiteY123" fmla="*/ 72497 h 496466"/>
                <a:gd name="connsiteX124" fmla="*/ 451216 w 476995"/>
                <a:gd name="connsiteY124" fmla="*/ 45020 h 496466"/>
                <a:gd name="connsiteX125" fmla="*/ 458175 w 476995"/>
                <a:gd name="connsiteY125" fmla="*/ 12668 h 496466"/>
                <a:gd name="connsiteX126" fmla="*/ 474113 w 476995"/>
                <a:gd name="connsiteY126" fmla="*/ 0 h 496466"/>
                <a:gd name="connsiteX127" fmla="*/ 449670 w 476995"/>
                <a:gd name="connsiteY127" fmla="*/ 77373 h 496466"/>
                <a:gd name="connsiteX128" fmla="*/ 388592 w 476995"/>
                <a:gd name="connsiteY128" fmla="*/ 93253 h 496466"/>
                <a:gd name="connsiteX129" fmla="*/ 311635 w 476995"/>
                <a:gd name="connsiteY129" fmla="*/ 53882 h 496466"/>
                <a:gd name="connsiteX130" fmla="*/ 305866 w 476995"/>
                <a:gd name="connsiteY130" fmla="*/ 48946 h 496466"/>
                <a:gd name="connsiteX131" fmla="*/ 303963 w 476995"/>
                <a:gd name="connsiteY131" fmla="*/ 54179 h 496466"/>
                <a:gd name="connsiteX132" fmla="*/ 303368 w 476995"/>
                <a:gd name="connsiteY132" fmla="*/ 58640 h 496466"/>
                <a:gd name="connsiteX133" fmla="*/ 250973 w 476995"/>
                <a:gd name="connsiteY133" fmla="*/ 176930 h 496466"/>
                <a:gd name="connsiteX134" fmla="*/ 227065 w 476995"/>
                <a:gd name="connsiteY134" fmla="*/ 202860 h 496466"/>
                <a:gd name="connsiteX135" fmla="*/ 189895 w 476995"/>
                <a:gd name="connsiteY135" fmla="*/ 219274 h 496466"/>
                <a:gd name="connsiteX136" fmla="*/ 169139 w 476995"/>
                <a:gd name="connsiteY136" fmla="*/ 219929 h 496466"/>
                <a:gd name="connsiteX137" fmla="*/ 168961 w 476995"/>
                <a:gd name="connsiteY137" fmla="*/ 221237 h 496466"/>
                <a:gd name="connsiteX138" fmla="*/ 182402 w 476995"/>
                <a:gd name="connsiteY138" fmla="*/ 258050 h 496466"/>
                <a:gd name="connsiteX139" fmla="*/ 171875 w 476995"/>
                <a:gd name="connsiteY139" fmla="*/ 298908 h 496466"/>
                <a:gd name="connsiteX140" fmla="*/ 169199 w 476995"/>
                <a:gd name="connsiteY140" fmla="*/ 302595 h 496466"/>
                <a:gd name="connsiteX141" fmla="*/ 169020 w 476995"/>
                <a:gd name="connsiteY141" fmla="*/ 303547 h 496466"/>
                <a:gd name="connsiteX142" fmla="*/ 172529 w 476995"/>
                <a:gd name="connsiteY142" fmla="*/ 305331 h 496466"/>
                <a:gd name="connsiteX143" fmla="*/ 181569 w 476995"/>
                <a:gd name="connsiteY143" fmla="*/ 306044 h 496466"/>
                <a:gd name="connsiteX144" fmla="*/ 209521 w 476995"/>
                <a:gd name="connsiteY144" fmla="*/ 315382 h 496466"/>
                <a:gd name="connsiteX145" fmla="*/ 230158 w 476995"/>
                <a:gd name="connsiteY145" fmla="*/ 352433 h 496466"/>
                <a:gd name="connsiteX146" fmla="*/ 225400 w 476995"/>
                <a:gd name="connsiteY146" fmla="*/ 383596 h 496466"/>
                <a:gd name="connsiteX147" fmla="*/ 202027 w 476995"/>
                <a:gd name="connsiteY147" fmla="*/ 442295 h 496466"/>
                <a:gd name="connsiteX148" fmla="*/ 197508 w 476995"/>
                <a:gd name="connsiteY148" fmla="*/ 451514 h 496466"/>
                <a:gd name="connsiteX149" fmla="*/ 203752 w 476995"/>
                <a:gd name="connsiteY149" fmla="*/ 449016 h 496466"/>
                <a:gd name="connsiteX150" fmla="*/ 224389 w 476995"/>
                <a:gd name="connsiteY150" fmla="*/ 442533 h 496466"/>
                <a:gd name="connsiteX151" fmla="*/ 274227 w 476995"/>
                <a:gd name="connsiteY151" fmla="*/ 473281 h 496466"/>
                <a:gd name="connsiteX152" fmla="*/ 274881 w 476995"/>
                <a:gd name="connsiteY152" fmla="*/ 494869 h 496466"/>
                <a:gd name="connsiteX153" fmla="*/ 269112 w 476995"/>
                <a:gd name="connsiteY153" fmla="*/ 496296 h 496466"/>
                <a:gd name="connsiteX154" fmla="*/ 261321 w 476995"/>
                <a:gd name="connsiteY154" fmla="*/ 494631 h 496466"/>
                <a:gd name="connsiteX155" fmla="*/ 260251 w 476995"/>
                <a:gd name="connsiteY155" fmla="*/ 494453 h 496466"/>
                <a:gd name="connsiteX156" fmla="*/ 255136 w 476995"/>
                <a:gd name="connsiteY156" fmla="*/ 471021 h 496466"/>
                <a:gd name="connsiteX157" fmla="*/ 209818 w 476995"/>
                <a:gd name="connsiteY157" fmla="*/ 463230 h 496466"/>
                <a:gd name="connsiteX158" fmla="*/ 200541 w 476995"/>
                <a:gd name="connsiteY158" fmla="*/ 474232 h 496466"/>
                <a:gd name="connsiteX159" fmla="*/ 195188 w 476995"/>
                <a:gd name="connsiteY159" fmla="*/ 484699 h 496466"/>
                <a:gd name="connsiteX160" fmla="*/ 111332 w 476995"/>
                <a:gd name="connsiteY160" fmla="*/ 152487 h 496466"/>
                <a:gd name="connsiteX161" fmla="*/ 105266 w 476995"/>
                <a:gd name="connsiteY161" fmla="*/ 162538 h 496466"/>
                <a:gd name="connsiteX162" fmla="*/ 94264 w 476995"/>
                <a:gd name="connsiteY162" fmla="*/ 213446 h 496466"/>
                <a:gd name="connsiteX163" fmla="*/ 95750 w 476995"/>
                <a:gd name="connsiteY163" fmla="*/ 260251 h 496466"/>
                <a:gd name="connsiteX164" fmla="*/ 105028 w 476995"/>
                <a:gd name="connsiteY164" fmla="*/ 283386 h 496466"/>
                <a:gd name="connsiteX165" fmla="*/ 153676 w 476995"/>
                <a:gd name="connsiteY165" fmla="*/ 286954 h 496466"/>
                <a:gd name="connsiteX166" fmla="*/ 166047 w 476995"/>
                <a:gd name="connsiteY166" fmla="*/ 259121 h 496466"/>
                <a:gd name="connsiteX167" fmla="*/ 156591 w 476995"/>
                <a:gd name="connsiteY167" fmla="*/ 237235 h 496466"/>
                <a:gd name="connsiteX168" fmla="*/ 142079 w 476995"/>
                <a:gd name="connsiteY168" fmla="*/ 222367 h 496466"/>
                <a:gd name="connsiteX169" fmla="*/ 114008 w 476995"/>
                <a:gd name="connsiteY169" fmla="*/ 164322 h 496466"/>
                <a:gd name="connsiteX170" fmla="*/ 111213 w 476995"/>
                <a:gd name="connsiteY170" fmla="*/ 152487 h 496466"/>
                <a:gd name="connsiteX171" fmla="*/ 82250 w 476995"/>
                <a:gd name="connsiteY171" fmla="*/ 373427 h 496466"/>
                <a:gd name="connsiteX172" fmla="*/ 89268 w 476995"/>
                <a:gd name="connsiteY172" fmla="*/ 327514 h 496466"/>
                <a:gd name="connsiteX173" fmla="*/ 83559 w 476995"/>
                <a:gd name="connsiteY173" fmla="*/ 340063 h 496466"/>
                <a:gd name="connsiteX174" fmla="*/ 82250 w 476995"/>
                <a:gd name="connsiteY174" fmla="*/ 373427 h 496466"/>
                <a:gd name="connsiteX175" fmla="*/ 60543 w 476995"/>
                <a:gd name="connsiteY175" fmla="*/ 348508 h 496466"/>
                <a:gd name="connsiteX176" fmla="*/ 55904 w 476995"/>
                <a:gd name="connsiteY176" fmla="*/ 334591 h 496466"/>
                <a:gd name="connsiteX177" fmla="*/ 60543 w 476995"/>
                <a:gd name="connsiteY177" fmla="*/ 348508 h 496466"/>
                <a:gd name="connsiteX178" fmla="*/ 82429 w 476995"/>
                <a:gd name="connsiteY178" fmla="*/ 377173 h 496466"/>
                <a:gd name="connsiteX179" fmla="*/ 81477 w 476995"/>
                <a:gd name="connsiteY179" fmla="*/ 377292 h 496466"/>
                <a:gd name="connsiteX180" fmla="*/ 79990 w 476995"/>
                <a:gd name="connsiteY180" fmla="*/ 379790 h 496466"/>
                <a:gd name="connsiteX181" fmla="*/ 82310 w 476995"/>
                <a:gd name="connsiteY181" fmla="*/ 381693 h 496466"/>
                <a:gd name="connsiteX182" fmla="*/ 83261 w 476995"/>
                <a:gd name="connsiteY182" fmla="*/ 379433 h 496466"/>
                <a:gd name="connsiteX183" fmla="*/ 82429 w 476995"/>
                <a:gd name="connsiteY183" fmla="*/ 377114 h 4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476995" h="496466">
                  <a:moveTo>
                    <a:pt x="195069" y="484640"/>
                  </a:moveTo>
                  <a:cubicBezTo>
                    <a:pt x="191382" y="483629"/>
                    <a:pt x="187754" y="482558"/>
                    <a:pt x="184067" y="481666"/>
                  </a:cubicBezTo>
                  <a:cubicBezTo>
                    <a:pt x="181212" y="480952"/>
                    <a:pt x="178357" y="480358"/>
                    <a:pt x="175562" y="479763"/>
                  </a:cubicBezTo>
                  <a:cubicBezTo>
                    <a:pt x="175443" y="479228"/>
                    <a:pt x="175324" y="478633"/>
                    <a:pt x="175265" y="478098"/>
                  </a:cubicBezTo>
                  <a:cubicBezTo>
                    <a:pt x="176335" y="474351"/>
                    <a:pt x="177525" y="470604"/>
                    <a:pt x="178536" y="466858"/>
                  </a:cubicBezTo>
                  <a:cubicBezTo>
                    <a:pt x="182818" y="450443"/>
                    <a:pt x="189895" y="435159"/>
                    <a:pt x="196972" y="419815"/>
                  </a:cubicBezTo>
                  <a:cubicBezTo>
                    <a:pt x="201016" y="411072"/>
                    <a:pt x="205001" y="402330"/>
                    <a:pt x="208569" y="393350"/>
                  </a:cubicBezTo>
                  <a:cubicBezTo>
                    <a:pt x="212732" y="382883"/>
                    <a:pt x="214755" y="371940"/>
                    <a:pt x="213625" y="360640"/>
                  </a:cubicBezTo>
                  <a:cubicBezTo>
                    <a:pt x="212495" y="349162"/>
                    <a:pt x="208510" y="339052"/>
                    <a:pt x="199768" y="331082"/>
                  </a:cubicBezTo>
                  <a:cubicBezTo>
                    <a:pt x="190787" y="322875"/>
                    <a:pt x="180142" y="318474"/>
                    <a:pt x="168128" y="317285"/>
                  </a:cubicBezTo>
                  <a:cubicBezTo>
                    <a:pt x="167712" y="317285"/>
                    <a:pt x="167177" y="317820"/>
                    <a:pt x="166404" y="318296"/>
                  </a:cubicBezTo>
                  <a:cubicBezTo>
                    <a:pt x="166404" y="319247"/>
                    <a:pt x="166225" y="320437"/>
                    <a:pt x="166285" y="321626"/>
                  </a:cubicBezTo>
                  <a:cubicBezTo>
                    <a:pt x="166463" y="324957"/>
                    <a:pt x="166582" y="328287"/>
                    <a:pt x="166998" y="331558"/>
                  </a:cubicBezTo>
                  <a:cubicBezTo>
                    <a:pt x="170686" y="357607"/>
                    <a:pt x="166106" y="381931"/>
                    <a:pt x="151773" y="404174"/>
                  </a:cubicBezTo>
                  <a:cubicBezTo>
                    <a:pt x="142258" y="418923"/>
                    <a:pt x="134705" y="434624"/>
                    <a:pt x="129888" y="451573"/>
                  </a:cubicBezTo>
                  <a:cubicBezTo>
                    <a:pt x="125962" y="448421"/>
                    <a:pt x="122037" y="445329"/>
                    <a:pt x="118053" y="442177"/>
                  </a:cubicBezTo>
                  <a:cubicBezTo>
                    <a:pt x="117934" y="441522"/>
                    <a:pt x="117755" y="440868"/>
                    <a:pt x="117636" y="440214"/>
                  </a:cubicBezTo>
                  <a:cubicBezTo>
                    <a:pt x="118647" y="438727"/>
                    <a:pt x="119777" y="437300"/>
                    <a:pt x="120610" y="435694"/>
                  </a:cubicBezTo>
                  <a:cubicBezTo>
                    <a:pt x="126795" y="423621"/>
                    <a:pt x="132861" y="411548"/>
                    <a:pt x="139046" y="399475"/>
                  </a:cubicBezTo>
                  <a:cubicBezTo>
                    <a:pt x="145945" y="385975"/>
                    <a:pt x="150822" y="371821"/>
                    <a:pt x="152844" y="356774"/>
                  </a:cubicBezTo>
                  <a:cubicBezTo>
                    <a:pt x="154450" y="344702"/>
                    <a:pt x="154093" y="332807"/>
                    <a:pt x="150287" y="321091"/>
                  </a:cubicBezTo>
                  <a:cubicBezTo>
                    <a:pt x="148740" y="316274"/>
                    <a:pt x="145945" y="312408"/>
                    <a:pt x="141960" y="309613"/>
                  </a:cubicBezTo>
                  <a:cubicBezTo>
                    <a:pt x="133753" y="303844"/>
                    <a:pt x="124535" y="300751"/>
                    <a:pt x="114068" y="299681"/>
                  </a:cubicBezTo>
                  <a:cubicBezTo>
                    <a:pt x="113830" y="301941"/>
                    <a:pt x="113652" y="303725"/>
                    <a:pt x="113414" y="305450"/>
                  </a:cubicBezTo>
                  <a:cubicBezTo>
                    <a:pt x="112641" y="311992"/>
                    <a:pt x="112343" y="318653"/>
                    <a:pt x="111094" y="325135"/>
                  </a:cubicBezTo>
                  <a:cubicBezTo>
                    <a:pt x="108894" y="336316"/>
                    <a:pt x="106218" y="347497"/>
                    <a:pt x="103482" y="358558"/>
                  </a:cubicBezTo>
                  <a:cubicBezTo>
                    <a:pt x="98605" y="378184"/>
                    <a:pt x="94204" y="397810"/>
                    <a:pt x="95453" y="418269"/>
                  </a:cubicBezTo>
                  <a:cubicBezTo>
                    <a:pt x="92182" y="415295"/>
                    <a:pt x="90101" y="411072"/>
                    <a:pt x="85462" y="408158"/>
                  </a:cubicBezTo>
                  <a:lnTo>
                    <a:pt x="88435" y="426298"/>
                  </a:lnTo>
                  <a:cubicBezTo>
                    <a:pt x="84867" y="426416"/>
                    <a:pt x="83796" y="423859"/>
                    <a:pt x="82191" y="422313"/>
                  </a:cubicBezTo>
                  <a:cubicBezTo>
                    <a:pt x="72973" y="413570"/>
                    <a:pt x="63397" y="405423"/>
                    <a:pt x="51681" y="400011"/>
                  </a:cubicBezTo>
                  <a:cubicBezTo>
                    <a:pt x="47518" y="398108"/>
                    <a:pt x="43355" y="396859"/>
                    <a:pt x="38776" y="396383"/>
                  </a:cubicBezTo>
                  <a:cubicBezTo>
                    <a:pt x="31639" y="395669"/>
                    <a:pt x="24384" y="395075"/>
                    <a:pt x="17663" y="392101"/>
                  </a:cubicBezTo>
                  <a:cubicBezTo>
                    <a:pt x="7910" y="387819"/>
                    <a:pt x="1071" y="381277"/>
                    <a:pt x="0" y="370096"/>
                  </a:cubicBezTo>
                  <a:cubicBezTo>
                    <a:pt x="4520" y="372118"/>
                    <a:pt x="7196" y="376281"/>
                    <a:pt x="10586" y="379552"/>
                  </a:cubicBezTo>
                  <a:cubicBezTo>
                    <a:pt x="27060" y="395788"/>
                    <a:pt x="52633" y="396740"/>
                    <a:pt x="69523" y="386094"/>
                  </a:cubicBezTo>
                  <a:lnTo>
                    <a:pt x="69999" y="386213"/>
                  </a:lnTo>
                  <a:lnTo>
                    <a:pt x="70475" y="386213"/>
                  </a:lnTo>
                  <a:cubicBezTo>
                    <a:pt x="73627" y="393588"/>
                    <a:pt x="76362" y="397037"/>
                    <a:pt x="81537" y="399535"/>
                  </a:cubicBezTo>
                  <a:cubicBezTo>
                    <a:pt x="80942" y="397394"/>
                    <a:pt x="80704" y="395729"/>
                    <a:pt x="80050" y="394123"/>
                  </a:cubicBezTo>
                  <a:cubicBezTo>
                    <a:pt x="78682" y="390793"/>
                    <a:pt x="77136" y="387581"/>
                    <a:pt x="75708" y="384310"/>
                  </a:cubicBezTo>
                  <a:cubicBezTo>
                    <a:pt x="78741" y="380147"/>
                    <a:pt x="77552" y="376341"/>
                    <a:pt x="74519" y="372891"/>
                  </a:cubicBezTo>
                  <a:cubicBezTo>
                    <a:pt x="70177" y="367836"/>
                    <a:pt x="66787" y="362246"/>
                    <a:pt x="63814" y="356358"/>
                  </a:cubicBezTo>
                  <a:cubicBezTo>
                    <a:pt x="63338" y="355347"/>
                    <a:pt x="62505" y="354514"/>
                    <a:pt x="61494" y="353206"/>
                  </a:cubicBezTo>
                  <a:cubicBezTo>
                    <a:pt x="58818" y="355169"/>
                    <a:pt x="56499" y="356953"/>
                    <a:pt x="54179" y="358677"/>
                  </a:cubicBezTo>
                  <a:cubicBezTo>
                    <a:pt x="53287" y="357547"/>
                    <a:pt x="52276" y="356536"/>
                    <a:pt x="51622" y="355288"/>
                  </a:cubicBezTo>
                  <a:cubicBezTo>
                    <a:pt x="47518" y="347437"/>
                    <a:pt x="43534" y="339527"/>
                    <a:pt x="39549" y="331677"/>
                  </a:cubicBezTo>
                  <a:cubicBezTo>
                    <a:pt x="39906" y="328584"/>
                    <a:pt x="41987" y="327573"/>
                    <a:pt x="44664" y="328049"/>
                  </a:cubicBezTo>
                  <a:cubicBezTo>
                    <a:pt x="48173" y="328644"/>
                    <a:pt x="51563" y="329596"/>
                    <a:pt x="55547" y="330547"/>
                  </a:cubicBezTo>
                  <a:cubicBezTo>
                    <a:pt x="56320" y="322875"/>
                    <a:pt x="55785" y="315382"/>
                    <a:pt x="57986" y="308245"/>
                  </a:cubicBezTo>
                  <a:cubicBezTo>
                    <a:pt x="60483" y="302476"/>
                    <a:pt x="62803" y="296648"/>
                    <a:pt x="65538" y="290939"/>
                  </a:cubicBezTo>
                  <a:cubicBezTo>
                    <a:pt x="67323" y="287251"/>
                    <a:pt x="66847" y="284278"/>
                    <a:pt x="64587" y="280888"/>
                  </a:cubicBezTo>
                  <a:cubicBezTo>
                    <a:pt x="60127" y="274048"/>
                    <a:pt x="56677" y="266674"/>
                    <a:pt x="54417" y="258823"/>
                  </a:cubicBezTo>
                  <a:cubicBezTo>
                    <a:pt x="51741" y="249308"/>
                    <a:pt x="49065" y="239733"/>
                    <a:pt x="46626" y="230158"/>
                  </a:cubicBezTo>
                  <a:cubicBezTo>
                    <a:pt x="43177" y="216717"/>
                    <a:pt x="41987" y="203038"/>
                    <a:pt x="41571" y="189181"/>
                  </a:cubicBezTo>
                  <a:cubicBezTo>
                    <a:pt x="41333" y="182283"/>
                    <a:pt x="42582" y="175443"/>
                    <a:pt x="43058" y="168544"/>
                  </a:cubicBezTo>
                  <a:cubicBezTo>
                    <a:pt x="44128" y="153320"/>
                    <a:pt x="48173" y="138987"/>
                    <a:pt x="53585" y="124951"/>
                  </a:cubicBezTo>
                  <a:cubicBezTo>
                    <a:pt x="55071" y="121145"/>
                    <a:pt x="56261" y="116922"/>
                    <a:pt x="59770" y="114187"/>
                  </a:cubicBezTo>
                  <a:cubicBezTo>
                    <a:pt x="59472" y="117160"/>
                    <a:pt x="59413" y="120193"/>
                    <a:pt x="58818" y="123108"/>
                  </a:cubicBezTo>
                  <a:cubicBezTo>
                    <a:pt x="55785" y="138154"/>
                    <a:pt x="52633" y="153141"/>
                    <a:pt x="52217" y="168544"/>
                  </a:cubicBezTo>
                  <a:cubicBezTo>
                    <a:pt x="52217" y="170031"/>
                    <a:pt x="52098" y="171578"/>
                    <a:pt x="51741" y="173005"/>
                  </a:cubicBezTo>
                  <a:cubicBezTo>
                    <a:pt x="50195" y="179785"/>
                    <a:pt x="50968" y="186565"/>
                    <a:pt x="51325" y="193404"/>
                  </a:cubicBezTo>
                  <a:cubicBezTo>
                    <a:pt x="52692" y="189479"/>
                    <a:pt x="53585" y="185435"/>
                    <a:pt x="54536" y="181450"/>
                  </a:cubicBezTo>
                  <a:cubicBezTo>
                    <a:pt x="55547" y="177049"/>
                    <a:pt x="56618" y="172648"/>
                    <a:pt x="57867" y="168307"/>
                  </a:cubicBezTo>
                  <a:cubicBezTo>
                    <a:pt x="58759" y="165214"/>
                    <a:pt x="58997" y="161765"/>
                    <a:pt x="61494" y="159267"/>
                  </a:cubicBezTo>
                  <a:cubicBezTo>
                    <a:pt x="61197" y="166760"/>
                    <a:pt x="61792" y="174194"/>
                    <a:pt x="60245" y="181688"/>
                  </a:cubicBezTo>
                  <a:cubicBezTo>
                    <a:pt x="59353" y="185970"/>
                    <a:pt x="60245" y="190609"/>
                    <a:pt x="60483" y="195129"/>
                  </a:cubicBezTo>
                  <a:cubicBezTo>
                    <a:pt x="60602" y="197507"/>
                    <a:pt x="61375" y="199886"/>
                    <a:pt x="61375" y="202265"/>
                  </a:cubicBezTo>
                  <a:cubicBezTo>
                    <a:pt x="61256" y="209224"/>
                    <a:pt x="62030" y="216003"/>
                    <a:pt x="63397" y="222783"/>
                  </a:cubicBezTo>
                  <a:cubicBezTo>
                    <a:pt x="66312" y="237532"/>
                    <a:pt x="69821" y="252044"/>
                    <a:pt x="76541" y="265603"/>
                  </a:cubicBezTo>
                  <a:cubicBezTo>
                    <a:pt x="77314" y="267150"/>
                    <a:pt x="77492" y="268993"/>
                    <a:pt x="77968" y="270718"/>
                  </a:cubicBezTo>
                  <a:cubicBezTo>
                    <a:pt x="73924" y="273691"/>
                    <a:pt x="72378" y="278390"/>
                    <a:pt x="69880" y="282434"/>
                  </a:cubicBezTo>
                  <a:cubicBezTo>
                    <a:pt x="68453" y="284753"/>
                    <a:pt x="68631" y="286954"/>
                    <a:pt x="69999" y="289154"/>
                  </a:cubicBezTo>
                  <a:cubicBezTo>
                    <a:pt x="71129" y="290939"/>
                    <a:pt x="72259" y="292723"/>
                    <a:pt x="73389" y="294507"/>
                  </a:cubicBezTo>
                  <a:cubicBezTo>
                    <a:pt x="78860" y="303130"/>
                    <a:pt x="84153" y="311813"/>
                    <a:pt x="87900" y="321388"/>
                  </a:cubicBezTo>
                  <a:cubicBezTo>
                    <a:pt x="88197" y="322161"/>
                    <a:pt x="88911" y="322816"/>
                    <a:pt x="89506" y="323648"/>
                  </a:cubicBezTo>
                  <a:cubicBezTo>
                    <a:pt x="90338" y="323232"/>
                    <a:pt x="91290" y="322994"/>
                    <a:pt x="91825" y="322399"/>
                  </a:cubicBezTo>
                  <a:cubicBezTo>
                    <a:pt x="98367" y="314549"/>
                    <a:pt x="102114" y="305509"/>
                    <a:pt x="102768" y="295339"/>
                  </a:cubicBezTo>
                  <a:cubicBezTo>
                    <a:pt x="103363" y="285824"/>
                    <a:pt x="97178" y="277200"/>
                    <a:pt x="88078" y="273929"/>
                  </a:cubicBezTo>
                  <a:cubicBezTo>
                    <a:pt x="85700" y="273097"/>
                    <a:pt x="85640" y="276011"/>
                    <a:pt x="83440" y="276130"/>
                  </a:cubicBezTo>
                  <a:lnTo>
                    <a:pt x="79871" y="271432"/>
                  </a:lnTo>
                  <a:cubicBezTo>
                    <a:pt x="81418" y="271253"/>
                    <a:pt x="83083" y="271075"/>
                    <a:pt x="83142" y="269112"/>
                  </a:cubicBezTo>
                  <a:cubicBezTo>
                    <a:pt x="83142" y="267625"/>
                    <a:pt x="82904" y="266139"/>
                    <a:pt x="82607" y="264711"/>
                  </a:cubicBezTo>
                  <a:cubicBezTo>
                    <a:pt x="79514" y="250616"/>
                    <a:pt x="77195" y="236402"/>
                    <a:pt x="78028" y="221891"/>
                  </a:cubicBezTo>
                  <a:cubicBezTo>
                    <a:pt x="78266" y="217431"/>
                    <a:pt x="79455" y="212970"/>
                    <a:pt x="79633" y="208510"/>
                  </a:cubicBezTo>
                  <a:cubicBezTo>
                    <a:pt x="80228" y="193047"/>
                    <a:pt x="84213" y="178238"/>
                    <a:pt x="89030" y="163727"/>
                  </a:cubicBezTo>
                  <a:cubicBezTo>
                    <a:pt x="97118" y="139284"/>
                    <a:pt x="111213" y="118469"/>
                    <a:pt x="130185" y="101103"/>
                  </a:cubicBezTo>
                  <a:cubicBezTo>
                    <a:pt x="137916" y="94026"/>
                    <a:pt x="146480" y="87841"/>
                    <a:pt x="154569" y="81180"/>
                  </a:cubicBezTo>
                  <a:cubicBezTo>
                    <a:pt x="155699" y="80228"/>
                    <a:pt x="156650" y="79098"/>
                    <a:pt x="157661" y="78028"/>
                  </a:cubicBezTo>
                  <a:cubicBezTo>
                    <a:pt x="158732" y="77552"/>
                    <a:pt x="159981" y="77195"/>
                    <a:pt x="160932" y="76541"/>
                  </a:cubicBezTo>
                  <a:cubicBezTo>
                    <a:pt x="173540" y="67085"/>
                    <a:pt x="187100" y="59294"/>
                    <a:pt x="201135" y="52336"/>
                  </a:cubicBezTo>
                  <a:cubicBezTo>
                    <a:pt x="208986" y="48470"/>
                    <a:pt x="216717" y="44307"/>
                    <a:pt x="224151" y="39787"/>
                  </a:cubicBezTo>
                  <a:cubicBezTo>
                    <a:pt x="232894" y="34434"/>
                    <a:pt x="241814" y="29320"/>
                    <a:pt x="249070" y="21886"/>
                  </a:cubicBezTo>
                  <a:lnTo>
                    <a:pt x="251806" y="19983"/>
                  </a:lnTo>
                  <a:lnTo>
                    <a:pt x="255493" y="18020"/>
                  </a:lnTo>
                  <a:lnTo>
                    <a:pt x="259061" y="17842"/>
                  </a:lnTo>
                  <a:cubicBezTo>
                    <a:pt x="261619" y="18080"/>
                    <a:pt x="264235" y="18496"/>
                    <a:pt x="266258" y="16176"/>
                  </a:cubicBezTo>
                  <a:lnTo>
                    <a:pt x="266258" y="15998"/>
                  </a:lnTo>
                  <a:lnTo>
                    <a:pt x="270123" y="15820"/>
                  </a:lnTo>
                  <a:lnTo>
                    <a:pt x="275178" y="16890"/>
                  </a:lnTo>
                  <a:cubicBezTo>
                    <a:pt x="271253" y="22778"/>
                    <a:pt x="267804" y="28011"/>
                    <a:pt x="264176" y="33185"/>
                  </a:cubicBezTo>
                  <a:cubicBezTo>
                    <a:pt x="255553" y="45377"/>
                    <a:pt x="244847" y="55309"/>
                    <a:pt x="232537" y="63754"/>
                  </a:cubicBezTo>
                  <a:cubicBezTo>
                    <a:pt x="220167" y="72199"/>
                    <a:pt x="206488" y="77433"/>
                    <a:pt x="192333" y="81834"/>
                  </a:cubicBezTo>
                  <a:cubicBezTo>
                    <a:pt x="182283" y="85818"/>
                    <a:pt x="172053" y="89327"/>
                    <a:pt x="162300" y="93907"/>
                  </a:cubicBezTo>
                  <a:cubicBezTo>
                    <a:pt x="155817" y="96940"/>
                    <a:pt x="149335" y="100687"/>
                    <a:pt x="144161" y="105444"/>
                  </a:cubicBezTo>
                  <a:cubicBezTo>
                    <a:pt x="127984" y="120431"/>
                    <a:pt x="123227" y="139284"/>
                    <a:pt x="128222" y="160516"/>
                  </a:cubicBezTo>
                  <a:cubicBezTo>
                    <a:pt x="132207" y="177525"/>
                    <a:pt x="143566" y="188646"/>
                    <a:pt x="158851" y="196080"/>
                  </a:cubicBezTo>
                  <a:cubicBezTo>
                    <a:pt x="160694" y="196972"/>
                    <a:pt x="162895" y="197032"/>
                    <a:pt x="164917" y="197448"/>
                  </a:cubicBezTo>
                  <a:cubicBezTo>
                    <a:pt x="174730" y="200778"/>
                    <a:pt x="184721" y="199946"/>
                    <a:pt x="194593" y="198043"/>
                  </a:cubicBezTo>
                  <a:cubicBezTo>
                    <a:pt x="196259" y="197745"/>
                    <a:pt x="197745" y="196615"/>
                    <a:pt x="199351" y="195902"/>
                  </a:cubicBezTo>
                  <a:cubicBezTo>
                    <a:pt x="206488" y="194534"/>
                    <a:pt x="212078" y="190252"/>
                    <a:pt x="216836" y="185375"/>
                  </a:cubicBezTo>
                  <a:cubicBezTo>
                    <a:pt x="228374" y="173540"/>
                    <a:pt x="239198" y="161170"/>
                    <a:pt x="248535" y="147432"/>
                  </a:cubicBezTo>
                  <a:cubicBezTo>
                    <a:pt x="264533" y="123762"/>
                    <a:pt x="275773" y="98070"/>
                    <a:pt x="281780" y="70177"/>
                  </a:cubicBezTo>
                  <a:cubicBezTo>
                    <a:pt x="282910" y="64944"/>
                    <a:pt x="283148" y="59532"/>
                    <a:pt x="283802" y="54239"/>
                  </a:cubicBezTo>
                  <a:cubicBezTo>
                    <a:pt x="284575" y="47816"/>
                    <a:pt x="285646" y="41393"/>
                    <a:pt x="285943" y="34910"/>
                  </a:cubicBezTo>
                  <a:cubicBezTo>
                    <a:pt x="286181" y="30271"/>
                    <a:pt x="285408" y="25514"/>
                    <a:pt x="285110" y="20815"/>
                  </a:cubicBezTo>
                  <a:cubicBezTo>
                    <a:pt x="284991" y="18734"/>
                    <a:pt x="284932" y="16712"/>
                    <a:pt x="284813" y="14630"/>
                  </a:cubicBezTo>
                  <a:cubicBezTo>
                    <a:pt x="285229" y="14452"/>
                    <a:pt x="285646" y="14273"/>
                    <a:pt x="286062" y="14095"/>
                  </a:cubicBezTo>
                  <a:lnTo>
                    <a:pt x="289987" y="12965"/>
                  </a:lnTo>
                  <a:lnTo>
                    <a:pt x="300751" y="12251"/>
                  </a:lnTo>
                  <a:cubicBezTo>
                    <a:pt x="301227" y="12549"/>
                    <a:pt x="301762" y="12787"/>
                    <a:pt x="302298" y="12905"/>
                  </a:cubicBezTo>
                  <a:cubicBezTo>
                    <a:pt x="310683" y="24324"/>
                    <a:pt x="319545" y="35208"/>
                    <a:pt x="330726" y="44247"/>
                  </a:cubicBezTo>
                  <a:cubicBezTo>
                    <a:pt x="347913" y="58104"/>
                    <a:pt x="366528" y="68572"/>
                    <a:pt x="388354" y="72913"/>
                  </a:cubicBezTo>
                  <a:cubicBezTo>
                    <a:pt x="397989" y="74816"/>
                    <a:pt x="407504" y="75351"/>
                    <a:pt x="416901" y="72497"/>
                  </a:cubicBezTo>
                  <a:cubicBezTo>
                    <a:pt x="432007" y="67977"/>
                    <a:pt x="443604" y="58997"/>
                    <a:pt x="451216" y="45020"/>
                  </a:cubicBezTo>
                  <a:cubicBezTo>
                    <a:pt x="456747" y="34910"/>
                    <a:pt x="457818" y="23908"/>
                    <a:pt x="458175" y="12668"/>
                  </a:cubicBezTo>
                  <a:cubicBezTo>
                    <a:pt x="463944" y="8980"/>
                    <a:pt x="469237" y="4698"/>
                    <a:pt x="474113" y="0"/>
                  </a:cubicBezTo>
                  <a:cubicBezTo>
                    <a:pt x="483213" y="31818"/>
                    <a:pt x="469593" y="61197"/>
                    <a:pt x="449670" y="77373"/>
                  </a:cubicBezTo>
                  <a:cubicBezTo>
                    <a:pt x="431769" y="91885"/>
                    <a:pt x="411251" y="96880"/>
                    <a:pt x="388592" y="93253"/>
                  </a:cubicBezTo>
                  <a:cubicBezTo>
                    <a:pt x="358737" y="88435"/>
                    <a:pt x="333699" y="74043"/>
                    <a:pt x="311635" y="53882"/>
                  </a:cubicBezTo>
                  <a:cubicBezTo>
                    <a:pt x="309732" y="52157"/>
                    <a:pt x="307710" y="50492"/>
                    <a:pt x="305866" y="48946"/>
                  </a:cubicBezTo>
                  <a:cubicBezTo>
                    <a:pt x="303547" y="50551"/>
                    <a:pt x="304260" y="52514"/>
                    <a:pt x="303963" y="54179"/>
                  </a:cubicBezTo>
                  <a:cubicBezTo>
                    <a:pt x="303666" y="55666"/>
                    <a:pt x="303606" y="57153"/>
                    <a:pt x="303368" y="58640"/>
                  </a:cubicBezTo>
                  <a:cubicBezTo>
                    <a:pt x="297421" y="103184"/>
                    <a:pt x="279282" y="142377"/>
                    <a:pt x="250973" y="176930"/>
                  </a:cubicBezTo>
                  <a:cubicBezTo>
                    <a:pt x="243539" y="186029"/>
                    <a:pt x="235035" y="194177"/>
                    <a:pt x="227065" y="202860"/>
                  </a:cubicBezTo>
                  <a:cubicBezTo>
                    <a:pt x="217074" y="213743"/>
                    <a:pt x="204049" y="217966"/>
                    <a:pt x="189895" y="219274"/>
                  </a:cubicBezTo>
                  <a:cubicBezTo>
                    <a:pt x="183056" y="219929"/>
                    <a:pt x="176098" y="219691"/>
                    <a:pt x="169139" y="219929"/>
                  </a:cubicBezTo>
                  <a:cubicBezTo>
                    <a:pt x="169139" y="220226"/>
                    <a:pt x="168723" y="220999"/>
                    <a:pt x="168961" y="221237"/>
                  </a:cubicBezTo>
                  <a:cubicBezTo>
                    <a:pt x="177941" y="231882"/>
                    <a:pt x="180617" y="244788"/>
                    <a:pt x="182402" y="258050"/>
                  </a:cubicBezTo>
                  <a:cubicBezTo>
                    <a:pt x="184424" y="273156"/>
                    <a:pt x="181093" y="286775"/>
                    <a:pt x="171875" y="298908"/>
                  </a:cubicBezTo>
                  <a:cubicBezTo>
                    <a:pt x="170983" y="300097"/>
                    <a:pt x="170091" y="301346"/>
                    <a:pt x="169199" y="302595"/>
                  </a:cubicBezTo>
                  <a:cubicBezTo>
                    <a:pt x="169020" y="302833"/>
                    <a:pt x="169080" y="303190"/>
                    <a:pt x="169020" y="303547"/>
                  </a:cubicBezTo>
                  <a:cubicBezTo>
                    <a:pt x="169437" y="305390"/>
                    <a:pt x="171221" y="305212"/>
                    <a:pt x="172529" y="305331"/>
                  </a:cubicBezTo>
                  <a:cubicBezTo>
                    <a:pt x="175503" y="305688"/>
                    <a:pt x="178536" y="305866"/>
                    <a:pt x="181569" y="306044"/>
                  </a:cubicBezTo>
                  <a:cubicBezTo>
                    <a:pt x="191739" y="306639"/>
                    <a:pt x="201076" y="309851"/>
                    <a:pt x="209521" y="315382"/>
                  </a:cubicBezTo>
                  <a:cubicBezTo>
                    <a:pt x="222783" y="324065"/>
                    <a:pt x="229860" y="336435"/>
                    <a:pt x="230158" y="352433"/>
                  </a:cubicBezTo>
                  <a:cubicBezTo>
                    <a:pt x="230336" y="363078"/>
                    <a:pt x="228195" y="373427"/>
                    <a:pt x="225400" y="383596"/>
                  </a:cubicBezTo>
                  <a:cubicBezTo>
                    <a:pt x="219750" y="403995"/>
                    <a:pt x="211305" y="423324"/>
                    <a:pt x="202027" y="442295"/>
                  </a:cubicBezTo>
                  <a:cubicBezTo>
                    <a:pt x="200779" y="444853"/>
                    <a:pt x="199530" y="447470"/>
                    <a:pt x="197508" y="451514"/>
                  </a:cubicBezTo>
                  <a:cubicBezTo>
                    <a:pt x="200660" y="450265"/>
                    <a:pt x="202206" y="449729"/>
                    <a:pt x="203752" y="449016"/>
                  </a:cubicBezTo>
                  <a:cubicBezTo>
                    <a:pt x="210354" y="445923"/>
                    <a:pt x="217193" y="443663"/>
                    <a:pt x="224389" y="442533"/>
                  </a:cubicBezTo>
                  <a:cubicBezTo>
                    <a:pt x="247345" y="438906"/>
                    <a:pt x="268280" y="451871"/>
                    <a:pt x="274227" y="473281"/>
                  </a:cubicBezTo>
                  <a:cubicBezTo>
                    <a:pt x="276189" y="480417"/>
                    <a:pt x="275595" y="487613"/>
                    <a:pt x="274881" y="494869"/>
                  </a:cubicBezTo>
                  <a:cubicBezTo>
                    <a:pt x="273156" y="496237"/>
                    <a:pt x="271313" y="496772"/>
                    <a:pt x="269112" y="496296"/>
                  </a:cubicBezTo>
                  <a:cubicBezTo>
                    <a:pt x="266495" y="495702"/>
                    <a:pt x="263938" y="495226"/>
                    <a:pt x="261321" y="494631"/>
                  </a:cubicBezTo>
                  <a:cubicBezTo>
                    <a:pt x="260965" y="494453"/>
                    <a:pt x="260608" y="494393"/>
                    <a:pt x="260251" y="494453"/>
                  </a:cubicBezTo>
                  <a:cubicBezTo>
                    <a:pt x="261500" y="486008"/>
                    <a:pt x="259061" y="478217"/>
                    <a:pt x="255136" y="471021"/>
                  </a:cubicBezTo>
                  <a:cubicBezTo>
                    <a:pt x="245264" y="452941"/>
                    <a:pt x="220702" y="452763"/>
                    <a:pt x="209818" y="463230"/>
                  </a:cubicBezTo>
                  <a:cubicBezTo>
                    <a:pt x="206309" y="466560"/>
                    <a:pt x="202860" y="469891"/>
                    <a:pt x="200541" y="474232"/>
                  </a:cubicBezTo>
                  <a:cubicBezTo>
                    <a:pt x="198697" y="477682"/>
                    <a:pt x="196972" y="481190"/>
                    <a:pt x="195188" y="484699"/>
                  </a:cubicBezTo>
                  <a:close/>
                  <a:moveTo>
                    <a:pt x="111332" y="152487"/>
                  </a:moveTo>
                  <a:cubicBezTo>
                    <a:pt x="107823" y="155877"/>
                    <a:pt x="106574" y="159267"/>
                    <a:pt x="105266" y="162538"/>
                  </a:cubicBezTo>
                  <a:cubicBezTo>
                    <a:pt x="98724" y="178893"/>
                    <a:pt x="95275" y="196021"/>
                    <a:pt x="94264" y="213446"/>
                  </a:cubicBezTo>
                  <a:cubicBezTo>
                    <a:pt x="93372" y="229028"/>
                    <a:pt x="92896" y="244728"/>
                    <a:pt x="95750" y="260251"/>
                  </a:cubicBezTo>
                  <a:cubicBezTo>
                    <a:pt x="97297" y="268636"/>
                    <a:pt x="99438" y="276844"/>
                    <a:pt x="105028" y="283386"/>
                  </a:cubicBezTo>
                  <a:cubicBezTo>
                    <a:pt x="116506" y="296886"/>
                    <a:pt x="137976" y="300157"/>
                    <a:pt x="153676" y="286954"/>
                  </a:cubicBezTo>
                  <a:cubicBezTo>
                    <a:pt x="162181" y="279817"/>
                    <a:pt x="166820" y="270420"/>
                    <a:pt x="166047" y="259121"/>
                  </a:cubicBezTo>
                  <a:cubicBezTo>
                    <a:pt x="165511" y="250854"/>
                    <a:pt x="162597" y="243301"/>
                    <a:pt x="156591" y="237235"/>
                  </a:cubicBezTo>
                  <a:cubicBezTo>
                    <a:pt x="151714" y="232299"/>
                    <a:pt x="146361" y="227719"/>
                    <a:pt x="142079" y="222367"/>
                  </a:cubicBezTo>
                  <a:cubicBezTo>
                    <a:pt x="128460" y="205120"/>
                    <a:pt x="119123" y="185732"/>
                    <a:pt x="114008" y="164322"/>
                  </a:cubicBezTo>
                  <a:cubicBezTo>
                    <a:pt x="113176" y="160813"/>
                    <a:pt x="112343" y="157304"/>
                    <a:pt x="111213" y="152487"/>
                  </a:cubicBezTo>
                  <a:close/>
                  <a:moveTo>
                    <a:pt x="82250" y="373427"/>
                  </a:moveTo>
                  <a:cubicBezTo>
                    <a:pt x="92777" y="360402"/>
                    <a:pt x="95037" y="343750"/>
                    <a:pt x="89268" y="327514"/>
                  </a:cubicBezTo>
                  <a:cubicBezTo>
                    <a:pt x="86711" y="330488"/>
                    <a:pt x="84332" y="334888"/>
                    <a:pt x="83559" y="340063"/>
                  </a:cubicBezTo>
                  <a:cubicBezTo>
                    <a:pt x="81893" y="350589"/>
                    <a:pt x="79931" y="361116"/>
                    <a:pt x="82250" y="373427"/>
                  </a:cubicBezTo>
                  <a:close/>
                  <a:moveTo>
                    <a:pt x="60543" y="348508"/>
                  </a:moveTo>
                  <a:cubicBezTo>
                    <a:pt x="61792" y="338695"/>
                    <a:pt x="61316" y="337446"/>
                    <a:pt x="55904" y="334591"/>
                  </a:cubicBezTo>
                  <a:cubicBezTo>
                    <a:pt x="55904" y="339290"/>
                    <a:pt x="57212" y="343155"/>
                    <a:pt x="60543" y="348508"/>
                  </a:cubicBezTo>
                  <a:close/>
                  <a:moveTo>
                    <a:pt x="82429" y="377173"/>
                  </a:moveTo>
                  <a:cubicBezTo>
                    <a:pt x="82012" y="377173"/>
                    <a:pt x="81596" y="377173"/>
                    <a:pt x="81477" y="377292"/>
                  </a:cubicBezTo>
                  <a:cubicBezTo>
                    <a:pt x="80882" y="378125"/>
                    <a:pt x="79812" y="379136"/>
                    <a:pt x="79990" y="379790"/>
                  </a:cubicBezTo>
                  <a:cubicBezTo>
                    <a:pt x="80169" y="380563"/>
                    <a:pt x="81477" y="381099"/>
                    <a:pt x="82310" y="381693"/>
                  </a:cubicBezTo>
                  <a:cubicBezTo>
                    <a:pt x="82667" y="380920"/>
                    <a:pt x="83261" y="380206"/>
                    <a:pt x="83261" y="379433"/>
                  </a:cubicBezTo>
                  <a:cubicBezTo>
                    <a:pt x="83261" y="378660"/>
                    <a:pt x="82726" y="377887"/>
                    <a:pt x="82429" y="377114"/>
                  </a:cubicBezTo>
                  <a:close/>
                </a:path>
              </a:pathLst>
            </a:custGeom>
            <a:solidFill>
              <a:srgbClr val="184794">
                <a:alpha val="24000"/>
              </a:srgbClr>
            </a:solidFill>
            <a:ln w="5935" cap="flat">
              <a:noFill/>
              <a:prstDash val="solid"/>
              <a:miter/>
            </a:ln>
          </p:spPr>
          <p:txBody>
            <a:bodyPr rtlCol="0" anchor="ctr"/>
            <a:lstStyle/>
            <a:p>
              <a:endParaRPr lang="es-BO"/>
            </a:p>
          </p:txBody>
        </p:sp>
        <p:sp>
          <p:nvSpPr>
            <p:cNvPr id="423" name="Forma libre: forma 422">
              <a:extLst>
                <a:ext uri="{FF2B5EF4-FFF2-40B4-BE49-F238E27FC236}">
                  <a16:creationId xmlns:a16="http://schemas.microsoft.com/office/drawing/2014/main" id="{7DF19DC3-B427-2A43-2686-5B325E2AF25B}"/>
                </a:ext>
              </a:extLst>
            </p:cNvPr>
            <p:cNvSpPr/>
            <p:nvPr/>
          </p:nvSpPr>
          <p:spPr>
            <a:xfrm>
              <a:off x="10596426" y="1520098"/>
              <a:ext cx="97096" cy="222618"/>
            </a:xfrm>
            <a:custGeom>
              <a:avLst/>
              <a:gdLst>
                <a:gd name="connsiteX0" fmla="*/ 97097 w 97096"/>
                <a:gd name="connsiteY0" fmla="*/ 215587 h 222618"/>
                <a:gd name="connsiteX1" fmla="*/ 38159 w 97096"/>
                <a:gd name="connsiteY1" fmla="*/ 209045 h 222618"/>
                <a:gd name="connsiteX2" fmla="*/ 27573 w 97096"/>
                <a:gd name="connsiteY2" fmla="*/ 199589 h 222618"/>
                <a:gd name="connsiteX3" fmla="*/ 19842 w 97096"/>
                <a:gd name="connsiteY3" fmla="*/ 187635 h 222618"/>
                <a:gd name="connsiteX4" fmla="*/ 9137 w 97096"/>
                <a:gd name="connsiteY4" fmla="*/ 165214 h 222618"/>
                <a:gd name="connsiteX5" fmla="*/ 5688 w 97096"/>
                <a:gd name="connsiteY5" fmla="*/ 159148 h 222618"/>
                <a:gd name="connsiteX6" fmla="*/ 4439 w 97096"/>
                <a:gd name="connsiteY6" fmla="*/ 149394 h 222618"/>
                <a:gd name="connsiteX7" fmla="*/ 38 w 97096"/>
                <a:gd name="connsiteY7" fmla="*/ 115614 h 222618"/>
                <a:gd name="connsiteX8" fmla="*/ 38 w 97096"/>
                <a:gd name="connsiteY8" fmla="*/ 91231 h 222618"/>
                <a:gd name="connsiteX9" fmla="*/ 6282 w 97096"/>
                <a:gd name="connsiteY9" fmla="*/ 34970 h 222618"/>
                <a:gd name="connsiteX10" fmla="*/ 12765 w 97096"/>
                <a:gd name="connsiteY10" fmla="*/ 5115 h 222618"/>
                <a:gd name="connsiteX11" fmla="*/ 16036 w 97096"/>
                <a:gd name="connsiteY11" fmla="*/ 0 h 222618"/>
                <a:gd name="connsiteX12" fmla="*/ 16987 w 97096"/>
                <a:gd name="connsiteY12" fmla="*/ 8980 h 222618"/>
                <a:gd name="connsiteX13" fmla="*/ 24005 w 97096"/>
                <a:gd name="connsiteY13" fmla="*/ 41512 h 222618"/>
                <a:gd name="connsiteX14" fmla="*/ 27633 w 97096"/>
                <a:gd name="connsiteY14" fmla="*/ 52514 h 222618"/>
                <a:gd name="connsiteX15" fmla="*/ 27990 w 97096"/>
                <a:gd name="connsiteY15" fmla="*/ 57629 h 222618"/>
                <a:gd name="connsiteX16" fmla="*/ 28882 w 97096"/>
                <a:gd name="connsiteY16" fmla="*/ 59770 h 222618"/>
                <a:gd name="connsiteX17" fmla="*/ 33640 w 97096"/>
                <a:gd name="connsiteY17" fmla="*/ 76898 h 222618"/>
                <a:gd name="connsiteX18" fmla="*/ 33461 w 97096"/>
                <a:gd name="connsiteY18" fmla="*/ 87960 h 222618"/>
                <a:gd name="connsiteX19" fmla="*/ 33461 w 97096"/>
                <a:gd name="connsiteY19" fmla="*/ 97416 h 222618"/>
                <a:gd name="connsiteX20" fmla="*/ 41847 w 97096"/>
                <a:gd name="connsiteY20" fmla="*/ 103066 h 222618"/>
                <a:gd name="connsiteX21" fmla="*/ 41668 w 97096"/>
                <a:gd name="connsiteY21" fmla="*/ 103066 h 222618"/>
                <a:gd name="connsiteX22" fmla="*/ 45475 w 97096"/>
                <a:gd name="connsiteY22" fmla="*/ 110083 h 222618"/>
                <a:gd name="connsiteX23" fmla="*/ 47259 w 97096"/>
                <a:gd name="connsiteY23" fmla="*/ 113830 h 222618"/>
                <a:gd name="connsiteX24" fmla="*/ 47259 w 97096"/>
                <a:gd name="connsiteY24" fmla="*/ 113830 h 222618"/>
                <a:gd name="connsiteX25" fmla="*/ 47259 w 97096"/>
                <a:gd name="connsiteY25" fmla="*/ 117636 h 222618"/>
                <a:gd name="connsiteX26" fmla="*/ 42085 w 97096"/>
                <a:gd name="connsiteY26" fmla="*/ 123762 h 222618"/>
                <a:gd name="connsiteX27" fmla="*/ 41430 w 97096"/>
                <a:gd name="connsiteY27" fmla="*/ 139760 h 222618"/>
                <a:gd name="connsiteX28" fmla="*/ 52671 w 97096"/>
                <a:gd name="connsiteY28" fmla="*/ 146242 h 222618"/>
                <a:gd name="connsiteX29" fmla="*/ 59807 w 97096"/>
                <a:gd name="connsiteY29" fmla="*/ 146242 h 222618"/>
                <a:gd name="connsiteX30" fmla="*/ 63554 w 97096"/>
                <a:gd name="connsiteY30" fmla="*/ 154212 h 222618"/>
                <a:gd name="connsiteX31" fmla="*/ 64803 w 97096"/>
                <a:gd name="connsiteY31" fmla="*/ 160992 h 222618"/>
                <a:gd name="connsiteX32" fmla="*/ 58440 w 97096"/>
                <a:gd name="connsiteY32" fmla="*/ 163430 h 222618"/>
                <a:gd name="connsiteX33" fmla="*/ 54395 w 97096"/>
                <a:gd name="connsiteY33" fmla="*/ 172113 h 222618"/>
                <a:gd name="connsiteX34" fmla="*/ 59926 w 97096"/>
                <a:gd name="connsiteY34" fmla="*/ 188170 h 222618"/>
                <a:gd name="connsiteX35" fmla="*/ 74021 w 97096"/>
                <a:gd name="connsiteY35" fmla="*/ 191798 h 222618"/>
                <a:gd name="connsiteX36" fmla="*/ 81634 w 97096"/>
                <a:gd name="connsiteY36" fmla="*/ 189776 h 222618"/>
                <a:gd name="connsiteX37" fmla="*/ 96799 w 97096"/>
                <a:gd name="connsiteY37" fmla="*/ 215647 h 22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7096" h="222618">
                  <a:moveTo>
                    <a:pt x="97097" y="215587"/>
                  </a:moveTo>
                  <a:cubicBezTo>
                    <a:pt x="80206" y="226292"/>
                    <a:pt x="54633" y="225281"/>
                    <a:pt x="38159" y="209045"/>
                  </a:cubicBezTo>
                  <a:cubicBezTo>
                    <a:pt x="34770" y="205715"/>
                    <a:pt x="32093" y="201611"/>
                    <a:pt x="27573" y="199589"/>
                  </a:cubicBezTo>
                  <a:cubicBezTo>
                    <a:pt x="25016" y="195605"/>
                    <a:pt x="22399" y="191620"/>
                    <a:pt x="19842" y="187635"/>
                  </a:cubicBezTo>
                  <a:cubicBezTo>
                    <a:pt x="15322" y="180617"/>
                    <a:pt x="11932" y="173064"/>
                    <a:pt x="9137" y="165214"/>
                  </a:cubicBezTo>
                  <a:cubicBezTo>
                    <a:pt x="8364" y="163073"/>
                    <a:pt x="6877" y="161170"/>
                    <a:pt x="5688" y="159148"/>
                  </a:cubicBezTo>
                  <a:cubicBezTo>
                    <a:pt x="5271" y="155877"/>
                    <a:pt x="5033" y="152606"/>
                    <a:pt x="4439" y="149394"/>
                  </a:cubicBezTo>
                  <a:cubicBezTo>
                    <a:pt x="2476" y="138214"/>
                    <a:pt x="751" y="126973"/>
                    <a:pt x="38" y="115614"/>
                  </a:cubicBezTo>
                  <a:cubicBezTo>
                    <a:pt x="38" y="107466"/>
                    <a:pt x="216" y="99319"/>
                    <a:pt x="38" y="91231"/>
                  </a:cubicBezTo>
                  <a:cubicBezTo>
                    <a:pt x="-379" y="72199"/>
                    <a:pt x="2714" y="53585"/>
                    <a:pt x="6282" y="34970"/>
                  </a:cubicBezTo>
                  <a:cubicBezTo>
                    <a:pt x="8185" y="24978"/>
                    <a:pt x="10683" y="15046"/>
                    <a:pt x="12765" y="5115"/>
                  </a:cubicBezTo>
                  <a:cubicBezTo>
                    <a:pt x="13241" y="2914"/>
                    <a:pt x="14073" y="1190"/>
                    <a:pt x="16036" y="0"/>
                  </a:cubicBezTo>
                  <a:cubicBezTo>
                    <a:pt x="16333" y="2974"/>
                    <a:pt x="16393" y="6007"/>
                    <a:pt x="16987" y="8980"/>
                  </a:cubicBezTo>
                  <a:cubicBezTo>
                    <a:pt x="19188" y="19864"/>
                    <a:pt x="21507" y="30688"/>
                    <a:pt x="24005" y="41512"/>
                  </a:cubicBezTo>
                  <a:cubicBezTo>
                    <a:pt x="24897" y="45258"/>
                    <a:pt x="26443" y="48886"/>
                    <a:pt x="27633" y="52514"/>
                  </a:cubicBezTo>
                  <a:cubicBezTo>
                    <a:pt x="27752" y="54239"/>
                    <a:pt x="27871" y="55904"/>
                    <a:pt x="27990" y="57629"/>
                  </a:cubicBezTo>
                  <a:lnTo>
                    <a:pt x="28882" y="59770"/>
                  </a:lnTo>
                  <a:cubicBezTo>
                    <a:pt x="30428" y="65479"/>
                    <a:pt x="31915" y="71248"/>
                    <a:pt x="33640" y="76898"/>
                  </a:cubicBezTo>
                  <a:cubicBezTo>
                    <a:pt x="34770" y="80644"/>
                    <a:pt x="35840" y="84094"/>
                    <a:pt x="33461" y="87960"/>
                  </a:cubicBezTo>
                  <a:cubicBezTo>
                    <a:pt x="31736" y="90814"/>
                    <a:pt x="31915" y="94323"/>
                    <a:pt x="33461" y="97416"/>
                  </a:cubicBezTo>
                  <a:cubicBezTo>
                    <a:pt x="35186" y="100746"/>
                    <a:pt x="37862" y="103006"/>
                    <a:pt x="41847" y="103066"/>
                  </a:cubicBezTo>
                  <a:lnTo>
                    <a:pt x="41668" y="103066"/>
                  </a:lnTo>
                  <a:lnTo>
                    <a:pt x="45475" y="110083"/>
                  </a:lnTo>
                  <a:cubicBezTo>
                    <a:pt x="45296" y="111689"/>
                    <a:pt x="45475" y="113176"/>
                    <a:pt x="47259" y="113830"/>
                  </a:cubicBezTo>
                  <a:lnTo>
                    <a:pt x="47259" y="113830"/>
                  </a:lnTo>
                  <a:cubicBezTo>
                    <a:pt x="47259" y="115079"/>
                    <a:pt x="47259" y="116387"/>
                    <a:pt x="47259" y="117636"/>
                  </a:cubicBezTo>
                  <a:cubicBezTo>
                    <a:pt x="45534" y="119658"/>
                    <a:pt x="43750" y="121680"/>
                    <a:pt x="42085" y="123762"/>
                  </a:cubicBezTo>
                  <a:cubicBezTo>
                    <a:pt x="39230" y="127271"/>
                    <a:pt x="38754" y="136311"/>
                    <a:pt x="41430" y="139760"/>
                  </a:cubicBezTo>
                  <a:cubicBezTo>
                    <a:pt x="44285" y="143447"/>
                    <a:pt x="47913" y="145945"/>
                    <a:pt x="52671" y="146242"/>
                  </a:cubicBezTo>
                  <a:cubicBezTo>
                    <a:pt x="55050" y="146421"/>
                    <a:pt x="57428" y="146242"/>
                    <a:pt x="59807" y="146242"/>
                  </a:cubicBezTo>
                  <a:cubicBezTo>
                    <a:pt x="61056" y="148919"/>
                    <a:pt x="62603" y="151476"/>
                    <a:pt x="63554" y="154212"/>
                  </a:cubicBezTo>
                  <a:cubicBezTo>
                    <a:pt x="64327" y="156353"/>
                    <a:pt x="64387" y="158732"/>
                    <a:pt x="64803" y="160992"/>
                  </a:cubicBezTo>
                  <a:cubicBezTo>
                    <a:pt x="62305" y="160754"/>
                    <a:pt x="60164" y="161467"/>
                    <a:pt x="58440" y="163430"/>
                  </a:cubicBezTo>
                  <a:cubicBezTo>
                    <a:pt x="56180" y="165928"/>
                    <a:pt x="54633" y="168723"/>
                    <a:pt x="54395" y="172113"/>
                  </a:cubicBezTo>
                  <a:cubicBezTo>
                    <a:pt x="53920" y="178239"/>
                    <a:pt x="55228" y="183829"/>
                    <a:pt x="59926" y="188170"/>
                  </a:cubicBezTo>
                  <a:cubicBezTo>
                    <a:pt x="64089" y="191382"/>
                    <a:pt x="68788" y="192750"/>
                    <a:pt x="74021" y="191798"/>
                  </a:cubicBezTo>
                  <a:lnTo>
                    <a:pt x="81634" y="189776"/>
                  </a:lnTo>
                  <a:cubicBezTo>
                    <a:pt x="86689" y="198400"/>
                    <a:pt x="91744" y="207023"/>
                    <a:pt x="96799" y="215647"/>
                  </a:cubicBezTo>
                  <a:close/>
                </a:path>
              </a:pathLst>
            </a:custGeom>
            <a:solidFill>
              <a:srgbClr val="6EC6D9">
                <a:alpha val="24000"/>
              </a:srgbClr>
            </a:solidFill>
            <a:ln w="5935" cap="flat">
              <a:noFill/>
              <a:prstDash val="solid"/>
              <a:miter/>
            </a:ln>
          </p:spPr>
          <p:txBody>
            <a:bodyPr rtlCol="0" anchor="ctr"/>
            <a:lstStyle/>
            <a:p>
              <a:endParaRPr lang="es-BO"/>
            </a:p>
          </p:txBody>
        </p:sp>
        <p:sp>
          <p:nvSpPr>
            <p:cNvPr id="424" name="Forma libre: forma 423">
              <a:extLst>
                <a:ext uri="{FF2B5EF4-FFF2-40B4-BE49-F238E27FC236}">
                  <a16:creationId xmlns:a16="http://schemas.microsoft.com/office/drawing/2014/main" id="{9AD9B5D0-81FA-F842-CA63-1A3D1E6155A0}"/>
                </a:ext>
              </a:extLst>
            </p:cNvPr>
            <p:cNvSpPr/>
            <p:nvPr/>
          </p:nvSpPr>
          <p:spPr>
            <a:xfrm>
              <a:off x="10719298" y="1649213"/>
              <a:ext cx="58507" cy="140532"/>
            </a:xfrm>
            <a:custGeom>
              <a:avLst/>
              <a:gdLst>
                <a:gd name="connsiteX0" fmla="*/ 215 w 58507"/>
                <a:gd name="connsiteY0" fmla="*/ 118588 h 140532"/>
                <a:gd name="connsiteX1" fmla="*/ 8243 w 58507"/>
                <a:gd name="connsiteY1" fmla="*/ 58878 h 140532"/>
                <a:gd name="connsiteX2" fmla="*/ 15856 w 58507"/>
                <a:gd name="connsiteY2" fmla="*/ 25454 h 140532"/>
                <a:gd name="connsiteX3" fmla="*/ 18175 w 58507"/>
                <a:gd name="connsiteY3" fmla="*/ 5769 h 140532"/>
                <a:gd name="connsiteX4" fmla="*/ 18829 w 58507"/>
                <a:gd name="connsiteY4" fmla="*/ 0 h 140532"/>
                <a:gd name="connsiteX5" fmla="*/ 46722 w 58507"/>
                <a:gd name="connsiteY5" fmla="*/ 9932 h 140532"/>
                <a:gd name="connsiteX6" fmla="*/ 55048 w 58507"/>
                <a:gd name="connsiteY6" fmla="*/ 21410 h 140532"/>
                <a:gd name="connsiteX7" fmla="*/ 57605 w 58507"/>
                <a:gd name="connsiteY7" fmla="*/ 57093 h 140532"/>
                <a:gd name="connsiteX8" fmla="*/ 43808 w 58507"/>
                <a:gd name="connsiteY8" fmla="*/ 99794 h 140532"/>
                <a:gd name="connsiteX9" fmla="*/ 25371 w 58507"/>
                <a:gd name="connsiteY9" fmla="*/ 136013 h 140532"/>
                <a:gd name="connsiteX10" fmla="*/ 22398 w 58507"/>
                <a:gd name="connsiteY10" fmla="*/ 140533 h 140532"/>
                <a:gd name="connsiteX11" fmla="*/ 16391 w 58507"/>
                <a:gd name="connsiteY11" fmla="*/ 137322 h 140532"/>
                <a:gd name="connsiteX12" fmla="*/ 7649 w 58507"/>
                <a:gd name="connsiteY12" fmla="*/ 128579 h 140532"/>
                <a:gd name="connsiteX13" fmla="*/ 2296 w 58507"/>
                <a:gd name="connsiteY13" fmla="*/ 125962 h 140532"/>
                <a:gd name="connsiteX14" fmla="*/ 2237 w 58507"/>
                <a:gd name="connsiteY14" fmla="*/ 125962 h 140532"/>
                <a:gd name="connsiteX15" fmla="*/ 928 w 58507"/>
                <a:gd name="connsiteY15" fmla="*/ 120431 h 140532"/>
                <a:gd name="connsiteX16" fmla="*/ 155 w 58507"/>
                <a:gd name="connsiteY16" fmla="*/ 118469 h 1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07" h="140532">
                  <a:moveTo>
                    <a:pt x="215" y="118588"/>
                  </a:moveTo>
                  <a:cubicBezTo>
                    <a:pt x="-1034" y="98189"/>
                    <a:pt x="3367" y="78503"/>
                    <a:pt x="8243" y="58878"/>
                  </a:cubicBezTo>
                  <a:cubicBezTo>
                    <a:pt x="11039" y="47816"/>
                    <a:pt x="13655" y="36694"/>
                    <a:pt x="15856" y="25454"/>
                  </a:cubicBezTo>
                  <a:cubicBezTo>
                    <a:pt x="17105" y="18972"/>
                    <a:pt x="17462" y="12311"/>
                    <a:pt x="18175" y="5769"/>
                  </a:cubicBezTo>
                  <a:cubicBezTo>
                    <a:pt x="18354" y="4044"/>
                    <a:pt x="18532" y="2260"/>
                    <a:pt x="18829" y="0"/>
                  </a:cubicBezTo>
                  <a:cubicBezTo>
                    <a:pt x="29297" y="1011"/>
                    <a:pt x="38515" y="4163"/>
                    <a:pt x="46722" y="9932"/>
                  </a:cubicBezTo>
                  <a:cubicBezTo>
                    <a:pt x="50707" y="12727"/>
                    <a:pt x="53442" y="16593"/>
                    <a:pt x="55048" y="21410"/>
                  </a:cubicBezTo>
                  <a:cubicBezTo>
                    <a:pt x="58854" y="33126"/>
                    <a:pt x="59211" y="45080"/>
                    <a:pt x="57605" y="57093"/>
                  </a:cubicBezTo>
                  <a:cubicBezTo>
                    <a:pt x="55643" y="72140"/>
                    <a:pt x="50707" y="86294"/>
                    <a:pt x="43808" y="99794"/>
                  </a:cubicBezTo>
                  <a:cubicBezTo>
                    <a:pt x="37623" y="111867"/>
                    <a:pt x="31557" y="123940"/>
                    <a:pt x="25371" y="136013"/>
                  </a:cubicBezTo>
                  <a:cubicBezTo>
                    <a:pt x="24539" y="137619"/>
                    <a:pt x="23409" y="138987"/>
                    <a:pt x="22398" y="140533"/>
                  </a:cubicBezTo>
                  <a:cubicBezTo>
                    <a:pt x="19781" y="140533"/>
                    <a:pt x="18056" y="139046"/>
                    <a:pt x="16391" y="137322"/>
                  </a:cubicBezTo>
                  <a:cubicBezTo>
                    <a:pt x="13477" y="134407"/>
                    <a:pt x="10563" y="131493"/>
                    <a:pt x="7649" y="128579"/>
                  </a:cubicBezTo>
                  <a:cubicBezTo>
                    <a:pt x="6162" y="127092"/>
                    <a:pt x="4556" y="125843"/>
                    <a:pt x="2296" y="125962"/>
                  </a:cubicBezTo>
                  <a:lnTo>
                    <a:pt x="2237" y="125962"/>
                  </a:lnTo>
                  <a:cubicBezTo>
                    <a:pt x="2772" y="123940"/>
                    <a:pt x="2712" y="121978"/>
                    <a:pt x="928" y="120431"/>
                  </a:cubicBezTo>
                  <a:lnTo>
                    <a:pt x="155" y="118469"/>
                  </a:lnTo>
                  <a:close/>
                </a:path>
              </a:pathLst>
            </a:custGeom>
            <a:solidFill>
              <a:srgbClr val="04030C">
                <a:alpha val="24000"/>
              </a:srgbClr>
            </a:solidFill>
            <a:ln w="5935" cap="flat">
              <a:noFill/>
              <a:prstDash val="solid"/>
              <a:miter/>
            </a:ln>
          </p:spPr>
          <p:txBody>
            <a:bodyPr rtlCol="0" anchor="ctr"/>
            <a:lstStyle/>
            <a:p>
              <a:endParaRPr lang="es-BO"/>
            </a:p>
          </p:txBody>
        </p:sp>
        <p:sp>
          <p:nvSpPr>
            <p:cNvPr id="425" name="Forma libre: forma 424">
              <a:extLst>
                <a:ext uri="{FF2B5EF4-FFF2-40B4-BE49-F238E27FC236}">
                  <a16:creationId xmlns:a16="http://schemas.microsoft.com/office/drawing/2014/main" id="{41266802-0C5C-5AAE-9D62-B0EF92FE4B75}"/>
                </a:ext>
              </a:extLst>
            </p:cNvPr>
            <p:cNvSpPr/>
            <p:nvPr/>
          </p:nvSpPr>
          <p:spPr>
            <a:xfrm>
              <a:off x="10629471" y="1756560"/>
              <a:ext cx="94263" cy="71442"/>
            </a:xfrm>
            <a:custGeom>
              <a:avLst/>
              <a:gdLst>
                <a:gd name="connsiteX0" fmla="*/ 46210 w 94263"/>
                <a:gd name="connsiteY0" fmla="*/ 59889 h 71442"/>
                <a:gd name="connsiteX1" fmla="*/ 39311 w 94263"/>
                <a:gd name="connsiteY1" fmla="*/ 54179 h 71442"/>
                <a:gd name="connsiteX2" fmla="*/ 1368 w 94263"/>
                <a:gd name="connsiteY2" fmla="*/ 12965 h 71442"/>
                <a:gd name="connsiteX3" fmla="*/ 0 w 94263"/>
                <a:gd name="connsiteY3" fmla="*/ 11835 h 71442"/>
                <a:gd name="connsiteX4" fmla="*/ 4817 w 94263"/>
                <a:gd name="connsiteY4" fmla="*/ 0 h 71442"/>
                <a:gd name="connsiteX5" fmla="*/ 10229 w 94263"/>
                <a:gd name="connsiteY5" fmla="*/ 476 h 71442"/>
                <a:gd name="connsiteX6" fmla="*/ 56558 w 94263"/>
                <a:gd name="connsiteY6" fmla="*/ 15225 h 71442"/>
                <a:gd name="connsiteX7" fmla="*/ 92301 w 94263"/>
                <a:gd name="connsiteY7" fmla="*/ 53168 h 71442"/>
                <a:gd name="connsiteX8" fmla="*/ 93431 w 94263"/>
                <a:gd name="connsiteY8" fmla="*/ 54952 h 71442"/>
                <a:gd name="connsiteX9" fmla="*/ 94264 w 94263"/>
                <a:gd name="connsiteY9" fmla="*/ 58223 h 71442"/>
                <a:gd name="connsiteX10" fmla="*/ 80704 w 94263"/>
                <a:gd name="connsiteY10" fmla="*/ 67620 h 71442"/>
                <a:gd name="connsiteX11" fmla="*/ 70415 w 94263"/>
                <a:gd name="connsiteY11" fmla="*/ 71367 h 71442"/>
                <a:gd name="connsiteX12" fmla="*/ 46269 w 94263"/>
                <a:gd name="connsiteY12" fmla="*/ 59948 h 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263" h="71442">
                  <a:moveTo>
                    <a:pt x="46210" y="59889"/>
                  </a:moveTo>
                  <a:cubicBezTo>
                    <a:pt x="43891" y="57985"/>
                    <a:pt x="41452" y="56261"/>
                    <a:pt x="39311" y="54179"/>
                  </a:cubicBezTo>
                  <a:cubicBezTo>
                    <a:pt x="25870" y="41155"/>
                    <a:pt x="12906" y="27714"/>
                    <a:pt x="1368" y="12965"/>
                  </a:cubicBezTo>
                  <a:cubicBezTo>
                    <a:pt x="1011" y="12489"/>
                    <a:pt x="476" y="12192"/>
                    <a:pt x="0" y="11835"/>
                  </a:cubicBezTo>
                  <a:cubicBezTo>
                    <a:pt x="238" y="7434"/>
                    <a:pt x="2855" y="4104"/>
                    <a:pt x="4817" y="0"/>
                  </a:cubicBezTo>
                  <a:cubicBezTo>
                    <a:pt x="6780" y="178"/>
                    <a:pt x="8564" y="178"/>
                    <a:pt x="10229" y="476"/>
                  </a:cubicBezTo>
                  <a:cubicBezTo>
                    <a:pt x="26227" y="3568"/>
                    <a:pt x="41750" y="8207"/>
                    <a:pt x="56558" y="15225"/>
                  </a:cubicBezTo>
                  <a:cubicBezTo>
                    <a:pt x="73389" y="23194"/>
                    <a:pt x="84986" y="36159"/>
                    <a:pt x="92301" y="53168"/>
                  </a:cubicBezTo>
                  <a:lnTo>
                    <a:pt x="93431" y="54952"/>
                  </a:lnTo>
                  <a:lnTo>
                    <a:pt x="94264" y="58223"/>
                  </a:lnTo>
                  <a:cubicBezTo>
                    <a:pt x="88911" y="60186"/>
                    <a:pt x="84689" y="63873"/>
                    <a:pt x="80704" y="67620"/>
                  </a:cubicBezTo>
                  <a:cubicBezTo>
                    <a:pt x="77671" y="70475"/>
                    <a:pt x="74459" y="71783"/>
                    <a:pt x="70415" y="71367"/>
                  </a:cubicBezTo>
                  <a:cubicBezTo>
                    <a:pt x="62684" y="66787"/>
                    <a:pt x="55250" y="61673"/>
                    <a:pt x="46269" y="59948"/>
                  </a:cubicBezTo>
                  <a:close/>
                </a:path>
              </a:pathLst>
            </a:custGeom>
            <a:solidFill>
              <a:srgbClr val="191A37">
                <a:alpha val="24000"/>
              </a:srgbClr>
            </a:solidFill>
            <a:ln w="5935" cap="flat">
              <a:noFill/>
              <a:prstDash val="solid"/>
              <a:miter/>
            </a:ln>
          </p:spPr>
          <p:txBody>
            <a:bodyPr rtlCol="0" anchor="ctr"/>
            <a:lstStyle/>
            <a:p>
              <a:endParaRPr lang="es-BO"/>
            </a:p>
          </p:txBody>
        </p:sp>
        <p:sp>
          <p:nvSpPr>
            <p:cNvPr id="426" name="Forma libre: forma 425">
              <a:extLst>
                <a:ext uri="{FF2B5EF4-FFF2-40B4-BE49-F238E27FC236}">
                  <a16:creationId xmlns:a16="http://schemas.microsoft.com/office/drawing/2014/main" id="{27C7FFE0-6E51-054D-4302-2A97010C1EAF}"/>
                </a:ext>
              </a:extLst>
            </p:cNvPr>
            <p:cNvSpPr/>
            <p:nvPr/>
          </p:nvSpPr>
          <p:spPr>
            <a:xfrm>
              <a:off x="10721653" y="1775234"/>
              <a:ext cx="20517" cy="37229"/>
            </a:xfrm>
            <a:custGeom>
              <a:avLst/>
              <a:gdLst>
                <a:gd name="connsiteX0" fmla="*/ 0 w 20517"/>
                <a:gd name="connsiteY0" fmla="*/ 60 h 37229"/>
                <a:gd name="connsiteX1" fmla="*/ 5353 w 20517"/>
                <a:gd name="connsiteY1" fmla="*/ 2676 h 37229"/>
                <a:gd name="connsiteX2" fmla="*/ 14095 w 20517"/>
                <a:gd name="connsiteY2" fmla="*/ 11419 h 37229"/>
                <a:gd name="connsiteX3" fmla="*/ 20102 w 20517"/>
                <a:gd name="connsiteY3" fmla="*/ 14630 h 37229"/>
                <a:gd name="connsiteX4" fmla="*/ 20518 w 20517"/>
                <a:gd name="connsiteY4" fmla="*/ 16593 h 37229"/>
                <a:gd name="connsiteX5" fmla="*/ 11657 w 20517"/>
                <a:gd name="connsiteY5" fmla="*/ 37230 h 37229"/>
                <a:gd name="connsiteX6" fmla="*/ 7672 w 20517"/>
                <a:gd name="connsiteY6" fmla="*/ 32472 h 37229"/>
                <a:gd name="connsiteX7" fmla="*/ 1189 w 20517"/>
                <a:gd name="connsiteY7" fmla="*/ 10467 h 37229"/>
                <a:gd name="connsiteX8" fmla="*/ 0 w 20517"/>
                <a:gd name="connsiteY8" fmla="*/ 0 h 3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7" h="37229">
                  <a:moveTo>
                    <a:pt x="0" y="60"/>
                  </a:moveTo>
                  <a:cubicBezTo>
                    <a:pt x="2260" y="0"/>
                    <a:pt x="3866" y="1190"/>
                    <a:pt x="5353" y="2676"/>
                  </a:cubicBezTo>
                  <a:cubicBezTo>
                    <a:pt x="8267" y="5590"/>
                    <a:pt x="11181" y="8505"/>
                    <a:pt x="14095" y="11419"/>
                  </a:cubicBezTo>
                  <a:cubicBezTo>
                    <a:pt x="15760" y="13144"/>
                    <a:pt x="17544" y="14690"/>
                    <a:pt x="20102" y="14630"/>
                  </a:cubicBezTo>
                  <a:lnTo>
                    <a:pt x="20518" y="16593"/>
                  </a:lnTo>
                  <a:cubicBezTo>
                    <a:pt x="17604" y="23313"/>
                    <a:pt x="14749" y="30034"/>
                    <a:pt x="11657" y="37230"/>
                  </a:cubicBezTo>
                  <a:lnTo>
                    <a:pt x="7672" y="32472"/>
                  </a:lnTo>
                  <a:cubicBezTo>
                    <a:pt x="5471" y="25157"/>
                    <a:pt x="3093" y="17901"/>
                    <a:pt x="1189" y="10467"/>
                  </a:cubicBezTo>
                  <a:cubicBezTo>
                    <a:pt x="297" y="7137"/>
                    <a:pt x="357" y="3509"/>
                    <a:pt x="0" y="0"/>
                  </a:cubicBezTo>
                  <a:close/>
                </a:path>
              </a:pathLst>
            </a:custGeom>
            <a:solidFill>
              <a:srgbClr val="191A37">
                <a:alpha val="24000"/>
              </a:srgbClr>
            </a:solidFill>
            <a:ln w="5935" cap="flat">
              <a:noFill/>
              <a:prstDash val="solid"/>
              <a:miter/>
            </a:ln>
          </p:spPr>
          <p:txBody>
            <a:bodyPr rtlCol="0" anchor="ctr"/>
            <a:lstStyle/>
            <a:p>
              <a:endParaRPr lang="es-BO"/>
            </a:p>
          </p:txBody>
        </p:sp>
        <p:sp>
          <p:nvSpPr>
            <p:cNvPr id="427" name="Forma libre: forma 426">
              <a:extLst>
                <a:ext uri="{FF2B5EF4-FFF2-40B4-BE49-F238E27FC236}">
                  <a16:creationId xmlns:a16="http://schemas.microsoft.com/office/drawing/2014/main" id="{F62171C2-39F9-DE14-96BD-9CE30E6A80E8}"/>
                </a:ext>
              </a:extLst>
            </p:cNvPr>
            <p:cNvSpPr/>
            <p:nvPr/>
          </p:nvSpPr>
          <p:spPr>
            <a:xfrm>
              <a:off x="10720133" y="1769763"/>
              <a:ext cx="1755" cy="5530"/>
            </a:xfrm>
            <a:custGeom>
              <a:avLst/>
              <a:gdLst>
                <a:gd name="connsiteX0" fmla="*/ 152 w 1755"/>
                <a:gd name="connsiteY0" fmla="*/ 0 h 5530"/>
                <a:gd name="connsiteX1" fmla="*/ 1460 w 1755"/>
                <a:gd name="connsiteY1" fmla="*/ 5531 h 5530"/>
                <a:gd name="connsiteX2" fmla="*/ 152 w 1755"/>
                <a:gd name="connsiteY2" fmla="*/ 0 h 5530"/>
              </a:gdLst>
              <a:ahLst/>
              <a:cxnLst>
                <a:cxn ang="0">
                  <a:pos x="connsiteX0" y="connsiteY0"/>
                </a:cxn>
                <a:cxn ang="0">
                  <a:pos x="connsiteX1" y="connsiteY1"/>
                </a:cxn>
                <a:cxn ang="0">
                  <a:pos x="connsiteX2" y="connsiteY2"/>
                </a:cxn>
              </a:cxnLst>
              <a:rect l="l" t="t" r="r" b="b"/>
              <a:pathLst>
                <a:path w="1755" h="5530">
                  <a:moveTo>
                    <a:pt x="152" y="0"/>
                  </a:moveTo>
                  <a:cubicBezTo>
                    <a:pt x="1936" y="1546"/>
                    <a:pt x="1996" y="3449"/>
                    <a:pt x="1460" y="5531"/>
                  </a:cubicBezTo>
                  <a:cubicBezTo>
                    <a:pt x="-145" y="3925"/>
                    <a:pt x="-145" y="2022"/>
                    <a:pt x="152" y="0"/>
                  </a:cubicBezTo>
                  <a:close/>
                </a:path>
              </a:pathLst>
            </a:custGeom>
            <a:solidFill>
              <a:srgbClr val="18314A">
                <a:alpha val="24000"/>
              </a:srgbClr>
            </a:solidFill>
            <a:ln w="5935" cap="flat">
              <a:noFill/>
              <a:prstDash val="solid"/>
              <a:miter/>
            </a:ln>
          </p:spPr>
          <p:txBody>
            <a:bodyPr rtlCol="0" anchor="ctr"/>
            <a:lstStyle/>
            <a:p>
              <a:endParaRPr lang="es-BO"/>
            </a:p>
          </p:txBody>
        </p:sp>
        <p:sp>
          <p:nvSpPr>
            <p:cNvPr id="428" name="Forma libre: forma 427">
              <a:extLst>
                <a:ext uri="{FF2B5EF4-FFF2-40B4-BE49-F238E27FC236}">
                  <a16:creationId xmlns:a16="http://schemas.microsoft.com/office/drawing/2014/main" id="{753943B2-3D5E-7C47-E46E-D7521B8851E6}"/>
                </a:ext>
              </a:extLst>
            </p:cNvPr>
            <p:cNvSpPr/>
            <p:nvPr/>
          </p:nvSpPr>
          <p:spPr>
            <a:xfrm>
              <a:off x="10721772" y="1809728"/>
              <a:ext cx="1486" cy="1784"/>
            </a:xfrm>
            <a:custGeom>
              <a:avLst/>
              <a:gdLst>
                <a:gd name="connsiteX0" fmla="*/ 1130 w 1486"/>
                <a:gd name="connsiteY0" fmla="*/ 1784 h 1784"/>
                <a:gd name="connsiteX1" fmla="*/ 0 w 1486"/>
                <a:gd name="connsiteY1" fmla="*/ 0 h 1784"/>
                <a:gd name="connsiteX2" fmla="*/ 1487 w 1486"/>
                <a:gd name="connsiteY2" fmla="*/ 357 h 1784"/>
                <a:gd name="connsiteX3" fmla="*/ 1189 w 1486"/>
                <a:gd name="connsiteY3" fmla="*/ 1784 h 1784"/>
              </a:gdLst>
              <a:ahLst/>
              <a:cxnLst>
                <a:cxn ang="0">
                  <a:pos x="connsiteX0" y="connsiteY0"/>
                </a:cxn>
                <a:cxn ang="0">
                  <a:pos x="connsiteX1" y="connsiteY1"/>
                </a:cxn>
                <a:cxn ang="0">
                  <a:pos x="connsiteX2" y="connsiteY2"/>
                </a:cxn>
                <a:cxn ang="0">
                  <a:pos x="connsiteX3" y="connsiteY3"/>
                </a:cxn>
              </a:cxnLst>
              <a:rect l="l" t="t" r="r" b="b"/>
              <a:pathLst>
                <a:path w="1486" h="1784">
                  <a:moveTo>
                    <a:pt x="1130" y="1784"/>
                  </a:moveTo>
                  <a:lnTo>
                    <a:pt x="0" y="0"/>
                  </a:lnTo>
                  <a:cubicBezTo>
                    <a:pt x="476" y="178"/>
                    <a:pt x="952" y="297"/>
                    <a:pt x="1487" y="357"/>
                  </a:cubicBezTo>
                  <a:cubicBezTo>
                    <a:pt x="1487" y="833"/>
                    <a:pt x="1368" y="1308"/>
                    <a:pt x="1189" y="1784"/>
                  </a:cubicBezTo>
                  <a:close/>
                </a:path>
              </a:pathLst>
            </a:custGeom>
            <a:solidFill>
              <a:srgbClr val="252B5D">
                <a:alpha val="24000"/>
              </a:srgbClr>
            </a:solidFill>
            <a:ln w="5935" cap="flat">
              <a:noFill/>
              <a:prstDash val="solid"/>
              <a:miter/>
            </a:ln>
          </p:spPr>
          <p:txBody>
            <a:bodyPr rtlCol="0" anchor="ctr"/>
            <a:lstStyle/>
            <a:p>
              <a:endParaRPr lang="es-BO"/>
            </a:p>
          </p:txBody>
        </p:sp>
        <p:sp>
          <p:nvSpPr>
            <p:cNvPr id="429" name="Forma libre: forma 428">
              <a:extLst>
                <a:ext uri="{FF2B5EF4-FFF2-40B4-BE49-F238E27FC236}">
                  <a16:creationId xmlns:a16="http://schemas.microsoft.com/office/drawing/2014/main" id="{476C7E79-FF05-6305-F9A9-C33E8981AB07}"/>
                </a:ext>
              </a:extLst>
            </p:cNvPr>
            <p:cNvSpPr/>
            <p:nvPr/>
          </p:nvSpPr>
          <p:spPr>
            <a:xfrm>
              <a:off x="10625540" y="1776840"/>
              <a:ext cx="18664" cy="30985"/>
            </a:xfrm>
            <a:custGeom>
              <a:avLst/>
              <a:gdLst>
                <a:gd name="connsiteX0" fmla="*/ 244 w 18664"/>
                <a:gd name="connsiteY0" fmla="*/ 59 h 30985"/>
                <a:gd name="connsiteX1" fmla="*/ 10473 w 18664"/>
                <a:gd name="connsiteY1" fmla="*/ 7137 h 30985"/>
                <a:gd name="connsiteX2" fmla="*/ 18383 w 18664"/>
                <a:gd name="connsiteY2" fmla="*/ 30985 h 30985"/>
                <a:gd name="connsiteX3" fmla="*/ 244 w 18664"/>
                <a:gd name="connsiteY3" fmla="*/ 0 h 30985"/>
              </a:gdLst>
              <a:ahLst/>
              <a:cxnLst>
                <a:cxn ang="0">
                  <a:pos x="connsiteX0" y="connsiteY0"/>
                </a:cxn>
                <a:cxn ang="0">
                  <a:pos x="connsiteX1" y="connsiteY1"/>
                </a:cxn>
                <a:cxn ang="0">
                  <a:pos x="connsiteX2" y="connsiteY2"/>
                </a:cxn>
                <a:cxn ang="0">
                  <a:pos x="connsiteX3" y="connsiteY3"/>
                </a:cxn>
              </a:cxnLst>
              <a:rect l="l" t="t" r="r" b="b"/>
              <a:pathLst>
                <a:path w="18664" h="30985">
                  <a:moveTo>
                    <a:pt x="244" y="59"/>
                  </a:moveTo>
                  <a:cubicBezTo>
                    <a:pt x="3693" y="2379"/>
                    <a:pt x="7618" y="4282"/>
                    <a:pt x="10473" y="7137"/>
                  </a:cubicBezTo>
                  <a:cubicBezTo>
                    <a:pt x="17015" y="13619"/>
                    <a:pt x="19572" y="21767"/>
                    <a:pt x="18383" y="30985"/>
                  </a:cubicBezTo>
                  <a:cubicBezTo>
                    <a:pt x="5537" y="24681"/>
                    <a:pt x="-1422" y="14868"/>
                    <a:pt x="244" y="0"/>
                  </a:cubicBezTo>
                  <a:close/>
                </a:path>
              </a:pathLst>
            </a:custGeom>
            <a:solidFill>
              <a:srgbClr val="6EC6D9">
                <a:alpha val="24000"/>
              </a:srgbClr>
            </a:solidFill>
            <a:ln w="5935" cap="flat">
              <a:noFill/>
              <a:prstDash val="solid"/>
              <a:miter/>
            </a:ln>
          </p:spPr>
          <p:txBody>
            <a:bodyPr rtlCol="0" anchor="ctr"/>
            <a:lstStyle/>
            <a:p>
              <a:endParaRPr lang="es-BO"/>
            </a:p>
          </p:txBody>
        </p:sp>
        <p:sp>
          <p:nvSpPr>
            <p:cNvPr id="430" name="Forma libre: forma 429">
              <a:extLst>
                <a:ext uri="{FF2B5EF4-FFF2-40B4-BE49-F238E27FC236}">
                  <a16:creationId xmlns:a16="http://schemas.microsoft.com/office/drawing/2014/main" id="{63DE3225-2A6E-0DC2-AE7C-EEC9A3E26FDD}"/>
                </a:ext>
              </a:extLst>
            </p:cNvPr>
            <p:cNvSpPr/>
            <p:nvPr/>
          </p:nvSpPr>
          <p:spPr>
            <a:xfrm>
              <a:off x="10753947" y="1666872"/>
              <a:ext cx="84046" cy="160817"/>
            </a:xfrm>
            <a:custGeom>
              <a:avLst/>
              <a:gdLst>
                <a:gd name="connsiteX0" fmla="*/ 0 w 84046"/>
                <a:gd name="connsiteY0" fmla="*/ 134293 h 160817"/>
                <a:gd name="connsiteX1" fmla="*/ 21886 w 84046"/>
                <a:gd name="connsiteY1" fmla="*/ 86893 h 160817"/>
                <a:gd name="connsiteX2" fmla="*/ 37111 w 84046"/>
                <a:gd name="connsiteY2" fmla="*/ 14278 h 160817"/>
                <a:gd name="connsiteX3" fmla="*/ 36397 w 84046"/>
                <a:gd name="connsiteY3" fmla="*/ 4346 h 160817"/>
                <a:gd name="connsiteX4" fmla="*/ 36516 w 84046"/>
                <a:gd name="connsiteY4" fmla="*/ 1015 h 160817"/>
                <a:gd name="connsiteX5" fmla="*/ 38241 w 84046"/>
                <a:gd name="connsiteY5" fmla="*/ 4 h 160817"/>
                <a:gd name="connsiteX6" fmla="*/ 69880 w 84046"/>
                <a:gd name="connsiteY6" fmla="*/ 13802 h 160817"/>
                <a:gd name="connsiteX7" fmla="*/ 83737 w 84046"/>
                <a:gd name="connsiteY7" fmla="*/ 43359 h 160817"/>
                <a:gd name="connsiteX8" fmla="*/ 78682 w 84046"/>
                <a:gd name="connsiteY8" fmla="*/ 76069 h 160817"/>
                <a:gd name="connsiteX9" fmla="*/ 67085 w 84046"/>
                <a:gd name="connsiteY9" fmla="*/ 102534 h 160817"/>
                <a:gd name="connsiteX10" fmla="*/ 48648 w 84046"/>
                <a:gd name="connsiteY10" fmla="*/ 149577 h 160817"/>
                <a:gd name="connsiteX11" fmla="*/ 45377 w 84046"/>
                <a:gd name="connsiteY11" fmla="*/ 160817 h 160817"/>
                <a:gd name="connsiteX12" fmla="*/ 24919 w 84046"/>
                <a:gd name="connsiteY12" fmla="*/ 151956 h 160817"/>
                <a:gd name="connsiteX13" fmla="*/ 654 w 84046"/>
                <a:gd name="connsiteY13" fmla="*/ 136612 h 160817"/>
                <a:gd name="connsiteX14" fmla="*/ 119 w 84046"/>
                <a:gd name="connsiteY14" fmla="*/ 134233 h 16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46" h="160817">
                  <a:moveTo>
                    <a:pt x="0" y="134293"/>
                  </a:moveTo>
                  <a:cubicBezTo>
                    <a:pt x="4817" y="117343"/>
                    <a:pt x="12370" y="101702"/>
                    <a:pt x="21886" y="86893"/>
                  </a:cubicBezTo>
                  <a:cubicBezTo>
                    <a:pt x="36219" y="64651"/>
                    <a:pt x="40798" y="40326"/>
                    <a:pt x="37111" y="14278"/>
                  </a:cubicBezTo>
                  <a:cubicBezTo>
                    <a:pt x="36635" y="11007"/>
                    <a:pt x="36575" y="7676"/>
                    <a:pt x="36397" y="4346"/>
                  </a:cubicBezTo>
                  <a:cubicBezTo>
                    <a:pt x="36338" y="3156"/>
                    <a:pt x="36516" y="2026"/>
                    <a:pt x="36516" y="1015"/>
                  </a:cubicBezTo>
                  <a:cubicBezTo>
                    <a:pt x="37289" y="540"/>
                    <a:pt x="37765" y="-55"/>
                    <a:pt x="38241" y="4"/>
                  </a:cubicBezTo>
                  <a:cubicBezTo>
                    <a:pt x="50254" y="1253"/>
                    <a:pt x="60900" y="5654"/>
                    <a:pt x="69880" y="13802"/>
                  </a:cubicBezTo>
                  <a:cubicBezTo>
                    <a:pt x="78622" y="21771"/>
                    <a:pt x="82607" y="31881"/>
                    <a:pt x="83737" y="43359"/>
                  </a:cubicBezTo>
                  <a:cubicBezTo>
                    <a:pt x="84867" y="54719"/>
                    <a:pt x="82845" y="65602"/>
                    <a:pt x="78682" y="76069"/>
                  </a:cubicBezTo>
                  <a:cubicBezTo>
                    <a:pt x="75114" y="84990"/>
                    <a:pt x="71129" y="93792"/>
                    <a:pt x="67085" y="102534"/>
                  </a:cubicBezTo>
                  <a:cubicBezTo>
                    <a:pt x="60008" y="117819"/>
                    <a:pt x="52930" y="133163"/>
                    <a:pt x="48648" y="149577"/>
                  </a:cubicBezTo>
                  <a:cubicBezTo>
                    <a:pt x="47637" y="153383"/>
                    <a:pt x="46507" y="157070"/>
                    <a:pt x="45377" y="160817"/>
                  </a:cubicBezTo>
                  <a:cubicBezTo>
                    <a:pt x="37824" y="159568"/>
                    <a:pt x="31282" y="155822"/>
                    <a:pt x="24919" y="151956"/>
                  </a:cubicBezTo>
                  <a:cubicBezTo>
                    <a:pt x="16771" y="146960"/>
                    <a:pt x="8742" y="141786"/>
                    <a:pt x="654" y="136612"/>
                  </a:cubicBezTo>
                  <a:cubicBezTo>
                    <a:pt x="476" y="135839"/>
                    <a:pt x="297" y="135006"/>
                    <a:pt x="119" y="134233"/>
                  </a:cubicBezTo>
                  <a:close/>
                </a:path>
              </a:pathLst>
            </a:custGeom>
            <a:solidFill>
              <a:srgbClr val="04030C">
                <a:alpha val="24000"/>
              </a:srgbClr>
            </a:solidFill>
            <a:ln w="5935" cap="flat">
              <a:noFill/>
              <a:prstDash val="solid"/>
              <a:miter/>
            </a:ln>
          </p:spPr>
          <p:txBody>
            <a:bodyPr rtlCol="0" anchor="ctr"/>
            <a:lstStyle/>
            <a:p>
              <a:endParaRPr lang="es-BO"/>
            </a:p>
          </p:txBody>
        </p:sp>
        <p:sp>
          <p:nvSpPr>
            <p:cNvPr id="431" name="Forma libre: forma 430">
              <a:extLst>
                <a:ext uri="{FF2B5EF4-FFF2-40B4-BE49-F238E27FC236}">
                  <a16:creationId xmlns:a16="http://schemas.microsoft.com/office/drawing/2014/main" id="{61BD9008-EA59-838E-16D3-68CFA0B56838}"/>
                </a:ext>
              </a:extLst>
            </p:cNvPr>
            <p:cNvSpPr/>
            <p:nvPr/>
          </p:nvSpPr>
          <p:spPr>
            <a:xfrm>
              <a:off x="10699827" y="1814784"/>
              <a:ext cx="34196" cy="45377"/>
            </a:xfrm>
            <a:custGeom>
              <a:avLst/>
              <a:gdLst>
                <a:gd name="connsiteX0" fmla="*/ 0 w 34196"/>
                <a:gd name="connsiteY0" fmla="*/ 13143 h 45377"/>
                <a:gd name="connsiteX1" fmla="*/ 10289 w 34196"/>
                <a:gd name="connsiteY1" fmla="*/ 9397 h 45377"/>
                <a:gd name="connsiteX2" fmla="*/ 23848 w 34196"/>
                <a:gd name="connsiteY2" fmla="*/ 0 h 45377"/>
                <a:gd name="connsiteX3" fmla="*/ 27714 w 34196"/>
                <a:gd name="connsiteY3" fmla="*/ 8980 h 45377"/>
                <a:gd name="connsiteX4" fmla="*/ 34197 w 34196"/>
                <a:gd name="connsiteY4" fmla="*/ 45377 h 45377"/>
                <a:gd name="connsiteX5" fmla="*/ 30271 w 34196"/>
                <a:gd name="connsiteY5" fmla="*/ 42582 h 45377"/>
                <a:gd name="connsiteX6" fmla="*/ 0 w 34196"/>
                <a:gd name="connsiteY6" fmla="*/ 13084 h 4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6" h="45377">
                  <a:moveTo>
                    <a:pt x="0" y="13143"/>
                  </a:moveTo>
                  <a:cubicBezTo>
                    <a:pt x="4044" y="13560"/>
                    <a:pt x="7196" y="12251"/>
                    <a:pt x="10289" y="9397"/>
                  </a:cubicBezTo>
                  <a:cubicBezTo>
                    <a:pt x="14333" y="5650"/>
                    <a:pt x="18496" y="1963"/>
                    <a:pt x="23848" y="0"/>
                  </a:cubicBezTo>
                  <a:cubicBezTo>
                    <a:pt x="25157" y="2974"/>
                    <a:pt x="26703" y="5888"/>
                    <a:pt x="27714" y="8980"/>
                  </a:cubicBezTo>
                  <a:cubicBezTo>
                    <a:pt x="31520" y="20458"/>
                    <a:pt x="33364" y="32293"/>
                    <a:pt x="34197" y="45377"/>
                  </a:cubicBezTo>
                  <a:cubicBezTo>
                    <a:pt x="32412" y="44128"/>
                    <a:pt x="31104" y="43534"/>
                    <a:pt x="30271" y="42582"/>
                  </a:cubicBezTo>
                  <a:cubicBezTo>
                    <a:pt x="21232" y="31639"/>
                    <a:pt x="11002" y="22005"/>
                    <a:pt x="0" y="13084"/>
                  </a:cubicBezTo>
                  <a:close/>
                </a:path>
              </a:pathLst>
            </a:custGeom>
            <a:solidFill>
              <a:srgbClr val="252B5D">
                <a:alpha val="24000"/>
              </a:srgbClr>
            </a:solidFill>
            <a:ln w="5935" cap="flat">
              <a:noFill/>
              <a:prstDash val="solid"/>
              <a:miter/>
            </a:ln>
          </p:spPr>
          <p:txBody>
            <a:bodyPr rtlCol="0" anchor="ctr"/>
            <a:lstStyle/>
            <a:p>
              <a:endParaRPr lang="es-BO"/>
            </a:p>
          </p:txBody>
        </p:sp>
        <p:sp>
          <p:nvSpPr>
            <p:cNvPr id="432" name="Forma libre: forma 431">
              <a:extLst>
                <a:ext uri="{FF2B5EF4-FFF2-40B4-BE49-F238E27FC236}">
                  <a16:creationId xmlns:a16="http://schemas.microsoft.com/office/drawing/2014/main" id="{184088F2-C317-059C-D6BA-4BD9002682CA}"/>
                </a:ext>
              </a:extLst>
            </p:cNvPr>
            <p:cNvSpPr/>
            <p:nvPr/>
          </p:nvSpPr>
          <p:spPr>
            <a:xfrm>
              <a:off x="10611332" y="1352862"/>
              <a:ext cx="123825" cy="304973"/>
            </a:xfrm>
            <a:custGeom>
              <a:avLst/>
              <a:gdLst>
                <a:gd name="connsiteX0" fmla="*/ 12846 w 123825"/>
                <a:gd name="connsiteY0" fmla="*/ 219691 h 304973"/>
                <a:gd name="connsiteX1" fmla="*/ 9218 w 123825"/>
                <a:gd name="connsiteY1" fmla="*/ 208688 h 304973"/>
                <a:gd name="connsiteX2" fmla="*/ 2200 w 123825"/>
                <a:gd name="connsiteY2" fmla="*/ 176157 h 304973"/>
                <a:gd name="connsiteX3" fmla="*/ 1249 w 123825"/>
                <a:gd name="connsiteY3" fmla="*/ 167177 h 304973"/>
                <a:gd name="connsiteX4" fmla="*/ 0 w 123825"/>
                <a:gd name="connsiteY4" fmla="*/ 161408 h 304973"/>
                <a:gd name="connsiteX5" fmla="*/ 3093 w 123825"/>
                <a:gd name="connsiteY5" fmla="*/ 156174 h 304973"/>
                <a:gd name="connsiteX6" fmla="*/ 20875 w 123825"/>
                <a:gd name="connsiteY6" fmla="*/ 112462 h 304973"/>
                <a:gd name="connsiteX7" fmla="*/ 21410 w 123825"/>
                <a:gd name="connsiteY7" fmla="*/ 121442 h 304973"/>
                <a:gd name="connsiteX8" fmla="*/ 23908 w 123825"/>
                <a:gd name="connsiteY8" fmla="*/ 152903 h 304973"/>
                <a:gd name="connsiteX9" fmla="*/ 34970 w 123825"/>
                <a:gd name="connsiteY9" fmla="*/ 205834 h 304973"/>
                <a:gd name="connsiteX10" fmla="*/ 36813 w 123825"/>
                <a:gd name="connsiteY10" fmla="*/ 210591 h 304973"/>
                <a:gd name="connsiteX11" fmla="*/ 38122 w 123825"/>
                <a:gd name="connsiteY11" fmla="*/ 206369 h 304973"/>
                <a:gd name="connsiteX12" fmla="*/ 38122 w 123825"/>
                <a:gd name="connsiteY12" fmla="*/ 176514 h 304973"/>
                <a:gd name="connsiteX13" fmla="*/ 38479 w 123825"/>
                <a:gd name="connsiteY13" fmla="*/ 167474 h 304973"/>
                <a:gd name="connsiteX14" fmla="*/ 41393 w 123825"/>
                <a:gd name="connsiteY14" fmla="*/ 144220 h 304973"/>
                <a:gd name="connsiteX15" fmla="*/ 51146 w 123825"/>
                <a:gd name="connsiteY15" fmla="*/ 97535 h 304973"/>
                <a:gd name="connsiteX16" fmla="*/ 69166 w 123825"/>
                <a:gd name="connsiteY16" fmla="*/ 49362 h 304973"/>
                <a:gd name="connsiteX17" fmla="*/ 70950 w 123825"/>
                <a:gd name="connsiteY17" fmla="*/ 45377 h 304973"/>
                <a:gd name="connsiteX18" fmla="*/ 73984 w 123825"/>
                <a:gd name="connsiteY18" fmla="*/ 40203 h 304973"/>
                <a:gd name="connsiteX19" fmla="*/ 76898 w 123825"/>
                <a:gd name="connsiteY19" fmla="*/ 38181 h 304973"/>
                <a:gd name="connsiteX20" fmla="*/ 109726 w 123825"/>
                <a:gd name="connsiteY20" fmla="*/ 9040 h 304973"/>
                <a:gd name="connsiteX21" fmla="*/ 123821 w 123825"/>
                <a:gd name="connsiteY21" fmla="*/ 0 h 304973"/>
                <a:gd name="connsiteX22" fmla="*/ 119718 w 123825"/>
                <a:gd name="connsiteY22" fmla="*/ 7791 h 304973"/>
                <a:gd name="connsiteX23" fmla="*/ 79217 w 123825"/>
                <a:gd name="connsiteY23" fmla="*/ 90993 h 304973"/>
                <a:gd name="connsiteX24" fmla="*/ 77671 w 123825"/>
                <a:gd name="connsiteY24" fmla="*/ 96642 h 304973"/>
                <a:gd name="connsiteX25" fmla="*/ 74638 w 123825"/>
                <a:gd name="connsiteY25" fmla="*/ 105444 h 304973"/>
                <a:gd name="connsiteX26" fmla="*/ 72318 w 123825"/>
                <a:gd name="connsiteY26" fmla="*/ 110975 h 304973"/>
                <a:gd name="connsiteX27" fmla="*/ 72378 w 123825"/>
                <a:gd name="connsiteY27" fmla="*/ 110975 h 304973"/>
                <a:gd name="connsiteX28" fmla="*/ 66193 w 123825"/>
                <a:gd name="connsiteY28" fmla="*/ 121680 h 304973"/>
                <a:gd name="connsiteX29" fmla="*/ 55666 w 123825"/>
                <a:gd name="connsiteY29" fmla="*/ 165273 h 304973"/>
                <a:gd name="connsiteX30" fmla="*/ 54179 w 123825"/>
                <a:gd name="connsiteY30" fmla="*/ 185910 h 304973"/>
                <a:gd name="connsiteX31" fmla="*/ 59234 w 123825"/>
                <a:gd name="connsiteY31" fmla="*/ 226887 h 304973"/>
                <a:gd name="connsiteX32" fmla="*/ 67025 w 123825"/>
                <a:gd name="connsiteY32" fmla="*/ 255553 h 304973"/>
                <a:gd name="connsiteX33" fmla="*/ 77195 w 123825"/>
                <a:gd name="connsiteY33" fmla="*/ 277617 h 304973"/>
                <a:gd name="connsiteX34" fmla="*/ 78147 w 123825"/>
                <a:gd name="connsiteY34" fmla="*/ 287668 h 304973"/>
                <a:gd name="connsiteX35" fmla="*/ 70594 w 123825"/>
                <a:gd name="connsiteY35" fmla="*/ 304974 h 304973"/>
                <a:gd name="connsiteX36" fmla="*/ 64765 w 123825"/>
                <a:gd name="connsiteY36" fmla="*/ 304736 h 304973"/>
                <a:gd name="connsiteX37" fmla="*/ 65003 w 123825"/>
                <a:gd name="connsiteY37" fmla="*/ 285883 h 304973"/>
                <a:gd name="connsiteX38" fmla="*/ 58521 w 123825"/>
                <a:gd name="connsiteY38" fmla="*/ 259121 h 304973"/>
                <a:gd name="connsiteX39" fmla="*/ 43058 w 123825"/>
                <a:gd name="connsiteY39" fmla="*/ 239614 h 304973"/>
                <a:gd name="connsiteX40" fmla="*/ 19447 w 123825"/>
                <a:gd name="connsiteY40" fmla="*/ 221832 h 304973"/>
                <a:gd name="connsiteX41" fmla="*/ 12787 w 123825"/>
                <a:gd name="connsiteY41" fmla="*/ 219750 h 30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825" h="304973">
                  <a:moveTo>
                    <a:pt x="12846" y="219691"/>
                  </a:moveTo>
                  <a:cubicBezTo>
                    <a:pt x="11597" y="216003"/>
                    <a:pt x="10051" y="212435"/>
                    <a:pt x="9218" y="208688"/>
                  </a:cubicBezTo>
                  <a:cubicBezTo>
                    <a:pt x="6720" y="197864"/>
                    <a:pt x="4401" y="187040"/>
                    <a:pt x="2200" y="176157"/>
                  </a:cubicBezTo>
                  <a:cubicBezTo>
                    <a:pt x="1606" y="173243"/>
                    <a:pt x="1546" y="170210"/>
                    <a:pt x="1249" y="167177"/>
                  </a:cubicBezTo>
                  <a:cubicBezTo>
                    <a:pt x="833" y="165273"/>
                    <a:pt x="416" y="163370"/>
                    <a:pt x="0" y="161408"/>
                  </a:cubicBezTo>
                  <a:cubicBezTo>
                    <a:pt x="1071" y="159683"/>
                    <a:pt x="2676" y="158018"/>
                    <a:pt x="3093" y="156174"/>
                  </a:cubicBezTo>
                  <a:cubicBezTo>
                    <a:pt x="6601" y="140593"/>
                    <a:pt x="13381" y="126379"/>
                    <a:pt x="20875" y="112462"/>
                  </a:cubicBezTo>
                  <a:cubicBezTo>
                    <a:pt x="21053" y="115436"/>
                    <a:pt x="21172" y="118469"/>
                    <a:pt x="21410" y="121442"/>
                  </a:cubicBezTo>
                  <a:cubicBezTo>
                    <a:pt x="22183" y="131910"/>
                    <a:pt x="22124" y="142555"/>
                    <a:pt x="23908" y="152903"/>
                  </a:cubicBezTo>
                  <a:cubicBezTo>
                    <a:pt x="27000" y="170685"/>
                    <a:pt x="31164" y="188230"/>
                    <a:pt x="34970" y="205834"/>
                  </a:cubicBezTo>
                  <a:cubicBezTo>
                    <a:pt x="35327" y="207499"/>
                    <a:pt x="36159" y="208986"/>
                    <a:pt x="36813" y="210591"/>
                  </a:cubicBezTo>
                  <a:cubicBezTo>
                    <a:pt x="37943" y="209045"/>
                    <a:pt x="38122" y="207737"/>
                    <a:pt x="38122" y="206369"/>
                  </a:cubicBezTo>
                  <a:cubicBezTo>
                    <a:pt x="38122" y="196437"/>
                    <a:pt x="38122" y="186446"/>
                    <a:pt x="38122" y="176514"/>
                  </a:cubicBezTo>
                  <a:cubicBezTo>
                    <a:pt x="38122" y="173481"/>
                    <a:pt x="38122" y="170448"/>
                    <a:pt x="38479" y="167474"/>
                  </a:cubicBezTo>
                  <a:cubicBezTo>
                    <a:pt x="39371" y="159743"/>
                    <a:pt x="40620" y="152011"/>
                    <a:pt x="41393" y="144220"/>
                  </a:cubicBezTo>
                  <a:cubicBezTo>
                    <a:pt x="42939" y="128282"/>
                    <a:pt x="46626" y="112819"/>
                    <a:pt x="51146" y="97535"/>
                  </a:cubicBezTo>
                  <a:cubicBezTo>
                    <a:pt x="56023" y="81061"/>
                    <a:pt x="62030" y="65003"/>
                    <a:pt x="69166" y="49362"/>
                  </a:cubicBezTo>
                  <a:cubicBezTo>
                    <a:pt x="69761" y="48054"/>
                    <a:pt x="70296" y="46686"/>
                    <a:pt x="70950" y="45377"/>
                  </a:cubicBezTo>
                  <a:cubicBezTo>
                    <a:pt x="71902" y="43593"/>
                    <a:pt x="72973" y="41928"/>
                    <a:pt x="73984" y="40203"/>
                  </a:cubicBezTo>
                  <a:cubicBezTo>
                    <a:pt x="74995" y="39549"/>
                    <a:pt x="76125" y="39014"/>
                    <a:pt x="76898" y="38181"/>
                  </a:cubicBezTo>
                  <a:cubicBezTo>
                    <a:pt x="87127" y="27655"/>
                    <a:pt x="98308" y="18199"/>
                    <a:pt x="109726" y="9040"/>
                  </a:cubicBezTo>
                  <a:cubicBezTo>
                    <a:pt x="114068" y="5590"/>
                    <a:pt x="117815" y="892"/>
                    <a:pt x="123821" y="0"/>
                  </a:cubicBezTo>
                  <a:cubicBezTo>
                    <a:pt x="123940" y="3390"/>
                    <a:pt x="121324" y="5352"/>
                    <a:pt x="119718" y="7791"/>
                  </a:cubicBezTo>
                  <a:cubicBezTo>
                    <a:pt x="102471" y="33721"/>
                    <a:pt x="88673" y="61256"/>
                    <a:pt x="79217" y="90993"/>
                  </a:cubicBezTo>
                  <a:cubicBezTo>
                    <a:pt x="77433" y="92539"/>
                    <a:pt x="77611" y="94620"/>
                    <a:pt x="77671" y="96642"/>
                  </a:cubicBezTo>
                  <a:cubicBezTo>
                    <a:pt x="77730" y="99973"/>
                    <a:pt x="76898" y="102947"/>
                    <a:pt x="74638" y="105444"/>
                  </a:cubicBezTo>
                  <a:cubicBezTo>
                    <a:pt x="72199" y="106574"/>
                    <a:pt x="72318" y="108834"/>
                    <a:pt x="72318" y="110975"/>
                  </a:cubicBezTo>
                  <a:lnTo>
                    <a:pt x="72378" y="110975"/>
                  </a:lnTo>
                  <a:cubicBezTo>
                    <a:pt x="68869" y="113652"/>
                    <a:pt x="67679" y="117874"/>
                    <a:pt x="66193" y="121680"/>
                  </a:cubicBezTo>
                  <a:cubicBezTo>
                    <a:pt x="60781" y="135716"/>
                    <a:pt x="56677" y="150049"/>
                    <a:pt x="55666" y="165273"/>
                  </a:cubicBezTo>
                  <a:cubicBezTo>
                    <a:pt x="55190" y="172113"/>
                    <a:pt x="54001" y="178952"/>
                    <a:pt x="54179" y="185910"/>
                  </a:cubicBezTo>
                  <a:cubicBezTo>
                    <a:pt x="54596" y="199708"/>
                    <a:pt x="55844" y="213446"/>
                    <a:pt x="59234" y="226887"/>
                  </a:cubicBezTo>
                  <a:cubicBezTo>
                    <a:pt x="61673" y="236462"/>
                    <a:pt x="64349" y="246037"/>
                    <a:pt x="67025" y="255553"/>
                  </a:cubicBezTo>
                  <a:cubicBezTo>
                    <a:pt x="69226" y="263403"/>
                    <a:pt x="72735" y="270777"/>
                    <a:pt x="77195" y="277617"/>
                  </a:cubicBezTo>
                  <a:cubicBezTo>
                    <a:pt x="79396" y="281007"/>
                    <a:pt x="79931" y="283980"/>
                    <a:pt x="78147" y="287668"/>
                  </a:cubicBezTo>
                  <a:cubicBezTo>
                    <a:pt x="75411" y="293317"/>
                    <a:pt x="73091" y="299205"/>
                    <a:pt x="70594" y="304974"/>
                  </a:cubicBezTo>
                  <a:cubicBezTo>
                    <a:pt x="68631" y="304915"/>
                    <a:pt x="66728" y="304855"/>
                    <a:pt x="64765" y="304736"/>
                  </a:cubicBezTo>
                  <a:cubicBezTo>
                    <a:pt x="64825" y="298432"/>
                    <a:pt x="64944" y="292128"/>
                    <a:pt x="65003" y="285883"/>
                  </a:cubicBezTo>
                  <a:cubicBezTo>
                    <a:pt x="65122" y="276427"/>
                    <a:pt x="62684" y="267506"/>
                    <a:pt x="58521" y="259121"/>
                  </a:cubicBezTo>
                  <a:cubicBezTo>
                    <a:pt x="54774" y="251568"/>
                    <a:pt x="49540" y="245323"/>
                    <a:pt x="43058" y="239614"/>
                  </a:cubicBezTo>
                  <a:cubicBezTo>
                    <a:pt x="35564" y="233072"/>
                    <a:pt x="27714" y="227303"/>
                    <a:pt x="19447" y="221832"/>
                  </a:cubicBezTo>
                  <a:cubicBezTo>
                    <a:pt x="17366" y="220404"/>
                    <a:pt x="15344" y="219512"/>
                    <a:pt x="12787" y="219750"/>
                  </a:cubicBezTo>
                  <a:close/>
                </a:path>
              </a:pathLst>
            </a:custGeom>
            <a:solidFill>
              <a:srgbClr val="1F79B2">
                <a:alpha val="24000"/>
              </a:srgbClr>
            </a:solidFill>
            <a:ln w="5935" cap="flat">
              <a:noFill/>
              <a:prstDash val="solid"/>
              <a:miter/>
            </a:ln>
          </p:spPr>
          <p:txBody>
            <a:bodyPr rtlCol="0" anchor="ctr"/>
            <a:lstStyle/>
            <a:p>
              <a:endParaRPr lang="es-BO"/>
            </a:p>
          </p:txBody>
        </p:sp>
        <p:sp>
          <p:nvSpPr>
            <p:cNvPr id="433" name="Forma libre: forma 432">
              <a:extLst>
                <a:ext uri="{FF2B5EF4-FFF2-40B4-BE49-F238E27FC236}">
                  <a16:creationId xmlns:a16="http://schemas.microsoft.com/office/drawing/2014/main" id="{032362EC-6D84-31E7-8E73-F7F04A51D88C}"/>
                </a:ext>
              </a:extLst>
            </p:cNvPr>
            <p:cNvSpPr/>
            <p:nvPr/>
          </p:nvSpPr>
          <p:spPr>
            <a:xfrm>
              <a:off x="10525395" y="1501781"/>
              <a:ext cx="22276" cy="50254"/>
            </a:xfrm>
            <a:custGeom>
              <a:avLst/>
              <a:gdLst>
                <a:gd name="connsiteX0" fmla="*/ 6482 w 22276"/>
                <a:gd name="connsiteY0" fmla="*/ 50254 h 50254"/>
                <a:gd name="connsiteX1" fmla="*/ 1784 w 22276"/>
                <a:gd name="connsiteY1" fmla="*/ 17723 h 50254"/>
                <a:gd name="connsiteX2" fmla="*/ 0 w 22276"/>
                <a:gd name="connsiteY2" fmla="*/ 3628 h 50254"/>
                <a:gd name="connsiteX3" fmla="*/ 5055 w 22276"/>
                <a:gd name="connsiteY3" fmla="*/ 179 h 50254"/>
                <a:gd name="connsiteX4" fmla="*/ 21886 w 22276"/>
                <a:gd name="connsiteY4" fmla="*/ 18020 h 50254"/>
                <a:gd name="connsiteX5" fmla="*/ 9040 w 22276"/>
                <a:gd name="connsiteY5" fmla="*/ 49778 h 50254"/>
                <a:gd name="connsiteX6" fmla="*/ 6423 w 22276"/>
                <a:gd name="connsiteY6" fmla="*/ 50254 h 5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6" h="50254">
                  <a:moveTo>
                    <a:pt x="6482" y="50254"/>
                  </a:moveTo>
                  <a:cubicBezTo>
                    <a:pt x="4936" y="39430"/>
                    <a:pt x="3330" y="28606"/>
                    <a:pt x="1784" y="17723"/>
                  </a:cubicBezTo>
                  <a:cubicBezTo>
                    <a:pt x="1130" y="13024"/>
                    <a:pt x="595" y="8326"/>
                    <a:pt x="0" y="3628"/>
                  </a:cubicBezTo>
                  <a:cubicBezTo>
                    <a:pt x="1725" y="179"/>
                    <a:pt x="2498" y="-357"/>
                    <a:pt x="5055" y="179"/>
                  </a:cubicBezTo>
                  <a:cubicBezTo>
                    <a:pt x="13679" y="1844"/>
                    <a:pt x="20637" y="8861"/>
                    <a:pt x="21886" y="18020"/>
                  </a:cubicBezTo>
                  <a:cubicBezTo>
                    <a:pt x="23670" y="30926"/>
                    <a:pt x="19329" y="41631"/>
                    <a:pt x="9040" y="49778"/>
                  </a:cubicBezTo>
                  <a:cubicBezTo>
                    <a:pt x="8445" y="50254"/>
                    <a:pt x="7315" y="50135"/>
                    <a:pt x="6423" y="50254"/>
                  </a:cubicBezTo>
                  <a:close/>
                </a:path>
              </a:pathLst>
            </a:custGeom>
            <a:solidFill>
              <a:srgbClr val="252B5D">
                <a:alpha val="24000"/>
              </a:srgbClr>
            </a:solidFill>
            <a:ln w="5935" cap="flat">
              <a:noFill/>
              <a:prstDash val="solid"/>
              <a:miter/>
            </a:ln>
          </p:spPr>
          <p:txBody>
            <a:bodyPr rtlCol="0" anchor="ctr"/>
            <a:lstStyle/>
            <a:p>
              <a:endParaRPr lang="es-BO"/>
            </a:p>
          </p:txBody>
        </p:sp>
        <p:sp>
          <p:nvSpPr>
            <p:cNvPr id="434" name="Forma libre: forma 433">
              <a:extLst>
                <a:ext uri="{FF2B5EF4-FFF2-40B4-BE49-F238E27FC236}">
                  <a16:creationId xmlns:a16="http://schemas.microsoft.com/office/drawing/2014/main" id="{47073D2E-9121-C4B0-90F2-598C96B5B10B}"/>
                </a:ext>
              </a:extLst>
            </p:cNvPr>
            <p:cNvSpPr/>
            <p:nvPr/>
          </p:nvSpPr>
          <p:spPr>
            <a:xfrm>
              <a:off x="10571186" y="1478466"/>
              <a:ext cx="26946" cy="27033"/>
            </a:xfrm>
            <a:custGeom>
              <a:avLst/>
              <a:gdLst>
                <a:gd name="connsiteX0" fmla="*/ 26943 w 26946"/>
                <a:gd name="connsiteY0" fmla="*/ 13859 h 27033"/>
                <a:gd name="connsiteX1" fmla="*/ 12551 w 26946"/>
                <a:gd name="connsiteY1" fmla="*/ 27002 h 27033"/>
                <a:gd name="connsiteX2" fmla="*/ 2 w 26946"/>
                <a:gd name="connsiteY2" fmla="*/ 13264 h 27033"/>
                <a:gd name="connsiteX3" fmla="*/ 13145 w 26946"/>
                <a:gd name="connsiteY3" fmla="*/ 2 h 27033"/>
                <a:gd name="connsiteX4" fmla="*/ 26943 w 26946"/>
                <a:gd name="connsiteY4" fmla="*/ 13859 h 2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 h="27033">
                  <a:moveTo>
                    <a:pt x="26943" y="13859"/>
                  </a:moveTo>
                  <a:cubicBezTo>
                    <a:pt x="26943" y="19509"/>
                    <a:pt x="21590" y="27597"/>
                    <a:pt x="12551" y="27002"/>
                  </a:cubicBezTo>
                  <a:cubicBezTo>
                    <a:pt x="5057" y="26467"/>
                    <a:pt x="-117" y="21055"/>
                    <a:pt x="2" y="13264"/>
                  </a:cubicBezTo>
                  <a:cubicBezTo>
                    <a:pt x="61" y="6008"/>
                    <a:pt x="6128" y="-117"/>
                    <a:pt x="13145" y="2"/>
                  </a:cubicBezTo>
                  <a:cubicBezTo>
                    <a:pt x="20758" y="121"/>
                    <a:pt x="27121" y="6484"/>
                    <a:pt x="26943" y="13859"/>
                  </a:cubicBezTo>
                  <a:close/>
                </a:path>
              </a:pathLst>
            </a:custGeom>
            <a:solidFill>
              <a:srgbClr val="252B5D">
                <a:alpha val="24000"/>
              </a:srgbClr>
            </a:solidFill>
            <a:ln w="5935" cap="flat">
              <a:noFill/>
              <a:prstDash val="solid"/>
              <a:miter/>
            </a:ln>
          </p:spPr>
          <p:txBody>
            <a:bodyPr rtlCol="0" anchor="ctr"/>
            <a:lstStyle/>
            <a:p>
              <a:endParaRPr lang="es-BO"/>
            </a:p>
          </p:txBody>
        </p:sp>
        <p:sp>
          <p:nvSpPr>
            <p:cNvPr id="435" name="Forma libre: forma 434">
              <a:extLst>
                <a:ext uri="{FF2B5EF4-FFF2-40B4-BE49-F238E27FC236}">
                  <a16:creationId xmlns:a16="http://schemas.microsoft.com/office/drawing/2014/main" id="{B96A0DD7-C486-1184-7FE7-AEB07CC28A86}"/>
                </a:ext>
              </a:extLst>
            </p:cNvPr>
            <p:cNvSpPr/>
            <p:nvPr/>
          </p:nvSpPr>
          <p:spPr>
            <a:xfrm>
              <a:off x="10585549" y="1423634"/>
              <a:ext cx="20192" cy="35088"/>
            </a:xfrm>
            <a:custGeom>
              <a:avLst/>
              <a:gdLst>
                <a:gd name="connsiteX0" fmla="*/ 14900 w 20192"/>
                <a:gd name="connsiteY0" fmla="*/ 0 h 35088"/>
                <a:gd name="connsiteX1" fmla="*/ 20193 w 20192"/>
                <a:gd name="connsiteY1" fmla="*/ 476 h 35088"/>
                <a:gd name="connsiteX2" fmla="*/ 20193 w 20192"/>
                <a:gd name="connsiteY2" fmla="*/ 34613 h 35088"/>
                <a:gd name="connsiteX3" fmla="*/ 16743 w 20192"/>
                <a:gd name="connsiteY3" fmla="*/ 35089 h 35088"/>
                <a:gd name="connsiteX4" fmla="*/ 91 w 20192"/>
                <a:gd name="connsiteY4" fmla="*/ 19210 h 35088"/>
                <a:gd name="connsiteX5" fmla="*/ 14959 w 20192"/>
                <a:gd name="connsiteY5" fmla="*/ 60 h 3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2" h="35088">
                  <a:moveTo>
                    <a:pt x="14900" y="0"/>
                  </a:moveTo>
                  <a:cubicBezTo>
                    <a:pt x="16684" y="178"/>
                    <a:pt x="18408" y="297"/>
                    <a:pt x="20193" y="476"/>
                  </a:cubicBezTo>
                  <a:cubicBezTo>
                    <a:pt x="20193" y="11835"/>
                    <a:pt x="20193" y="23254"/>
                    <a:pt x="20193" y="34613"/>
                  </a:cubicBezTo>
                  <a:cubicBezTo>
                    <a:pt x="19063" y="34791"/>
                    <a:pt x="17873" y="34910"/>
                    <a:pt x="16743" y="35089"/>
                  </a:cubicBezTo>
                  <a:cubicBezTo>
                    <a:pt x="6336" y="33186"/>
                    <a:pt x="805" y="27952"/>
                    <a:pt x="91" y="19210"/>
                  </a:cubicBezTo>
                  <a:cubicBezTo>
                    <a:pt x="-742" y="9099"/>
                    <a:pt x="4135" y="2855"/>
                    <a:pt x="14959" y="60"/>
                  </a:cubicBezTo>
                  <a:close/>
                </a:path>
              </a:pathLst>
            </a:custGeom>
            <a:solidFill>
              <a:srgbClr val="252B5D">
                <a:alpha val="24000"/>
              </a:srgbClr>
            </a:solidFill>
            <a:ln w="5935" cap="flat">
              <a:noFill/>
              <a:prstDash val="solid"/>
              <a:miter/>
            </a:ln>
          </p:spPr>
          <p:txBody>
            <a:bodyPr rtlCol="0" anchor="ctr"/>
            <a:lstStyle/>
            <a:p>
              <a:endParaRPr lang="es-BO"/>
            </a:p>
          </p:txBody>
        </p:sp>
        <p:sp>
          <p:nvSpPr>
            <p:cNvPr id="436" name="Forma libre: forma 435">
              <a:extLst>
                <a:ext uri="{FF2B5EF4-FFF2-40B4-BE49-F238E27FC236}">
                  <a16:creationId xmlns:a16="http://schemas.microsoft.com/office/drawing/2014/main" id="{C8278A5C-76A3-951C-4759-9C862CEF5021}"/>
                </a:ext>
              </a:extLst>
            </p:cNvPr>
            <p:cNvSpPr/>
            <p:nvPr/>
          </p:nvSpPr>
          <p:spPr>
            <a:xfrm>
              <a:off x="10563812" y="1523775"/>
              <a:ext cx="23198" cy="23264"/>
            </a:xfrm>
            <a:custGeom>
              <a:avLst/>
              <a:gdLst>
                <a:gd name="connsiteX0" fmla="*/ 11480 w 23198"/>
                <a:gd name="connsiteY0" fmla="*/ 23264 h 23264"/>
                <a:gd name="connsiteX1" fmla="*/ 2 w 23198"/>
                <a:gd name="connsiteY1" fmla="*/ 12024 h 23264"/>
                <a:gd name="connsiteX2" fmla="*/ 10886 w 23198"/>
                <a:gd name="connsiteY2" fmla="*/ 11 h 23264"/>
                <a:gd name="connsiteX3" fmla="*/ 23196 w 23198"/>
                <a:gd name="connsiteY3" fmla="*/ 11905 h 23264"/>
                <a:gd name="connsiteX4" fmla="*/ 11480 w 23198"/>
                <a:gd name="connsiteY4" fmla="*/ 23205 h 2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 h="23264">
                  <a:moveTo>
                    <a:pt x="11480" y="23264"/>
                  </a:moveTo>
                  <a:cubicBezTo>
                    <a:pt x="4938" y="23324"/>
                    <a:pt x="121" y="18625"/>
                    <a:pt x="2" y="12024"/>
                  </a:cubicBezTo>
                  <a:cubicBezTo>
                    <a:pt x="-117" y="5541"/>
                    <a:pt x="4641" y="308"/>
                    <a:pt x="10886" y="11"/>
                  </a:cubicBezTo>
                  <a:cubicBezTo>
                    <a:pt x="17011" y="-287"/>
                    <a:pt x="23315" y="5779"/>
                    <a:pt x="23196" y="11905"/>
                  </a:cubicBezTo>
                  <a:cubicBezTo>
                    <a:pt x="23077" y="18090"/>
                    <a:pt x="17844" y="23145"/>
                    <a:pt x="11480" y="23205"/>
                  </a:cubicBezTo>
                  <a:close/>
                </a:path>
              </a:pathLst>
            </a:custGeom>
            <a:solidFill>
              <a:srgbClr val="252B5D">
                <a:alpha val="24000"/>
              </a:srgbClr>
            </a:solidFill>
            <a:ln w="5935" cap="flat">
              <a:noFill/>
              <a:prstDash val="solid"/>
              <a:miter/>
            </a:ln>
          </p:spPr>
          <p:txBody>
            <a:bodyPr rtlCol="0" anchor="ctr"/>
            <a:lstStyle/>
            <a:p>
              <a:endParaRPr lang="es-BO"/>
            </a:p>
          </p:txBody>
        </p:sp>
        <p:sp>
          <p:nvSpPr>
            <p:cNvPr id="437" name="Forma libre: forma 436">
              <a:extLst>
                <a:ext uri="{FF2B5EF4-FFF2-40B4-BE49-F238E27FC236}">
                  <a16:creationId xmlns:a16="http://schemas.microsoft.com/office/drawing/2014/main" id="{BA569FEC-D8C8-43F2-09BF-90CDD748DFC4}"/>
                </a:ext>
              </a:extLst>
            </p:cNvPr>
            <p:cNvSpPr/>
            <p:nvPr/>
          </p:nvSpPr>
          <p:spPr>
            <a:xfrm>
              <a:off x="10563811" y="1561843"/>
              <a:ext cx="18023" cy="18025"/>
            </a:xfrm>
            <a:custGeom>
              <a:avLst/>
              <a:gdLst>
                <a:gd name="connsiteX0" fmla="*/ 8864 w 18023"/>
                <a:gd name="connsiteY0" fmla="*/ 18025 h 18025"/>
                <a:gd name="connsiteX1" fmla="*/ 3 w 18023"/>
                <a:gd name="connsiteY1" fmla="*/ 8807 h 18025"/>
                <a:gd name="connsiteX2" fmla="*/ 8507 w 18023"/>
                <a:gd name="connsiteY2" fmla="*/ 5 h 18025"/>
                <a:gd name="connsiteX3" fmla="*/ 18023 w 18023"/>
                <a:gd name="connsiteY3" fmla="*/ 8985 h 18025"/>
                <a:gd name="connsiteX4" fmla="*/ 8805 w 18023"/>
                <a:gd name="connsiteY4" fmla="*/ 18025 h 1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3" h="18025">
                  <a:moveTo>
                    <a:pt x="8864" y="18025"/>
                  </a:moveTo>
                  <a:cubicBezTo>
                    <a:pt x="3393" y="17966"/>
                    <a:pt x="-116" y="14278"/>
                    <a:pt x="3" y="8807"/>
                  </a:cubicBezTo>
                  <a:cubicBezTo>
                    <a:pt x="122" y="3930"/>
                    <a:pt x="3750" y="184"/>
                    <a:pt x="8507" y="5"/>
                  </a:cubicBezTo>
                  <a:cubicBezTo>
                    <a:pt x="13265" y="-173"/>
                    <a:pt x="18023" y="4347"/>
                    <a:pt x="18023" y="8985"/>
                  </a:cubicBezTo>
                  <a:cubicBezTo>
                    <a:pt x="18023" y="14219"/>
                    <a:pt x="14098" y="18085"/>
                    <a:pt x="8805" y="18025"/>
                  </a:cubicBezTo>
                  <a:close/>
                </a:path>
              </a:pathLst>
            </a:custGeom>
            <a:solidFill>
              <a:srgbClr val="252B5D">
                <a:alpha val="24000"/>
              </a:srgbClr>
            </a:solidFill>
            <a:ln w="5935" cap="flat">
              <a:noFill/>
              <a:prstDash val="solid"/>
              <a:miter/>
            </a:ln>
          </p:spPr>
          <p:txBody>
            <a:bodyPr rtlCol="0" anchor="ctr"/>
            <a:lstStyle/>
            <a:p>
              <a:endParaRPr lang="es-BO"/>
            </a:p>
          </p:txBody>
        </p:sp>
        <p:sp>
          <p:nvSpPr>
            <p:cNvPr id="438" name="Forma libre: forma 437">
              <a:extLst>
                <a:ext uri="{FF2B5EF4-FFF2-40B4-BE49-F238E27FC236}">
                  <a16:creationId xmlns:a16="http://schemas.microsoft.com/office/drawing/2014/main" id="{8614F0CD-6164-E16D-3027-4AA579A7BECF}"/>
                </a:ext>
              </a:extLst>
            </p:cNvPr>
            <p:cNvSpPr/>
            <p:nvPr/>
          </p:nvSpPr>
          <p:spPr>
            <a:xfrm>
              <a:off x="11113635" y="1332997"/>
              <a:ext cx="142198" cy="34062"/>
            </a:xfrm>
            <a:custGeom>
              <a:avLst/>
              <a:gdLst>
                <a:gd name="connsiteX0" fmla="*/ 142079 w 142198"/>
                <a:gd name="connsiteY0" fmla="*/ 20936 h 34062"/>
                <a:gd name="connsiteX1" fmla="*/ 140474 w 142198"/>
                <a:gd name="connsiteY1" fmla="*/ 24385 h 34062"/>
                <a:gd name="connsiteX2" fmla="*/ 118766 w 142198"/>
                <a:gd name="connsiteY2" fmla="*/ 31165 h 34062"/>
                <a:gd name="connsiteX3" fmla="*/ 94442 w 142198"/>
                <a:gd name="connsiteY3" fmla="*/ 24801 h 34062"/>
                <a:gd name="connsiteX4" fmla="*/ 54893 w 142198"/>
                <a:gd name="connsiteY4" fmla="*/ 22422 h 34062"/>
                <a:gd name="connsiteX5" fmla="*/ 28190 w 142198"/>
                <a:gd name="connsiteY5" fmla="*/ 26586 h 34062"/>
                <a:gd name="connsiteX6" fmla="*/ 4223 w 142198"/>
                <a:gd name="connsiteY6" fmla="*/ 30808 h 34062"/>
                <a:gd name="connsiteX7" fmla="*/ 0 w 142198"/>
                <a:gd name="connsiteY7" fmla="*/ 30808 h 34062"/>
                <a:gd name="connsiteX8" fmla="*/ 2022 w 142198"/>
                <a:gd name="connsiteY8" fmla="*/ 26704 h 34062"/>
                <a:gd name="connsiteX9" fmla="*/ 28785 w 142198"/>
                <a:gd name="connsiteY9" fmla="*/ 7317 h 34062"/>
                <a:gd name="connsiteX10" fmla="*/ 54952 w 142198"/>
                <a:gd name="connsiteY10" fmla="*/ 775 h 34062"/>
                <a:gd name="connsiteX11" fmla="*/ 136846 w 142198"/>
                <a:gd name="connsiteY11" fmla="*/ 17248 h 34062"/>
                <a:gd name="connsiteX12" fmla="*/ 142198 w 142198"/>
                <a:gd name="connsiteY12" fmla="*/ 20876 h 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98" h="34062">
                  <a:moveTo>
                    <a:pt x="142079" y="20936"/>
                  </a:moveTo>
                  <a:cubicBezTo>
                    <a:pt x="141425" y="22304"/>
                    <a:pt x="141068" y="23434"/>
                    <a:pt x="140474" y="24385"/>
                  </a:cubicBezTo>
                  <a:cubicBezTo>
                    <a:pt x="132623" y="36042"/>
                    <a:pt x="128341" y="35625"/>
                    <a:pt x="118766" y="31165"/>
                  </a:cubicBezTo>
                  <a:cubicBezTo>
                    <a:pt x="110975" y="27537"/>
                    <a:pt x="102768" y="26050"/>
                    <a:pt x="94442" y="24801"/>
                  </a:cubicBezTo>
                  <a:cubicBezTo>
                    <a:pt x="81299" y="22839"/>
                    <a:pt x="68096" y="21293"/>
                    <a:pt x="54893" y="22422"/>
                  </a:cubicBezTo>
                  <a:cubicBezTo>
                    <a:pt x="45913" y="23196"/>
                    <a:pt x="37051" y="25099"/>
                    <a:pt x="28190" y="26586"/>
                  </a:cubicBezTo>
                  <a:cubicBezTo>
                    <a:pt x="20161" y="27953"/>
                    <a:pt x="12192" y="29440"/>
                    <a:pt x="4223" y="30808"/>
                  </a:cubicBezTo>
                  <a:cubicBezTo>
                    <a:pt x="3093" y="30986"/>
                    <a:pt x="1844" y="30808"/>
                    <a:pt x="0" y="30808"/>
                  </a:cubicBezTo>
                  <a:cubicBezTo>
                    <a:pt x="773" y="29143"/>
                    <a:pt x="1189" y="27775"/>
                    <a:pt x="2022" y="26704"/>
                  </a:cubicBezTo>
                  <a:cubicBezTo>
                    <a:pt x="9099" y="17724"/>
                    <a:pt x="18258" y="11658"/>
                    <a:pt x="28785" y="7317"/>
                  </a:cubicBezTo>
                  <a:cubicBezTo>
                    <a:pt x="37230" y="3867"/>
                    <a:pt x="45972" y="1667"/>
                    <a:pt x="54952" y="775"/>
                  </a:cubicBezTo>
                  <a:cubicBezTo>
                    <a:pt x="83856" y="-2080"/>
                    <a:pt x="111332" y="2856"/>
                    <a:pt x="136846" y="17248"/>
                  </a:cubicBezTo>
                  <a:cubicBezTo>
                    <a:pt x="138630" y="18259"/>
                    <a:pt x="140295" y="19568"/>
                    <a:pt x="142198" y="20876"/>
                  </a:cubicBezTo>
                  <a:close/>
                </a:path>
              </a:pathLst>
            </a:custGeom>
            <a:solidFill>
              <a:srgbClr val="1661A6">
                <a:alpha val="24000"/>
              </a:srgbClr>
            </a:solidFill>
            <a:ln w="5935" cap="flat">
              <a:noFill/>
              <a:prstDash val="solid"/>
              <a:miter/>
            </a:ln>
          </p:spPr>
          <p:txBody>
            <a:bodyPr rtlCol="0" anchor="ctr"/>
            <a:lstStyle/>
            <a:p>
              <a:endParaRPr lang="es-BO"/>
            </a:p>
          </p:txBody>
        </p:sp>
        <p:sp>
          <p:nvSpPr>
            <p:cNvPr id="439" name="Forma libre: forma 438">
              <a:extLst>
                <a:ext uri="{FF2B5EF4-FFF2-40B4-BE49-F238E27FC236}">
                  <a16:creationId xmlns:a16="http://schemas.microsoft.com/office/drawing/2014/main" id="{1FF74EA6-BAB8-000D-051E-B97BC76C33D4}"/>
                </a:ext>
              </a:extLst>
            </p:cNvPr>
            <p:cNvSpPr/>
            <p:nvPr/>
          </p:nvSpPr>
          <p:spPr>
            <a:xfrm>
              <a:off x="11095586" y="1434874"/>
              <a:ext cx="102261" cy="42749"/>
            </a:xfrm>
            <a:custGeom>
              <a:avLst/>
              <a:gdLst>
                <a:gd name="connsiteX0" fmla="*/ 102262 w 102261"/>
                <a:gd name="connsiteY0" fmla="*/ 6601 h 42749"/>
                <a:gd name="connsiteX1" fmla="*/ 99466 w 102261"/>
                <a:gd name="connsiteY1" fmla="*/ 13679 h 42749"/>
                <a:gd name="connsiteX2" fmla="*/ 60690 w 102261"/>
                <a:gd name="connsiteY2" fmla="*/ 42047 h 42749"/>
                <a:gd name="connsiteX3" fmla="*/ 30895 w 102261"/>
                <a:gd name="connsiteY3" fmla="*/ 37170 h 42749"/>
                <a:gd name="connsiteX4" fmla="*/ 2348 w 102261"/>
                <a:gd name="connsiteY4" fmla="*/ 13976 h 42749"/>
                <a:gd name="connsiteX5" fmla="*/ 1040 w 102261"/>
                <a:gd name="connsiteY5" fmla="*/ 4877 h 42749"/>
                <a:gd name="connsiteX6" fmla="*/ 3835 w 102261"/>
                <a:gd name="connsiteY6" fmla="*/ 0 h 42749"/>
                <a:gd name="connsiteX7" fmla="*/ 13945 w 102261"/>
                <a:gd name="connsiteY7" fmla="*/ 4698 h 42749"/>
                <a:gd name="connsiteX8" fmla="*/ 61345 w 102261"/>
                <a:gd name="connsiteY8" fmla="*/ 12370 h 42749"/>
                <a:gd name="connsiteX9" fmla="*/ 72942 w 102261"/>
                <a:gd name="connsiteY9" fmla="*/ 10646 h 42749"/>
                <a:gd name="connsiteX10" fmla="*/ 87810 w 102261"/>
                <a:gd name="connsiteY10" fmla="*/ 4698 h 42749"/>
                <a:gd name="connsiteX11" fmla="*/ 94292 w 102261"/>
                <a:gd name="connsiteY11" fmla="*/ 2022 h 42749"/>
                <a:gd name="connsiteX12" fmla="*/ 102262 w 102261"/>
                <a:gd name="connsiteY12" fmla="*/ 6720 h 4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61" h="42749">
                  <a:moveTo>
                    <a:pt x="102262" y="6601"/>
                  </a:moveTo>
                  <a:cubicBezTo>
                    <a:pt x="101429" y="8802"/>
                    <a:pt x="100775" y="11419"/>
                    <a:pt x="99466" y="13679"/>
                  </a:cubicBezTo>
                  <a:cubicBezTo>
                    <a:pt x="90665" y="28725"/>
                    <a:pt x="78175" y="38776"/>
                    <a:pt x="60690" y="42047"/>
                  </a:cubicBezTo>
                  <a:cubicBezTo>
                    <a:pt x="50164" y="44010"/>
                    <a:pt x="40351" y="41690"/>
                    <a:pt x="30895" y="37170"/>
                  </a:cubicBezTo>
                  <a:cubicBezTo>
                    <a:pt x="19595" y="31699"/>
                    <a:pt x="10496" y="23373"/>
                    <a:pt x="2348" y="13976"/>
                  </a:cubicBezTo>
                  <a:cubicBezTo>
                    <a:pt x="-90" y="11181"/>
                    <a:pt x="-804" y="8207"/>
                    <a:pt x="1040" y="4877"/>
                  </a:cubicBezTo>
                  <a:cubicBezTo>
                    <a:pt x="1872" y="3331"/>
                    <a:pt x="2764" y="1784"/>
                    <a:pt x="3835" y="0"/>
                  </a:cubicBezTo>
                  <a:cubicBezTo>
                    <a:pt x="7463" y="1665"/>
                    <a:pt x="10793" y="3033"/>
                    <a:pt x="13945" y="4698"/>
                  </a:cubicBezTo>
                  <a:cubicBezTo>
                    <a:pt x="28932" y="12549"/>
                    <a:pt x="44811" y="14452"/>
                    <a:pt x="61345" y="12370"/>
                  </a:cubicBezTo>
                  <a:cubicBezTo>
                    <a:pt x="65210" y="11894"/>
                    <a:pt x="69076" y="11240"/>
                    <a:pt x="72942" y="10646"/>
                  </a:cubicBezTo>
                  <a:cubicBezTo>
                    <a:pt x="78354" y="9753"/>
                    <a:pt x="83409" y="8267"/>
                    <a:pt x="87810" y="4698"/>
                  </a:cubicBezTo>
                  <a:cubicBezTo>
                    <a:pt x="89594" y="3271"/>
                    <a:pt x="92092" y="2141"/>
                    <a:pt x="94292" y="2022"/>
                  </a:cubicBezTo>
                  <a:cubicBezTo>
                    <a:pt x="97325" y="1844"/>
                    <a:pt x="100061" y="3449"/>
                    <a:pt x="102262" y="6720"/>
                  </a:cubicBezTo>
                  <a:close/>
                </a:path>
              </a:pathLst>
            </a:custGeom>
            <a:solidFill>
              <a:srgbClr val="184794">
                <a:alpha val="24000"/>
              </a:srgbClr>
            </a:solidFill>
            <a:ln w="5935" cap="flat">
              <a:noFill/>
              <a:prstDash val="solid"/>
              <a:miter/>
            </a:ln>
          </p:spPr>
          <p:txBody>
            <a:bodyPr rtlCol="0" anchor="ctr"/>
            <a:lstStyle/>
            <a:p>
              <a:endParaRPr lang="es-BO"/>
            </a:p>
          </p:txBody>
        </p:sp>
        <p:sp>
          <p:nvSpPr>
            <p:cNvPr id="440" name="Forma libre: forma 439">
              <a:extLst>
                <a:ext uri="{FF2B5EF4-FFF2-40B4-BE49-F238E27FC236}">
                  <a16:creationId xmlns:a16="http://schemas.microsoft.com/office/drawing/2014/main" id="{68CC6852-211F-93B0-E054-529FC8FADA1A}"/>
                </a:ext>
              </a:extLst>
            </p:cNvPr>
            <p:cNvSpPr/>
            <p:nvPr/>
          </p:nvSpPr>
          <p:spPr>
            <a:xfrm>
              <a:off x="11027698" y="1284231"/>
              <a:ext cx="70296" cy="78027"/>
            </a:xfrm>
            <a:custGeom>
              <a:avLst/>
              <a:gdLst>
                <a:gd name="connsiteX0" fmla="*/ 70296 w 70296"/>
                <a:gd name="connsiteY0" fmla="*/ 65360 h 78027"/>
                <a:gd name="connsiteX1" fmla="*/ 54358 w 70296"/>
                <a:gd name="connsiteY1" fmla="*/ 78028 h 78027"/>
                <a:gd name="connsiteX2" fmla="*/ 52692 w 70296"/>
                <a:gd name="connsiteY2" fmla="*/ 77968 h 78027"/>
                <a:gd name="connsiteX3" fmla="*/ 51681 w 70296"/>
                <a:gd name="connsiteY3" fmla="*/ 69107 h 78027"/>
                <a:gd name="connsiteX4" fmla="*/ 0 w 70296"/>
                <a:gd name="connsiteY4" fmla="*/ 29141 h 78027"/>
                <a:gd name="connsiteX5" fmla="*/ 3509 w 70296"/>
                <a:gd name="connsiteY5" fmla="*/ 21113 h 78027"/>
                <a:gd name="connsiteX6" fmla="*/ 14392 w 70296"/>
                <a:gd name="connsiteY6" fmla="*/ 5888 h 78027"/>
                <a:gd name="connsiteX7" fmla="*/ 25395 w 70296"/>
                <a:gd name="connsiteY7" fmla="*/ 535 h 78027"/>
                <a:gd name="connsiteX8" fmla="*/ 28666 w 70296"/>
                <a:gd name="connsiteY8" fmla="*/ 0 h 78027"/>
                <a:gd name="connsiteX9" fmla="*/ 53763 w 70296"/>
                <a:gd name="connsiteY9" fmla="*/ 6839 h 78027"/>
                <a:gd name="connsiteX10" fmla="*/ 56380 w 70296"/>
                <a:gd name="connsiteY10" fmla="*/ 7434 h 78027"/>
                <a:gd name="connsiteX11" fmla="*/ 41393 w 70296"/>
                <a:gd name="connsiteY11" fmla="*/ 15641 h 78027"/>
                <a:gd name="connsiteX12" fmla="*/ 35564 w 70296"/>
                <a:gd name="connsiteY12" fmla="*/ 19150 h 78027"/>
                <a:gd name="connsiteX13" fmla="*/ 70177 w 70296"/>
                <a:gd name="connsiteY13" fmla="*/ 65301 h 7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96" h="78027">
                  <a:moveTo>
                    <a:pt x="70296" y="65360"/>
                  </a:moveTo>
                  <a:cubicBezTo>
                    <a:pt x="65360" y="70118"/>
                    <a:pt x="60067" y="74340"/>
                    <a:pt x="54358" y="78028"/>
                  </a:cubicBezTo>
                  <a:cubicBezTo>
                    <a:pt x="53822" y="78028"/>
                    <a:pt x="53228" y="78028"/>
                    <a:pt x="52692" y="77968"/>
                  </a:cubicBezTo>
                  <a:cubicBezTo>
                    <a:pt x="52395" y="74995"/>
                    <a:pt x="52514" y="71961"/>
                    <a:pt x="51681" y="69107"/>
                  </a:cubicBezTo>
                  <a:cubicBezTo>
                    <a:pt x="45675" y="47578"/>
                    <a:pt x="24027" y="29082"/>
                    <a:pt x="0" y="29141"/>
                  </a:cubicBezTo>
                  <a:cubicBezTo>
                    <a:pt x="119" y="25989"/>
                    <a:pt x="1784" y="23551"/>
                    <a:pt x="3509" y="21113"/>
                  </a:cubicBezTo>
                  <a:cubicBezTo>
                    <a:pt x="7137" y="16058"/>
                    <a:pt x="10764" y="10943"/>
                    <a:pt x="14392" y="5888"/>
                  </a:cubicBezTo>
                  <a:lnTo>
                    <a:pt x="25395" y="535"/>
                  </a:lnTo>
                  <a:lnTo>
                    <a:pt x="28666" y="0"/>
                  </a:lnTo>
                  <a:cubicBezTo>
                    <a:pt x="37230" y="1546"/>
                    <a:pt x="45913" y="2676"/>
                    <a:pt x="53763" y="6839"/>
                  </a:cubicBezTo>
                  <a:cubicBezTo>
                    <a:pt x="54536" y="7256"/>
                    <a:pt x="55488" y="7256"/>
                    <a:pt x="56380" y="7434"/>
                  </a:cubicBezTo>
                  <a:cubicBezTo>
                    <a:pt x="51384" y="10170"/>
                    <a:pt x="46388" y="12905"/>
                    <a:pt x="41393" y="15641"/>
                  </a:cubicBezTo>
                  <a:cubicBezTo>
                    <a:pt x="39609" y="16593"/>
                    <a:pt x="37943" y="17723"/>
                    <a:pt x="35564" y="19150"/>
                  </a:cubicBezTo>
                  <a:cubicBezTo>
                    <a:pt x="52336" y="31163"/>
                    <a:pt x="65717" y="44961"/>
                    <a:pt x="70177" y="65301"/>
                  </a:cubicBezTo>
                  <a:close/>
                </a:path>
              </a:pathLst>
            </a:custGeom>
            <a:solidFill>
              <a:srgbClr val="1D96BD">
                <a:alpha val="24000"/>
              </a:srgbClr>
            </a:solidFill>
            <a:ln w="5935" cap="flat">
              <a:noFill/>
              <a:prstDash val="solid"/>
              <a:miter/>
            </a:ln>
          </p:spPr>
          <p:txBody>
            <a:bodyPr rtlCol="0" anchor="ctr"/>
            <a:lstStyle/>
            <a:p>
              <a:endParaRPr lang="es-BO"/>
            </a:p>
          </p:txBody>
        </p:sp>
        <p:sp>
          <p:nvSpPr>
            <p:cNvPr id="441" name="Forma libre: forma 440">
              <a:extLst>
                <a:ext uri="{FF2B5EF4-FFF2-40B4-BE49-F238E27FC236}">
                  <a16:creationId xmlns:a16="http://schemas.microsoft.com/office/drawing/2014/main" id="{0E6AF256-00F9-B058-2C0C-08EF0644B089}"/>
                </a:ext>
              </a:extLst>
            </p:cNvPr>
            <p:cNvSpPr/>
            <p:nvPr/>
          </p:nvSpPr>
          <p:spPr>
            <a:xfrm>
              <a:off x="11091036" y="1193866"/>
              <a:ext cx="79930" cy="77995"/>
            </a:xfrm>
            <a:custGeom>
              <a:avLst/>
              <a:gdLst>
                <a:gd name="connsiteX0" fmla="*/ 79931 w 79930"/>
                <a:gd name="connsiteY0" fmla="*/ 27 h 77995"/>
                <a:gd name="connsiteX1" fmla="*/ 69999 w 79930"/>
                <a:gd name="connsiteY1" fmla="*/ 21140 h 77995"/>
                <a:gd name="connsiteX2" fmla="*/ 32948 w 79930"/>
                <a:gd name="connsiteY2" fmla="*/ 68777 h 77995"/>
                <a:gd name="connsiteX3" fmla="*/ 21945 w 79930"/>
                <a:gd name="connsiteY3" fmla="*/ 77995 h 77995"/>
                <a:gd name="connsiteX4" fmla="*/ 15463 w 79930"/>
                <a:gd name="connsiteY4" fmla="*/ 74427 h 77995"/>
                <a:gd name="connsiteX5" fmla="*/ 2498 w 79930"/>
                <a:gd name="connsiteY5" fmla="*/ 72464 h 77995"/>
                <a:gd name="connsiteX6" fmla="*/ 0 w 79930"/>
                <a:gd name="connsiteY6" fmla="*/ 70323 h 77995"/>
                <a:gd name="connsiteX7" fmla="*/ 29141 w 79930"/>
                <a:gd name="connsiteY7" fmla="*/ 43858 h 77995"/>
                <a:gd name="connsiteX8" fmla="*/ 49124 w 79930"/>
                <a:gd name="connsiteY8" fmla="*/ 16441 h 77995"/>
                <a:gd name="connsiteX9" fmla="*/ 48946 w 79930"/>
                <a:gd name="connsiteY9" fmla="*/ 16441 h 77995"/>
                <a:gd name="connsiteX10" fmla="*/ 50314 w 79930"/>
                <a:gd name="connsiteY10" fmla="*/ 15074 h 77995"/>
                <a:gd name="connsiteX11" fmla="*/ 54358 w 79930"/>
                <a:gd name="connsiteY11" fmla="*/ 9305 h 77995"/>
                <a:gd name="connsiteX12" fmla="*/ 57569 w 79930"/>
                <a:gd name="connsiteY12" fmla="*/ 9305 h 77995"/>
                <a:gd name="connsiteX13" fmla="*/ 71307 w 79930"/>
                <a:gd name="connsiteY13" fmla="*/ 2525 h 77995"/>
                <a:gd name="connsiteX14" fmla="*/ 79812 w 79930"/>
                <a:gd name="connsiteY14" fmla="*/ 27 h 7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930" h="77995">
                  <a:moveTo>
                    <a:pt x="79931" y="27"/>
                  </a:moveTo>
                  <a:cubicBezTo>
                    <a:pt x="77790" y="7640"/>
                    <a:pt x="73984" y="14479"/>
                    <a:pt x="69999" y="21140"/>
                  </a:cubicBezTo>
                  <a:cubicBezTo>
                    <a:pt x="59591" y="38506"/>
                    <a:pt x="47697" y="54742"/>
                    <a:pt x="32948" y="68777"/>
                  </a:cubicBezTo>
                  <a:cubicBezTo>
                    <a:pt x="29498" y="72048"/>
                    <a:pt x="25633" y="74962"/>
                    <a:pt x="21945" y="77995"/>
                  </a:cubicBezTo>
                  <a:cubicBezTo>
                    <a:pt x="20756" y="75081"/>
                    <a:pt x="18199" y="74724"/>
                    <a:pt x="15463" y="74427"/>
                  </a:cubicBezTo>
                  <a:cubicBezTo>
                    <a:pt x="11121" y="73951"/>
                    <a:pt x="6780" y="73297"/>
                    <a:pt x="2498" y="72464"/>
                  </a:cubicBezTo>
                  <a:cubicBezTo>
                    <a:pt x="1546" y="72286"/>
                    <a:pt x="833" y="71097"/>
                    <a:pt x="0" y="70323"/>
                  </a:cubicBezTo>
                  <a:cubicBezTo>
                    <a:pt x="10646" y="62532"/>
                    <a:pt x="20458" y="53790"/>
                    <a:pt x="29141" y="43858"/>
                  </a:cubicBezTo>
                  <a:cubicBezTo>
                    <a:pt x="36635" y="35354"/>
                    <a:pt x="43831" y="26611"/>
                    <a:pt x="49124" y="16441"/>
                  </a:cubicBezTo>
                  <a:lnTo>
                    <a:pt x="48946" y="16441"/>
                  </a:lnTo>
                  <a:lnTo>
                    <a:pt x="50314" y="15074"/>
                  </a:lnTo>
                  <a:cubicBezTo>
                    <a:pt x="51681" y="13170"/>
                    <a:pt x="53049" y="11208"/>
                    <a:pt x="54358" y="9305"/>
                  </a:cubicBezTo>
                  <a:cubicBezTo>
                    <a:pt x="55428" y="9305"/>
                    <a:pt x="56677" y="9721"/>
                    <a:pt x="57569" y="9305"/>
                  </a:cubicBezTo>
                  <a:cubicBezTo>
                    <a:pt x="62208" y="7164"/>
                    <a:pt x="66728" y="4844"/>
                    <a:pt x="71307" y="2525"/>
                  </a:cubicBezTo>
                  <a:cubicBezTo>
                    <a:pt x="73984" y="1157"/>
                    <a:pt x="76660" y="-211"/>
                    <a:pt x="79812" y="27"/>
                  </a:cubicBezTo>
                  <a:close/>
                </a:path>
              </a:pathLst>
            </a:custGeom>
            <a:solidFill>
              <a:srgbClr val="1D96BD">
                <a:alpha val="24000"/>
              </a:srgbClr>
            </a:solidFill>
            <a:ln w="5935" cap="flat">
              <a:noFill/>
              <a:prstDash val="solid"/>
              <a:miter/>
            </a:ln>
          </p:spPr>
          <p:txBody>
            <a:bodyPr rtlCol="0" anchor="ctr"/>
            <a:lstStyle/>
            <a:p>
              <a:endParaRPr lang="es-BO"/>
            </a:p>
          </p:txBody>
        </p:sp>
        <p:sp>
          <p:nvSpPr>
            <p:cNvPr id="442" name="Forma libre: forma 441">
              <a:extLst>
                <a:ext uri="{FF2B5EF4-FFF2-40B4-BE49-F238E27FC236}">
                  <a16:creationId xmlns:a16="http://schemas.microsoft.com/office/drawing/2014/main" id="{838B7C8D-511B-4EA8-C87B-BBADF007DF72}"/>
                </a:ext>
              </a:extLst>
            </p:cNvPr>
            <p:cNvSpPr/>
            <p:nvPr/>
          </p:nvSpPr>
          <p:spPr>
            <a:xfrm>
              <a:off x="11145512" y="1155592"/>
              <a:ext cx="112045" cy="47762"/>
            </a:xfrm>
            <a:custGeom>
              <a:avLst/>
              <a:gdLst>
                <a:gd name="connsiteX0" fmla="*/ 25454 w 112045"/>
                <a:gd name="connsiteY0" fmla="*/ 38300 h 47762"/>
                <a:gd name="connsiteX1" fmla="*/ 16950 w 112045"/>
                <a:gd name="connsiteY1" fmla="*/ 40798 h 47762"/>
                <a:gd name="connsiteX2" fmla="*/ 3212 w 112045"/>
                <a:gd name="connsiteY2" fmla="*/ 47578 h 47762"/>
                <a:gd name="connsiteX3" fmla="*/ 0 w 112045"/>
                <a:gd name="connsiteY3" fmla="*/ 47578 h 47762"/>
                <a:gd name="connsiteX4" fmla="*/ 19804 w 112045"/>
                <a:gd name="connsiteY4" fmla="*/ 0 h 47762"/>
                <a:gd name="connsiteX5" fmla="*/ 19804 w 112045"/>
                <a:gd name="connsiteY5" fmla="*/ 0 h 47762"/>
                <a:gd name="connsiteX6" fmla="*/ 38716 w 112045"/>
                <a:gd name="connsiteY6" fmla="*/ 297 h 47762"/>
                <a:gd name="connsiteX7" fmla="*/ 79990 w 112045"/>
                <a:gd name="connsiteY7" fmla="*/ 3509 h 47762"/>
                <a:gd name="connsiteX8" fmla="*/ 112046 w 112045"/>
                <a:gd name="connsiteY8" fmla="*/ 7969 h 47762"/>
                <a:gd name="connsiteX9" fmla="*/ 106991 w 112045"/>
                <a:gd name="connsiteY9" fmla="*/ 11121 h 47762"/>
                <a:gd name="connsiteX10" fmla="*/ 91350 w 112045"/>
                <a:gd name="connsiteY10" fmla="*/ 14273 h 47762"/>
                <a:gd name="connsiteX11" fmla="*/ 57986 w 112045"/>
                <a:gd name="connsiteY11" fmla="*/ 23729 h 47762"/>
                <a:gd name="connsiteX12" fmla="*/ 44902 w 112045"/>
                <a:gd name="connsiteY12" fmla="*/ 6839 h 47762"/>
                <a:gd name="connsiteX13" fmla="*/ 39609 w 112045"/>
                <a:gd name="connsiteY13" fmla="*/ 3093 h 47762"/>
                <a:gd name="connsiteX14" fmla="*/ 37527 w 112045"/>
                <a:gd name="connsiteY14" fmla="*/ 7612 h 47762"/>
                <a:gd name="connsiteX15" fmla="*/ 28963 w 112045"/>
                <a:gd name="connsiteY15" fmla="*/ 31104 h 47762"/>
                <a:gd name="connsiteX16" fmla="*/ 25395 w 112045"/>
                <a:gd name="connsiteY16" fmla="*/ 38241 h 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045" h="47762">
                  <a:moveTo>
                    <a:pt x="25454" y="38300"/>
                  </a:moveTo>
                  <a:cubicBezTo>
                    <a:pt x="22302" y="38062"/>
                    <a:pt x="19626" y="39430"/>
                    <a:pt x="16950" y="40798"/>
                  </a:cubicBezTo>
                  <a:cubicBezTo>
                    <a:pt x="12370" y="43058"/>
                    <a:pt x="7850" y="45437"/>
                    <a:pt x="3212" y="47578"/>
                  </a:cubicBezTo>
                  <a:cubicBezTo>
                    <a:pt x="2319" y="47994"/>
                    <a:pt x="1071" y="47578"/>
                    <a:pt x="0" y="47578"/>
                  </a:cubicBezTo>
                  <a:cubicBezTo>
                    <a:pt x="8267" y="32412"/>
                    <a:pt x="15106" y="16652"/>
                    <a:pt x="19804" y="0"/>
                  </a:cubicBezTo>
                  <a:lnTo>
                    <a:pt x="19804" y="0"/>
                  </a:lnTo>
                  <a:cubicBezTo>
                    <a:pt x="26108" y="178"/>
                    <a:pt x="32412" y="297"/>
                    <a:pt x="38716" y="297"/>
                  </a:cubicBezTo>
                  <a:cubicBezTo>
                    <a:pt x="52574" y="357"/>
                    <a:pt x="66312" y="1665"/>
                    <a:pt x="79990" y="3509"/>
                  </a:cubicBezTo>
                  <a:cubicBezTo>
                    <a:pt x="90695" y="4996"/>
                    <a:pt x="101341" y="6482"/>
                    <a:pt x="112046" y="7969"/>
                  </a:cubicBezTo>
                  <a:cubicBezTo>
                    <a:pt x="110916" y="9932"/>
                    <a:pt x="109191" y="10764"/>
                    <a:pt x="106991" y="11121"/>
                  </a:cubicBezTo>
                  <a:cubicBezTo>
                    <a:pt x="101757" y="12013"/>
                    <a:pt x="96464" y="12905"/>
                    <a:pt x="91350" y="14273"/>
                  </a:cubicBezTo>
                  <a:cubicBezTo>
                    <a:pt x="80169" y="17247"/>
                    <a:pt x="69107" y="20577"/>
                    <a:pt x="57986" y="23729"/>
                  </a:cubicBezTo>
                  <a:cubicBezTo>
                    <a:pt x="53644" y="18080"/>
                    <a:pt x="49422" y="12370"/>
                    <a:pt x="44902" y="6839"/>
                  </a:cubicBezTo>
                  <a:cubicBezTo>
                    <a:pt x="43712" y="5412"/>
                    <a:pt x="41750" y="4579"/>
                    <a:pt x="39609" y="3093"/>
                  </a:cubicBezTo>
                  <a:cubicBezTo>
                    <a:pt x="38716" y="5055"/>
                    <a:pt x="38003" y="6304"/>
                    <a:pt x="37527" y="7612"/>
                  </a:cubicBezTo>
                  <a:cubicBezTo>
                    <a:pt x="34672" y="15403"/>
                    <a:pt x="31937" y="23313"/>
                    <a:pt x="28963" y="31104"/>
                  </a:cubicBezTo>
                  <a:cubicBezTo>
                    <a:pt x="28011" y="33602"/>
                    <a:pt x="26584" y="35862"/>
                    <a:pt x="25395" y="38241"/>
                  </a:cubicBezTo>
                  <a:close/>
                </a:path>
              </a:pathLst>
            </a:custGeom>
            <a:solidFill>
              <a:srgbClr val="31B6D5">
                <a:alpha val="24000"/>
              </a:srgbClr>
            </a:solidFill>
            <a:ln w="5935" cap="flat">
              <a:noFill/>
              <a:prstDash val="solid"/>
              <a:miter/>
            </a:ln>
          </p:spPr>
          <p:txBody>
            <a:bodyPr rtlCol="0" anchor="ctr"/>
            <a:lstStyle/>
            <a:p>
              <a:endParaRPr lang="es-BO"/>
            </a:p>
          </p:txBody>
        </p:sp>
        <p:sp>
          <p:nvSpPr>
            <p:cNvPr id="443" name="Forma libre: forma 442">
              <a:extLst>
                <a:ext uri="{FF2B5EF4-FFF2-40B4-BE49-F238E27FC236}">
                  <a16:creationId xmlns:a16="http://schemas.microsoft.com/office/drawing/2014/main" id="{D10F3450-123F-1F67-9FCE-A075CBE351DC}"/>
                </a:ext>
              </a:extLst>
            </p:cNvPr>
            <p:cNvSpPr/>
            <p:nvPr/>
          </p:nvSpPr>
          <p:spPr>
            <a:xfrm>
              <a:off x="10866230" y="1844222"/>
              <a:ext cx="32590" cy="82725"/>
            </a:xfrm>
            <a:custGeom>
              <a:avLst/>
              <a:gdLst>
                <a:gd name="connsiteX0" fmla="*/ 19031 w 32590"/>
                <a:gd name="connsiteY0" fmla="*/ 0 h 82725"/>
                <a:gd name="connsiteX1" fmla="*/ 26822 w 32590"/>
                <a:gd name="connsiteY1" fmla="*/ 1665 h 82725"/>
                <a:gd name="connsiteX2" fmla="*/ 32591 w 32590"/>
                <a:gd name="connsiteY2" fmla="*/ 238 h 82725"/>
                <a:gd name="connsiteX3" fmla="*/ 27179 w 32590"/>
                <a:gd name="connsiteY3" fmla="*/ 20042 h 82725"/>
                <a:gd name="connsiteX4" fmla="*/ 14511 w 32590"/>
                <a:gd name="connsiteY4" fmla="*/ 70356 h 82725"/>
                <a:gd name="connsiteX5" fmla="*/ 13916 w 32590"/>
                <a:gd name="connsiteY5" fmla="*/ 70950 h 82725"/>
                <a:gd name="connsiteX6" fmla="*/ 14333 w 32590"/>
                <a:gd name="connsiteY6" fmla="*/ 72497 h 82725"/>
                <a:gd name="connsiteX7" fmla="*/ 13857 w 32590"/>
                <a:gd name="connsiteY7" fmla="*/ 82726 h 82725"/>
                <a:gd name="connsiteX8" fmla="*/ 8029 w 32590"/>
                <a:gd name="connsiteY8" fmla="*/ 82429 h 82725"/>
                <a:gd name="connsiteX9" fmla="*/ 535 w 32590"/>
                <a:gd name="connsiteY9" fmla="*/ 81299 h 82725"/>
                <a:gd name="connsiteX10" fmla="*/ 0 w 32590"/>
                <a:gd name="connsiteY10" fmla="*/ 78028 h 82725"/>
                <a:gd name="connsiteX11" fmla="*/ 8445 w 32590"/>
                <a:gd name="connsiteY11" fmla="*/ 42463 h 82725"/>
                <a:gd name="connsiteX12" fmla="*/ 18972 w 32590"/>
                <a:gd name="connsiteY12" fmla="*/ 0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90" h="82725">
                  <a:moveTo>
                    <a:pt x="19031" y="0"/>
                  </a:moveTo>
                  <a:cubicBezTo>
                    <a:pt x="21648" y="535"/>
                    <a:pt x="24265" y="1070"/>
                    <a:pt x="26822" y="1665"/>
                  </a:cubicBezTo>
                  <a:cubicBezTo>
                    <a:pt x="29022" y="2141"/>
                    <a:pt x="30866" y="1665"/>
                    <a:pt x="32591" y="238"/>
                  </a:cubicBezTo>
                  <a:cubicBezTo>
                    <a:pt x="30807" y="6839"/>
                    <a:pt x="29320" y="13500"/>
                    <a:pt x="27179" y="20042"/>
                  </a:cubicBezTo>
                  <a:cubicBezTo>
                    <a:pt x="21767" y="36516"/>
                    <a:pt x="17009" y="53168"/>
                    <a:pt x="14511" y="70356"/>
                  </a:cubicBezTo>
                  <a:cubicBezTo>
                    <a:pt x="14333" y="70534"/>
                    <a:pt x="13916" y="70772"/>
                    <a:pt x="13916" y="70950"/>
                  </a:cubicBezTo>
                  <a:cubicBezTo>
                    <a:pt x="13916" y="71486"/>
                    <a:pt x="14154" y="71962"/>
                    <a:pt x="14333" y="72497"/>
                  </a:cubicBezTo>
                  <a:cubicBezTo>
                    <a:pt x="14154" y="75887"/>
                    <a:pt x="13976" y="79336"/>
                    <a:pt x="13857" y="82726"/>
                  </a:cubicBezTo>
                  <a:cubicBezTo>
                    <a:pt x="11894" y="82607"/>
                    <a:pt x="9991" y="82607"/>
                    <a:pt x="8029" y="82429"/>
                  </a:cubicBezTo>
                  <a:cubicBezTo>
                    <a:pt x="5531" y="82131"/>
                    <a:pt x="3033" y="81656"/>
                    <a:pt x="535" y="81299"/>
                  </a:cubicBezTo>
                  <a:lnTo>
                    <a:pt x="0" y="78028"/>
                  </a:lnTo>
                  <a:cubicBezTo>
                    <a:pt x="595" y="65657"/>
                    <a:pt x="4282" y="53941"/>
                    <a:pt x="8445" y="42463"/>
                  </a:cubicBezTo>
                  <a:cubicBezTo>
                    <a:pt x="13441" y="28666"/>
                    <a:pt x="17723" y="14749"/>
                    <a:pt x="18972"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444" name="Forma libre: forma 443">
              <a:extLst>
                <a:ext uri="{FF2B5EF4-FFF2-40B4-BE49-F238E27FC236}">
                  <a16:creationId xmlns:a16="http://schemas.microsoft.com/office/drawing/2014/main" id="{89A72481-185C-C656-6710-B3DAE148F9BE}"/>
                </a:ext>
              </a:extLst>
            </p:cNvPr>
            <p:cNvSpPr/>
            <p:nvPr/>
          </p:nvSpPr>
          <p:spPr>
            <a:xfrm>
              <a:off x="11203379" y="1163423"/>
              <a:ext cx="65921" cy="34394"/>
            </a:xfrm>
            <a:custGeom>
              <a:avLst/>
              <a:gdLst>
                <a:gd name="connsiteX0" fmla="*/ 59 w 65921"/>
                <a:gd name="connsiteY0" fmla="*/ 15958 h 34394"/>
                <a:gd name="connsiteX1" fmla="*/ 33423 w 65921"/>
                <a:gd name="connsiteY1" fmla="*/ 6502 h 34394"/>
                <a:gd name="connsiteX2" fmla="*/ 49065 w 65921"/>
                <a:gd name="connsiteY2" fmla="*/ 3350 h 34394"/>
                <a:gd name="connsiteX3" fmla="*/ 54120 w 65921"/>
                <a:gd name="connsiteY3" fmla="*/ 198 h 34394"/>
                <a:gd name="connsiteX4" fmla="*/ 65895 w 65921"/>
                <a:gd name="connsiteY4" fmla="*/ 1982 h 34394"/>
                <a:gd name="connsiteX5" fmla="*/ 62505 w 65921"/>
                <a:gd name="connsiteY5" fmla="*/ 6383 h 34394"/>
                <a:gd name="connsiteX6" fmla="*/ 38181 w 65921"/>
                <a:gd name="connsiteY6" fmla="*/ 17861 h 34394"/>
                <a:gd name="connsiteX7" fmla="*/ 8386 w 65921"/>
                <a:gd name="connsiteY7" fmla="*/ 34395 h 34394"/>
                <a:gd name="connsiteX8" fmla="*/ 0 w 65921"/>
                <a:gd name="connsiteY8" fmla="*/ 16018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21" h="34394">
                  <a:moveTo>
                    <a:pt x="59" y="15958"/>
                  </a:moveTo>
                  <a:cubicBezTo>
                    <a:pt x="11181" y="12806"/>
                    <a:pt x="22243" y="9476"/>
                    <a:pt x="33423" y="6502"/>
                  </a:cubicBezTo>
                  <a:cubicBezTo>
                    <a:pt x="38538" y="5134"/>
                    <a:pt x="43831" y="4242"/>
                    <a:pt x="49065" y="3350"/>
                  </a:cubicBezTo>
                  <a:cubicBezTo>
                    <a:pt x="51325" y="2993"/>
                    <a:pt x="52990" y="2161"/>
                    <a:pt x="54120" y="198"/>
                  </a:cubicBezTo>
                  <a:cubicBezTo>
                    <a:pt x="58521" y="-813"/>
                    <a:pt x="61911" y="2398"/>
                    <a:pt x="65895" y="1982"/>
                  </a:cubicBezTo>
                  <a:cubicBezTo>
                    <a:pt x="66193" y="5491"/>
                    <a:pt x="63933" y="5729"/>
                    <a:pt x="62505" y="6383"/>
                  </a:cubicBezTo>
                  <a:cubicBezTo>
                    <a:pt x="54417" y="10308"/>
                    <a:pt x="46150" y="13698"/>
                    <a:pt x="38181" y="17861"/>
                  </a:cubicBezTo>
                  <a:cubicBezTo>
                    <a:pt x="28130" y="23095"/>
                    <a:pt x="18317" y="28864"/>
                    <a:pt x="8386" y="34395"/>
                  </a:cubicBezTo>
                  <a:cubicBezTo>
                    <a:pt x="5590" y="28269"/>
                    <a:pt x="2795" y="22143"/>
                    <a:pt x="0" y="16018"/>
                  </a:cubicBezTo>
                  <a:close/>
                </a:path>
              </a:pathLst>
            </a:custGeom>
            <a:solidFill>
              <a:srgbClr val="32A3C3">
                <a:alpha val="24000"/>
              </a:srgbClr>
            </a:solidFill>
            <a:ln w="5935" cap="flat">
              <a:noFill/>
              <a:prstDash val="solid"/>
              <a:miter/>
            </a:ln>
          </p:spPr>
          <p:txBody>
            <a:bodyPr rtlCol="0" anchor="ctr"/>
            <a:lstStyle/>
            <a:p>
              <a:endParaRPr lang="es-BO"/>
            </a:p>
          </p:txBody>
        </p:sp>
        <p:sp>
          <p:nvSpPr>
            <p:cNvPr id="445" name="Forma libre: forma 444">
              <a:extLst>
                <a:ext uri="{FF2B5EF4-FFF2-40B4-BE49-F238E27FC236}">
                  <a16:creationId xmlns:a16="http://schemas.microsoft.com/office/drawing/2014/main" id="{1E75269E-A57B-8C6F-3E7A-1F11B6660087}"/>
                </a:ext>
              </a:extLst>
            </p:cNvPr>
            <p:cNvSpPr/>
            <p:nvPr/>
          </p:nvSpPr>
          <p:spPr>
            <a:xfrm>
              <a:off x="11056482" y="1264189"/>
              <a:ext cx="56498" cy="27535"/>
            </a:xfrm>
            <a:custGeom>
              <a:avLst/>
              <a:gdLst>
                <a:gd name="connsiteX0" fmla="*/ 34553 w 56498"/>
                <a:gd name="connsiteY0" fmla="*/ 0 h 27535"/>
                <a:gd name="connsiteX1" fmla="*/ 37051 w 56498"/>
                <a:gd name="connsiteY1" fmla="*/ 2141 h 27535"/>
                <a:gd name="connsiteX2" fmla="*/ 50016 w 56498"/>
                <a:gd name="connsiteY2" fmla="*/ 4104 h 27535"/>
                <a:gd name="connsiteX3" fmla="*/ 56499 w 56498"/>
                <a:gd name="connsiteY3" fmla="*/ 7672 h 27535"/>
                <a:gd name="connsiteX4" fmla="*/ 27714 w 56498"/>
                <a:gd name="connsiteY4" fmla="*/ 27536 h 27535"/>
                <a:gd name="connsiteX5" fmla="*/ 25097 w 56498"/>
                <a:gd name="connsiteY5" fmla="*/ 26941 h 27535"/>
                <a:gd name="connsiteX6" fmla="*/ 0 w 56498"/>
                <a:gd name="connsiteY6" fmla="*/ 20102 h 27535"/>
                <a:gd name="connsiteX7" fmla="*/ 29082 w 56498"/>
                <a:gd name="connsiteY7" fmla="*/ 3806 h 27535"/>
                <a:gd name="connsiteX8" fmla="*/ 34613 w 56498"/>
                <a:gd name="connsiteY8" fmla="*/ 0 h 2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98" h="27535">
                  <a:moveTo>
                    <a:pt x="34553" y="0"/>
                  </a:moveTo>
                  <a:cubicBezTo>
                    <a:pt x="35386" y="714"/>
                    <a:pt x="36100" y="1963"/>
                    <a:pt x="37051" y="2141"/>
                  </a:cubicBezTo>
                  <a:cubicBezTo>
                    <a:pt x="41333" y="2974"/>
                    <a:pt x="45675" y="3628"/>
                    <a:pt x="50016" y="4104"/>
                  </a:cubicBezTo>
                  <a:cubicBezTo>
                    <a:pt x="52752" y="4401"/>
                    <a:pt x="55250" y="4758"/>
                    <a:pt x="56499" y="7672"/>
                  </a:cubicBezTo>
                  <a:cubicBezTo>
                    <a:pt x="47756" y="15522"/>
                    <a:pt x="38181" y="22124"/>
                    <a:pt x="27714" y="27536"/>
                  </a:cubicBezTo>
                  <a:cubicBezTo>
                    <a:pt x="26822" y="27357"/>
                    <a:pt x="25870" y="27357"/>
                    <a:pt x="25097" y="26941"/>
                  </a:cubicBezTo>
                  <a:cubicBezTo>
                    <a:pt x="17247" y="22837"/>
                    <a:pt x="8564" y="21648"/>
                    <a:pt x="0" y="20102"/>
                  </a:cubicBezTo>
                  <a:cubicBezTo>
                    <a:pt x="9694" y="14690"/>
                    <a:pt x="19388" y="9218"/>
                    <a:pt x="29082" y="3806"/>
                  </a:cubicBezTo>
                  <a:lnTo>
                    <a:pt x="34613" y="0"/>
                  </a:lnTo>
                  <a:close/>
                </a:path>
              </a:pathLst>
            </a:custGeom>
            <a:solidFill>
              <a:srgbClr val="1661A6">
                <a:alpha val="24000"/>
              </a:srgbClr>
            </a:solidFill>
            <a:ln w="5935" cap="flat">
              <a:noFill/>
              <a:prstDash val="solid"/>
              <a:miter/>
            </a:ln>
          </p:spPr>
          <p:txBody>
            <a:bodyPr rtlCol="0" anchor="ctr"/>
            <a:lstStyle/>
            <a:p>
              <a:endParaRPr lang="es-BO"/>
            </a:p>
          </p:txBody>
        </p:sp>
        <p:sp>
          <p:nvSpPr>
            <p:cNvPr id="446" name="Forma libre: forma 445">
              <a:extLst>
                <a:ext uri="{FF2B5EF4-FFF2-40B4-BE49-F238E27FC236}">
                  <a16:creationId xmlns:a16="http://schemas.microsoft.com/office/drawing/2014/main" id="{C2286AF4-DDF3-A6AE-72AF-D814AA6E1459}"/>
                </a:ext>
              </a:extLst>
            </p:cNvPr>
            <p:cNvSpPr/>
            <p:nvPr/>
          </p:nvSpPr>
          <p:spPr>
            <a:xfrm>
              <a:off x="11157293" y="1487507"/>
              <a:ext cx="26380" cy="48582"/>
            </a:xfrm>
            <a:custGeom>
              <a:avLst/>
              <a:gdLst>
                <a:gd name="connsiteX0" fmla="*/ 25270 w 26380"/>
                <a:gd name="connsiteY0" fmla="*/ 0 h 48582"/>
                <a:gd name="connsiteX1" fmla="*/ 25568 w 26380"/>
                <a:gd name="connsiteY1" fmla="*/ 27417 h 48582"/>
                <a:gd name="connsiteX2" fmla="*/ 20453 w 26380"/>
                <a:gd name="connsiteY2" fmla="*/ 40798 h 48582"/>
                <a:gd name="connsiteX3" fmla="*/ 14149 w 26380"/>
                <a:gd name="connsiteY3" fmla="*/ 46983 h 48582"/>
                <a:gd name="connsiteX4" fmla="*/ 4039 w 26380"/>
                <a:gd name="connsiteY4" fmla="*/ 46745 h 48582"/>
                <a:gd name="connsiteX5" fmla="*/ 113 w 26380"/>
                <a:gd name="connsiteY5" fmla="*/ 37230 h 48582"/>
                <a:gd name="connsiteX6" fmla="*/ 3741 w 26380"/>
                <a:gd name="connsiteY6" fmla="*/ 29141 h 48582"/>
                <a:gd name="connsiteX7" fmla="*/ 9332 w 26380"/>
                <a:gd name="connsiteY7" fmla="*/ 23254 h 48582"/>
                <a:gd name="connsiteX8" fmla="*/ 23070 w 26380"/>
                <a:gd name="connsiteY8" fmla="*/ 2319 h 48582"/>
                <a:gd name="connsiteX9" fmla="*/ 24438 w 26380"/>
                <a:gd name="connsiteY9" fmla="*/ 59 h 48582"/>
                <a:gd name="connsiteX10" fmla="*/ 25211 w 26380"/>
                <a:gd name="connsiteY10" fmla="*/ 0 h 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80" h="48582">
                  <a:moveTo>
                    <a:pt x="25270" y="0"/>
                  </a:moveTo>
                  <a:cubicBezTo>
                    <a:pt x="26400" y="6839"/>
                    <a:pt x="26935" y="22421"/>
                    <a:pt x="25568" y="27417"/>
                  </a:cubicBezTo>
                  <a:cubicBezTo>
                    <a:pt x="24319" y="31996"/>
                    <a:pt x="22653" y="36575"/>
                    <a:pt x="20453" y="40798"/>
                  </a:cubicBezTo>
                  <a:cubicBezTo>
                    <a:pt x="19145" y="43296"/>
                    <a:pt x="16587" y="45377"/>
                    <a:pt x="14149" y="46983"/>
                  </a:cubicBezTo>
                  <a:cubicBezTo>
                    <a:pt x="10937" y="49124"/>
                    <a:pt x="7250" y="49184"/>
                    <a:pt x="4039" y="46745"/>
                  </a:cubicBezTo>
                  <a:cubicBezTo>
                    <a:pt x="946" y="44366"/>
                    <a:pt x="-422" y="41095"/>
                    <a:pt x="113" y="37230"/>
                  </a:cubicBezTo>
                  <a:cubicBezTo>
                    <a:pt x="530" y="34197"/>
                    <a:pt x="1541" y="31401"/>
                    <a:pt x="3741" y="29141"/>
                  </a:cubicBezTo>
                  <a:cubicBezTo>
                    <a:pt x="5644" y="27179"/>
                    <a:pt x="7429" y="25216"/>
                    <a:pt x="9332" y="23254"/>
                  </a:cubicBezTo>
                  <a:cubicBezTo>
                    <a:pt x="15279" y="17187"/>
                    <a:pt x="20156" y="10408"/>
                    <a:pt x="23070" y="2319"/>
                  </a:cubicBezTo>
                  <a:cubicBezTo>
                    <a:pt x="23367" y="1487"/>
                    <a:pt x="23962" y="773"/>
                    <a:pt x="24438" y="59"/>
                  </a:cubicBezTo>
                  <a:cubicBezTo>
                    <a:pt x="24557" y="-59"/>
                    <a:pt x="24973" y="59"/>
                    <a:pt x="25211" y="0"/>
                  </a:cubicBezTo>
                  <a:close/>
                </a:path>
              </a:pathLst>
            </a:custGeom>
            <a:solidFill>
              <a:srgbClr val="F7F9FA">
                <a:alpha val="24000"/>
              </a:srgbClr>
            </a:solidFill>
            <a:ln w="5935" cap="flat">
              <a:noFill/>
              <a:prstDash val="solid"/>
              <a:miter/>
            </a:ln>
          </p:spPr>
          <p:txBody>
            <a:bodyPr rtlCol="0" anchor="ctr"/>
            <a:lstStyle/>
            <a:p>
              <a:endParaRPr lang="es-BO"/>
            </a:p>
          </p:txBody>
        </p:sp>
        <p:sp>
          <p:nvSpPr>
            <p:cNvPr id="447" name="Forma libre: forma 446">
              <a:extLst>
                <a:ext uri="{FF2B5EF4-FFF2-40B4-BE49-F238E27FC236}">
                  <a16:creationId xmlns:a16="http://schemas.microsoft.com/office/drawing/2014/main" id="{C25E94D3-5110-7092-2FC8-3AEF7A904E7A}"/>
                </a:ext>
              </a:extLst>
            </p:cNvPr>
            <p:cNvSpPr/>
            <p:nvPr/>
          </p:nvSpPr>
          <p:spPr>
            <a:xfrm>
              <a:off x="10866655" y="1925521"/>
              <a:ext cx="19557" cy="32888"/>
            </a:xfrm>
            <a:custGeom>
              <a:avLst/>
              <a:gdLst>
                <a:gd name="connsiteX0" fmla="*/ 111 w 19557"/>
                <a:gd name="connsiteY0" fmla="*/ 0 h 32888"/>
                <a:gd name="connsiteX1" fmla="*/ 7604 w 19557"/>
                <a:gd name="connsiteY1" fmla="*/ 1130 h 32888"/>
                <a:gd name="connsiteX2" fmla="*/ 13432 w 19557"/>
                <a:gd name="connsiteY2" fmla="*/ 1427 h 32888"/>
                <a:gd name="connsiteX3" fmla="*/ 15930 w 19557"/>
                <a:gd name="connsiteY3" fmla="*/ 19091 h 32888"/>
                <a:gd name="connsiteX4" fmla="*/ 19558 w 19557"/>
                <a:gd name="connsiteY4" fmla="*/ 32888 h 32888"/>
                <a:gd name="connsiteX5" fmla="*/ 5820 w 19557"/>
                <a:gd name="connsiteY5" fmla="*/ 32710 h 32888"/>
                <a:gd name="connsiteX6" fmla="*/ 5285 w 19557"/>
                <a:gd name="connsiteY6" fmla="*/ 32710 h 32888"/>
                <a:gd name="connsiteX7" fmla="*/ 3976 w 19557"/>
                <a:gd name="connsiteY7" fmla="*/ 27536 h 32888"/>
                <a:gd name="connsiteX8" fmla="*/ 170 w 19557"/>
                <a:gd name="connsiteY8" fmla="*/ 0 h 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7" h="32888">
                  <a:moveTo>
                    <a:pt x="111" y="0"/>
                  </a:moveTo>
                  <a:cubicBezTo>
                    <a:pt x="2608" y="357"/>
                    <a:pt x="5106" y="833"/>
                    <a:pt x="7604" y="1130"/>
                  </a:cubicBezTo>
                  <a:cubicBezTo>
                    <a:pt x="9507" y="1368"/>
                    <a:pt x="11470" y="1368"/>
                    <a:pt x="13432" y="1427"/>
                  </a:cubicBezTo>
                  <a:cubicBezTo>
                    <a:pt x="14265" y="7315"/>
                    <a:pt x="14800" y="13262"/>
                    <a:pt x="15930" y="19091"/>
                  </a:cubicBezTo>
                  <a:cubicBezTo>
                    <a:pt x="16822" y="23729"/>
                    <a:pt x="18309" y="28309"/>
                    <a:pt x="19558" y="32888"/>
                  </a:cubicBezTo>
                  <a:cubicBezTo>
                    <a:pt x="14979" y="32888"/>
                    <a:pt x="10399" y="32769"/>
                    <a:pt x="5820" y="32710"/>
                  </a:cubicBezTo>
                  <a:lnTo>
                    <a:pt x="5285" y="32710"/>
                  </a:lnTo>
                  <a:cubicBezTo>
                    <a:pt x="4868" y="30985"/>
                    <a:pt x="4393" y="29260"/>
                    <a:pt x="3976" y="27536"/>
                  </a:cubicBezTo>
                  <a:cubicBezTo>
                    <a:pt x="1716" y="18496"/>
                    <a:pt x="-663" y="9456"/>
                    <a:pt x="170" y="0"/>
                  </a:cubicBezTo>
                  <a:close/>
                </a:path>
              </a:pathLst>
            </a:custGeom>
            <a:solidFill>
              <a:srgbClr val="9ED6E1">
                <a:alpha val="24000"/>
              </a:srgbClr>
            </a:solidFill>
            <a:ln w="5935" cap="flat">
              <a:noFill/>
              <a:prstDash val="solid"/>
              <a:miter/>
            </a:ln>
          </p:spPr>
          <p:txBody>
            <a:bodyPr rtlCol="0" anchor="ctr"/>
            <a:lstStyle/>
            <a:p>
              <a:endParaRPr lang="es-BO"/>
            </a:p>
          </p:txBody>
        </p:sp>
        <p:sp>
          <p:nvSpPr>
            <p:cNvPr id="448" name="Forma libre: forma 447">
              <a:extLst>
                <a:ext uri="{FF2B5EF4-FFF2-40B4-BE49-F238E27FC236}">
                  <a16:creationId xmlns:a16="http://schemas.microsoft.com/office/drawing/2014/main" id="{DE401549-5F7F-EBE9-4E41-957D32C1861F}"/>
                </a:ext>
              </a:extLst>
            </p:cNvPr>
            <p:cNvSpPr/>
            <p:nvPr/>
          </p:nvSpPr>
          <p:spPr>
            <a:xfrm>
              <a:off x="10880206" y="1914578"/>
              <a:ext cx="594" cy="2140"/>
            </a:xfrm>
            <a:custGeom>
              <a:avLst/>
              <a:gdLst>
                <a:gd name="connsiteX0" fmla="*/ 416 w 594"/>
                <a:gd name="connsiteY0" fmla="*/ 2141 h 2140"/>
                <a:gd name="connsiteX1" fmla="*/ 0 w 594"/>
                <a:gd name="connsiteY1" fmla="*/ 595 h 2140"/>
                <a:gd name="connsiteX2" fmla="*/ 595 w 594"/>
                <a:gd name="connsiteY2" fmla="*/ 0 h 2140"/>
                <a:gd name="connsiteX3" fmla="*/ 416 w 594"/>
                <a:gd name="connsiteY3" fmla="*/ 2141 h 2140"/>
              </a:gdLst>
              <a:ahLst/>
              <a:cxnLst>
                <a:cxn ang="0">
                  <a:pos x="connsiteX0" y="connsiteY0"/>
                </a:cxn>
                <a:cxn ang="0">
                  <a:pos x="connsiteX1" y="connsiteY1"/>
                </a:cxn>
                <a:cxn ang="0">
                  <a:pos x="connsiteX2" y="connsiteY2"/>
                </a:cxn>
                <a:cxn ang="0">
                  <a:pos x="connsiteX3" y="connsiteY3"/>
                </a:cxn>
              </a:cxnLst>
              <a:rect l="l" t="t" r="r" b="b"/>
              <a:pathLst>
                <a:path w="594" h="2140">
                  <a:moveTo>
                    <a:pt x="416" y="2141"/>
                  </a:moveTo>
                  <a:cubicBezTo>
                    <a:pt x="238" y="1606"/>
                    <a:pt x="59" y="1130"/>
                    <a:pt x="0" y="595"/>
                  </a:cubicBezTo>
                  <a:cubicBezTo>
                    <a:pt x="0" y="416"/>
                    <a:pt x="357" y="178"/>
                    <a:pt x="595" y="0"/>
                  </a:cubicBezTo>
                  <a:cubicBezTo>
                    <a:pt x="595" y="714"/>
                    <a:pt x="476" y="1427"/>
                    <a:pt x="416" y="2141"/>
                  </a:cubicBezTo>
                  <a:close/>
                </a:path>
              </a:pathLst>
            </a:custGeom>
            <a:solidFill>
              <a:srgbClr val="9ED6E1">
                <a:alpha val="24000"/>
              </a:srgbClr>
            </a:solidFill>
            <a:ln w="5935" cap="flat">
              <a:noFill/>
              <a:prstDash val="solid"/>
              <a:miter/>
            </a:ln>
          </p:spPr>
          <p:txBody>
            <a:bodyPr rtlCol="0" anchor="ctr"/>
            <a:lstStyle/>
            <a:p>
              <a:endParaRPr lang="es-BO"/>
            </a:p>
          </p:txBody>
        </p:sp>
        <p:sp>
          <p:nvSpPr>
            <p:cNvPr id="449" name="Forma libre: forma 448">
              <a:extLst>
                <a:ext uri="{FF2B5EF4-FFF2-40B4-BE49-F238E27FC236}">
                  <a16:creationId xmlns:a16="http://schemas.microsoft.com/office/drawing/2014/main" id="{3C1180AB-E526-A08A-69FB-9216C7AB5F99}"/>
                </a:ext>
              </a:extLst>
            </p:cNvPr>
            <p:cNvSpPr/>
            <p:nvPr/>
          </p:nvSpPr>
          <p:spPr>
            <a:xfrm>
              <a:off x="11328211" y="1200889"/>
              <a:ext cx="116059" cy="123366"/>
            </a:xfrm>
            <a:custGeom>
              <a:avLst/>
              <a:gdLst>
                <a:gd name="connsiteX0" fmla="*/ 114127 w 116059"/>
                <a:gd name="connsiteY0" fmla="*/ 123367 h 123366"/>
                <a:gd name="connsiteX1" fmla="*/ 109489 w 116059"/>
                <a:gd name="connsiteY1" fmla="*/ 121107 h 123366"/>
                <a:gd name="connsiteX2" fmla="*/ 101698 w 116059"/>
                <a:gd name="connsiteY2" fmla="*/ 104216 h 123366"/>
                <a:gd name="connsiteX3" fmla="*/ 97178 w 116059"/>
                <a:gd name="connsiteY3" fmla="*/ 92798 h 123366"/>
                <a:gd name="connsiteX4" fmla="*/ 95988 w 116059"/>
                <a:gd name="connsiteY4" fmla="*/ 91430 h 123366"/>
                <a:gd name="connsiteX5" fmla="*/ 92182 w 116059"/>
                <a:gd name="connsiteY5" fmla="*/ 82509 h 123366"/>
                <a:gd name="connsiteX6" fmla="*/ 87484 w 116059"/>
                <a:gd name="connsiteY6" fmla="*/ 74897 h 123366"/>
                <a:gd name="connsiteX7" fmla="*/ 71664 w 116059"/>
                <a:gd name="connsiteY7" fmla="*/ 54617 h 123366"/>
                <a:gd name="connsiteX8" fmla="*/ 62624 w 116059"/>
                <a:gd name="connsiteY8" fmla="*/ 46053 h 123366"/>
                <a:gd name="connsiteX9" fmla="*/ 60662 w 116059"/>
                <a:gd name="connsiteY9" fmla="*/ 40760 h 123366"/>
                <a:gd name="connsiteX10" fmla="*/ 50314 w 116059"/>
                <a:gd name="connsiteY10" fmla="*/ 34574 h 123366"/>
                <a:gd name="connsiteX11" fmla="*/ 36694 w 116059"/>
                <a:gd name="connsiteY11" fmla="*/ 23215 h 123366"/>
                <a:gd name="connsiteX12" fmla="*/ 2379 w 116059"/>
                <a:gd name="connsiteY12" fmla="*/ 3649 h 123366"/>
                <a:gd name="connsiteX13" fmla="*/ 0 w 116059"/>
                <a:gd name="connsiteY13" fmla="*/ 140 h 123366"/>
                <a:gd name="connsiteX14" fmla="*/ 60 w 116059"/>
                <a:gd name="connsiteY14" fmla="*/ 140 h 123366"/>
                <a:gd name="connsiteX15" fmla="*/ 21945 w 116059"/>
                <a:gd name="connsiteY15" fmla="*/ 21 h 123366"/>
                <a:gd name="connsiteX16" fmla="*/ 44545 w 116059"/>
                <a:gd name="connsiteY16" fmla="*/ 5552 h 123366"/>
                <a:gd name="connsiteX17" fmla="*/ 89803 w 116059"/>
                <a:gd name="connsiteY17" fmla="*/ 36240 h 123366"/>
                <a:gd name="connsiteX18" fmla="*/ 115971 w 116059"/>
                <a:gd name="connsiteY18" fmla="*/ 100827 h 123366"/>
                <a:gd name="connsiteX19" fmla="*/ 114068 w 116059"/>
                <a:gd name="connsiteY19" fmla="*/ 123188 h 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059" h="123366">
                  <a:moveTo>
                    <a:pt x="114127" y="123367"/>
                  </a:moveTo>
                  <a:cubicBezTo>
                    <a:pt x="112522" y="122653"/>
                    <a:pt x="110381" y="122296"/>
                    <a:pt x="109489" y="121107"/>
                  </a:cubicBezTo>
                  <a:cubicBezTo>
                    <a:pt x="105682" y="116111"/>
                    <a:pt x="102114" y="110699"/>
                    <a:pt x="101698" y="104216"/>
                  </a:cubicBezTo>
                  <a:cubicBezTo>
                    <a:pt x="101460" y="99756"/>
                    <a:pt x="100211" y="96009"/>
                    <a:pt x="97178" y="92798"/>
                  </a:cubicBezTo>
                  <a:cubicBezTo>
                    <a:pt x="96761" y="92381"/>
                    <a:pt x="96226" y="91965"/>
                    <a:pt x="95988" y="91430"/>
                  </a:cubicBezTo>
                  <a:cubicBezTo>
                    <a:pt x="94680" y="88456"/>
                    <a:pt x="93669" y="85364"/>
                    <a:pt x="92182" y="82509"/>
                  </a:cubicBezTo>
                  <a:cubicBezTo>
                    <a:pt x="90814" y="79892"/>
                    <a:pt x="88495" y="77632"/>
                    <a:pt x="87484" y="74897"/>
                  </a:cubicBezTo>
                  <a:cubicBezTo>
                    <a:pt x="84391" y="66392"/>
                    <a:pt x="77968" y="60564"/>
                    <a:pt x="71664" y="54617"/>
                  </a:cubicBezTo>
                  <a:cubicBezTo>
                    <a:pt x="68631" y="51762"/>
                    <a:pt x="65420" y="49145"/>
                    <a:pt x="62624" y="46053"/>
                  </a:cubicBezTo>
                  <a:cubicBezTo>
                    <a:pt x="61494" y="44863"/>
                    <a:pt x="61375" y="42782"/>
                    <a:pt x="60662" y="40760"/>
                  </a:cubicBezTo>
                  <a:cubicBezTo>
                    <a:pt x="56380" y="40165"/>
                    <a:pt x="53406" y="37786"/>
                    <a:pt x="50314" y="34574"/>
                  </a:cubicBezTo>
                  <a:cubicBezTo>
                    <a:pt x="46329" y="30352"/>
                    <a:pt x="42166" y="26070"/>
                    <a:pt x="36694" y="23215"/>
                  </a:cubicBezTo>
                  <a:cubicBezTo>
                    <a:pt x="24978" y="17208"/>
                    <a:pt x="14392" y="9180"/>
                    <a:pt x="2379" y="3649"/>
                  </a:cubicBezTo>
                  <a:cubicBezTo>
                    <a:pt x="773" y="2935"/>
                    <a:pt x="297" y="1686"/>
                    <a:pt x="0" y="140"/>
                  </a:cubicBezTo>
                  <a:lnTo>
                    <a:pt x="60" y="140"/>
                  </a:lnTo>
                  <a:cubicBezTo>
                    <a:pt x="7375" y="140"/>
                    <a:pt x="14630" y="81"/>
                    <a:pt x="21945" y="21"/>
                  </a:cubicBezTo>
                  <a:cubicBezTo>
                    <a:pt x="30034" y="-276"/>
                    <a:pt x="37408" y="2638"/>
                    <a:pt x="44545" y="5552"/>
                  </a:cubicBezTo>
                  <a:cubicBezTo>
                    <a:pt x="61792" y="12510"/>
                    <a:pt x="77255" y="22264"/>
                    <a:pt x="89803" y="36240"/>
                  </a:cubicBezTo>
                  <a:cubicBezTo>
                    <a:pt x="106337" y="54676"/>
                    <a:pt x="115793" y="75848"/>
                    <a:pt x="115971" y="100827"/>
                  </a:cubicBezTo>
                  <a:cubicBezTo>
                    <a:pt x="115971" y="108320"/>
                    <a:pt x="116685" y="115933"/>
                    <a:pt x="114068" y="123188"/>
                  </a:cubicBezTo>
                  <a:close/>
                </a:path>
              </a:pathLst>
            </a:custGeom>
            <a:solidFill>
              <a:srgbClr val="38ADD7">
                <a:alpha val="24000"/>
              </a:srgbClr>
            </a:solidFill>
            <a:ln w="5935" cap="flat">
              <a:noFill/>
              <a:prstDash val="solid"/>
              <a:miter/>
            </a:ln>
          </p:spPr>
          <p:txBody>
            <a:bodyPr rtlCol="0" anchor="ctr"/>
            <a:lstStyle/>
            <a:p>
              <a:endParaRPr lang="es-BO"/>
            </a:p>
          </p:txBody>
        </p:sp>
        <p:sp>
          <p:nvSpPr>
            <p:cNvPr id="450" name="Forma libre: forma 449">
              <a:extLst>
                <a:ext uri="{FF2B5EF4-FFF2-40B4-BE49-F238E27FC236}">
                  <a16:creationId xmlns:a16="http://schemas.microsoft.com/office/drawing/2014/main" id="{B500DE7A-672F-6BF9-14B9-11CE31CB7EFA}"/>
                </a:ext>
              </a:extLst>
            </p:cNvPr>
            <p:cNvSpPr/>
            <p:nvPr/>
          </p:nvSpPr>
          <p:spPr>
            <a:xfrm>
              <a:off x="11328330" y="1199468"/>
              <a:ext cx="21885" cy="1561"/>
            </a:xfrm>
            <a:custGeom>
              <a:avLst/>
              <a:gdLst>
                <a:gd name="connsiteX0" fmla="*/ 21886 w 21885"/>
                <a:gd name="connsiteY0" fmla="*/ 1502 h 1561"/>
                <a:gd name="connsiteX1" fmla="*/ 0 w 21885"/>
                <a:gd name="connsiteY1" fmla="*/ 1561 h 1561"/>
                <a:gd name="connsiteX2" fmla="*/ 3033 w 21885"/>
                <a:gd name="connsiteY2" fmla="*/ 134 h 1561"/>
                <a:gd name="connsiteX3" fmla="*/ 18793 w 21885"/>
                <a:gd name="connsiteY3" fmla="*/ 134 h 1561"/>
                <a:gd name="connsiteX4" fmla="*/ 21886 w 21885"/>
                <a:gd name="connsiteY4" fmla="*/ 1561 h 1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 h="1561">
                  <a:moveTo>
                    <a:pt x="21886" y="1502"/>
                  </a:moveTo>
                  <a:cubicBezTo>
                    <a:pt x="14571" y="1502"/>
                    <a:pt x="7315" y="1502"/>
                    <a:pt x="0" y="1561"/>
                  </a:cubicBezTo>
                  <a:cubicBezTo>
                    <a:pt x="1011" y="1026"/>
                    <a:pt x="2022" y="134"/>
                    <a:pt x="3033" y="134"/>
                  </a:cubicBezTo>
                  <a:cubicBezTo>
                    <a:pt x="8267" y="-45"/>
                    <a:pt x="13560" y="-45"/>
                    <a:pt x="18793" y="134"/>
                  </a:cubicBezTo>
                  <a:cubicBezTo>
                    <a:pt x="19804" y="134"/>
                    <a:pt x="20875" y="1026"/>
                    <a:pt x="21886" y="1561"/>
                  </a:cubicBezTo>
                  <a:close/>
                </a:path>
              </a:pathLst>
            </a:custGeom>
            <a:solidFill>
              <a:srgbClr val="1D96BD">
                <a:alpha val="24000"/>
              </a:srgbClr>
            </a:solidFill>
            <a:ln w="5935" cap="flat">
              <a:noFill/>
              <a:prstDash val="solid"/>
              <a:miter/>
            </a:ln>
          </p:spPr>
          <p:txBody>
            <a:bodyPr rtlCol="0" anchor="ctr"/>
            <a:lstStyle/>
            <a:p>
              <a:endParaRPr lang="es-BO"/>
            </a:p>
          </p:txBody>
        </p:sp>
        <p:sp>
          <p:nvSpPr>
            <p:cNvPr id="451" name="Forma libre: forma 450">
              <a:extLst>
                <a:ext uri="{FF2B5EF4-FFF2-40B4-BE49-F238E27FC236}">
                  <a16:creationId xmlns:a16="http://schemas.microsoft.com/office/drawing/2014/main" id="{5795AD49-5666-8B42-64EC-94ECB273B1F2}"/>
                </a:ext>
              </a:extLst>
            </p:cNvPr>
            <p:cNvSpPr/>
            <p:nvPr/>
          </p:nvSpPr>
          <p:spPr>
            <a:xfrm>
              <a:off x="11295620" y="1204744"/>
              <a:ext cx="5590" cy="1806"/>
            </a:xfrm>
            <a:custGeom>
              <a:avLst/>
              <a:gdLst>
                <a:gd name="connsiteX0" fmla="*/ 5590 w 5590"/>
                <a:gd name="connsiteY0" fmla="*/ 32 h 1806"/>
                <a:gd name="connsiteX1" fmla="*/ 0 w 5590"/>
                <a:gd name="connsiteY1" fmla="*/ 1757 h 1806"/>
                <a:gd name="connsiteX2" fmla="*/ 5590 w 5590"/>
                <a:gd name="connsiteY2" fmla="*/ 32 h 1806"/>
              </a:gdLst>
              <a:ahLst/>
              <a:cxnLst>
                <a:cxn ang="0">
                  <a:pos x="connsiteX0" y="connsiteY0"/>
                </a:cxn>
                <a:cxn ang="0">
                  <a:pos x="connsiteX1" y="connsiteY1"/>
                </a:cxn>
                <a:cxn ang="0">
                  <a:pos x="connsiteX2" y="connsiteY2"/>
                </a:cxn>
              </a:cxnLst>
              <a:rect l="l" t="t" r="r" b="b"/>
              <a:pathLst>
                <a:path w="5590" h="1806">
                  <a:moveTo>
                    <a:pt x="5590" y="32"/>
                  </a:moveTo>
                  <a:cubicBezTo>
                    <a:pt x="4163" y="1936"/>
                    <a:pt x="2082" y="1876"/>
                    <a:pt x="0" y="1757"/>
                  </a:cubicBezTo>
                  <a:cubicBezTo>
                    <a:pt x="1427" y="-205"/>
                    <a:pt x="3509" y="-27"/>
                    <a:pt x="5590" y="32"/>
                  </a:cubicBezTo>
                  <a:close/>
                </a:path>
              </a:pathLst>
            </a:custGeom>
            <a:solidFill>
              <a:srgbClr val="1F79B2">
                <a:alpha val="24000"/>
              </a:srgbClr>
            </a:solidFill>
            <a:ln w="5935" cap="flat">
              <a:noFill/>
              <a:prstDash val="solid"/>
              <a:miter/>
            </a:ln>
          </p:spPr>
          <p:txBody>
            <a:bodyPr rtlCol="0" anchor="ctr"/>
            <a:lstStyle/>
            <a:p>
              <a:endParaRPr lang="es-BO"/>
            </a:p>
          </p:txBody>
        </p:sp>
        <p:sp>
          <p:nvSpPr>
            <p:cNvPr id="452" name="Forma libre: forma 451">
              <a:extLst>
                <a:ext uri="{FF2B5EF4-FFF2-40B4-BE49-F238E27FC236}">
                  <a16:creationId xmlns:a16="http://schemas.microsoft.com/office/drawing/2014/main" id="{5962B2C0-DC40-83EF-A0BC-2DCE24AF4789}"/>
                </a:ext>
              </a:extLst>
            </p:cNvPr>
            <p:cNvSpPr/>
            <p:nvPr/>
          </p:nvSpPr>
          <p:spPr>
            <a:xfrm>
              <a:off x="11404395" y="1483047"/>
              <a:ext cx="1500" cy="4638"/>
            </a:xfrm>
            <a:custGeom>
              <a:avLst/>
              <a:gdLst>
                <a:gd name="connsiteX0" fmla="*/ 1189 w 1500"/>
                <a:gd name="connsiteY0" fmla="*/ 4639 h 4638"/>
                <a:gd name="connsiteX1" fmla="*/ 0 w 1500"/>
                <a:gd name="connsiteY1" fmla="*/ 4341 h 4638"/>
                <a:gd name="connsiteX2" fmla="*/ 297 w 1500"/>
                <a:gd name="connsiteY2" fmla="*/ 0 h 4638"/>
                <a:gd name="connsiteX3" fmla="*/ 1189 w 1500"/>
                <a:gd name="connsiteY3" fmla="*/ 4639 h 4638"/>
              </a:gdLst>
              <a:ahLst/>
              <a:cxnLst>
                <a:cxn ang="0">
                  <a:pos x="connsiteX0" y="connsiteY0"/>
                </a:cxn>
                <a:cxn ang="0">
                  <a:pos x="connsiteX1" y="connsiteY1"/>
                </a:cxn>
                <a:cxn ang="0">
                  <a:pos x="connsiteX2" y="connsiteY2"/>
                </a:cxn>
                <a:cxn ang="0">
                  <a:pos x="connsiteX3" y="connsiteY3"/>
                </a:cxn>
              </a:cxnLst>
              <a:rect l="l" t="t" r="r" b="b"/>
              <a:pathLst>
                <a:path w="1500" h="4638">
                  <a:moveTo>
                    <a:pt x="1189" y="4639"/>
                  </a:moveTo>
                  <a:cubicBezTo>
                    <a:pt x="773" y="4579"/>
                    <a:pt x="416" y="4460"/>
                    <a:pt x="0" y="4341"/>
                  </a:cubicBezTo>
                  <a:cubicBezTo>
                    <a:pt x="119" y="2914"/>
                    <a:pt x="178" y="1427"/>
                    <a:pt x="297" y="0"/>
                  </a:cubicBezTo>
                  <a:cubicBezTo>
                    <a:pt x="1427" y="1368"/>
                    <a:pt x="1844" y="2914"/>
                    <a:pt x="1189" y="4639"/>
                  </a:cubicBezTo>
                  <a:close/>
                </a:path>
              </a:pathLst>
            </a:custGeom>
            <a:solidFill>
              <a:srgbClr val="1A73A8">
                <a:alpha val="24000"/>
              </a:srgbClr>
            </a:solidFill>
            <a:ln w="5935" cap="flat">
              <a:noFill/>
              <a:prstDash val="solid"/>
              <a:miter/>
            </a:ln>
          </p:spPr>
          <p:txBody>
            <a:bodyPr rtlCol="0" anchor="ctr"/>
            <a:lstStyle/>
            <a:p>
              <a:endParaRPr lang="es-BO"/>
            </a:p>
          </p:txBody>
        </p:sp>
        <p:sp>
          <p:nvSpPr>
            <p:cNvPr id="453" name="Forma libre: forma 452">
              <a:extLst>
                <a:ext uri="{FF2B5EF4-FFF2-40B4-BE49-F238E27FC236}">
                  <a16:creationId xmlns:a16="http://schemas.microsoft.com/office/drawing/2014/main" id="{2E95C25A-F7B1-26BB-6967-9A9887082291}"/>
                </a:ext>
              </a:extLst>
            </p:cNvPr>
            <p:cNvSpPr/>
            <p:nvPr/>
          </p:nvSpPr>
          <p:spPr>
            <a:xfrm>
              <a:off x="11404871" y="1490719"/>
              <a:ext cx="1427" cy="4044"/>
            </a:xfrm>
            <a:custGeom>
              <a:avLst/>
              <a:gdLst>
                <a:gd name="connsiteX0" fmla="*/ 1427 w 1427"/>
                <a:gd name="connsiteY0" fmla="*/ 4044 h 4044"/>
                <a:gd name="connsiteX1" fmla="*/ 1011 w 1427"/>
                <a:gd name="connsiteY1" fmla="*/ 0 h 4044"/>
                <a:gd name="connsiteX2" fmla="*/ 1427 w 1427"/>
                <a:gd name="connsiteY2" fmla="*/ 4044 h 4044"/>
              </a:gdLst>
              <a:ahLst/>
              <a:cxnLst>
                <a:cxn ang="0">
                  <a:pos x="connsiteX0" y="connsiteY0"/>
                </a:cxn>
                <a:cxn ang="0">
                  <a:pos x="connsiteX1" y="connsiteY1"/>
                </a:cxn>
                <a:cxn ang="0">
                  <a:pos x="connsiteX2" y="connsiteY2"/>
                </a:cxn>
              </a:cxnLst>
              <a:rect l="l" t="t" r="r" b="b"/>
              <a:pathLst>
                <a:path w="1427" h="4044">
                  <a:moveTo>
                    <a:pt x="1427" y="4044"/>
                  </a:moveTo>
                  <a:cubicBezTo>
                    <a:pt x="-238" y="2855"/>
                    <a:pt x="-535" y="1546"/>
                    <a:pt x="1011" y="0"/>
                  </a:cubicBezTo>
                  <a:cubicBezTo>
                    <a:pt x="1130" y="1368"/>
                    <a:pt x="1249" y="2676"/>
                    <a:pt x="1427" y="4044"/>
                  </a:cubicBezTo>
                  <a:close/>
                </a:path>
              </a:pathLst>
            </a:custGeom>
            <a:solidFill>
              <a:srgbClr val="1A73A8">
                <a:alpha val="24000"/>
              </a:srgbClr>
            </a:solidFill>
            <a:ln w="5935" cap="flat">
              <a:noFill/>
              <a:prstDash val="solid"/>
              <a:miter/>
            </a:ln>
          </p:spPr>
          <p:txBody>
            <a:bodyPr rtlCol="0" anchor="ctr"/>
            <a:lstStyle/>
            <a:p>
              <a:endParaRPr lang="es-BO"/>
            </a:p>
          </p:txBody>
        </p:sp>
        <p:sp>
          <p:nvSpPr>
            <p:cNvPr id="454" name="Forma libre: forma 453">
              <a:extLst>
                <a:ext uri="{FF2B5EF4-FFF2-40B4-BE49-F238E27FC236}">
                  <a16:creationId xmlns:a16="http://schemas.microsoft.com/office/drawing/2014/main" id="{C321C454-1E2C-55F6-576B-B7249859B8BE}"/>
                </a:ext>
              </a:extLst>
            </p:cNvPr>
            <p:cNvSpPr/>
            <p:nvPr/>
          </p:nvSpPr>
          <p:spPr>
            <a:xfrm>
              <a:off x="11105547" y="1987194"/>
              <a:ext cx="1784" cy="1951"/>
            </a:xfrm>
            <a:custGeom>
              <a:avLst/>
              <a:gdLst>
                <a:gd name="connsiteX0" fmla="*/ 1784 w 1784"/>
                <a:gd name="connsiteY0" fmla="*/ 0 h 1951"/>
                <a:gd name="connsiteX1" fmla="*/ 0 w 1784"/>
                <a:gd name="connsiteY1" fmla="*/ 1903 h 1951"/>
                <a:gd name="connsiteX2" fmla="*/ 1784 w 1784"/>
                <a:gd name="connsiteY2" fmla="*/ 0 h 1951"/>
              </a:gdLst>
              <a:ahLst/>
              <a:cxnLst>
                <a:cxn ang="0">
                  <a:pos x="connsiteX0" y="connsiteY0"/>
                </a:cxn>
                <a:cxn ang="0">
                  <a:pos x="connsiteX1" y="connsiteY1"/>
                </a:cxn>
                <a:cxn ang="0">
                  <a:pos x="connsiteX2" y="connsiteY2"/>
                </a:cxn>
              </a:cxnLst>
              <a:rect l="l" t="t" r="r" b="b"/>
              <a:pathLst>
                <a:path w="1784" h="1951">
                  <a:moveTo>
                    <a:pt x="1784" y="0"/>
                  </a:moveTo>
                  <a:cubicBezTo>
                    <a:pt x="1665" y="1070"/>
                    <a:pt x="1606" y="2200"/>
                    <a:pt x="0" y="1903"/>
                  </a:cubicBezTo>
                  <a:cubicBezTo>
                    <a:pt x="595" y="1249"/>
                    <a:pt x="1189" y="654"/>
                    <a:pt x="1784" y="0"/>
                  </a:cubicBezTo>
                  <a:close/>
                </a:path>
              </a:pathLst>
            </a:custGeom>
            <a:solidFill>
              <a:srgbClr val="04030C">
                <a:alpha val="24000"/>
              </a:srgbClr>
            </a:solidFill>
            <a:ln w="5935" cap="flat">
              <a:noFill/>
              <a:prstDash val="solid"/>
              <a:miter/>
            </a:ln>
          </p:spPr>
          <p:txBody>
            <a:bodyPr rtlCol="0" anchor="ctr"/>
            <a:lstStyle/>
            <a:p>
              <a:endParaRPr lang="es-BO"/>
            </a:p>
          </p:txBody>
        </p:sp>
        <p:sp>
          <p:nvSpPr>
            <p:cNvPr id="455" name="Forma libre: forma 454">
              <a:extLst>
                <a:ext uri="{FF2B5EF4-FFF2-40B4-BE49-F238E27FC236}">
                  <a16:creationId xmlns:a16="http://schemas.microsoft.com/office/drawing/2014/main" id="{A2BED886-2D06-1079-126F-0D8332CA8269}"/>
                </a:ext>
              </a:extLst>
            </p:cNvPr>
            <p:cNvSpPr/>
            <p:nvPr/>
          </p:nvSpPr>
          <p:spPr>
            <a:xfrm>
              <a:off x="11063560" y="2023293"/>
              <a:ext cx="21746" cy="13703"/>
            </a:xfrm>
            <a:custGeom>
              <a:avLst/>
              <a:gdLst>
                <a:gd name="connsiteX0" fmla="*/ 0 w 21746"/>
                <a:gd name="connsiteY0" fmla="*/ 7137 h 13703"/>
                <a:gd name="connsiteX1" fmla="*/ 4163 w 21746"/>
                <a:gd name="connsiteY1" fmla="*/ 2319 h 13703"/>
                <a:gd name="connsiteX2" fmla="*/ 21648 w 21746"/>
                <a:gd name="connsiteY2" fmla="*/ 0 h 13703"/>
                <a:gd name="connsiteX3" fmla="*/ 15939 w 21746"/>
                <a:gd name="connsiteY3" fmla="*/ 12430 h 13703"/>
                <a:gd name="connsiteX4" fmla="*/ 2795 w 21746"/>
                <a:gd name="connsiteY4" fmla="*/ 10527 h 13703"/>
                <a:gd name="connsiteX5" fmla="*/ 0 w 21746"/>
                <a:gd name="connsiteY5" fmla="*/ 7137 h 1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6" h="13703">
                  <a:moveTo>
                    <a:pt x="0" y="7137"/>
                  </a:moveTo>
                  <a:cubicBezTo>
                    <a:pt x="0" y="4282"/>
                    <a:pt x="1487" y="2736"/>
                    <a:pt x="4163" y="2319"/>
                  </a:cubicBezTo>
                  <a:cubicBezTo>
                    <a:pt x="9991" y="1487"/>
                    <a:pt x="15820" y="773"/>
                    <a:pt x="21648" y="0"/>
                  </a:cubicBezTo>
                  <a:cubicBezTo>
                    <a:pt x="22183" y="6542"/>
                    <a:pt x="20577" y="10348"/>
                    <a:pt x="15939" y="12430"/>
                  </a:cubicBezTo>
                  <a:cubicBezTo>
                    <a:pt x="11240" y="14511"/>
                    <a:pt x="6720" y="14154"/>
                    <a:pt x="2795" y="10527"/>
                  </a:cubicBezTo>
                  <a:cubicBezTo>
                    <a:pt x="1725" y="9515"/>
                    <a:pt x="892" y="8267"/>
                    <a:pt x="0" y="7137"/>
                  </a:cubicBezTo>
                  <a:close/>
                </a:path>
              </a:pathLst>
            </a:custGeom>
            <a:solidFill>
              <a:srgbClr val="38ADD7">
                <a:alpha val="24000"/>
              </a:srgbClr>
            </a:solidFill>
            <a:ln w="5935" cap="flat">
              <a:noFill/>
              <a:prstDash val="solid"/>
              <a:miter/>
            </a:ln>
          </p:spPr>
          <p:txBody>
            <a:bodyPr rtlCol="0" anchor="ctr"/>
            <a:lstStyle/>
            <a:p>
              <a:endParaRPr lang="es-BO"/>
            </a:p>
          </p:txBody>
        </p:sp>
        <p:sp>
          <p:nvSpPr>
            <p:cNvPr id="456" name="Forma libre: forma 455">
              <a:extLst>
                <a:ext uri="{FF2B5EF4-FFF2-40B4-BE49-F238E27FC236}">
                  <a16:creationId xmlns:a16="http://schemas.microsoft.com/office/drawing/2014/main" id="{5696CCD2-8331-1514-08C4-9EACC70F6620}"/>
                </a:ext>
              </a:extLst>
            </p:cNvPr>
            <p:cNvSpPr/>
            <p:nvPr/>
          </p:nvSpPr>
          <p:spPr>
            <a:xfrm>
              <a:off x="11261067" y="1865275"/>
              <a:ext cx="27951" cy="27873"/>
            </a:xfrm>
            <a:custGeom>
              <a:avLst/>
              <a:gdLst>
                <a:gd name="connsiteX0" fmla="*/ 0 w 27951"/>
                <a:gd name="connsiteY0" fmla="*/ 13381 h 27873"/>
                <a:gd name="connsiteX1" fmla="*/ 13916 w 27951"/>
                <a:gd name="connsiteY1" fmla="*/ 0 h 27873"/>
                <a:gd name="connsiteX2" fmla="*/ 27952 w 27951"/>
                <a:gd name="connsiteY2" fmla="*/ 14333 h 27873"/>
                <a:gd name="connsiteX3" fmla="*/ 12965 w 27951"/>
                <a:gd name="connsiteY3" fmla="*/ 27833 h 27873"/>
                <a:gd name="connsiteX4" fmla="*/ 59 w 27951"/>
                <a:gd name="connsiteY4" fmla="*/ 13381 h 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1" h="27873">
                  <a:moveTo>
                    <a:pt x="0" y="13381"/>
                  </a:moveTo>
                  <a:cubicBezTo>
                    <a:pt x="178" y="5293"/>
                    <a:pt x="5709" y="0"/>
                    <a:pt x="13916" y="0"/>
                  </a:cubicBezTo>
                  <a:cubicBezTo>
                    <a:pt x="22362" y="0"/>
                    <a:pt x="27893" y="5828"/>
                    <a:pt x="27952" y="14333"/>
                  </a:cubicBezTo>
                  <a:cubicBezTo>
                    <a:pt x="27952" y="22421"/>
                    <a:pt x="19923" y="28428"/>
                    <a:pt x="12965" y="27833"/>
                  </a:cubicBezTo>
                  <a:cubicBezTo>
                    <a:pt x="5412" y="27179"/>
                    <a:pt x="-119" y="21410"/>
                    <a:pt x="59" y="13381"/>
                  </a:cubicBezTo>
                  <a:close/>
                </a:path>
              </a:pathLst>
            </a:custGeom>
            <a:solidFill>
              <a:srgbClr val="04030C">
                <a:alpha val="24000"/>
              </a:srgbClr>
            </a:solidFill>
            <a:ln w="5935" cap="flat">
              <a:noFill/>
              <a:prstDash val="solid"/>
              <a:miter/>
            </a:ln>
          </p:spPr>
          <p:txBody>
            <a:bodyPr rtlCol="0" anchor="ctr"/>
            <a:lstStyle/>
            <a:p>
              <a:endParaRPr lang="es-BO"/>
            </a:p>
          </p:txBody>
        </p:sp>
        <p:sp>
          <p:nvSpPr>
            <p:cNvPr id="457" name="Forma libre: forma 456">
              <a:extLst>
                <a:ext uri="{FF2B5EF4-FFF2-40B4-BE49-F238E27FC236}">
                  <a16:creationId xmlns:a16="http://schemas.microsoft.com/office/drawing/2014/main" id="{3CD4E056-CDC8-567D-610C-7AA3DED70170}"/>
                </a:ext>
              </a:extLst>
            </p:cNvPr>
            <p:cNvSpPr/>
            <p:nvPr/>
          </p:nvSpPr>
          <p:spPr>
            <a:xfrm>
              <a:off x="11288008" y="1979660"/>
              <a:ext cx="32118" cy="31144"/>
            </a:xfrm>
            <a:custGeom>
              <a:avLst/>
              <a:gdLst>
                <a:gd name="connsiteX0" fmla="*/ 28844 w 32118"/>
                <a:gd name="connsiteY0" fmla="*/ 31144 h 31144"/>
                <a:gd name="connsiteX1" fmla="*/ 28368 w 32118"/>
                <a:gd name="connsiteY1" fmla="*/ 31025 h 31144"/>
                <a:gd name="connsiteX2" fmla="*/ 3390 w 32118"/>
                <a:gd name="connsiteY2" fmla="*/ 8307 h 31144"/>
                <a:gd name="connsiteX3" fmla="*/ 0 w 32118"/>
                <a:gd name="connsiteY3" fmla="*/ 5452 h 31144"/>
                <a:gd name="connsiteX4" fmla="*/ 2855 w 32118"/>
                <a:gd name="connsiteY4" fmla="*/ 2240 h 31144"/>
                <a:gd name="connsiteX5" fmla="*/ 26049 w 32118"/>
                <a:gd name="connsiteY5" fmla="*/ 5749 h 31144"/>
                <a:gd name="connsiteX6" fmla="*/ 30331 w 32118"/>
                <a:gd name="connsiteY6" fmla="*/ 28825 h 31144"/>
                <a:gd name="connsiteX7" fmla="*/ 28904 w 32118"/>
                <a:gd name="connsiteY7" fmla="*/ 31085 h 3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8" h="31144">
                  <a:moveTo>
                    <a:pt x="28844" y="31144"/>
                  </a:moveTo>
                  <a:lnTo>
                    <a:pt x="28368" y="31025"/>
                  </a:lnTo>
                  <a:cubicBezTo>
                    <a:pt x="19447" y="24126"/>
                    <a:pt x="11181" y="16454"/>
                    <a:pt x="3390" y="8307"/>
                  </a:cubicBezTo>
                  <a:cubicBezTo>
                    <a:pt x="2379" y="7236"/>
                    <a:pt x="1130" y="6404"/>
                    <a:pt x="0" y="5452"/>
                  </a:cubicBezTo>
                  <a:cubicBezTo>
                    <a:pt x="952" y="4382"/>
                    <a:pt x="1665" y="2835"/>
                    <a:pt x="2855" y="2240"/>
                  </a:cubicBezTo>
                  <a:cubicBezTo>
                    <a:pt x="10705" y="-1744"/>
                    <a:pt x="19745" y="-317"/>
                    <a:pt x="26049" y="5749"/>
                  </a:cubicBezTo>
                  <a:cubicBezTo>
                    <a:pt x="32175" y="11697"/>
                    <a:pt x="33780" y="20201"/>
                    <a:pt x="30331" y="28825"/>
                  </a:cubicBezTo>
                  <a:cubicBezTo>
                    <a:pt x="29974" y="29657"/>
                    <a:pt x="29379" y="30371"/>
                    <a:pt x="28904" y="31085"/>
                  </a:cubicBezTo>
                  <a:close/>
                </a:path>
              </a:pathLst>
            </a:custGeom>
            <a:solidFill>
              <a:srgbClr val="38ADD7">
                <a:alpha val="24000"/>
              </a:srgbClr>
            </a:solidFill>
            <a:ln w="5935" cap="flat">
              <a:noFill/>
              <a:prstDash val="solid"/>
              <a:miter/>
            </a:ln>
          </p:spPr>
          <p:txBody>
            <a:bodyPr rtlCol="0" anchor="ctr"/>
            <a:lstStyle/>
            <a:p>
              <a:endParaRPr lang="es-BO"/>
            </a:p>
          </p:txBody>
        </p:sp>
        <p:sp>
          <p:nvSpPr>
            <p:cNvPr id="458" name="Forma libre: forma 457">
              <a:extLst>
                <a:ext uri="{FF2B5EF4-FFF2-40B4-BE49-F238E27FC236}">
                  <a16:creationId xmlns:a16="http://schemas.microsoft.com/office/drawing/2014/main" id="{E91372E9-5099-3C18-7AA6-0032E4C4B8DD}"/>
                </a:ext>
              </a:extLst>
            </p:cNvPr>
            <p:cNvSpPr/>
            <p:nvPr/>
          </p:nvSpPr>
          <p:spPr>
            <a:xfrm>
              <a:off x="10647134" y="1097785"/>
              <a:ext cx="232060" cy="268114"/>
            </a:xfrm>
            <a:custGeom>
              <a:avLst/>
              <a:gdLst>
                <a:gd name="connsiteX0" fmla="*/ 203038 w 232060"/>
                <a:gd name="connsiteY0" fmla="*/ 23670 h 268114"/>
                <a:gd name="connsiteX1" fmla="*/ 210354 w 232060"/>
                <a:gd name="connsiteY1" fmla="*/ 12787 h 268114"/>
                <a:gd name="connsiteX2" fmla="*/ 211840 w 232060"/>
                <a:gd name="connsiteY2" fmla="*/ 13679 h 268114"/>
                <a:gd name="connsiteX3" fmla="*/ 220821 w 232060"/>
                <a:gd name="connsiteY3" fmla="*/ 22302 h 268114"/>
                <a:gd name="connsiteX4" fmla="*/ 231466 w 232060"/>
                <a:gd name="connsiteY4" fmla="*/ 28368 h 268114"/>
                <a:gd name="connsiteX5" fmla="*/ 232061 w 232060"/>
                <a:gd name="connsiteY5" fmla="*/ 29023 h 268114"/>
                <a:gd name="connsiteX6" fmla="*/ 231764 w 232060"/>
                <a:gd name="connsiteY6" fmla="*/ 30807 h 268114"/>
                <a:gd name="connsiteX7" fmla="*/ 208450 w 232060"/>
                <a:gd name="connsiteY7" fmla="*/ 66074 h 268114"/>
                <a:gd name="connsiteX8" fmla="*/ 203038 w 232060"/>
                <a:gd name="connsiteY8" fmla="*/ 68928 h 268114"/>
                <a:gd name="connsiteX9" fmla="*/ 193226 w 232060"/>
                <a:gd name="connsiteY9" fmla="*/ 63576 h 268114"/>
                <a:gd name="connsiteX10" fmla="*/ 178476 w 232060"/>
                <a:gd name="connsiteY10" fmla="*/ 65955 h 268114"/>
                <a:gd name="connsiteX11" fmla="*/ 175860 w 232060"/>
                <a:gd name="connsiteY11" fmla="*/ 95037 h 268114"/>
                <a:gd name="connsiteX12" fmla="*/ 181331 w 232060"/>
                <a:gd name="connsiteY12" fmla="*/ 99616 h 268114"/>
                <a:gd name="connsiteX13" fmla="*/ 179190 w 232060"/>
                <a:gd name="connsiteY13" fmla="*/ 104433 h 268114"/>
                <a:gd name="connsiteX14" fmla="*/ 175919 w 232060"/>
                <a:gd name="connsiteY14" fmla="*/ 108656 h 268114"/>
                <a:gd name="connsiteX15" fmla="*/ 174313 w 232060"/>
                <a:gd name="connsiteY15" fmla="*/ 109191 h 268114"/>
                <a:gd name="connsiteX16" fmla="*/ 157721 w 232060"/>
                <a:gd name="connsiteY16" fmla="*/ 112105 h 268114"/>
                <a:gd name="connsiteX17" fmla="*/ 134288 w 232060"/>
                <a:gd name="connsiteY17" fmla="*/ 133040 h 268114"/>
                <a:gd name="connsiteX18" fmla="*/ 130958 w 232060"/>
                <a:gd name="connsiteY18" fmla="*/ 140295 h 268114"/>
                <a:gd name="connsiteX19" fmla="*/ 128817 w 232060"/>
                <a:gd name="connsiteY19" fmla="*/ 157185 h 268114"/>
                <a:gd name="connsiteX20" fmla="*/ 129769 w 232060"/>
                <a:gd name="connsiteY20" fmla="*/ 161408 h 268114"/>
                <a:gd name="connsiteX21" fmla="*/ 134110 w 232060"/>
                <a:gd name="connsiteY21" fmla="*/ 172648 h 268114"/>
                <a:gd name="connsiteX22" fmla="*/ 133991 w 232060"/>
                <a:gd name="connsiteY22" fmla="*/ 173600 h 268114"/>
                <a:gd name="connsiteX23" fmla="*/ 121561 w 232060"/>
                <a:gd name="connsiteY23" fmla="*/ 183948 h 268114"/>
                <a:gd name="connsiteX24" fmla="*/ 112522 w 232060"/>
                <a:gd name="connsiteY24" fmla="*/ 175860 h 268114"/>
                <a:gd name="connsiteX25" fmla="*/ 108121 w 232060"/>
                <a:gd name="connsiteY25" fmla="*/ 172827 h 268114"/>
                <a:gd name="connsiteX26" fmla="*/ 90457 w 232060"/>
                <a:gd name="connsiteY26" fmla="*/ 170210 h 268114"/>
                <a:gd name="connsiteX27" fmla="*/ 65895 w 232060"/>
                <a:gd name="connsiteY27" fmla="*/ 190668 h 268114"/>
                <a:gd name="connsiteX28" fmla="*/ 78206 w 232060"/>
                <a:gd name="connsiteY28" fmla="*/ 222962 h 268114"/>
                <a:gd name="connsiteX29" fmla="*/ 82012 w 232060"/>
                <a:gd name="connsiteY29" fmla="*/ 226649 h 268114"/>
                <a:gd name="connsiteX30" fmla="*/ 64052 w 232060"/>
                <a:gd name="connsiteY30" fmla="*/ 251152 h 268114"/>
                <a:gd name="connsiteX31" fmla="*/ 52395 w 232060"/>
                <a:gd name="connsiteY31" fmla="*/ 268101 h 268114"/>
                <a:gd name="connsiteX32" fmla="*/ 45496 w 232060"/>
                <a:gd name="connsiteY32" fmla="*/ 264414 h 268114"/>
                <a:gd name="connsiteX33" fmla="*/ 49540 w 232060"/>
                <a:gd name="connsiteY33" fmla="*/ 259656 h 268114"/>
                <a:gd name="connsiteX34" fmla="*/ 54655 w 232060"/>
                <a:gd name="connsiteY34" fmla="*/ 246691 h 268114"/>
                <a:gd name="connsiteX35" fmla="*/ 54655 w 232060"/>
                <a:gd name="connsiteY35" fmla="*/ 240387 h 268114"/>
                <a:gd name="connsiteX36" fmla="*/ 30866 w 232060"/>
                <a:gd name="connsiteY36" fmla="*/ 219512 h 268114"/>
                <a:gd name="connsiteX37" fmla="*/ 10229 w 232060"/>
                <a:gd name="connsiteY37" fmla="*/ 231704 h 268114"/>
                <a:gd name="connsiteX38" fmla="*/ 7196 w 232060"/>
                <a:gd name="connsiteY38" fmla="*/ 241874 h 268114"/>
                <a:gd name="connsiteX39" fmla="*/ 7137 w 232060"/>
                <a:gd name="connsiteY39" fmla="*/ 249962 h 268114"/>
                <a:gd name="connsiteX40" fmla="*/ 0 w 232060"/>
                <a:gd name="connsiteY40" fmla="*/ 244312 h 268114"/>
                <a:gd name="connsiteX41" fmla="*/ 1189 w 232060"/>
                <a:gd name="connsiteY41" fmla="*/ 239079 h 268114"/>
                <a:gd name="connsiteX42" fmla="*/ 1903 w 232060"/>
                <a:gd name="connsiteY42" fmla="*/ 237294 h 268114"/>
                <a:gd name="connsiteX43" fmla="*/ 10467 w 232060"/>
                <a:gd name="connsiteY43" fmla="*/ 209164 h 268114"/>
                <a:gd name="connsiteX44" fmla="*/ 10943 w 232060"/>
                <a:gd name="connsiteY44" fmla="*/ 206547 h 268114"/>
                <a:gd name="connsiteX45" fmla="*/ 14809 w 232060"/>
                <a:gd name="connsiteY45" fmla="*/ 196734 h 268114"/>
                <a:gd name="connsiteX46" fmla="*/ 33423 w 232060"/>
                <a:gd name="connsiteY46" fmla="*/ 156828 h 268114"/>
                <a:gd name="connsiteX47" fmla="*/ 70237 w 232060"/>
                <a:gd name="connsiteY47" fmla="*/ 95156 h 268114"/>
                <a:gd name="connsiteX48" fmla="*/ 96345 w 232060"/>
                <a:gd name="connsiteY48" fmla="*/ 62030 h 268114"/>
                <a:gd name="connsiteX49" fmla="*/ 97713 w 232060"/>
                <a:gd name="connsiteY49" fmla="*/ 59710 h 268114"/>
                <a:gd name="connsiteX50" fmla="*/ 121502 w 232060"/>
                <a:gd name="connsiteY50" fmla="*/ 32769 h 268114"/>
                <a:gd name="connsiteX51" fmla="*/ 135002 w 232060"/>
                <a:gd name="connsiteY51" fmla="*/ 19923 h 268114"/>
                <a:gd name="connsiteX52" fmla="*/ 157602 w 232060"/>
                <a:gd name="connsiteY52" fmla="*/ 0 h 268114"/>
                <a:gd name="connsiteX53" fmla="*/ 161229 w 232060"/>
                <a:gd name="connsiteY53" fmla="*/ 16295 h 268114"/>
                <a:gd name="connsiteX54" fmla="*/ 159624 w 232060"/>
                <a:gd name="connsiteY54" fmla="*/ 37705 h 268114"/>
                <a:gd name="connsiteX55" fmla="*/ 152963 w 232060"/>
                <a:gd name="connsiteY55" fmla="*/ 67323 h 268114"/>
                <a:gd name="connsiteX56" fmla="*/ 144994 w 232060"/>
                <a:gd name="connsiteY56" fmla="*/ 84391 h 268114"/>
                <a:gd name="connsiteX57" fmla="*/ 143507 w 232060"/>
                <a:gd name="connsiteY57" fmla="*/ 87960 h 268114"/>
                <a:gd name="connsiteX58" fmla="*/ 146599 w 232060"/>
                <a:gd name="connsiteY58" fmla="*/ 87722 h 268114"/>
                <a:gd name="connsiteX59" fmla="*/ 169615 w 232060"/>
                <a:gd name="connsiteY59" fmla="*/ 63754 h 268114"/>
                <a:gd name="connsiteX60" fmla="*/ 177703 w 232060"/>
                <a:gd name="connsiteY60" fmla="*/ 55309 h 268114"/>
                <a:gd name="connsiteX61" fmla="*/ 181331 w 232060"/>
                <a:gd name="connsiteY61" fmla="*/ 49303 h 268114"/>
                <a:gd name="connsiteX62" fmla="*/ 183651 w 232060"/>
                <a:gd name="connsiteY62" fmla="*/ 50670 h 268114"/>
                <a:gd name="connsiteX63" fmla="*/ 198756 w 232060"/>
                <a:gd name="connsiteY63" fmla="*/ 54477 h 268114"/>
                <a:gd name="connsiteX64" fmla="*/ 210056 w 232060"/>
                <a:gd name="connsiteY64" fmla="*/ 44426 h 268114"/>
                <a:gd name="connsiteX65" fmla="*/ 205061 w 232060"/>
                <a:gd name="connsiteY65" fmla="*/ 26525 h 268114"/>
                <a:gd name="connsiteX66" fmla="*/ 202920 w 232060"/>
                <a:gd name="connsiteY66" fmla="*/ 23670 h 26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2060" h="268114">
                  <a:moveTo>
                    <a:pt x="203038" y="23670"/>
                  </a:moveTo>
                  <a:cubicBezTo>
                    <a:pt x="205477" y="20042"/>
                    <a:pt x="207915" y="16414"/>
                    <a:pt x="210354" y="12787"/>
                  </a:cubicBezTo>
                  <a:cubicBezTo>
                    <a:pt x="210889" y="13084"/>
                    <a:pt x="211484" y="13322"/>
                    <a:pt x="211840" y="13679"/>
                  </a:cubicBezTo>
                  <a:cubicBezTo>
                    <a:pt x="214814" y="16593"/>
                    <a:pt x="217550" y="19804"/>
                    <a:pt x="220821" y="22302"/>
                  </a:cubicBezTo>
                  <a:cubicBezTo>
                    <a:pt x="224092" y="24741"/>
                    <a:pt x="227898" y="26346"/>
                    <a:pt x="231466" y="28368"/>
                  </a:cubicBezTo>
                  <a:cubicBezTo>
                    <a:pt x="231704" y="28487"/>
                    <a:pt x="231823" y="28844"/>
                    <a:pt x="232061" y="29023"/>
                  </a:cubicBezTo>
                  <a:cubicBezTo>
                    <a:pt x="231942" y="29617"/>
                    <a:pt x="232061" y="30331"/>
                    <a:pt x="231764" y="30807"/>
                  </a:cubicBezTo>
                  <a:cubicBezTo>
                    <a:pt x="224686" y="42998"/>
                    <a:pt x="216658" y="54655"/>
                    <a:pt x="208450" y="66074"/>
                  </a:cubicBezTo>
                  <a:cubicBezTo>
                    <a:pt x="207202" y="67858"/>
                    <a:pt x="205358" y="68928"/>
                    <a:pt x="203038" y="68928"/>
                  </a:cubicBezTo>
                  <a:cubicBezTo>
                    <a:pt x="200779" y="65301"/>
                    <a:pt x="197270" y="63754"/>
                    <a:pt x="193226" y="63576"/>
                  </a:cubicBezTo>
                  <a:cubicBezTo>
                    <a:pt x="188170" y="63338"/>
                    <a:pt x="183115" y="62862"/>
                    <a:pt x="178476" y="65955"/>
                  </a:cubicBezTo>
                  <a:cubicBezTo>
                    <a:pt x="168247" y="72735"/>
                    <a:pt x="168545" y="88316"/>
                    <a:pt x="175860" y="95037"/>
                  </a:cubicBezTo>
                  <a:cubicBezTo>
                    <a:pt x="177644" y="96642"/>
                    <a:pt x="179487" y="98129"/>
                    <a:pt x="181331" y="99616"/>
                  </a:cubicBezTo>
                  <a:cubicBezTo>
                    <a:pt x="180617" y="101222"/>
                    <a:pt x="180082" y="102947"/>
                    <a:pt x="179190" y="104433"/>
                  </a:cubicBezTo>
                  <a:cubicBezTo>
                    <a:pt x="178298" y="105980"/>
                    <a:pt x="176990" y="107288"/>
                    <a:pt x="175919" y="108656"/>
                  </a:cubicBezTo>
                  <a:cubicBezTo>
                    <a:pt x="175384" y="108894"/>
                    <a:pt x="174849" y="109072"/>
                    <a:pt x="174313" y="109191"/>
                  </a:cubicBezTo>
                  <a:cubicBezTo>
                    <a:pt x="168426" y="108121"/>
                    <a:pt x="163192" y="110678"/>
                    <a:pt x="157721" y="112105"/>
                  </a:cubicBezTo>
                  <a:cubicBezTo>
                    <a:pt x="146302" y="115138"/>
                    <a:pt x="140176" y="123940"/>
                    <a:pt x="134288" y="133040"/>
                  </a:cubicBezTo>
                  <a:cubicBezTo>
                    <a:pt x="132861" y="135299"/>
                    <a:pt x="131434" y="137738"/>
                    <a:pt x="130958" y="140295"/>
                  </a:cubicBezTo>
                  <a:cubicBezTo>
                    <a:pt x="129888" y="145886"/>
                    <a:pt x="129352" y="151535"/>
                    <a:pt x="128817" y="157185"/>
                  </a:cubicBezTo>
                  <a:cubicBezTo>
                    <a:pt x="128698" y="158553"/>
                    <a:pt x="129412" y="159980"/>
                    <a:pt x="129769" y="161408"/>
                  </a:cubicBezTo>
                  <a:cubicBezTo>
                    <a:pt x="131196" y="165155"/>
                    <a:pt x="132683" y="168901"/>
                    <a:pt x="134110" y="172648"/>
                  </a:cubicBezTo>
                  <a:cubicBezTo>
                    <a:pt x="134051" y="172945"/>
                    <a:pt x="133991" y="173243"/>
                    <a:pt x="133991" y="173600"/>
                  </a:cubicBezTo>
                  <a:lnTo>
                    <a:pt x="121561" y="183948"/>
                  </a:lnTo>
                  <a:cubicBezTo>
                    <a:pt x="118171" y="180915"/>
                    <a:pt x="115376" y="178357"/>
                    <a:pt x="112522" y="175860"/>
                  </a:cubicBezTo>
                  <a:cubicBezTo>
                    <a:pt x="111035" y="174849"/>
                    <a:pt x="109667" y="173600"/>
                    <a:pt x="108121" y="172827"/>
                  </a:cubicBezTo>
                  <a:cubicBezTo>
                    <a:pt x="102530" y="170091"/>
                    <a:pt x="96464" y="170329"/>
                    <a:pt x="90457" y="170210"/>
                  </a:cubicBezTo>
                  <a:cubicBezTo>
                    <a:pt x="77255" y="170031"/>
                    <a:pt x="67739" y="181747"/>
                    <a:pt x="65895" y="190668"/>
                  </a:cubicBezTo>
                  <a:cubicBezTo>
                    <a:pt x="63279" y="203574"/>
                    <a:pt x="66014" y="215230"/>
                    <a:pt x="78206" y="222962"/>
                  </a:cubicBezTo>
                  <a:cubicBezTo>
                    <a:pt x="79693" y="223913"/>
                    <a:pt x="80763" y="225400"/>
                    <a:pt x="82012" y="226649"/>
                  </a:cubicBezTo>
                  <a:cubicBezTo>
                    <a:pt x="76006" y="234797"/>
                    <a:pt x="69939" y="242944"/>
                    <a:pt x="64052" y="251152"/>
                  </a:cubicBezTo>
                  <a:cubicBezTo>
                    <a:pt x="60067" y="256742"/>
                    <a:pt x="56261" y="262451"/>
                    <a:pt x="52395" y="268101"/>
                  </a:cubicBezTo>
                  <a:cubicBezTo>
                    <a:pt x="49362" y="268220"/>
                    <a:pt x="46745" y="267566"/>
                    <a:pt x="45496" y="264414"/>
                  </a:cubicBezTo>
                  <a:cubicBezTo>
                    <a:pt x="46864" y="262808"/>
                    <a:pt x="48113" y="261143"/>
                    <a:pt x="49540" y="259656"/>
                  </a:cubicBezTo>
                  <a:cubicBezTo>
                    <a:pt x="53109" y="256028"/>
                    <a:pt x="54893" y="251806"/>
                    <a:pt x="54655" y="246691"/>
                  </a:cubicBezTo>
                  <a:cubicBezTo>
                    <a:pt x="54596" y="244610"/>
                    <a:pt x="54417" y="242469"/>
                    <a:pt x="54655" y="240387"/>
                  </a:cubicBezTo>
                  <a:cubicBezTo>
                    <a:pt x="55785" y="230217"/>
                    <a:pt x="43058" y="218739"/>
                    <a:pt x="30866" y="219512"/>
                  </a:cubicBezTo>
                  <a:cubicBezTo>
                    <a:pt x="22302" y="220048"/>
                    <a:pt x="14511" y="223021"/>
                    <a:pt x="10229" y="231704"/>
                  </a:cubicBezTo>
                  <a:cubicBezTo>
                    <a:pt x="8623" y="234975"/>
                    <a:pt x="7018" y="238127"/>
                    <a:pt x="7196" y="241874"/>
                  </a:cubicBezTo>
                  <a:cubicBezTo>
                    <a:pt x="7315" y="244550"/>
                    <a:pt x="7196" y="247286"/>
                    <a:pt x="7137" y="249962"/>
                  </a:cubicBezTo>
                  <a:cubicBezTo>
                    <a:pt x="2934" y="249843"/>
                    <a:pt x="555" y="247958"/>
                    <a:pt x="0" y="244312"/>
                  </a:cubicBezTo>
                  <a:cubicBezTo>
                    <a:pt x="416" y="242528"/>
                    <a:pt x="773" y="240803"/>
                    <a:pt x="1189" y="239079"/>
                  </a:cubicBezTo>
                  <a:cubicBezTo>
                    <a:pt x="1427" y="238484"/>
                    <a:pt x="1665" y="237889"/>
                    <a:pt x="1903" y="237294"/>
                  </a:cubicBezTo>
                  <a:cubicBezTo>
                    <a:pt x="4758" y="227898"/>
                    <a:pt x="7672" y="218561"/>
                    <a:pt x="10467" y="209164"/>
                  </a:cubicBezTo>
                  <a:cubicBezTo>
                    <a:pt x="10705" y="208331"/>
                    <a:pt x="10824" y="207439"/>
                    <a:pt x="10943" y="206547"/>
                  </a:cubicBezTo>
                  <a:cubicBezTo>
                    <a:pt x="13798" y="203930"/>
                    <a:pt x="13322" y="199946"/>
                    <a:pt x="14809" y="196734"/>
                  </a:cubicBezTo>
                  <a:cubicBezTo>
                    <a:pt x="21053" y="183472"/>
                    <a:pt x="26763" y="169912"/>
                    <a:pt x="33423" y="156828"/>
                  </a:cubicBezTo>
                  <a:cubicBezTo>
                    <a:pt x="44307" y="135359"/>
                    <a:pt x="56380" y="114782"/>
                    <a:pt x="70237" y="95156"/>
                  </a:cubicBezTo>
                  <a:cubicBezTo>
                    <a:pt x="78325" y="83677"/>
                    <a:pt x="86235" y="71962"/>
                    <a:pt x="96345" y="62030"/>
                  </a:cubicBezTo>
                  <a:cubicBezTo>
                    <a:pt x="96940" y="61435"/>
                    <a:pt x="97237" y="60483"/>
                    <a:pt x="97713" y="59710"/>
                  </a:cubicBezTo>
                  <a:cubicBezTo>
                    <a:pt x="105920" y="50968"/>
                    <a:pt x="114603" y="42701"/>
                    <a:pt x="121502" y="32769"/>
                  </a:cubicBezTo>
                  <a:cubicBezTo>
                    <a:pt x="126022" y="28487"/>
                    <a:pt x="130780" y="24443"/>
                    <a:pt x="135002" y="19923"/>
                  </a:cubicBezTo>
                  <a:cubicBezTo>
                    <a:pt x="141960" y="12549"/>
                    <a:pt x="150108" y="6661"/>
                    <a:pt x="157602" y="0"/>
                  </a:cubicBezTo>
                  <a:cubicBezTo>
                    <a:pt x="160099" y="5174"/>
                    <a:pt x="161170" y="10646"/>
                    <a:pt x="161229" y="16295"/>
                  </a:cubicBezTo>
                  <a:cubicBezTo>
                    <a:pt x="161229" y="23492"/>
                    <a:pt x="162062" y="30747"/>
                    <a:pt x="159624" y="37705"/>
                  </a:cubicBezTo>
                  <a:cubicBezTo>
                    <a:pt x="160099" y="48173"/>
                    <a:pt x="156531" y="57807"/>
                    <a:pt x="152963" y="67323"/>
                  </a:cubicBezTo>
                  <a:cubicBezTo>
                    <a:pt x="150762" y="73210"/>
                    <a:pt x="147670" y="78682"/>
                    <a:pt x="144994" y="84391"/>
                  </a:cubicBezTo>
                  <a:cubicBezTo>
                    <a:pt x="144518" y="85343"/>
                    <a:pt x="144161" y="86354"/>
                    <a:pt x="143507" y="87960"/>
                  </a:cubicBezTo>
                  <a:cubicBezTo>
                    <a:pt x="145053" y="87900"/>
                    <a:pt x="146183" y="88138"/>
                    <a:pt x="146599" y="87722"/>
                  </a:cubicBezTo>
                  <a:cubicBezTo>
                    <a:pt x="154509" y="79990"/>
                    <a:pt x="163133" y="72913"/>
                    <a:pt x="169615" y="63754"/>
                  </a:cubicBezTo>
                  <a:cubicBezTo>
                    <a:pt x="171875" y="60602"/>
                    <a:pt x="174968" y="58045"/>
                    <a:pt x="177703" y="55309"/>
                  </a:cubicBezTo>
                  <a:cubicBezTo>
                    <a:pt x="179368" y="53585"/>
                    <a:pt x="181212" y="51979"/>
                    <a:pt x="181331" y="49303"/>
                  </a:cubicBezTo>
                  <a:cubicBezTo>
                    <a:pt x="182104" y="49719"/>
                    <a:pt x="182996" y="50076"/>
                    <a:pt x="183651" y="50670"/>
                  </a:cubicBezTo>
                  <a:cubicBezTo>
                    <a:pt x="188051" y="54536"/>
                    <a:pt x="193344" y="54893"/>
                    <a:pt x="198756" y="54477"/>
                  </a:cubicBezTo>
                  <a:cubicBezTo>
                    <a:pt x="203276" y="54120"/>
                    <a:pt x="209580" y="48767"/>
                    <a:pt x="210056" y="44426"/>
                  </a:cubicBezTo>
                  <a:cubicBezTo>
                    <a:pt x="210710" y="37943"/>
                    <a:pt x="211543" y="31164"/>
                    <a:pt x="205061" y="26525"/>
                  </a:cubicBezTo>
                  <a:cubicBezTo>
                    <a:pt x="204168" y="25870"/>
                    <a:pt x="203633" y="24622"/>
                    <a:pt x="202920" y="23670"/>
                  </a:cubicBezTo>
                  <a:close/>
                </a:path>
              </a:pathLst>
            </a:custGeom>
            <a:solidFill>
              <a:srgbClr val="6EC6D9">
                <a:alpha val="24000"/>
              </a:srgbClr>
            </a:solidFill>
            <a:ln w="5935" cap="flat">
              <a:noFill/>
              <a:prstDash val="solid"/>
              <a:miter/>
            </a:ln>
          </p:spPr>
          <p:txBody>
            <a:bodyPr rtlCol="0" anchor="ctr"/>
            <a:lstStyle/>
            <a:p>
              <a:endParaRPr lang="es-BO"/>
            </a:p>
          </p:txBody>
        </p:sp>
        <p:sp>
          <p:nvSpPr>
            <p:cNvPr id="459" name="Forma libre: forma 458">
              <a:extLst>
                <a:ext uri="{FF2B5EF4-FFF2-40B4-BE49-F238E27FC236}">
                  <a16:creationId xmlns:a16="http://schemas.microsoft.com/office/drawing/2014/main" id="{F5345DBB-8F9D-2CBA-48E3-006F3AB00E40}"/>
                </a:ext>
              </a:extLst>
            </p:cNvPr>
            <p:cNvSpPr/>
            <p:nvPr/>
          </p:nvSpPr>
          <p:spPr>
            <a:xfrm>
              <a:off x="10632326" y="1342157"/>
              <a:ext cx="67203" cy="119896"/>
            </a:xfrm>
            <a:custGeom>
              <a:avLst/>
              <a:gdLst>
                <a:gd name="connsiteX0" fmla="*/ 14987 w 67203"/>
                <a:gd name="connsiteY0" fmla="*/ 0 h 119896"/>
                <a:gd name="connsiteX1" fmla="*/ 22124 w 67203"/>
                <a:gd name="connsiteY1" fmla="*/ 5650 h 119896"/>
                <a:gd name="connsiteX2" fmla="*/ 23373 w 67203"/>
                <a:gd name="connsiteY2" fmla="*/ 7553 h 119896"/>
                <a:gd name="connsiteX3" fmla="*/ 38062 w 67203"/>
                <a:gd name="connsiteY3" fmla="*/ 22659 h 119896"/>
                <a:gd name="connsiteX4" fmla="*/ 58104 w 67203"/>
                <a:gd name="connsiteY4" fmla="*/ 20280 h 119896"/>
                <a:gd name="connsiteX5" fmla="*/ 60305 w 67203"/>
                <a:gd name="connsiteY5" fmla="*/ 20161 h 119896"/>
                <a:gd name="connsiteX6" fmla="*/ 67204 w 67203"/>
                <a:gd name="connsiteY6" fmla="*/ 23848 h 119896"/>
                <a:gd name="connsiteX7" fmla="*/ 60781 w 67203"/>
                <a:gd name="connsiteY7" fmla="*/ 35327 h 119896"/>
                <a:gd name="connsiteX8" fmla="*/ 52990 w 67203"/>
                <a:gd name="connsiteY8" fmla="*/ 51027 h 119896"/>
                <a:gd name="connsiteX9" fmla="*/ 49957 w 67203"/>
                <a:gd name="connsiteY9" fmla="*/ 56201 h 119896"/>
                <a:gd name="connsiteX10" fmla="*/ 48173 w 67203"/>
                <a:gd name="connsiteY10" fmla="*/ 60186 h 119896"/>
                <a:gd name="connsiteX11" fmla="*/ 40679 w 67203"/>
                <a:gd name="connsiteY11" fmla="*/ 66371 h 119896"/>
                <a:gd name="connsiteX12" fmla="*/ 27893 w 67203"/>
                <a:gd name="connsiteY12" fmla="*/ 82488 h 119896"/>
                <a:gd name="connsiteX13" fmla="*/ 9635 w 67203"/>
                <a:gd name="connsiteY13" fmla="*/ 107883 h 119896"/>
                <a:gd name="connsiteX14" fmla="*/ 535 w 67203"/>
                <a:gd name="connsiteY14" fmla="*/ 119896 h 119896"/>
                <a:gd name="connsiteX15" fmla="*/ 0 w 67203"/>
                <a:gd name="connsiteY15" fmla="*/ 96524 h 119896"/>
                <a:gd name="connsiteX16" fmla="*/ 119 w 67203"/>
                <a:gd name="connsiteY16" fmla="*/ 94264 h 119896"/>
                <a:gd name="connsiteX17" fmla="*/ 773 w 67203"/>
                <a:gd name="connsiteY17" fmla="*/ 80288 h 119896"/>
                <a:gd name="connsiteX18" fmla="*/ 2498 w 67203"/>
                <a:gd name="connsiteY18" fmla="*/ 69107 h 119896"/>
                <a:gd name="connsiteX19" fmla="*/ 2379 w 67203"/>
                <a:gd name="connsiteY19" fmla="*/ 69226 h 119896"/>
                <a:gd name="connsiteX20" fmla="*/ 4163 w 67203"/>
                <a:gd name="connsiteY20" fmla="*/ 69345 h 119896"/>
                <a:gd name="connsiteX21" fmla="*/ 23670 w 67203"/>
                <a:gd name="connsiteY21" fmla="*/ 53882 h 119896"/>
                <a:gd name="connsiteX22" fmla="*/ 13441 w 67203"/>
                <a:gd name="connsiteY22" fmla="*/ 30212 h 119896"/>
                <a:gd name="connsiteX23" fmla="*/ 7850 w 67203"/>
                <a:gd name="connsiteY23" fmla="*/ 27476 h 119896"/>
                <a:gd name="connsiteX24" fmla="*/ 7850 w 67203"/>
                <a:gd name="connsiteY24" fmla="*/ 27595 h 119896"/>
                <a:gd name="connsiteX25" fmla="*/ 13381 w 67203"/>
                <a:gd name="connsiteY25" fmla="*/ 4104 h 119896"/>
                <a:gd name="connsiteX26" fmla="*/ 15047 w 67203"/>
                <a:gd name="connsiteY26" fmla="*/ 60 h 11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203" h="119896">
                  <a:moveTo>
                    <a:pt x="14987" y="0"/>
                  </a:moveTo>
                  <a:cubicBezTo>
                    <a:pt x="15542" y="3646"/>
                    <a:pt x="17921" y="5531"/>
                    <a:pt x="22124" y="5650"/>
                  </a:cubicBezTo>
                  <a:cubicBezTo>
                    <a:pt x="22540" y="6304"/>
                    <a:pt x="22956" y="6899"/>
                    <a:pt x="23373" y="7553"/>
                  </a:cubicBezTo>
                  <a:cubicBezTo>
                    <a:pt x="25216" y="15582"/>
                    <a:pt x="30628" y="20399"/>
                    <a:pt x="38062" y="22659"/>
                  </a:cubicBezTo>
                  <a:cubicBezTo>
                    <a:pt x="44902" y="24741"/>
                    <a:pt x="51979" y="25573"/>
                    <a:pt x="58104" y="20280"/>
                  </a:cubicBezTo>
                  <a:lnTo>
                    <a:pt x="60305" y="20161"/>
                  </a:lnTo>
                  <a:cubicBezTo>
                    <a:pt x="61554" y="23313"/>
                    <a:pt x="64171" y="23967"/>
                    <a:pt x="67204" y="23848"/>
                  </a:cubicBezTo>
                  <a:cubicBezTo>
                    <a:pt x="65063" y="27655"/>
                    <a:pt x="62803" y="31461"/>
                    <a:pt x="60781" y="35327"/>
                  </a:cubicBezTo>
                  <a:cubicBezTo>
                    <a:pt x="58104" y="40501"/>
                    <a:pt x="55547" y="45794"/>
                    <a:pt x="52990" y="51027"/>
                  </a:cubicBezTo>
                  <a:cubicBezTo>
                    <a:pt x="51979" y="52752"/>
                    <a:pt x="50908" y="54477"/>
                    <a:pt x="49957" y="56201"/>
                  </a:cubicBezTo>
                  <a:cubicBezTo>
                    <a:pt x="49303" y="57450"/>
                    <a:pt x="48767" y="58818"/>
                    <a:pt x="48173" y="60186"/>
                  </a:cubicBezTo>
                  <a:cubicBezTo>
                    <a:pt x="44723" y="61078"/>
                    <a:pt x="42761" y="63933"/>
                    <a:pt x="40679" y="66371"/>
                  </a:cubicBezTo>
                  <a:cubicBezTo>
                    <a:pt x="36219" y="71605"/>
                    <a:pt x="32115" y="77076"/>
                    <a:pt x="27893" y="82488"/>
                  </a:cubicBezTo>
                  <a:cubicBezTo>
                    <a:pt x="21470" y="90755"/>
                    <a:pt x="15047" y="98962"/>
                    <a:pt x="9635" y="107883"/>
                  </a:cubicBezTo>
                  <a:cubicBezTo>
                    <a:pt x="7077" y="112105"/>
                    <a:pt x="5055" y="117042"/>
                    <a:pt x="535" y="119896"/>
                  </a:cubicBezTo>
                  <a:cubicBezTo>
                    <a:pt x="357" y="112105"/>
                    <a:pt x="178" y="104314"/>
                    <a:pt x="0" y="96524"/>
                  </a:cubicBezTo>
                  <a:cubicBezTo>
                    <a:pt x="0" y="95750"/>
                    <a:pt x="59" y="95037"/>
                    <a:pt x="119" y="94264"/>
                  </a:cubicBezTo>
                  <a:cubicBezTo>
                    <a:pt x="297" y="89565"/>
                    <a:pt x="357" y="84926"/>
                    <a:pt x="773" y="80288"/>
                  </a:cubicBezTo>
                  <a:cubicBezTo>
                    <a:pt x="1130" y="76541"/>
                    <a:pt x="1903" y="72794"/>
                    <a:pt x="2498" y="69107"/>
                  </a:cubicBezTo>
                  <a:lnTo>
                    <a:pt x="2379" y="69226"/>
                  </a:lnTo>
                  <a:cubicBezTo>
                    <a:pt x="2974" y="69226"/>
                    <a:pt x="3568" y="69404"/>
                    <a:pt x="4163" y="69345"/>
                  </a:cubicBezTo>
                  <a:cubicBezTo>
                    <a:pt x="14095" y="68691"/>
                    <a:pt x="21232" y="62981"/>
                    <a:pt x="23670" y="53882"/>
                  </a:cubicBezTo>
                  <a:cubicBezTo>
                    <a:pt x="26049" y="44783"/>
                    <a:pt x="21945" y="35148"/>
                    <a:pt x="13441" y="30212"/>
                  </a:cubicBezTo>
                  <a:cubicBezTo>
                    <a:pt x="11657" y="29141"/>
                    <a:pt x="9694" y="28368"/>
                    <a:pt x="7850" y="27476"/>
                  </a:cubicBezTo>
                  <a:lnTo>
                    <a:pt x="7850" y="27595"/>
                  </a:lnTo>
                  <a:cubicBezTo>
                    <a:pt x="9753" y="19745"/>
                    <a:pt x="11478" y="11954"/>
                    <a:pt x="13381" y="4104"/>
                  </a:cubicBezTo>
                  <a:cubicBezTo>
                    <a:pt x="13738" y="2736"/>
                    <a:pt x="14511" y="1427"/>
                    <a:pt x="15047" y="60"/>
                  </a:cubicBezTo>
                  <a:close/>
                </a:path>
              </a:pathLst>
            </a:custGeom>
            <a:solidFill>
              <a:srgbClr val="31B6D5">
                <a:alpha val="24000"/>
              </a:srgbClr>
            </a:solidFill>
            <a:ln w="5935" cap="flat">
              <a:noFill/>
              <a:prstDash val="solid"/>
              <a:miter/>
            </a:ln>
          </p:spPr>
          <p:txBody>
            <a:bodyPr rtlCol="0" anchor="ctr"/>
            <a:lstStyle/>
            <a:p>
              <a:endParaRPr lang="es-BO"/>
            </a:p>
          </p:txBody>
        </p:sp>
        <p:sp>
          <p:nvSpPr>
            <p:cNvPr id="460" name="Forma libre: forma 459">
              <a:extLst>
                <a:ext uri="{FF2B5EF4-FFF2-40B4-BE49-F238E27FC236}">
                  <a16:creationId xmlns:a16="http://schemas.microsoft.com/office/drawing/2014/main" id="{5EC8DCFC-AFAA-E633-F053-11DA265F9D39}"/>
                </a:ext>
              </a:extLst>
            </p:cNvPr>
            <p:cNvSpPr/>
            <p:nvPr/>
          </p:nvSpPr>
          <p:spPr>
            <a:xfrm>
              <a:off x="10632147" y="1402284"/>
              <a:ext cx="48291" cy="161229"/>
            </a:xfrm>
            <a:custGeom>
              <a:avLst/>
              <a:gdLst>
                <a:gd name="connsiteX0" fmla="*/ 654 w 48291"/>
                <a:gd name="connsiteY0" fmla="*/ 59710 h 161229"/>
                <a:gd name="connsiteX1" fmla="*/ 9753 w 48291"/>
                <a:gd name="connsiteY1" fmla="*/ 47697 h 161229"/>
                <a:gd name="connsiteX2" fmla="*/ 28011 w 48291"/>
                <a:gd name="connsiteY2" fmla="*/ 22302 h 161229"/>
                <a:gd name="connsiteX3" fmla="*/ 40798 w 48291"/>
                <a:gd name="connsiteY3" fmla="*/ 6185 h 161229"/>
                <a:gd name="connsiteX4" fmla="*/ 48292 w 48291"/>
                <a:gd name="connsiteY4" fmla="*/ 0 h 161229"/>
                <a:gd name="connsiteX5" fmla="*/ 30271 w 48291"/>
                <a:gd name="connsiteY5" fmla="*/ 48173 h 161229"/>
                <a:gd name="connsiteX6" fmla="*/ 20518 w 48291"/>
                <a:gd name="connsiteY6" fmla="*/ 94858 h 161229"/>
                <a:gd name="connsiteX7" fmla="*/ 17604 w 48291"/>
                <a:gd name="connsiteY7" fmla="*/ 118112 h 161229"/>
                <a:gd name="connsiteX8" fmla="*/ 17247 w 48291"/>
                <a:gd name="connsiteY8" fmla="*/ 127152 h 161229"/>
                <a:gd name="connsiteX9" fmla="*/ 17247 w 48291"/>
                <a:gd name="connsiteY9" fmla="*/ 157007 h 161229"/>
                <a:gd name="connsiteX10" fmla="*/ 15939 w 48291"/>
                <a:gd name="connsiteY10" fmla="*/ 161229 h 161229"/>
                <a:gd name="connsiteX11" fmla="*/ 14095 w 48291"/>
                <a:gd name="connsiteY11" fmla="*/ 156472 h 161229"/>
                <a:gd name="connsiteX12" fmla="*/ 3033 w 48291"/>
                <a:gd name="connsiteY12" fmla="*/ 103541 h 161229"/>
                <a:gd name="connsiteX13" fmla="*/ 535 w 48291"/>
                <a:gd name="connsiteY13" fmla="*/ 72080 h 161229"/>
                <a:gd name="connsiteX14" fmla="*/ 0 w 48291"/>
                <a:gd name="connsiteY14" fmla="*/ 63100 h 161229"/>
                <a:gd name="connsiteX15" fmla="*/ 654 w 48291"/>
                <a:gd name="connsiteY15" fmla="*/ 59770 h 1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91" h="161229">
                  <a:moveTo>
                    <a:pt x="654" y="59710"/>
                  </a:moveTo>
                  <a:cubicBezTo>
                    <a:pt x="5174" y="56856"/>
                    <a:pt x="7196" y="51979"/>
                    <a:pt x="9753" y="47697"/>
                  </a:cubicBezTo>
                  <a:cubicBezTo>
                    <a:pt x="15225" y="38717"/>
                    <a:pt x="21648" y="30509"/>
                    <a:pt x="28011" y="22302"/>
                  </a:cubicBezTo>
                  <a:cubicBezTo>
                    <a:pt x="32234" y="16890"/>
                    <a:pt x="36338" y="11419"/>
                    <a:pt x="40798" y="6185"/>
                  </a:cubicBezTo>
                  <a:cubicBezTo>
                    <a:pt x="42880" y="3747"/>
                    <a:pt x="44842" y="892"/>
                    <a:pt x="48292" y="0"/>
                  </a:cubicBezTo>
                  <a:cubicBezTo>
                    <a:pt x="41155" y="15641"/>
                    <a:pt x="35148" y="31699"/>
                    <a:pt x="30271" y="48173"/>
                  </a:cubicBezTo>
                  <a:cubicBezTo>
                    <a:pt x="25752" y="63457"/>
                    <a:pt x="22064" y="78920"/>
                    <a:pt x="20518" y="94858"/>
                  </a:cubicBezTo>
                  <a:cubicBezTo>
                    <a:pt x="19745" y="102649"/>
                    <a:pt x="18496" y="110321"/>
                    <a:pt x="17604" y="118112"/>
                  </a:cubicBezTo>
                  <a:cubicBezTo>
                    <a:pt x="17247" y="121086"/>
                    <a:pt x="17247" y="124119"/>
                    <a:pt x="17247" y="127152"/>
                  </a:cubicBezTo>
                  <a:cubicBezTo>
                    <a:pt x="17247" y="137084"/>
                    <a:pt x="17247" y="147075"/>
                    <a:pt x="17247" y="157007"/>
                  </a:cubicBezTo>
                  <a:cubicBezTo>
                    <a:pt x="17247" y="158375"/>
                    <a:pt x="17069" y="159683"/>
                    <a:pt x="15939" y="161229"/>
                  </a:cubicBezTo>
                  <a:cubicBezTo>
                    <a:pt x="15344" y="159624"/>
                    <a:pt x="14452" y="158137"/>
                    <a:pt x="14095" y="156472"/>
                  </a:cubicBezTo>
                  <a:cubicBezTo>
                    <a:pt x="10289" y="138868"/>
                    <a:pt x="6066" y="121264"/>
                    <a:pt x="3033" y="103541"/>
                  </a:cubicBezTo>
                  <a:cubicBezTo>
                    <a:pt x="1249" y="93193"/>
                    <a:pt x="1308" y="82607"/>
                    <a:pt x="535" y="72080"/>
                  </a:cubicBezTo>
                  <a:cubicBezTo>
                    <a:pt x="297" y="69107"/>
                    <a:pt x="178" y="66074"/>
                    <a:pt x="0" y="63100"/>
                  </a:cubicBezTo>
                  <a:cubicBezTo>
                    <a:pt x="238" y="61970"/>
                    <a:pt x="416" y="60900"/>
                    <a:pt x="654" y="59770"/>
                  </a:cubicBezTo>
                  <a:close/>
                </a:path>
              </a:pathLst>
            </a:custGeom>
            <a:solidFill>
              <a:srgbClr val="6EC6D9">
                <a:alpha val="24000"/>
              </a:srgbClr>
            </a:solidFill>
            <a:ln w="5935" cap="flat">
              <a:noFill/>
              <a:prstDash val="solid"/>
              <a:miter/>
            </a:ln>
          </p:spPr>
          <p:txBody>
            <a:bodyPr rtlCol="0" anchor="ctr"/>
            <a:lstStyle/>
            <a:p>
              <a:endParaRPr lang="es-BO"/>
            </a:p>
          </p:txBody>
        </p:sp>
        <p:sp>
          <p:nvSpPr>
            <p:cNvPr id="461" name="Forma libre: forma 460">
              <a:extLst>
                <a:ext uri="{FF2B5EF4-FFF2-40B4-BE49-F238E27FC236}">
                  <a16:creationId xmlns:a16="http://schemas.microsoft.com/office/drawing/2014/main" id="{D8AB48E8-24B6-3C91-632D-7121385FE7C6}"/>
                </a:ext>
              </a:extLst>
            </p:cNvPr>
            <p:cNvSpPr/>
            <p:nvPr/>
          </p:nvSpPr>
          <p:spPr>
            <a:xfrm>
              <a:off x="10614380" y="1369514"/>
              <a:ext cx="25795" cy="41809"/>
            </a:xfrm>
            <a:custGeom>
              <a:avLst/>
              <a:gdLst>
                <a:gd name="connsiteX0" fmla="*/ 20384 w 25795"/>
                <a:gd name="connsiteY0" fmla="*/ 41631 h 41809"/>
                <a:gd name="connsiteX1" fmla="*/ 5873 w 25795"/>
                <a:gd name="connsiteY1" fmla="*/ 35743 h 41809"/>
                <a:gd name="connsiteX2" fmla="*/ 44 w 25795"/>
                <a:gd name="connsiteY2" fmla="*/ 22005 h 41809"/>
                <a:gd name="connsiteX3" fmla="*/ 19432 w 25795"/>
                <a:gd name="connsiteY3" fmla="*/ 59 h 41809"/>
                <a:gd name="connsiteX4" fmla="*/ 25796 w 25795"/>
                <a:gd name="connsiteY4" fmla="*/ 119 h 41809"/>
                <a:gd name="connsiteX5" fmla="*/ 25796 w 25795"/>
                <a:gd name="connsiteY5" fmla="*/ 0 h 41809"/>
                <a:gd name="connsiteX6" fmla="*/ 24904 w 25795"/>
                <a:gd name="connsiteY6" fmla="*/ 7137 h 41809"/>
                <a:gd name="connsiteX7" fmla="*/ 20324 w 25795"/>
                <a:gd name="connsiteY7" fmla="*/ 41809 h 41809"/>
                <a:gd name="connsiteX8" fmla="*/ 20443 w 25795"/>
                <a:gd name="connsiteY8" fmla="*/ 41690 h 4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5" h="41809">
                  <a:moveTo>
                    <a:pt x="20384" y="41631"/>
                  </a:moveTo>
                  <a:cubicBezTo>
                    <a:pt x="14437" y="42463"/>
                    <a:pt x="9917" y="39787"/>
                    <a:pt x="5873" y="35743"/>
                  </a:cubicBezTo>
                  <a:cubicBezTo>
                    <a:pt x="2066" y="31937"/>
                    <a:pt x="401" y="27417"/>
                    <a:pt x="44" y="22005"/>
                  </a:cubicBezTo>
                  <a:cubicBezTo>
                    <a:pt x="-788" y="8802"/>
                    <a:pt x="10274" y="357"/>
                    <a:pt x="19432" y="59"/>
                  </a:cubicBezTo>
                  <a:cubicBezTo>
                    <a:pt x="21514" y="0"/>
                    <a:pt x="23655" y="59"/>
                    <a:pt x="25796" y="119"/>
                  </a:cubicBezTo>
                  <a:lnTo>
                    <a:pt x="25796" y="0"/>
                  </a:lnTo>
                  <a:cubicBezTo>
                    <a:pt x="25439" y="2379"/>
                    <a:pt x="25201" y="4758"/>
                    <a:pt x="24904" y="7137"/>
                  </a:cubicBezTo>
                  <a:cubicBezTo>
                    <a:pt x="23357" y="18674"/>
                    <a:pt x="21811" y="30271"/>
                    <a:pt x="20324" y="41809"/>
                  </a:cubicBezTo>
                  <a:lnTo>
                    <a:pt x="20443" y="41690"/>
                  </a:lnTo>
                  <a:close/>
                </a:path>
              </a:pathLst>
            </a:custGeom>
            <a:solidFill>
              <a:srgbClr val="191A37">
                <a:alpha val="24000"/>
              </a:srgbClr>
            </a:solidFill>
            <a:ln w="5935" cap="flat">
              <a:noFill/>
              <a:prstDash val="solid"/>
              <a:miter/>
            </a:ln>
          </p:spPr>
          <p:txBody>
            <a:bodyPr rtlCol="0" anchor="ctr"/>
            <a:lstStyle/>
            <a:p>
              <a:endParaRPr lang="es-BO"/>
            </a:p>
          </p:txBody>
        </p:sp>
        <p:sp>
          <p:nvSpPr>
            <p:cNvPr id="462" name="Forma libre: forma 461">
              <a:extLst>
                <a:ext uri="{FF2B5EF4-FFF2-40B4-BE49-F238E27FC236}">
                  <a16:creationId xmlns:a16="http://schemas.microsoft.com/office/drawing/2014/main" id="{A1365B1A-690F-5B4A-6B19-B51711EBE937}"/>
                </a:ext>
              </a:extLst>
            </p:cNvPr>
            <p:cNvSpPr/>
            <p:nvPr/>
          </p:nvSpPr>
          <p:spPr>
            <a:xfrm>
              <a:off x="10605623" y="1423797"/>
              <a:ext cx="15839" cy="34390"/>
            </a:xfrm>
            <a:custGeom>
              <a:avLst/>
              <a:gdLst>
                <a:gd name="connsiteX0" fmla="*/ 59 w 15839"/>
                <a:gd name="connsiteY0" fmla="*/ 34391 h 34390"/>
                <a:gd name="connsiteX1" fmla="*/ 59 w 15839"/>
                <a:gd name="connsiteY1" fmla="*/ 254 h 34390"/>
                <a:gd name="connsiteX2" fmla="*/ 10348 w 15839"/>
                <a:gd name="connsiteY2" fmla="*/ 4357 h 34390"/>
                <a:gd name="connsiteX3" fmla="*/ 15820 w 15839"/>
                <a:gd name="connsiteY3" fmla="*/ 16311 h 34390"/>
                <a:gd name="connsiteX4" fmla="*/ 0 w 15839"/>
                <a:gd name="connsiteY4" fmla="*/ 34391 h 3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9" h="34390">
                  <a:moveTo>
                    <a:pt x="59" y="34391"/>
                  </a:moveTo>
                  <a:cubicBezTo>
                    <a:pt x="59" y="23032"/>
                    <a:pt x="59" y="11613"/>
                    <a:pt x="59" y="254"/>
                  </a:cubicBezTo>
                  <a:cubicBezTo>
                    <a:pt x="4460" y="-817"/>
                    <a:pt x="7612" y="1681"/>
                    <a:pt x="10348" y="4357"/>
                  </a:cubicBezTo>
                  <a:cubicBezTo>
                    <a:pt x="13619" y="7569"/>
                    <a:pt x="15582" y="11672"/>
                    <a:pt x="15820" y="16311"/>
                  </a:cubicBezTo>
                  <a:cubicBezTo>
                    <a:pt x="16236" y="25886"/>
                    <a:pt x="9932" y="33023"/>
                    <a:pt x="0" y="34391"/>
                  </a:cubicBezTo>
                  <a:close/>
                </a:path>
              </a:pathLst>
            </a:custGeom>
            <a:solidFill>
              <a:srgbClr val="191A37">
                <a:alpha val="24000"/>
              </a:srgbClr>
            </a:solidFill>
            <a:ln w="5935" cap="flat">
              <a:noFill/>
              <a:prstDash val="solid"/>
              <a:miter/>
            </a:ln>
          </p:spPr>
          <p:txBody>
            <a:bodyPr rtlCol="0" anchor="ctr"/>
            <a:lstStyle/>
            <a:p>
              <a:endParaRPr lang="es-BO"/>
            </a:p>
          </p:txBody>
        </p:sp>
        <p:sp>
          <p:nvSpPr>
            <p:cNvPr id="463" name="Forma libre: forma 462">
              <a:extLst>
                <a:ext uri="{FF2B5EF4-FFF2-40B4-BE49-F238E27FC236}">
                  <a16:creationId xmlns:a16="http://schemas.microsoft.com/office/drawing/2014/main" id="{A436D82C-9B55-E8DB-D385-CFD2F3C18F42}"/>
                </a:ext>
              </a:extLst>
            </p:cNvPr>
            <p:cNvSpPr/>
            <p:nvPr/>
          </p:nvSpPr>
          <p:spPr>
            <a:xfrm>
              <a:off x="10648443" y="1335080"/>
              <a:ext cx="713" cy="1784"/>
            </a:xfrm>
            <a:custGeom>
              <a:avLst/>
              <a:gdLst>
                <a:gd name="connsiteX0" fmla="*/ 714 w 713"/>
                <a:gd name="connsiteY0" fmla="*/ 0 h 1784"/>
                <a:gd name="connsiteX1" fmla="*/ 0 w 713"/>
                <a:gd name="connsiteY1" fmla="*/ 1784 h 1784"/>
                <a:gd name="connsiteX2" fmla="*/ 714 w 713"/>
                <a:gd name="connsiteY2" fmla="*/ 0 h 1784"/>
              </a:gdLst>
              <a:ahLst/>
              <a:cxnLst>
                <a:cxn ang="0">
                  <a:pos x="connsiteX0" y="connsiteY0"/>
                </a:cxn>
                <a:cxn ang="0">
                  <a:pos x="connsiteX1" y="connsiteY1"/>
                </a:cxn>
                <a:cxn ang="0">
                  <a:pos x="connsiteX2" y="connsiteY2"/>
                </a:cxn>
              </a:cxnLst>
              <a:rect l="l" t="t" r="r" b="b"/>
              <a:pathLst>
                <a:path w="713" h="1784">
                  <a:moveTo>
                    <a:pt x="714" y="0"/>
                  </a:moveTo>
                  <a:cubicBezTo>
                    <a:pt x="476" y="595"/>
                    <a:pt x="238" y="1190"/>
                    <a:pt x="0" y="1784"/>
                  </a:cubicBezTo>
                  <a:cubicBezTo>
                    <a:pt x="238" y="1190"/>
                    <a:pt x="476" y="595"/>
                    <a:pt x="714"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464" name="Forma libre: forma 463">
              <a:extLst>
                <a:ext uri="{FF2B5EF4-FFF2-40B4-BE49-F238E27FC236}">
                  <a16:creationId xmlns:a16="http://schemas.microsoft.com/office/drawing/2014/main" id="{CE021301-4C30-38FB-F59B-492893CF223C}"/>
                </a:ext>
              </a:extLst>
            </p:cNvPr>
            <p:cNvSpPr/>
            <p:nvPr/>
          </p:nvSpPr>
          <p:spPr>
            <a:xfrm>
              <a:off x="10631654" y="1436361"/>
              <a:ext cx="731" cy="2259"/>
            </a:xfrm>
            <a:custGeom>
              <a:avLst/>
              <a:gdLst>
                <a:gd name="connsiteX0" fmla="*/ 732 w 731"/>
                <a:gd name="connsiteY0" fmla="*/ 0 h 2259"/>
                <a:gd name="connsiteX1" fmla="*/ 613 w 731"/>
                <a:gd name="connsiteY1" fmla="*/ 2260 h 2259"/>
                <a:gd name="connsiteX2" fmla="*/ 732 w 731"/>
                <a:gd name="connsiteY2" fmla="*/ 0 h 2259"/>
              </a:gdLst>
              <a:ahLst/>
              <a:cxnLst>
                <a:cxn ang="0">
                  <a:pos x="connsiteX0" y="connsiteY0"/>
                </a:cxn>
                <a:cxn ang="0">
                  <a:pos x="connsiteX1" y="connsiteY1"/>
                </a:cxn>
                <a:cxn ang="0">
                  <a:pos x="connsiteX2" y="connsiteY2"/>
                </a:cxn>
              </a:cxnLst>
              <a:rect l="l" t="t" r="r" b="b"/>
              <a:pathLst>
                <a:path w="731" h="2259">
                  <a:moveTo>
                    <a:pt x="732" y="0"/>
                  </a:moveTo>
                  <a:cubicBezTo>
                    <a:pt x="732" y="773"/>
                    <a:pt x="672" y="1487"/>
                    <a:pt x="613" y="2260"/>
                  </a:cubicBezTo>
                  <a:cubicBezTo>
                    <a:pt x="-280" y="1487"/>
                    <a:pt x="-161" y="714"/>
                    <a:pt x="732" y="0"/>
                  </a:cubicBezTo>
                  <a:close/>
                </a:path>
              </a:pathLst>
            </a:custGeom>
            <a:solidFill>
              <a:srgbClr val="1F79B2">
                <a:alpha val="24000"/>
              </a:srgbClr>
            </a:solidFill>
            <a:ln w="5935" cap="flat">
              <a:noFill/>
              <a:prstDash val="solid"/>
              <a:miter/>
            </a:ln>
          </p:spPr>
          <p:txBody>
            <a:bodyPr rtlCol="0" anchor="ctr"/>
            <a:lstStyle/>
            <a:p>
              <a:endParaRPr lang="es-BO"/>
            </a:p>
          </p:txBody>
        </p:sp>
        <p:sp>
          <p:nvSpPr>
            <p:cNvPr id="465" name="Forma libre: forma 464">
              <a:extLst>
                <a:ext uri="{FF2B5EF4-FFF2-40B4-BE49-F238E27FC236}">
                  <a16:creationId xmlns:a16="http://schemas.microsoft.com/office/drawing/2014/main" id="{487D2DE2-A40E-C2A5-105A-146DBF556C06}"/>
                </a:ext>
              </a:extLst>
            </p:cNvPr>
            <p:cNvSpPr/>
            <p:nvPr/>
          </p:nvSpPr>
          <p:spPr>
            <a:xfrm>
              <a:off x="10705767" y="1097562"/>
              <a:ext cx="28732" cy="33230"/>
            </a:xfrm>
            <a:custGeom>
              <a:avLst/>
              <a:gdLst>
                <a:gd name="connsiteX0" fmla="*/ 8512 w 28732"/>
                <a:gd name="connsiteY0" fmla="*/ 33231 h 33230"/>
                <a:gd name="connsiteX1" fmla="*/ 4706 w 28732"/>
                <a:gd name="connsiteY1" fmla="*/ 31090 h 33230"/>
                <a:gd name="connsiteX2" fmla="*/ 4706 w 28732"/>
                <a:gd name="connsiteY2" fmla="*/ 5576 h 33230"/>
                <a:gd name="connsiteX3" fmla="*/ 11248 w 28732"/>
                <a:gd name="connsiteY3" fmla="*/ 1116 h 33230"/>
                <a:gd name="connsiteX4" fmla="*/ 25402 w 28732"/>
                <a:gd name="connsiteY4" fmla="*/ 937 h 33230"/>
                <a:gd name="connsiteX5" fmla="*/ 28733 w 28732"/>
                <a:gd name="connsiteY5" fmla="*/ 3792 h 33230"/>
                <a:gd name="connsiteX6" fmla="*/ 13032 w 28732"/>
                <a:gd name="connsiteY6" fmla="*/ 29008 h 33230"/>
                <a:gd name="connsiteX7" fmla="*/ 8453 w 28732"/>
                <a:gd name="connsiteY7" fmla="*/ 33231 h 3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2" h="33230">
                  <a:moveTo>
                    <a:pt x="8512" y="33231"/>
                  </a:moveTo>
                  <a:cubicBezTo>
                    <a:pt x="7204" y="32517"/>
                    <a:pt x="5538" y="32160"/>
                    <a:pt x="4706" y="31090"/>
                  </a:cubicBezTo>
                  <a:cubicBezTo>
                    <a:pt x="-1539" y="23715"/>
                    <a:pt x="-1598" y="12832"/>
                    <a:pt x="4706" y="5576"/>
                  </a:cubicBezTo>
                  <a:cubicBezTo>
                    <a:pt x="6430" y="3613"/>
                    <a:pt x="8809" y="1948"/>
                    <a:pt x="11248" y="1116"/>
                  </a:cubicBezTo>
                  <a:cubicBezTo>
                    <a:pt x="15827" y="-490"/>
                    <a:pt x="20704" y="-193"/>
                    <a:pt x="25402" y="937"/>
                  </a:cubicBezTo>
                  <a:cubicBezTo>
                    <a:pt x="26651" y="1235"/>
                    <a:pt x="27662" y="2781"/>
                    <a:pt x="28733" y="3792"/>
                  </a:cubicBezTo>
                  <a:cubicBezTo>
                    <a:pt x="23499" y="12237"/>
                    <a:pt x="18384" y="20682"/>
                    <a:pt x="13032" y="29008"/>
                  </a:cubicBezTo>
                  <a:cubicBezTo>
                    <a:pt x="11961" y="30733"/>
                    <a:pt x="9999" y="31863"/>
                    <a:pt x="8453" y="33231"/>
                  </a:cubicBezTo>
                  <a:close/>
                </a:path>
              </a:pathLst>
            </a:custGeom>
            <a:solidFill>
              <a:srgbClr val="6EC6D9">
                <a:alpha val="24000"/>
              </a:srgbClr>
            </a:solidFill>
            <a:ln w="5935" cap="flat">
              <a:noFill/>
              <a:prstDash val="solid"/>
              <a:miter/>
            </a:ln>
          </p:spPr>
          <p:txBody>
            <a:bodyPr rtlCol="0" anchor="ctr"/>
            <a:lstStyle/>
            <a:p>
              <a:endParaRPr lang="es-BO"/>
            </a:p>
          </p:txBody>
        </p:sp>
        <p:sp>
          <p:nvSpPr>
            <p:cNvPr id="466" name="Forma libre: forma 465">
              <a:extLst>
                <a:ext uri="{FF2B5EF4-FFF2-40B4-BE49-F238E27FC236}">
                  <a16:creationId xmlns:a16="http://schemas.microsoft.com/office/drawing/2014/main" id="{FDF9DD72-A0F5-8F71-0214-33830CC79C3D}"/>
                </a:ext>
              </a:extLst>
            </p:cNvPr>
            <p:cNvSpPr/>
            <p:nvPr/>
          </p:nvSpPr>
          <p:spPr>
            <a:xfrm>
              <a:off x="10714279" y="1101354"/>
              <a:ext cx="28894" cy="32682"/>
            </a:xfrm>
            <a:custGeom>
              <a:avLst/>
              <a:gdLst>
                <a:gd name="connsiteX0" fmla="*/ 0 w 28894"/>
                <a:gd name="connsiteY0" fmla="*/ 29439 h 32682"/>
                <a:gd name="connsiteX1" fmla="*/ 4579 w 28894"/>
                <a:gd name="connsiteY1" fmla="*/ 25216 h 32682"/>
                <a:gd name="connsiteX2" fmla="*/ 20280 w 28894"/>
                <a:gd name="connsiteY2" fmla="*/ 0 h 32682"/>
                <a:gd name="connsiteX3" fmla="*/ 22005 w 28894"/>
                <a:gd name="connsiteY3" fmla="*/ 0 h 32682"/>
                <a:gd name="connsiteX4" fmla="*/ 25870 w 28894"/>
                <a:gd name="connsiteY4" fmla="*/ 4817 h 32682"/>
                <a:gd name="connsiteX5" fmla="*/ 25573 w 28894"/>
                <a:gd name="connsiteY5" fmla="*/ 24027 h 32682"/>
                <a:gd name="connsiteX6" fmla="*/ 7196 w 28894"/>
                <a:gd name="connsiteY6" fmla="*/ 32472 h 32682"/>
                <a:gd name="connsiteX7" fmla="*/ 238 w 28894"/>
                <a:gd name="connsiteY7" fmla="*/ 31044 h 32682"/>
                <a:gd name="connsiteX8" fmla="*/ 0 w 28894"/>
                <a:gd name="connsiteY8" fmla="*/ 29379 h 3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4" h="32682">
                  <a:moveTo>
                    <a:pt x="0" y="29439"/>
                  </a:moveTo>
                  <a:cubicBezTo>
                    <a:pt x="1546" y="28011"/>
                    <a:pt x="3509" y="26881"/>
                    <a:pt x="4579" y="25216"/>
                  </a:cubicBezTo>
                  <a:cubicBezTo>
                    <a:pt x="9932" y="16890"/>
                    <a:pt x="15046" y="8445"/>
                    <a:pt x="20280" y="0"/>
                  </a:cubicBezTo>
                  <a:cubicBezTo>
                    <a:pt x="20875" y="0"/>
                    <a:pt x="21410" y="59"/>
                    <a:pt x="22005" y="0"/>
                  </a:cubicBezTo>
                  <a:cubicBezTo>
                    <a:pt x="23313" y="1606"/>
                    <a:pt x="24740" y="3092"/>
                    <a:pt x="25870" y="4817"/>
                  </a:cubicBezTo>
                  <a:cubicBezTo>
                    <a:pt x="30152" y="11240"/>
                    <a:pt x="29736" y="17842"/>
                    <a:pt x="25573" y="24027"/>
                  </a:cubicBezTo>
                  <a:cubicBezTo>
                    <a:pt x="21291" y="30509"/>
                    <a:pt x="15106" y="33542"/>
                    <a:pt x="7196" y="32472"/>
                  </a:cubicBezTo>
                  <a:cubicBezTo>
                    <a:pt x="4877" y="32174"/>
                    <a:pt x="2557" y="31520"/>
                    <a:pt x="238" y="31044"/>
                  </a:cubicBezTo>
                  <a:cubicBezTo>
                    <a:pt x="119" y="30509"/>
                    <a:pt x="59" y="29915"/>
                    <a:pt x="0" y="29379"/>
                  </a:cubicBezTo>
                  <a:close/>
                </a:path>
              </a:pathLst>
            </a:custGeom>
            <a:solidFill>
              <a:srgbClr val="38ADD7">
                <a:alpha val="24000"/>
              </a:srgbClr>
            </a:solidFill>
            <a:ln w="5935" cap="flat">
              <a:noFill/>
              <a:prstDash val="solid"/>
              <a:miter/>
            </a:ln>
          </p:spPr>
          <p:txBody>
            <a:bodyPr rtlCol="0" anchor="ctr"/>
            <a:lstStyle/>
            <a:p>
              <a:endParaRPr lang="es-BO"/>
            </a:p>
          </p:txBody>
        </p:sp>
        <p:sp>
          <p:nvSpPr>
            <p:cNvPr id="467" name="Forma libre: forma 466">
              <a:extLst>
                <a:ext uri="{FF2B5EF4-FFF2-40B4-BE49-F238E27FC236}">
                  <a16:creationId xmlns:a16="http://schemas.microsoft.com/office/drawing/2014/main" id="{D73266E0-E203-1E37-7626-CC2FF141251E}"/>
                </a:ext>
              </a:extLst>
            </p:cNvPr>
            <p:cNvSpPr/>
            <p:nvPr/>
          </p:nvSpPr>
          <p:spPr>
            <a:xfrm>
              <a:off x="10927963" y="1006852"/>
              <a:ext cx="28312" cy="42284"/>
            </a:xfrm>
            <a:custGeom>
              <a:avLst/>
              <a:gdLst>
                <a:gd name="connsiteX0" fmla="*/ 25335 w 28312"/>
                <a:gd name="connsiteY0" fmla="*/ 535 h 42284"/>
                <a:gd name="connsiteX1" fmla="*/ 28309 w 28312"/>
                <a:gd name="connsiteY1" fmla="*/ 39014 h 42284"/>
                <a:gd name="connsiteX2" fmla="*/ 27298 w 28312"/>
                <a:gd name="connsiteY2" fmla="*/ 42285 h 42284"/>
                <a:gd name="connsiteX3" fmla="*/ 6066 w 28312"/>
                <a:gd name="connsiteY3" fmla="*/ 31342 h 42284"/>
                <a:gd name="connsiteX4" fmla="*/ 357 w 28312"/>
                <a:gd name="connsiteY4" fmla="*/ 29082 h 42284"/>
                <a:gd name="connsiteX5" fmla="*/ 0 w 28312"/>
                <a:gd name="connsiteY5" fmla="*/ 27655 h 42284"/>
                <a:gd name="connsiteX6" fmla="*/ 6066 w 28312"/>
                <a:gd name="connsiteY6" fmla="*/ 13203 h 42284"/>
                <a:gd name="connsiteX7" fmla="*/ 7137 w 28312"/>
                <a:gd name="connsiteY7" fmla="*/ 7375 h 42284"/>
                <a:gd name="connsiteX8" fmla="*/ 23492 w 28312"/>
                <a:gd name="connsiteY8" fmla="*/ 0 h 42284"/>
                <a:gd name="connsiteX9" fmla="*/ 25276 w 28312"/>
                <a:gd name="connsiteY9" fmla="*/ 535 h 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12" h="42284">
                  <a:moveTo>
                    <a:pt x="25335" y="535"/>
                  </a:moveTo>
                  <a:cubicBezTo>
                    <a:pt x="26346" y="13381"/>
                    <a:pt x="27357" y="26168"/>
                    <a:pt x="28309" y="39014"/>
                  </a:cubicBezTo>
                  <a:cubicBezTo>
                    <a:pt x="28368" y="40084"/>
                    <a:pt x="27655" y="41214"/>
                    <a:pt x="27298" y="42285"/>
                  </a:cubicBezTo>
                  <a:cubicBezTo>
                    <a:pt x="20221" y="38657"/>
                    <a:pt x="13143" y="34970"/>
                    <a:pt x="6066" y="31342"/>
                  </a:cubicBezTo>
                  <a:cubicBezTo>
                    <a:pt x="4223" y="30450"/>
                    <a:pt x="2260" y="29855"/>
                    <a:pt x="357" y="29082"/>
                  </a:cubicBezTo>
                  <a:cubicBezTo>
                    <a:pt x="357" y="28606"/>
                    <a:pt x="238" y="28130"/>
                    <a:pt x="0" y="27655"/>
                  </a:cubicBezTo>
                  <a:cubicBezTo>
                    <a:pt x="2022" y="22837"/>
                    <a:pt x="4223" y="18080"/>
                    <a:pt x="6066" y="13203"/>
                  </a:cubicBezTo>
                  <a:cubicBezTo>
                    <a:pt x="6780" y="11359"/>
                    <a:pt x="6780" y="9337"/>
                    <a:pt x="7137" y="7375"/>
                  </a:cubicBezTo>
                  <a:cubicBezTo>
                    <a:pt x="12608" y="4936"/>
                    <a:pt x="18080" y="2438"/>
                    <a:pt x="23492" y="0"/>
                  </a:cubicBezTo>
                  <a:cubicBezTo>
                    <a:pt x="24086" y="178"/>
                    <a:pt x="24681" y="357"/>
                    <a:pt x="25276" y="535"/>
                  </a:cubicBezTo>
                  <a:close/>
                </a:path>
              </a:pathLst>
            </a:custGeom>
            <a:solidFill>
              <a:srgbClr val="184794">
                <a:alpha val="24000"/>
              </a:srgbClr>
            </a:solidFill>
            <a:ln w="5935" cap="flat">
              <a:noFill/>
              <a:prstDash val="solid"/>
              <a:miter/>
            </a:ln>
          </p:spPr>
          <p:txBody>
            <a:bodyPr rtlCol="0" anchor="ctr"/>
            <a:lstStyle/>
            <a:p>
              <a:endParaRPr lang="es-BO"/>
            </a:p>
          </p:txBody>
        </p:sp>
        <p:sp>
          <p:nvSpPr>
            <p:cNvPr id="468" name="Forma libre: forma 467">
              <a:extLst>
                <a:ext uri="{FF2B5EF4-FFF2-40B4-BE49-F238E27FC236}">
                  <a16:creationId xmlns:a16="http://schemas.microsoft.com/office/drawing/2014/main" id="{D0F123F2-2ED5-521B-19B5-56F880A30840}"/>
                </a:ext>
              </a:extLst>
            </p:cNvPr>
            <p:cNvSpPr/>
            <p:nvPr/>
          </p:nvSpPr>
          <p:spPr>
            <a:xfrm>
              <a:off x="10911846" y="1014227"/>
              <a:ext cx="23253" cy="20280"/>
            </a:xfrm>
            <a:custGeom>
              <a:avLst/>
              <a:gdLst>
                <a:gd name="connsiteX0" fmla="*/ 23254 w 23253"/>
                <a:gd name="connsiteY0" fmla="*/ 0 h 20280"/>
                <a:gd name="connsiteX1" fmla="*/ 22183 w 23253"/>
                <a:gd name="connsiteY1" fmla="*/ 5828 h 20280"/>
                <a:gd name="connsiteX2" fmla="*/ 16117 w 23253"/>
                <a:gd name="connsiteY2" fmla="*/ 20280 h 20280"/>
                <a:gd name="connsiteX3" fmla="*/ 0 w 23253"/>
                <a:gd name="connsiteY3" fmla="*/ 11300 h 20280"/>
                <a:gd name="connsiteX4" fmla="*/ 297 w 23253"/>
                <a:gd name="connsiteY4" fmla="*/ 9456 h 20280"/>
                <a:gd name="connsiteX5" fmla="*/ 7018 w 23253"/>
                <a:gd name="connsiteY5" fmla="*/ 7375 h 20280"/>
                <a:gd name="connsiteX6" fmla="*/ 23254 w 23253"/>
                <a:gd name="connsiteY6" fmla="*/ 0 h 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3" h="20280">
                  <a:moveTo>
                    <a:pt x="23254" y="0"/>
                  </a:moveTo>
                  <a:cubicBezTo>
                    <a:pt x="22897" y="1963"/>
                    <a:pt x="22897" y="4044"/>
                    <a:pt x="22183" y="5828"/>
                  </a:cubicBezTo>
                  <a:cubicBezTo>
                    <a:pt x="20340" y="10705"/>
                    <a:pt x="18139" y="15463"/>
                    <a:pt x="16117" y="20280"/>
                  </a:cubicBezTo>
                  <a:cubicBezTo>
                    <a:pt x="11121" y="16593"/>
                    <a:pt x="6483" y="12251"/>
                    <a:pt x="0" y="11300"/>
                  </a:cubicBezTo>
                  <a:cubicBezTo>
                    <a:pt x="119" y="10705"/>
                    <a:pt x="178" y="10051"/>
                    <a:pt x="297" y="9456"/>
                  </a:cubicBezTo>
                  <a:cubicBezTo>
                    <a:pt x="2557" y="8802"/>
                    <a:pt x="4877" y="8326"/>
                    <a:pt x="7018" y="7375"/>
                  </a:cubicBezTo>
                  <a:cubicBezTo>
                    <a:pt x="12489" y="4996"/>
                    <a:pt x="17842" y="2438"/>
                    <a:pt x="23254" y="0"/>
                  </a:cubicBezTo>
                  <a:close/>
                </a:path>
              </a:pathLst>
            </a:custGeom>
            <a:solidFill>
              <a:srgbClr val="38ADD7">
                <a:alpha val="24000"/>
              </a:srgbClr>
            </a:solidFill>
            <a:ln w="5935" cap="flat">
              <a:noFill/>
              <a:prstDash val="solid"/>
              <a:miter/>
            </a:ln>
          </p:spPr>
          <p:txBody>
            <a:bodyPr rtlCol="0" anchor="ctr"/>
            <a:lstStyle/>
            <a:p>
              <a:endParaRPr lang="es-BO"/>
            </a:p>
          </p:txBody>
        </p:sp>
        <p:sp>
          <p:nvSpPr>
            <p:cNvPr id="469" name="Forma libre: forma 468">
              <a:extLst>
                <a:ext uri="{FF2B5EF4-FFF2-40B4-BE49-F238E27FC236}">
                  <a16:creationId xmlns:a16="http://schemas.microsoft.com/office/drawing/2014/main" id="{24210D71-6670-B753-A388-E743B622B4FD}"/>
                </a:ext>
              </a:extLst>
            </p:cNvPr>
            <p:cNvSpPr/>
            <p:nvPr/>
          </p:nvSpPr>
          <p:spPr>
            <a:xfrm>
              <a:off x="10857547" y="1057701"/>
              <a:ext cx="65241" cy="69106"/>
            </a:xfrm>
            <a:custGeom>
              <a:avLst/>
              <a:gdLst>
                <a:gd name="connsiteX0" fmla="*/ 21707 w 65241"/>
                <a:gd name="connsiteY0" fmla="*/ 69107 h 69106"/>
                <a:gd name="connsiteX1" fmla="*/ 21113 w 65241"/>
                <a:gd name="connsiteY1" fmla="*/ 68453 h 69106"/>
                <a:gd name="connsiteX2" fmla="*/ 10467 w 65241"/>
                <a:gd name="connsiteY2" fmla="*/ 62386 h 69106"/>
                <a:gd name="connsiteX3" fmla="*/ 1487 w 65241"/>
                <a:gd name="connsiteY3" fmla="*/ 53763 h 69106"/>
                <a:gd name="connsiteX4" fmla="*/ 0 w 65241"/>
                <a:gd name="connsiteY4" fmla="*/ 52871 h 69106"/>
                <a:gd name="connsiteX5" fmla="*/ 238 w 65241"/>
                <a:gd name="connsiteY5" fmla="*/ 50551 h 69106"/>
                <a:gd name="connsiteX6" fmla="*/ 3925 w 65241"/>
                <a:gd name="connsiteY6" fmla="*/ 46924 h 69106"/>
                <a:gd name="connsiteX7" fmla="*/ 19804 w 65241"/>
                <a:gd name="connsiteY7" fmla="*/ 22124 h 69106"/>
                <a:gd name="connsiteX8" fmla="*/ 30152 w 65241"/>
                <a:gd name="connsiteY8" fmla="*/ 2498 h 69106"/>
                <a:gd name="connsiteX9" fmla="*/ 32591 w 65241"/>
                <a:gd name="connsiteY9" fmla="*/ 2082 h 69106"/>
                <a:gd name="connsiteX10" fmla="*/ 44783 w 65241"/>
                <a:gd name="connsiteY10" fmla="*/ 892 h 69106"/>
                <a:gd name="connsiteX11" fmla="*/ 51741 w 65241"/>
                <a:gd name="connsiteY11" fmla="*/ 357 h 69106"/>
                <a:gd name="connsiteX12" fmla="*/ 61435 w 65241"/>
                <a:gd name="connsiteY12" fmla="*/ 0 h 69106"/>
                <a:gd name="connsiteX13" fmla="*/ 65241 w 65241"/>
                <a:gd name="connsiteY13" fmla="*/ 1427 h 69106"/>
                <a:gd name="connsiteX14" fmla="*/ 56915 w 65241"/>
                <a:gd name="connsiteY14" fmla="*/ 6542 h 69106"/>
                <a:gd name="connsiteX15" fmla="*/ 43296 w 65241"/>
                <a:gd name="connsiteY15" fmla="*/ 32948 h 69106"/>
                <a:gd name="connsiteX16" fmla="*/ 25335 w 65241"/>
                <a:gd name="connsiteY16" fmla="*/ 64171 h 69106"/>
                <a:gd name="connsiteX17" fmla="*/ 25276 w 65241"/>
                <a:gd name="connsiteY17" fmla="*/ 69107 h 69106"/>
                <a:gd name="connsiteX18" fmla="*/ 21767 w 65241"/>
                <a:gd name="connsiteY18" fmla="*/ 69107 h 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241" h="69106">
                  <a:moveTo>
                    <a:pt x="21707" y="69107"/>
                  </a:moveTo>
                  <a:cubicBezTo>
                    <a:pt x="21707" y="69107"/>
                    <a:pt x="21351" y="68572"/>
                    <a:pt x="21113" y="68453"/>
                  </a:cubicBezTo>
                  <a:cubicBezTo>
                    <a:pt x="17544" y="66431"/>
                    <a:pt x="13679" y="64825"/>
                    <a:pt x="10467" y="62386"/>
                  </a:cubicBezTo>
                  <a:cubicBezTo>
                    <a:pt x="7196" y="59889"/>
                    <a:pt x="4460" y="56677"/>
                    <a:pt x="1487" y="53763"/>
                  </a:cubicBezTo>
                  <a:cubicBezTo>
                    <a:pt x="1071" y="53347"/>
                    <a:pt x="476" y="53168"/>
                    <a:pt x="0" y="52871"/>
                  </a:cubicBezTo>
                  <a:cubicBezTo>
                    <a:pt x="59" y="52098"/>
                    <a:pt x="119" y="51325"/>
                    <a:pt x="238" y="50551"/>
                  </a:cubicBezTo>
                  <a:cubicBezTo>
                    <a:pt x="1487" y="49362"/>
                    <a:pt x="3033" y="48292"/>
                    <a:pt x="3925" y="46924"/>
                  </a:cubicBezTo>
                  <a:cubicBezTo>
                    <a:pt x="9337" y="38717"/>
                    <a:pt x="14809" y="30628"/>
                    <a:pt x="19804" y="22124"/>
                  </a:cubicBezTo>
                  <a:cubicBezTo>
                    <a:pt x="23551" y="15760"/>
                    <a:pt x="28309" y="9872"/>
                    <a:pt x="30152" y="2498"/>
                  </a:cubicBezTo>
                  <a:cubicBezTo>
                    <a:pt x="30985" y="2379"/>
                    <a:pt x="31758" y="2201"/>
                    <a:pt x="32591" y="2082"/>
                  </a:cubicBezTo>
                  <a:cubicBezTo>
                    <a:pt x="36694" y="2082"/>
                    <a:pt x="40739" y="2260"/>
                    <a:pt x="44783" y="892"/>
                  </a:cubicBezTo>
                  <a:cubicBezTo>
                    <a:pt x="46924" y="178"/>
                    <a:pt x="49421" y="476"/>
                    <a:pt x="51741" y="357"/>
                  </a:cubicBezTo>
                  <a:cubicBezTo>
                    <a:pt x="54952" y="178"/>
                    <a:pt x="58164" y="119"/>
                    <a:pt x="61435" y="0"/>
                  </a:cubicBezTo>
                  <a:cubicBezTo>
                    <a:pt x="62684" y="476"/>
                    <a:pt x="63933" y="952"/>
                    <a:pt x="65241" y="1427"/>
                  </a:cubicBezTo>
                  <a:cubicBezTo>
                    <a:pt x="61256" y="1190"/>
                    <a:pt x="58759" y="2498"/>
                    <a:pt x="56915" y="6542"/>
                  </a:cubicBezTo>
                  <a:cubicBezTo>
                    <a:pt x="52811" y="15582"/>
                    <a:pt x="48113" y="24265"/>
                    <a:pt x="43296" y="32948"/>
                  </a:cubicBezTo>
                  <a:cubicBezTo>
                    <a:pt x="37468" y="43474"/>
                    <a:pt x="31401" y="53822"/>
                    <a:pt x="25335" y="64171"/>
                  </a:cubicBezTo>
                  <a:cubicBezTo>
                    <a:pt x="24324" y="65955"/>
                    <a:pt x="24027" y="67442"/>
                    <a:pt x="25276" y="69107"/>
                  </a:cubicBezTo>
                  <a:lnTo>
                    <a:pt x="21767" y="69107"/>
                  </a:lnTo>
                  <a:close/>
                </a:path>
              </a:pathLst>
            </a:custGeom>
            <a:solidFill>
              <a:srgbClr val="38ADD7">
                <a:alpha val="24000"/>
              </a:srgbClr>
            </a:solidFill>
            <a:ln w="5935" cap="flat">
              <a:noFill/>
              <a:prstDash val="solid"/>
              <a:miter/>
            </a:ln>
          </p:spPr>
          <p:txBody>
            <a:bodyPr rtlCol="0" anchor="ctr"/>
            <a:lstStyle/>
            <a:p>
              <a:endParaRPr lang="es-BO"/>
            </a:p>
          </p:txBody>
        </p:sp>
        <p:sp>
          <p:nvSpPr>
            <p:cNvPr id="470" name="Forma libre: forma 469">
              <a:extLst>
                <a:ext uri="{FF2B5EF4-FFF2-40B4-BE49-F238E27FC236}">
                  <a16:creationId xmlns:a16="http://schemas.microsoft.com/office/drawing/2014/main" id="{4913AB0C-21DE-2A6C-7864-C400283B94D5}"/>
                </a:ext>
              </a:extLst>
            </p:cNvPr>
            <p:cNvSpPr/>
            <p:nvPr/>
          </p:nvSpPr>
          <p:spPr>
            <a:xfrm>
              <a:off x="10854828" y="1060199"/>
              <a:ext cx="32812" cy="48053"/>
            </a:xfrm>
            <a:custGeom>
              <a:avLst/>
              <a:gdLst>
                <a:gd name="connsiteX0" fmla="*/ 32813 w 32812"/>
                <a:gd name="connsiteY0" fmla="*/ 0 h 48053"/>
                <a:gd name="connsiteX1" fmla="*/ 22465 w 32812"/>
                <a:gd name="connsiteY1" fmla="*/ 19626 h 48053"/>
                <a:gd name="connsiteX2" fmla="*/ 6586 w 32812"/>
                <a:gd name="connsiteY2" fmla="*/ 44426 h 48053"/>
                <a:gd name="connsiteX3" fmla="*/ 2898 w 32812"/>
                <a:gd name="connsiteY3" fmla="*/ 48054 h 48053"/>
                <a:gd name="connsiteX4" fmla="*/ 19313 w 32812"/>
                <a:gd name="connsiteY4" fmla="*/ 4936 h 48053"/>
                <a:gd name="connsiteX5" fmla="*/ 32813 w 32812"/>
                <a:gd name="connsiteY5" fmla="*/ 60 h 4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2" h="48053">
                  <a:moveTo>
                    <a:pt x="32813" y="0"/>
                  </a:moveTo>
                  <a:cubicBezTo>
                    <a:pt x="30910" y="7375"/>
                    <a:pt x="26152" y="13262"/>
                    <a:pt x="22465" y="19626"/>
                  </a:cubicBezTo>
                  <a:cubicBezTo>
                    <a:pt x="17528" y="28071"/>
                    <a:pt x="11998" y="36219"/>
                    <a:pt x="6586" y="44426"/>
                  </a:cubicBezTo>
                  <a:cubicBezTo>
                    <a:pt x="5634" y="45853"/>
                    <a:pt x="4147" y="46864"/>
                    <a:pt x="2898" y="48054"/>
                  </a:cubicBezTo>
                  <a:cubicBezTo>
                    <a:pt x="-4833" y="30093"/>
                    <a:pt x="3671" y="11894"/>
                    <a:pt x="19313" y="4936"/>
                  </a:cubicBezTo>
                  <a:cubicBezTo>
                    <a:pt x="23654" y="2974"/>
                    <a:pt x="28293" y="1665"/>
                    <a:pt x="32813" y="60"/>
                  </a:cubicBezTo>
                  <a:close/>
                </a:path>
              </a:pathLst>
            </a:custGeom>
            <a:solidFill>
              <a:srgbClr val="184794">
                <a:alpha val="24000"/>
              </a:srgbClr>
            </a:solidFill>
            <a:ln w="5935" cap="flat">
              <a:noFill/>
              <a:prstDash val="solid"/>
              <a:miter/>
            </a:ln>
          </p:spPr>
          <p:txBody>
            <a:bodyPr rtlCol="0" anchor="ctr"/>
            <a:lstStyle/>
            <a:p>
              <a:endParaRPr lang="es-BO"/>
            </a:p>
          </p:txBody>
        </p:sp>
        <p:sp>
          <p:nvSpPr>
            <p:cNvPr id="471" name="Forma libre: forma 470">
              <a:extLst>
                <a:ext uri="{FF2B5EF4-FFF2-40B4-BE49-F238E27FC236}">
                  <a16:creationId xmlns:a16="http://schemas.microsoft.com/office/drawing/2014/main" id="{6E16DB00-256A-9774-AE9A-32BD8782821A}"/>
                </a:ext>
              </a:extLst>
            </p:cNvPr>
            <p:cNvSpPr/>
            <p:nvPr/>
          </p:nvSpPr>
          <p:spPr>
            <a:xfrm>
              <a:off x="10828466" y="1121455"/>
              <a:ext cx="29281" cy="30941"/>
            </a:xfrm>
            <a:custGeom>
              <a:avLst/>
              <a:gdLst>
                <a:gd name="connsiteX0" fmla="*/ 21707 w 29281"/>
                <a:gd name="connsiteY0" fmla="*/ 0 h 30941"/>
                <a:gd name="connsiteX1" fmla="*/ 23848 w 29281"/>
                <a:gd name="connsiteY1" fmla="*/ 2855 h 30941"/>
                <a:gd name="connsiteX2" fmla="*/ 28844 w 29281"/>
                <a:gd name="connsiteY2" fmla="*/ 20756 h 30941"/>
                <a:gd name="connsiteX3" fmla="*/ 17544 w 29281"/>
                <a:gd name="connsiteY3" fmla="*/ 30807 h 30941"/>
                <a:gd name="connsiteX4" fmla="*/ 2438 w 29281"/>
                <a:gd name="connsiteY4" fmla="*/ 27000 h 30941"/>
                <a:gd name="connsiteX5" fmla="*/ 119 w 29281"/>
                <a:gd name="connsiteY5" fmla="*/ 25633 h 30941"/>
                <a:gd name="connsiteX6" fmla="*/ 0 w 29281"/>
                <a:gd name="connsiteY6" fmla="*/ 23729 h 30941"/>
                <a:gd name="connsiteX7" fmla="*/ 5174 w 29281"/>
                <a:gd name="connsiteY7" fmla="*/ 20994 h 30941"/>
                <a:gd name="connsiteX8" fmla="*/ 18020 w 29281"/>
                <a:gd name="connsiteY8" fmla="*/ 4223 h 30941"/>
                <a:gd name="connsiteX9" fmla="*/ 19507 w 29281"/>
                <a:gd name="connsiteY9" fmla="*/ 238 h 30941"/>
                <a:gd name="connsiteX10" fmla="*/ 21648 w 29281"/>
                <a:gd name="connsiteY10" fmla="*/ 60 h 3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81" h="30941">
                  <a:moveTo>
                    <a:pt x="21707" y="0"/>
                  </a:moveTo>
                  <a:cubicBezTo>
                    <a:pt x="22421" y="952"/>
                    <a:pt x="22897" y="2201"/>
                    <a:pt x="23848" y="2855"/>
                  </a:cubicBezTo>
                  <a:cubicBezTo>
                    <a:pt x="30331" y="7494"/>
                    <a:pt x="29498" y="14214"/>
                    <a:pt x="28844" y="20756"/>
                  </a:cubicBezTo>
                  <a:cubicBezTo>
                    <a:pt x="28368" y="25097"/>
                    <a:pt x="22064" y="30450"/>
                    <a:pt x="17544" y="30807"/>
                  </a:cubicBezTo>
                  <a:cubicBezTo>
                    <a:pt x="12073" y="31223"/>
                    <a:pt x="6839" y="30866"/>
                    <a:pt x="2438" y="27000"/>
                  </a:cubicBezTo>
                  <a:cubicBezTo>
                    <a:pt x="1784" y="26406"/>
                    <a:pt x="892" y="26108"/>
                    <a:pt x="119" y="25633"/>
                  </a:cubicBezTo>
                  <a:cubicBezTo>
                    <a:pt x="119" y="24978"/>
                    <a:pt x="59" y="24324"/>
                    <a:pt x="0" y="23729"/>
                  </a:cubicBezTo>
                  <a:cubicBezTo>
                    <a:pt x="2379" y="24027"/>
                    <a:pt x="3866" y="22718"/>
                    <a:pt x="5174" y="20994"/>
                  </a:cubicBezTo>
                  <a:cubicBezTo>
                    <a:pt x="9456" y="15403"/>
                    <a:pt x="13857" y="9872"/>
                    <a:pt x="18020" y="4223"/>
                  </a:cubicBezTo>
                  <a:cubicBezTo>
                    <a:pt x="18853" y="3152"/>
                    <a:pt x="19031" y="1546"/>
                    <a:pt x="19507" y="238"/>
                  </a:cubicBezTo>
                  <a:lnTo>
                    <a:pt x="21648" y="60"/>
                  </a:lnTo>
                  <a:close/>
                </a:path>
              </a:pathLst>
            </a:custGeom>
            <a:solidFill>
              <a:srgbClr val="38ADD7">
                <a:alpha val="24000"/>
              </a:srgbClr>
            </a:solidFill>
            <a:ln w="5935" cap="flat">
              <a:noFill/>
              <a:prstDash val="solid"/>
              <a:miter/>
            </a:ln>
          </p:spPr>
          <p:txBody>
            <a:bodyPr rtlCol="0" anchor="ctr"/>
            <a:lstStyle/>
            <a:p>
              <a:endParaRPr lang="es-BO"/>
            </a:p>
          </p:txBody>
        </p:sp>
        <p:sp>
          <p:nvSpPr>
            <p:cNvPr id="472" name="Forma libre: forma 471">
              <a:extLst>
                <a:ext uri="{FF2B5EF4-FFF2-40B4-BE49-F238E27FC236}">
                  <a16:creationId xmlns:a16="http://schemas.microsoft.com/office/drawing/2014/main" id="{BB683893-081E-CC1B-D870-644B11AB2C54}"/>
                </a:ext>
              </a:extLst>
            </p:cNvPr>
            <p:cNvSpPr/>
            <p:nvPr/>
          </p:nvSpPr>
          <p:spPr>
            <a:xfrm>
              <a:off x="10828525" y="1090462"/>
              <a:ext cx="21831" cy="21954"/>
            </a:xfrm>
            <a:custGeom>
              <a:avLst/>
              <a:gdLst>
                <a:gd name="connsiteX0" fmla="*/ 10824 w 21831"/>
                <a:gd name="connsiteY0" fmla="*/ 21954 h 21954"/>
                <a:gd name="connsiteX1" fmla="*/ 0 w 21831"/>
                <a:gd name="connsiteY1" fmla="*/ 11071 h 21954"/>
                <a:gd name="connsiteX2" fmla="*/ 11478 w 21831"/>
                <a:gd name="connsiteY2" fmla="*/ 9 h 21954"/>
                <a:gd name="connsiteX3" fmla="*/ 21826 w 21831"/>
                <a:gd name="connsiteY3" fmla="*/ 11308 h 21954"/>
                <a:gd name="connsiteX4" fmla="*/ 10764 w 21831"/>
                <a:gd name="connsiteY4" fmla="*/ 21954 h 2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1" h="21954">
                  <a:moveTo>
                    <a:pt x="10824" y="21954"/>
                  </a:moveTo>
                  <a:cubicBezTo>
                    <a:pt x="4579" y="21895"/>
                    <a:pt x="59" y="17315"/>
                    <a:pt x="0" y="11071"/>
                  </a:cubicBezTo>
                  <a:cubicBezTo>
                    <a:pt x="0" y="4410"/>
                    <a:pt x="4817" y="-229"/>
                    <a:pt x="11478" y="9"/>
                  </a:cubicBezTo>
                  <a:cubicBezTo>
                    <a:pt x="17604" y="247"/>
                    <a:pt x="22005" y="5004"/>
                    <a:pt x="21826" y="11308"/>
                  </a:cubicBezTo>
                  <a:cubicBezTo>
                    <a:pt x="21707" y="17494"/>
                    <a:pt x="17009" y="22013"/>
                    <a:pt x="10764" y="21954"/>
                  </a:cubicBezTo>
                  <a:close/>
                </a:path>
              </a:pathLst>
            </a:custGeom>
            <a:solidFill>
              <a:srgbClr val="184794">
                <a:alpha val="24000"/>
              </a:srgbClr>
            </a:solidFill>
            <a:ln w="5935" cap="flat">
              <a:noFill/>
              <a:prstDash val="solid"/>
              <a:miter/>
            </a:ln>
          </p:spPr>
          <p:txBody>
            <a:bodyPr rtlCol="0" anchor="ctr"/>
            <a:lstStyle/>
            <a:p>
              <a:endParaRPr lang="es-BO"/>
            </a:p>
          </p:txBody>
        </p:sp>
        <p:sp>
          <p:nvSpPr>
            <p:cNvPr id="473" name="Forma libre: forma 472">
              <a:extLst>
                <a:ext uri="{FF2B5EF4-FFF2-40B4-BE49-F238E27FC236}">
                  <a16:creationId xmlns:a16="http://schemas.microsoft.com/office/drawing/2014/main" id="{78FBF848-AD62-622D-3297-47E151CE2B3B}"/>
                </a:ext>
              </a:extLst>
            </p:cNvPr>
            <p:cNvSpPr/>
            <p:nvPr/>
          </p:nvSpPr>
          <p:spPr>
            <a:xfrm>
              <a:off x="10826799" y="1121119"/>
              <a:ext cx="21292" cy="24049"/>
            </a:xfrm>
            <a:custGeom>
              <a:avLst/>
              <a:gdLst>
                <a:gd name="connsiteX0" fmla="*/ 21233 w 21292"/>
                <a:gd name="connsiteY0" fmla="*/ 515 h 24049"/>
                <a:gd name="connsiteX1" fmla="*/ 19747 w 21292"/>
                <a:gd name="connsiteY1" fmla="*/ 4500 h 24049"/>
                <a:gd name="connsiteX2" fmla="*/ 6901 w 21292"/>
                <a:gd name="connsiteY2" fmla="*/ 21271 h 24049"/>
                <a:gd name="connsiteX3" fmla="*/ 1726 w 21292"/>
                <a:gd name="connsiteY3" fmla="*/ 24007 h 24049"/>
                <a:gd name="connsiteX4" fmla="*/ 2 w 21292"/>
                <a:gd name="connsiteY4" fmla="*/ 15383 h 24049"/>
                <a:gd name="connsiteX5" fmla="*/ 14216 w 21292"/>
                <a:gd name="connsiteY5" fmla="*/ 39 h 24049"/>
                <a:gd name="connsiteX6" fmla="*/ 21293 w 21292"/>
                <a:gd name="connsiteY6" fmla="*/ 515 h 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2" h="24049">
                  <a:moveTo>
                    <a:pt x="21233" y="515"/>
                  </a:moveTo>
                  <a:cubicBezTo>
                    <a:pt x="20758" y="1883"/>
                    <a:pt x="20520" y="3429"/>
                    <a:pt x="19747" y="4500"/>
                  </a:cubicBezTo>
                  <a:cubicBezTo>
                    <a:pt x="15524" y="10150"/>
                    <a:pt x="11183" y="15681"/>
                    <a:pt x="6901" y="21271"/>
                  </a:cubicBezTo>
                  <a:cubicBezTo>
                    <a:pt x="5592" y="22996"/>
                    <a:pt x="4046" y="24304"/>
                    <a:pt x="1726" y="24007"/>
                  </a:cubicBezTo>
                  <a:cubicBezTo>
                    <a:pt x="1132" y="21152"/>
                    <a:pt x="61" y="18238"/>
                    <a:pt x="2" y="15383"/>
                  </a:cubicBezTo>
                  <a:cubicBezTo>
                    <a:pt x="-117" y="6998"/>
                    <a:pt x="5889" y="575"/>
                    <a:pt x="14216" y="39"/>
                  </a:cubicBezTo>
                  <a:cubicBezTo>
                    <a:pt x="16535" y="-139"/>
                    <a:pt x="18914" y="337"/>
                    <a:pt x="21293" y="515"/>
                  </a:cubicBezTo>
                  <a:close/>
                </a:path>
              </a:pathLst>
            </a:custGeom>
            <a:solidFill>
              <a:srgbClr val="184794">
                <a:alpha val="24000"/>
              </a:srgbClr>
            </a:solidFill>
            <a:ln w="5935" cap="flat">
              <a:noFill/>
              <a:prstDash val="solid"/>
              <a:miter/>
            </a:ln>
          </p:spPr>
          <p:txBody>
            <a:bodyPr rtlCol="0" anchor="ctr"/>
            <a:lstStyle/>
            <a:p>
              <a:endParaRPr lang="es-BO"/>
            </a:p>
          </p:txBody>
        </p:sp>
        <p:sp>
          <p:nvSpPr>
            <p:cNvPr id="474" name="Forma libre: forma 473">
              <a:extLst>
                <a:ext uri="{FF2B5EF4-FFF2-40B4-BE49-F238E27FC236}">
                  <a16:creationId xmlns:a16="http://schemas.microsoft.com/office/drawing/2014/main" id="{1437A58B-4B9A-B7D7-915B-06A30A431E96}"/>
                </a:ext>
              </a:extLst>
            </p:cNvPr>
            <p:cNvSpPr/>
            <p:nvPr/>
          </p:nvSpPr>
          <p:spPr>
            <a:xfrm>
              <a:off x="10829774" y="1072153"/>
              <a:ext cx="7493" cy="5596"/>
            </a:xfrm>
            <a:custGeom>
              <a:avLst/>
              <a:gdLst>
                <a:gd name="connsiteX0" fmla="*/ 0 w 7493"/>
                <a:gd name="connsiteY0" fmla="*/ 5590 h 5596"/>
                <a:gd name="connsiteX1" fmla="*/ 7493 w 7493"/>
                <a:gd name="connsiteY1" fmla="*/ 0 h 5596"/>
                <a:gd name="connsiteX2" fmla="*/ 0 w 7493"/>
                <a:gd name="connsiteY2" fmla="*/ 5590 h 5596"/>
              </a:gdLst>
              <a:ahLst/>
              <a:cxnLst>
                <a:cxn ang="0">
                  <a:pos x="connsiteX0" y="connsiteY0"/>
                </a:cxn>
                <a:cxn ang="0">
                  <a:pos x="connsiteX1" y="connsiteY1"/>
                </a:cxn>
                <a:cxn ang="0">
                  <a:pos x="connsiteX2" y="connsiteY2"/>
                </a:cxn>
              </a:cxnLst>
              <a:rect l="l" t="t" r="r" b="b"/>
              <a:pathLst>
                <a:path w="7493" h="5596">
                  <a:moveTo>
                    <a:pt x="0" y="5590"/>
                  </a:moveTo>
                  <a:cubicBezTo>
                    <a:pt x="2498" y="3747"/>
                    <a:pt x="4996" y="1844"/>
                    <a:pt x="7493" y="0"/>
                  </a:cubicBezTo>
                  <a:cubicBezTo>
                    <a:pt x="6185" y="5352"/>
                    <a:pt x="5769" y="5650"/>
                    <a:pt x="0" y="5590"/>
                  </a:cubicBezTo>
                  <a:close/>
                </a:path>
              </a:pathLst>
            </a:custGeom>
            <a:solidFill>
              <a:srgbClr val="184794">
                <a:alpha val="24000"/>
              </a:srgbClr>
            </a:solidFill>
            <a:ln w="5935" cap="flat">
              <a:noFill/>
              <a:prstDash val="solid"/>
              <a:miter/>
            </a:ln>
          </p:spPr>
          <p:txBody>
            <a:bodyPr rtlCol="0" anchor="ctr"/>
            <a:lstStyle/>
            <a:p>
              <a:endParaRPr lang="es-BO"/>
            </a:p>
          </p:txBody>
        </p:sp>
        <p:sp>
          <p:nvSpPr>
            <p:cNvPr id="475" name="Forma libre: forma 474">
              <a:extLst>
                <a:ext uri="{FF2B5EF4-FFF2-40B4-BE49-F238E27FC236}">
                  <a16:creationId xmlns:a16="http://schemas.microsoft.com/office/drawing/2014/main" id="{A9FD617B-FB69-B9E1-A116-4603A9C1BA11}"/>
                </a:ext>
              </a:extLst>
            </p:cNvPr>
            <p:cNvSpPr/>
            <p:nvPr/>
          </p:nvSpPr>
          <p:spPr>
            <a:xfrm>
              <a:off x="10888235" y="1036232"/>
              <a:ext cx="1784" cy="2022"/>
            </a:xfrm>
            <a:custGeom>
              <a:avLst/>
              <a:gdLst>
                <a:gd name="connsiteX0" fmla="*/ 0 w 1784"/>
                <a:gd name="connsiteY0" fmla="*/ 2022 h 2022"/>
                <a:gd name="connsiteX1" fmla="*/ 1784 w 1784"/>
                <a:gd name="connsiteY1" fmla="*/ 0 h 2022"/>
                <a:gd name="connsiteX2" fmla="*/ 0 w 1784"/>
                <a:gd name="connsiteY2" fmla="*/ 2022 h 2022"/>
              </a:gdLst>
              <a:ahLst/>
              <a:cxnLst>
                <a:cxn ang="0">
                  <a:pos x="connsiteX0" y="connsiteY0"/>
                </a:cxn>
                <a:cxn ang="0">
                  <a:pos x="connsiteX1" y="connsiteY1"/>
                </a:cxn>
                <a:cxn ang="0">
                  <a:pos x="connsiteX2" y="connsiteY2"/>
                </a:cxn>
              </a:cxnLst>
              <a:rect l="l" t="t" r="r" b="b"/>
              <a:pathLst>
                <a:path w="1784" h="2022">
                  <a:moveTo>
                    <a:pt x="0" y="2022"/>
                  </a:moveTo>
                  <a:lnTo>
                    <a:pt x="1784" y="0"/>
                  </a:lnTo>
                  <a:lnTo>
                    <a:pt x="0" y="2022"/>
                  </a:lnTo>
                  <a:close/>
                </a:path>
              </a:pathLst>
            </a:custGeom>
            <a:solidFill>
              <a:srgbClr val="1A73A8">
                <a:alpha val="24000"/>
              </a:srgbClr>
            </a:solidFill>
            <a:ln w="5935" cap="flat">
              <a:noFill/>
              <a:prstDash val="solid"/>
              <a:miter/>
            </a:ln>
          </p:spPr>
          <p:txBody>
            <a:bodyPr rtlCol="0" anchor="ctr"/>
            <a:lstStyle/>
            <a:p>
              <a:endParaRPr lang="es-BO"/>
            </a:p>
          </p:txBody>
        </p:sp>
        <p:sp>
          <p:nvSpPr>
            <p:cNvPr id="476" name="Forma libre: forma 475">
              <a:extLst>
                <a:ext uri="{FF2B5EF4-FFF2-40B4-BE49-F238E27FC236}">
                  <a16:creationId xmlns:a16="http://schemas.microsoft.com/office/drawing/2014/main" id="{A4071797-CF5F-C768-0211-CF517B709768}"/>
                </a:ext>
              </a:extLst>
            </p:cNvPr>
            <p:cNvSpPr/>
            <p:nvPr/>
          </p:nvSpPr>
          <p:spPr>
            <a:xfrm>
              <a:off x="10918923" y="1035934"/>
              <a:ext cx="38181" cy="35207"/>
            </a:xfrm>
            <a:custGeom>
              <a:avLst/>
              <a:gdLst>
                <a:gd name="connsiteX0" fmla="*/ 3806 w 38181"/>
                <a:gd name="connsiteY0" fmla="*/ 23135 h 35207"/>
                <a:gd name="connsiteX1" fmla="*/ 0 w 38181"/>
                <a:gd name="connsiteY1" fmla="*/ 21707 h 35207"/>
                <a:gd name="connsiteX2" fmla="*/ 9397 w 38181"/>
                <a:gd name="connsiteY2" fmla="*/ 0 h 35207"/>
                <a:gd name="connsiteX3" fmla="*/ 15106 w 38181"/>
                <a:gd name="connsiteY3" fmla="*/ 2260 h 35207"/>
                <a:gd name="connsiteX4" fmla="*/ 36338 w 38181"/>
                <a:gd name="connsiteY4" fmla="*/ 13203 h 35207"/>
                <a:gd name="connsiteX5" fmla="*/ 38181 w 38181"/>
                <a:gd name="connsiteY5" fmla="*/ 14928 h 35207"/>
                <a:gd name="connsiteX6" fmla="*/ 37765 w 38181"/>
                <a:gd name="connsiteY6" fmla="*/ 35208 h 35207"/>
                <a:gd name="connsiteX7" fmla="*/ 3747 w 38181"/>
                <a:gd name="connsiteY7" fmla="*/ 23135 h 3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81" h="35207">
                  <a:moveTo>
                    <a:pt x="3806" y="23135"/>
                  </a:moveTo>
                  <a:cubicBezTo>
                    <a:pt x="2557" y="22659"/>
                    <a:pt x="1308" y="22183"/>
                    <a:pt x="0" y="21707"/>
                  </a:cubicBezTo>
                  <a:cubicBezTo>
                    <a:pt x="3152" y="14452"/>
                    <a:pt x="6245" y="7256"/>
                    <a:pt x="9397" y="0"/>
                  </a:cubicBezTo>
                  <a:cubicBezTo>
                    <a:pt x="11300" y="714"/>
                    <a:pt x="13262" y="1308"/>
                    <a:pt x="15106" y="2260"/>
                  </a:cubicBezTo>
                  <a:cubicBezTo>
                    <a:pt x="22243" y="5828"/>
                    <a:pt x="29260" y="9516"/>
                    <a:pt x="36338" y="13203"/>
                  </a:cubicBezTo>
                  <a:lnTo>
                    <a:pt x="38181" y="14928"/>
                  </a:lnTo>
                  <a:cubicBezTo>
                    <a:pt x="38062" y="21707"/>
                    <a:pt x="37943" y="28487"/>
                    <a:pt x="37765" y="35208"/>
                  </a:cubicBezTo>
                  <a:cubicBezTo>
                    <a:pt x="27060" y="29320"/>
                    <a:pt x="15760" y="25276"/>
                    <a:pt x="3747" y="23135"/>
                  </a:cubicBezTo>
                  <a:close/>
                </a:path>
              </a:pathLst>
            </a:custGeom>
            <a:solidFill>
              <a:srgbClr val="31B6D5">
                <a:alpha val="24000"/>
              </a:srgbClr>
            </a:solidFill>
            <a:ln w="5935" cap="flat">
              <a:noFill/>
              <a:prstDash val="solid"/>
              <a:miter/>
            </a:ln>
          </p:spPr>
          <p:txBody>
            <a:bodyPr rtlCol="0" anchor="ctr"/>
            <a:lstStyle/>
            <a:p>
              <a:endParaRPr lang="es-BO"/>
            </a:p>
          </p:txBody>
        </p:sp>
        <p:sp>
          <p:nvSpPr>
            <p:cNvPr id="477" name="Forma libre: forma 476">
              <a:extLst>
                <a:ext uri="{FF2B5EF4-FFF2-40B4-BE49-F238E27FC236}">
                  <a16:creationId xmlns:a16="http://schemas.microsoft.com/office/drawing/2014/main" id="{FBC8F797-FD37-94BB-EAFF-ACC9DC19B49C}"/>
                </a:ext>
              </a:extLst>
            </p:cNvPr>
            <p:cNvSpPr/>
            <p:nvPr/>
          </p:nvSpPr>
          <p:spPr>
            <a:xfrm>
              <a:off x="11075989" y="1062151"/>
              <a:ext cx="55846" cy="55978"/>
            </a:xfrm>
            <a:custGeom>
              <a:avLst/>
              <a:gdLst>
                <a:gd name="connsiteX0" fmla="*/ 28071 w 55846"/>
                <a:gd name="connsiteY0" fmla="*/ 55915 h 55978"/>
                <a:gd name="connsiteX1" fmla="*/ 0 w 55846"/>
                <a:gd name="connsiteY1" fmla="*/ 28022 h 55978"/>
                <a:gd name="connsiteX2" fmla="*/ 28131 w 55846"/>
                <a:gd name="connsiteY2" fmla="*/ 11 h 55978"/>
                <a:gd name="connsiteX3" fmla="*/ 55845 w 55846"/>
                <a:gd name="connsiteY3" fmla="*/ 28558 h 55978"/>
                <a:gd name="connsiteX4" fmla="*/ 28071 w 55846"/>
                <a:gd name="connsiteY4" fmla="*/ 55855 h 5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6" h="55978">
                  <a:moveTo>
                    <a:pt x="28071" y="55915"/>
                  </a:moveTo>
                  <a:cubicBezTo>
                    <a:pt x="14214" y="56985"/>
                    <a:pt x="-59" y="44377"/>
                    <a:pt x="0" y="28022"/>
                  </a:cubicBezTo>
                  <a:cubicBezTo>
                    <a:pt x="119" y="11251"/>
                    <a:pt x="14095" y="-405"/>
                    <a:pt x="28131" y="11"/>
                  </a:cubicBezTo>
                  <a:cubicBezTo>
                    <a:pt x="44604" y="546"/>
                    <a:pt x="56023" y="12738"/>
                    <a:pt x="55845" y="28558"/>
                  </a:cubicBezTo>
                  <a:cubicBezTo>
                    <a:pt x="55607" y="46042"/>
                    <a:pt x="40501" y="56807"/>
                    <a:pt x="28071" y="55855"/>
                  </a:cubicBezTo>
                  <a:close/>
                </a:path>
              </a:pathLst>
            </a:custGeom>
            <a:solidFill>
              <a:srgbClr val="31B6D5">
                <a:alpha val="24000"/>
              </a:srgbClr>
            </a:solidFill>
            <a:ln w="5935" cap="flat">
              <a:noFill/>
              <a:prstDash val="solid"/>
              <a:miter/>
            </a:ln>
          </p:spPr>
          <p:txBody>
            <a:bodyPr rtlCol="0" anchor="ctr"/>
            <a:lstStyle/>
            <a:p>
              <a:endParaRPr lang="es-BO"/>
            </a:p>
          </p:txBody>
        </p:sp>
        <p:sp>
          <p:nvSpPr>
            <p:cNvPr id="478" name="Forma libre: forma 477">
              <a:extLst>
                <a:ext uri="{FF2B5EF4-FFF2-40B4-BE49-F238E27FC236}">
                  <a16:creationId xmlns:a16="http://schemas.microsoft.com/office/drawing/2014/main" id="{BA1ADD26-5A7E-1687-4332-2E739575737D}"/>
                </a:ext>
              </a:extLst>
            </p:cNvPr>
            <p:cNvSpPr/>
            <p:nvPr/>
          </p:nvSpPr>
          <p:spPr>
            <a:xfrm>
              <a:off x="10823113" y="1076019"/>
              <a:ext cx="190073" cy="143149"/>
            </a:xfrm>
            <a:custGeom>
              <a:avLst/>
              <a:gdLst>
                <a:gd name="connsiteX0" fmla="*/ 56142 w 190073"/>
                <a:gd name="connsiteY0" fmla="*/ 50789 h 143149"/>
                <a:gd name="connsiteX1" fmla="*/ 59651 w 190073"/>
                <a:gd name="connsiteY1" fmla="*/ 50789 h 143149"/>
                <a:gd name="connsiteX2" fmla="*/ 89149 w 190073"/>
                <a:gd name="connsiteY2" fmla="*/ 44842 h 143149"/>
                <a:gd name="connsiteX3" fmla="*/ 104612 w 190073"/>
                <a:gd name="connsiteY3" fmla="*/ 37824 h 143149"/>
                <a:gd name="connsiteX4" fmla="*/ 126617 w 190073"/>
                <a:gd name="connsiteY4" fmla="*/ 30628 h 143149"/>
                <a:gd name="connsiteX5" fmla="*/ 133337 w 190073"/>
                <a:gd name="connsiteY5" fmla="*/ 28725 h 143149"/>
                <a:gd name="connsiteX6" fmla="*/ 133753 w 190073"/>
                <a:gd name="connsiteY6" fmla="*/ 28904 h 143149"/>
                <a:gd name="connsiteX7" fmla="*/ 146540 w 190073"/>
                <a:gd name="connsiteY7" fmla="*/ 31580 h 143149"/>
                <a:gd name="connsiteX8" fmla="*/ 154806 w 190073"/>
                <a:gd name="connsiteY8" fmla="*/ 34553 h 143149"/>
                <a:gd name="connsiteX9" fmla="*/ 164560 w 190073"/>
                <a:gd name="connsiteY9" fmla="*/ 43236 h 143149"/>
                <a:gd name="connsiteX10" fmla="*/ 155758 w 190073"/>
                <a:gd name="connsiteY10" fmla="*/ 16771 h 143149"/>
                <a:gd name="connsiteX11" fmla="*/ 155580 w 190073"/>
                <a:gd name="connsiteY11" fmla="*/ 14452 h 143149"/>
                <a:gd name="connsiteX12" fmla="*/ 155580 w 190073"/>
                <a:gd name="connsiteY12" fmla="*/ 0 h 143149"/>
                <a:gd name="connsiteX13" fmla="*/ 159029 w 190073"/>
                <a:gd name="connsiteY13" fmla="*/ 4163 h 143149"/>
                <a:gd name="connsiteX14" fmla="*/ 177465 w 190073"/>
                <a:gd name="connsiteY14" fmla="*/ 48886 h 143149"/>
                <a:gd name="connsiteX15" fmla="*/ 190073 w 190073"/>
                <a:gd name="connsiteY15" fmla="*/ 67442 h 143149"/>
                <a:gd name="connsiteX16" fmla="*/ 183650 w 190073"/>
                <a:gd name="connsiteY16" fmla="*/ 71307 h 143149"/>
                <a:gd name="connsiteX17" fmla="*/ 181391 w 190073"/>
                <a:gd name="connsiteY17" fmla="*/ 70594 h 143149"/>
                <a:gd name="connsiteX18" fmla="*/ 159207 w 190073"/>
                <a:gd name="connsiteY18" fmla="*/ 52752 h 143149"/>
                <a:gd name="connsiteX19" fmla="*/ 157958 w 190073"/>
                <a:gd name="connsiteY19" fmla="*/ 51562 h 143149"/>
                <a:gd name="connsiteX20" fmla="*/ 131612 w 190073"/>
                <a:gd name="connsiteY20" fmla="*/ 45615 h 143149"/>
                <a:gd name="connsiteX21" fmla="*/ 77730 w 190073"/>
                <a:gd name="connsiteY21" fmla="*/ 63457 h 143149"/>
                <a:gd name="connsiteX22" fmla="*/ 53941 w 190073"/>
                <a:gd name="connsiteY22" fmla="*/ 106455 h 143149"/>
                <a:gd name="connsiteX23" fmla="*/ 53347 w 190073"/>
                <a:gd name="connsiteY23" fmla="*/ 108656 h 143149"/>
                <a:gd name="connsiteX24" fmla="*/ 52752 w 190073"/>
                <a:gd name="connsiteY24" fmla="*/ 114127 h 143149"/>
                <a:gd name="connsiteX25" fmla="*/ 52752 w 190073"/>
                <a:gd name="connsiteY25" fmla="*/ 121383 h 143149"/>
                <a:gd name="connsiteX26" fmla="*/ 52811 w 190073"/>
                <a:gd name="connsiteY26" fmla="*/ 124892 h 143149"/>
                <a:gd name="connsiteX27" fmla="*/ 48292 w 190073"/>
                <a:gd name="connsiteY27" fmla="*/ 130006 h 143149"/>
                <a:gd name="connsiteX28" fmla="*/ 28249 w 190073"/>
                <a:gd name="connsiteY28" fmla="*/ 143150 h 143149"/>
                <a:gd name="connsiteX29" fmla="*/ 26168 w 190073"/>
                <a:gd name="connsiteY29" fmla="*/ 142912 h 143149"/>
                <a:gd name="connsiteX30" fmla="*/ 18615 w 190073"/>
                <a:gd name="connsiteY30" fmla="*/ 136667 h 143149"/>
                <a:gd name="connsiteX31" fmla="*/ 0 w 190073"/>
                <a:gd name="connsiteY31" fmla="*/ 130244 h 143149"/>
                <a:gd name="connsiteX32" fmla="*/ 3271 w 190073"/>
                <a:gd name="connsiteY32" fmla="*/ 126022 h 143149"/>
                <a:gd name="connsiteX33" fmla="*/ 5412 w 190073"/>
                <a:gd name="connsiteY33" fmla="*/ 121205 h 143149"/>
                <a:gd name="connsiteX34" fmla="*/ 7553 w 190073"/>
                <a:gd name="connsiteY34" fmla="*/ 121145 h 143149"/>
                <a:gd name="connsiteX35" fmla="*/ 14690 w 190073"/>
                <a:gd name="connsiteY35" fmla="*/ 121859 h 143149"/>
                <a:gd name="connsiteX36" fmla="*/ 30390 w 190073"/>
                <a:gd name="connsiteY36" fmla="*/ 94501 h 143149"/>
                <a:gd name="connsiteX37" fmla="*/ 27417 w 190073"/>
                <a:gd name="connsiteY37" fmla="*/ 93074 h 143149"/>
                <a:gd name="connsiteX38" fmla="*/ 27179 w 190073"/>
                <a:gd name="connsiteY38" fmla="*/ 90636 h 143149"/>
                <a:gd name="connsiteX39" fmla="*/ 32591 w 190073"/>
                <a:gd name="connsiteY39" fmla="*/ 87781 h 143149"/>
                <a:gd name="connsiteX40" fmla="*/ 55904 w 190073"/>
                <a:gd name="connsiteY40" fmla="*/ 52514 h 143149"/>
                <a:gd name="connsiteX41" fmla="*/ 56201 w 190073"/>
                <a:gd name="connsiteY41" fmla="*/ 50730 h 14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0073" h="143149">
                  <a:moveTo>
                    <a:pt x="56142" y="50789"/>
                  </a:moveTo>
                  <a:lnTo>
                    <a:pt x="59651" y="50789"/>
                  </a:lnTo>
                  <a:cubicBezTo>
                    <a:pt x="70058" y="51741"/>
                    <a:pt x="79752" y="49065"/>
                    <a:pt x="89149" y="44842"/>
                  </a:cubicBezTo>
                  <a:cubicBezTo>
                    <a:pt x="94323" y="42523"/>
                    <a:pt x="99438" y="40084"/>
                    <a:pt x="104612" y="37824"/>
                  </a:cubicBezTo>
                  <a:cubicBezTo>
                    <a:pt x="111689" y="34732"/>
                    <a:pt x="118766" y="31461"/>
                    <a:pt x="126617" y="30628"/>
                  </a:cubicBezTo>
                  <a:cubicBezTo>
                    <a:pt x="129055" y="30688"/>
                    <a:pt x="131791" y="31877"/>
                    <a:pt x="133337" y="28725"/>
                  </a:cubicBezTo>
                  <a:lnTo>
                    <a:pt x="133753" y="28904"/>
                  </a:lnTo>
                  <a:cubicBezTo>
                    <a:pt x="138154" y="29082"/>
                    <a:pt x="142496" y="29260"/>
                    <a:pt x="146540" y="31580"/>
                  </a:cubicBezTo>
                  <a:cubicBezTo>
                    <a:pt x="149038" y="33007"/>
                    <a:pt x="152071" y="33602"/>
                    <a:pt x="154806" y="34553"/>
                  </a:cubicBezTo>
                  <a:cubicBezTo>
                    <a:pt x="157542" y="37468"/>
                    <a:pt x="159862" y="40917"/>
                    <a:pt x="164560" y="43236"/>
                  </a:cubicBezTo>
                  <a:cubicBezTo>
                    <a:pt x="163906" y="32888"/>
                    <a:pt x="161884" y="24146"/>
                    <a:pt x="155758" y="16771"/>
                  </a:cubicBezTo>
                  <a:lnTo>
                    <a:pt x="155580" y="14452"/>
                  </a:lnTo>
                  <a:lnTo>
                    <a:pt x="155580" y="0"/>
                  </a:lnTo>
                  <a:cubicBezTo>
                    <a:pt x="158315" y="595"/>
                    <a:pt x="158672" y="2498"/>
                    <a:pt x="159029" y="4163"/>
                  </a:cubicBezTo>
                  <a:cubicBezTo>
                    <a:pt x="162300" y="20280"/>
                    <a:pt x="169734" y="34672"/>
                    <a:pt x="177465" y="48886"/>
                  </a:cubicBezTo>
                  <a:cubicBezTo>
                    <a:pt x="181034" y="55428"/>
                    <a:pt x="185851" y="61256"/>
                    <a:pt x="190073" y="67442"/>
                  </a:cubicBezTo>
                  <a:cubicBezTo>
                    <a:pt x="187932" y="68750"/>
                    <a:pt x="185791" y="69999"/>
                    <a:pt x="183650" y="71307"/>
                  </a:cubicBezTo>
                  <a:lnTo>
                    <a:pt x="181391" y="70594"/>
                  </a:lnTo>
                  <a:cubicBezTo>
                    <a:pt x="175503" y="62803"/>
                    <a:pt x="167355" y="57807"/>
                    <a:pt x="159207" y="52752"/>
                  </a:cubicBezTo>
                  <a:cubicBezTo>
                    <a:pt x="158791" y="52336"/>
                    <a:pt x="158434" y="51681"/>
                    <a:pt x="157958" y="51562"/>
                  </a:cubicBezTo>
                  <a:cubicBezTo>
                    <a:pt x="149216" y="49540"/>
                    <a:pt x="140414" y="47578"/>
                    <a:pt x="131612" y="45615"/>
                  </a:cubicBezTo>
                  <a:cubicBezTo>
                    <a:pt x="111094" y="43950"/>
                    <a:pt x="93074" y="50016"/>
                    <a:pt x="77730" y="63457"/>
                  </a:cubicBezTo>
                  <a:cubicBezTo>
                    <a:pt x="64706" y="74816"/>
                    <a:pt x="56142" y="88971"/>
                    <a:pt x="53941" y="106455"/>
                  </a:cubicBezTo>
                  <a:lnTo>
                    <a:pt x="53347" y="108656"/>
                  </a:lnTo>
                  <a:lnTo>
                    <a:pt x="52752" y="114127"/>
                  </a:lnTo>
                  <a:lnTo>
                    <a:pt x="52752" y="121383"/>
                  </a:lnTo>
                  <a:cubicBezTo>
                    <a:pt x="52752" y="122572"/>
                    <a:pt x="52752" y="123702"/>
                    <a:pt x="52811" y="124892"/>
                  </a:cubicBezTo>
                  <a:cubicBezTo>
                    <a:pt x="52336" y="127509"/>
                    <a:pt x="50314" y="128698"/>
                    <a:pt x="48292" y="130006"/>
                  </a:cubicBezTo>
                  <a:cubicBezTo>
                    <a:pt x="41571" y="134288"/>
                    <a:pt x="34137" y="137559"/>
                    <a:pt x="28249" y="143150"/>
                  </a:cubicBezTo>
                  <a:lnTo>
                    <a:pt x="26168" y="142912"/>
                  </a:lnTo>
                  <a:cubicBezTo>
                    <a:pt x="23670" y="140830"/>
                    <a:pt x="21291" y="138511"/>
                    <a:pt x="18615" y="136667"/>
                  </a:cubicBezTo>
                  <a:cubicBezTo>
                    <a:pt x="13024" y="132921"/>
                    <a:pt x="6542" y="131434"/>
                    <a:pt x="0" y="130244"/>
                  </a:cubicBezTo>
                  <a:cubicBezTo>
                    <a:pt x="1130" y="128817"/>
                    <a:pt x="2379" y="127509"/>
                    <a:pt x="3271" y="126022"/>
                  </a:cubicBezTo>
                  <a:cubicBezTo>
                    <a:pt x="4163" y="124535"/>
                    <a:pt x="4698" y="122810"/>
                    <a:pt x="5412" y="121205"/>
                  </a:cubicBezTo>
                  <a:cubicBezTo>
                    <a:pt x="6126" y="121205"/>
                    <a:pt x="6839" y="121205"/>
                    <a:pt x="7553" y="121145"/>
                  </a:cubicBezTo>
                  <a:cubicBezTo>
                    <a:pt x="9932" y="121383"/>
                    <a:pt x="12311" y="121859"/>
                    <a:pt x="14690" y="121859"/>
                  </a:cubicBezTo>
                  <a:cubicBezTo>
                    <a:pt x="27952" y="121859"/>
                    <a:pt x="36873" y="106455"/>
                    <a:pt x="30390" y="94501"/>
                  </a:cubicBezTo>
                  <a:cubicBezTo>
                    <a:pt x="29974" y="93728"/>
                    <a:pt x="28428" y="93550"/>
                    <a:pt x="27417" y="93074"/>
                  </a:cubicBezTo>
                  <a:lnTo>
                    <a:pt x="27179" y="90636"/>
                  </a:lnTo>
                  <a:cubicBezTo>
                    <a:pt x="29439" y="90636"/>
                    <a:pt x="31282" y="89565"/>
                    <a:pt x="32591" y="87781"/>
                  </a:cubicBezTo>
                  <a:cubicBezTo>
                    <a:pt x="40798" y="76303"/>
                    <a:pt x="48767" y="64706"/>
                    <a:pt x="55904" y="52514"/>
                  </a:cubicBezTo>
                  <a:cubicBezTo>
                    <a:pt x="56201" y="52038"/>
                    <a:pt x="56142" y="51325"/>
                    <a:pt x="56201" y="50730"/>
                  </a:cubicBezTo>
                  <a:close/>
                </a:path>
              </a:pathLst>
            </a:custGeom>
            <a:solidFill>
              <a:srgbClr val="31B6D5">
                <a:alpha val="24000"/>
              </a:srgbClr>
            </a:solidFill>
            <a:ln w="5935" cap="flat">
              <a:noFill/>
              <a:prstDash val="solid"/>
              <a:miter/>
            </a:ln>
          </p:spPr>
          <p:txBody>
            <a:bodyPr rtlCol="0" anchor="ctr"/>
            <a:lstStyle/>
            <a:p>
              <a:endParaRPr lang="es-BO"/>
            </a:p>
          </p:txBody>
        </p:sp>
        <p:sp>
          <p:nvSpPr>
            <p:cNvPr id="479" name="Forma libre: forma 478">
              <a:extLst>
                <a:ext uri="{FF2B5EF4-FFF2-40B4-BE49-F238E27FC236}">
                  <a16:creationId xmlns:a16="http://schemas.microsoft.com/office/drawing/2014/main" id="{F926EC04-2DE7-D85B-413E-AC6641FD113F}"/>
                </a:ext>
              </a:extLst>
            </p:cNvPr>
            <p:cNvSpPr/>
            <p:nvPr/>
          </p:nvSpPr>
          <p:spPr>
            <a:xfrm>
              <a:off x="10881941" y="1059147"/>
              <a:ext cx="75639" cy="67912"/>
            </a:xfrm>
            <a:custGeom>
              <a:avLst/>
              <a:gdLst>
                <a:gd name="connsiteX0" fmla="*/ 67789 w 75639"/>
                <a:gd name="connsiteY0" fmla="*/ 47559 h 67912"/>
                <a:gd name="connsiteX1" fmla="*/ 45784 w 75639"/>
                <a:gd name="connsiteY1" fmla="*/ 54755 h 67912"/>
                <a:gd name="connsiteX2" fmla="*/ 30321 w 75639"/>
                <a:gd name="connsiteY2" fmla="*/ 61773 h 67912"/>
                <a:gd name="connsiteX3" fmla="*/ 823 w 75639"/>
                <a:gd name="connsiteY3" fmla="*/ 67720 h 67912"/>
                <a:gd name="connsiteX4" fmla="*/ 882 w 75639"/>
                <a:gd name="connsiteY4" fmla="*/ 62784 h 67912"/>
                <a:gd name="connsiteX5" fmla="*/ 18843 w 75639"/>
                <a:gd name="connsiteY5" fmla="*/ 31561 h 67912"/>
                <a:gd name="connsiteX6" fmla="*/ 32462 w 75639"/>
                <a:gd name="connsiteY6" fmla="*/ 5155 h 67912"/>
                <a:gd name="connsiteX7" fmla="*/ 40788 w 75639"/>
                <a:gd name="connsiteY7" fmla="*/ 40 h 67912"/>
                <a:gd name="connsiteX8" fmla="*/ 74807 w 75639"/>
                <a:gd name="connsiteY8" fmla="*/ 12113 h 67912"/>
                <a:gd name="connsiteX9" fmla="*/ 75639 w 75639"/>
                <a:gd name="connsiteY9" fmla="*/ 15146 h 67912"/>
                <a:gd name="connsiteX10" fmla="*/ 74985 w 75639"/>
                <a:gd name="connsiteY10" fmla="*/ 45953 h 67912"/>
                <a:gd name="connsiteX11" fmla="*/ 74569 w 75639"/>
                <a:gd name="connsiteY11" fmla="*/ 45775 h 67912"/>
                <a:gd name="connsiteX12" fmla="*/ 67848 w 75639"/>
                <a:gd name="connsiteY12" fmla="*/ 47678 h 6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39" h="67912">
                  <a:moveTo>
                    <a:pt x="67789" y="47559"/>
                  </a:moveTo>
                  <a:cubicBezTo>
                    <a:pt x="59938" y="48391"/>
                    <a:pt x="52861" y="51603"/>
                    <a:pt x="45784" y="54755"/>
                  </a:cubicBezTo>
                  <a:cubicBezTo>
                    <a:pt x="40610" y="57015"/>
                    <a:pt x="35436" y="59453"/>
                    <a:pt x="30321" y="61773"/>
                  </a:cubicBezTo>
                  <a:cubicBezTo>
                    <a:pt x="20925" y="65995"/>
                    <a:pt x="11231" y="68671"/>
                    <a:pt x="823" y="67720"/>
                  </a:cubicBezTo>
                  <a:cubicBezTo>
                    <a:pt x="-426" y="66055"/>
                    <a:pt x="-129" y="64568"/>
                    <a:pt x="882" y="62784"/>
                  </a:cubicBezTo>
                  <a:cubicBezTo>
                    <a:pt x="6949" y="52435"/>
                    <a:pt x="13015" y="42087"/>
                    <a:pt x="18843" y="31561"/>
                  </a:cubicBezTo>
                  <a:cubicBezTo>
                    <a:pt x="23660" y="22878"/>
                    <a:pt x="28359" y="14135"/>
                    <a:pt x="32462" y="5155"/>
                  </a:cubicBezTo>
                  <a:cubicBezTo>
                    <a:pt x="34306" y="1051"/>
                    <a:pt x="36804" y="-257"/>
                    <a:pt x="40788" y="40"/>
                  </a:cubicBezTo>
                  <a:cubicBezTo>
                    <a:pt x="52802" y="2241"/>
                    <a:pt x="64161" y="6226"/>
                    <a:pt x="74807" y="12113"/>
                  </a:cubicBezTo>
                  <a:cubicBezTo>
                    <a:pt x="75104" y="13124"/>
                    <a:pt x="75342" y="14135"/>
                    <a:pt x="75639" y="15146"/>
                  </a:cubicBezTo>
                  <a:cubicBezTo>
                    <a:pt x="75401" y="25435"/>
                    <a:pt x="75223" y="35664"/>
                    <a:pt x="74985" y="45953"/>
                  </a:cubicBezTo>
                  <a:lnTo>
                    <a:pt x="74569" y="45775"/>
                  </a:lnTo>
                  <a:cubicBezTo>
                    <a:pt x="72309" y="46429"/>
                    <a:pt x="70108" y="47024"/>
                    <a:pt x="67848" y="47678"/>
                  </a:cubicBezTo>
                  <a:close/>
                </a:path>
              </a:pathLst>
            </a:custGeom>
            <a:solidFill>
              <a:srgbClr val="184794">
                <a:alpha val="24000"/>
              </a:srgbClr>
            </a:solidFill>
            <a:ln w="5935" cap="flat">
              <a:noFill/>
              <a:prstDash val="solid"/>
              <a:miter/>
            </a:ln>
          </p:spPr>
          <p:txBody>
            <a:bodyPr rtlCol="0" anchor="ctr"/>
            <a:lstStyle/>
            <a:p>
              <a:endParaRPr lang="es-BO"/>
            </a:p>
          </p:txBody>
        </p:sp>
        <p:sp>
          <p:nvSpPr>
            <p:cNvPr id="480" name="Forma libre: forma 479">
              <a:extLst>
                <a:ext uri="{FF2B5EF4-FFF2-40B4-BE49-F238E27FC236}">
                  <a16:creationId xmlns:a16="http://schemas.microsoft.com/office/drawing/2014/main" id="{4A30D99F-6FF0-4284-8613-1AFD1260BABB}"/>
                </a:ext>
              </a:extLst>
            </p:cNvPr>
            <p:cNvSpPr/>
            <p:nvPr/>
          </p:nvSpPr>
          <p:spPr>
            <a:xfrm>
              <a:off x="10956866" y="1074163"/>
              <a:ext cx="22064" cy="36468"/>
            </a:xfrm>
            <a:custGeom>
              <a:avLst/>
              <a:gdLst>
                <a:gd name="connsiteX0" fmla="*/ 0 w 22064"/>
                <a:gd name="connsiteY0" fmla="*/ 30819 h 36468"/>
                <a:gd name="connsiteX1" fmla="*/ 654 w 22064"/>
                <a:gd name="connsiteY1" fmla="*/ 12 h 36468"/>
                <a:gd name="connsiteX2" fmla="*/ 8326 w 22064"/>
                <a:gd name="connsiteY2" fmla="*/ 3700 h 36468"/>
                <a:gd name="connsiteX3" fmla="*/ 21886 w 22064"/>
                <a:gd name="connsiteY3" fmla="*/ 16367 h 36468"/>
                <a:gd name="connsiteX4" fmla="*/ 22064 w 22064"/>
                <a:gd name="connsiteY4" fmla="*/ 18687 h 36468"/>
                <a:gd name="connsiteX5" fmla="*/ 21410 w 22064"/>
                <a:gd name="connsiteY5" fmla="*/ 23028 h 36468"/>
                <a:gd name="connsiteX6" fmla="*/ 21113 w 22064"/>
                <a:gd name="connsiteY6" fmla="*/ 36469 h 36468"/>
                <a:gd name="connsiteX7" fmla="*/ 12846 w 22064"/>
                <a:gd name="connsiteY7" fmla="*/ 33495 h 36468"/>
                <a:gd name="connsiteX8" fmla="*/ 59 w 22064"/>
                <a:gd name="connsiteY8" fmla="*/ 30819 h 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4" h="36468">
                  <a:moveTo>
                    <a:pt x="0" y="30819"/>
                  </a:moveTo>
                  <a:cubicBezTo>
                    <a:pt x="238" y="20530"/>
                    <a:pt x="416" y="10301"/>
                    <a:pt x="654" y="12"/>
                  </a:cubicBezTo>
                  <a:cubicBezTo>
                    <a:pt x="3925" y="-166"/>
                    <a:pt x="6126" y="1618"/>
                    <a:pt x="8326" y="3700"/>
                  </a:cubicBezTo>
                  <a:cubicBezTo>
                    <a:pt x="12787" y="7982"/>
                    <a:pt x="17366" y="12145"/>
                    <a:pt x="21886" y="16367"/>
                  </a:cubicBezTo>
                  <a:cubicBezTo>
                    <a:pt x="21886" y="17140"/>
                    <a:pt x="22005" y="17913"/>
                    <a:pt x="22064" y="18687"/>
                  </a:cubicBezTo>
                  <a:cubicBezTo>
                    <a:pt x="21826" y="20114"/>
                    <a:pt x="21410" y="21541"/>
                    <a:pt x="21410" y="23028"/>
                  </a:cubicBezTo>
                  <a:cubicBezTo>
                    <a:pt x="21232" y="27489"/>
                    <a:pt x="21232" y="32008"/>
                    <a:pt x="21113" y="36469"/>
                  </a:cubicBezTo>
                  <a:cubicBezTo>
                    <a:pt x="18317" y="35517"/>
                    <a:pt x="15344" y="34982"/>
                    <a:pt x="12846" y="33495"/>
                  </a:cubicBezTo>
                  <a:cubicBezTo>
                    <a:pt x="8802" y="31176"/>
                    <a:pt x="4460" y="30938"/>
                    <a:pt x="59" y="30819"/>
                  </a:cubicBezTo>
                  <a:close/>
                </a:path>
              </a:pathLst>
            </a:custGeom>
            <a:solidFill>
              <a:srgbClr val="38ADD7">
                <a:alpha val="24000"/>
              </a:srgbClr>
            </a:solidFill>
            <a:ln w="5935" cap="flat">
              <a:noFill/>
              <a:prstDash val="solid"/>
              <a:miter/>
            </a:ln>
          </p:spPr>
          <p:txBody>
            <a:bodyPr rtlCol="0" anchor="ctr"/>
            <a:lstStyle/>
            <a:p>
              <a:endParaRPr lang="es-BO"/>
            </a:p>
          </p:txBody>
        </p:sp>
        <p:sp>
          <p:nvSpPr>
            <p:cNvPr id="481" name="Forma libre: forma 480">
              <a:extLst>
                <a:ext uri="{FF2B5EF4-FFF2-40B4-BE49-F238E27FC236}">
                  <a16:creationId xmlns:a16="http://schemas.microsoft.com/office/drawing/2014/main" id="{FCB21F3D-B4F2-9EA5-EEC5-C4781F405488}"/>
                </a:ext>
              </a:extLst>
            </p:cNvPr>
            <p:cNvSpPr/>
            <p:nvPr/>
          </p:nvSpPr>
          <p:spPr>
            <a:xfrm>
              <a:off x="11000509" y="1155474"/>
              <a:ext cx="164926" cy="109607"/>
            </a:xfrm>
            <a:custGeom>
              <a:avLst/>
              <a:gdLst>
                <a:gd name="connsiteX0" fmla="*/ 164748 w 164926"/>
                <a:gd name="connsiteY0" fmla="*/ 119 h 109607"/>
                <a:gd name="connsiteX1" fmla="*/ 144944 w 164926"/>
                <a:gd name="connsiteY1" fmla="*/ 47697 h 109607"/>
                <a:gd name="connsiteX2" fmla="*/ 140900 w 164926"/>
                <a:gd name="connsiteY2" fmla="*/ 53466 h 109607"/>
                <a:gd name="connsiteX3" fmla="*/ 139532 w 164926"/>
                <a:gd name="connsiteY3" fmla="*/ 54893 h 109607"/>
                <a:gd name="connsiteX4" fmla="*/ 139710 w 164926"/>
                <a:gd name="connsiteY4" fmla="*/ 54893 h 109607"/>
                <a:gd name="connsiteX5" fmla="*/ 132990 w 164926"/>
                <a:gd name="connsiteY5" fmla="*/ 56856 h 109607"/>
                <a:gd name="connsiteX6" fmla="*/ 68463 w 164926"/>
                <a:gd name="connsiteY6" fmla="*/ 105623 h 109607"/>
                <a:gd name="connsiteX7" fmla="*/ 66738 w 164926"/>
                <a:gd name="connsiteY7" fmla="*/ 108715 h 109607"/>
                <a:gd name="connsiteX8" fmla="*/ 63110 w 164926"/>
                <a:gd name="connsiteY8" fmla="*/ 108834 h 109607"/>
                <a:gd name="connsiteX9" fmla="*/ 5243 w 164926"/>
                <a:gd name="connsiteY9" fmla="*/ 109608 h 109607"/>
                <a:gd name="connsiteX10" fmla="*/ 10 w 164926"/>
                <a:gd name="connsiteY10" fmla="*/ 108894 h 109607"/>
                <a:gd name="connsiteX11" fmla="*/ 3697 w 164926"/>
                <a:gd name="connsiteY11" fmla="*/ 104374 h 109607"/>
                <a:gd name="connsiteX12" fmla="*/ 23680 w 164926"/>
                <a:gd name="connsiteY12" fmla="*/ 84272 h 109607"/>
                <a:gd name="connsiteX13" fmla="*/ 29092 w 164926"/>
                <a:gd name="connsiteY13" fmla="*/ 77255 h 109607"/>
                <a:gd name="connsiteX14" fmla="*/ 42414 w 164926"/>
                <a:gd name="connsiteY14" fmla="*/ 76779 h 109607"/>
                <a:gd name="connsiteX15" fmla="*/ 67273 w 164926"/>
                <a:gd name="connsiteY15" fmla="*/ 59829 h 109607"/>
                <a:gd name="connsiteX16" fmla="*/ 62396 w 164926"/>
                <a:gd name="connsiteY16" fmla="*/ 31342 h 109607"/>
                <a:gd name="connsiteX17" fmla="*/ 46993 w 164926"/>
                <a:gd name="connsiteY17" fmla="*/ 20577 h 109607"/>
                <a:gd name="connsiteX18" fmla="*/ 46636 w 164926"/>
                <a:gd name="connsiteY18" fmla="*/ 11478 h 109607"/>
                <a:gd name="connsiteX19" fmla="*/ 47409 w 164926"/>
                <a:gd name="connsiteY19" fmla="*/ 11181 h 109607"/>
                <a:gd name="connsiteX20" fmla="*/ 76372 w 164926"/>
                <a:gd name="connsiteY20" fmla="*/ 6601 h 109607"/>
                <a:gd name="connsiteX21" fmla="*/ 83390 w 164926"/>
                <a:gd name="connsiteY21" fmla="*/ 5769 h 109607"/>
                <a:gd name="connsiteX22" fmla="*/ 85115 w 164926"/>
                <a:gd name="connsiteY22" fmla="*/ 5769 h 109607"/>
                <a:gd name="connsiteX23" fmla="*/ 93381 w 164926"/>
                <a:gd name="connsiteY23" fmla="*/ 17961 h 109607"/>
                <a:gd name="connsiteX24" fmla="*/ 105216 w 164926"/>
                <a:gd name="connsiteY24" fmla="*/ 21351 h 109607"/>
                <a:gd name="connsiteX25" fmla="*/ 118717 w 164926"/>
                <a:gd name="connsiteY25" fmla="*/ 14868 h 109607"/>
                <a:gd name="connsiteX26" fmla="*/ 123474 w 164926"/>
                <a:gd name="connsiteY26" fmla="*/ 1844 h 109607"/>
                <a:gd name="connsiteX27" fmla="*/ 123831 w 164926"/>
                <a:gd name="connsiteY27" fmla="*/ 0 h 109607"/>
                <a:gd name="connsiteX28" fmla="*/ 131801 w 164926"/>
                <a:gd name="connsiteY28" fmla="*/ 535 h 109607"/>
                <a:gd name="connsiteX29" fmla="*/ 164927 w 164926"/>
                <a:gd name="connsiteY29" fmla="*/ 60 h 109607"/>
                <a:gd name="connsiteX30" fmla="*/ 93025 w 164926"/>
                <a:gd name="connsiteY30" fmla="*/ 62149 h 109607"/>
                <a:gd name="connsiteX31" fmla="*/ 106525 w 164926"/>
                <a:gd name="connsiteY31" fmla="*/ 48173 h 109607"/>
                <a:gd name="connsiteX32" fmla="*/ 92133 w 164926"/>
                <a:gd name="connsiteY32" fmla="*/ 34910 h 109607"/>
                <a:gd name="connsiteX33" fmla="*/ 79346 w 164926"/>
                <a:gd name="connsiteY33" fmla="*/ 48589 h 109607"/>
                <a:gd name="connsiteX34" fmla="*/ 93025 w 164926"/>
                <a:gd name="connsiteY34" fmla="*/ 62149 h 10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926" h="109607">
                  <a:moveTo>
                    <a:pt x="164748" y="119"/>
                  </a:moveTo>
                  <a:cubicBezTo>
                    <a:pt x="160050" y="16771"/>
                    <a:pt x="153211" y="32531"/>
                    <a:pt x="144944" y="47697"/>
                  </a:cubicBezTo>
                  <a:cubicBezTo>
                    <a:pt x="143576" y="49600"/>
                    <a:pt x="142208" y="51562"/>
                    <a:pt x="140900" y="53466"/>
                  </a:cubicBezTo>
                  <a:cubicBezTo>
                    <a:pt x="140424" y="53941"/>
                    <a:pt x="140008" y="54417"/>
                    <a:pt x="139532" y="54893"/>
                  </a:cubicBezTo>
                  <a:lnTo>
                    <a:pt x="139710" y="54893"/>
                  </a:lnTo>
                  <a:cubicBezTo>
                    <a:pt x="137153" y="54536"/>
                    <a:pt x="135131" y="55607"/>
                    <a:pt x="132990" y="56856"/>
                  </a:cubicBezTo>
                  <a:cubicBezTo>
                    <a:pt x="109439" y="70415"/>
                    <a:pt x="88445" y="87365"/>
                    <a:pt x="68463" y="105623"/>
                  </a:cubicBezTo>
                  <a:cubicBezTo>
                    <a:pt x="67630" y="106396"/>
                    <a:pt x="67273" y="107704"/>
                    <a:pt x="66738" y="108715"/>
                  </a:cubicBezTo>
                  <a:cubicBezTo>
                    <a:pt x="65548" y="108715"/>
                    <a:pt x="64299" y="108834"/>
                    <a:pt x="63110" y="108834"/>
                  </a:cubicBezTo>
                  <a:cubicBezTo>
                    <a:pt x="43841" y="109132"/>
                    <a:pt x="24513" y="109429"/>
                    <a:pt x="5243" y="109608"/>
                  </a:cubicBezTo>
                  <a:cubicBezTo>
                    <a:pt x="3519" y="109608"/>
                    <a:pt x="1735" y="109132"/>
                    <a:pt x="10" y="108894"/>
                  </a:cubicBezTo>
                  <a:cubicBezTo>
                    <a:pt x="-168" y="106277"/>
                    <a:pt x="2091" y="105504"/>
                    <a:pt x="3697" y="104374"/>
                  </a:cubicBezTo>
                  <a:cubicBezTo>
                    <a:pt x="11429" y="98724"/>
                    <a:pt x="17911" y="91825"/>
                    <a:pt x="23680" y="84272"/>
                  </a:cubicBezTo>
                  <a:cubicBezTo>
                    <a:pt x="25464" y="81953"/>
                    <a:pt x="27248" y="79633"/>
                    <a:pt x="29092" y="77255"/>
                  </a:cubicBezTo>
                  <a:cubicBezTo>
                    <a:pt x="33612" y="78444"/>
                    <a:pt x="37953" y="77255"/>
                    <a:pt x="42414" y="76779"/>
                  </a:cubicBezTo>
                  <a:cubicBezTo>
                    <a:pt x="53832" y="75530"/>
                    <a:pt x="61861" y="69761"/>
                    <a:pt x="67273" y="59829"/>
                  </a:cubicBezTo>
                  <a:cubicBezTo>
                    <a:pt x="72685" y="49897"/>
                    <a:pt x="71079" y="38479"/>
                    <a:pt x="62396" y="31342"/>
                  </a:cubicBezTo>
                  <a:cubicBezTo>
                    <a:pt x="57579" y="27357"/>
                    <a:pt x="52167" y="24146"/>
                    <a:pt x="46993" y="20577"/>
                  </a:cubicBezTo>
                  <a:lnTo>
                    <a:pt x="46636" y="11478"/>
                  </a:lnTo>
                  <a:lnTo>
                    <a:pt x="47409" y="11181"/>
                  </a:lnTo>
                  <a:cubicBezTo>
                    <a:pt x="57044" y="9634"/>
                    <a:pt x="66738" y="8088"/>
                    <a:pt x="76372" y="6601"/>
                  </a:cubicBezTo>
                  <a:cubicBezTo>
                    <a:pt x="78692" y="6245"/>
                    <a:pt x="81071" y="6007"/>
                    <a:pt x="83390" y="5769"/>
                  </a:cubicBezTo>
                  <a:cubicBezTo>
                    <a:pt x="83985" y="5769"/>
                    <a:pt x="84520" y="5769"/>
                    <a:pt x="85115" y="5769"/>
                  </a:cubicBezTo>
                  <a:cubicBezTo>
                    <a:pt x="85353" y="11538"/>
                    <a:pt x="89218" y="14868"/>
                    <a:pt x="93381" y="17961"/>
                  </a:cubicBezTo>
                  <a:cubicBezTo>
                    <a:pt x="96831" y="20577"/>
                    <a:pt x="100934" y="21826"/>
                    <a:pt x="105216" y="21351"/>
                  </a:cubicBezTo>
                  <a:cubicBezTo>
                    <a:pt x="110391" y="20756"/>
                    <a:pt x="115089" y="18793"/>
                    <a:pt x="118717" y="14868"/>
                  </a:cubicBezTo>
                  <a:cubicBezTo>
                    <a:pt x="122107" y="11181"/>
                    <a:pt x="124188" y="7018"/>
                    <a:pt x="123474" y="1844"/>
                  </a:cubicBezTo>
                  <a:lnTo>
                    <a:pt x="123831" y="0"/>
                  </a:lnTo>
                  <a:cubicBezTo>
                    <a:pt x="126508" y="178"/>
                    <a:pt x="129184" y="595"/>
                    <a:pt x="131801" y="535"/>
                  </a:cubicBezTo>
                  <a:cubicBezTo>
                    <a:pt x="142862" y="416"/>
                    <a:pt x="153924" y="238"/>
                    <a:pt x="164927" y="60"/>
                  </a:cubicBezTo>
                  <a:close/>
                  <a:moveTo>
                    <a:pt x="93025" y="62149"/>
                  </a:moveTo>
                  <a:cubicBezTo>
                    <a:pt x="99210" y="62743"/>
                    <a:pt x="106703" y="56737"/>
                    <a:pt x="106525" y="48173"/>
                  </a:cubicBezTo>
                  <a:cubicBezTo>
                    <a:pt x="106346" y="40739"/>
                    <a:pt x="99686" y="34613"/>
                    <a:pt x="92133" y="34910"/>
                  </a:cubicBezTo>
                  <a:cubicBezTo>
                    <a:pt x="84758" y="35208"/>
                    <a:pt x="79405" y="40976"/>
                    <a:pt x="79346" y="48589"/>
                  </a:cubicBezTo>
                  <a:cubicBezTo>
                    <a:pt x="79346" y="56737"/>
                    <a:pt x="84817" y="62208"/>
                    <a:pt x="93025" y="62149"/>
                  </a:cubicBezTo>
                  <a:close/>
                </a:path>
              </a:pathLst>
            </a:custGeom>
            <a:solidFill>
              <a:srgbClr val="184794">
                <a:alpha val="24000"/>
              </a:srgbClr>
            </a:solidFill>
            <a:ln w="5935" cap="flat">
              <a:noFill/>
              <a:prstDash val="solid"/>
              <a:miter/>
            </a:ln>
          </p:spPr>
          <p:txBody>
            <a:bodyPr rtlCol="0" anchor="ctr"/>
            <a:lstStyle/>
            <a:p>
              <a:endParaRPr lang="es-BO"/>
            </a:p>
          </p:txBody>
        </p:sp>
        <p:sp>
          <p:nvSpPr>
            <p:cNvPr id="482" name="Forma libre: forma 481">
              <a:extLst>
                <a:ext uri="{FF2B5EF4-FFF2-40B4-BE49-F238E27FC236}">
                  <a16:creationId xmlns:a16="http://schemas.microsoft.com/office/drawing/2014/main" id="{EE7CD00A-D0A4-7102-D232-47037AECE7EB}"/>
                </a:ext>
              </a:extLst>
            </p:cNvPr>
            <p:cNvSpPr/>
            <p:nvPr/>
          </p:nvSpPr>
          <p:spPr>
            <a:xfrm>
              <a:off x="11083780" y="1137264"/>
              <a:ext cx="40322" cy="24038"/>
            </a:xfrm>
            <a:custGeom>
              <a:avLst/>
              <a:gdLst>
                <a:gd name="connsiteX0" fmla="*/ 1725 w 40322"/>
                <a:gd name="connsiteY0" fmla="*/ 24038 h 24038"/>
                <a:gd name="connsiteX1" fmla="*/ 0 w 40322"/>
                <a:gd name="connsiteY1" fmla="*/ 24038 h 24038"/>
                <a:gd name="connsiteX2" fmla="*/ 654 w 40322"/>
                <a:gd name="connsiteY2" fmla="*/ 17794 h 24038"/>
                <a:gd name="connsiteX3" fmla="*/ 20042 w 40322"/>
                <a:gd name="connsiteY3" fmla="*/ 11 h 24038"/>
                <a:gd name="connsiteX4" fmla="*/ 40203 w 40322"/>
                <a:gd name="connsiteY4" fmla="*/ 16485 h 24038"/>
                <a:gd name="connsiteX5" fmla="*/ 40322 w 40322"/>
                <a:gd name="connsiteY5" fmla="*/ 18269 h 24038"/>
                <a:gd name="connsiteX6" fmla="*/ 40025 w 40322"/>
                <a:gd name="connsiteY6" fmla="*/ 20113 h 24038"/>
                <a:gd name="connsiteX7" fmla="*/ 6899 w 40322"/>
                <a:gd name="connsiteY7" fmla="*/ 22611 h 24038"/>
                <a:gd name="connsiteX8" fmla="*/ 1725 w 40322"/>
                <a:gd name="connsiteY8" fmla="*/ 24038 h 2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2" h="24038">
                  <a:moveTo>
                    <a:pt x="1725" y="24038"/>
                  </a:moveTo>
                  <a:cubicBezTo>
                    <a:pt x="1130" y="24038"/>
                    <a:pt x="595" y="24038"/>
                    <a:pt x="0" y="24038"/>
                  </a:cubicBezTo>
                  <a:cubicBezTo>
                    <a:pt x="238" y="21957"/>
                    <a:pt x="357" y="19875"/>
                    <a:pt x="654" y="17794"/>
                  </a:cubicBezTo>
                  <a:cubicBezTo>
                    <a:pt x="2260" y="7088"/>
                    <a:pt x="9694" y="249"/>
                    <a:pt x="20042" y="11"/>
                  </a:cubicBezTo>
                  <a:cubicBezTo>
                    <a:pt x="30985" y="-286"/>
                    <a:pt x="37765" y="5304"/>
                    <a:pt x="40203" y="16485"/>
                  </a:cubicBezTo>
                  <a:cubicBezTo>
                    <a:pt x="40322" y="17080"/>
                    <a:pt x="40322" y="17675"/>
                    <a:pt x="40322" y="18269"/>
                  </a:cubicBezTo>
                  <a:cubicBezTo>
                    <a:pt x="40203" y="18864"/>
                    <a:pt x="40084" y="19459"/>
                    <a:pt x="40025" y="20113"/>
                  </a:cubicBezTo>
                  <a:cubicBezTo>
                    <a:pt x="28963" y="20946"/>
                    <a:pt x="17901" y="21719"/>
                    <a:pt x="6899" y="22611"/>
                  </a:cubicBezTo>
                  <a:cubicBezTo>
                    <a:pt x="5174" y="22730"/>
                    <a:pt x="3449" y="23562"/>
                    <a:pt x="1725" y="24038"/>
                  </a:cubicBezTo>
                  <a:close/>
                </a:path>
              </a:pathLst>
            </a:custGeom>
            <a:solidFill>
              <a:srgbClr val="1661A6">
                <a:alpha val="24000"/>
              </a:srgbClr>
            </a:solidFill>
            <a:ln w="5935" cap="flat">
              <a:noFill/>
              <a:prstDash val="solid"/>
              <a:miter/>
            </a:ln>
          </p:spPr>
          <p:txBody>
            <a:bodyPr rtlCol="0" anchor="ctr"/>
            <a:lstStyle/>
            <a:p>
              <a:endParaRPr lang="es-BO"/>
            </a:p>
          </p:txBody>
        </p:sp>
        <p:sp>
          <p:nvSpPr>
            <p:cNvPr id="483" name="Forma libre: forma 482">
              <a:extLst>
                <a:ext uri="{FF2B5EF4-FFF2-40B4-BE49-F238E27FC236}">
                  <a16:creationId xmlns:a16="http://schemas.microsoft.com/office/drawing/2014/main" id="{93184348-8670-118A-8B96-EED23B802912}"/>
                </a:ext>
              </a:extLst>
            </p:cNvPr>
            <p:cNvSpPr/>
            <p:nvPr/>
          </p:nvSpPr>
          <p:spPr>
            <a:xfrm>
              <a:off x="11016339" y="1166952"/>
              <a:ext cx="31044" cy="63285"/>
            </a:xfrm>
            <a:custGeom>
              <a:avLst/>
              <a:gdLst>
                <a:gd name="connsiteX0" fmla="*/ 30688 w 31044"/>
                <a:gd name="connsiteY0" fmla="*/ 59 h 63285"/>
                <a:gd name="connsiteX1" fmla="*/ 31045 w 31044"/>
                <a:gd name="connsiteY1" fmla="*/ 9159 h 63285"/>
                <a:gd name="connsiteX2" fmla="*/ 29855 w 31044"/>
                <a:gd name="connsiteY2" fmla="*/ 14392 h 63285"/>
                <a:gd name="connsiteX3" fmla="*/ 21232 w 31044"/>
                <a:gd name="connsiteY3" fmla="*/ 48291 h 63285"/>
                <a:gd name="connsiteX4" fmla="*/ 13143 w 31044"/>
                <a:gd name="connsiteY4" fmla="*/ 63160 h 63285"/>
                <a:gd name="connsiteX5" fmla="*/ 0 w 31044"/>
                <a:gd name="connsiteY5" fmla="*/ 59056 h 63285"/>
                <a:gd name="connsiteX6" fmla="*/ 178 w 31044"/>
                <a:gd name="connsiteY6" fmla="*/ 58164 h 63285"/>
                <a:gd name="connsiteX7" fmla="*/ 4341 w 31044"/>
                <a:gd name="connsiteY7" fmla="*/ 10586 h 63285"/>
                <a:gd name="connsiteX8" fmla="*/ 4341 w 31044"/>
                <a:gd name="connsiteY8" fmla="*/ 5234 h 63285"/>
                <a:gd name="connsiteX9" fmla="*/ 28071 w 31044"/>
                <a:gd name="connsiteY9" fmla="*/ 416 h 63285"/>
                <a:gd name="connsiteX10" fmla="*/ 30747 w 31044"/>
                <a:gd name="connsiteY10" fmla="*/ 0 h 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4" h="63285">
                  <a:moveTo>
                    <a:pt x="30688" y="59"/>
                  </a:moveTo>
                  <a:cubicBezTo>
                    <a:pt x="30807" y="3092"/>
                    <a:pt x="30926" y="6126"/>
                    <a:pt x="31045" y="9159"/>
                  </a:cubicBezTo>
                  <a:cubicBezTo>
                    <a:pt x="30628" y="10883"/>
                    <a:pt x="30034" y="12608"/>
                    <a:pt x="29855" y="14392"/>
                  </a:cubicBezTo>
                  <a:cubicBezTo>
                    <a:pt x="28725" y="26168"/>
                    <a:pt x="25692" y="37408"/>
                    <a:pt x="21232" y="48291"/>
                  </a:cubicBezTo>
                  <a:cubicBezTo>
                    <a:pt x="19091" y="53525"/>
                    <a:pt x="17306" y="58997"/>
                    <a:pt x="13143" y="63160"/>
                  </a:cubicBezTo>
                  <a:cubicBezTo>
                    <a:pt x="8088" y="63873"/>
                    <a:pt x="4044" y="61435"/>
                    <a:pt x="0" y="59056"/>
                  </a:cubicBezTo>
                  <a:cubicBezTo>
                    <a:pt x="59" y="58759"/>
                    <a:pt x="59" y="58461"/>
                    <a:pt x="178" y="58164"/>
                  </a:cubicBezTo>
                  <a:cubicBezTo>
                    <a:pt x="6542" y="42761"/>
                    <a:pt x="8029" y="26941"/>
                    <a:pt x="4341" y="10586"/>
                  </a:cubicBezTo>
                  <a:cubicBezTo>
                    <a:pt x="3925" y="8921"/>
                    <a:pt x="4341" y="7018"/>
                    <a:pt x="4341" y="5234"/>
                  </a:cubicBezTo>
                  <a:cubicBezTo>
                    <a:pt x="12251" y="3628"/>
                    <a:pt x="20161" y="2022"/>
                    <a:pt x="28071" y="416"/>
                  </a:cubicBezTo>
                  <a:cubicBezTo>
                    <a:pt x="28963" y="238"/>
                    <a:pt x="29855" y="119"/>
                    <a:pt x="30747"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484" name="Forma libre: forma 483">
              <a:extLst>
                <a:ext uri="{FF2B5EF4-FFF2-40B4-BE49-F238E27FC236}">
                  <a16:creationId xmlns:a16="http://schemas.microsoft.com/office/drawing/2014/main" id="{C20D2960-3D6D-2675-8368-DFABB354FECF}"/>
                </a:ext>
              </a:extLst>
            </p:cNvPr>
            <p:cNvSpPr/>
            <p:nvPr/>
          </p:nvSpPr>
          <p:spPr>
            <a:xfrm>
              <a:off x="10962695" y="1146672"/>
              <a:ext cx="56379" cy="36991"/>
            </a:xfrm>
            <a:custGeom>
              <a:avLst/>
              <a:gdLst>
                <a:gd name="connsiteX0" fmla="*/ 41869 w 56379"/>
                <a:gd name="connsiteY0" fmla="*/ 0 h 36991"/>
                <a:gd name="connsiteX1" fmla="*/ 44128 w 56379"/>
                <a:gd name="connsiteY1" fmla="*/ 714 h 36991"/>
                <a:gd name="connsiteX2" fmla="*/ 47518 w 56379"/>
                <a:gd name="connsiteY2" fmla="*/ 6899 h 36991"/>
                <a:gd name="connsiteX3" fmla="*/ 56380 w 56379"/>
                <a:gd name="connsiteY3" fmla="*/ 25216 h 36991"/>
                <a:gd name="connsiteX4" fmla="*/ 48648 w 56379"/>
                <a:gd name="connsiteY4" fmla="*/ 29082 h 36991"/>
                <a:gd name="connsiteX5" fmla="*/ 25157 w 56379"/>
                <a:gd name="connsiteY5" fmla="*/ 36100 h 36991"/>
                <a:gd name="connsiteX6" fmla="*/ 19745 w 56379"/>
                <a:gd name="connsiteY6" fmla="*/ 36992 h 36991"/>
                <a:gd name="connsiteX7" fmla="*/ 1071 w 56379"/>
                <a:gd name="connsiteY7" fmla="*/ 16474 h 36991"/>
                <a:gd name="connsiteX8" fmla="*/ 0 w 56379"/>
                <a:gd name="connsiteY8" fmla="*/ 15106 h 36991"/>
                <a:gd name="connsiteX9" fmla="*/ 18555 w 56379"/>
                <a:gd name="connsiteY9" fmla="*/ 7672 h 36991"/>
                <a:gd name="connsiteX10" fmla="*/ 41869 w 56379"/>
                <a:gd name="connsiteY10" fmla="*/ 59 h 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79" h="36991">
                  <a:moveTo>
                    <a:pt x="41869" y="0"/>
                  </a:moveTo>
                  <a:cubicBezTo>
                    <a:pt x="42642" y="238"/>
                    <a:pt x="43415" y="476"/>
                    <a:pt x="44128" y="714"/>
                  </a:cubicBezTo>
                  <a:cubicBezTo>
                    <a:pt x="45258" y="2795"/>
                    <a:pt x="46210" y="4936"/>
                    <a:pt x="47518" y="6899"/>
                  </a:cubicBezTo>
                  <a:cubicBezTo>
                    <a:pt x="51206" y="12668"/>
                    <a:pt x="54596" y="18555"/>
                    <a:pt x="56380" y="25216"/>
                  </a:cubicBezTo>
                  <a:cubicBezTo>
                    <a:pt x="54358" y="27595"/>
                    <a:pt x="51562" y="28428"/>
                    <a:pt x="48648" y="29082"/>
                  </a:cubicBezTo>
                  <a:cubicBezTo>
                    <a:pt x="40679" y="30926"/>
                    <a:pt x="32769" y="33007"/>
                    <a:pt x="25157" y="36100"/>
                  </a:cubicBezTo>
                  <a:cubicBezTo>
                    <a:pt x="23373" y="36397"/>
                    <a:pt x="21588" y="36694"/>
                    <a:pt x="19745" y="36992"/>
                  </a:cubicBezTo>
                  <a:cubicBezTo>
                    <a:pt x="15522" y="28368"/>
                    <a:pt x="9634" y="21172"/>
                    <a:pt x="1071" y="16474"/>
                  </a:cubicBezTo>
                  <a:cubicBezTo>
                    <a:pt x="595" y="16236"/>
                    <a:pt x="357" y="15582"/>
                    <a:pt x="0" y="15106"/>
                  </a:cubicBezTo>
                  <a:cubicBezTo>
                    <a:pt x="6185" y="12608"/>
                    <a:pt x="12370" y="10170"/>
                    <a:pt x="18555" y="7672"/>
                  </a:cubicBezTo>
                  <a:cubicBezTo>
                    <a:pt x="26346" y="5115"/>
                    <a:pt x="34078" y="2617"/>
                    <a:pt x="41869" y="59"/>
                  </a:cubicBezTo>
                  <a:close/>
                </a:path>
              </a:pathLst>
            </a:custGeom>
            <a:solidFill>
              <a:srgbClr val="191A37">
                <a:alpha val="24000"/>
              </a:srgbClr>
            </a:solidFill>
            <a:ln w="5935" cap="flat">
              <a:noFill/>
              <a:prstDash val="solid"/>
              <a:miter/>
            </a:ln>
          </p:spPr>
          <p:txBody>
            <a:bodyPr rtlCol="0" anchor="ctr"/>
            <a:lstStyle/>
            <a:p>
              <a:endParaRPr lang="es-BO"/>
            </a:p>
          </p:txBody>
        </p:sp>
        <p:sp>
          <p:nvSpPr>
            <p:cNvPr id="485" name="Forma libre: forma 484">
              <a:extLst>
                <a:ext uri="{FF2B5EF4-FFF2-40B4-BE49-F238E27FC236}">
                  <a16:creationId xmlns:a16="http://schemas.microsoft.com/office/drawing/2014/main" id="{6974AF36-AC89-7AF6-AA03-25AD0429D6D9}"/>
                </a:ext>
              </a:extLst>
            </p:cNvPr>
            <p:cNvSpPr/>
            <p:nvPr/>
          </p:nvSpPr>
          <p:spPr>
            <a:xfrm>
              <a:off x="10987851" y="1171888"/>
              <a:ext cx="34839" cy="54298"/>
            </a:xfrm>
            <a:custGeom>
              <a:avLst/>
              <a:gdLst>
                <a:gd name="connsiteX0" fmla="*/ 0 w 34839"/>
                <a:gd name="connsiteY0" fmla="*/ 10883 h 54298"/>
                <a:gd name="connsiteX1" fmla="*/ 23492 w 34839"/>
                <a:gd name="connsiteY1" fmla="*/ 3866 h 54298"/>
                <a:gd name="connsiteX2" fmla="*/ 31223 w 34839"/>
                <a:gd name="connsiteY2" fmla="*/ 0 h 54298"/>
                <a:gd name="connsiteX3" fmla="*/ 32829 w 34839"/>
                <a:gd name="connsiteY3" fmla="*/ 297 h 54298"/>
                <a:gd name="connsiteX4" fmla="*/ 32829 w 34839"/>
                <a:gd name="connsiteY4" fmla="*/ 5650 h 54298"/>
                <a:gd name="connsiteX5" fmla="*/ 28666 w 34839"/>
                <a:gd name="connsiteY5" fmla="*/ 53228 h 54298"/>
                <a:gd name="connsiteX6" fmla="*/ 28487 w 34839"/>
                <a:gd name="connsiteY6" fmla="*/ 54120 h 54298"/>
                <a:gd name="connsiteX7" fmla="*/ 27417 w 34839"/>
                <a:gd name="connsiteY7" fmla="*/ 54298 h 54298"/>
                <a:gd name="connsiteX8" fmla="*/ 25633 w 34839"/>
                <a:gd name="connsiteY8" fmla="*/ 52276 h 54298"/>
                <a:gd name="connsiteX9" fmla="*/ 7910 w 34839"/>
                <a:gd name="connsiteY9" fmla="*/ 28963 h 54298"/>
                <a:gd name="connsiteX10" fmla="*/ 0 w 34839"/>
                <a:gd name="connsiteY10" fmla="*/ 10883 h 5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39" h="54298">
                  <a:moveTo>
                    <a:pt x="0" y="10883"/>
                  </a:moveTo>
                  <a:cubicBezTo>
                    <a:pt x="7612" y="7791"/>
                    <a:pt x="15522" y="5709"/>
                    <a:pt x="23492" y="3866"/>
                  </a:cubicBezTo>
                  <a:cubicBezTo>
                    <a:pt x="26406" y="3211"/>
                    <a:pt x="29201" y="2379"/>
                    <a:pt x="31223" y="0"/>
                  </a:cubicBezTo>
                  <a:cubicBezTo>
                    <a:pt x="31758" y="119"/>
                    <a:pt x="32293" y="238"/>
                    <a:pt x="32829" y="297"/>
                  </a:cubicBezTo>
                  <a:cubicBezTo>
                    <a:pt x="32829" y="2081"/>
                    <a:pt x="32472" y="3925"/>
                    <a:pt x="32829" y="5650"/>
                  </a:cubicBezTo>
                  <a:cubicBezTo>
                    <a:pt x="36575" y="21945"/>
                    <a:pt x="35029" y="37765"/>
                    <a:pt x="28666" y="53228"/>
                  </a:cubicBezTo>
                  <a:cubicBezTo>
                    <a:pt x="28547" y="53525"/>
                    <a:pt x="28547" y="53822"/>
                    <a:pt x="28487" y="54120"/>
                  </a:cubicBezTo>
                  <a:cubicBezTo>
                    <a:pt x="28130" y="54120"/>
                    <a:pt x="27774" y="54179"/>
                    <a:pt x="27417" y="54298"/>
                  </a:cubicBezTo>
                  <a:cubicBezTo>
                    <a:pt x="26822" y="53644"/>
                    <a:pt x="26287" y="52871"/>
                    <a:pt x="25633" y="52276"/>
                  </a:cubicBezTo>
                  <a:cubicBezTo>
                    <a:pt x="17782" y="45972"/>
                    <a:pt x="11776" y="38300"/>
                    <a:pt x="7910" y="28963"/>
                  </a:cubicBezTo>
                  <a:cubicBezTo>
                    <a:pt x="5412" y="22897"/>
                    <a:pt x="2617" y="16890"/>
                    <a:pt x="0" y="10883"/>
                  </a:cubicBezTo>
                  <a:close/>
                </a:path>
              </a:pathLst>
            </a:custGeom>
            <a:solidFill>
              <a:srgbClr val="252B5D">
                <a:alpha val="24000"/>
              </a:srgbClr>
            </a:solidFill>
            <a:ln w="5935" cap="flat">
              <a:noFill/>
              <a:prstDash val="solid"/>
              <a:miter/>
            </a:ln>
          </p:spPr>
          <p:txBody>
            <a:bodyPr rtlCol="0" anchor="ctr"/>
            <a:lstStyle/>
            <a:p>
              <a:endParaRPr lang="es-BO"/>
            </a:p>
          </p:txBody>
        </p:sp>
        <p:sp>
          <p:nvSpPr>
            <p:cNvPr id="486" name="Forma libre: forma 485">
              <a:extLst>
                <a:ext uri="{FF2B5EF4-FFF2-40B4-BE49-F238E27FC236}">
                  <a16:creationId xmlns:a16="http://schemas.microsoft.com/office/drawing/2014/main" id="{57886C36-61BD-DCA6-F785-AA9133C4419B}"/>
                </a:ext>
              </a:extLst>
            </p:cNvPr>
            <p:cNvSpPr/>
            <p:nvPr/>
          </p:nvSpPr>
          <p:spPr>
            <a:xfrm>
              <a:off x="10817285" y="1907382"/>
              <a:ext cx="54595" cy="52692"/>
            </a:xfrm>
            <a:custGeom>
              <a:avLst/>
              <a:gdLst>
                <a:gd name="connsiteX0" fmla="*/ 49481 w 54595"/>
                <a:gd name="connsiteY0" fmla="*/ 18139 h 52692"/>
                <a:gd name="connsiteX1" fmla="*/ 53287 w 54595"/>
                <a:gd name="connsiteY1" fmla="*/ 45675 h 52692"/>
                <a:gd name="connsiteX2" fmla="*/ 54596 w 54595"/>
                <a:gd name="connsiteY2" fmla="*/ 50908 h 52692"/>
                <a:gd name="connsiteX3" fmla="*/ 23789 w 54595"/>
                <a:gd name="connsiteY3" fmla="*/ 52693 h 52692"/>
                <a:gd name="connsiteX4" fmla="*/ 22183 w 54595"/>
                <a:gd name="connsiteY4" fmla="*/ 52514 h 52692"/>
                <a:gd name="connsiteX5" fmla="*/ 19269 w 54595"/>
                <a:gd name="connsiteY5" fmla="*/ 47043 h 52692"/>
                <a:gd name="connsiteX6" fmla="*/ 1546 w 54595"/>
                <a:gd name="connsiteY6" fmla="*/ 5174 h 52692"/>
                <a:gd name="connsiteX7" fmla="*/ 0 w 54595"/>
                <a:gd name="connsiteY7" fmla="*/ 0 h 52692"/>
                <a:gd name="connsiteX8" fmla="*/ 892 w 54595"/>
                <a:gd name="connsiteY8" fmla="*/ 119 h 52692"/>
                <a:gd name="connsiteX9" fmla="*/ 23848 w 54595"/>
                <a:gd name="connsiteY9" fmla="*/ 8088 h 52692"/>
                <a:gd name="connsiteX10" fmla="*/ 48946 w 54595"/>
                <a:gd name="connsiteY10" fmla="*/ 14868 h 52692"/>
                <a:gd name="connsiteX11" fmla="*/ 49481 w 54595"/>
                <a:gd name="connsiteY11" fmla="*/ 18139 h 5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95" h="52692">
                  <a:moveTo>
                    <a:pt x="49481" y="18139"/>
                  </a:moveTo>
                  <a:cubicBezTo>
                    <a:pt x="48648" y="27595"/>
                    <a:pt x="51027" y="36635"/>
                    <a:pt x="53287" y="45675"/>
                  </a:cubicBezTo>
                  <a:cubicBezTo>
                    <a:pt x="53704" y="47399"/>
                    <a:pt x="54179" y="49124"/>
                    <a:pt x="54596" y="50908"/>
                  </a:cubicBezTo>
                  <a:cubicBezTo>
                    <a:pt x="44307" y="51503"/>
                    <a:pt x="34018" y="52098"/>
                    <a:pt x="23789" y="52693"/>
                  </a:cubicBezTo>
                  <a:cubicBezTo>
                    <a:pt x="23254" y="52573"/>
                    <a:pt x="22718" y="52514"/>
                    <a:pt x="22183" y="52514"/>
                  </a:cubicBezTo>
                  <a:cubicBezTo>
                    <a:pt x="21232" y="50671"/>
                    <a:pt x="20399" y="48767"/>
                    <a:pt x="19269" y="47043"/>
                  </a:cubicBezTo>
                  <a:cubicBezTo>
                    <a:pt x="10943" y="34137"/>
                    <a:pt x="4698" y="20340"/>
                    <a:pt x="1546" y="5174"/>
                  </a:cubicBezTo>
                  <a:cubicBezTo>
                    <a:pt x="1189" y="3449"/>
                    <a:pt x="535" y="1725"/>
                    <a:pt x="0" y="0"/>
                  </a:cubicBezTo>
                  <a:cubicBezTo>
                    <a:pt x="297" y="60"/>
                    <a:pt x="595" y="119"/>
                    <a:pt x="892" y="119"/>
                  </a:cubicBezTo>
                  <a:cubicBezTo>
                    <a:pt x="8564" y="2795"/>
                    <a:pt x="16176" y="5472"/>
                    <a:pt x="23848" y="8088"/>
                  </a:cubicBezTo>
                  <a:cubicBezTo>
                    <a:pt x="32056" y="10824"/>
                    <a:pt x="40144" y="14392"/>
                    <a:pt x="48946" y="14868"/>
                  </a:cubicBezTo>
                  <a:lnTo>
                    <a:pt x="49481" y="18139"/>
                  </a:lnTo>
                  <a:close/>
                </a:path>
              </a:pathLst>
            </a:custGeom>
            <a:solidFill>
              <a:srgbClr val="184794">
                <a:alpha val="24000"/>
              </a:srgbClr>
            </a:solidFill>
            <a:ln w="5935" cap="flat">
              <a:noFill/>
              <a:prstDash val="solid"/>
              <a:miter/>
            </a:ln>
          </p:spPr>
          <p:txBody>
            <a:bodyPr rtlCol="0" anchor="ctr"/>
            <a:lstStyle/>
            <a:p>
              <a:endParaRPr lang="es-BO"/>
            </a:p>
          </p:txBody>
        </p:sp>
        <p:sp>
          <p:nvSpPr>
            <p:cNvPr id="487" name="Forma libre: forma 486">
              <a:extLst>
                <a:ext uri="{FF2B5EF4-FFF2-40B4-BE49-F238E27FC236}">
                  <a16:creationId xmlns:a16="http://schemas.microsoft.com/office/drawing/2014/main" id="{CA633068-3F53-5F11-E7A4-C988D03DCF21}"/>
                </a:ext>
              </a:extLst>
            </p:cNvPr>
            <p:cNvSpPr/>
            <p:nvPr/>
          </p:nvSpPr>
          <p:spPr>
            <a:xfrm>
              <a:off x="10814195" y="1834290"/>
              <a:ext cx="71066" cy="87959"/>
            </a:xfrm>
            <a:custGeom>
              <a:avLst/>
              <a:gdLst>
                <a:gd name="connsiteX0" fmla="*/ 52095 w 71066"/>
                <a:gd name="connsiteY0" fmla="*/ 87959 h 87959"/>
                <a:gd name="connsiteX1" fmla="*/ 26997 w 71066"/>
                <a:gd name="connsiteY1" fmla="*/ 81180 h 87959"/>
                <a:gd name="connsiteX2" fmla="*/ 4041 w 71066"/>
                <a:gd name="connsiteY2" fmla="*/ 73210 h 87959"/>
                <a:gd name="connsiteX3" fmla="*/ 770 w 71066"/>
                <a:gd name="connsiteY3" fmla="*/ 22064 h 87959"/>
                <a:gd name="connsiteX4" fmla="*/ 5171 w 71066"/>
                <a:gd name="connsiteY4" fmla="*/ 0 h 87959"/>
                <a:gd name="connsiteX5" fmla="*/ 26284 w 71066"/>
                <a:gd name="connsiteY5" fmla="*/ 3925 h 87959"/>
                <a:gd name="connsiteX6" fmla="*/ 55723 w 71066"/>
                <a:gd name="connsiteY6" fmla="*/ 7731 h 87959"/>
                <a:gd name="connsiteX7" fmla="*/ 69996 w 71066"/>
                <a:gd name="connsiteY7" fmla="*/ 9694 h 87959"/>
                <a:gd name="connsiteX8" fmla="*/ 71066 w 71066"/>
                <a:gd name="connsiteY8" fmla="*/ 9872 h 87959"/>
                <a:gd name="connsiteX9" fmla="*/ 60540 w 71066"/>
                <a:gd name="connsiteY9" fmla="*/ 52336 h 87959"/>
                <a:gd name="connsiteX10" fmla="*/ 52095 w 71066"/>
                <a:gd name="connsiteY10" fmla="*/ 87900 h 8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66" h="87959">
                  <a:moveTo>
                    <a:pt x="52095" y="87959"/>
                  </a:moveTo>
                  <a:cubicBezTo>
                    <a:pt x="43233" y="87484"/>
                    <a:pt x="35205" y="83975"/>
                    <a:pt x="26997" y="81180"/>
                  </a:cubicBezTo>
                  <a:cubicBezTo>
                    <a:pt x="19325" y="78622"/>
                    <a:pt x="11713" y="75887"/>
                    <a:pt x="4041" y="73210"/>
                  </a:cubicBezTo>
                  <a:cubicBezTo>
                    <a:pt x="116" y="56320"/>
                    <a:pt x="-895" y="39311"/>
                    <a:pt x="770" y="22064"/>
                  </a:cubicBezTo>
                  <a:cubicBezTo>
                    <a:pt x="1484" y="14571"/>
                    <a:pt x="2316" y="7077"/>
                    <a:pt x="5171" y="0"/>
                  </a:cubicBezTo>
                  <a:cubicBezTo>
                    <a:pt x="11832" y="3390"/>
                    <a:pt x="19266" y="3092"/>
                    <a:pt x="26284" y="3925"/>
                  </a:cubicBezTo>
                  <a:cubicBezTo>
                    <a:pt x="36097" y="5115"/>
                    <a:pt x="45969" y="5888"/>
                    <a:pt x="55723" y="7731"/>
                  </a:cubicBezTo>
                  <a:cubicBezTo>
                    <a:pt x="60421" y="8623"/>
                    <a:pt x="65238" y="9040"/>
                    <a:pt x="69996" y="9694"/>
                  </a:cubicBezTo>
                  <a:cubicBezTo>
                    <a:pt x="70353" y="9694"/>
                    <a:pt x="70710" y="9694"/>
                    <a:pt x="71066" y="9872"/>
                  </a:cubicBezTo>
                  <a:cubicBezTo>
                    <a:pt x="69817" y="24562"/>
                    <a:pt x="65595" y="38538"/>
                    <a:pt x="60540" y="52336"/>
                  </a:cubicBezTo>
                  <a:cubicBezTo>
                    <a:pt x="56317" y="63873"/>
                    <a:pt x="52630" y="75530"/>
                    <a:pt x="52095" y="87900"/>
                  </a:cubicBezTo>
                  <a:close/>
                </a:path>
              </a:pathLst>
            </a:custGeom>
            <a:solidFill>
              <a:srgbClr val="252B5D">
                <a:alpha val="24000"/>
              </a:srgbClr>
            </a:solidFill>
            <a:ln w="5935" cap="flat">
              <a:noFill/>
              <a:prstDash val="solid"/>
              <a:miter/>
            </a:ln>
          </p:spPr>
          <p:txBody>
            <a:bodyPr rtlCol="0" anchor="ctr"/>
            <a:lstStyle/>
            <a:p>
              <a:endParaRPr lang="es-BO"/>
            </a:p>
          </p:txBody>
        </p:sp>
        <p:sp>
          <p:nvSpPr>
            <p:cNvPr id="488" name="Forma libre: forma 487">
              <a:extLst>
                <a:ext uri="{FF2B5EF4-FFF2-40B4-BE49-F238E27FC236}">
                  <a16:creationId xmlns:a16="http://schemas.microsoft.com/office/drawing/2014/main" id="{78E7329F-F044-55A2-E280-B48C6FF95243}"/>
                </a:ext>
              </a:extLst>
            </p:cNvPr>
            <p:cNvSpPr/>
            <p:nvPr/>
          </p:nvSpPr>
          <p:spPr>
            <a:xfrm>
              <a:off x="10819128" y="1805825"/>
              <a:ext cx="65391" cy="38218"/>
            </a:xfrm>
            <a:custGeom>
              <a:avLst/>
              <a:gdLst>
                <a:gd name="connsiteX0" fmla="*/ 65063 w 65391"/>
                <a:gd name="connsiteY0" fmla="*/ 38219 h 38218"/>
                <a:gd name="connsiteX1" fmla="*/ 50789 w 65391"/>
                <a:gd name="connsiteY1" fmla="*/ 36256 h 38218"/>
                <a:gd name="connsiteX2" fmla="*/ 21351 w 65391"/>
                <a:gd name="connsiteY2" fmla="*/ 32450 h 38218"/>
                <a:gd name="connsiteX3" fmla="*/ 238 w 65391"/>
                <a:gd name="connsiteY3" fmla="*/ 28525 h 38218"/>
                <a:gd name="connsiteX4" fmla="*/ 0 w 65391"/>
                <a:gd name="connsiteY4" fmla="*/ 28525 h 38218"/>
                <a:gd name="connsiteX5" fmla="*/ 5353 w 65391"/>
                <a:gd name="connsiteY5" fmla="*/ 17998 h 38218"/>
                <a:gd name="connsiteX6" fmla="*/ 14630 w 65391"/>
                <a:gd name="connsiteY6" fmla="*/ 6996 h 38218"/>
                <a:gd name="connsiteX7" fmla="*/ 59948 w 65391"/>
                <a:gd name="connsiteY7" fmla="*/ 14787 h 38218"/>
                <a:gd name="connsiteX8" fmla="*/ 65063 w 65391"/>
                <a:gd name="connsiteY8" fmla="*/ 38219 h 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91" h="38218">
                  <a:moveTo>
                    <a:pt x="65063" y="38219"/>
                  </a:moveTo>
                  <a:cubicBezTo>
                    <a:pt x="60305" y="37565"/>
                    <a:pt x="55488" y="37148"/>
                    <a:pt x="50789" y="36256"/>
                  </a:cubicBezTo>
                  <a:cubicBezTo>
                    <a:pt x="41036" y="34413"/>
                    <a:pt x="31163" y="33639"/>
                    <a:pt x="21351" y="32450"/>
                  </a:cubicBezTo>
                  <a:cubicBezTo>
                    <a:pt x="14273" y="31617"/>
                    <a:pt x="6839" y="31915"/>
                    <a:pt x="238" y="28525"/>
                  </a:cubicBezTo>
                  <a:lnTo>
                    <a:pt x="0" y="28525"/>
                  </a:lnTo>
                  <a:cubicBezTo>
                    <a:pt x="1784" y="25016"/>
                    <a:pt x="3509" y="21447"/>
                    <a:pt x="5353" y="17998"/>
                  </a:cubicBezTo>
                  <a:cubicBezTo>
                    <a:pt x="7672" y="13657"/>
                    <a:pt x="11121" y="10326"/>
                    <a:pt x="14630" y="6996"/>
                  </a:cubicBezTo>
                  <a:cubicBezTo>
                    <a:pt x="25514" y="-3412"/>
                    <a:pt x="50076" y="-3293"/>
                    <a:pt x="59948" y="14787"/>
                  </a:cubicBezTo>
                  <a:cubicBezTo>
                    <a:pt x="63873" y="21983"/>
                    <a:pt x="66312" y="29774"/>
                    <a:pt x="65063" y="38219"/>
                  </a:cubicBezTo>
                  <a:close/>
                </a:path>
              </a:pathLst>
            </a:custGeom>
            <a:solidFill>
              <a:srgbClr val="04030C">
                <a:alpha val="24000"/>
              </a:srgbClr>
            </a:solidFill>
            <a:ln w="5935" cap="flat">
              <a:noFill/>
              <a:prstDash val="solid"/>
              <a:miter/>
            </a:ln>
          </p:spPr>
          <p:txBody>
            <a:bodyPr rtlCol="0" anchor="ctr"/>
            <a:lstStyle/>
            <a:p>
              <a:endParaRPr lang="es-BO"/>
            </a:p>
          </p:txBody>
        </p:sp>
        <p:sp>
          <p:nvSpPr>
            <p:cNvPr id="489" name="Forma libre: forma 488">
              <a:extLst>
                <a:ext uri="{FF2B5EF4-FFF2-40B4-BE49-F238E27FC236}">
                  <a16:creationId xmlns:a16="http://schemas.microsoft.com/office/drawing/2014/main" id="{853CE932-899F-9BF9-9EE9-6C20B39E07DD}"/>
                </a:ext>
              </a:extLst>
            </p:cNvPr>
            <p:cNvSpPr/>
            <p:nvPr/>
          </p:nvSpPr>
          <p:spPr>
            <a:xfrm>
              <a:off x="10750092" y="1403770"/>
              <a:ext cx="157412" cy="143268"/>
            </a:xfrm>
            <a:custGeom>
              <a:avLst/>
              <a:gdLst>
                <a:gd name="connsiteX0" fmla="*/ 38586 w 157412"/>
                <a:gd name="connsiteY0" fmla="*/ 143269 h 143268"/>
                <a:gd name="connsiteX1" fmla="*/ 32520 w 157412"/>
                <a:gd name="connsiteY1" fmla="*/ 141901 h 143268"/>
                <a:gd name="connsiteX2" fmla="*/ 1892 w 157412"/>
                <a:gd name="connsiteY2" fmla="*/ 106337 h 143268"/>
                <a:gd name="connsiteX3" fmla="*/ 17831 w 157412"/>
                <a:gd name="connsiteY3" fmla="*/ 51265 h 143268"/>
                <a:gd name="connsiteX4" fmla="*/ 35970 w 157412"/>
                <a:gd name="connsiteY4" fmla="*/ 39728 h 143268"/>
                <a:gd name="connsiteX5" fmla="*/ 66003 w 157412"/>
                <a:gd name="connsiteY5" fmla="*/ 27655 h 143268"/>
                <a:gd name="connsiteX6" fmla="*/ 70880 w 157412"/>
                <a:gd name="connsiteY6" fmla="*/ 30985 h 143268"/>
                <a:gd name="connsiteX7" fmla="*/ 71534 w 157412"/>
                <a:gd name="connsiteY7" fmla="*/ 40084 h 143268"/>
                <a:gd name="connsiteX8" fmla="*/ 81585 w 157412"/>
                <a:gd name="connsiteY8" fmla="*/ 43653 h 143268"/>
                <a:gd name="connsiteX9" fmla="*/ 103590 w 157412"/>
                <a:gd name="connsiteY9" fmla="*/ 46805 h 143268"/>
                <a:gd name="connsiteX10" fmla="*/ 110726 w 157412"/>
                <a:gd name="connsiteY10" fmla="*/ 43415 h 143268"/>
                <a:gd name="connsiteX11" fmla="*/ 113819 w 157412"/>
                <a:gd name="connsiteY11" fmla="*/ 32175 h 143268"/>
                <a:gd name="connsiteX12" fmla="*/ 127141 w 157412"/>
                <a:gd name="connsiteY12" fmla="*/ 13500 h 143268"/>
                <a:gd name="connsiteX13" fmla="*/ 157412 w 157412"/>
                <a:gd name="connsiteY13" fmla="*/ 0 h 143268"/>
                <a:gd name="connsiteX14" fmla="*/ 155390 w 157412"/>
                <a:gd name="connsiteY14" fmla="*/ 15939 h 143268"/>
                <a:gd name="connsiteX15" fmla="*/ 122145 w 157412"/>
                <a:gd name="connsiteY15" fmla="*/ 93193 h 143268"/>
                <a:gd name="connsiteX16" fmla="*/ 90446 w 157412"/>
                <a:gd name="connsiteY16" fmla="*/ 131136 h 143268"/>
                <a:gd name="connsiteX17" fmla="*/ 72961 w 157412"/>
                <a:gd name="connsiteY17" fmla="*/ 141663 h 143268"/>
                <a:gd name="connsiteX18" fmla="*/ 72010 w 157412"/>
                <a:gd name="connsiteY18" fmla="*/ 134526 h 143268"/>
                <a:gd name="connsiteX19" fmla="*/ 61543 w 157412"/>
                <a:gd name="connsiteY19" fmla="*/ 101043 h 143268"/>
                <a:gd name="connsiteX20" fmla="*/ 58272 w 157412"/>
                <a:gd name="connsiteY20" fmla="*/ 94620 h 143268"/>
                <a:gd name="connsiteX21" fmla="*/ 54763 w 157412"/>
                <a:gd name="connsiteY21" fmla="*/ 92539 h 143268"/>
                <a:gd name="connsiteX22" fmla="*/ 43047 w 157412"/>
                <a:gd name="connsiteY22" fmla="*/ 120372 h 143268"/>
                <a:gd name="connsiteX23" fmla="*/ 38527 w 157412"/>
                <a:gd name="connsiteY23" fmla="*/ 143209 h 14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412" h="143268">
                  <a:moveTo>
                    <a:pt x="38586" y="143269"/>
                  </a:moveTo>
                  <a:cubicBezTo>
                    <a:pt x="36564" y="142853"/>
                    <a:pt x="34364" y="142793"/>
                    <a:pt x="32520" y="141901"/>
                  </a:cubicBezTo>
                  <a:cubicBezTo>
                    <a:pt x="17236" y="134467"/>
                    <a:pt x="5877" y="123346"/>
                    <a:pt x="1892" y="106337"/>
                  </a:cubicBezTo>
                  <a:cubicBezTo>
                    <a:pt x="-3104" y="85164"/>
                    <a:pt x="1654" y="66252"/>
                    <a:pt x="17831" y="51265"/>
                  </a:cubicBezTo>
                  <a:cubicBezTo>
                    <a:pt x="23005" y="46448"/>
                    <a:pt x="29547" y="42701"/>
                    <a:pt x="35970" y="39728"/>
                  </a:cubicBezTo>
                  <a:cubicBezTo>
                    <a:pt x="45723" y="35148"/>
                    <a:pt x="55952" y="31639"/>
                    <a:pt x="66003" y="27655"/>
                  </a:cubicBezTo>
                  <a:cubicBezTo>
                    <a:pt x="67668" y="28785"/>
                    <a:pt x="69393" y="29915"/>
                    <a:pt x="70880" y="30985"/>
                  </a:cubicBezTo>
                  <a:lnTo>
                    <a:pt x="71534" y="40084"/>
                  </a:lnTo>
                  <a:cubicBezTo>
                    <a:pt x="76649" y="43534"/>
                    <a:pt x="76649" y="43534"/>
                    <a:pt x="81585" y="43653"/>
                  </a:cubicBezTo>
                  <a:cubicBezTo>
                    <a:pt x="89019" y="43772"/>
                    <a:pt x="96512" y="42939"/>
                    <a:pt x="103590" y="46805"/>
                  </a:cubicBezTo>
                  <a:cubicBezTo>
                    <a:pt x="106563" y="48470"/>
                    <a:pt x="109596" y="46686"/>
                    <a:pt x="110726" y="43415"/>
                  </a:cubicBezTo>
                  <a:cubicBezTo>
                    <a:pt x="111975" y="39728"/>
                    <a:pt x="113403" y="35981"/>
                    <a:pt x="113819" y="32175"/>
                  </a:cubicBezTo>
                  <a:cubicBezTo>
                    <a:pt x="114830" y="23313"/>
                    <a:pt x="119409" y="17663"/>
                    <a:pt x="127141" y="13500"/>
                  </a:cubicBezTo>
                  <a:cubicBezTo>
                    <a:pt x="136894" y="8207"/>
                    <a:pt x="146350" y="2260"/>
                    <a:pt x="157412" y="0"/>
                  </a:cubicBezTo>
                  <a:cubicBezTo>
                    <a:pt x="156758" y="5293"/>
                    <a:pt x="156520" y="10705"/>
                    <a:pt x="155390" y="15939"/>
                  </a:cubicBezTo>
                  <a:cubicBezTo>
                    <a:pt x="149383" y="43831"/>
                    <a:pt x="138143" y="69523"/>
                    <a:pt x="122145" y="93193"/>
                  </a:cubicBezTo>
                  <a:cubicBezTo>
                    <a:pt x="112867" y="106931"/>
                    <a:pt x="101984" y="119301"/>
                    <a:pt x="90446" y="131136"/>
                  </a:cubicBezTo>
                  <a:cubicBezTo>
                    <a:pt x="85688" y="136073"/>
                    <a:pt x="80039" y="140295"/>
                    <a:pt x="72961" y="141663"/>
                  </a:cubicBezTo>
                  <a:cubicBezTo>
                    <a:pt x="72664" y="139284"/>
                    <a:pt x="72723" y="136786"/>
                    <a:pt x="72010" y="134526"/>
                  </a:cubicBezTo>
                  <a:cubicBezTo>
                    <a:pt x="68620" y="123346"/>
                    <a:pt x="65111" y="112165"/>
                    <a:pt x="61543" y="101043"/>
                  </a:cubicBezTo>
                  <a:cubicBezTo>
                    <a:pt x="60829" y="98784"/>
                    <a:pt x="59640" y="96583"/>
                    <a:pt x="58272" y="94620"/>
                  </a:cubicBezTo>
                  <a:cubicBezTo>
                    <a:pt x="57558" y="93609"/>
                    <a:pt x="56012" y="93253"/>
                    <a:pt x="54763" y="92539"/>
                  </a:cubicBezTo>
                  <a:cubicBezTo>
                    <a:pt x="49113" y="101519"/>
                    <a:pt x="45961" y="110975"/>
                    <a:pt x="43047" y="120372"/>
                  </a:cubicBezTo>
                  <a:cubicBezTo>
                    <a:pt x="40787" y="127746"/>
                    <a:pt x="38051" y="135240"/>
                    <a:pt x="38527" y="143209"/>
                  </a:cubicBezTo>
                  <a:close/>
                </a:path>
              </a:pathLst>
            </a:custGeom>
            <a:solidFill>
              <a:srgbClr val="1F79B2">
                <a:alpha val="24000"/>
              </a:srgbClr>
            </a:solidFill>
            <a:ln w="5935" cap="flat">
              <a:noFill/>
              <a:prstDash val="solid"/>
              <a:miter/>
            </a:ln>
          </p:spPr>
          <p:txBody>
            <a:bodyPr rtlCol="0" anchor="ctr"/>
            <a:lstStyle/>
            <a:p>
              <a:endParaRPr lang="es-BO"/>
            </a:p>
          </p:txBody>
        </p:sp>
        <p:sp>
          <p:nvSpPr>
            <p:cNvPr id="490" name="Forma libre: forma 489">
              <a:extLst>
                <a:ext uri="{FF2B5EF4-FFF2-40B4-BE49-F238E27FC236}">
                  <a16:creationId xmlns:a16="http://schemas.microsoft.com/office/drawing/2014/main" id="{D319FA68-3B03-27DA-9D00-13569631B206}"/>
                </a:ext>
              </a:extLst>
            </p:cNvPr>
            <p:cNvSpPr/>
            <p:nvPr/>
          </p:nvSpPr>
          <p:spPr>
            <a:xfrm>
              <a:off x="10898583" y="1302845"/>
              <a:ext cx="181866" cy="64651"/>
            </a:xfrm>
            <a:custGeom>
              <a:avLst/>
              <a:gdLst>
                <a:gd name="connsiteX0" fmla="*/ 129174 w 181866"/>
                <a:gd name="connsiteY0" fmla="*/ 10587 h 64651"/>
                <a:gd name="connsiteX1" fmla="*/ 180855 w 181866"/>
                <a:gd name="connsiteY1" fmla="*/ 50553 h 64651"/>
                <a:gd name="connsiteX2" fmla="*/ 181866 w 181866"/>
                <a:gd name="connsiteY2" fmla="*/ 59414 h 64651"/>
                <a:gd name="connsiteX3" fmla="*/ 158613 w 181866"/>
                <a:gd name="connsiteY3" fmla="*/ 64648 h 64651"/>
                <a:gd name="connsiteX4" fmla="*/ 143447 w 181866"/>
                <a:gd name="connsiteY4" fmla="*/ 62744 h 64651"/>
                <a:gd name="connsiteX5" fmla="*/ 112165 w 181866"/>
                <a:gd name="connsiteY5" fmla="*/ 59473 h 64651"/>
                <a:gd name="connsiteX6" fmla="*/ 106753 w 181866"/>
                <a:gd name="connsiteY6" fmla="*/ 59236 h 64651"/>
                <a:gd name="connsiteX7" fmla="*/ 85224 w 181866"/>
                <a:gd name="connsiteY7" fmla="*/ 57808 h 64651"/>
                <a:gd name="connsiteX8" fmla="*/ 27595 w 181866"/>
                <a:gd name="connsiteY8" fmla="*/ 59711 h 64651"/>
                <a:gd name="connsiteX9" fmla="*/ 26049 w 181866"/>
                <a:gd name="connsiteY9" fmla="*/ 59057 h 64651"/>
                <a:gd name="connsiteX10" fmla="*/ 9694 w 181866"/>
                <a:gd name="connsiteY10" fmla="*/ 32414 h 64651"/>
                <a:gd name="connsiteX11" fmla="*/ 5650 w 181866"/>
                <a:gd name="connsiteY11" fmla="*/ 22779 h 64651"/>
                <a:gd name="connsiteX12" fmla="*/ 595 w 181866"/>
                <a:gd name="connsiteY12" fmla="*/ 15999 h 64651"/>
                <a:gd name="connsiteX13" fmla="*/ 0 w 181866"/>
                <a:gd name="connsiteY13" fmla="*/ 8803 h 64651"/>
                <a:gd name="connsiteX14" fmla="*/ 4104 w 181866"/>
                <a:gd name="connsiteY14" fmla="*/ 5532 h 64651"/>
                <a:gd name="connsiteX15" fmla="*/ 17485 w 181866"/>
                <a:gd name="connsiteY15" fmla="*/ 596 h 64651"/>
                <a:gd name="connsiteX16" fmla="*/ 26287 w 181866"/>
                <a:gd name="connsiteY16" fmla="*/ 61 h 64651"/>
                <a:gd name="connsiteX17" fmla="*/ 31520 w 181866"/>
                <a:gd name="connsiteY17" fmla="*/ 1012 h 64651"/>
                <a:gd name="connsiteX18" fmla="*/ 40441 w 181866"/>
                <a:gd name="connsiteY18" fmla="*/ 3451 h 64651"/>
                <a:gd name="connsiteX19" fmla="*/ 47816 w 181866"/>
                <a:gd name="connsiteY19" fmla="*/ 5116 h 64651"/>
                <a:gd name="connsiteX20" fmla="*/ 49481 w 181866"/>
                <a:gd name="connsiteY20" fmla="*/ 5175 h 64651"/>
                <a:gd name="connsiteX21" fmla="*/ 51681 w 181866"/>
                <a:gd name="connsiteY21" fmla="*/ 6603 h 64651"/>
                <a:gd name="connsiteX22" fmla="*/ 73865 w 181866"/>
                <a:gd name="connsiteY22" fmla="*/ 8744 h 64651"/>
                <a:gd name="connsiteX23" fmla="*/ 78325 w 181866"/>
                <a:gd name="connsiteY23" fmla="*/ 9100 h 64651"/>
                <a:gd name="connsiteX24" fmla="*/ 93372 w 181866"/>
                <a:gd name="connsiteY24" fmla="*/ 10528 h 64651"/>
                <a:gd name="connsiteX25" fmla="*/ 129233 w 181866"/>
                <a:gd name="connsiteY25" fmla="*/ 10528 h 6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866" h="64651">
                  <a:moveTo>
                    <a:pt x="129174" y="10587"/>
                  </a:moveTo>
                  <a:cubicBezTo>
                    <a:pt x="153201" y="10468"/>
                    <a:pt x="174789" y="29024"/>
                    <a:pt x="180855" y="50553"/>
                  </a:cubicBezTo>
                  <a:cubicBezTo>
                    <a:pt x="181628" y="53348"/>
                    <a:pt x="181509" y="56440"/>
                    <a:pt x="181866" y="59414"/>
                  </a:cubicBezTo>
                  <a:cubicBezTo>
                    <a:pt x="174730" y="64053"/>
                    <a:pt x="166641" y="64707"/>
                    <a:pt x="158613" y="64648"/>
                  </a:cubicBezTo>
                  <a:cubicBezTo>
                    <a:pt x="153558" y="64648"/>
                    <a:pt x="148502" y="63577"/>
                    <a:pt x="143447" y="62744"/>
                  </a:cubicBezTo>
                  <a:cubicBezTo>
                    <a:pt x="133099" y="60960"/>
                    <a:pt x="122751" y="59355"/>
                    <a:pt x="112165" y="59473"/>
                  </a:cubicBezTo>
                  <a:cubicBezTo>
                    <a:pt x="110381" y="59473"/>
                    <a:pt x="108477" y="59711"/>
                    <a:pt x="106753" y="59236"/>
                  </a:cubicBezTo>
                  <a:cubicBezTo>
                    <a:pt x="99676" y="57214"/>
                    <a:pt x="92420" y="57808"/>
                    <a:pt x="85224" y="57808"/>
                  </a:cubicBezTo>
                  <a:cubicBezTo>
                    <a:pt x="66014" y="57749"/>
                    <a:pt x="46745" y="56976"/>
                    <a:pt x="27595" y="59711"/>
                  </a:cubicBezTo>
                  <a:cubicBezTo>
                    <a:pt x="27000" y="59592"/>
                    <a:pt x="26525" y="59355"/>
                    <a:pt x="26049" y="59057"/>
                  </a:cubicBezTo>
                  <a:cubicBezTo>
                    <a:pt x="20577" y="50196"/>
                    <a:pt x="15165" y="41334"/>
                    <a:pt x="9694" y="32414"/>
                  </a:cubicBezTo>
                  <a:cubicBezTo>
                    <a:pt x="8326" y="29202"/>
                    <a:pt x="7077" y="25991"/>
                    <a:pt x="5650" y="22779"/>
                  </a:cubicBezTo>
                  <a:cubicBezTo>
                    <a:pt x="4460" y="20162"/>
                    <a:pt x="3628" y="17248"/>
                    <a:pt x="595" y="15999"/>
                  </a:cubicBezTo>
                  <a:cubicBezTo>
                    <a:pt x="416" y="13620"/>
                    <a:pt x="238" y="11182"/>
                    <a:pt x="0" y="8803"/>
                  </a:cubicBezTo>
                  <a:cubicBezTo>
                    <a:pt x="1368" y="7673"/>
                    <a:pt x="2557" y="6186"/>
                    <a:pt x="4104" y="5532"/>
                  </a:cubicBezTo>
                  <a:cubicBezTo>
                    <a:pt x="8445" y="3688"/>
                    <a:pt x="12905" y="1845"/>
                    <a:pt x="17485" y="596"/>
                  </a:cubicBezTo>
                  <a:cubicBezTo>
                    <a:pt x="20280" y="-177"/>
                    <a:pt x="23373" y="1"/>
                    <a:pt x="26287" y="61"/>
                  </a:cubicBezTo>
                  <a:cubicBezTo>
                    <a:pt x="28011" y="61"/>
                    <a:pt x="29736" y="715"/>
                    <a:pt x="31520" y="1012"/>
                  </a:cubicBezTo>
                  <a:cubicBezTo>
                    <a:pt x="34078" y="3332"/>
                    <a:pt x="37289" y="3272"/>
                    <a:pt x="40441" y="3451"/>
                  </a:cubicBezTo>
                  <a:cubicBezTo>
                    <a:pt x="42463" y="5889"/>
                    <a:pt x="45258" y="4997"/>
                    <a:pt x="47816" y="5116"/>
                  </a:cubicBezTo>
                  <a:cubicBezTo>
                    <a:pt x="48351" y="5116"/>
                    <a:pt x="48946" y="5116"/>
                    <a:pt x="49481" y="5175"/>
                  </a:cubicBezTo>
                  <a:cubicBezTo>
                    <a:pt x="50195" y="5651"/>
                    <a:pt x="50908" y="6543"/>
                    <a:pt x="51681" y="6603"/>
                  </a:cubicBezTo>
                  <a:cubicBezTo>
                    <a:pt x="59056" y="7376"/>
                    <a:pt x="66431" y="8030"/>
                    <a:pt x="73865" y="8744"/>
                  </a:cubicBezTo>
                  <a:cubicBezTo>
                    <a:pt x="75351" y="8863"/>
                    <a:pt x="76957" y="8625"/>
                    <a:pt x="78325" y="9100"/>
                  </a:cubicBezTo>
                  <a:cubicBezTo>
                    <a:pt x="83261" y="10944"/>
                    <a:pt x="88316" y="10468"/>
                    <a:pt x="93372" y="10528"/>
                  </a:cubicBezTo>
                  <a:cubicBezTo>
                    <a:pt x="105325" y="10528"/>
                    <a:pt x="117279" y="10528"/>
                    <a:pt x="129233" y="10528"/>
                  </a:cubicBezTo>
                  <a:close/>
                </a:path>
              </a:pathLst>
            </a:custGeom>
            <a:solidFill>
              <a:srgbClr val="6EC6D9">
                <a:alpha val="24000"/>
              </a:srgbClr>
            </a:solidFill>
            <a:ln w="5935" cap="flat">
              <a:noFill/>
              <a:prstDash val="solid"/>
              <a:miter/>
            </a:ln>
          </p:spPr>
          <p:txBody>
            <a:bodyPr rtlCol="0" anchor="ctr"/>
            <a:lstStyle/>
            <a:p>
              <a:endParaRPr lang="es-BO"/>
            </a:p>
          </p:txBody>
        </p:sp>
        <p:sp>
          <p:nvSpPr>
            <p:cNvPr id="491" name="Forma libre: forma 490">
              <a:extLst>
                <a:ext uri="{FF2B5EF4-FFF2-40B4-BE49-F238E27FC236}">
                  <a16:creationId xmlns:a16="http://schemas.microsoft.com/office/drawing/2014/main" id="{0FA004EC-DF60-7A83-774C-0C5B73DA7DDA}"/>
                </a:ext>
              </a:extLst>
            </p:cNvPr>
            <p:cNvSpPr/>
            <p:nvPr/>
          </p:nvSpPr>
          <p:spPr>
            <a:xfrm>
              <a:off x="10926119" y="1360448"/>
              <a:ext cx="155936" cy="63609"/>
            </a:xfrm>
            <a:custGeom>
              <a:avLst/>
              <a:gdLst>
                <a:gd name="connsiteX0" fmla="*/ 0 w 155936"/>
                <a:gd name="connsiteY0" fmla="*/ 2048 h 63609"/>
                <a:gd name="connsiteX1" fmla="*/ 57629 w 155936"/>
                <a:gd name="connsiteY1" fmla="*/ 145 h 63609"/>
                <a:gd name="connsiteX2" fmla="*/ 79158 w 155936"/>
                <a:gd name="connsiteY2" fmla="*/ 1573 h 63609"/>
                <a:gd name="connsiteX3" fmla="*/ 84570 w 155936"/>
                <a:gd name="connsiteY3" fmla="*/ 1811 h 63609"/>
                <a:gd name="connsiteX4" fmla="*/ 115852 w 155936"/>
                <a:gd name="connsiteY4" fmla="*/ 5082 h 63609"/>
                <a:gd name="connsiteX5" fmla="*/ 131017 w 155936"/>
                <a:gd name="connsiteY5" fmla="*/ 6985 h 63609"/>
                <a:gd name="connsiteX6" fmla="*/ 154271 w 155936"/>
                <a:gd name="connsiteY6" fmla="*/ 1751 h 63609"/>
                <a:gd name="connsiteX7" fmla="*/ 155936 w 155936"/>
                <a:gd name="connsiteY7" fmla="*/ 1811 h 63609"/>
                <a:gd name="connsiteX8" fmla="*/ 148978 w 155936"/>
                <a:gd name="connsiteY8" fmla="*/ 34164 h 63609"/>
                <a:gd name="connsiteX9" fmla="*/ 114663 w 155936"/>
                <a:gd name="connsiteY9" fmla="*/ 61640 h 63609"/>
                <a:gd name="connsiteX10" fmla="*/ 86116 w 155936"/>
                <a:gd name="connsiteY10" fmla="*/ 62056 h 63609"/>
                <a:gd name="connsiteX11" fmla="*/ 28487 w 155936"/>
                <a:gd name="connsiteY11" fmla="*/ 33390 h 63609"/>
                <a:gd name="connsiteX12" fmla="*/ 59 w 155936"/>
                <a:gd name="connsiteY12" fmla="*/ 2048 h 6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936" h="63609">
                  <a:moveTo>
                    <a:pt x="0" y="2048"/>
                  </a:moveTo>
                  <a:cubicBezTo>
                    <a:pt x="19150" y="-687"/>
                    <a:pt x="38419" y="86"/>
                    <a:pt x="57629" y="145"/>
                  </a:cubicBezTo>
                  <a:cubicBezTo>
                    <a:pt x="64825" y="145"/>
                    <a:pt x="72080" y="-449"/>
                    <a:pt x="79158" y="1573"/>
                  </a:cubicBezTo>
                  <a:cubicBezTo>
                    <a:pt x="80823" y="2048"/>
                    <a:pt x="82726" y="1811"/>
                    <a:pt x="84570" y="1811"/>
                  </a:cubicBezTo>
                  <a:cubicBezTo>
                    <a:pt x="95096" y="1692"/>
                    <a:pt x="105504" y="3297"/>
                    <a:pt x="115852" y="5082"/>
                  </a:cubicBezTo>
                  <a:cubicBezTo>
                    <a:pt x="120848" y="5914"/>
                    <a:pt x="125962" y="6985"/>
                    <a:pt x="131017" y="6985"/>
                  </a:cubicBezTo>
                  <a:cubicBezTo>
                    <a:pt x="139106" y="6985"/>
                    <a:pt x="147194" y="6330"/>
                    <a:pt x="154271" y="1751"/>
                  </a:cubicBezTo>
                  <a:cubicBezTo>
                    <a:pt x="154806" y="1751"/>
                    <a:pt x="155401" y="1811"/>
                    <a:pt x="155936" y="1811"/>
                  </a:cubicBezTo>
                  <a:cubicBezTo>
                    <a:pt x="155580" y="12991"/>
                    <a:pt x="154509" y="24053"/>
                    <a:pt x="148978" y="34164"/>
                  </a:cubicBezTo>
                  <a:cubicBezTo>
                    <a:pt x="141366" y="48139"/>
                    <a:pt x="129769" y="57120"/>
                    <a:pt x="114663" y="61640"/>
                  </a:cubicBezTo>
                  <a:cubicBezTo>
                    <a:pt x="105207" y="64435"/>
                    <a:pt x="95750" y="63959"/>
                    <a:pt x="86116" y="62056"/>
                  </a:cubicBezTo>
                  <a:cubicBezTo>
                    <a:pt x="64230" y="57714"/>
                    <a:pt x="45615" y="47247"/>
                    <a:pt x="28487" y="33390"/>
                  </a:cubicBezTo>
                  <a:cubicBezTo>
                    <a:pt x="17306" y="24351"/>
                    <a:pt x="8445" y="13467"/>
                    <a:pt x="59" y="2048"/>
                  </a:cubicBezTo>
                  <a:close/>
                </a:path>
              </a:pathLst>
            </a:custGeom>
            <a:solidFill>
              <a:srgbClr val="3499D2">
                <a:alpha val="24000"/>
              </a:srgbClr>
            </a:solidFill>
            <a:ln w="5935" cap="flat">
              <a:noFill/>
              <a:prstDash val="solid"/>
              <a:miter/>
            </a:ln>
          </p:spPr>
          <p:txBody>
            <a:bodyPr rtlCol="0" anchor="ctr"/>
            <a:lstStyle/>
            <a:p>
              <a:endParaRPr lang="es-BO"/>
            </a:p>
          </p:txBody>
        </p:sp>
        <p:sp>
          <p:nvSpPr>
            <p:cNvPr id="492" name="Forma libre: forma 491">
              <a:extLst>
                <a:ext uri="{FF2B5EF4-FFF2-40B4-BE49-F238E27FC236}">
                  <a16:creationId xmlns:a16="http://schemas.microsoft.com/office/drawing/2014/main" id="{5BECE46D-C980-6438-C8F4-785D48D9174C}"/>
                </a:ext>
              </a:extLst>
            </p:cNvPr>
            <p:cNvSpPr/>
            <p:nvPr/>
          </p:nvSpPr>
          <p:spPr>
            <a:xfrm>
              <a:off x="10717754" y="1502197"/>
              <a:ext cx="72543" cy="142858"/>
            </a:xfrm>
            <a:custGeom>
              <a:avLst/>
              <a:gdLst>
                <a:gd name="connsiteX0" fmla="*/ 17638 w 72543"/>
                <a:gd name="connsiteY0" fmla="*/ 0 h 142858"/>
                <a:gd name="connsiteX1" fmla="*/ 20433 w 72543"/>
                <a:gd name="connsiteY1" fmla="*/ 11835 h 142858"/>
                <a:gd name="connsiteX2" fmla="*/ 48504 w 72543"/>
                <a:gd name="connsiteY2" fmla="*/ 69880 h 142858"/>
                <a:gd name="connsiteX3" fmla="*/ 63015 w 72543"/>
                <a:gd name="connsiteY3" fmla="*/ 84748 h 142858"/>
                <a:gd name="connsiteX4" fmla="*/ 72471 w 72543"/>
                <a:gd name="connsiteY4" fmla="*/ 106634 h 142858"/>
                <a:gd name="connsiteX5" fmla="*/ 60101 w 72543"/>
                <a:gd name="connsiteY5" fmla="*/ 134467 h 142858"/>
                <a:gd name="connsiteX6" fmla="*/ 11453 w 72543"/>
                <a:gd name="connsiteY6" fmla="*/ 130899 h 142858"/>
                <a:gd name="connsiteX7" fmla="*/ 2175 w 72543"/>
                <a:gd name="connsiteY7" fmla="*/ 107764 h 142858"/>
                <a:gd name="connsiteX8" fmla="*/ 688 w 72543"/>
                <a:gd name="connsiteY8" fmla="*/ 60959 h 142858"/>
                <a:gd name="connsiteX9" fmla="*/ 11691 w 72543"/>
                <a:gd name="connsiteY9" fmla="*/ 10051 h 142858"/>
                <a:gd name="connsiteX10" fmla="*/ 17757 w 72543"/>
                <a:gd name="connsiteY10" fmla="*/ 0 h 1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43" h="142858">
                  <a:moveTo>
                    <a:pt x="17638" y="0"/>
                  </a:moveTo>
                  <a:cubicBezTo>
                    <a:pt x="18768" y="4877"/>
                    <a:pt x="19600" y="8386"/>
                    <a:pt x="20433" y="11835"/>
                  </a:cubicBezTo>
                  <a:cubicBezTo>
                    <a:pt x="25548" y="33245"/>
                    <a:pt x="34944" y="52633"/>
                    <a:pt x="48504" y="69880"/>
                  </a:cubicBezTo>
                  <a:cubicBezTo>
                    <a:pt x="52786" y="75292"/>
                    <a:pt x="58138" y="79871"/>
                    <a:pt x="63015" y="84748"/>
                  </a:cubicBezTo>
                  <a:cubicBezTo>
                    <a:pt x="69022" y="90814"/>
                    <a:pt x="71936" y="98367"/>
                    <a:pt x="72471" y="106634"/>
                  </a:cubicBezTo>
                  <a:cubicBezTo>
                    <a:pt x="73185" y="117934"/>
                    <a:pt x="68606" y="127271"/>
                    <a:pt x="60101" y="134467"/>
                  </a:cubicBezTo>
                  <a:cubicBezTo>
                    <a:pt x="44400" y="147670"/>
                    <a:pt x="22871" y="144399"/>
                    <a:pt x="11453" y="130899"/>
                  </a:cubicBezTo>
                  <a:cubicBezTo>
                    <a:pt x="5862" y="124297"/>
                    <a:pt x="3721" y="116149"/>
                    <a:pt x="2175" y="107764"/>
                  </a:cubicBezTo>
                  <a:cubicBezTo>
                    <a:pt x="-680" y="92242"/>
                    <a:pt x="-204" y="76541"/>
                    <a:pt x="688" y="60959"/>
                  </a:cubicBezTo>
                  <a:cubicBezTo>
                    <a:pt x="1640" y="43534"/>
                    <a:pt x="5149" y="26406"/>
                    <a:pt x="11691" y="10051"/>
                  </a:cubicBezTo>
                  <a:cubicBezTo>
                    <a:pt x="12999" y="6780"/>
                    <a:pt x="14248" y="3390"/>
                    <a:pt x="17757" y="0"/>
                  </a:cubicBezTo>
                  <a:close/>
                </a:path>
              </a:pathLst>
            </a:custGeom>
            <a:solidFill>
              <a:srgbClr val="1F79B2">
                <a:alpha val="24000"/>
              </a:srgbClr>
            </a:solidFill>
            <a:ln w="5935" cap="flat">
              <a:noFill/>
              <a:prstDash val="solid"/>
              <a:miter/>
            </a:ln>
          </p:spPr>
          <p:txBody>
            <a:bodyPr rtlCol="0" anchor="ctr"/>
            <a:lstStyle/>
            <a:p>
              <a:endParaRPr lang="es-BO"/>
            </a:p>
          </p:txBody>
        </p:sp>
        <p:sp>
          <p:nvSpPr>
            <p:cNvPr id="493" name="Forma libre: forma 492">
              <a:extLst>
                <a:ext uri="{FF2B5EF4-FFF2-40B4-BE49-F238E27FC236}">
                  <a16:creationId xmlns:a16="http://schemas.microsoft.com/office/drawing/2014/main" id="{3BAE10B3-3299-5022-D006-54F5C533FF75}"/>
                </a:ext>
              </a:extLst>
            </p:cNvPr>
            <p:cNvSpPr/>
            <p:nvPr/>
          </p:nvSpPr>
          <p:spPr>
            <a:xfrm>
              <a:off x="10683738" y="1402046"/>
              <a:ext cx="97684" cy="219214"/>
            </a:xfrm>
            <a:custGeom>
              <a:avLst/>
              <a:gdLst>
                <a:gd name="connsiteX0" fmla="*/ 18111 w 97684"/>
                <a:gd name="connsiteY0" fmla="*/ 218323 h 219214"/>
                <a:gd name="connsiteX1" fmla="*/ 16684 w 97684"/>
                <a:gd name="connsiteY1" fmla="*/ 213208 h 219214"/>
                <a:gd name="connsiteX2" fmla="*/ 3540 w 97684"/>
                <a:gd name="connsiteY2" fmla="*/ 170388 h 219214"/>
                <a:gd name="connsiteX3" fmla="*/ 1518 w 97684"/>
                <a:gd name="connsiteY3" fmla="*/ 149870 h 219214"/>
                <a:gd name="connsiteX4" fmla="*/ 626 w 97684"/>
                <a:gd name="connsiteY4" fmla="*/ 142734 h 219214"/>
                <a:gd name="connsiteX5" fmla="*/ 388 w 97684"/>
                <a:gd name="connsiteY5" fmla="*/ 129293 h 219214"/>
                <a:gd name="connsiteX6" fmla="*/ 1637 w 97684"/>
                <a:gd name="connsiteY6" fmla="*/ 106872 h 219214"/>
                <a:gd name="connsiteX7" fmla="*/ 1637 w 97684"/>
                <a:gd name="connsiteY7" fmla="*/ 106991 h 219214"/>
                <a:gd name="connsiteX8" fmla="*/ 1756 w 97684"/>
                <a:gd name="connsiteY8" fmla="*/ 101698 h 219214"/>
                <a:gd name="connsiteX9" fmla="*/ 3540 w 97684"/>
                <a:gd name="connsiteY9" fmla="*/ 96821 h 219214"/>
                <a:gd name="connsiteX10" fmla="*/ 5265 w 97684"/>
                <a:gd name="connsiteY10" fmla="*/ 90993 h 219214"/>
                <a:gd name="connsiteX11" fmla="*/ 7109 w 97684"/>
                <a:gd name="connsiteY11" fmla="*/ 85283 h 219214"/>
                <a:gd name="connsiteX12" fmla="*/ 7109 w 97684"/>
                <a:gd name="connsiteY12" fmla="*/ 85283 h 219214"/>
                <a:gd name="connsiteX13" fmla="*/ 14126 w 97684"/>
                <a:gd name="connsiteY13" fmla="*/ 72021 h 219214"/>
                <a:gd name="connsiteX14" fmla="*/ 46420 w 97684"/>
                <a:gd name="connsiteY14" fmla="*/ 16058 h 219214"/>
                <a:gd name="connsiteX15" fmla="*/ 59325 w 97684"/>
                <a:gd name="connsiteY15" fmla="*/ 0 h 219214"/>
                <a:gd name="connsiteX16" fmla="*/ 84006 w 97684"/>
                <a:gd name="connsiteY16" fmla="*/ 416 h 219214"/>
                <a:gd name="connsiteX17" fmla="*/ 82936 w 97684"/>
                <a:gd name="connsiteY17" fmla="*/ 5352 h 219214"/>
                <a:gd name="connsiteX18" fmla="*/ 75561 w 97684"/>
                <a:gd name="connsiteY18" fmla="*/ 9337 h 219214"/>
                <a:gd name="connsiteX19" fmla="*/ 66759 w 97684"/>
                <a:gd name="connsiteY19" fmla="*/ 10051 h 219214"/>
                <a:gd name="connsiteX20" fmla="*/ 65689 w 97684"/>
                <a:gd name="connsiteY20" fmla="*/ 12132 h 219214"/>
                <a:gd name="connsiteX21" fmla="*/ 67057 w 97684"/>
                <a:gd name="connsiteY21" fmla="*/ 14095 h 219214"/>
                <a:gd name="connsiteX22" fmla="*/ 71398 w 97684"/>
                <a:gd name="connsiteY22" fmla="*/ 14035 h 219214"/>
                <a:gd name="connsiteX23" fmla="*/ 82876 w 97684"/>
                <a:gd name="connsiteY23" fmla="*/ 12905 h 219214"/>
                <a:gd name="connsiteX24" fmla="*/ 94236 w 97684"/>
                <a:gd name="connsiteY24" fmla="*/ 20815 h 219214"/>
                <a:gd name="connsiteX25" fmla="*/ 97685 w 97684"/>
                <a:gd name="connsiteY25" fmla="*/ 25811 h 219214"/>
                <a:gd name="connsiteX26" fmla="*/ 94592 w 97684"/>
                <a:gd name="connsiteY26" fmla="*/ 28963 h 219214"/>
                <a:gd name="connsiteX27" fmla="*/ 70209 w 97684"/>
                <a:gd name="connsiteY27" fmla="*/ 48886 h 219214"/>
                <a:gd name="connsiteX28" fmla="*/ 29054 w 97684"/>
                <a:gd name="connsiteY28" fmla="*/ 111511 h 219214"/>
                <a:gd name="connsiteX29" fmla="*/ 19657 w 97684"/>
                <a:gd name="connsiteY29" fmla="*/ 156293 h 219214"/>
                <a:gd name="connsiteX30" fmla="*/ 18051 w 97684"/>
                <a:gd name="connsiteY30" fmla="*/ 169674 h 219214"/>
                <a:gd name="connsiteX31" fmla="*/ 22631 w 97684"/>
                <a:gd name="connsiteY31" fmla="*/ 212495 h 219214"/>
                <a:gd name="connsiteX32" fmla="*/ 23166 w 97684"/>
                <a:gd name="connsiteY32" fmla="*/ 216896 h 219214"/>
                <a:gd name="connsiteX33" fmla="*/ 19895 w 97684"/>
                <a:gd name="connsiteY33" fmla="*/ 219215 h 219214"/>
                <a:gd name="connsiteX34" fmla="*/ 18051 w 97684"/>
                <a:gd name="connsiteY34" fmla="*/ 218442 h 21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84" h="219214">
                  <a:moveTo>
                    <a:pt x="18111" y="218323"/>
                  </a:moveTo>
                  <a:cubicBezTo>
                    <a:pt x="17635" y="216598"/>
                    <a:pt x="17457" y="214754"/>
                    <a:pt x="16684" y="213208"/>
                  </a:cubicBezTo>
                  <a:cubicBezTo>
                    <a:pt x="9963" y="199648"/>
                    <a:pt x="6454" y="185078"/>
                    <a:pt x="3540" y="170388"/>
                  </a:cubicBezTo>
                  <a:cubicBezTo>
                    <a:pt x="2172" y="163608"/>
                    <a:pt x="1399" y="156769"/>
                    <a:pt x="1518" y="149870"/>
                  </a:cubicBezTo>
                  <a:cubicBezTo>
                    <a:pt x="1518" y="147491"/>
                    <a:pt x="805" y="145112"/>
                    <a:pt x="626" y="142734"/>
                  </a:cubicBezTo>
                  <a:cubicBezTo>
                    <a:pt x="388" y="138273"/>
                    <a:pt x="-504" y="133575"/>
                    <a:pt x="388" y="129293"/>
                  </a:cubicBezTo>
                  <a:cubicBezTo>
                    <a:pt x="1934" y="121799"/>
                    <a:pt x="1399" y="114365"/>
                    <a:pt x="1637" y="106872"/>
                  </a:cubicBezTo>
                  <a:lnTo>
                    <a:pt x="1637" y="106991"/>
                  </a:lnTo>
                  <a:cubicBezTo>
                    <a:pt x="3957" y="104433"/>
                    <a:pt x="3957" y="104433"/>
                    <a:pt x="1756" y="101698"/>
                  </a:cubicBezTo>
                  <a:cubicBezTo>
                    <a:pt x="2351" y="100092"/>
                    <a:pt x="3005" y="98427"/>
                    <a:pt x="3540" y="96821"/>
                  </a:cubicBezTo>
                  <a:cubicBezTo>
                    <a:pt x="4194" y="94918"/>
                    <a:pt x="4670" y="92955"/>
                    <a:pt x="5265" y="90993"/>
                  </a:cubicBezTo>
                  <a:cubicBezTo>
                    <a:pt x="7228" y="89565"/>
                    <a:pt x="7228" y="87424"/>
                    <a:pt x="7109" y="85283"/>
                  </a:cubicBezTo>
                  <a:lnTo>
                    <a:pt x="7109" y="85283"/>
                  </a:lnTo>
                  <a:cubicBezTo>
                    <a:pt x="10855" y="81655"/>
                    <a:pt x="12045" y="76600"/>
                    <a:pt x="14126" y="72021"/>
                  </a:cubicBezTo>
                  <a:cubicBezTo>
                    <a:pt x="22988" y="52276"/>
                    <a:pt x="33574" y="33483"/>
                    <a:pt x="46420" y="16058"/>
                  </a:cubicBezTo>
                  <a:cubicBezTo>
                    <a:pt x="50523" y="10527"/>
                    <a:pt x="54984" y="5352"/>
                    <a:pt x="59325" y="0"/>
                  </a:cubicBezTo>
                  <a:cubicBezTo>
                    <a:pt x="67354" y="119"/>
                    <a:pt x="75323" y="297"/>
                    <a:pt x="84006" y="416"/>
                  </a:cubicBezTo>
                  <a:lnTo>
                    <a:pt x="82936" y="5352"/>
                  </a:lnTo>
                  <a:cubicBezTo>
                    <a:pt x="81092" y="7791"/>
                    <a:pt x="79070" y="9575"/>
                    <a:pt x="75561" y="9337"/>
                  </a:cubicBezTo>
                  <a:cubicBezTo>
                    <a:pt x="72647" y="9159"/>
                    <a:pt x="69673" y="9634"/>
                    <a:pt x="66759" y="10051"/>
                  </a:cubicBezTo>
                  <a:cubicBezTo>
                    <a:pt x="66284" y="10110"/>
                    <a:pt x="65629" y="11478"/>
                    <a:pt x="65689" y="12132"/>
                  </a:cubicBezTo>
                  <a:cubicBezTo>
                    <a:pt x="65689" y="12846"/>
                    <a:pt x="66462" y="13976"/>
                    <a:pt x="67057" y="14095"/>
                  </a:cubicBezTo>
                  <a:cubicBezTo>
                    <a:pt x="68484" y="14333"/>
                    <a:pt x="70149" y="14511"/>
                    <a:pt x="71398" y="14035"/>
                  </a:cubicBezTo>
                  <a:cubicBezTo>
                    <a:pt x="75145" y="12489"/>
                    <a:pt x="79011" y="12965"/>
                    <a:pt x="82876" y="12905"/>
                  </a:cubicBezTo>
                  <a:cubicBezTo>
                    <a:pt x="88526" y="12787"/>
                    <a:pt x="92273" y="15403"/>
                    <a:pt x="94236" y="20815"/>
                  </a:cubicBezTo>
                  <a:cubicBezTo>
                    <a:pt x="94890" y="22659"/>
                    <a:pt x="96495" y="24146"/>
                    <a:pt x="97685" y="25811"/>
                  </a:cubicBezTo>
                  <a:cubicBezTo>
                    <a:pt x="96674" y="26881"/>
                    <a:pt x="95722" y="28071"/>
                    <a:pt x="94592" y="28963"/>
                  </a:cubicBezTo>
                  <a:cubicBezTo>
                    <a:pt x="86445" y="35624"/>
                    <a:pt x="77940" y="41809"/>
                    <a:pt x="70209" y="48886"/>
                  </a:cubicBezTo>
                  <a:cubicBezTo>
                    <a:pt x="51237" y="66252"/>
                    <a:pt x="37142" y="87067"/>
                    <a:pt x="29054" y="111511"/>
                  </a:cubicBezTo>
                  <a:cubicBezTo>
                    <a:pt x="24237" y="126022"/>
                    <a:pt x="20311" y="140830"/>
                    <a:pt x="19657" y="156293"/>
                  </a:cubicBezTo>
                  <a:cubicBezTo>
                    <a:pt x="19479" y="160754"/>
                    <a:pt x="18349" y="165214"/>
                    <a:pt x="18051" y="169674"/>
                  </a:cubicBezTo>
                  <a:cubicBezTo>
                    <a:pt x="17159" y="184186"/>
                    <a:pt x="19538" y="198400"/>
                    <a:pt x="22631" y="212495"/>
                  </a:cubicBezTo>
                  <a:cubicBezTo>
                    <a:pt x="22928" y="213922"/>
                    <a:pt x="23226" y="215468"/>
                    <a:pt x="23166" y="216896"/>
                  </a:cubicBezTo>
                  <a:cubicBezTo>
                    <a:pt x="23107" y="218858"/>
                    <a:pt x="21441" y="219037"/>
                    <a:pt x="19895" y="219215"/>
                  </a:cubicBezTo>
                  <a:cubicBezTo>
                    <a:pt x="19300" y="218977"/>
                    <a:pt x="18646" y="218680"/>
                    <a:pt x="18051" y="218442"/>
                  </a:cubicBezTo>
                  <a:close/>
                </a:path>
              </a:pathLst>
            </a:custGeom>
            <a:solidFill>
              <a:srgbClr val="1F79B2">
                <a:alpha val="24000"/>
              </a:srgbClr>
            </a:solidFill>
            <a:ln w="5935" cap="flat">
              <a:noFill/>
              <a:prstDash val="solid"/>
              <a:miter/>
            </a:ln>
          </p:spPr>
          <p:txBody>
            <a:bodyPr rtlCol="0" anchor="ctr"/>
            <a:lstStyle/>
            <a:p>
              <a:endParaRPr lang="es-BO"/>
            </a:p>
          </p:txBody>
        </p:sp>
        <p:sp>
          <p:nvSpPr>
            <p:cNvPr id="494" name="Forma libre: forma 493">
              <a:extLst>
                <a:ext uri="{FF2B5EF4-FFF2-40B4-BE49-F238E27FC236}">
                  <a16:creationId xmlns:a16="http://schemas.microsoft.com/office/drawing/2014/main" id="{9365C54C-C510-FACB-DDE0-F22765CA00B8}"/>
                </a:ext>
              </a:extLst>
            </p:cNvPr>
            <p:cNvSpPr/>
            <p:nvPr/>
          </p:nvSpPr>
          <p:spPr>
            <a:xfrm>
              <a:off x="10770480" y="1322472"/>
              <a:ext cx="117791" cy="83380"/>
            </a:xfrm>
            <a:custGeom>
              <a:avLst/>
              <a:gdLst>
                <a:gd name="connsiteX0" fmla="*/ 108775 w 117791"/>
                <a:gd name="connsiteY0" fmla="*/ 45258 h 83380"/>
                <a:gd name="connsiteX1" fmla="*/ 105088 w 117791"/>
                <a:gd name="connsiteY1" fmla="*/ 47221 h 83380"/>
                <a:gd name="connsiteX2" fmla="*/ 99973 w 117791"/>
                <a:gd name="connsiteY2" fmla="*/ 48767 h 83380"/>
                <a:gd name="connsiteX3" fmla="*/ 95453 w 117791"/>
                <a:gd name="connsiteY3" fmla="*/ 49005 h 83380"/>
                <a:gd name="connsiteX4" fmla="*/ 65063 w 117791"/>
                <a:gd name="connsiteY4" fmla="*/ 57331 h 83380"/>
                <a:gd name="connsiteX5" fmla="*/ 6839 w 117791"/>
                <a:gd name="connsiteY5" fmla="*/ 81655 h 83380"/>
                <a:gd name="connsiteX6" fmla="*/ 0 w 117791"/>
                <a:gd name="connsiteY6" fmla="*/ 83380 h 83380"/>
                <a:gd name="connsiteX7" fmla="*/ 1130 w 117791"/>
                <a:gd name="connsiteY7" fmla="*/ 80050 h 83380"/>
                <a:gd name="connsiteX8" fmla="*/ 12132 w 117791"/>
                <a:gd name="connsiteY8" fmla="*/ 66966 h 83380"/>
                <a:gd name="connsiteX9" fmla="*/ 39490 w 117791"/>
                <a:gd name="connsiteY9" fmla="*/ 40857 h 83380"/>
                <a:gd name="connsiteX10" fmla="*/ 80407 w 117791"/>
                <a:gd name="connsiteY10" fmla="*/ 11538 h 83380"/>
                <a:gd name="connsiteX11" fmla="*/ 99735 w 117791"/>
                <a:gd name="connsiteY11" fmla="*/ 0 h 83380"/>
                <a:gd name="connsiteX12" fmla="*/ 101341 w 117791"/>
                <a:gd name="connsiteY12" fmla="*/ 0 h 83380"/>
                <a:gd name="connsiteX13" fmla="*/ 115257 w 117791"/>
                <a:gd name="connsiteY13" fmla="*/ 10170 h 83380"/>
                <a:gd name="connsiteX14" fmla="*/ 117696 w 117791"/>
                <a:gd name="connsiteY14" fmla="*/ 10943 h 83380"/>
                <a:gd name="connsiteX15" fmla="*/ 117696 w 117791"/>
                <a:gd name="connsiteY15" fmla="*/ 13619 h 83380"/>
                <a:gd name="connsiteX16" fmla="*/ 109905 w 117791"/>
                <a:gd name="connsiteY16" fmla="*/ 42880 h 83380"/>
                <a:gd name="connsiteX17" fmla="*/ 108715 w 117791"/>
                <a:gd name="connsiteY17" fmla="*/ 45258 h 8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791" h="83380">
                  <a:moveTo>
                    <a:pt x="108775" y="45258"/>
                  </a:moveTo>
                  <a:cubicBezTo>
                    <a:pt x="107526" y="45913"/>
                    <a:pt x="106336" y="46567"/>
                    <a:pt x="105088" y="47221"/>
                  </a:cubicBezTo>
                  <a:cubicBezTo>
                    <a:pt x="103363" y="47756"/>
                    <a:pt x="101698" y="48232"/>
                    <a:pt x="99973" y="48767"/>
                  </a:cubicBezTo>
                  <a:cubicBezTo>
                    <a:pt x="98486" y="48827"/>
                    <a:pt x="96880" y="48648"/>
                    <a:pt x="95453" y="49005"/>
                  </a:cubicBezTo>
                  <a:cubicBezTo>
                    <a:pt x="85283" y="51681"/>
                    <a:pt x="74995" y="54001"/>
                    <a:pt x="65063" y="57331"/>
                  </a:cubicBezTo>
                  <a:cubicBezTo>
                    <a:pt x="45139" y="64052"/>
                    <a:pt x="25514" y="71783"/>
                    <a:pt x="6839" y="81655"/>
                  </a:cubicBezTo>
                  <a:cubicBezTo>
                    <a:pt x="4817" y="82726"/>
                    <a:pt x="2260" y="82785"/>
                    <a:pt x="0" y="83380"/>
                  </a:cubicBezTo>
                  <a:cubicBezTo>
                    <a:pt x="357" y="82250"/>
                    <a:pt x="416" y="80882"/>
                    <a:pt x="1130" y="80050"/>
                  </a:cubicBezTo>
                  <a:cubicBezTo>
                    <a:pt x="4698" y="75589"/>
                    <a:pt x="8207" y="71069"/>
                    <a:pt x="12132" y="66966"/>
                  </a:cubicBezTo>
                  <a:cubicBezTo>
                    <a:pt x="20934" y="57926"/>
                    <a:pt x="29855" y="49065"/>
                    <a:pt x="39490" y="40857"/>
                  </a:cubicBezTo>
                  <a:cubicBezTo>
                    <a:pt x="52336" y="29915"/>
                    <a:pt x="65955" y="20221"/>
                    <a:pt x="80407" y="11538"/>
                  </a:cubicBezTo>
                  <a:cubicBezTo>
                    <a:pt x="86830" y="7672"/>
                    <a:pt x="93312" y="3866"/>
                    <a:pt x="99735" y="0"/>
                  </a:cubicBezTo>
                  <a:cubicBezTo>
                    <a:pt x="100270" y="0"/>
                    <a:pt x="100806" y="0"/>
                    <a:pt x="101341" y="0"/>
                  </a:cubicBezTo>
                  <a:cubicBezTo>
                    <a:pt x="106634" y="2438"/>
                    <a:pt x="111986" y="4817"/>
                    <a:pt x="115257" y="10170"/>
                  </a:cubicBezTo>
                  <a:cubicBezTo>
                    <a:pt x="115614" y="10705"/>
                    <a:pt x="116863" y="10705"/>
                    <a:pt x="117696" y="10943"/>
                  </a:cubicBezTo>
                  <a:cubicBezTo>
                    <a:pt x="117696" y="11835"/>
                    <a:pt x="117696" y="12727"/>
                    <a:pt x="117696" y="13619"/>
                  </a:cubicBezTo>
                  <a:cubicBezTo>
                    <a:pt x="117696" y="32531"/>
                    <a:pt x="119242" y="27238"/>
                    <a:pt x="109905" y="42880"/>
                  </a:cubicBezTo>
                  <a:cubicBezTo>
                    <a:pt x="109429" y="43653"/>
                    <a:pt x="109132" y="44485"/>
                    <a:pt x="108715" y="45258"/>
                  </a:cubicBezTo>
                  <a:close/>
                </a:path>
              </a:pathLst>
            </a:custGeom>
            <a:solidFill>
              <a:srgbClr val="6EC6D9">
                <a:alpha val="24000"/>
              </a:srgbClr>
            </a:solidFill>
            <a:ln w="5935" cap="flat">
              <a:noFill/>
              <a:prstDash val="solid"/>
              <a:miter/>
            </a:ln>
          </p:spPr>
          <p:txBody>
            <a:bodyPr rtlCol="0" anchor="ctr"/>
            <a:lstStyle/>
            <a:p>
              <a:endParaRPr lang="es-BO"/>
            </a:p>
          </p:txBody>
        </p:sp>
        <p:sp>
          <p:nvSpPr>
            <p:cNvPr id="495" name="Forma libre: forma 494">
              <a:extLst>
                <a:ext uri="{FF2B5EF4-FFF2-40B4-BE49-F238E27FC236}">
                  <a16:creationId xmlns:a16="http://schemas.microsoft.com/office/drawing/2014/main" id="{B274DE63-91DC-BFF9-F8D9-4869C1BFDFF3}"/>
                </a:ext>
              </a:extLst>
            </p:cNvPr>
            <p:cNvSpPr/>
            <p:nvPr/>
          </p:nvSpPr>
          <p:spPr>
            <a:xfrm>
              <a:off x="10816095" y="1363964"/>
              <a:ext cx="93654" cy="87245"/>
            </a:xfrm>
            <a:custGeom>
              <a:avLst/>
              <a:gdLst>
                <a:gd name="connsiteX0" fmla="*/ 91409 w 93654"/>
                <a:gd name="connsiteY0" fmla="*/ 39807 h 87245"/>
                <a:gd name="connsiteX1" fmla="*/ 61138 w 93654"/>
                <a:gd name="connsiteY1" fmla="*/ 53307 h 87245"/>
                <a:gd name="connsiteX2" fmla="*/ 47816 w 93654"/>
                <a:gd name="connsiteY2" fmla="*/ 71981 h 87245"/>
                <a:gd name="connsiteX3" fmla="*/ 44723 w 93654"/>
                <a:gd name="connsiteY3" fmla="*/ 83222 h 87245"/>
                <a:gd name="connsiteX4" fmla="*/ 37586 w 93654"/>
                <a:gd name="connsiteY4" fmla="*/ 86611 h 87245"/>
                <a:gd name="connsiteX5" fmla="*/ 15582 w 93654"/>
                <a:gd name="connsiteY5" fmla="*/ 83459 h 87245"/>
                <a:gd name="connsiteX6" fmla="*/ 5531 w 93654"/>
                <a:gd name="connsiteY6" fmla="*/ 79891 h 87245"/>
                <a:gd name="connsiteX7" fmla="*/ 4877 w 93654"/>
                <a:gd name="connsiteY7" fmla="*/ 70792 h 87245"/>
                <a:gd name="connsiteX8" fmla="*/ 0 w 93654"/>
                <a:gd name="connsiteY8" fmla="*/ 67461 h 87245"/>
                <a:gd name="connsiteX9" fmla="*/ 40203 w 93654"/>
                <a:gd name="connsiteY9" fmla="*/ 49382 h 87245"/>
                <a:gd name="connsiteX10" fmla="*/ 71843 w 93654"/>
                <a:gd name="connsiteY10" fmla="*/ 18813 h 87245"/>
                <a:gd name="connsiteX11" fmla="*/ 82845 w 93654"/>
                <a:gd name="connsiteY11" fmla="*/ 2518 h 87245"/>
                <a:gd name="connsiteX12" fmla="*/ 77790 w 93654"/>
                <a:gd name="connsiteY12" fmla="*/ 1447 h 87245"/>
                <a:gd name="connsiteX13" fmla="*/ 82726 w 93654"/>
                <a:gd name="connsiteY13" fmla="*/ 79 h 87245"/>
                <a:gd name="connsiteX14" fmla="*/ 92479 w 93654"/>
                <a:gd name="connsiteY14" fmla="*/ 79 h 87245"/>
                <a:gd name="connsiteX15" fmla="*/ 92777 w 93654"/>
                <a:gd name="connsiteY15" fmla="*/ 6264 h 87245"/>
                <a:gd name="connsiteX16" fmla="*/ 93609 w 93654"/>
                <a:gd name="connsiteY16" fmla="*/ 20359 h 87245"/>
                <a:gd name="connsiteX17" fmla="*/ 91468 w 93654"/>
                <a:gd name="connsiteY17" fmla="*/ 39688 h 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654" h="87245">
                  <a:moveTo>
                    <a:pt x="91409" y="39807"/>
                  </a:moveTo>
                  <a:cubicBezTo>
                    <a:pt x="80288" y="42067"/>
                    <a:pt x="70891" y="48014"/>
                    <a:pt x="61138" y="53307"/>
                  </a:cubicBezTo>
                  <a:cubicBezTo>
                    <a:pt x="53406" y="57470"/>
                    <a:pt x="48827" y="63120"/>
                    <a:pt x="47816" y="71981"/>
                  </a:cubicBezTo>
                  <a:cubicBezTo>
                    <a:pt x="47399" y="75788"/>
                    <a:pt x="45972" y="79534"/>
                    <a:pt x="44723" y="83222"/>
                  </a:cubicBezTo>
                  <a:cubicBezTo>
                    <a:pt x="43593" y="86493"/>
                    <a:pt x="40620" y="88277"/>
                    <a:pt x="37586" y="86611"/>
                  </a:cubicBezTo>
                  <a:cubicBezTo>
                    <a:pt x="30509" y="82746"/>
                    <a:pt x="23016" y="83578"/>
                    <a:pt x="15582" y="83459"/>
                  </a:cubicBezTo>
                  <a:cubicBezTo>
                    <a:pt x="10646" y="83400"/>
                    <a:pt x="10646" y="83341"/>
                    <a:pt x="5531" y="79891"/>
                  </a:cubicBezTo>
                  <a:lnTo>
                    <a:pt x="4877" y="70792"/>
                  </a:lnTo>
                  <a:cubicBezTo>
                    <a:pt x="3330" y="69721"/>
                    <a:pt x="1665" y="68591"/>
                    <a:pt x="0" y="67461"/>
                  </a:cubicBezTo>
                  <a:cubicBezTo>
                    <a:pt x="14095" y="63001"/>
                    <a:pt x="27833" y="57767"/>
                    <a:pt x="40203" y="49382"/>
                  </a:cubicBezTo>
                  <a:cubicBezTo>
                    <a:pt x="52514" y="40996"/>
                    <a:pt x="63279" y="31005"/>
                    <a:pt x="71843" y="18813"/>
                  </a:cubicBezTo>
                  <a:cubicBezTo>
                    <a:pt x="75470" y="13698"/>
                    <a:pt x="78860" y="8405"/>
                    <a:pt x="82845" y="2518"/>
                  </a:cubicBezTo>
                  <a:cubicBezTo>
                    <a:pt x="80585" y="2042"/>
                    <a:pt x="79217" y="1745"/>
                    <a:pt x="77790" y="1447"/>
                  </a:cubicBezTo>
                  <a:cubicBezTo>
                    <a:pt x="79455" y="971"/>
                    <a:pt x="81061" y="198"/>
                    <a:pt x="82726" y="79"/>
                  </a:cubicBezTo>
                  <a:cubicBezTo>
                    <a:pt x="85997" y="-99"/>
                    <a:pt x="89208" y="79"/>
                    <a:pt x="92479" y="79"/>
                  </a:cubicBezTo>
                  <a:cubicBezTo>
                    <a:pt x="92598" y="2161"/>
                    <a:pt x="92658" y="4183"/>
                    <a:pt x="92777" y="6264"/>
                  </a:cubicBezTo>
                  <a:cubicBezTo>
                    <a:pt x="93074" y="10963"/>
                    <a:pt x="93847" y="15661"/>
                    <a:pt x="93609" y="20359"/>
                  </a:cubicBezTo>
                  <a:cubicBezTo>
                    <a:pt x="93312" y="26842"/>
                    <a:pt x="92242" y="33205"/>
                    <a:pt x="91468" y="39688"/>
                  </a:cubicBezTo>
                  <a:close/>
                </a:path>
              </a:pathLst>
            </a:custGeom>
            <a:solidFill>
              <a:srgbClr val="3499D2">
                <a:alpha val="24000"/>
              </a:srgbClr>
            </a:solidFill>
            <a:ln w="5935" cap="flat">
              <a:noFill/>
              <a:prstDash val="solid"/>
              <a:miter/>
            </a:ln>
          </p:spPr>
          <p:txBody>
            <a:bodyPr rtlCol="0" anchor="ctr"/>
            <a:lstStyle/>
            <a:p>
              <a:endParaRPr lang="es-BO"/>
            </a:p>
          </p:txBody>
        </p:sp>
        <p:sp>
          <p:nvSpPr>
            <p:cNvPr id="496" name="Forma libre: forma 495">
              <a:extLst>
                <a:ext uri="{FF2B5EF4-FFF2-40B4-BE49-F238E27FC236}">
                  <a16:creationId xmlns:a16="http://schemas.microsoft.com/office/drawing/2014/main" id="{A7586EBA-C320-C01F-DC77-E5081FBAD607}"/>
                </a:ext>
              </a:extLst>
            </p:cNvPr>
            <p:cNvSpPr/>
            <p:nvPr/>
          </p:nvSpPr>
          <p:spPr>
            <a:xfrm>
              <a:off x="10749486" y="1371180"/>
              <a:ext cx="123405" cy="56439"/>
            </a:xfrm>
            <a:custGeom>
              <a:avLst/>
              <a:gdLst>
                <a:gd name="connsiteX0" fmla="*/ 21053 w 123405"/>
                <a:gd name="connsiteY0" fmla="*/ 34613 h 56439"/>
                <a:gd name="connsiteX1" fmla="*/ 27893 w 123405"/>
                <a:gd name="connsiteY1" fmla="*/ 32888 h 56439"/>
                <a:gd name="connsiteX2" fmla="*/ 86116 w 123405"/>
                <a:gd name="connsiteY2" fmla="*/ 8564 h 56439"/>
                <a:gd name="connsiteX3" fmla="*/ 116506 w 123405"/>
                <a:gd name="connsiteY3" fmla="*/ 238 h 56439"/>
                <a:gd name="connsiteX4" fmla="*/ 121026 w 123405"/>
                <a:gd name="connsiteY4" fmla="*/ 0 h 56439"/>
                <a:gd name="connsiteX5" fmla="*/ 123405 w 123405"/>
                <a:gd name="connsiteY5" fmla="*/ 297 h 56439"/>
                <a:gd name="connsiteX6" fmla="*/ 98486 w 123405"/>
                <a:gd name="connsiteY6" fmla="*/ 18199 h 56439"/>
                <a:gd name="connsiteX7" fmla="*/ 75470 w 123405"/>
                <a:gd name="connsiteY7" fmla="*/ 30747 h 56439"/>
                <a:gd name="connsiteX8" fmla="*/ 35267 w 123405"/>
                <a:gd name="connsiteY8" fmla="*/ 54952 h 56439"/>
                <a:gd name="connsiteX9" fmla="*/ 31996 w 123405"/>
                <a:gd name="connsiteY9" fmla="*/ 56439 h 56439"/>
                <a:gd name="connsiteX10" fmla="*/ 28547 w 123405"/>
                <a:gd name="connsiteY10" fmla="*/ 51444 h 56439"/>
                <a:gd name="connsiteX11" fmla="*/ 17187 w 123405"/>
                <a:gd name="connsiteY11" fmla="*/ 43534 h 56439"/>
                <a:gd name="connsiteX12" fmla="*/ 5709 w 123405"/>
                <a:gd name="connsiteY12" fmla="*/ 44664 h 56439"/>
                <a:gd name="connsiteX13" fmla="*/ 1368 w 123405"/>
                <a:gd name="connsiteY13" fmla="*/ 44723 h 56439"/>
                <a:gd name="connsiteX14" fmla="*/ 0 w 123405"/>
                <a:gd name="connsiteY14" fmla="*/ 42761 h 56439"/>
                <a:gd name="connsiteX15" fmla="*/ 1071 w 123405"/>
                <a:gd name="connsiteY15" fmla="*/ 40679 h 56439"/>
                <a:gd name="connsiteX16" fmla="*/ 9872 w 123405"/>
                <a:gd name="connsiteY16" fmla="*/ 39965 h 56439"/>
                <a:gd name="connsiteX17" fmla="*/ 17247 w 123405"/>
                <a:gd name="connsiteY17" fmla="*/ 35981 h 56439"/>
                <a:gd name="connsiteX18" fmla="*/ 17723 w 123405"/>
                <a:gd name="connsiteY18" fmla="*/ 36338 h 56439"/>
                <a:gd name="connsiteX19" fmla="*/ 21172 w 123405"/>
                <a:gd name="connsiteY19" fmla="*/ 34375 h 56439"/>
                <a:gd name="connsiteX20" fmla="*/ 21172 w 123405"/>
                <a:gd name="connsiteY20" fmla="*/ 34375 h 5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405" h="56439">
                  <a:moveTo>
                    <a:pt x="21053" y="34613"/>
                  </a:moveTo>
                  <a:cubicBezTo>
                    <a:pt x="23373" y="34078"/>
                    <a:pt x="25870" y="33959"/>
                    <a:pt x="27893" y="32888"/>
                  </a:cubicBezTo>
                  <a:cubicBezTo>
                    <a:pt x="46567" y="23075"/>
                    <a:pt x="66193" y="15344"/>
                    <a:pt x="86116" y="8564"/>
                  </a:cubicBezTo>
                  <a:cubicBezTo>
                    <a:pt x="96048" y="5234"/>
                    <a:pt x="106336" y="2914"/>
                    <a:pt x="116506" y="238"/>
                  </a:cubicBezTo>
                  <a:cubicBezTo>
                    <a:pt x="117934" y="-119"/>
                    <a:pt x="119480" y="59"/>
                    <a:pt x="121026" y="0"/>
                  </a:cubicBezTo>
                  <a:cubicBezTo>
                    <a:pt x="121799" y="119"/>
                    <a:pt x="122572" y="238"/>
                    <a:pt x="123405" y="297"/>
                  </a:cubicBezTo>
                  <a:cubicBezTo>
                    <a:pt x="116149" y="7731"/>
                    <a:pt x="107229" y="12846"/>
                    <a:pt x="98486" y="18199"/>
                  </a:cubicBezTo>
                  <a:cubicBezTo>
                    <a:pt x="91052" y="22778"/>
                    <a:pt x="83321" y="26882"/>
                    <a:pt x="75470" y="30747"/>
                  </a:cubicBezTo>
                  <a:cubicBezTo>
                    <a:pt x="61375" y="37705"/>
                    <a:pt x="47816" y="45496"/>
                    <a:pt x="35267" y="54952"/>
                  </a:cubicBezTo>
                  <a:cubicBezTo>
                    <a:pt x="34316" y="55666"/>
                    <a:pt x="33126" y="55963"/>
                    <a:pt x="31996" y="56439"/>
                  </a:cubicBezTo>
                  <a:cubicBezTo>
                    <a:pt x="30807" y="54774"/>
                    <a:pt x="29201" y="53287"/>
                    <a:pt x="28547" y="51444"/>
                  </a:cubicBezTo>
                  <a:cubicBezTo>
                    <a:pt x="26584" y="46032"/>
                    <a:pt x="22837" y="43415"/>
                    <a:pt x="17187" y="43534"/>
                  </a:cubicBezTo>
                  <a:cubicBezTo>
                    <a:pt x="13322" y="43593"/>
                    <a:pt x="9456" y="43117"/>
                    <a:pt x="5709" y="44664"/>
                  </a:cubicBezTo>
                  <a:cubicBezTo>
                    <a:pt x="4460" y="45199"/>
                    <a:pt x="2795" y="45020"/>
                    <a:pt x="1368" y="44723"/>
                  </a:cubicBezTo>
                  <a:cubicBezTo>
                    <a:pt x="773" y="44604"/>
                    <a:pt x="59" y="43474"/>
                    <a:pt x="0" y="42761"/>
                  </a:cubicBezTo>
                  <a:cubicBezTo>
                    <a:pt x="0" y="42047"/>
                    <a:pt x="595" y="40738"/>
                    <a:pt x="1071" y="40679"/>
                  </a:cubicBezTo>
                  <a:cubicBezTo>
                    <a:pt x="3985" y="40263"/>
                    <a:pt x="6958" y="39787"/>
                    <a:pt x="9872" y="39965"/>
                  </a:cubicBezTo>
                  <a:cubicBezTo>
                    <a:pt x="13322" y="40203"/>
                    <a:pt x="15403" y="38419"/>
                    <a:pt x="17247" y="35981"/>
                  </a:cubicBezTo>
                  <a:lnTo>
                    <a:pt x="17723" y="36338"/>
                  </a:lnTo>
                  <a:cubicBezTo>
                    <a:pt x="20042" y="37943"/>
                    <a:pt x="20458" y="37646"/>
                    <a:pt x="21172" y="34375"/>
                  </a:cubicBezTo>
                  <a:lnTo>
                    <a:pt x="21172" y="34375"/>
                  </a:lnTo>
                  <a:close/>
                </a:path>
              </a:pathLst>
            </a:custGeom>
            <a:solidFill>
              <a:srgbClr val="3499D2">
                <a:alpha val="24000"/>
              </a:srgbClr>
            </a:solidFill>
            <a:ln w="5935" cap="flat">
              <a:noFill/>
              <a:prstDash val="solid"/>
              <a:miter/>
            </a:ln>
          </p:spPr>
          <p:txBody>
            <a:bodyPr rtlCol="0" anchor="ctr"/>
            <a:lstStyle/>
            <a:p>
              <a:endParaRPr lang="es-BO"/>
            </a:p>
          </p:txBody>
        </p:sp>
        <p:sp>
          <p:nvSpPr>
            <p:cNvPr id="497" name="Forma libre: forma 496">
              <a:extLst>
                <a:ext uri="{FF2B5EF4-FFF2-40B4-BE49-F238E27FC236}">
                  <a16:creationId xmlns:a16="http://schemas.microsoft.com/office/drawing/2014/main" id="{30B6CDEA-8A74-9DC5-06C8-D7E57C73F0D2}"/>
                </a:ext>
              </a:extLst>
            </p:cNvPr>
            <p:cNvSpPr/>
            <p:nvPr/>
          </p:nvSpPr>
          <p:spPr>
            <a:xfrm>
              <a:off x="10674813" y="1389616"/>
              <a:ext cx="64920" cy="153379"/>
            </a:xfrm>
            <a:custGeom>
              <a:avLst/>
              <a:gdLst>
                <a:gd name="connsiteX0" fmla="*/ 14250 w 64920"/>
                <a:gd name="connsiteY0" fmla="*/ 103363 h 153379"/>
                <a:gd name="connsiteX1" fmla="*/ 12525 w 64920"/>
                <a:gd name="connsiteY1" fmla="*/ 109191 h 153379"/>
                <a:gd name="connsiteX2" fmla="*/ 10741 w 64920"/>
                <a:gd name="connsiteY2" fmla="*/ 114068 h 153379"/>
                <a:gd name="connsiteX3" fmla="*/ 10562 w 64920"/>
                <a:gd name="connsiteY3" fmla="*/ 119361 h 153379"/>
                <a:gd name="connsiteX4" fmla="*/ 10562 w 64920"/>
                <a:gd name="connsiteY4" fmla="*/ 119242 h 153379"/>
                <a:gd name="connsiteX5" fmla="*/ 7053 w 64920"/>
                <a:gd name="connsiteY5" fmla="*/ 128282 h 153379"/>
                <a:gd name="connsiteX6" fmla="*/ 3723 w 64920"/>
                <a:gd name="connsiteY6" fmla="*/ 141425 h 153379"/>
                <a:gd name="connsiteX7" fmla="*/ 512 w 64920"/>
                <a:gd name="connsiteY7" fmla="*/ 153379 h 153379"/>
                <a:gd name="connsiteX8" fmla="*/ 928 w 64920"/>
                <a:gd name="connsiteY8" fmla="*/ 132980 h 153379"/>
                <a:gd name="connsiteX9" fmla="*/ 1404 w 64920"/>
                <a:gd name="connsiteY9" fmla="*/ 128520 h 153379"/>
                <a:gd name="connsiteX10" fmla="*/ 8005 w 64920"/>
                <a:gd name="connsiteY10" fmla="*/ 83083 h 153379"/>
                <a:gd name="connsiteX11" fmla="*/ 8957 w 64920"/>
                <a:gd name="connsiteY11" fmla="*/ 74162 h 153379"/>
                <a:gd name="connsiteX12" fmla="*/ 8897 w 64920"/>
                <a:gd name="connsiteY12" fmla="*/ 74162 h 153379"/>
                <a:gd name="connsiteX13" fmla="*/ 11217 w 64920"/>
                <a:gd name="connsiteY13" fmla="*/ 68691 h 153379"/>
                <a:gd name="connsiteX14" fmla="*/ 14250 w 64920"/>
                <a:gd name="connsiteY14" fmla="*/ 59889 h 153379"/>
                <a:gd name="connsiteX15" fmla="*/ 15796 w 64920"/>
                <a:gd name="connsiteY15" fmla="*/ 54239 h 153379"/>
                <a:gd name="connsiteX16" fmla="*/ 19900 w 64920"/>
                <a:gd name="connsiteY16" fmla="*/ 51087 h 153379"/>
                <a:gd name="connsiteX17" fmla="*/ 45413 w 64920"/>
                <a:gd name="connsiteY17" fmla="*/ 14095 h 153379"/>
                <a:gd name="connsiteX18" fmla="*/ 57783 w 64920"/>
                <a:gd name="connsiteY18" fmla="*/ 0 h 153379"/>
                <a:gd name="connsiteX19" fmla="*/ 64920 w 64920"/>
                <a:gd name="connsiteY19" fmla="*/ 5472 h 153379"/>
                <a:gd name="connsiteX20" fmla="*/ 52788 w 64920"/>
                <a:gd name="connsiteY20" fmla="*/ 20994 h 153379"/>
                <a:gd name="connsiteX21" fmla="*/ 23944 w 64920"/>
                <a:gd name="connsiteY21" fmla="*/ 69464 h 153379"/>
                <a:gd name="connsiteX22" fmla="*/ 16153 w 64920"/>
                <a:gd name="connsiteY22" fmla="*/ 97891 h 153379"/>
                <a:gd name="connsiteX23" fmla="*/ 16153 w 64920"/>
                <a:gd name="connsiteY23" fmla="*/ 97891 h 153379"/>
                <a:gd name="connsiteX24" fmla="*/ 14309 w 64920"/>
                <a:gd name="connsiteY24" fmla="*/ 103482 h 1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920" h="153379">
                  <a:moveTo>
                    <a:pt x="14250" y="103363"/>
                  </a:moveTo>
                  <a:cubicBezTo>
                    <a:pt x="13655" y="105325"/>
                    <a:pt x="13120" y="107288"/>
                    <a:pt x="12525" y="109191"/>
                  </a:cubicBezTo>
                  <a:cubicBezTo>
                    <a:pt x="11990" y="110856"/>
                    <a:pt x="11335" y="112462"/>
                    <a:pt x="10741" y="114068"/>
                  </a:cubicBezTo>
                  <a:cubicBezTo>
                    <a:pt x="10741" y="115852"/>
                    <a:pt x="10622" y="117577"/>
                    <a:pt x="10562" y="119361"/>
                  </a:cubicBezTo>
                  <a:lnTo>
                    <a:pt x="10562" y="119242"/>
                  </a:lnTo>
                  <a:cubicBezTo>
                    <a:pt x="8124" y="121740"/>
                    <a:pt x="7886" y="125130"/>
                    <a:pt x="7053" y="128282"/>
                  </a:cubicBezTo>
                  <a:cubicBezTo>
                    <a:pt x="5805" y="132623"/>
                    <a:pt x="4794" y="137024"/>
                    <a:pt x="3723" y="141425"/>
                  </a:cubicBezTo>
                  <a:cubicBezTo>
                    <a:pt x="2771" y="145410"/>
                    <a:pt x="1939" y="149454"/>
                    <a:pt x="512" y="153379"/>
                  </a:cubicBezTo>
                  <a:cubicBezTo>
                    <a:pt x="155" y="146540"/>
                    <a:pt x="-618" y="139760"/>
                    <a:pt x="928" y="132980"/>
                  </a:cubicBezTo>
                  <a:cubicBezTo>
                    <a:pt x="1285" y="131553"/>
                    <a:pt x="1344" y="130006"/>
                    <a:pt x="1404" y="128520"/>
                  </a:cubicBezTo>
                  <a:cubicBezTo>
                    <a:pt x="1820" y="113116"/>
                    <a:pt x="4972" y="98070"/>
                    <a:pt x="8005" y="83083"/>
                  </a:cubicBezTo>
                  <a:cubicBezTo>
                    <a:pt x="8600" y="80169"/>
                    <a:pt x="8659" y="77136"/>
                    <a:pt x="8957" y="74162"/>
                  </a:cubicBezTo>
                  <a:lnTo>
                    <a:pt x="8897" y="74162"/>
                  </a:lnTo>
                  <a:cubicBezTo>
                    <a:pt x="11335" y="73092"/>
                    <a:pt x="10384" y="70475"/>
                    <a:pt x="11217" y="68691"/>
                  </a:cubicBezTo>
                  <a:cubicBezTo>
                    <a:pt x="13477" y="66193"/>
                    <a:pt x="14369" y="63219"/>
                    <a:pt x="14250" y="59889"/>
                  </a:cubicBezTo>
                  <a:cubicBezTo>
                    <a:pt x="14250" y="57867"/>
                    <a:pt x="14012" y="55785"/>
                    <a:pt x="15796" y="54239"/>
                  </a:cubicBezTo>
                  <a:cubicBezTo>
                    <a:pt x="19126" y="55785"/>
                    <a:pt x="19186" y="52336"/>
                    <a:pt x="19900" y="51087"/>
                  </a:cubicBezTo>
                  <a:cubicBezTo>
                    <a:pt x="27512" y="38122"/>
                    <a:pt x="36076" y="25811"/>
                    <a:pt x="45413" y="14095"/>
                  </a:cubicBezTo>
                  <a:cubicBezTo>
                    <a:pt x="49279" y="9218"/>
                    <a:pt x="52312" y="3509"/>
                    <a:pt x="57783" y="0"/>
                  </a:cubicBezTo>
                  <a:lnTo>
                    <a:pt x="64920" y="5472"/>
                  </a:lnTo>
                  <a:cubicBezTo>
                    <a:pt x="60876" y="10646"/>
                    <a:pt x="56713" y="15760"/>
                    <a:pt x="52788" y="20994"/>
                  </a:cubicBezTo>
                  <a:cubicBezTo>
                    <a:pt x="41369" y="36100"/>
                    <a:pt x="31080" y="51860"/>
                    <a:pt x="23944" y="69464"/>
                  </a:cubicBezTo>
                  <a:cubicBezTo>
                    <a:pt x="20256" y="78622"/>
                    <a:pt x="16985" y="87900"/>
                    <a:pt x="16153" y="97891"/>
                  </a:cubicBezTo>
                  <a:lnTo>
                    <a:pt x="16153" y="97891"/>
                  </a:lnTo>
                  <a:cubicBezTo>
                    <a:pt x="13833" y="99140"/>
                    <a:pt x="14428" y="101400"/>
                    <a:pt x="14309" y="103482"/>
                  </a:cubicBezTo>
                  <a:close/>
                </a:path>
              </a:pathLst>
            </a:custGeom>
            <a:solidFill>
              <a:srgbClr val="1D96BD">
                <a:alpha val="24000"/>
              </a:srgbClr>
            </a:solidFill>
            <a:ln w="5935" cap="flat">
              <a:noFill/>
              <a:prstDash val="solid"/>
              <a:miter/>
            </a:ln>
          </p:spPr>
          <p:txBody>
            <a:bodyPr rtlCol="0" anchor="ctr"/>
            <a:lstStyle/>
            <a:p>
              <a:endParaRPr lang="es-BO"/>
            </a:p>
          </p:txBody>
        </p:sp>
        <p:sp>
          <p:nvSpPr>
            <p:cNvPr id="498" name="Forma libre: forma 497">
              <a:extLst>
                <a:ext uri="{FF2B5EF4-FFF2-40B4-BE49-F238E27FC236}">
                  <a16:creationId xmlns:a16="http://schemas.microsoft.com/office/drawing/2014/main" id="{C4D879FD-ACE8-62B2-1276-F455987DFCDD}"/>
                </a:ext>
              </a:extLst>
            </p:cNvPr>
            <p:cNvSpPr/>
            <p:nvPr/>
          </p:nvSpPr>
          <p:spPr>
            <a:xfrm>
              <a:off x="10788635" y="1496369"/>
              <a:ext cx="34477" cy="52954"/>
            </a:xfrm>
            <a:custGeom>
              <a:avLst/>
              <a:gdLst>
                <a:gd name="connsiteX0" fmla="*/ 43 w 34477"/>
                <a:gd name="connsiteY0" fmla="*/ 50670 h 52954"/>
                <a:gd name="connsiteX1" fmla="*/ 4563 w 34477"/>
                <a:gd name="connsiteY1" fmla="*/ 27833 h 52954"/>
                <a:gd name="connsiteX2" fmla="*/ 16279 w 34477"/>
                <a:gd name="connsiteY2" fmla="*/ 0 h 52954"/>
                <a:gd name="connsiteX3" fmla="*/ 19788 w 34477"/>
                <a:gd name="connsiteY3" fmla="*/ 2081 h 52954"/>
                <a:gd name="connsiteX4" fmla="*/ 23059 w 34477"/>
                <a:gd name="connsiteY4" fmla="*/ 8504 h 52954"/>
                <a:gd name="connsiteX5" fmla="*/ 33526 w 34477"/>
                <a:gd name="connsiteY5" fmla="*/ 41987 h 52954"/>
                <a:gd name="connsiteX6" fmla="*/ 34478 w 34477"/>
                <a:gd name="connsiteY6" fmla="*/ 49124 h 52954"/>
                <a:gd name="connsiteX7" fmla="*/ 29720 w 34477"/>
                <a:gd name="connsiteY7" fmla="*/ 51265 h 52954"/>
                <a:gd name="connsiteX8" fmla="*/ 43 w 34477"/>
                <a:gd name="connsiteY8" fmla="*/ 50670 h 5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7" h="52954">
                  <a:moveTo>
                    <a:pt x="43" y="50670"/>
                  </a:moveTo>
                  <a:cubicBezTo>
                    <a:pt x="-373" y="42701"/>
                    <a:pt x="2303" y="35208"/>
                    <a:pt x="4563" y="27833"/>
                  </a:cubicBezTo>
                  <a:cubicBezTo>
                    <a:pt x="7477" y="18436"/>
                    <a:pt x="10629" y="9040"/>
                    <a:pt x="16279" y="0"/>
                  </a:cubicBezTo>
                  <a:cubicBezTo>
                    <a:pt x="17528" y="714"/>
                    <a:pt x="19134" y="1070"/>
                    <a:pt x="19788" y="2081"/>
                  </a:cubicBezTo>
                  <a:cubicBezTo>
                    <a:pt x="21156" y="4044"/>
                    <a:pt x="22345" y="6245"/>
                    <a:pt x="23059" y="8504"/>
                  </a:cubicBezTo>
                  <a:cubicBezTo>
                    <a:pt x="26687" y="19626"/>
                    <a:pt x="30196" y="30807"/>
                    <a:pt x="33526" y="41987"/>
                  </a:cubicBezTo>
                  <a:cubicBezTo>
                    <a:pt x="34180" y="44247"/>
                    <a:pt x="34180" y="46745"/>
                    <a:pt x="34478" y="49124"/>
                  </a:cubicBezTo>
                  <a:cubicBezTo>
                    <a:pt x="32872" y="49838"/>
                    <a:pt x="31385" y="50968"/>
                    <a:pt x="29720" y="51265"/>
                  </a:cubicBezTo>
                  <a:cubicBezTo>
                    <a:pt x="19788" y="53168"/>
                    <a:pt x="9856" y="54060"/>
                    <a:pt x="43" y="50670"/>
                  </a:cubicBezTo>
                  <a:close/>
                </a:path>
              </a:pathLst>
            </a:custGeom>
            <a:solidFill>
              <a:srgbClr val="1661A6">
                <a:alpha val="24000"/>
              </a:srgbClr>
            </a:solidFill>
            <a:ln w="5935" cap="flat">
              <a:noFill/>
              <a:prstDash val="solid"/>
              <a:miter/>
            </a:ln>
          </p:spPr>
          <p:txBody>
            <a:bodyPr rtlCol="0" anchor="ctr"/>
            <a:lstStyle/>
            <a:p>
              <a:endParaRPr lang="es-BO"/>
            </a:p>
          </p:txBody>
        </p:sp>
        <p:sp>
          <p:nvSpPr>
            <p:cNvPr id="499" name="Forma libre: forma 498">
              <a:extLst>
                <a:ext uri="{FF2B5EF4-FFF2-40B4-BE49-F238E27FC236}">
                  <a16:creationId xmlns:a16="http://schemas.microsoft.com/office/drawing/2014/main" id="{E9BE07A1-D11D-2BBE-E9C0-D3BBA02646BE}"/>
                </a:ext>
              </a:extLst>
            </p:cNvPr>
            <p:cNvSpPr/>
            <p:nvPr/>
          </p:nvSpPr>
          <p:spPr>
            <a:xfrm>
              <a:off x="10692688" y="1620368"/>
              <a:ext cx="33940" cy="52989"/>
            </a:xfrm>
            <a:custGeom>
              <a:avLst/>
              <a:gdLst>
                <a:gd name="connsiteX0" fmla="*/ 9161 w 33940"/>
                <a:gd name="connsiteY0" fmla="*/ 0 h 52989"/>
                <a:gd name="connsiteX1" fmla="*/ 11004 w 33940"/>
                <a:gd name="connsiteY1" fmla="*/ 773 h 52989"/>
                <a:gd name="connsiteX2" fmla="*/ 14573 w 33940"/>
                <a:gd name="connsiteY2" fmla="*/ 5471 h 52989"/>
                <a:gd name="connsiteX3" fmla="*/ 19211 w 33940"/>
                <a:gd name="connsiteY3" fmla="*/ 3271 h 52989"/>
                <a:gd name="connsiteX4" fmla="*/ 33901 w 33940"/>
                <a:gd name="connsiteY4" fmla="*/ 24681 h 52989"/>
                <a:gd name="connsiteX5" fmla="*/ 22958 w 33940"/>
                <a:gd name="connsiteY5" fmla="*/ 51741 h 52989"/>
                <a:gd name="connsiteX6" fmla="*/ 20639 w 33940"/>
                <a:gd name="connsiteY6" fmla="*/ 52990 h 52989"/>
                <a:gd name="connsiteX7" fmla="*/ 19033 w 33940"/>
                <a:gd name="connsiteY7" fmla="*/ 50730 h 52989"/>
                <a:gd name="connsiteX8" fmla="*/ 4522 w 33940"/>
                <a:gd name="connsiteY8" fmla="*/ 23848 h 52989"/>
                <a:gd name="connsiteX9" fmla="*/ 1132 w 33940"/>
                <a:gd name="connsiteY9" fmla="*/ 18496 h 52989"/>
                <a:gd name="connsiteX10" fmla="*/ 1013 w 33940"/>
                <a:gd name="connsiteY10" fmla="*/ 11776 h 52989"/>
                <a:gd name="connsiteX11" fmla="*/ 9101 w 33940"/>
                <a:gd name="connsiteY11" fmla="*/ 60 h 5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40" h="52989">
                  <a:moveTo>
                    <a:pt x="9161" y="0"/>
                  </a:moveTo>
                  <a:cubicBezTo>
                    <a:pt x="9755" y="238"/>
                    <a:pt x="10410" y="535"/>
                    <a:pt x="11004" y="773"/>
                  </a:cubicBezTo>
                  <a:lnTo>
                    <a:pt x="14573" y="5471"/>
                  </a:lnTo>
                  <a:cubicBezTo>
                    <a:pt x="16773" y="5353"/>
                    <a:pt x="16773" y="2379"/>
                    <a:pt x="19211" y="3271"/>
                  </a:cubicBezTo>
                  <a:cubicBezTo>
                    <a:pt x="28370" y="6542"/>
                    <a:pt x="34496" y="15165"/>
                    <a:pt x="33901" y="24681"/>
                  </a:cubicBezTo>
                  <a:cubicBezTo>
                    <a:pt x="33247" y="34851"/>
                    <a:pt x="29560" y="43891"/>
                    <a:pt x="22958" y="51741"/>
                  </a:cubicBezTo>
                  <a:cubicBezTo>
                    <a:pt x="22423" y="52336"/>
                    <a:pt x="21471" y="52574"/>
                    <a:pt x="20639" y="52990"/>
                  </a:cubicBezTo>
                  <a:cubicBezTo>
                    <a:pt x="20044" y="52157"/>
                    <a:pt x="19330" y="51503"/>
                    <a:pt x="19033" y="50730"/>
                  </a:cubicBezTo>
                  <a:cubicBezTo>
                    <a:pt x="15286" y="41155"/>
                    <a:pt x="10053" y="32472"/>
                    <a:pt x="4522" y="23848"/>
                  </a:cubicBezTo>
                  <a:cubicBezTo>
                    <a:pt x="3392" y="22064"/>
                    <a:pt x="2262" y="20280"/>
                    <a:pt x="1132" y="18496"/>
                  </a:cubicBezTo>
                  <a:cubicBezTo>
                    <a:pt x="-296" y="16295"/>
                    <a:pt x="-414" y="14095"/>
                    <a:pt x="1013" y="11776"/>
                  </a:cubicBezTo>
                  <a:cubicBezTo>
                    <a:pt x="3511" y="7731"/>
                    <a:pt x="5057" y="3033"/>
                    <a:pt x="9101" y="60"/>
                  </a:cubicBezTo>
                  <a:close/>
                </a:path>
              </a:pathLst>
            </a:custGeom>
            <a:solidFill>
              <a:srgbClr val="191A37">
                <a:alpha val="24000"/>
              </a:srgbClr>
            </a:solidFill>
            <a:ln w="5935" cap="flat">
              <a:noFill/>
              <a:prstDash val="solid"/>
              <a:miter/>
            </a:ln>
          </p:spPr>
          <p:txBody>
            <a:bodyPr rtlCol="0" anchor="ctr"/>
            <a:lstStyle/>
            <a:p>
              <a:endParaRPr lang="es-BO"/>
            </a:p>
          </p:txBody>
        </p:sp>
        <p:sp>
          <p:nvSpPr>
            <p:cNvPr id="500" name="Forma libre: forma 499">
              <a:extLst>
                <a:ext uri="{FF2B5EF4-FFF2-40B4-BE49-F238E27FC236}">
                  <a16:creationId xmlns:a16="http://schemas.microsoft.com/office/drawing/2014/main" id="{9AC0232B-215A-8BC3-D2A6-466A0C32E56E}"/>
                </a:ext>
              </a:extLst>
            </p:cNvPr>
            <p:cNvSpPr/>
            <p:nvPr/>
          </p:nvSpPr>
          <p:spPr>
            <a:xfrm>
              <a:off x="10879255" y="1318844"/>
              <a:ext cx="29022" cy="48886"/>
            </a:xfrm>
            <a:custGeom>
              <a:avLst/>
              <a:gdLst>
                <a:gd name="connsiteX0" fmla="*/ 0 w 29022"/>
                <a:gd name="connsiteY0" fmla="*/ 48886 h 48886"/>
                <a:gd name="connsiteX1" fmla="*/ 1189 w 29022"/>
                <a:gd name="connsiteY1" fmla="*/ 46507 h 48886"/>
                <a:gd name="connsiteX2" fmla="*/ 8980 w 29022"/>
                <a:gd name="connsiteY2" fmla="*/ 17247 h 48886"/>
                <a:gd name="connsiteX3" fmla="*/ 8980 w 29022"/>
                <a:gd name="connsiteY3" fmla="*/ 14571 h 48886"/>
                <a:gd name="connsiteX4" fmla="*/ 19923 w 29022"/>
                <a:gd name="connsiteY4" fmla="*/ 0 h 48886"/>
                <a:gd name="connsiteX5" fmla="*/ 24978 w 29022"/>
                <a:gd name="connsiteY5" fmla="*/ 6780 h 48886"/>
                <a:gd name="connsiteX6" fmla="*/ 29022 w 29022"/>
                <a:gd name="connsiteY6" fmla="*/ 16414 h 48886"/>
                <a:gd name="connsiteX7" fmla="*/ 10883 w 29022"/>
                <a:gd name="connsiteY7" fmla="*/ 46864 h 48886"/>
                <a:gd name="connsiteX8" fmla="*/ 10883 w 29022"/>
                <a:gd name="connsiteY8" fmla="*/ 47043 h 48886"/>
                <a:gd name="connsiteX9" fmla="*/ 3628 w 29022"/>
                <a:gd name="connsiteY9" fmla="*/ 48708 h 48886"/>
                <a:gd name="connsiteX10" fmla="*/ 59 w 29022"/>
                <a:gd name="connsiteY10" fmla="*/ 48886 h 4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22" h="48886">
                  <a:moveTo>
                    <a:pt x="0" y="48886"/>
                  </a:moveTo>
                  <a:cubicBezTo>
                    <a:pt x="416" y="48054"/>
                    <a:pt x="714" y="47221"/>
                    <a:pt x="1189" y="46507"/>
                  </a:cubicBezTo>
                  <a:cubicBezTo>
                    <a:pt x="10527" y="30807"/>
                    <a:pt x="8980" y="36159"/>
                    <a:pt x="8980" y="17247"/>
                  </a:cubicBezTo>
                  <a:cubicBezTo>
                    <a:pt x="8980" y="16355"/>
                    <a:pt x="8980" y="15463"/>
                    <a:pt x="8980" y="14571"/>
                  </a:cubicBezTo>
                  <a:cubicBezTo>
                    <a:pt x="12013" y="9278"/>
                    <a:pt x="14511" y="3509"/>
                    <a:pt x="19923" y="0"/>
                  </a:cubicBezTo>
                  <a:cubicBezTo>
                    <a:pt x="22956" y="1249"/>
                    <a:pt x="23789" y="4163"/>
                    <a:pt x="24978" y="6780"/>
                  </a:cubicBezTo>
                  <a:cubicBezTo>
                    <a:pt x="26406" y="9932"/>
                    <a:pt x="27655" y="13203"/>
                    <a:pt x="29022" y="16414"/>
                  </a:cubicBezTo>
                  <a:cubicBezTo>
                    <a:pt x="21945" y="25930"/>
                    <a:pt x="16831" y="36694"/>
                    <a:pt x="10883" y="46864"/>
                  </a:cubicBezTo>
                  <a:lnTo>
                    <a:pt x="10883" y="47043"/>
                  </a:lnTo>
                  <a:cubicBezTo>
                    <a:pt x="8267" y="47043"/>
                    <a:pt x="5650" y="46448"/>
                    <a:pt x="3628" y="48708"/>
                  </a:cubicBezTo>
                  <a:lnTo>
                    <a:pt x="59" y="48886"/>
                  </a:lnTo>
                  <a:close/>
                </a:path>
              </a:pathLst>
            </a:custGeom>
            <a:solidFill>
              <a:srgbClr val="31B6D5">
                <a:alpha val="24000"/>
              </a:srgbClr>
            </a:solidFill>
            <a:ln w="5935" cap="flat">
              <a:noFill/>
              <a:prstDash val="solid"/>
              <a:miter/>
            </a:ln>
          </p:spPr>
          <p:txBody>
            <a:bodyPr rtlCol="0" anchor="ctr"/>
            <a:lstStyle/>
            <a:p>
              <a:endParaRPr lang="es-BO"/>
            </a:p>
          </p:txBody>
        </p:sp>
        <p:sp>
          <p:nvSpPr>
            <p:cNvPr id="501" name="Forma libre: forma 500">
              <a:extLst>
                <a:ext uri="{FF2B5EF4-FFF2-40B4-BE49-F238E27FC236}">
                  <a16:creationId xmlns:a16="http://schemas.microsoft.com/office/drawing/2014/main" id="{E6B054E8-DDDE-27E8-4EE1-A68F7D00BCD9}"/>
                </a:ext>
              </a:extLst>
            </p:cNvPr>
            <p:cNvSpPr/>
            <p:nvPr/>
          </p:nvSpPr>
          <p:spPr>
            <a:xfrm>
              <a:off x="10890079" y="1335199"/>
              <a:ext cx="34493" cy="30509"/>
            </a:xfrm>
            <a:custGeom>
              <a:avLst/>
              <a:gdLst>
                <a:gd name="connsiteX0" fmla="*/ 0 w 34493"/>
                <a:gd name="connsiteY0" fmla="*/ 30450 h 30509"/>
                <a:gd name="connsiteX1" fmla="*/ 18139 w 34493"/>
                <a:gd name="connsiteY1" fmla="*/ 0 h 30509"/>
                <a:gd name="connsiteX2" fmla="*/ 34494 w 34493"/>
                <a:gd name="connsiteY2" fmla="*/ 26644 h 30509"/>
                <a:gd name="connsiteX3" fmla="*/ 23729 w 34493"/>
                <a:gd name="connsiteY3" fmla="*/ 27357 h 30509"/>
                <a:gd name="connsiteX4" fmla="*/ 19804 w 34493"/>
                <a:gd name="connsiteY4" fmla="*/ 28487 h 30509"/>
                <a:gd name="connsiteX5" fmla="*/ 18555 w 34493"/>
                <a:gd name="connsiteY5" fmla="*/ 29023 h 30509"/>
                <a:gd name="connsiteX6" fmla="*/ 8802 w 34493"/>
                <a:gd name="connsiteY6" fmla="*/ 28963 h 30509"/>
                <a:gd name="connsiteX7" fmla="*/ 3866 w 34493"/>
                <a:gd name="connsiteY7" fmla="*/ 30331 h 30509"/>
                <a:gd name="connsiteX8" fmla="*/ 119 w 34493"/>
                <a:gd name="connsiteY8" fmla="*/ 30509 h 3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93" h="30509">
                  <a:moveTo>
                    <a:pt x="0" y="30450"/>
                  </a:moveTo>
                  <a:cubicBezTo>
                    <a:pt x="5947" y="20221"/>
                    <a:pt x="11062" y="9516"/>
                    <a:pt x="18139" y="0"/>
                  </a:cubicBezTo>
                  <a:cubicBezTo>
                    <a:pt x="23611" y="8861"/>
                    <a:pt x="29022" y="17723"/>
                    <a:pt x="34494" y="26644"/>
                  </a:cubicBezTo>
                  <a:cubicBezTo>
                    <a:pt x="30926" y="26882"/>
                    <a:pt x="27298" y="27119"/>
                    <a:pt x="23729" y="27357"/>
                  </a:cubicBezTo>
                  <a:cubicBezTo>
                    <a:pt x="22421" y="27714"/>
                    <a:pt x="21113" y="28130"/>
                    <a:pt x="19804" y="28487"/>
                  </a:cubicBezTo>
                  <a:cubicBezTo>
                    <a:pt x="19388" y="28666"/>
                    <a:pt x="18972" y="28844"/>
                    <a:pt x="18555" y="29023"/>
                  </a:cubicBezTo>
                  <a:cubicBezTo>
                    <a:pt x="15284" y="29023"/>
                    <a:pt x="12013" y="28785"/>
                    <a:pt x="8802" y="28963"/>
                  </a:cubicBezTo>
                  <a:cubicBezTo>
                    <a:pt x="7137" y="29082"/>
                    <a:pt x="5471" y="29855"/>
                    <a:pt x="3866" y="30331"/>
                  </a:cubicBezTo>
                  <a:cubicBezTo>
                    <a:pt x="2617" y="30390"/>
                    <a:pt x="1368" y="30450"/>
                    <a:pt x="119" y="30509"/>
                  </a:cubicBezTo>
                  <a:close/>
                </a:path>
              </a:pathLst>
            </a:custGeom>
            <a:solidFill>
              <a:srgbClr val="32A3C3">
                <a:alpha val="24000"/>
              </a:srgbClr>
            </a:solidFill>
            <a:ln w="5935" cap="flat">
              <a:noFill/>
              <a:prstDash val="solid"/>
              <a:miter/>
            </a:ln>
          </p:spPr>
          <p:txBody>
            <a:bodyPr rtlCol="0" anchor="ctr"/>
            <a:lstStyle/>
            <a:p>
              <a:endParaRPr lang="es-BO"/>
            </a:p>
          </p:txBody>
        </p:sp>
        <p:sp>
          <p:nvSpPr>
            <p:cNvPr id="502" name="Forma libre: forma 501">
              <a:extLst>
                <a:ext uri="{FF2B5EF4-FFF2-40B4-BE49-F238E27FC236}">
                  <a16:creationId xmlns:a16="http://schemas.microsoft.com/office/drawing/2014/main" id="{6062391B-5C1A-0840-C48F-26AE0B157DF8}"/>
                </a:ext>
              </a:extLst>
            </p:cNvPr>
            <p:cNvSpPr/>
            <p:nvPr/>
          </p:nvSpPr>
          <p:spPr>
            <a:xfrm>
              <a:off x="10650968" y="1680988"/>
              <a:ext cx="27389" cy="30789"/>
            </a:xfrm>
            <a:custGeom>
              <a:avLst/>
              <a:gdLst>
                <a:gd name="connsiteX0" fmla="*/ 27389 w 27389"/>
                <a:gd name="connsiteY0" fmla="*/ 28767 h 30789"/>
                <a:gd name="connsiteX1" fmla="*/ 19777 w 27389"/>
                <a:gd name="connsiteY1" fmla="*/ 30789 h 30789"/>
                <a:gd name="connsiteX2" fmla="*/ 7466 w 27389"/>
                <a:gd name="connsiteY2" fmla="*/ 25734 h 30789"/>
                <a:gd name="connsiteX3" fmla="*/ 5623 w 27389"/>
                <a:gd name="connsiteY3" fmla="*/ 27221 h 30789"/>
                <a:gd name="connsiteX4" fmla="*/ 92 w 27389"/>
                <a:gd name="connsiteY4" fmla="*/ 11163 h 30789"/>
                <a:gd name="connsiteX5" fmla="*/ 4136 w 27389"/>
                <a:gd name="connsiteY5" fmla="*/ 2480 h 30789"/>
                <a:gd name="connsiteX6" fmla="*/ 10499 w 27389"/>
                <a:gd name="connsiteY6" fmla="*/ 42 h 30789"/>
                <a:gd name="connsiteX7" fmla="*/ 12462 w 27389"/>
                <a:gd name="connsiteY7" fmla="*/ 220 h 30789"/>
                <a:gd name="connsiteX8" fmla="*/ 24535 w 27389"/>
                <a:gd name="connsiteY8" fmla="*/ 23831 h 30789"/>
                <a:gd name="connsiteX9" fmla="*/ 27092 w 27389"/>
                <a:gd name="connsiteY9" fmla="*/ 27221 h 30789"/>
                <a:gd name="connsiteX10" fmla="*/ 27270 w 27389"/>
                <a:gd name="connsiteY10" fmla="*/ 28707 h 3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89" h="30789">
                  <a:moveTo>
                    <a:pt x="27389" y="28767"/>
                  </a:moveTo>
                  <a:lnTo>
                    <a:pt x="19777" y="30789"/>
                  </a:lnTo>
                  <a:cubicBezTo>
                    <a:pt x="16565" y="27042"/>
                    <a:pt x="11808" y="26864"/>
                    <a:pt x="7466" y="25734"/>
                  </a:cubicBezTo>
                  <a:cubicBezTo>
                    <a:pt x="7050" y="25615"/>
                    <a:pt x="6277" y="26685"/>
                    <a:pt x="5623" y="27221"/>
                  </a:cubicBezTo>
                  <a:cubicBezTo>
                    <a:pt x="924" y="22820"/>
                    <a:pt x="-384" y="17289"/>
                    <a:pt x="92" y="11163"/>
                  </a:cubicBezTo>
                  <a:cubicBezTo>
                    <a:pt x="389" y="7773"/>
                    <a:pt x="1935" y="4978"/>
                    <a:pt x="4136" y="2480"/>
                  </a:cubicBezTo>
                  <a:cubicBezTo>
                    <a:pt x="5860" y="577"/>
                    <a:pt x="8001" y="-196"/>
                    <a:pt x="10499" y="42"/>
                  </a:cubicBezTo>
                  <a:cubicBezTo>
                    <a:pt x="11154" y="101"/>
                    <a:pt x="11808" y="161"/>
                    <a:pt x="12462" y="220"/>
                  </a:cubicBezTo>
                  <a:cubicBezTo>
                    <a:pt x="16506" y="8130"/>
                    <a:pt x="20491" y="15980"/>
                    <a:pt x="24535" y="23831"/>
                  </a:cubicBezTo>
                  <a:cubicBezTo>
                    <a:pt x="25189" y="25080"/>
                    <a:pt x="26259" y="26091"/>
                    <a:pt x="27092" y="27221"/>
                  </a:cubicBezTo>
                  <a:cubicBezTo>
                    <a:pt x="27211" y="27696"/>
                    <a:pt x="27270" y="28232"/>
                    <a:pt x="27270" y="28707"/>
                  </a:cubicBezTo>
                  <a:close/>
                </a:path>
              </a:pathLst>
            </a:custGeom>
            <a:solidFill>
              <a:srgbClr val="1D96BD">
                <a:alpha val="24000"/>
              </a:srgbClr>
            </a:solidFill>
            <a:ln w="5935" cap="flat">
              <a:noFill/>
              <a:prstDash val="solid"/>
              <a:miter/>
            </a:ln>
          </p:spPr>
          <p:txBody>
            <a:bodyPr rtlCol="0" anchor="ctr"/>
            <a:lstStyle/>
            <a:p>
              <a:endParaRPr lang="es-BO"/>
            </a:p>
          </p:txBody>
        </p:sp>
        <p:sp>
          <p:nvSpPr>
            <p:cNvPr id="503" name="Forma libre: forma 502">
              <a:extLst>
                <a:ext uri="{FF2B5EF4-FFF2-40B4-BE49-F238E27FC236}">
                  <a16:creationId xmlns:a16="http://schemas.microsoft.com/office/drawing/2014/main" id="{F3FAC9E1-6C5F-06D2-6F6F-BFC4B52F79D6}"/>
                </a:ext>
              </a:extLst>
            </p:cNvPr>
            <p:cNvSpPr/>
            <p:nvPr/>
          </p:nvSpPr>
          <p:spPr>
            <a:xfrm>
              <a:off x="10705248" y="1677165"/>
              <a:ext cx="11151" cy="45912"/>
            </a:xfrm>
            <a:custGeom>
              <a:avLst/>
              <a:gdLst>
                <a:gd name="connsiteX0" fmla="*/ 1062 w 11151"/>
                <a:gd name="connsiteY0" fmla="*/ 45913 h 45912"/>
                <a:gd name="connsiteX1" fmla="*/ 2370 w 11151"/>
                <a:gd name="connsiteY1" fmla="*/ 12549 h 45912"/>
                <a:gd name="connsiteX2" fmla="*/ 8080 w 11151"/>
                <a:gd name="connsiteY2" fmla="*/ 0 h 45912"/>
                <a:gd name="connsiteX3" fmla="*/ 1062 w 11151"/>
                <a:gd name="connsiteY3" fmla="*/ 45913 h 45912"/>
              </a:gdLst>
              <a:ahLst/>
              <a:cxnLst>
                <a:cxn ang="0">
                  <a:pos x="connsiteX0" y="connsiteY0"/>
                </a:cxn>
                <a:cxn ang="0">
                  <a:pos x="connsiteX1" y="connsiteY1"/>
                </a:cxn>
                <a:cxn ang="0">
                  <a:pos x="connsiteX2" y="connsiteY2"/>
                </a:cxn>
                <a:cxn ang="0">
                  <a:pos x="connsiteX3" y="connsiteY3"/>
                </a:cxn>
              </a:cxnLst>
              <a:rect l="l" t="t" r="r" b="b"/>
              <a:pathLst>
                <a:path w="11151" h="45912">
                  <a:moveTo>
                    <a:pt x="1062" y="45913"/>
                  </a:moveTo>
                  <a:cubicBezTo>
                    <a:pt x="-1258" y="33602"/>
                    <a:pt x="705" y="23016"/>
                    <a:pt x="2370" y="12549"/>
                  </a:cubicBezTo>
                  <a:cubicBezTo>
                    <a:pt x="3203" y="7375"/>
                    <a:pt x="5522" y="3033"/>
                    <a:pt x="8080" y="0"/>
                  </a:cubicBezTo>
                  <a:cubicBezTo>
                    <a:pt x="13789" y="16236"/>
                    <a:pt x="11588" y="32888"/>
                    <a:pt x="1062" y="45913"/>
                  </a:cubicBezTo>
                  <a:close/>
                </a:path>
              </a:pathLst>
            </a:custGeom>
            <a:solidFill>
              <a:srgbClr val="1661A6">
                <a:alpha val="24000"/>
              </a:srgbClr>
            </a:solidFill>
            <a:ln w="5935" cap="flat">
              <a:noFill/>
              <a:prstDash val="solid"/>
              <a:miter/>
            </a:ln>
          </p:spPr>
          <p:txBody>
            <a:bodyPr rtlCol="0" anchor="ctr"/>
            <a:lstStyle/>
            <a:p>
              <a:endParaRPr lang="es-BO"/>
            </a:p>
          </p:txBody>
        </p:sp>
        <p:sp>
          <p:nvSpPr>
            <p:cNvPr id="504" name="Forma libre: forma 503">
              <a:extLst>
                <a:ext uri="{FF2B5EF4-FFF2-40B4-BE49-F238E27FC236}">
                  <a16:creationId xmlns:a16="http://schemas.microsoft.com/office/drawing/2014/main" id="{C5D5D016-CD11-E887-CCC8-91C9B9D31C32}"/>
                </a:ext>
              </a:extLst>
            </p:cNvPr>
            <p:cNvSpPr/>
            <p:nvPr/>
          </p:nvSpPr>
          <p:spPr>
            <a:xfrm>
              <a:off x="10678179" y="1702797"/>
              <a:ext cx="23277" cy="32947"/>
            </a:xfrm>
            <a:custGeom>
              <a:avLst/>
              <a:gdLst>
                <a:gd name="connsiteX0" fmla="*/ 178 w 23277"/>
                <a:gd name="connsiteY0" fmla="*/ 6958 h 32947"/>
                <a:gd name="connsiteX1" fmla="*/ 0 w 23277"/>
                <a:gd name="connsiteY1" fmla="*/ 5472 h 32947"/>
                <a:gd name="connsiteX2" fmla="*/ 7315 w 23277"/>
                <a:gd name="connsiteY2" fmla="*/ 0 h 32947"/>
                <a:gd name="connsiteX3" fmla="*/ 9635 w 23277"/>
                <a:gd name="connsiteY3" fmla="*/ 3152 h 32947"/>
                <a:gd name="connsiteX4" fmla="*/ 20340 w 23277"/>
                <a:gd name="connsiteY4" fmla="*/ 19685 h 32947"/>
                <a:gd name="connsiteX5" fmla="*/ 21529 w 23277"/>
                <a:gd name="connsiteY5" fmla="*/ 31104 h 32947"/>
                <a:gd name="connsiteX6" fmla="*/ 16295 w 23277"/>
                <a:gd name="connsiteY6" fmla="*/ 32948 h 32947"/>
                <a:gd name="connsiteX7" fmla="*/ 15344 w 23277"/>
                <a:gd name="connsiteY7" fmla="*/ 32948 h 32947"/>
                <a:gd name="connsiteX8" fmla="*/ 178 w 23277"/>
                <a:gd name="connsiteY8" fmla="*/ 6958 h 3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7" h="32947">
                  <a:moveTo>
                    <a:pt x="178" y="6958"/>
                  </a:moveTo>
                  <a:cubicBezTo>
                    <a:pt x="178" y="6423"/>
                    <a:pt x="119" y="5947"/>
                    <a:pt x="0" y="5472"/>
                  </a:cubicBezTo>
                  <a:cubicBezTo>
                    <a:pt x="2319" y="3747"/>
                    <a:pt x="4639" y="2022"/>
                    <a:pt x="7315" y="0"/>
                  </a:cubicBezTo>
                  <a:cubicBezTo>
                    <a:pt x="8326" y="1308"/>
                    <a:pt x="9159" y="2141"/>
                    <a:pt x="9635" y="3152"/>
                  </a:cubicBezTo>
                  <a:cubicBezTo>
                    <a:pt x="12608" y="9040"/>
                    <a:pt x="15998" y="14690"/>
                    <a:pt x="20340" y="19685"/>
                  </a:cubicBezTo>
                  <a:cubicBezTo>
                    <a:pt x="23313" y="23135"/>
                    <a:pt x="24562" y="26941"/>
                    <a:pt x="21529" y="31104"/>
                  </a:cubicBezTo>
                  <a:lnTo>
                    <a:pt x="16295" y="32948"/>
                  </a:lnTo>
                  <a:lnTo>
                    <a:pt x="15344" y="32948"/>
                  </a:lnTo>
                  <a:cubicBezTo>
                    <a:pt x="10289" y="24205"/>
                    <a:pt x="5234" y="15582"/>
                    <a:pt x="178" y="6958"/>
                  </a:cubicBezTo>
                  <a:close/>
                </a:path>
              </a:pathLst>
            </a:custGeom>
            <a:solidFill>
              <a:srgbClr val="1661A6">
                <a:alpha val="24000"/>
              </a:srgbClr>
            </a:solidFill>
            <a:ln w="5935" cap="flat">
              <a:noFill/>
              <a:prstDash val="solid"/>
              <a:miter/>
            </a:ln>
          </p:spPr>
          <p:txBody>
            <a:bodyPr rtlCol="0" anchor="ctr"/>
            <a:lstStyle/>
            <a:p>
              <a:endParaRPr lang="es-BO"/>
            </a:p>
          </p:txBody>
        </p:sp>
        <p:sp>
          <p:nvSpPr>
            <p:cNvPr id="505" name="Forma libre: forma 504">
              <a:extLst>
                <a:ext uri="{FF2B5EF4-FFF2-40B4-BE49-F238E27FC236}">
                  <a16:creationId xmlns:a16="http://schemas.microsoft.com/office/drawing/2014/main" id="{F2700A83-FE02-2F6C-67E2-2E2AA21AE334}"/>
                </a:ext>
              </a:extLst>
            </p:cNvPr>
            <p:cNvSpPr/>
            <p:nvPr/>
          </p:nvSpPr>
          <p:spPr>
            <a:xfrm>
              <a:off x="10656234" y="1657539"/>
              <a:ext cx="25810" cy="23669"/>
            </a:xfrm>
            <a:custGeom>
              <a:avLst/>
              <a:gdLst>
                <a:gd name="connsiteX0" fmla="*/ 7315 w 25810"/>
                <a:gd name="connsiteY0" fmla="*/ 23670 h 23669"/>
                <a:gd name="connsiteX1" fmla="*/ 5353 w 25810"/>
                <a:gd name="connsiteY1" fmla="*/ 23492 h 23669"/>
                <a:gd name="connsiteX2" fmla="*/ 4104 w 25810"/>
                <a:gd name="connsiteY2" fmla="*/ 16712 h 23669"/>
                <a:gd name="connsiteX3" fmla="*/ 357 w 25810"/>
                <a:gd name="connsiteY3" fmla="*/ 8743 h 23669"/>
                <a:gd name="connsiteX4" fmla="*/ 0 w 25810"/>
                <a:gd name="connsiteY4" fmla="*/ 5650 h 23669"/>
                <a:gd name="connsiteX5" fmla="*/ 9278 w 25810"/>
                <a:gd name="connsiteY5" fmla="*/ 7137 h 23669"/>
                <a:gd name="connsiteX6" fmla="*/ 12251 w 25810"/>
                <a:gd name="connsiteY6" fmla="*/ 14571 h 23669"/>
                <a:gd name="connsiteX7" fmla="*/ 15165 w 25810"/>
                <a:gd name="connsiteY7" fmla="*/ 16414 h 23669"/>
                <a:gd name="connsiteX8" fmla="*/ 16414 w 25810"/>
                <a:gd name="connsiteY8" fmla="*/ 13619 h 23669"/>
                <a:gd name="connsiteX9" fmla="*/ 19983 w 25810"/>
                <a:gd name="connsiteY9" fmla="*/ 0 h 23669"/>
                <a:gd name="connsiteX10" fmla="*/ 25811 w 25810"/>
                <a:gd name="connsiteY10" fmla="*/ 238 h 23669"/>
                <a:gd name="connsiteX11" fmla="*/ 23373 w 25810"/>
                <a:gd name="connsiteY11" fmla="*/ 22540 h 23669"/>
                <a:gd name="connsiteX12" fmla="*/ 12489 w 25810"/>
                <a:gd name="connsiteY12" fmla="*/ 20042 h 23669"/>
                <a:gd name="connsiteX13" fmla="*/ 7375 w 25810"/>
                <a:gd name="connsiteY13" fmla="*/ 23670 h 2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10" h="23669">
                  <a:moveTo>
                    <a:pt x="7315" y="23670"/>
                  </a:moveTo>
                  <a:cubicBezTo>
                    <a:pt x="6661" y="23611"/>
                    <a:pt x="6007" y="23551"/>
                    <a:pt x="5353" y="23492"/>
                  </a:cubicBezTo>
                  <a:cubicBezTo>
                    <a:pt x="4936" y="21232"/>
                    <a:pt x="4877" y="18853"/>
                    <a:pt x="4104" y="16712"/>
                  </a:cubicBezTo>
                  <a:cubicBezTo>
                    <a:pt x="3152" y="13976"/>
                    <a:pt x="1606" y="11359"/>
                    <a:pt x="357" y="8743"/>
                  </a:cubicBezTo>
                  <a:lnTo>
                    <a:pt x="0" y="5650"/>
                  </a:lnTo>
                  <a:cubicBezTo>
                    <a:pt x="5531" y="535"/>
                    <a:pt x="6245" y="595"/>
                    <a:pt x="9278" y="7137"/>
                  </a:cubicBezTo>
                  <a:cubicBezTo>
                    <a:pt x="10408" y="9575"/>
                    <a:pt x="11181" y="12132"/>
                    <a:pt x="12251" y="14571"/>
                  </a:cubicBezTo>
                  <a:cubicBezTo>
                    <a:pt x="12668" y="15522"/>
                    <a:pt x="12965" y="16950"/>
                    <a:pt x="15165" y="16414"/>
                  </a:cubicBezTo>
                  <a:cubicBezTo>
                    <a:pt x="15522" y="15641"/>
                    <a:pt x="16058" y="14690"/>
                    <a:pt x="16414" y="13619"/>
                  </a:cubicBezTo>
                  <a:cubicBezTo>
                    <a:pt x="17782" y="9159"/>
                    <a:pt x="17544" y="4223"/>
                    <a:pt x="19983" y="0"/>
                  </a:cubicBezTo>
                  <a:cubicBezTo>
                    <a:pt x="21945" y="60"/>
                    <a:pt x="23848" y="119"/>
                    <a:pt x="25811" y="238"/>
                  </a:cubicBezTo>
                  <a:cubicBezTo>
                    <a:pt x="23611" y="7375"/>
                    <a:pt x="24146" y="14868"/>
                    <a:pt x="23373" y="22540"/>
                  </a:cubicBezTo>
                  <a:cubicBezTo>
                    <a:pt x="19388" y="21588"/>
                    <a:pt x="15998" y="20637"/>
                    <a:pt x="12489" y="20042"/>
                  </a:cubicBezTo>
                  <a:cubicBezTo>
                    <a:pt x="9813" y="19626"/>
                    <a:pt x="7791" y="20577"/>
                    <a:pt x="7375" y="23670"/>
                  </a:cubicBezTo>
                  <a:close/>
                </a:path>
              </a:pathLst>
            </a:custGeom>
            <a:solidFill>
              <a:srgbClr val="1661A6">
                <a:alpha val="24000"/>
              </a:srgbClr>
            </a:solidFill>
            <a:ln w="5935" cap="flat">
              <a:noFill/>
              <a:prstDash val="solid"/>
              <a:miter/>
            </a:ln>
          </p:spPr>
          <p:txBody>
            <a:bodyPr rtlCol="0" anchor="ctr"/>
            <a:lstStyle/>
            <a:p>
              <a:endParaRPr lang="es-BO"/>
            </a:p>
          </p:txBody>
        </p:sp>
        <p:sp>
          <p:nvSpPr>
            <p:cNvPr id="506" name="Forma libre: forma 505">
              <a:extLst>
                <a:ext uri="{FF2B5EF4-FFF2-40B4-BE49-F238E27FC236}">
                  <a16:creationId xmlns:a16="http://schemas.microsoft.com/office/drawing/2014/main" id="{DC432DC4-6451-840C-8BB0-3A2158F539CB}"/>
                </a:ext>
              </a:extLst>
            </p:cNvPr>
            <p:cNvSpPr/>
            <p:nvPr/>
          </p:nvSpPr>
          <p:spPr>
            <a:xfrm>
              <a:off x="10694474" y="1733901"/>
              <a:ext cx="11061" cy="15224"/>
            </a:xfrm>
            <a:custGeom>
              <a:avLst/>
              <a:gdLst>
                <a:gd name="connsiteX0" fmla="*/ 0 w 11061"/>
                <a:gd name="connsiteY0" fmla="*/ 1844 h 15224"/>
                <a:gd name="connsiteX1" fmla="*/ 5234 w 11061"/>
                <a:gd name="connsiteY1" fmla="*/ 0 h 15224"/>
                <a:gd name="connsiteX2" fmla="*/ 9575 w 11061"/>
                <a:gd name="connsiteY2" fmla="*/ 9813 h 15224"/>
                <a:gd name="connsiteX3" fmla="*/ 11062 w 11061"/>
                <a:gd name="connsiteY3" fmla="*/ 15225 h 15224"/>
                <a:gd name="connsiteX4" fmla="*/ 0 w 11061"/>
                <a:gd name="connsiteY4" fmla="*/ 1903 h 1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1" h="15224">
                  <a:moveTo>
                    <a:pt x="0" y="1844"/>
                  </a:moveTo>
                  <a:lnTo>
                    <a:pt x="5234" y="0"/>
                  </a:lnTo>
                  <a:cubicBezTo>
                    <a:pt x="6720" y="3271"/>
                    <a:pt x="8267" y="6482"/>
                    <a:pt x="9575" y="9813"/>
                  </a:cubicBezTo>
                  <a:cubicBezTo>
                    <a:pt x="10229" y="11359"/>
                    <a:pt x="10467" y="13084"/>
                    <a:pt x="11062" y="15225"/>
                  </a:cubicBezTo>
                  <a:cubicBezTo>
                    <a:pt x="5888" y="12727"/>
                    <a:pt x="3152" y="9337"/>
                    <a:pt x="0" y="1903"/>
                  </a:cubicBezTo>
                  <a:close/>
                </a:path>
              </a:pathLst>
            </a:custGeom>
            <a:solidFill>
              <a:srgbClr val="191A37">
                <a:alpha val="24000"/>
              </a:srgbClr>
            </a:solidFill>
            <a:ln w="5935" cap="flat">
              <a:noFill/>
              <a:prstDash val="solid"/>
              <a:miter/>
            </a:ln>
          </p:spPr>
          <p:txBody>
            <a:bodyPr rtlCol="0" anchor="ctr"/>
            <a:lstStyle/>
            <a:p>
              <a:endParaRPr lang="es-BO"/>
            </a:p>
          </p:txBody>
        </p:sp>
        <p:sp>
          <p:nvSpPr>
            <p:cNvPr id="507" name="Forma libre: forma 506">
              <a:extLst>
                <a:ext uri="{FF2B5EF4-FFF2-40B4-BE49-F238E27FC236}">
                  <a16:creationId xmlns:a16="http://schemas.microsoft.com/office/drawing/2014/main" id="{2F62177D-6470-803B-CA0B-F3B271257155}"/>
                </a:ext>
              </a:extLst>
            </p:cNvPr>
            <p:cNvSpPr/>
            <p:nvPr/>
          </p:nvSpPr>
          <p:spPr>
            <a:xfrm>
              <a:off x="10679963" y="1684301"/>
              <a:ext cx="5212" cy="13916"/>
            </a:xfrm>
            <a:custGeom>
              <a:avLst/>
              <a:gdLst>
                <a:gd name="connsiteX0" fmla="*/ 4639 w 5212"/>
                <a:gd name="connsiteY0" fmla="*/ 13916 h 13916"/>
                <a:gd name="connsiteX1" fmla="*/ 0 w 5212"/>
                <a:gd name="connsiteY1" fmla="*/ 0 h 13916"/>
                <a:gd name="connsiteX2" fmla="*/ 4639 w 5212"/>
                <a:gd name="connsiteY2" fmla="*/ 13916 h 13916"/>
              </a:gdLst>
              <a:ahLst/>
              <a:cxnLst>
                <a:cxn ang="0">
                  <a:pos x="connsiteX0" y="connsiteY0"/>
                </a:cxn>
                <a:cxn ang="0">
                  <a:pos x="connsiteX1" y="connsiteY1"/>
                </a:cxn>
                <a:cxn ang="0">
                  <a:pos x="connsiteX2" y="connsiteY2"/>
                </a:cxn>
              </a:cxnLst>
              <a:rect l="l" t="t" r="r" b="b"/>
              <a:pathLst>
                <a:path w="5212" h="13916">
                  <a:moveTo>
                    <a:pt x="4639" y="13916"/>
                  </a:moveTo>
                  <a:cubicBezTo>
                    <a:pt x="1308" y="8564"/>
                    <a:pt x="0" y="4639"/>
                    <a:pt x="0" y="0"/>
                  </a:cubicBezTo>
                  <a:cubicBezTo>
                    <a:pt x="5412" y="2855"/>
                    <a:pt x="5888" y="4163"/>
                    <a:pt x="4639" y="13916"/>
                  </a:cubicBezTo>
                  <a:close/>
                </a:path>
              </a:pathLst>
            </a:custGeom>
            <a:solidFill>
              <a:srgbClr val="18314A">
                <a:alpha val="24000"/>
              </a:srgbClr>
            </a:solidFill>
            <a:ln w="5935" cap="flat">
              <a:noFill/>
              <a:prstDash val="solid"/>
              <a:miter/>
            </a:ln>
          </p:spPr>
          <p:txBody>
            <a:bodyPr rtlCol="0" anchor="ctr"/>
            <a:lstStyle/>
            <a:p>
              <a:endParaRPr lang="es-BO"/>
            </a:p>
          </p:txBody>
        </p:sp>
        <p:sp>
          <p:nvSpPr>
            <p:cNvPr id="508" name="Forma libre: forma 507">
              <a:extLst>
                <a:ext uri="{FF2B5EF4-FFF2-40B4-BE49-F238E27FC236}">
                  <a16:creationId xmlns:a16="http://schemas.microsoft.com/office/drawing/2014/main" id="{F977EA06-01D7-38AB-EF60-FE9C8E00CD15}"/>
                </a:ext>
              </a:extLst>
            </p:cNvPr>
            <p:cNvSpPr/>
            <p:nvPr/>
          </p:nvSpPr>
          <p:spPr>
            <a:xfrm>
              <a:off x="10704030" y="1726824"/>
              <a:ext cx="3290" cy="4579"/>
            </a:xfrm>
            <a:custGeom>
              <a:avLst/>
              <a:gdLst>
                <a:gd name="connsiteX0" fmla="*/ 2458 w 3290"/>
                <a:gd name="connsiteY0" fmla="*/ 0 h 4579"/>
                <a:gd name="connsiteX1" fmla="*/ 3291 w 3290"/>
                <a:gd name="connsiteY1" fmla="*/ 2319 h 4579"/>
                <a:gd name="connsiteX2" fmla="*/ 2339 w 3290"/>
                <a:gd name="connsiteY2" fmla="*/ 4579 h 4579"/>
                <a:gd name="connsiteX3" fmla="*/ 20 w 3290"/>
                <a:gd name="connsiteY3" fmla="*/ 2676 h 4579"/>
                <a:gd name="connsiteX4" fmla="*/ 1507 w 3290"/>
                <a:gd name="connsiteY4" fmla="*/ 178 h 4579"/>
                <a:gd name="connsiteX5" fmla="*/ 2458 w 3290"/>
                <a:gd name="connsiteY5" fmla="*/ 60 h 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0" h="4579">
                  <a:moveTo>
                    <a:pt x="2458" y="0"/>
                  </a:moveTo>
                  <a:cubicBezTo>
                    <a:pt x="2756" y="773"/>
                    <a:pt x="3291" y="1546"/>
                    <a:pt x="3291" y="2319"/>
                  </a:cubicBezTo>
                  <a:cubicBezTo>
                    <a:pt x="3291" y="3092"/>
                    <a:pt x="2696" y="3806"/>
                    <a:pt x="2339" y="4579"/>
                  </a:cubicBezTo>
                  <a:cubicBezTo>
                    <a:pt x="1507" y="3985"/>
                    <a:pt x="198" y="3449"/>
                    <a:pt x="20" y="2676"/>
                  </a:cubicBezTo>
                  <a:cubicBezTo>
                    <a:pt x="-159" y="1963"/>
                    <a:pt x="912" y="952"/>
                    <a:pt x="1507" y="178"/>
                  </a:cubicBezTo>
                  <a:cubicBezTo>
                    <a:pt x="1626" y="0"/>
                    <a:pt x="2042" y="119"/>
                    <a:pt x="2458" y="60"/>
                  </a:cubicBezTo>
                  <a:close/>
                </a:path>
              </a:pathLst>
            </a:custGeom>
            <a:solidFill>
              <a:srgbClr val="191A37">
                <a:alpha val="24000"/>
              </a:srgbClr>
            </a:solidFill>
            <a:ln w="5935" cap="flat">
              <a:noFill/>
              <a:prstDash val="solid"/>
              <a:miter/>
            </a:ln>
          </p:spPr>
          <p:txBody>
            <a:bodyPr rtlCol="0" anchor="ctr"/>
            <a:lstStyle/>
            <a:p>
              <a:endParaRPr lang="es-BO"/>
            </a:p>
          </p:txBody>
        </p:sp>
        <p:sp>
          <p:nvSpPr>
            <p:cNvPr id="509" name="Forma libre: forma 508">
              <a:extLst>
                <a:ext uri="{FF2B5EF4-FFF2-40B4-BE49-F238E27FC236}">
                  <a16:creationId xmlns:a16="http://schemas.microsoft.com/office/drawing/2014/main" id="{BD696EAF-E99C-4B05-0599-2A6C65E8720E}"/>
                </a:ext>
              </a:extLst>
            </p:cNvPr>
            <p:cNvSpPr/>
            <p:nvPr/>
          </p:nvSpPr>
          <p:spPr>
            <a:xfrm>
              <a:off x="10882823" y="1365842"/>
              <a:ext cx="7196" cy="1899"/>
            </a:xfrm>
            <a:custGeom>
              <a:avLst/>
              <a:gdLst>
                <a:gd name="connsiteX0" fmla="*/ 0 w 7196"/>
                <a:gd name="connsiteY0" fmla="*/ 1710 h 1899"/>
                <a:gd name="connsiteX1" fmla="*/ 7196 w 7196"/>
                <a:gd name="connsiteY1" fmla="*/ 44 h 1899"/>
                <a:gd name="connsiteX2" fmla="*/ 0 w 7196"/>
                <a:gd name="connsiteY2" fmla="*/ 1710 h 1899"/>
              </a:gdLst>
              <a:ahLst/>
              <a:cxnLst>
                <a:cxn ang="0">
                  <a:pos x="connsiteX0" y="connsiteY0"/>
                </a:cxn>
                <a:cxn ang="0">
                  <a:pos x="connsiteX1" y="connsiteY1"/>
                </a:cxn>
                <a:cxn ang="0">
                  <a:pos x="connsiteX2" y="connsiteY2"/>
                </a:cxn>
              </a:cxnLst>
              <a:rect l="l" t="t" r="r" b="b"/>
              <a:pathLst>
                <a:path w="7196" h="1899">
                  <a:moveTo>
                    <a:pt x="0" y="1710"/>
                  </a:moveTo>
                  <a:cubicBezTo>
                    <a:pt x="2022" y="-550"/>
                    <a:pt x="4639" y="104"/>
                    <a:pt x="7196" y="44"/>
                  </a:cubicBezTo>
                  <a:cubicBezTo>
                    <a:pt x="5234" y="2364"/>
                    <a:pt x="2617" y="1947"/>
                    <a:pt x="0" y="1710"/>
                  </a:cubicBezTo>
                  <a:close/>
                </a:path>
              </a:pathLst>
            </a:custGeom>
            <a:solidFill>
              <a:srgbClr val="3499D2">
                <a:alpha val="24000"/>
              </a:srgbClr>
            </a:solidFill>
            <a:ln w="5935" cap="flat">
              <a:noFill/>
              <a:prstDash val="solid"/>
              <a:miter/>
            </a:ln>
          </p:spPr>
          <p:txBody>
            <a:bodyPr rtlCol="0" anchor="ctr"/>
            <a:lstStyle/>
            <a:p>
              <a:endParaRPr lang="es-BO"/>
            </a:p>
          </p:txBody>
        </p:sp>
        <p:sp>
          <p:nvSpPr>
            <p:cNvPr id="510" name="Forma libre: forma 509">
              <a:extLst>
                <a:ext uri="{FF2B5EF4-FFF2-40B4-BE49-F238E27FC236}">
                  <a16:creationId xmlns:a16="http://schemas.microsoft.com/office/drawing/2014/main" id="{5908587F-41D0-4D11-E44F-B5FB45012DBE}"/>
                </a:ext>
              </a:extLst>
            </p:cNvPr>
            <p:cNvSpPr/>
            <p:nvPr/>
          </p:nvSpPr>
          <p:spPr>
            <a:xfrm>
              <a:off x="10870453" y="1369693"/>
              <a:ext cx="5114" cy="1903"/>
            </a:xfrm>
            <a:custGeom>
              <a:avLst/>
              <a:gdLst>
                <a:gd name="connsiteX0" fmla="*/ 2379 w 5114"/>
                <a:gd name="connsiteY0" fmla="*/ 1844 h 1903"/>
                <a:gd name="connsiteX1" fmla="*/ 0 w 5114"/>
                <a:gd name="connsiteY1" fmla="*/ 1546 h 1903"/>
                <a:gd name="connsiteX2" fmla="*/ 5115 w 5114"/>
                <a:gd name="connsiteY2" fmla="*/ 0 h 1903"/>
                <a:gd name="connsiteX3" fmla="*/ 2379 w 5114"/>
                <a:gd name="connsiteY3" fmla="*/ 1903 h 1903"/>
              </a:gdLst>
              <a:ahLst/>
              <a:cxnLst>
                <a:cxn ang="0">
                  <a:pos x="connsiteX0" y="connsiteY0"/>
                </a:cxn>
                <a:cxn ang="0">
                  <a:pos x="connsiteX1" y="connsiteY1"/>
                </a:cxn>
                <a:cxn ang="0">
                  <a:pos x="connsiteX2" y="connsiteY2"/>
                </a:cxn>
                <a:cxn ang="0">
                  <a:pos x="connsiteX3" y="connsiteY3"/>
                </a:cxn>
              </a:cxnLst>
              <a:rect l="l" t="t" r="r" b="b"/>
              <a:pathLst>
                <a:path w="5114" h="1903">
                  <a:moveTo>
                    <a:pt x="2379" y="1844"/>
                  </a:moveTo>
                  <a:cubicBezTo>
                    <a:pt x="1606" y="1725"/>
                    <a:pt x="833" y="1606"/>
                    <a:pt x="0" y="1546"/>
                  </a:cubicBezTo>
                  <a:cubicBezTo>
                    <a:pt x="1725" y="1011"/>
                    <a:pt x="3390" y="535"/>
                    <a:pt x="5115" y="0"/>
                  </a:cubicBezTo>
                  <a:lnTo>
                    <a:pt x="2379" y="1903"/>
                  </a:lnTo>
                  <a:close/>
                </a:path>
              </a:pathLst>
            </a:custGeom>
            <a:solidFill>
              <a:srgbClr val="1F79B2">
                <a:alpha val="24000"/>
              </a:srgbClr>
            </a:solidFill>
            <a:ln w="5935" cap="flat">
              <a:noFill/>
              <a:prstDash val="solid"/>
              <a:miter/>
            </a:ln>
          </p:spPr>
          <p:txBody>
            <a:bodyPr rtlCol="0" anchor="ctr"/>
            <a:lstStyle/>
            <a:p>
              <a:endParaRPr lang="es-BO"/>
            </a:p>
          </p:txBody>
        </p:sp>
        <p:sp>
          <p:nvSpPr>
            <p:cNvPr id="511" name="Forma libre: forma 510">
              <a:extLst>
                <a:ext uri="{FF2B5EF4-FFF2-40B4-BE49-F238E27FC236}">
                  <a16:creationId xmlns:a16="http://schemas.microsoft.com/office/drawing/2014/main" id="{E978C6AE-4F79-FEB4-2BFD-F2D85273DB63}"/>
                </a:ext>
              </a:extLst>
            </p:cNvPr>
            <p:cNvSpPr/>
            <p:nvPr/>
          </p:nvSpPr>
          <p:spPr>
            <a:xfrm>
              <a:off x="10909824" y="1362556"/>
              <a:ext cx="3925" cy="1129"/>
            </a:xfrm>
            <a:custGeom>
              <a:avLst/>
              <a:gdLst>
                <a:gd name="connsiteX0" fmla="*/ 0 w 3925"/>
                <a:gd name="connsiteY0" fmla="*/ 1130 h 1129"/>
                <a:gd name="connsiteX1" fmla="*/ 3925 w 3925"/>
                <a:gd name="connsiteY1" fmla="*/ 0 h 1129"/>
                <a:gd name="connsiteX2" fmla="*/ 0 w 3925"/>
                <a:gd name="connsiteY2" fmla="*/ 1130 h 1129"/>
              </a:gdLst>
              <a:ahLst/>
              <a:cxnLst>
                <a:cxn ang="0">
                  <a:pos x="connsiteX0" y="connsiteY0"/>
                </a:cxn>
                <a:cxn ang="0">
                  <a:pos x="connsiteX1" y="connsiteY1"/>
                </a:cxn>
                <a:cxn ang="0">
                  <a:pos x="connsiteX2" y="connsiteY2"/>
                </a:cxn>
              </a:cxnLst>
              <a:rect l="l" t="t" r="r" b="b"/>
              <a:pathLst>
                <a:path w="3925" h="1129">
                  <a:moveTo>
                    <a:pt x="0" y="1130"/>
                  </a:moveTo>
                  <a:cubicBezTo>
                    <a:pt x="1308" y="773"/>
                    <a:pt x="2617" y="357"/>
                    <a:pt x="3925" y="0"/>
                  </a:cubicBezTo>
                  <a:cubicBezTo>
                    <a:pt x="2617" y="357"/>
                    <a:pt x="1308" y="773"/>
                    <a:pt x="0" y="1130"/>
                  </a:cubicBezTo>
                  <a:close/>
                </a:path>
              </a:pathLst>
            </a:custGeom>
            <a:solidFill>
              <a:srgbClr val="1F79B2">
                <a:alpha val="24000"/>
              </a:srgbClr>
            </a:solidFill>
            <a:ln w="5935" cap="flat">
              <a:noFill/>
              <a:prstDash val="solid"/>
              <a:miter/>
            </a:ln>
          </p:spPr>
          <p:txBody>
            <a:bodyPr rtlCol="0" anchor="ctr"/>
            <a:lstStyle/>
            <a:p>
              <a:endParaRPr lang="es-BO"/>
            </a:p>
          </p:txBody>
        </p:sp>
        <p:sp>
          <p:nvSpPr>
            <p:cNvPr id="512" name="Forma libre: forma 511">
              <a:extLst>
                <a:ext uri="{FF2B5EF4-FFF2-40B4-BE49-F238E27FC236}">
                  <a16:creationId xmlns:a16="http://schemas.microsoft.com/office/drawing/2014/main" id="{CAC807C2-A408-9B49-F82C-EC568EFC6ECE}"/>
                </a:ext>
              </a:extLst>
            </p:cNvPr>
            <p:cNvSpPr/>
            <p:nvPr/>
          </p:nvSpPr>
          <p:spPr>
            <a:xfrm>
              <a:off x="10624178" y="1572558"/>
              <a:ext cx="52220" cy="101511"/>
            </a:xfrm>
            <a:custGeom>
              <a:avLst/>
              <a:gdLst>
                <a:gd name="connsiteX0" fmla="*/ 51919 w 52220"/>
                <a:gd name="connsiteY0" fmla="*/ 84981 h 101511"/>
                <a:gd name="connsiteX1" fmla="*/ 48351 w 52220"/>
                <a:gd name="connsiteY1" fmla="*/ 98600 h 101511"/>
                <a:gd name="connsiteX2" fmla="*/ 47102 w 52220"/>
                <a:gd name="connsiteY2" fmla="*/ 101395 h 101511"/>
                <a:gd name="connsiteX3" fmla="*/ 44188 w 52220"/>
                <a:gd name="connsiteY3" fmla="*/ 99552 h 101511"/>
                <a:gd name="connsiteX4" fmla="*/ 41214 w 52220"/>
                <a:gd name="connsiteY4" fmla="*/ 92118 h 101511"/>
                <a:gd name="connsiteX5" fmla="*/ 31937 w 52220"/>
                <a:gd name="connsiteY5" fmla="*/ 90631 h 101511"/>
                <a:gd name="connsiteX6" fmla="*/ 22243 w 52220"/>
                <a:gd name="connsiteY6" fmla="*/ 70589 h 101511"/>
                <a:gd name="connsiteX7" fmla="*/ 21410 w 52220"/>
                <a:gd name="connsiteY7" fmla="*/ 65296 h 101511"/>
                <a:gd name="connsiteX8" fmla="*/ 23670 w 52220"/>
                <a:gd name="connsiteY8" fmla="*/ 64047 h 101511"/>
                <a:gd name="connsiteX9" fmla="*/ 22183 w 52220"/>
                <a:gd name="connsiteY9" fmla="*/ 62084 h 101511"/>
                <a:gd name="connsiteX10" fmla="*/ 19626 w 52220"/>
                <a:gd name="connsiteY10" fmla="*/ 61311 h 101511"/>
                <a:gd name="connsiteX11" fmla="*/ 19626 w 52220"/>
                <a:gd name="connsiteY11" fmla="*/ 61311 h 101511"/>
                <a:gd name="connsiteX12" fmla="*/ 17842 w 52220"/>
                <a:gd name="connsiteY12" fmla="*/ 57624 h 101511"/>
                <a:gd name="connsiteX13" fmla="*/ 14035 w 52220"/>
                <a:gd name="connsiteY13" fmla="*/ 50547 h 101511"/>
                <a:gd name="connsiteX14" fmla="*/ 21707 w 52220"/>
                <a:gd name="connsiteY14" fmla="*/ 48703 h 101511"/>
                <a:gd name="connsiteX15" fmla="*/ 21410 w 52220"/>
                <a:gd name="connsiteY15" fmla="*/ 31337 h 101511"/>
                <a:gd name="connsiteX16" fmla="*/ 15641 w 52220"/>
                <a:gd name="connsiteY16" fmla="*/ 29255 h 101511"/>
                <a:gd name="connsiteX17" fmla="*/ 8445 w 52220"/>
                <a:gd name="connsiteY17" fmla="*/ 33240 h 101511"/>
                <a:gd name="connsiteX18" fmla="*/ 14214 w 52220"/>
                <a:gd name="connsiteY18" fmla="*/ 50606 h 101511"/>
                <a:gd name="connsiteX19" fmla="*/ 5828 w 52220"/>
                <a:gd name="connsiteY19" fmla="*/ 44956 h 101511"/>
                <a:gd name="connsiteX20" fmla="*/ 5828 w 52220"/>
                <a:gd name="connsiteY20" fmla="*/ 35500 h 101511"/>
                <a:gd name="connsiteX21" fmla="*/ 6007 w 52220"/>
                <a:gd name="connsiteY21" fmla="*/ 24438 h 101511"/>
                <a:gd name="connsiteX22" fmla="*/ 1249 w 52220"/>
                <a:gd name="connsiteY22" fmla="*/ 7310 h 101511"/>
                <a:gd name="connsiteX23" fmla="*/ 357 w 52220"/>
                <a:gd name="connsiteY23" fmla="*/ 5169 h 101511"/>
                <a:gd name="connsiteX24" fmla="*/ 0 w 52220"/>
                <a:gd name="connsiteY24" fmla="*/ 54 h 101511"/>
                <a:gd name="connsiteX25" fmla="*/ 6661 w 52220"/>
                <a:gd name="connsiteY25" fmla="*/ 2136 h 101511"/>
                <a:gd name="connsiteX26" fmla="*/ 30271 w 52220"/>
                <a:gd name="connsiteY26" fmla="*/ 19918 h 101511"/>
                <a:gd name="connsiteX27" fmla="*/ 45734 w 52220"/>
                <a:gd name="connsiteY27" fmla="*/ 39425 h 101511"/>
                <a:gd name="connsiteX28" fmla="*/ 52217 w 52220"/>
                <a:gd name="connsiteY28" fmla="*/ 66188 h 101511"/>
                <a:gd name="connsiteX29" fmla="*/ 51979 w 52220"/>
                <a:gd name="connsiteY29" fmla="*/ 85040 h 101511"/>
                <a:gd name="connsiteX30" fmla="*/ 27952 w 52220"/>
                <a:gd name="connsiteY30" fmla="*/ 66961 h 101511"/>
                <a:gd name="connsiteX31" fmla="*/ 37170 w 52220"/>
                <a:gd name="connsiteY31" fmla="*/ 81234 h 101511"/>
                <a:gd name="connsiteX32" fmla="*/ 36338 w 52220"/>
                <a:gd name="connsiteY32" fmla="*/ 72135 h 101511"/>
                <a:gd name="connsiteX33" fmla="*/ 27952 w 52220"/>
                <a:gd name="connsiteY33" fmla="*/ 66961 h 1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20" h="101511">
                  <a:moveTo>
                    <a:pt x="51919" y="84981"/>
                  </a:moveTo>
                  <a:cubicBezTo>
                    <a:pt x="49481" y="89204"/>
                    <a:pt x="49778" y="94080"/>
                    <a:pt x="48351" y="98600"/>
                  </a:cubicBezTo>
                  <a:cubicBezTo>
                    <a:pt x="47994" y="99671"/>
                    <a:pt x="47459" y="100682"/>
                    <a:pt x="47102" y="101395"/>
                  </a:cubicBezTo>
                  <a:cubicBezTo>
                    <a:pt x="44961" y="101930"/>
                    <a:pt x="44664" y="100503"/>
                    <a:pt x="44188" y="99552"/>
                  </a:cubicBezTo>
                  <a:cubicBezTo>
                    <a:pt x="43117" y="97113"/>
                    <a:pt x="42344" y="94496"/>
                    <a:pt x="41214" y="92118"/>
                  </a:cubicBezTo>
                  <a:cubicBezTo>
                    <a:pt x="38181" y="85576"/>
                    <a:pt x="37468" y="85516"/>
                    <a:pt x="31937" y="90631"/>
                  </a:cubicBezTo>
                  <a:cubicBezTo>
                    <a:pt x="26881" y="84803"/>
                    <a:pt x="25038" y="77428"/>
                    <a:pt x="22243" y="70589"/>
                  </a:cubicBezTo>
                  <a:cubicBezTo>
                    <a:pt x="21588" y="68983"/>
                    <a:pt x="21648" y="67080"/>
                    <a:pt x="21410" y="65296"/>
                  </a:cubicBezTo>
                  <a:lnTo>
                    <a:pt x="23670" y="64047"/>
                  </a:lnTo>
                  <a:cubicBezTo>
                    <a:pt x="23194" y="63393"/>
                    <a:pt x="22837" y="62500"/>
                    <a:pt x="22183" y="62084"/>
                  </a:cubicBezTo>
                  <a:cubicBezTo>
                    <a:pt x="21470" y="61608"/>
                    <a:pt x="20518" y="61549"/>
                    <a:pt x="19626" y="61311"/>
                  </a:cubicBezTo>
                  <a:lnTo>
                    <a:pt x="19626" y="61311"/>
                  </a:lnTo>
                  <a:cubicBezTo>
                    <a:pt x="19923" y="59646"/>
                    <a:pt x="19269" y="58456"/>
                    <a:pt x="17842" y="57624"/>
                  </a:cubicBezTo>
                  <a:cubicBezTo>
                    <a:pt x="16593" y="55245"/>
                    <a:pt x="15284" y="52925"/>
                    <a:pt x="14035" y="50547"/>
                  </a:cubicBezTo>
                  <a:cubicBezTo>
                    <a:pt x="16771" y="50547"/>
                    <a:pt x="19329" y="50428"/>
                    <a:pt x="21707" y="48703"/>
                  </a:cubicBezTo>
                  <a:cubicBezTo>
                    <a:pt x="27893" y="44005"/>
                    <a:pt x="27833" y="35500"/>
                    <a:pt x="21410" y="31337"/>
                  </a:cubicBezTo>
                  <a:cubicBezTo>
                    <a:pt x="19685" y="30266"/>
                    <a:pt x="17604" y="29374"/>
                    <a:pt x="15641" y="29255"/>
                  </a:cubicBezTo>
                  <a:cubicBezTo>
                    <a:pt x="12965" y="29136"/>
                    <a:pt x="10408" y="30147"/>
                    <a:pt x="8445" y="33240"/>
                  </a:cubicBezTo>
                  <a:lnTo>
                    <a:pt x="14214" y="50606"/>
                  </a:lnTo>
                  <a:cubicBezTo>
                    <a:pt x="10229" y="50547"/>
                    <a:pt x="7553" y="48287"/>
                    <a:pt x="5828" y="44956"/>
                  </a:cubicBezTo>
                  <a:cubicBezTo>
                    <a:pt x="4223" y="41923"/>
                    <a:pt x="4044" y="38414"/>
                    <a:pt x="5828" y="35500"/>
                  </a:cubicBezTo>
                  <a:cubicBezTo>
                    <a:pt x="8148" y="31634"/>
                    <a:pt x="7137" y="28185"/>
                    <a:pt x="6007" y="24438"/>
                  </a:cubicBezTo>
                  <a:cubicBezTo>
                    <a:pt x="4282" y="18788"/>
                    <a:pt x="2855" y="13019"/>
                    <a:pt x="1249" y="7310"/>
                  </a:cubicBezTo>
                  <a:lnTo>
                    <a:pt x="357" y="5169"/>
                  </a:lnTo>
                  <a:cubicBezTo>
                    <a:pt x="238" y="3444"/>
                    <a:pt x="119" y="1779"/>
                    <a:pt x="0" y="54"/>
                  </a:cubicBezTo>
                  <a:cubicBezTo>
                    <a:pt x="2498" y="-243"/>
                    <a:pt x="4520" y="709"/>
                    <a:pt x="6661" y="2136"/>
                  </a:cubicBezTo>
                  <a:cubicBezTo>
                    <a:pt x="14868" y="7607"/>
                    <a:pt x="22778" y="13436"/>
                    <a:pt x="30271" y="19918"/>
                  </a:cubicBezTo>
                  <a:cubicBezTo>
                    <a:pt x="36754" y="25568"/>
                    <a:pt x="41987" y="31813"/>
                    <a:pt x="45734" y="39425"/>
                  </a:cubicBezTo>
                  <a:cubicBezTo>
                    <a:pt x="49897" y="47811"/>
                    <a:pt x="52336" y="56732"/>
                    <a:pt x="52217" y="66188"/>
                  </a:cubicBezTo>
                  <a:cubicBezTo>
                    <a:pt x="52157" y="72492"/>
                    <a:pt x="52038" y="78796"/>
                    <a:pt x="51979" y="85040"/>
                  </a:cubicBezTo>
                  <a:close/>
                  <a:moveTo>
                    <a:pt x="27952" y="66961"/>
                  </a:moveTo>
                  <a:cubicBezTo>
                    <a:pt x="31342" y="72313"/>
                    <a:pt x="33186" y="77071"/>
                    <a:pt x="37170" y="81234"/>
                  </a:cubicBezTo>
                  <a:cubicBezTo>
                    <a:pt x="38716" y="77487"/>
                    <a:pt x="38122" y="74752"/>
                    <a:pt x="36338" y="72135"/>
                  </a:cubicBezTo>
                  <a:cubicBezTo>
                    <a:pt x="34672" y="69637"/>
                    <a:pt x="33007" y="67199"/>
                    <a:pt x="27952" y="66961"/>
                  </a:cubicBezTo>
                  <a:close/>
                </a:path>
              </a:pathLst>
            </a:custGeom>
            <a:solidFill>
              <a:srgbClr val="184794">
                <a:alpha val="24000"/>
              </a:srgbClr>
            </a:solidFill>
            <a:ln w="5935" cap="flat">
              <a:noFill/>
              <a:prstDash val="solid"/>
              <a:miter/>
            </a:ln>
          </p:spPr>
          <p:txBody>
            <a:bodyPr rtlCol="0" anchor="ctr"/>
            <a:lstStyle/>
            <a:p>
              <a:endParaRPr lang="es-BO"/>
            </a:p>
          </p:txBody>
        </p:sp>
        <p:sp>
          <p:nvSpPr>
            <p:cNvPr id="513" name="Forma libre: forma 512">
              <a:extLst>
                <a:ext uri="{FF2B5EF4-FFF2-40B4-BE49-F238E27FC236}">
                  <a16:creationId xmlns:a16="http://schemas.microsoft.com/office/drawing/2014/main" id="{88A6E470-124C-60C8-D66D-4CB3CF1A40F1}"/>
                </a:ext>
              </a:extLst>
            </p:cNvPr>
            <p:cNvSpPr/>
            <p:nvPr/>
          </p:nvSpPr>
          <p:spPr>
            <a:xfrm>
              <a:off x="10636386" y="1637616"/>
              <a:ext cx="20145" cy="28685"/>
            </a:xfrm>
            <a:custGeom>
              <a:avLst/>
              <a:gdLst>
                <a:gd name="connsiteX0" fmla="*/ 9262 w 20145"/>
                <a:gd name="connsiteY0" fmla="*/ 178 h 28685"/>
                <a:gd name="connsiteX1" fmla="*/ 10095 w 20145"/>
                <a:gd name="connsiteY1" fmla="*/ 5471 h 28685"/>
                <a:gd name="connsiteX2" fmla="*/ 19789 w 20145"/>
                <a:gd name="connsiteY2" fmla="*/ 25514 h 28685"/>
                <a:gd name="connsiteX3" fmla="*/ 20145 w 20145"/>
                <a:gd name="connsiteY3" fmla="*/ 28606 h 28685"/>
                <a:gd name="connsiteX4" fmla="*/ 13009 w 20145"/>
                <a:gd name="connsiteY4" fmla="*/ 28606 h 28685"/>
                <a:gd name="connsiteX5" fmla="*/ 1769 w 20145"/>
                <a:gd name="connsiteY5" fmla="*/ 22124 h 28685"/>
                <a:gd name="connsiteX6" fmla="*/ 2423 w 20145"/>
                <a:gd name="connsiteY6" fmla="*/ 6126 h 28685"/>
                <a:gd name="connsiteX7" fmla="*/ 7597 w 20145"/>
                <a:gd name="connsiteY7" fmla="*/ 0 h 28685"/>
                <a:gd name="connsiteX8" fmla="*/ 9262 w 20145"/>
                <a:gd name="connsiteY8" fmla="*/ 119 h 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5" h="28685">
                  <a:moveTo>
                    <a:pt x="9262" y="178"/>
                  </a:moveTo>
                  <a:cubicBezTo>
                    <a:pt x="9500" y="1963"/>
                    <a:pt x="9440" y="3866"/>
                    <a:pt x="10095" y="5471"/>
                  </a:cubicBezTo>
                  <a:cubicBezTo>
                    <a:pt x="12890" y="12370"/>
                    <a:pt x="14734" y="19745"/>
                    <a:pt x="19789" y="25514"/>
                  </a:cubicBezTo>
                  <a:cubicBezTo>
                    <a:pt x="19908" y="26525"/>
                    <a:pt x="20027" y="27595"/>
                    <a:pt x="20145" y="28606"/>
                  </a:cubicBezTo>
                  <a:cubicBezTo>
                    <a:pt x="17767" y="28606"/>
                    <a:pt x="15388" y="28785"/>
                    <a:pt x="13009" y="28606"/>
                  </a:cubicBezTo>
                  <a:cubicBezTo>
                    <a:pt x="8251" y="28309"/>
                    <a:pt x="4564" y="25811"/>
                    <a:pt x="1769" y="22124"/>
                  </a:cubicBezTo>
                  <a:cubicBezTo>
                    <a:pt x="-908" y="18674"/>
                    <a:pt x="-432" y="9634"/>
                    <a:pt x="2423" y="6126"/>
                  </a:cubicBezTo>
                  <a:cubicBezTo>
                    <a:pt x="4088" y="4044"/>
                    <a:pt x="5872" y="2022"/>
                    <a:pt x="7597" y="0"/>
                  </a:cubicBezTo>
                  <a:cubicBezTo>
                    <a:pt x="8132" y="0"/>
                    <a:pt x="8727" y="0"/>
                    <a:pt x="9262" y="119"/>
                  </a:cubicBezTo>
                  <a:close/>
                </a:path>
              </a:pathLst>
            </a:custGeom>
            <a:solidFill>
              <a:srgbClr val="1D96BD">
                <a:alpha val="24000"/>
              </a:srgbClr>
            </a:solidFill>
            <a:ln w="5935" cap="flat">
              <a:noFill/>
              <a:prstDash val="solid"/>
              <a:miter/>
            </a:ln>
          </p:spPr>
          <p:txBody>
            <a:bodyPr rtlCol="0" anchor="ctr"/>
            <a:lstStyle/>
            <a:p>
              <a:endParaRPr lang="es-BO"/>
            </a:p>
          </p:txBody>
        </p:sp>
        <p:sp>
          <p:nvSpPr>
            <p:cNvPr id="514" name="Forma libre: forma 513">
              <a:extLst>
                <a:ext uri="{FF2B5EF4-FFF2-40B4-BE49-F238E27FC236}">
                  <a16:creationId xmlns:a16="http://schemas.microsoft.com/office/drawing/2014/main" id="{7B053FE1-A300-6884-D888-DF8E96E9702C}"/>
                </a:ext>
              </a:extLst>
            </p:cNvPr>
            <p:cNvSpPr/>
            <p:nvPr/>
          </p:nvSpPr>
          <p:spPr>
            <a:xfrm>
              <a:off x="10656650" y="1706713"/>
              <a:ext cx="14154" cy="5367"/>
            </a:xfrm>
            <a:custGeom>
              <a:avLst/>
              <a:gdLst>
                <a:gd name="connsiteX0" fmla="*/ 0 w 14154"/>
                <a:gd name="connsiteY0" fmla="*/ 1496 h 5367"/>
                <a:gd name="connsiteX1" fmla="*/ 1844 w 14154"/>
                <a:gd name="connsiteY1" fmla="*/ 9 h 5367"/>
                <a:gd name="connsiteX2" fmla="*/ 14154 w 14154"/>
                <a:gd name="connsiteY2" fmla="*/ 5064 h 5367"/>
                <a:gd name="connsiteX3" fmla="*/ 59 w 14154"/>
                <a:gd name="connsiteY3" fmla="*/ 1436 h 5367"/>
              </a:gdLst>
              <a:ahLst/>
              <a:cxnLst>
                <a:cxn ang="0">
                  <a:pos x="connsiteX0" y="connsiteY0"/>
                </a:cxn>
                <a:cxn ang="0">
                  <a:pos x="connsiteX1" y="connsiteY1"/>
                </a:cxn>
                <a:cxn ang="0">
                  <a:pos x="connsiteX2" y="connsiteY2"/>
                </a:cxn>
                <a:cxn ang="0">
                  <a:pos x="connsiteX3" y="connsiteY3"/>
                </a:cxn>
              </a:cxnLst>
              <a:rect l="l" t="t" r="r" b="b"/>
              <a:pathLst>
                <a:path w="14154" h="5367">
                  <a:moveTo>
                    <a:pt x="0" y="1496"/>
                  </a:moveTo>
                  <a:cubicBezTo>
                    <a:pt x="595" y="961"/>
                    <a:pt x="1368" y="-110"/>
                    <a:pt x="1844" y="9"/>
                  </a:cubicBezTo>
                  <a:cubicBezTo>
                    <a:pt x="6126" y="1199"/>
                    <a:pt x="10883" y="1318"/>
                    <a:pt x="14154" y="5064"/>
                  </a:cubicBezTo>
                  <a:cubicBezTo>
                    <a:pt x="8921" y="6016"/>
                    <a:pt x="4223" y="4708"/>
                    <a:pt x="59" y="1436"/>
                  </a:cubicBezTo>
                  <a:close/>
                </a:path>
              </a:pathLst>
            </a:custGeom>
            <a:solidFill>
              <a:srgbClr val="184794">
                <a:alpha val="24000"/>
              </a:srgbClr>
            </a:solidFill>
            <a:ln w="5935" cap="flat">
              <a:noFill/>
              <a:prstDash val="solid"/>
              <a:miter/>
            </a:ln>
          </p:spPr>
          <p:txBody>
            <a:bodyPr rtlCol="0" anchor="ctr"/>
            <a:lstStyle/>
            <a:p>
              <a:endParaRPr lang="es-BO"/>
            </a:p>
          </p:txBody>
        </p:sp>
        <p:sp>
          <p:nvSpPr>
            <p:cNvPr id="515" name="Forma libre: forma 514">
              <a:extLst>
                <a:ext uri="{FF2B5EF4-FFF2-40B4-BE49-F238E27FC236}">
                  <a16:creationId xmlns:a16="http://schemas.microsoft.com/office/drawing/2014/main" id="{B48CC5D0-1FD4-3D08-C4D5-EDE6F55BD760}"/>
                </a:ext>
              </a:extLst>
            </p:cNvPr>
            <p:cNvSpPr/>
            <p:nvPr/>
          </p:nvSpPr>
          <p:spPr>
            <a:xfrm>
              <a:off x="10643982" y="1633809"/>
              <a:ext cx="4044" cy="3984"/>
            </a:xfrm>
            <a:custGeom>
              <a:avLst/>
              <a:gdLst>
                <a:gd name="connsiteX0" fmla="*/ 1665 w 4044"/>
                <a:gd name="connsiteY0" fmla="*/ 3985 h 3984"/>
                <a:gd name="connsiteX1" fmla="*/ 0 w 4044"/>
                <a:gd name="connsiteY1" fmla="*/ 3866 h 3984"/>
                <a:gd name="connsiteX2" fmla="*/ 0 w 4044"/>
                <a:gd name="connsiteY2" fmla="*/ 0 h 3984"/>
                <a:gd name="connsiteX3" fmla="*/ 2557 w 4044"/>
                <a:gd name="connsiteY3" fmla="*/ 773 h 3984"/>
                <a:gd name="connsiteX4" fmla="*/ 4044 w 4044"/>
                <a:gd name="connsiteY4" fmla="*/ 2736 h 3984"/>
                <a:gd name="connsiteX5" fmla="*/ 1784 w 4044"/>
                <a:gd name="connsiteY5" fmla="*/ 3985 h 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 h="3984">
                  <a:moveTo>
                    <a:pt x="1665" y="3985"/>
                  </a:moveTo>
                  <a:cubicBezTo>
                    <a:pt x="1130" y="3925"/>
                    <a:pt x="535" y="3866"/>
                    <a:pt x="0" y="3866"/>
                  </a:cubicBezTo>
                  <a:cubicBezTo>
                    <a:pt x="0" y="2557"/>
                    <a:pt x="0" y="1308"/>
                    <a:pt x="0" y="0"/>
                  </a:cubicBezTo>
                  <a:cubicBezTo>
                    <a:pt x="833" y="238"/>
                    <a:pt x="1844" y="297"/>
                    <a:pt x="2557" y="773"/>
                  </a:cubicBezTo>
                  <a:cubicBezTo>
                    <a:pt x="3211" y="1189"/>
                    <a:pt x="3568" y="2081"/>
                    <a:pt x="4044" y="2736"/>
                  </a:cubicBezTo>
                  <a:lnTo>
                    <a:pt x="1784" y="3985"/>
                  </a:lnTo>
                  <a:close/>
                </a:path>
              </a:pathLst>
            </a:custGeom>
            <a:solidFill>
              <a:srgbClr val="3499D2">
                <a:alpha val="24000"/>
              </a:srgbClr>
            </a:solidFill>
            <a:ln w="5935" cap="flat">
              <a:noFill/>
              <a:prstDash val="solid"/>
              <a:miter/>
            </a:ln>
          </p:spPr>
          <p:txBody>
            <a:bodyPr rtlCol="0" anchor="ctr"/>
            <a:lstStyle/>
            <a:p>
              <a:endParaRPr lang="es-BO"/>
            </a:p>
          </p:txBody>
        </p:sp>
        <p:sp>
          <p:nvSpPr>
            <p:cNvPr id="516" name="Forma libre: forma 515">
              <a:extLst>
                <a:ext uri="{FF2B5EF4-FFF2-40B4-BE49-F238E27FC236}">
                  <a16:creationId xmlns:a16="http://schemas.microsoft.com/office/drawing/2014/main" id="{01AABCC4-6B6D-BCBE-8D6A-5B97DFC77450}"/>
                </a:ext>
              </a:extLst>
            </p:cNvPr>
            <p:cNvSpPr/>
            <p:nvPr/>
          </p:nvSpPr>
          <p:spPr>
            <a:xfrm>
              <a:off x="10642084" y="1630122"/>
              <a:ext cx="1934" cy="3746"/>
            </a:xfrm>
            <a:custGeom>
              <a:avLst/>
              <a:gdLst>
                <a:gd name="connsiteX0" fmla="*/ 54 w 1934"/>
                <a:gd name="connsiteY0" fmla="*/ 0 h 3746"/>
                <a:gd name="connsiteX1" fmla="*/ 1839 w 1934"/>
                <a:gd name="connsiteY1" fmla="*/ 3747 h 3746"/>
                <a:gd name="connsiteX2" fmla="*/ 54 w 1934"/>
                <a:gd name="connsiteY2" fmla="*/ 0 h 3746"/>
              </a:gdLst>
              <a:ahLst/>
              <a:cxnLst>
                <a:cxn ang="0">
                  <a:pos x="connsiteX0" y="connsiteY0"/>
                </a:cxn>
                <a:cxn ang="0">
                  <a:pos x="connsiteX1" y="connsiteY1"/>
                </a:cxn>
                <a:cxn ang="0">
                  <a:pos x="connsiteX2" y="connsiteY2"/>
                </a:cxn>
              </a:cxnLst>
              <a:rect l="l" t="t" r="r" b="b"/>
              <a:pathLst>
                <a:path w="1934" h="3746">
                  <a:moveTo>
                    <a:pt x="54" y="0"/>
                  </a:moveTo>
                  <a:cubicBezTo>
                    <a:pt x="1541" y="833"/>
                    <a:pt x="2195" y="2082"/>
                    <a:pt x="1839" y="3747"/>
                  </a:cubicBezTo>
                  <a:cubicBezTo>
                    <a:pt x="54" y="3033"/>
                    <a:pt x="-124" y="1606"/>
                    <a:pt x="54" y="0"/>
                  </a:cubicBezTo>
                  <a:close/>
                </a:path>
              </a:pathLst>
            </a:custGeom>
            <a:solidFill>
              <a:srgbClr val="3499D2">
                <a:alpha val="24000"/>
              </a:srgbClr>
            </a:solidFill>
            <a:ln w="5935" cap="flat">
              <a:noFill/>
              <a:prstDash val="solid"/>
              <a:miter/>
            </a:ln>
          </p:spPr>
          <p:txBody>
            <a:bodyPr rtlCol="0" anchor="ctr"/>
            <a:lstStyle/>
            <a:p>
              <a:endParaRPr lang="es-BO"/>
            </a:p>
          </p:txBody>
        </p:sp>
        <p:sp>
          <p:nvSpPr>
            <p:cNvPr id="517" name="Forma libre: forma 516">
              <a:extLst>
                <a:ext uri="{FF2B5EF4-FFF2-40B4-BE49-F238E27FC236}">
                  <a16:creationId xmlns:a16="http://schemas.microsoft.com/office/drawing/2014/main" id="{202AC3A1-5FAB-2963-E9FA-A19E75E6F9E1}"/>
                </a:ext>
              </a:extLst>
            </p:cNvPr>
            <p:cNvSpPr/>
            <p:nvPr/>
          </p:nvSpPr>
          <p:spPr>
            <a:xfrm>
              <a:off x="10624594" y="1577667"/>
              <a:ext cx="892" cy="2141"/>
            </a:xfrm>
            <a:custGeom>
              <a:avLst/>
              <a:gdLst>
                <a:gd name="connsiteX0" fmla="*/ 0 w 892"/>
                <a:gd name="connsiteY0" fmla="*/ 0 h 2141"/>
                <a:gd name="connsiteX1" fmla="*/ 892 w 892"/>
                <a:gd name="connsiteY1" fmla="*/ 2141 h 2141"/>
                <a:gd name="connsiteX2" fmla="*/ 0 w 892"/>
                <a:gd name="connsiteY2" fmla="*/ 0 h 2141"/>
              </a:gdLst>
              <a:ahLst/>
              <a:cxnLst>
                <a:cxn ang="0">
                  <a:pos x="connsiteX0" y="connsiteY0"/>
                </a:cxn>
                <a:cxn ang="0">
                  <a:pos x="connsiteX1" y="connsiteY1"/>
                </a:cxn>
                <a:cxn ang="0">
                  <a:pos x="connsiteX2" y="connsiteY2"/>
                </a:cxn>
              </a:cxnLst>
              <a:rect l="l" t="t" r="r" b="b"/>
              <a:pathLst>
                <a:path w="892" h="2141">
                  <a:moveTo>
                    <a:pt x="0" y="0"/>
                  </a:moveTo>
                  <a:lnTo>
                    <a:pt x="892" y="2141"/>
                  </a:lnTo>
                  <a:cubicBezTo>
                    <a:pt x="595" y="1427"/>
                    <a:pt x="297" y="714"/>
                    <a:pt x="0" y="0"/>
                  </a:cubicBezTo>
                  <a:close/>
                </a:path>
              </a:pathLst>
            </a:custGeom>
            <a:solidFill>
              <a:srgbClr val="1F79B2">
                <a:alpha val="24000"/>
              </a:srgbClr>
            </a:solidFill>
            <a:ln w="5935" cap="flat">
              <a:noFill/>
              <a:prstDash val="solid"/>
              <a:miter/>
            </a:ln>
          </p:spPr>
          <p:txBody>
            <a:bodyPr rtlCol="0" anchor="ctr"/>
            <a:lstStyle/>
            <a:p>
              <a:endParaRPr lang="es-BO"/>
            </a:p>
          </p:txBody>
        </p:sp>
        <p:sp>
          <p:nvSpPr>
            <p:cNvPr id="518" name="Forma libre: forma 517">
              <a:extLst>
                <a:ext uri="{FF2B5EF4-FFF2-40B4-BE49-F238E27FC236}">
                  <a16:creationId xmlns:a16="http://schemas.microsoft.com/office/drawing/2014/main" id="{B4305E58-E9D3-C790-E1F1-901472592430}"/>
                </a:ext>
              </a:extLst>
            </p:cNvPr>
            <p:cNvSpPr/>
            <p:nvPr/>
          </p:nvSpPr>
          <p:spPr>
            <a:xfrm>
              <a:off x="10690549" y="1300618"/>
              <a:ext cx="177762" cy="143568"/>
            </a:xfrm>
            <a:custGeom>
              <a:avLst/>
              <a:gdLst>
                <a:gd name="connsiteX0" fmla="*/ 41987 w 177762"/>
                <a:gd name="connsiteY0" fmla="*/ 88939 h 143568"/>
                <a:gd name="connsiteX1" fmla="*/ 29617 w 177762"/>
                <a:gd name="connsiteY1" fmla="*/ 103033 h 143568"/>
                <a:gd name="connsiteX2" fmla="*/ 4104 w 177762"/>
                <a:gd name="connsiteY2" fmla="*/ 140025 h 143568"/>
                <a:gd name="connsiteX3" fmla="*/ 0 w 177762"/>
                <a:gd name="connsiteY3" fmla="*/ 143177 h 143568"/>
                <a:gd name="connsiteX4" fmla="*/ 40501 w 177762"/>
                <a:gd name="connsiteY4" fmla="*/ 59976 h 143568"/>
                <a:gd name="connsiteX5" fmla="*/ 44604 w 177762"/>
                <a:gd name="connsiteY5" fmla="*/ 52185 h 143568"/>
                <a:gd name="connsiteX6" fmla="*/ 54536 w 177762"/>
                <a:gd name="connsiteY6" fmla="*/ 41658 h 143568"/>
                <a:gd name="connsiteX7" fmla="*/ 61970 w 177762"/>
                <a:gd name="connsiteY7" fmla="*/ 39220 h 143568"/>
                <a:gd name="connsiteX8" fmla="*/ 111213 w 177762"/>
                <a:gd name="connsiteY8" fmla="*/ 15252 h 143568"/>
                <a:gd name="connsiteX9" fmla="*/ 171161 w 177762"/>
                <a:gd name="connsiteY9" fmla="*/ 325 h 143568"/>
                <a:gd name="connsiteX10" fmla="*/ 177763 w 177762"/>
                <a:gd name="connsiteY10" fmla="*/ 1812 h 143568"/>
                <a:gd name="connsiteX11" fmla="*/ 174611 w 177762"/>
                <a:gd name="connsiteY11" fmla="*/ 2763 h 143568"/>
                <a:gd name="connsiteX12" fmla="*/ 172648 w 177762"/>
                <a:gd name="connsiteY12" fmla="*/ 4012 h 143568"/>
                <a:gd name="connsiteX13" fmla="*/ 168782 w 177762"/>
                <a:gd name="connsiteY13" fmla="*/ 5677 h 143568"/>
                <a:gd name="connsiteX14" fmla="*/ 166701 w 177762"/>
                <a:gd name="connsiteY14" fmla="*/ 6867 h 143568"/>
                <a:gd name="connsiteX15" fmla="*/ 163192 w 177762"/>
                <a:gd name="connsiteY15" fmla="*/ 8591 h 143568"/>
                <a:gd name="connsiteX16" fmla="*/ 159088 w 177762"/>
                <a:gd name="connsiteY16" fmla="*/ 8413 h 143568"/>
                <a:gd name="connsiteX17" fmla="*/ 138511 w 177762"/>
                <a:gd name="connsiteY17" fmla="*/ 17572 h 143568"/>
                <a:gd name="connsiteX18" fmla="*/ 75173 w 177762"/>
                <a:gd name="connsiteY18" fmla="*/ 55158 h 143568"/>
                <a:gd name="connsiteX19" fmla="*/ 72616 w 177762"/>
                <a:gd name="connsiteY19" fmla="*/ 59678 h 143568"/>
                <a:gd name="connsiteX20" fmla="*/ 65955 w 177762"/>
                <a:gd name="connsiteY20" fmla="*/ 63722 h 143568"/>
                <a:gd name="connsiteX21" fmla="*/ 47637 w 177762"/>
                <a:gd name="connsiteY21" fmla="*/ 82040 h 143568"/>
                <a:gd name="connsiteX22" fmla="*/ 41869 w 177762"/>
                <a:gd name="connsiteY22" fmla="*/ 88760 h 14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762" h="143568">
                  <a:moveTo>
                    <a:pt x="41987" y="88939"/>
                  </a:moveTo>
                  <a:cubicBezTo>
                    <a:pt x="36575" y="92447"/>
                    <a:pt x="33483" y="98157"/>
                    <a:pt x="29617" y="103033"/>
                  </a:cubicBezTo>
                  <a:cubicBezTo>
                    <a:pt x="20280" y="114809"/>
                    <a:pt x="11716" y="127060"/>
                    <a:pt x="4104" y="140025"/>
                  </a:cubicBezTo>
                  <a:cubicBezTo>
                    <a:pt x="3390" y="141274"/>
                    <a:pt x="3271" y="144724"/>
                    <a:pt x="0" y="143177"/>
                  </a:cubicBezTo>
                  <a:cubicBezTo>
                    <a:pt x="9456" y="113501"/>
                    <a:pt x="23313" y="85905"/>
                    <a:pt x="40501" y="59976"/>
                  </a:cubicBezTo>
                  <a:cubicBezTo>
                    <a:pt x="42106" y="57597"/>
                    <a:pt x="44723" y="55575"/>
                    <a:pt x="44604" y="52185"/>
                  </a:cubicBezTo>
                  <a:cubicBezTo>
                    <a:pt x="47935" y="48676"/>
                    <a:pt x="51206" y="45167"/>
                    <a:pt x="54536" y="41658"/>
                  </a:cubicBezTo>
                  <a:cubicBezTo>
                    <a:pt x="57450" y="42134"/>
                    <a:pt x="59651" y="40706"/>
                    <a:pt x="61970" y="39220"/>
                  </a:cubicBezTo>
                  <a:cubicBezTo>
                    <a:pt x="77552" y="29526"/>
                    <a:pt x="94026" y="21675"/>
                    <a:pt x="111213" y="15252"/>
                  </a:cubicBezTo>
                  <a:cubicBezTo>
                    <a:pt x="130661" y="7997"/>
                    <a:pt x="150822" y="3774"/>
                    <a:pt x="171161" y="325"/>
                  </a:cubicBezTo>
                  <a:cubicBezTo>
                    <a:pt x="173481" y="-92"/>
                    <a:pt x="175979" y="-508"/>
                    <a:pt x="177763" y="1812"/>
                  </a:cubicBezTo>
                  <a:cubicBezTo>
                    <a:pt x="176692" y="2109"/>
                    <a:pt x="175681" y="2406"/>
                    <a:pt x="174611" y="2763"/>
                  </a:cubicBezTo>
                  <a:lnTo>
                    <a:pt x="172648" y="4012"/>
                  </a:lnTo>
                  <a:lnTo>
                    <a:pt x="168782" y="5677"/>
                  </a:lnTo>
                  <a:lnTo>
                    <a:pt x="166701" y="6867"/>
                  </a:lnTo>
                  <a:cubicBezTo>
                    <a:pt x="165511" y="7461"/>
                    <a:pt x="164381" y="7997"/>
                    <a:pt x="163192" y="8591"/>
                  </a:cubicBezTo>
                  <a:cubicBezTo>
                    <a:pt x="161884" y="7283"/>
                    <a:pt x="160575" y="7818"/>
                    <a:pt x="159088" y="8413"/>
                  </a:cubicBezTo>
                  <a:cubicBezTo>
                    <a:pt x="152249" y="11506"/>
                    <a:pt x="145469" y="14836"/>
                    <a:pt x="138511" y="17572"/>
                  </a:cubicBezTo>
                  <a:cubicBezTo>
                    <a:pt x="115376" y="26790"/>
                    <a:pt x="94561" y="39695"/>
                    <a:pt x="75173" y="55158"/>
                  </a:cubicBezTo>
                  <a:cubicBezTo>
                    <a:pt x="73924" y="56169"/>
                    <a:pt x="73448" y="58132"/>
                    <a:pt x="72616" y="59678"/>
                  </a:cubicBezTo>
                  <a:cubicBezTo>
                    <a:pt x="69583" y="59678"/>
                    <a:pt x="67858" y="61819"/>
                    <a:pt x="65955" y="63722"/>
                  </a:cubicBezTo>
                  <a:cubicBezTo>
                    <a:pt x="59829" y="69788"/>
                    <a:pt x="53704" y="75855"/>
                    <a:pt x="47637" y="82040"/>
                  </a:cubicBezTo>
                  <a:cubicBezTo>
                    <a:pt x="45556" y="84121"/>
                    <a:pt x="43772" y="86500"/>
                    <a:pt x="41869" y="88760"/>
                  </a:cubicBezTo>
                  <a:close/>
                </a:path>
              </a:pathLst>
            </a:custGeom>
            <a:solidFill>
              <a:srgbClr val="6EC6D9">
                <a:alpha val="24000"/>
              </a:srgbClr>
            </a:solidFill>
            <a:ln w="5935" cap="flat">
              <a:noFill/>
              <a:prstDash val="solid"/>
              <a:miter/>
            </a:ln>
          </p:spPr>
          <p:txBody>
            <a:bodyPr rtlCol="0" anchor="ctr"/>
            <a:lstStyle/>
            <a:p>
              <a:endParaRPr lang="es-BO"/>
            </a:p>
          </p:txBody>
        </p:sp>
        <p:sp>
          <p:nvSpPr>
            <p:cNvPr id="519" name="Forma libre: forma 518">
              <a:extLst>
                <a:ext uri="{FF2B5EF4-FFF2-40B4-BE49-F238E27FC236}">
                  <a16:creationId xmlns:a16="http://schemas.microsoft.com/office/drawing/2014/main" id="{8BA29302-804A-ADC3-9DDD-1474DADF5702}"/>
                </a:ext>
              </a:extLst>
            </p:cNvPr>
            <p:cNvSpPr/>
            <p:nvPr/>
          </p:nvSpPr>
          <p:spPr>
            <a:xfrm>
              <a:off x="10685316" y="1320271"/>
              <a:ext cx="75957" cy="72794"/>
            </a:xfrm>
            <a:custGeom>
              <a:avLst/>
              <a:gdLst>
                <a:gd name="connsiteX0" fmla="*/ 59770 w 75957"/>
                <a:gd name="connsiteY0" fmla="*/ 22064 h 72794"/>
                <a:gd name="connsiteX1" fmla="*/ 49838 w 75957"/>
                <a:gd name="connsiteY1" fmla="*/ 32591 h 72794"/>
                <a:gd name="connsiteX2" fmla="*/ 35743 w 75957"/>
                <a:gd name="connsiteY2" fmla="*/ 41631 h 72794"/>
                <a:gd name="connsiteX3" fmla="*/ 2914 w 75957"/>
                <a:gd name="connsiteY3" fmla="*/ 70772 h 72794"/>
                <a:gd name="connsiteX4" fmla="*/ 0 w 75957"/>
                <a:gd name="connsiteY4" fmla="*/ 72794 h 72794"/>
                <a:gd name="connsiteX5" fmla="*/ 7791 w 75957"/>
                <a:gd name="connsiteY5" fmla="*/ 57093 h 72794"/>
                <a:gd name="connsiteX6" fmla="*/ 14214 w 75957"/>
                <a:gd name="connsiteY6" fmla="*/ 45615 h 72794"/>
                <a:gd name="connsiteX7" fmla="*/ 25870 w 75957"/>
                <a:gd name="connsiteY7" fmla="*/ 28666 h 72794"/>
                <a:gd name="connsiteX8" fmla="*/ 43831 w 75957"/>
                <a:gd name="connsiteY8" fmla="*/ 4163 h 72794"/>
                <a:gd name="connsiteX9" fmla="*/ 45437 w 75957"/>
                <a:gd name="connsiteY9" fmla="*/ 3866 h 72794"/>
                <a:gd name="connsiteX10" fmla="*/ 70950 w 75957"/>
                <a:gd name="connsiteY10" fmla="*/ 1487 h 72794"/>
                <a:gd name="connsiteX11" fmla="*/ 75887 w 75957"/>
                <a:gd name="connsiteY11" fmla="*/ 0 h 72794"/>
                <a:gd name="connsiteX12" fmla="*/ 72854 w 75957"/>
                <a:gd name="connsiteY12" fmla="*/ 6185 h 72794"/>
                <a:gd name="connsiteX13" fmla="*/ 59710 w 75957"/>
                <a:gd name="connsiteY13" fmla="*/ 22064 h 7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57" h="72794">
                  <a:moveTo>
                    <a:pt x="59770" y="22064"/>
                  </a:moveTo>
                  <a:cubicBezTo>
                    <a:pt x="56439" y="25573"/>
                    <a:pt x="53168" y="29082"/>
                    <a:pt x="49838" y="32591"/>
                  </a:cubicBezTo>
                  <a:cubicBezTo>
                    <a:pt x="43831" y="33542"/>
                    <a:pt x="40084" y="38181"/>
                    <a:pt x="35743" y="41631"/>
                  </a:cubicBezTo>
                  <a:cubicBezTo>
                    <a:pt x="24324" y="50789"/>
                    <a:pt x="13143" y="60245"/>
                    <a:pt x="2914" y="70772"/>
                  </a:cubicBezTo>
                  <a:cubicBezTo>
                    <a:pt x="2082" y="71605"/>
                    <a:pt x="952" y="72140"/>
                    <a:pt x="0" y="72794"/>
                  </a:cubicBezTo>
                  <a:cubicBezTo>
                    <a:pt x="2617" y="67561"/>
                    <a:pt x="5115" y="62268"/>
                    <a:pt x="7791" y="57093"/>
                  </a:cubicBezTo>
                  <a:cubicBezTo>
                    <a:pt x="9813" y="53228"/>
                    <a:pt x="12073" y="49421"/>
                    <a:pt x="14214" y="45615"/>
                  </a:cubicBezTo>
                  <a:cubicBezTo>
                    <a:pt x="18080" y="39965"/>
                    <a:pt x="21886" y="34256"/>
                    <a:pt x="25870" y="28666"/>
                  </a:cubicBezTo>
                  <a:cubicBezTo>
                    <a:pt x="31758" y="20458"/>
                    <a:pt x="37824" y="12311"/>
                    <a:pt x="43831" y="4163"/>
                  </a:cubicBezTo>
                  <a:cubicBezTo>
                    <a:pt x="44366" y="4044"/>
                    <a:pt x="44902" y="3985"/>
                    <a:pt x="45437" y="3866"/>
                  </a:cubicBezTo>
                  <a:cubicBezTo>
                    <a:pt x="54298" y="6899"/>
                    <a:pt x="62803" y="6245"/>
                    <a:pt x="70950" y="1487"/>
                  </a:cubicBezTo>
                  <a:cubicBezTo>
                    <a:pt x="72378" y="654"/>
                    <a:pt x="74221" y="476"/>
                    <a:pt x="75887" y="0"/>
                  </a:cubicBezTo>
                  <a:cubicBezTo>
                    <a:pt x="76362" y="2795"/>
                    <a:pt x="74340" y="4341"/>
                    <a:pt x="72854" y="6185"/>
                  </a:cubicBezTo>
                  <a:cubicBezTo>
                    <a:pt x="68453" y="11478"/>
                    <a:pt x="64111" y="16771"/>
                    <a:pt x="59710" y="22064"/>
                  </a:cubicBezTo>
                  <a:close/>
                </a:path>
              </a:pathLst>
            </a:custGeom>
            <a:solidFill>
              <a:srgbClr val="184794">
                <a:alpha val="24000"/>
              </a:srgbClr>
            </a:solidFill>
            <a:ln w="5935" cap="flat">
              <a:noFill/>
              <a:prstDash val="solid"/>
              <a:miter/>
            </a:ln>
          </p:spPr>
          <p:txBody>
            <a:bodyPr rtlCol="0" anchor="ctr"/>
            <a:lstStyle/>
            <a:p>
              <a:endParaRPr lang="es-BO"/>
            </a:p>
          </p:txBody>
        </p:sp>
        <p:sp>
          <p:nvSpPr>
            <p:cNvPr id="520" name="Forma libre: forma 519">
              <a:extLst>
                <a:ext uri="{FF2B5EF4-FFF2-40B4-BE49-F238E27FC236}">
                  <a16:creationId xmlns:a16="http://schemas.microsoft.com/office/drawing/2014/main" id="{00BC4743-A234-4738-8E51-0083F915C001}"/>
                </a:ext>
              </a:extLst>
            </p:cNvPr>
            <p:cNvSpPr/>
            <p:nvPr/>
          </p:nvSpPr>
          <p:spPr>
            <a:xfrm>
              <a:off x="10683649" y="1458247"/>
              <a:ext cx="2320" cy="5530"/>
            </a:xfrm>
            <a:custGeom>
              <a:avLst/>
              <a:gdLst>
                <a:gd name="connsiteX0" fmla="*/ 2320 w 2320"/>
                <a:gd name="connsiteY0" fmla="*/ 0 h 5530"/>
                <a:gd name="connsiteX1" fmla="*/ 1 w 2320"/>
                <a:gd name="connsiteY1" fmla="*/ 5531 h 5530"/>
                <a:gd name="connsiteX2" fmla="*/ 2320 w 2320"/>
                <a:gd name="connsiteY2" fmla="*/ 0 h 5530"/>
              </a:gdLst>
              <a:ahLst/>
              <a:cxnLst>
                <a:cxn ang="0">
                  <a:pos x="connsiteX0" y="connsiteY0"/>
                </a:cxn>
                <a:cxn ang="0">
                  <a:pos x="connsiteX1" y="connsiteY1"/>
                </a:cxn>
                <a:cxn ang="0">
                  <a:pos x="connsiteX2" y="connsiteY2"/>
                </a:cxn>
              </a:cxnLst>
              <a:rect l="l" t="t" r="r" b="b"/>
              <a:pathLst>
                <a:path w="2320" h="5530">
                  <a:moveTo>
                    <a:pt x="2320" y="0"/>
                  </a:moveTo>
                  <a:cubicBezTo>
                    <a:pt x="1488" y="1844"/>
                    <a:pt x="2439" y="4401"/>
                    <a:pt x="1" y="5531"/>
                  </a:cubicBezTo>
                  <a:cubicBezTo>
                    <a:pt x="1" y="3330"/>
                    <a:pt x="-118" y="1130"/>
                    <a:pt x="2320" y="0"/>
                  </a:cubicBezTo>
                  <a:close/>
                </a:path>
              </a:pathLst>
            </a:custGeom>
            <a:solidFill>
              <a:srgbClr val="184794">
                <a:alpha val="24000"/>
              </a:srgbClr>
            </a:solidFill>
            <a:ln w="5935" cap="flat">
              <a:noFill/>
              <a:prstDash val="solid"/>
              <a:miter/>
            </a:ln>
          </p:spPr>
          <p:txBody>
            <a:bodyPr rtlCol="0" anchor="ctr"/>
            <a:lstStyle/>
            <a:p>
              <a:endParaRPr lang="es-BO"/>
            </a:p>
          </p:txBody>
        </p:sp>
        <p:sp>
          <p:nvSpPr>
            <p:cNvPr id="521" name="Forma libre: forma 520">
              <a:extLst>
                <a:ext uri="{FF2B5EF4-FFF2-40B4-BE49-F238E27FC236}">
                  <a16:creationId xmlns:a16="http://schemas.microsoft.com/office/drawing/2014/main" id="{BD23F9D1-FA9F-8655-F00F-B29F2118B550}"/>
                </a:ext>
              </a:extLst>
            </p:cNvPr>
            <p:cNvSpPr/>
            <p:nvPr/>
          </p:nvSpPr>
          <p:spPr>
            <a:xfrm>
              <a:off x="10908883" y="1264248"/>
              <a:ext cx="176562" cy="32055"/>
            </a:xfrm>
            <a:custGeom>
              <a:avLst/>
              <a:gdLst>
                <a:gd name="connsiteX0" fmla="*/ 91517 w 176562"/>
                <a:gd name="connsiteY0" fmla="*/ 178 h 32055"/>
                <a:gd name="connsiteX1" fmla="*/ 96751 w 176562"/>
                <a:gd name="connsiteY1" fmla="*/ 892 h 32055"/>
                <a:gd name="connsiteX2" fmla="*/ 154617 w 176562"/>
                <a:gd name="connsiteY2" fmla="*/ 119 h 32055"/>
                <a:gd name="connsiteX3" fmla="*/ 158245 w 176562"/>
                <a:gd name="connsiteY3" fmla="*/ 0 h 32055"/>
                <a:gd name="connsiteX4" fmla="*/ 170675 w 176562"/>
                <a:gd name="connsiteY4" fmla="*/ 476 h 32055"/>
                <a:gd name="connsiteX5" fmla="*/ 176563 w 176562"/>
                <a:gd name="connsiteY5" fmla="*/ 3687 h 32055"/>
                <a:gd name="connsiteX6" fmla="*/ 147481 w 176562"/>
                <a:gd name="connsiteY6" fmla="*/ 19983 h 32055"/>
                <a:gd name="connsiteX7" fmla="*/ 144210 w 176562"/>
                <a:gd name="connsiteY7" fmla="*/ 20518 h 32055"/>
                <a:gd name="connsiteX8" fmla="*/ 120183 w 176562"/>
                <a:gd name="connsiteY8" fmla="*/ 18496 h 32055"/>
                <a:gd name="connsiteX9" fmla="*/ 94194 w 176562"/>
                <a:gd name="connsiteY9" fmla="*/ 19864 h 32055"/>
                <a:gd name="connsiteX10" fmla="*/ 54288 w 176562"/>
                <a:gd name="connsiteY10" fmla="*/ 25989 h 32055"/>
                <a:gd name="connsiteX11" fmla="*/ 40728 w 176562"/>
                <a:gd name="connsiteY11" fmla="*/ 32056 h 32055"/>
                <a:gd name="connsiteX12" fmla="*/ 33413 w 176562"/>
                <a:gd name="connsiteY12" fmla="*/ 31342 h 32055"/>
                <a:gd name="connsiteX13" fmla="*/ 30261 w 176562"/>
                <a:gd name="connsiteY13" fmla="*/ 31342 h 32055"/>
                <a:gd name="connsiteX14" fmla="*/ 15750 w 176562"/>
                <a:gd name="connsiteY14" fmla="*/ 26525 h 32055"/>
                <a:gd name="connsiteX15" fmla="*/ 1119 w 176562"/>
                <a:gd name="connsiteY15" fmla="*/ 20102 h 32055"/>
                <a:gd name="connsiteX16" fmla="*/ 763 w 176562"/>
                <a:gd name="connsiteY16" fmla="*/ 19745 h 32055"/>
                <a:gd name="connsiteX17" fmla="*/ 287 w 176562"/>
                <a:gd name="connsiteY17" fmla="*/ 19923 h 32055"/>
                <a:gd name="connsiteX18" fmla="*/ 1893 w 176562"/>
                <a:gd name="connsiteY18" fmla="*/ 17009 h 32055"/>
                <a:gd name="connsiteX19" fmla="*/ 4450 w 176562"/>
                <a:gd name="connsiteY19" fmla="*/ 16652 h 32055"/>
                <a:gd name="connsiteX20" fmla="*/ 4807 w 176562"/>
                <a:gd name="connsiteY20" fmla="*/ 16890 h 32055"/>
                <a:gd name="connsiteX21" fmla="*/ 14560 w 176562"/>
                <a:gd name="connsiteY21" fmla="*/ 17604 h 32055"/>
                <a:gd name="connsiteX22" fmla="*/ 30737 w 176562"/>
                <a:gd name="connsiteY22" fmla="*/ 16236 h 32055"/>
                <a:gd name="connsiteX23" fmla="*/ 62495 w 176562"/>
                <a:gd name="connsiteY23" fmla="*/ 10764 h 32055"/>
                <a:gd name="connsiteX24" fmla="*/ 87057 w 176562"/>
                <a:gd name="connsiteY24" fmla="*/ 1784 h 32055"/>
                <a:gd name="connsiteX25" fmla="*/ 91458 w 176562"/>
                <a:gd name="connsiteY25" fmla="*/ 238 h 32055"/>
                <a:gd name="connsiteX26" fmla="*/ 91398 w 176562"/>
                <a:gd name="connsiteY26" fmla="*/ 238 h 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2" h="32055">
                  <a:moveTo>
                    <a:pt x="91517" y="178"/>
                  </a:moveTo>
                  <a:cubicBezTo>
                    <a:pt x="93242" y="416"/>
                    <a:pt x="95026" y="892"/>
                    <a:pt x="96751" y="892"/>
                  </a:cubicBezTo>
                  <a:cubicBezTo>
                    <a:pt x="116020" y="654"/>
                    <a:pt x="135348" y="357"/>
                    <a:pt x="154617" y="119"/>
                  </a:cubicBezTo>
                  <a:cubicBezTo>
                    <a:pt x="155807" y="119"/>
                    <a:pt x="157056" y="59"/>
                    <a:pt x="158245" y="0"/>
                  </a:cubicBezTo>
                  <a:cubicBezTo>
                    <a:pt x="162408" y="178"/>
                    <a:pt x="166571" y="357"/>
                    <a:pt x="170675" y="476"/>
                  </a:cubicBezTo>
                  <a:cubicBezTo>
                    <a:pt x="173232" y="535"/>
                    <a:pt x="175373" y="1249"/>
                    <a:pt x="176563" y="3687"/>
                  </a:cubicBezTo>
                  <a:cubicBezTo>
                    <a:pt x="166869" y="9099"/>
                    <a:pt x="157175" y="14571"/>
                    <a:pt x="147481" y="19983"/>
                  </a:cubicBezTo>
                  <a:cubicBezTo>
                    <a:pt x="146410" y="20161"/>
                    <a:pt x="145280" y="20340"/>
                    <a:pt x="144210" y="20518"/>
                  </a:cubicBezTo>
                  <a:cubicBezTo>
                    <a:pt x="136359" y="18199"/>
                    <a:pt x="128212" y="18496"/>
                    <a:pt x="120183" y="18496"/>
                  </a:cubicBezTo>
                  <a:cubicBezTo>
                    <a:pt x="111500" y="18496"/>
                    <a:pt x="102877" y="19031"/>
                    <a:pt x="94194" y="19864"/>
                  </a:cubicBezTo>
                  <a:cubicBezTo>
                    <a:pt x="80753" y="21172"/>
                    <a:pt x="67491" y="23432"/>
                    <a:pt x="54288" y="25989"/>
                  </a:cubicBezTo>
                  <a:cubicBezTo>
                    <a:pt x="49411" y="26941"/>
                    <a:pt x="44475" y="28368"/>
                    <a:pt x="40728" y="32056"/>
                  </a:cubicBezTo>
                  <a:cubicBezTo>
                    <a:pt x="38409" y="30509"/>
                    <a:pt x="35911" y="30866"/>
                    <a:pt x="33413" y="31342"/>
                  </a:cubicBezTo>
                  <a:lnTo>
                    <a:pt x="30261" y="31342"/>
                  </a:lnTo>
                  <a:cubicBezTo>
                    <a:pt x="25444" y="29736"/>
                    <a:pt x="20507" y="28309"/>
                    <a:pt x="15750" y="26525"/>
                  </a:cubicBezTo>
                  <a:cubicBezTo>
                    <a:pt x="10813" y="24622"/>
                    <a:pt x="5996" y="22243"/>
                    <a:pt x="1119" y="20102"/>
                  </a:cubicBezTo>
                  <a:lnTo>
                    <a:pt x="763" y="19745"/>
                  </a:lnTo>
                  <a:lnTo>
                    <a:pt x="287" y="19923"/>
                  </a:lnTo>
                  <a:cubicBezTo>
                    <a:pt x="-129" y="18436"/>
                    <a:pt x="-427" y="17069"/>
                    <a:pt x="1893" y="17009"/>
                  </a:cubicBezTo>
                  <a:cubicBezTo>
                    <a:pt x="2725" y="17009"/>
                    <a:pt x="3617" y="16771"/>
                    <a:pt x="4450" y="16652"/>
                  </a:cubicBezTo>
                  <a:lnTo>
                    <a:pt x="4807" y="16890"/>
                  </a:lnTo>
                  <a:cubicBezTo>
                    <a:pt x="7959" y="18317"/>
                    <a:pt x="11230" y="18020"/>
                    <a:pt x="14560" y="17604"/>
                  </a:cubicBezTo>
                  <a:cubicBezTo>
                    <a:pt x="19913" y="16950"/>
                    <a:pt x="25325" y="16355"/>
                    <a:pt x="30737" y="16236"/>
                  </a:cubicBezTo>
                  <a:cubicBezTo>
                    <a:pt x="41620" y="15998"/>
                    <a:pt x="52206" y="14095"/>
                    <a:pt x="62495" y="10764"/>
                  </a:cubicBezTo>
                  <a:cubicBezTo>
                    <a:pt x="70762" y="8088"/>
                    <a:pt x="78850" y="4817"/>
                    <a:pt x="87057" y="1784"/>
                  </a:cubicBezTo>
                  <a:cubicBezTo>
                    <a:pt x="88722" y="1903"/>
                    <a:pt x="90625" y="2498"/>
                    <a:pt x="91458" y="238"/>
                  </a:cubicBezTo>
                  <a:lnTo>
                    <a:pt x="91398" y="238"/>
                  </a:lnTo>
                  <a:close/>
                </a:path>
              </a:pathLst>
            </a:custGeom>
            <a:solidFill>
              <a:srgbClr val="191A37">
                <a:alpha val="24000"/>
              </a:srgbClr>
            </a:solidFill>
            <a:ln w="5935" cap="flat">
              <a:noFill/>
              <a:prstDash val="solid"/>
              <a:miter/>
            </a:ln>
          </p:spPr>
          <p:txBody>
            <a:bodyPr rtlCol="0" anchor="ctr"/>
            <a:lstStyle/>
            <a:p>
              <a:endParaRPr lang="es-BO"/>
            </a:p>
          </p:txBody>
        </p:sp>
        <p:sp>
          <p:nvSpPr>
            <p:cNvPr id="522" name="Forma libre: forma 521">
              <a:extLst>
                <a:ext uri="{FF2B5EF4-FFF2-40B4-BE49-F238E27FC236}">
                  <a16:creationId xmlns:a16="http://schemas.microsoft.com/office/drawing/2014/main" id="{F4E9BA4F-AA92-CBDD-9C1B-941A8A402900}"/>
                </a:ext>
              </a:extLst>
            </p:cNvPr>
            <p:cNvSpPr/>
            <p:nvPr/>
          </p:nvSpPr>
          <p:spPr>
            <a:xfrm>
              <a:off x="10948005" y="1290238"/>
              <a:ext cx="94144" cy="23253"/>
            </a:xfrm>
            <a:custGeom>
              <a:avLst/>
              <a:gdLst>
                <a:gd name="connsiteX0" fmla="*/ 79752 w 94144"/>
                <a:gd name="connsiteY0" fmla="*/ 23194 h 23253"/>
                <a:gd name="connsiteX1" fmla="*/ 43891 w 94144"/>
                <a:gd name="connsiteY1" fmla="*/ 23194 h 23253"/>
                <a:gd name="connsiteX2" fmla="*/ 28844 w 94144"/>
                <a:gd name="connsiteY2" fmla="*/ 21767 h 23253"/>
                <a:gd name="connsiteX3" fmla="*/ 24384 w 94144"/>
                <a:gd name="connsiteY3" fmla="*/ 21410 h 23253"/>
                <a:gd name="connsiteX4" fmla="*/ 2200 w 94144"/>
                <a:gd name="connsiteY4" fmla="*/ 19269 h 23253"/>
                <a:gd name="connsiteX5" fmla="*/ 0 w 94144"/>
                <a:gd name="connsiteY5" fmla="*/ 17842 h 23253"/>
                <a:gd name="connsiteX6" fmla="*/ 5828 w 94144"/>
                <a:gd name="connsiteY6" fmla="*/ 13857 h 23253"/>
                <a:gd name="connsiteX7" fmla="*/ 7256 w 94144"/>
                <a:gd name="connsiteY7" fmla="*/ 8742 h 23253"/>
                <a:gd name="connsiteX8" fmla="*/ 22481 w 94144"/>
                <a:gd name="connsiteY8" fmla="*/ 9278 h 23253"/>
                <a:gd name="connsiteX9" fmla="*/ 72437 w 94144"/>
                <a:gd name="connsiteY9" fmla="*/ 5471 h 23253"/>
                <a:gd name="connsiteX10" fmla="*/ 94145 w 94144"/>
                <a:gd name="connsiteY10" fmla="*/ 0 h 23253"/>
                <a:gd name="connsiteX11" fmla="*/ 83261 w 94144"/>
                <a:gd name="connsiteY11" fmla="*/ 15225 h 23253"/>
                <a:gd name="connsiteX12" fmla="*/ 79752 w 94144"/>
                <a:gd name="connsiteY12" fmla="*/ 23254 h 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144" h="23253">
                  <a:moveTo>
                    <a:pt x="79752" y="23194"/>
                  </a:moveTo>
                  <a:cubicBezTo>
                    <a:pt x="67798" y="23194"/>
                    <a:pt x="55844" y="23194"/>
                    <a:pt x="43891" y="23194"/>
                  </a:cubicBezTo>
                  <a:cubicBezTo>
                    <a:pt x="38835" y="23194"/>
                    <a:pt x="33721" y="23670"/>
                    <a:pt x="28844" y="21767"/>
                  </a:cubicBezTo>
                  <a:cubicBezTo>
                    <a:pt x="27536" y="21232"/>
                    <a:pt x="25870" y="21529"/>
                    <a:pt x="24384" y="21410"/>
                  </a:cubicBezTo>
                  <a:cubicBezTo>
                    <a:pt x="17009" y="20696"/>
                    <a:pt x="9575" y="20042"/>
                    <a:pt x="2200" y="19269"/>
                  </a:cubicBezTo>
                  <a:cubicBezTo>
                    <a:pt x="1427" y="19210"/>
                    <a:pt x="714" y="18317"/>
                    <a:pt x="0" y="17842"/>
                  </a:cubicBezTo>
                  <a:cubicBezTo>
                    <a:pt x="2914" y="17842"/>
                    <a:pt x="5412" y="17485"/>
                    <a:pt x="5828" y="13857"/>
                  </a:cubicBezTo>
                  <a:cubicBezTo>
                    <a:pt x="6066" y="12132"/>
                    <a:pt x="6780" y="10467"/>
                    <a:pt x="7256" y="8742"/>
                  </a:cubicBezTo>
                  <a:cubicBezTo>
                    <a:pt x="12311" y="8921"/>
                    <a:pt x="17425" y="9040"/>
                    <a:pt x="22481" y="9278"/>
                  </a:cubicBezTo>
                  <a:cubicBezTo>
                    <a:pt x="39311" y="10110"/>
                    <a:pt x="55963" y="9516"/>
                    <a:pt x="72437" y="5471"/>
                  </a:cubicBezTo>
                  <a:cubicBezTo>
                    <a:pt x="79693" y="3687"/>
                    <a:pt x="86889" y="1844"/>
                    <a:pt x="94145" y="0"/>
                  </a:cubicBezTo>
                  <a:cubicBezTo>
                    <a:pt x="90517" y="5055"/>
                    <a:pt x="86889" y="10110"/>
                    <a:pt x="83261" y="15225"/>
                  </a:cubicBezTo>
                  <a:cubicBezTo>
                    <a:pt x="81537" y="17663"/>
                    <a:pt x="79812" y="20102"/>
                    <a:pt x="79752" y="23254"/>
                  </a:cubicBezTo>
                  <a:close/>
                </a:path>
              </a:pathLst>
            </a:custGeom>
            <a:solidFill>
              <a:srgbClr val="31B6D5">
                <a:alpha val="24000"/>
              </a:srgbClr>
            </a:solidFill>
            <a:ln w="5935" cap="flat">
              <a:noFill/>
              <a:prstDash val="solid"/>
              <a:miter/>
            </a:ln>
          </p:spPr>
          <p:txBody>
            <a:bodyPr rtlCol="0" anchor="ctr"/>
            <a:lstStyle/>
            <a:p>
              <a:endParaRPr lang="es-BO"/>
            </a:p>
          </p:txBody>
        </p:sp>
        <p:sp>
          <p:nvSpPr>
            <p:cNvPr id="523" name="Forma libre: forma 522">
              <a:extLst>
                <a:ext uri="{FF2B5EF4-FFF2-40B4-BE49-F238E27FC236}">
                  <a16:creationId xmlns:a16="http://schemas.microsoft.com/office/drawing/2014/main" id="{1346C852-3E03-D552-2E62-D64B537FF3CA}"/>
                </a:ext>
              </a:extLst>
            </p:cNvPr>
            <p:cNvSpPr/>
            <p:nvPr/>
          </p:nvSpPr>
          <p:spPr>
            <a:xfrm>
              <a:off x="10949670" y="1282791"/>
              <a:ext cx="103481" cy="16964"/>
            </a:xfrm>
            <a:custGeom>
              <a:avLst/>
              <a:gdLst>
                <a:gd name="connsiteX0" fmla="*/ 92479 w 103481"/>
                <a:gd name="connsiteY0" fmla="*/ 7387 h 16964"/>
                <a:gd name="connsiteX1" fmla="*/ 70772 w 103481"/>
                <a:gd name="connsiteY1" fmla="*/ 12858 h 16964"/>
                <a:gd name="connsiteX2" fmla="*/ 20815 w 103481"/>
                <a:gd name="connsiteY2" fmla="*/ 16665 h 16964"/>
                <a:gd name="connsiteX3" fmla="*/ 5590 w 103481"/>
                <a:gd name="connsiteY3" fmla="*/ 16129 h 16964"/>
                <a:gd name="connsiteX4" fmla="*/ 297 w 103481"/>
                <a:gd name="connsiteY4" fmla="*/ 14524 h 16964"/>
                <a:gd name="connsiteX5" fmla="*/ 0 w 103481"/>
                <a:gd name="connsiteY5" fmla="*/ 13572 h 16964"/>
                <a:gd name="connsiteX6" fmla="*/ 13560 w 103481"/>
                <a:gd name="connsiteY6" fmla="*/ 7506 h 16964"/>
                <a:gd name="connsiteX7" fmla="*/ 53466 w 103481"/>
                <a:gd name="connsiteY7" fmla="*/ 1380 h 16964"/>
                <a:gd name="connsiteX8" fmla="*/ 79455 w 103481"/>
                <a:gd name="connsiteY8" fmla="*/ 12 h 16964"/>
                <a:gd name="connsiteX9" fmla="*/ 103482 w 103481"/>
                <a:gd name="connsiteY9" fmla="*/ 2034 h 16964"/>
                <a:gd name="connsiteX10" fmla="*/ 92479 w 103481"/>
                <a:gd name="connsiteY10" fmla="*/ 7387 h 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481" h="16964">
                  <a:moveTo>
                    <a:pt x="92479" y="7387"/>
                  </a:moveTo>
                  <a:cubicBezTo>
                    <a:pt x="85224" y="9231"/>
                    <a:pt x="78028" y="11074"/>
                    <a:pt x="70772" y="12858"/>
                  </a:cubicBezTo>
                  <a:cubicBezTo>
                    <a:pt x="54358" y="16903"/>
                    <a:pt x="37646" y="17438"/>
                    <a:pt x="20815" y="16665"/>
                  </a:cubicBezTo>
                  <a:cubicBezTo>
                    <a:pt x="15760" y="16427"/>
                    <a:pt x="10646" y="16308"/>
                    <a:pt x="5590" y="16129"/>
                  </a:cubicBezTo>
                  <a:cubicBezTo>
                    <a:pt x="3806" y="15594"/>
                    <a:pt x="2022" y="15059"/>
                    <a:pt x="297" y="14524"/>
                  </a:cubicBezTo>
                  <a:cubicBezTo>
                    <a:pt x="297" y="14167"/>
                    <a:pt x="178" y="13869"/>
                    <a:pt x="0" y="13572"/>
                  </a:cubicBezTo>
                  <a:cubicBezTo>
                    <a:pt x="3806" y="9885"/>
                    <a:pt x="8683" y="8457"/>
                    <a:pt x="13560" y="7506"/>
                  </a:cubicBezTo>
                  <a:cubicBezTo>
                    <a:pt x="26763" y="4949"/>
                    <a:pt x="40025" y="2629"/>
                    <a:pt x="53466" y="1380"/>
                  </a:cubicBezTo>
                  <a:cubicBezTo>
                    <a:pt x="62149" y="548"/>
                    <a:pt x="70772" y="12"/>
                    <a:pt x="79455" y="12"/>
                  </a:cubicBezTo>
                  <a:cubicBezTo>
                    <a:pt x="87543" y="12"/>
                    <a:pt x="95631" y="-285"/>
                    <a:pt x="103482" y="2034"/>
                  </a:cubicBezTo>
                  <a:cubicBezTo>
                    <a:pt x="99795" y="3819"/>
                    <a:pt x="96167" y="5603"/>
                    <a:pt x="92479" y="7387"/>
                  </a:cubicBezTo>
                  <a:close/>
                </a:path>
              </a:pathLst>
            </a:custGeom>
            <a:solidFill>
              <a:srgbClr val="184794">
                <a:alpha val="24000"/>
              </a:srgbClr>
            </a:solidFill>
            <a:ln w="5935" cap="flat">
              <a:noFill/>
              <a:prstDash val="solid"/>
              <a:miter/>
            </a:ln>
          </p:spPr>
          <p:txBody>
            <a:bodyPr rtlCol="0" anchor="ctr"/>
            <a:lstStyle/>
            <a:p>
              <a:endParaRPr lang="es-BO"/>
            </a:p>
          </p:txBody>
        </p:sp>
        <p:sp>
          <p:nvSpPr>
            <p:cNvPr id="524" name="Forma libre: forma 523">
              <a:extLst>
                <a:ext uri="{FF2B5EF4-FFF2-40B4-BE49-F238E27FC236}">
                  <a16:creationId xmlns:a16="http://schemas.microsoft.com/office/drawing/2014/main" id="{97E563C0-ECF4-368C-AEEF-EDC933FAFEFD}"/>
                </a:ext>
              </a:extLst>
            </p:cNvPr>
            <p:cNvSpPr/>
            <p:nvPr/>
          </p:nvSpPr>
          <p:spPr>
            <a:xfrm>
              <a:off x="11067187" y="1210300"/>
              <a:ext cx="72972" cy="57755"/>
            </a:xfrm>
            <a:custGeom>
              <a:avLst/>
              <a:gdLst>
                <a:gd name="connsiteX0" fmla="*/ 18317 w 72972"/>
                <a:gd name="connsiteY0" fmla="*/ 57636 h 57755"/>
                <a:gd name="connsiteX1" fmla="*/ 12430 w 72972"/>
                <a:gd name="connsiteY1" fmla="*/ 54424 h 57755"/>
                <a:gd name="connsiteX2" fmla="*/ 0 w 72972"/>
                <a:gd name="connsiteY2" fmla="*/ 53949 h 57755"/>
                <a:gd name="connsiteX3" fmla="*/ 1725 w 72972"/>
                <a:gd name="connsiteY3" fmla="*/ 50856 h 57755"/>
                <a:gd name="connsiteX4" fmla="*/ 66252 w 72972"/>
                <a:gd name="connsiteY4" fmla="*/ 2089 h 57755"/>
                <a:gd name="connsiteX5" fmla="*/ 72973 w 72972"/>
                <a:gd name="connsiteY5" fmla="*/ 67 h 57755"/>
                <a:gd name="connsiteX6" fmla="*/ 52990 w 72972"/>
                <a:gd name="connsiteY6" fmla="*/ 27484 h 57755"/>
                <a:gd name="connsiteX7" fmla="*/ 23848 w 72972"/>
                <a:gd name="connsiteY7" fmla="*/ 53949 h 57755"/>
                <a:gd name="connsiteX8" fmla="*/ 18317 w 72972"/>
                <a:gd name="connsiteY8" fmla="*/ 57755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72" h="57755">
                  <a:moveTo>
                    <a:pt x="18317" y="57636"/>
                  </a:moveTo>
                  <a:cubicBezTo>
                    <a:pt x="17128" y="55198"/>
                    <a:pt x="14987" y="54484"/>
                    <a:pt x="12430" y="54424"/>
                  </a:cubicBezTo>
                  <a:cubicBezTo>
                    <a:pt x="8267" y="54306"/>
                    <a:pt x="4104" y="54068"/>
                    <a:pt x="0" y="53949"/>
                  </a:cubicBezTo>
                  <a:cubicBezTo>
                    <a:pt x="595" y="52878"/>
                    <a:pt x="892" y="51570"/>
                    <a:pt x="1725" y="50856"/>
                  </a:cubicBezTo>
                  <a:cubicBezTo>
                    <a:pt x="21707" y="32539"/>
                    <a:pt x="42642" y="15589"/>
                    <a:pt x="66252" y="2089"/>
                  </a:cubicBezTo>
                  <a:cubicBezTo>
                    <a:pt x="68393" y="840"/>
                    <a:pt x="70415" y="-290"/>
                    <a:pt x="72973" y="67"/>
                  </a:cubicBezTo>
                  <a:cubicBezTo>
                    <a:pt x="67679" y="10237"/>
                    <a:pt x="60483" y="18979"/>
                    <a:pt x="52990" y="27484"/>
                  </a:cubicBezTo>
                  <a:cubicBezTo>
                    <a:pt x="44307" y="37416"/>
                    <a:pt x="34494" y="46098"/>
                    <a:pt x="23848" y="53949"/>
                  </a:cubicBezTo>
                  <a:cubicBezTo>
                    <a:pt x="22005" y="55198"/>
                    <a:pt x="20161" y="56506"/>
                    <a:pt x="18317" y="57755"/>
                  </a:cubicBezTo>
                  <a:close/>
                </a:path>
              </a:pathLst>
            </a:custGeom>
            <a:solidFill>
              <a:srgbClr val="252B5D">
                <a:alpha val="24000"/>
              </a:srgbClr>
            </a:solidFill>
            <a:ln w="5935" cap="flat">
              <a:noFill/>
              <a:prstDash val="solid"/>
              <a:miter/>
            </a:ln>
          </p:spPr>
          <p:txBody>
            <a:bodyPr rtlCol="0" anchor="ctr"/>
            <a:lstStyle/>
            <a:p>
              <a:endParaRPr lang="es-BO"/>
            </a:p>
          </p:txBody>
        </p:sp>
        <p:sp>
          <p:nvSpPr>
            <p:cNvPr id="525" name="Forma libre: forma 524">
              <a:extLst>
                <a:ext uri="{FF2B5EF4-FFF2-40B4-BE49-F238E27FC236}">
                  <a16:creationId xmlns:a16="http://schemas.microsoft.com/office/drawing/2014/main" id="{98D00BE5-3BE3-A1F6-0207-F8638B8CD97C}"/>
                </a:ext>
              </a:extLst>
            </p:cNvPr>
            <p:cNvSpPr/>
            <p:nvPr/>
          </p:nvSpPr>
          <p:spPr>
            <a:xfrm>
              <a:off x="11139981" y="1208939"/>
              <a:ext cx="1367" cy="1427"/>
            </a:xfrm>
            <a:custGeom>
              <a:avLst/>
              <a:gdLst>
                <a:gd name="connsiteX0" fmla="*/ 0 w 1367"/>
                <a:gd name="connsiteY0" fmla="*/ 1427 h 1427"/>
                <a:gd name="connsiteX1" fmla="*/ 1368 w 1367"/>
                <a:gd name="connsiteY1" fmla="*/ 0 h 1427"/>
                <a:gd name="connsiteX2" fmla="*/ 0 w 1367"/>
                <a:gd name="connsiteY2" fmla="*/ 1427 h 1427"/>
              </a:gdLst>
              <a:ahLst/>
              <a:cxnLst>
                <a:cxn ang="0">
                  <a:pos x="connsiteX0" y="connsiteY0"/>
                </a:cxn>
                <a:cxn ang="0">
                  <a:pos x="connsiteX1" y="connsiteY1"/>
                </a:cxn>
                <a:cxn ang="0">
                  <a:pos x="connsiteX2" y="connsiteY2"/>
                </a:cxn>
              </a:cxnLst>
              <a:rect l="l" t="t" r="r" b="b"/>
              <a:pathLst>
                <a:path w="1367" h="1427">
                  <a:moveTo>
                    <a:pt x="0" y="1427"/>
                  </a:moveTo>
                  <a:cubicBezTo>
                    <a:pt x="476" y="952"/>
                    <a:pt x="892" y="476"/>
                    <a:pt x="1368" y="0"/>
                  </a:cubicBezTo>
                  <a:cubicBezTo>
                    <a:pt x="892" y="476"/>
                    <a:pt x="476" y="952"/>
                    <a:pt x="0" y="1427"/>
                  </a:cubicBezTo>
                  <a:close/>
                </a:path>
              </a:pathLst>
            </a:custGeom>
            <a:solidFill>
              <a:srgbClr val="252B5D">
                <a:alpha val="24000"/>
              </a:srgbClr>
            </a:solidFill>
            <a:ln w="5935" cap="flat">
              <a:noFill/>
              <a:prstDash val="solid"/>
              <a:miter/>
            </a:ln>
          </p:spPr>
          <p:txBody>
            <a:bodyPr rtlCol="0" anchor="ctr"/>
            <a:lstStyle/>
            <a:p>
              <a:endParaRPr lang="es-BO"/>
            </a:p>
          </p:txBody>
        </p:sp>
        <p:sp>
          <p:nvSpPr>
            <p:cNvPr id="526" name="Forma libre: forma 525">
              <a:extLst>
                <a:ext uri="{FF2B5EF4-FFF2-40B4-BE49-F238E27FC236}">
                  <a16:creationId xmlns:a16="http://schemas.microsoft.com/office/drawing/2014/main" id="{D5E92E81-6251-2298-EC36-085E92F84DEF}"/>
                </a:ext>
              </a:extLst>
            </p:cNvPr>
            <p:cNvSpPr/>
            <p:nvPr/>
          </p:nvSpPr>
          <p:spPr>
            <a:xfrm>
              <a:off x="10712190" y="1268053"/>
              <a:ext cx="47525" cy="56441"/>
            </a:xfrm>
            <a:custGeom>
              <a:avLst/>
              <a:gdLst>
                <a:gd name="connsiteX0" fmla="*/ 18622 w 47525"/>
                <a:gd name="connsiteY0" fmla="*/ 56144 h 56441"/>
                <a:gd name="connsiteX1" fmla="*/ 17017 w 47525"/>
                <a:gd name="connsiteY1" fmla="*/ 56441 h 56441"/>
                <a:gd name="connsiteX2" fmla="*/ 13210 w 47525"/>
                <a:gd name="connsiteY2" fmla="*/ 52754 h 56441"/>
                <a:gd name="connsiteX3" fmla="*/ 900 w 47525"/>
                <a:gd name="connsiteY3" fmla="*/ 20460 h 56441"/>
                <a:gd name="connsiteX4" fmla="*/ 25462 w 47525"/>
                <a:gd name="connsiteY4" fmla="*/ 2 h 56441"/>
                <a:gd name="connsiteX5" fmla="*/ 43125 w 47525"/>
                <a:gd name="connsiteY5" fmla="*/ 2619 h 56441"/>
                <a:gd name="connsiteX6" fmla="*/ 47526 w 47525"/>
                <a:gd name="connsiteY6" fmla="*/ 5652 h 56441"/>
                <a:gd name="connsiteX7" fmla="*/ 33193 w 47525"/>
                <a:gd name="connsiteY7" fmla="*/ 28906 h 56441"/>
                <a:gd name="connsiteX8" fmla="*/ 31052 w 47525"/>
                <a:gd name="connsiteY8" fmla="*/ 39194 h 56441"/>
                <a:gd name="connsiteX9" fmla="*/ 22845 w 47525"/>
                <a:gd name="connsiteY9" fmla="*/ 49661 h 56441"/>
                <a:gd name="connsiteX10" fmla="*/ 18622 w 47525"/>
                <a:gd name="connsiteY10" fmla="*/ 56263 h 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25" h="56441">
                  <a:moveTo>
                    <a:pt x="18622" y="56144"/>
                  </a:moveTo>
                  <a:cubicBezTo>
                    <a:pt x="18087" y="56263"/>
                    <a:pt x="17552" y="56322"/>
                    <a:pt x="17017" y="56441"/>
                  </a:cubicBezTo>
                  <a:cubicBezTo>
                    <a:pt x="15768" y="55192"/>
                    <a:pt x="14697" y="53646"/>
                    <a:pt x="13210" y="52754"/>
                  </a:cubicBezTo>
                  <a:cubicBezTo>
                    <a:pt x="1078" y="45023"/>
                    <a:pt x="-1717" y="33306"/>
                    <a:pt x="900" y="20460"/>
                  </a:cubicBezTo>
                  <a:cubicBezTo>
                    <a:pt x="2743" y="11480"/>
                    <a:pt x="12259" y="-176"/>
                    <a:pt x="25462" y="2"/>
                  </a:cubicBezTo>
                  <a:cubicBezTo>
                    <a:pt x="31528" y="61"/>
                    <a:pt x="37535" y="-117"/>
                    <a:pt x="43125" y="2619"/>
                  </a:cubicBezTo>
                  <a:cubicBezTo>
                    <a:pt x="44731" y="3392"/>
                    <a:pt x="46099" y="4641"/>
                    <a:pt x="47526" y="5652"/>
                  </a:cubicBezTo>
                  <a:cubicBezTo>
                    <a:pt x="41103" y="12432"/>
                    <a:pt x="36940" y="20520"/>
                    <a:pt x="33193" y="28906"/>
                  </a:cubicBezTo>
                  <a:cubicBezTo>
                    <a:pt x="31706" y="32176"/>
                    <a:pt x="30695" y="35566"/>
                    <a:pt x="31052" y="39194"/>
                  </a:cubicBezTo>
                  <a:cubicBezTo>
                    <a:pt x="28316" y="42644"/>
                    <a:pt x="25462" y="46093"/>
                    <a:pt x="22845" y="49661"/>
                  </a:cubicBezTo>
                  <a:cubicBezTo>
                    <a:pt x="21299" y="51743"/>
                    <a:pt x="19990" y="54062"/>
                    <a:pt x="18622" y="56263"/>
                  </a:cubicBezTo>
                  <a:close/>
                </a:path>
              </a:pathLst>
            </a:custGeom>
            <a:solidFill>
              <a:srgbClr val="3499D2">
                <a:alpha val="24000"/>
              </a:srgbClr>
            </a:solidFill>
            <a:ln w="5935" cap="flat">
              <a:noFill/>
              <a:prstDash val="solid"/>
              <a:miter/>
            </a:ln>
          </p:spPr>
          <p:txBody>
            <a:bodyPr rtlCol="0" anchor="ctr"/>
            <a:lstStyle/>
            <a:p>
              <a:endParaRPr lang="es-BO"/>
            </a:p>
          </p:txBody>
        </p:sp>
        <p:sp>
          <p:nvSpPr>
            <p:cNvPr id="527" name="Forma libre: forma 526">
              <a:extLst>
                <a:ext uri="{FF2B5EF4-FFF2-40B4-BE49-F238E27FC236}">
                  <a16:creationId xmlns:a16="http://schemas.microsoft.com/office/drawing/2014/main" id="{D342EC84-73DD-8DE1-588F-420C517DF9B8}"/>
                </a:ext>
              </a:extLst>
            </p:cNvPr>
            <p:cNvSpPr/>
            <p:nvPr/>
          </p:nvSpPr>
          <p:spPr>
            <a:xfrm>
              <a:off x="10654450" y="1317266"/>
              <a:ext cx="47588" cy="45111"/>
            </a:xfrm>
            <a:custGeom>
              <a:avLst/>
              <a:gdLst>
                <a:gd name="connsiteX0" fmla="*/ 38241 w 47588"/>
                <a:gd name="connsiteY0" fmla="*/ 44993 h 45111"/>
                <a:gd name="connsiteX1" fmla="*/ 36040 w 47588"/>
                <a:gd name="connsiteY1" fmla="*/ 45112 h 45111"/>
                <a:gd name="connsiteX2" fmla="*/ 5650 w 47588"/>
                <a:gd name="connsiteY2" fmla="*/ 32920 h 45111"/>
                <a:gd name="connsiteX3" fmla="*/ 1249 w 47588"/>
                <a:gd name="connsiteY3" fmla="*/ 32385 h 45111"/>
                <a:gd name="connsiteX4" fmla="*/ 0 w 47588"/>
                <a:gd name="connsiteY4" fmla="*/ 30482 h 45111"/>
                <a:gd name="connsiteX5" fmla="*/ 59 w 47588"/>
                <a:gd name="connsiteY5" fmla="*/ 22393 h 45111"/>
                <a:gd name="connsiteX6" fmla="*/ 3093 w 47588"/>
                <a:gd name="connsiteY6" fmla="*/ 12224 h 45111"/>
                <a:gd name="connsiteX7" fmla="*/ 23729 w 47588"/>
                <a:gd name="connsiteY7" fmla="*/ 32 h 45111"/>
                <a:gd name="connsiteX8" fmla="*/ 47518 w 47588"/>
                <a:gd name="connsiteY8" fmla="*/ 20907 h 45111"/>
                <a:gd name="connsiteX9" fmla="*/ 47518 w 47588"/>
                <a:gd name="connsiteY9" fmla="*/ 27211 h 45111"/>
                <a:gd name="connsiteX10" fmla="*/ 42404 w 47588"/>
                <a:gd name="connsiteY10" fmla="*/ 40176 h 45111"/>
                <a:gd name="connsiteX11" fmla="*/ 38360 w 47588"/>
                <a:gd name="connsiteY11" fmla="*/ 44933 h 4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88" h="45111">
                  <a:moveTo>
                    <a:pt x="38241" y="44993"/>
                  </a:moveTo>
                  <a:cubicBezTo>
                    <a:pt x="37527" y="44993"/>
                    <a:pt x="36754" y="45112"/>
                    <a:pt x="36040" y="45112"/>
                  </a:cubicBezTo>
                  <a:cubicBezTo>
                    <a:pt x="26465" y="39700"/>
                    <a:pt x="16058" y="36369"/>
                    <a:pt x="5650" y="32920"/>
                  </a:cubicBezTo>
                  <a:cubicBezTo>
                    <a:pt x="4282" y="32444"/>
                    <a:pt x="2736" y="32563"/>
                    <a:pt x="1249" y="32385"/>
                  </a:cubicBezTo>
                  <a:cubicBezTo>
                    <a:pt x="833" y="31731"/>
                    <a:pt x="416" y="31136"/>
                    <a:pt x="0" y="30482"/>
                  </a:cubicBezTo>
                  <a:cubicBezTo>
                    <a:pt x="0" y="27805"/>
                    <a:pt x="178" y="25070"/>
                    <a:pt x="59" y="22393"/>
                  </a:cubicBezTo>
                  <a:cubicBezTo>
                    <a:pt x="-119" y="18587"/>
                    <a:pt x="1487" y="15495"/>
                    <a:pt x="3093" y="12224"/>
                  </a:cubicBezTo>
                  <a:cubicBezTo>
                    <a:pt x="7375" y="3541"/>
                    <a:pt x="15106" y="567"/>
                    <a:pt x="23729" y="32"/>
                  </a:cubicBezTo>
                  <a:cubicBezTo>
                    <a:pt x="35921" y="-682"/>
                    <a:pt x="48648" y="10737"/>
                    <a:pt x="47518" y="20907"/>
                  </a:cubicBezTo>
                  <a:cubicBezTo>
                    <a:pt x="47280" y="22988"/>
                    <a:pt x="47399" y="25129"/>
                    <a:pt x="47518" y="27211"/>
                  </a:cubicBezTo>
                  <a:cubicBezTo>
                    <a:pt x="47756" y="32325"/>
                    <a:pt x="45972" y="36548"/>
                    <a:pt x="42404" y="40176"/>
                  </a:cubicBezTo>
                  <a:cubicBezTo>
                    <a:pt x="40917" y="41662"/>
                    <a:pt x="39668" y="43328"/>
                    <a:pt x="38360" y="44933"/>
                  </a:cubicBezTo>
                  <a:close/>
                </a:path>
              </a:pathLst>
            </a:custGeom>
            <a:solidFill>
              <a:srgbClr val="3499D2">
                <a:alpha val="24000"/>
              </a:srgbClr>
            </a:solidFill>
            <a:ln w="5935" cap="flat">
              <a:noFill/>
              <a:prstDash val="solid"/>
              <a:miter/>
            </a:ln>
          </p:spPr>
          <p:txBody>
            <a:bodyPr rtlCol="0" anchor="ctr"/>
            <a:lstStyle/>
            <a:p>
              <a:endParaRPr lang="es-BO"/>
            </a:p>
          </p:txBody>
        </p:sp>
        <p:sp>
          <p:nvSpPr>
            <p:cNvPr id="528" name="Forma libre: forma 527">
              <a:extLst>
                <a:ext uri="{FF2B5EF4-FFF2-40B4-BE49-F238E27FC236}">
                  <a16:creationId xmlns:a16="http://schemas.microsoft.com/office/drawing/2014/main" id="{3A88EA77-8235-BF27-8351-669D966C885C}"/>
                </a:ext>
              </a:extLst>
            </p:cNvPr>
            <p:cNvSpPr/>
            <p:nvPr/>
          </p:nvSpPr>
          <p:spPr>
            <a:xfrm>
              <a:off x="10776903" y="1206382"/>
              <a:ext cx="72377" cy="64111"/>
            </a:xfrm>
            <a:custGeom>
              <a:avLst/>
              <a:gdLst>
                <a:gd name="connsiteX0" fmla="*/ 46210 w 72377"/>
                <a:gd name="connsiteY0" fmla="*/ 0 h 64111"/>
                <a:gd name="connsiteX1" fmla="*/ 64825 w 72377"/>
                <a:gd name="connsiteY1" fmla="*/ 6423 h 64111"/>
                <a:gd name="connsiteX2" fmla="*/ 72378 w 72377"/>
                <a:gd name="connsiteY2" fmla="*/ 12668 h 64111"/>
                <a:gd name="connsiteX3" fmla="*/ 63516 w 72377"/>
                <a:gd name="connsiteY3" fmla="*/ 18853 h 64111"/>
                <a:gd name="connsiteX4" fmla="*/ 48886 w 72377"/>
                <a:gd name="connsiteY4" fmla="*/ 29439 h 64111"/>
                <a:gd name="connsiteX5" fmla="*/ 47399 w 72377"/>
                <a:gd name="connsiteY5" fmla="*/ 29617 h 64111"/>
                <a:gd name="connsiteX6" fmla="*/ 27714 w 72377"/>
                <a:gd name="connsiteY6" fmla="*/ 41809 h 64111"/>
                <a:gd name="connsiteX7" fmla="*/ 27179 w 72377"/>
                <a:gd name="connsiteY7" fmla="*/ 42463 h 64111"/>
                <a:gd name="connsiteX8" fmla="*/ 28011 w 72377"/>
                <a:gd name="connsiteY8" fmla="*/ 43712 h 64111"/>
                <a:gd name="connsiteX9" fmla="*/ 28011 w 72377"/>
                <a:gd name="connsiteY9" fmla="*/ 43712 h 64111"/>
                <a:gd name="connsiteX10" fmla="*/ 28190 w 72377"/>
                <a:gd name="connsiteY10" fmla="*/ 46507 h 64111"/>
                <a:gd name="connsiteX11" fmla="*/ 20518 w 72377"/>
                <a:gd name="connsiteY11" fmla="*/ 50433 h 64111"/>
                <a:gd name="connsiteX12" fmla="*/ 4341 w 72377"/>
                <a:gd name="connsiteY12" fmla="*/ 64111 h 64111"/>
                <a:gd name="connsiteX13" fmla="*/ 0 w 72377"/>
                <a:gd name="connsiteY13" fmla="*/ 52811 h 64111"/>
                <a:gd name="connsiteX14" fmla="*/ 4520 w 72377"/>
                <a:gd name="connsiteY14" fmla="*/ 44307 h 64111"/>
                <a:gd name="connsiteX15" fmla="*/ 44545 w 72377"/>
                <a:gd name="connsiteY15" fmla="*/ 535 h 64111"/>
                <a:gd name="connsiteX16" fmla="*/ 46151 w 72377"/>
                <a:gd name="connsiteY16" fmla="*/ 0 h 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77" h="64111">
                  <a:moveTo>
                    <a:pt x="46210" y="0"/>
                  </a:moveTo>
                  <a:cubicBezTo>
                    <a:pt x="52752" y="1130"/>
                    <a:pt x="59175" y="2676"/>
                    <a:pt x="64825" y="6423"/>
                  </a:cubicBezTo>
                  <a:cubicBezTo>
                    <a:pt x="67501" y="8207"/>
                    <a:pt x="69880" y="10586"/>
                    <a:pt x="72378" y="12668"/>
                  </a:cubicBezTo>
                  <a:cubicBezTo>
                    <a:pt x="69404" y="14749"/>
                    <a:pt x="66431" y="16771"/>
                    <a:pt x="63516" y="18853"/>
                  </a:cubicBezTo>
                  <a:cubicBezTo>
                    <a:pt x="58640" y="22362"/>
                    <a:pt x="53763" y="25870"/>
                    <a:pt x="48886" y="29439"/>
                  </a:cubicBezTo>
                  <a:cubicBezTo>
                    <a:pt x="48410" y="29439"/>
                    <a:pt x="47875" y="29439"/>
                    <a:pt x="47399" y="29617"/>
                  </a:cubicBezTo>
                  <a:cubicBezTo>
                    <a:pt x="35624" y="28130"/>
                    <a:pt x="31104" y="30926"/>
                    <a:pt x="27714" y="41809"/>
                  </a:cubicBezTo>
                  <a:cubicBezTo>
                    <a:pt x="27536" y="42047"/>
                    <a:pt x="27119" y="42344"/>
                    <a:pt x="27179" y="42463"/>
                  </a:cubicBezTo>
                  <a:cubicBezTo>
                    <a:pt x="27417" y="42880"/>
                    <a:pt x="27714" y="43296"/>
                    <a:pt x="28011" y="43712"/>
                  </a:cubicBezTo>
                  <a:lnTo>
                    <a:pt x="28011" y="43712"/>
                  </a:lnTo>
                  <a:lnTo>
                    <a:pt x="28190" y="46507"/>
                  </a:lnTo>
                  <a:cubicBezTo>
                    <a:pt x="24919" y="46388"/>
                    <a:pt x="22778" y="48529"/>
                    <a:pt x="20518" y="50433"/>
                  </a:cubicBezTo>
                  <a:cubicBezTo>
                    <a:pt x="15106" y="54952"/>
                    <a:pt x="9753" y="59591"/>
                    <a:pt x="4341" y="64111"/>
                  </a:cubicBezTo>
                  <a:cubicBezTo>
                    <a:pt x="2914" y="60364"/>
                    <a:pt x="1427" y="56618"/>
                    <a:pt x="0" y="52811"/>
                  </a:cubicBezTo>
                  <a:cubicBezTo>
                    <a:pt x="238" y="49303"/>
                    <a:pt x="2082" y="46745"/>
                    <a:pt x="4520" y="44307"/>
                  </a:cubicBezTo>
                  <a:cubicBezTo>
                    <a:pt x="18674" y="30450"/>
                    <a:pt x="31639" y="15522"/>
                    <a:pt x="44545" y="535"/>
                  </a:cubicBezTo>
                  <a:cubicBezTo>
                    <a:pt x="45080" y="416"/>
                    <a:pt x="45615" y="297"/>
                    <a:pt x="46151" y="0"/>
                  </a:cubicBezTo>
                  <a:close/>
                </a:path>
              </a:pathLst>
            </a:custGeom>
            <a:solidFill>
              <a:srgbClr val="184794">
                <a:alpha val="24000"/>
              </a:srgbClr>
            </a:solidFill>
            <a:ln w="5935" cap="flat">
              <a:noFill/>
              <a:prstDash val="solid"/>
              <a:miter/>
            </a:ln>
          </p:spPr>
          <p:txBody>
            <a:bodyPr rtlCol="0" anchor="ctr"/>
            <a:lstStyle/>
            <a:p>
              <a:endParaRPr lang="es-BO"/>
            </a:p>
          </p:txBody>
        </p:sp>
        <p:sp>
          <p:nvSpPr>
            <p:cNvPr id="529" name="Forma libre: forma 528">
              <a:extLst>
                <a:ext uri="{FF2B5EF4-FFF2-40B4-BE49-F238E27FC236}">
                  <a16:creationId xmlns:a16="http://schemas.microsoft.com/office/drawing/2014/main" id="{E8452ABA-32C2-0E6F-24D2-DBA882717E32}"/>
                </a:ext>
              </a:extLst>
            </p:cNvPr>
            <p:cNvSpPr/>
            <p:nvPr/>
          </p:nvSpPr>
          <p:spPr>
            <a:xfrm>
              <a:off x="10743170" y="1271385"/>
              <a:ext cx="52110" cy="42879"/>
            </a:xfrm>
            <a:custGeom>
              <a:avLst/>
              <a:gdLst>
                <a:gd name="connsiteX0" fmla="*/ 72 w 52110"/>
                <a:gd name="connsiteY0" fmla="*/ 35743 h 42879"/>
                <a:gd name="connsiteX1" fmla="*/ 2213 w 52110"/>
                <a:gd name="connsiteY1" fmla="*/ 25454 h 42879"/>
                <a:gd name="connsiteX2" fmla="*/ 16546 w 52110"/>
                <a:gd name="connsiteY2" fmla="*/ 2200 h 42879"/>
                <a:gd name="connsiteX3" fmla="*/ 25586 w 52110"/>
                <a:gd name="connsiteY3" fmla="*/ 10289 h 42879"/>
                <a:gd name="connsiteX4" fmla="*/ 38015 w 52110"/>
                <a:gd name="connsiteY4" fmla="*/ 0 h 42879"/>
                <a:gd name="connsiteX5" fmla="*/ 52110 w 52110"/>
                <a:gd name="connsiteY5" fmla="*/ 15701 h 42879"/>
                <a:gd name="connsiteX6" fmla="*/ 27251 w 52110"/>
                <a:gd name="connsiteY6" fmla="*/ 40976 h 42879"/>
                <a:gd name="connsiteX7" fmla="*/ 22493 w 52110"/>
                <a:gd name="connsiteY7" fmla="*/ 42879 h 42879"/>
                <a:gd name="connsiteX8" fmla="*/ 24396 w 52110"/>
                <a:gd name="connsiteY8" fmla="*/ 38776 h 42879"/>
                <a:gd name="connsiteX9" fmla="*/ 27191 w 52110"/>
                <a:gd name="connsiteY9" fmla="*/ 18615 h 42879"/>
                <a:gd name="connsiteX10" fmla="*/ 24812 w 52110"/>
                <a:gd name="connsiteY10" fmla="*/ 12965 h 42879"/>
                <a:gd name="connsiteX11" fmla="*/ 17973 w 52110"/>
                <a:gd name="connsiteY11" fmla="*/ 18020 h 42879"/>
                <a:gd name="connsiteX12" fmla="*/ 72 w 52110"/>
                <a:gd name="connsiteY12" fmla="*/ 35802 h 4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10" h="42879">
                  <a:moveTo>
                    <a:pt x="72" y="35743"/>
                  </a:moveTo>
                  <a:cubicBezTo>
                    <a:pt x="-285" y="32115"/>
                    <a:pt x="726" y="28725"/>
                    <a:pt x="2213" y="25454"/>
                  </a:cubicBezTo>
                  <a:cubicBezTo>
                    <a:pt x="5960" y="17069"/>
                    <a:pt x="10182" y="8980"/>
                    <a:pt x="16546" y="2200"/>
                  </a:cubicBezTo>
                  <a:cubicBezTo>
                    <a:pt x="19400" y="4758"/>
                    <a:pt x="22196" y="7256"/>
                    <a:pt x="25586" y="10289"/>
                  </a:cubicBezTo>
                  <a:cubicBezTo>
                    <a:pt x="29451" y="7077"/>
                    <a:pt x="33733" y="3509"/>
                    <a:pt x="38015" y="0"/>
                  </a:cubicBezTo>
                  <a:cubicBezTo>
                    <a:pt x="42714" y="5234"/>
                    <a:pt x="47412" y="10467"/>
                    <a:pt x="52110" y="15701"/>
                  </a:cubicBezTo>
                  <a:cubicBezTo>
                    <a:pt x="43844" y="24146"/>
                    <a:pt x="35636" y="32650"/>
                    <a:pt x="27251" y="40976"/>
                  </a:cubicBezTo>
                  <a:cubicBezTo>
                    <a:pt x="26121" y="42106"/>
                    <a:pt x="24099" y="42285"/>
                    <a:pt x="22493" y="42879"/>
                  </a:cubicBezTo>
                  <a:cubicBezTo>
                    <a:pt x="23088" y="41512"/>
                    <a:pt x="23623" y="40084"/>
                    <a:pt x="24396" y="38776"/>
                  </a:cubicBezTo>
                  <a:cubicBezTo>
                    <a:pt x="28083" y="32412"/>
                    <a:pt x="28083" y="25514"/>
                    <a:pt x="27191" y="18615"/>
                  </a:cubicBezTo>
                  <a:cubicBezTo>
                    <a:pt x="26953" y="16712"/>
                    <a:pt x="25705" y="14987"/>
                    <a:pt x="24812" y="12965"/>
                  </a:cubicBezTo>
                  <a:cubicBezTo>
                    <a:pt x="21422" y="13916"/>
                    <a:pt x="19817" y="16176"/>
                    <a:pt x="17973" y="18020"/>
                  </a:cubicBezTo>
                  <a:cubicBezTo>
                    <a:pt x="11966" y="23908"/>
                    <a:pt x="6019" y="29855"/>
                    <a:pt x="72" y="35802"/>
                  </a:cubicBezTo>
                  <a:close/>
                </a:path>
              </a:pathLst>
            </a:custGeom>
            <a:solidFill>
              <a:srgbClr val="184794">
                <a:alpha val="24000"/>
              </a:srgbClr>
            </a:solidFill>
            <a:ln w="5935" cap="flat">
              <a:noFill/>
              <a:prstDash val="solid"/>
              <a:miter/>
            </a:ln>
          </p:spPr>
          <p:txBody>
            <a:bodyPr rtlCol="0" anchor="ctr"/>
            <a:lstStyle/>
            <a:p>
              <a:endParaRPr lang="es-BO"/>
            </a:p>
          </p:txBody>
        </p:sp>
        <p:sp>
          <p:nvSpPr>
            <p:cNvPr id="530" name="Forma libre: forma 529">
              <a:extLst>
                <a:ext uri="{FF2B5EF4-FFF2-40B4-BE49-F238E27FC236}">
                  <a16:creationId xmlns:a16="http://schemas.microsoft.com/office/drawing/2014/main" id="{EABD7339-7CC6-CB80-91FC-DFA6FA91656E}"/>
                </a:ext>
              </a:extLst>
            </p:cNvPr>
            <p:cNvSpPr/>
            <p:nvPr/>
          </p:nvSpPr>
          <p:spPr>
            <a:xfrm>
              <a:off x="10817671" y="1161151"/>
              <a:ext cx="32799" cy="36190"/>
            </a:xfrm>
            <a:custGeom>
              <a:avLst/>
              <a:gdLst>
                <a:gd name="connsiteX0" fmla="*/ 32562 w 32799"/>
                <a:gd name="connsiteY0" fmla="*/ 5562 h 36190"/>
                <a:gd name="connsiteX1" fmla="*/ 32800 w 32799"/>
                <a:gd name="connsiteY1" fmla="*/ 8001 h 36190"/>
                <a:gd name="connsiteX2" fmla="*/ 24295 w 32799"/>
                <a:gd name="connsiteY2" fmla="*/ 20371 h 36190"/>
                <a:gd name="connsiteX3" fmla="*/ 12936 w 32799"/>
                <a:gd name="connsiteY3" fmla="*/ 36131 h 36190"/>
                <a:gd name="connsiteX4" fmla="*/ 10795 w 32799"/>
                <a:gd name="connsiteY4" fmla="*/ 36191 h 36190"/>
                <a:gd name="connsiteX5" fmla="*/ 5323 w 32799"/>
                <a:gd name="connsiteY5" fmla="*/ 31611 h 36190"/>
                <a:gd name="connsiteX6" fmla="*/ 7940 w 32799"/>
                <a:gd name="connsiteY6" fmla="*/ 2529 h 36190"/>
                <a:gd name="connsiteX7" fmla="*/ 22689 w 32799"/>
                <a:gd name="connsiteY7" fmla="*/ 150 h 36190"/>
                <a:gd name="connsiteX8" fmla="*/ 32502 w 32799"/>
                <a:gd name="connsiteY8" fmla="*/ 5503 h 3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99" h="36190">
                  <a:moveTo>
                    <a:pt x="32562" y="5562"/>
                  </a:moveTo>
                  <a:cubicBezTo>
                    <a:pt x="32621" y="6395"/>
                    <a:pt x="32740" y="7228"/>
                    <a:pt x="32800" y="8001"/>
                  </a:cubicBezTo>
                  <a:cubicBezTo>
                    <a:pt x="29945" y="12104"/>
                    <a:pt x="27031" y="16148"/>
                    <a:pt x="24295" y="20371"/>
                  </a:cubicBezTo>
                  <a:cubicBezTo>
                    <a:pt x="20786" y="25783"/>
                    <a:pt x="15434" y="29946"/>
                    <a:pt x="12936" y="36131"/>
                  </a:cubicBezTo>
                  <a:cubicBezTo>
                    <a:pt x="12222" y="36131"/>
                    <a:pt x="11508" y="36131"/>
                    <a:pt x="10795" y="36191"/>
                  </a:cubicBezTo>
                  <a:cubicBezTo>
                    <a:pt x="8951" y="34644"/>
                    <a:pt x="7107" y="33217"/>
                    <a:pt x="5323" y="31611"/>
                  </a:cubicBezTo>
                  <a:cubicBezTo>
                    <a:pt x="-2051" y="24950"/>
                    <a:pt x="-2289" y="9309"/>
                    <a:pt x="7940" y="2529"/>
                  </a:cubicBezTo>
                  <a:cubicBezTo>
                    <a:pt x="12579" y="-563"/>
                    <a:pt x="17634" y="-28"/>
                    <a:pt x="22689" y="150"/>
                  </a:cubicBezTo>
                  <a:cubicBezTo>
                    <a:pt x="26733" y="329"/>
                    <a:pt x="30242" y="1875"/>
                    <a:pt x="32502" y="5503"/>
                  </a:cubicBezTo>
                  <a:close/>
                </a:path>
              </a:pathLst>
            </a:custGeom>
            <a:solidFill>
              <a:srgbClr val="3499D2">
                <a:alpha val="24000"/>
              </a:srgbClr>
            </a:solidFill>
            <a:ln w="5935" cap="flat">
              <a:noFill/>
              <a:prstDash val="solid"/>
              <a:miter/>
            </a:ln>
          </p:spPr>
          <p:txBody>
            <a:bodyPr rtlCol="0" anchor="ctr"/>
            <a:lstStyle/>
            <a:p>
              <a:endParaRPr lang="es-BO"/>
            </a:p>
          </p:txBody>
        </p:sp>
        <p:sp>
          <p:nvSpPr>
            <p:cNvPr id="531" name="Forma libre: forma 530">
              <a:extLst>
                <a:ext uri="{FF2B5EF4-FFF2-40B4-BE49-F238E27FC236}">
                  <a16:creationId xmlns:a16="http://schemas.microsoft.com/office/drawing/2014/main" id="{F8DA4FEF-6A43-99EA-3BFE-39C620351C19}"/>
                </a:ext>
              </a:extLst>
            </p:cNvPr>
            <p:cNvSpPr/>
            <p:nvPr/>
          </p:nvSpPr>
          <p:spPr>
            <a:xfrm>
              <a:off x="10775998" y="1206717"/>
              <a:ext cx="45509" cy="52475"/>
            </a:xfrm>
            <a:custGeom>
              <a:avLst/>
              <a:gdLst>
                <a:gd name="connsiteX0" fmla="*/ 45510 w 45509"/>
                <a:gd name="connsiteY0" fmla="*/ 200 h 52475"/>
                <a:gd name="connsiteX1" fmla="*/ 5485 w 45509"/>
                <a:gd name="connsiteY1" fmla="*/ 43971 h 52475"/>
                <a:gd name="connsiteX2" fmla="*/ 965 w 45509"/>
                <a:gd name="connsiteY2" fmla="*/ 52476 h 52475"/>
                <a:gd name="connsiteX3" fmla="*/ 13 w 45509"/>
                <a:gd name="connsiteY3" fmla="*/ 48253 h 52475"/>
                <a:gd name="connsiteX4" fmla="*/ 2154 w 45509"/>
                <a:gd name="connsiteY4" fmla="*/ 31363 h 52475"/>
                <a:gd name="connsiteX5" fmla="*/ 5485 w 45509"/>
                <a:gd name="connsiteY5" fmla="*/ 24107 h 52475"/>
                <a:gd name="connsiteX6" fmla="*/ 28917 w 45509"/>
                <a:gd name="connsiteY6" fmla="*/ 3173 h 52475"/>
                <a:gd name="connsiteX7" fmla="*/ 45510 w 45509"/>
                <a:gd name="connsiteY7" fmla="*/ 259 h 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09" h="52475">
                  <a:moveTo>
                    <a:pt x="45510" y="200"/>
                  </a:moveTo>
                  <a:cubicBezTo>
                    <a:pt x="32604" y="15187"/>
                    <a:pt x="19639" y="30114"/>
                    <a:pt x="5485" y="43971"/>
                  </a:cubicBezTo>
                  <a:cubicBezTo>
                    <a:pt x="3046" y="46350"/>
                    <a:pt x="1203" y="48967"/>
                    <a:pt x="965" y="52476"/>
                  </a:cubicBezTo>
                  <a:cubicBezTo>
                    <a:pt x="608" y="51048"/>
                    <a:pt x="-106" y="49621"/>
                    <a:pt x="13" y="48253"/>
                  </a:cubicBezTo>
                  <a:cubicBezTo>
                    <a:pt x="548" y="42603"/>
                    <a:pt x="1084" y="36954"/>
                    <a:pt x="2154" y="31363"/>
                  </a:cubicBezTo>
                  <a:cubicBezTo>
                    <a:pt x="2630" y="28806"/>
                    <a:pt x="4057" y="26367"/>
                    <a:pt x="5485" y="24107"/>
                  </a:cubicBezTo>
                  <a:cubicBezTo>
                    <a:pt x="11372" y="15008"/>
                    <a:pt x="17439" y="6206"/>
                    <a:pt x="28917" y="3173"/>
                  </a:cubicBezTo>
                  <a:cubicBezTo>
                    <a:pt x="34388" y="1686"/>
                    <a:pt x="39622" y="-811"/>
                    <a:pt x="45510" y="259"/>
                  </a:cubicBezTo>
                  <a:close/>
                </a:path>
              </a:pathLst>
            </a:custGeom>
            <a:solidFill>
              <a:srgbClr val="3499D2">
                <a:alpha val="24000"/>
              </a:srgbClr>
            </a:solidFill>
            <a:ln w="5935" cap="flat">
              <a:noFill/>
              <a:prstDash val="solid"/>
              <a:miter/>
            </a:ln>
          </p:spPr>
          <p:txBody>
            <a:bodyPr rtlCol="0" anchor="ctr"/>
            <a:lstStyle/>
            <a:p>
              <a:endParaRPr lang="es-BO"/>
            </a:p>
          </p:txBody>
        </p:sp>
        <p:sp>
          <p:nvSpPr>
            <p:cNvPr id="532" name="Forma libre: forma 531">
              <a:extLst>
                <a:ext uri="{FF2B5EF4-FFF2-40B4-BE49-F238E27FC236}">
                  <a16:creationId xmlns:a16="http://schemas.microsoft.com/office/drawing/2014/main" id="{6980AAD3-E533-D081-FF20-BD4B597549A6}"/>
                </a:ext>
              </a:extLst>
            </p:cNvPr>
            <p:cNvSpPr/>
            <p:nvPr/>
          </p:nvSpPr>
          <p:spPr>
            <a:xfrm>
              <a:off x="10781185" y="1252828"/>
              <a:ext cx="39858" cy="34792"/>
            </a:xfrm>
            <a:custGeom>
              <a:avLst/>
              <a:gdLst>
                <a:gd name="connsiteX0" fmla="*/ 14095 w 39858"/>
                <a:gd name="connsiteY0" fmla="*/ 34257 h 34792"/>
                <a:gd name="connsiteX1" fmla="*/ 0 w 39858"/>
                <a:gd name="connsiteY1" fmla="*/ 18557 h 34792"/>
                <a:gd name="connsiteX2" fmla="*/ 119 w 39858"/>
                <a:gd name="connsiteY2" fmla="*/ 17605 h 34792"/>
                <a:gd name="connsiteX3" fmla="*/ 16295 w 39858"/>
                <a:gd name="connsiteY3" fmla="*/ 3926 h 34792"/>
                <a:gd name="connsiteX4" fmla="*/ 23967 w 39858"/>
                <a:gd name="connsiteY4" fmla="*/ 1 h 34792"/>
                <a:gd name="connsiteX5" fmla="*/ 39846 w 39858"/>
                <a:gd name="connsiteY5" fmla="*/ 12015 h 34792"/>
                <a:gd name="connsiteX6" fmla="*/ 36338 w 39858"/>
                <a:gd name="connsiteY6" fmla="*/ 17724 h 34792"/>
                <a:gd name="connsiteX7" fmla="*/ 26406 w 39858"/>
                <a:gd name="connsiteY7" fmla="*/ 24980 h 34792"/>
                <a:gd name="connsiteX8" fmla="*/ 17901 w 39858"/>
                <a:gd name="connsiteY8" fmla="*/ 34793 h 34792"/>
                <a:gd name="connsiteX9" fmla="*/ 14154 w 39858"/>
                <a:gd name="connsiteY9" fmla="*/ 34198 h 3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58" h="34792">
                  <a:moveTo>
                    <a:pt x="14095" y="34257"/>
                  </a:moveTo>
                  <a:cubicBezTo>
                    <a:pt x="9397" y="29024"/>
                    <a:pt x="4698" y="23790"/>
                    <a:pt x="0" y="18557"/>
                  </a:cubicBezTo>
                  <a:cubicBezTo>
                    <a:pt x="0" y="18259"/>
                    <a:pt x="0" y="17902"/>
                    <a:pt x="119" y="17605"/>
                  </a:cubicBezTo>
                  <a:cubicBezTo>
                    <a:pt x="5471" y="13026"/>
                    <a:pt x="10824" y="8387"/>
                    <a:pt x="16295" y="3926"/>
                  </a:cubicBezTo>
                  <a:cubicBezTo>
                    <a:pt x="18555" y="2083"/>
                    <a:pt x="20696" y="-58"/>
                    <a:pt x="23967" y="1"/>
                  </a:cubicBezTo>
                  <a:cubicBezTo>
                    <a:pt x="26049" y="8268"/>
                    <a:pt x="31639" y="11896"/>
                    <a:pt x="39846" y="12015"/>
                  </a:cubicBezTo>
                  <a:cubicBezTo>
                    <a:pt x="40025" y="14750"/>
                    <a:pt x="38181" y="16297"/>
                    <a:pt x="36338" y="17724"/>
                  </a:cubicBezTo>
                  <a:cubicBezTo>
                    <a:pt x="33067" y="20162"/>
                    <a:pt x="29558" y="22422"/>
                    <a:pt x="26406" y="24980"/>
                  </a:cubicBezTo>
                  <a:cubicBezTo>
                    <a:pt x="23075" y="27775"/>
                    <a:pt x="19210" y="30213"/>
                    <a:pt x="17901" y="34793"/>
                  </a:cubicBezTo>
                  <a:lnTo>
                    <a:pt x="14154" y="34198"/>
                  </a:lnTo>
                  <a:close/>
                </a:path>
              </a:pathLst>
            </a:custGeom>
            <a:solidFill>
              <a:srgbClr val="191A37">
                <a:alpha val="24000"/>
              </a:srgbClr>
            </a:solidFill>
            <a:ln w="5935" cap="flat">
              <a:noFill/>
              <a:prstDash val="solid"/>
              <a:miter/>
            </a:ln>
          </p:spPr>
          <p:txBody>
            <a:bodyPr rtlCol="0" anchor="ctr"/>
            <a:lstStyle/>
            <a:p>
              <a:endParaRPr lang="es-BO"/>
            </a:p>
          </p:txBody>
        </p:sp>
        <p:sp>
          <p:nvSpPr>
            <p:cNvPr id="533" name="Forma libre: forma 532">
              <a:extLst>
                <a:ext uri="{FF2B5EF4-FFF2-40B4-BE49-F238E27FC236}">
                  <a16:creationId xmlns:a16="http://schemas.microsoft.com/office/drawing/2014/main" id="{C585D76B-6E58-899F-0670-79EAF70D0492}"/>
                </a:ext>
              </a:extLst>
            </p:cNvPr>
            <p:cNvSpPr/>
            <p:nvPr/>
          </p:nvSpPr>
          <p:spPr>
            <a:xfrm>
              <a:off x="10634586" y="1369455"/>
              <a:ext cx="21981" cy="41868"/>
            </a:xfrm>
            <a:custGeom>
              <a:avLst/>
              <a:gdLst>
                <a:gd name="connsiteX0" fmla="*/ 59 w 21981"/>
                <a:gd name="connsiteY0" fmla="*/ 41809 h 41868"/>
                <a:gd name="connsiteX1" fmla="*/ 4639 w 21981"/>
                <a:gd name="connsiteY1" fmla="*/ 7137 h 41868"/>
                <a:gd name="connsiteX2" fmla="*/ 5471 w 21981"/>
                <a:gd name="connsiteY2" fmla="*/ 0 h 41868"/>
                <a:gd name="connsiteX3" fmla="*/ 11062 w 21981"/>
                <a:gd name="connsiteY3" fmla="*/ 2736 h 41868"/>
                <a:gd name="connsiteX4" fmla="*/ 21291 w 21981"/>
                <a:gd name="connsiteY4" fmla="*/ 26406 h 41868"/>
                <a:gd name="connsiteX5" fmla="*/ 1784 w 21981"/>
                <a:gd name="connsiteY5" fmla="*/ 41869 h 41868"/>
                <a:gd name="connsiteX6" fmla="*/ 0 w 21981"/>
                <a:gd name="connsiteY6" fmla="*/ 41750 h 4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1" h="41868">
                  <a:moveTo>
                    <a:pt x="59" y="41809"/>
                  </a:moveTo>
                  <a:cubicBezTo>
                    <a:pt x="1606" y="30271"/>
                    <a:pt x="3152" y="18674"/>
                    <a:pt x="4639" y="7137"/>
                  </a:cubicBezTo>
                  <a:cubicBezTo>
                    <a:pt x="4936" y="4758"/>
                    <a:pt x="5174" y="2379"/>
                    <a:pt x="5471" y="0"/>
                  </a:cubicBezTo>
                  <a:cubicBezTo>
                    <a:pt x="7315" y="892"/>
                    <a:pt x="9278" y="1725"/>
                    <a:pt x="11062" y="2736"/>
                  </a:cubicBezTo>
                  <a:cubicBezTo>
                    <a:pt x="19566" y="7672"/>
                    <a:pt x="23729" y="17247"/>
                    <a:pt x="21291" y="26406"/>
                  </a:cubicBezTo>
                  <a:cubicBezTo>
                    <a:pt x="18912" y="35565"/>
                    <a:pt x="11716" y="41214"/>
                    <a:pt x="1784" y="41869"/>
                  </a:cubicBezTo>
                  <a:cubicBezTo>
                    <a:pt x="1189" y="41869"/>
                    <a:pt x="595" y="41809"/>
                    <a:pt x="0" y="41750"/>
                  </a:cubicBezTo>
                  <a:close/>
                </a:path>
              </a:pathLst>
            </a:custGeom>
            <a:solidFill>
              <a:srgbClr val="184794">
                <a:alpha val="24000"/>
              </a:srgbClr>
            </a:solidFill>
            <a:ln w="5935" cap="flat">
              <a:noFill/>
              <a:prstDash val="solid"/>
              <a:miter/>
            </a:ln>
          </p:spPr>
          <p:txBody>
            <a:bodyPr rtlCol="0" anchor="ctr"/>
            <a:lstStyle/>
            <a:p>
              <a:endParaRPr lang="es-BO"/>
            </a:p>
          </p:txBody>
        </p:sp>
        <p:sp>
          <p:nvSpPr>
            <p:cNvPr id="534" name="Forma libre: forma 533">
              <a:extLst>
                <a:ext uri="{FF2B5EF4-FFF2-40B4-BE49-F238E27FC236}">
                  <a16:creationId xmlns:a16="http://schemas.microsoft.com/office/drawing/2014/main" id="{6E427294-08D1-D860-4566-6DE531D4856C}"/>
                </a:ext>
              </a:extLst>
            </p:cNvPr>
            <p:cNvSpPr/>
            <p:nvPr/>
          </p:nvSpPr>
          <p:spPr>
            <a:xfrm>
              <a:off x="10655698" y="1349651"/>
              <a:ext cx="34791" cy="16713"/>
            </a:xfrm>
            <a:custGeom>
              <a:avLst/>
              <a:gdLst>
                <a:gd name="connsiteX0" fmla="*/ 0 w 34791"/>
                <a:gd name="connsiteY0" fmla="*/ 0 h 16713"/>
                <a:gd name="connsiteX1" fmla="*/ 4401 w 34791"/>
                <a:gd name="connsiteY1" fmla="*/ 535 h 16713"/>
                <a:gd name="connsiteX2" fmla="*/ 34791 w 34791"/>
                <a:gd name="connsiteY2" fmla="*/ 12727 h 16713"/>
                <a:gd name="connsiteX3" fmla="*/ 14749 w 34791"/>
                <a:gd name="connsiteY3" fmla="*/ 15106 h 16713"/>
                <a:gd name="connsiteX4" fmla="*/ 59 w 34791"/>
                <a:gd name="connsiteY4" fmla="*/ 0 h 1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1" h="16713">
                  <a:moveTo>
                    <a:pt x="0" y="0"/>
                  </a:moveTo>
                  <a:cubicBezTo>
                    <a:pt x="1487" y="178"/>
                    <a:pt x="3033" y="59"/>
                    <a:pt x="4401" y="535"/>
                  </a:cubicBezTo>
                  <a:cubicBezTo>
                    <a:pt x="14749" y="3985"/>
                    <a:pt x="25216" y="7315"/>
                    <a:pt x="34791" y="12727"/>
                  </a:cubicBezTo>
                  <a:cubicBezTo>
                    <a:pt x="28666" y="18020"/>
                    <a:pt x="21588" y="17187"/>
                    <a:pt x="14749" y="15106"/>
                  </a:cubicBezTo>
                  <a:cubicBezTo>
                    <a:pt x="7315" y="12846"/>
                    <a:pt x="1903" y="8029"/>
                    <a:pt x="59" y="0"/>
                  </a:cubicBezTo>
                  <a:close/>
                </a:path>
              </a:pathLst>
            </a:custGeom>
            <a:solidFill>
              <a:srgbClr val="184794">
                <a:alpha val="24000"/>
              </a:srgbClr>
            </a:solidFill>
            <a:ln w="5935" cap="flat">
              <a:noFill/>
              <a:prstDash val="solid"/>
              <a:miter/>
            </a:ln>
          </p:spPr>
          <p:txBody>
            <a:bodyPr rtlCol="0" anchor="ctr"/>
            <a:lstStyle/>
            <a:p>
              <a:endParaRPr lang="es-BO"/>
            </a:p>
          </p:txBody>
        </p:sp>
        <p:sp>
          <p:nvSpPr>
            <p:cNvPr id="535" name="Forma libre: forma 534">
              <a:extLst>
                <a:ext uri="{FF2B5EF4-FFF2-40B4-BE49-F238E27FC236}">
                  <a16:creationId xmlns:a16="http://schemas.microsoft.com/office/drawing/2014/main" id="{306581BA-20F1-BA3F-EF8B-4A2BEEB1AFE6}"/>
                </a:ext>
              </a:extLst>
            </p:cNvPr>
            <p:cNvSpPr/>
            <p:nvPr/>
          </p:nvSpPr>
          <p:spPr>
            <a:xfrm>
              <a:off x="10875865" y="1121483"/>
              <a:ext cx="78964" cy="79783"/>
            </a:xfrm>
            <a:custGeom>
              <a:avLst/>
              <a:gdLst>
                <a:gd name="connsiteX0" fmla="*/ 59 w 78964"/>
                <a:gd name="connsiteY0" fmla="*/ 68782 h 79783"/>
                <a:gd name="connsiteX1" fmla="*/ 654 w 78964"/>
                <a:gd name="connsiteY1" fmla="*/ 63310 h 79783"/>
                <a:gd name="connsiteX2" fmla="*/ 1249 w 78964"/>
                <a:gd name="connsiteY2" fmla="*/ 61110 h 79783"/>
                <a:gd name="connsiteX3" fmla="*/ 25038 w 78964"/>
                <a:gd name="connsiteY3" fmla="*/ 18111 h 79783"/>
                <a:gd name="connsiteX4" fmla="*/ 78920 w 78964"/>
                <a:gd name="connsiteY4" fmla="*/ 269 h 79783"/>
                <a:gd name="connsiteX5" fmla="*/ 78741 w 78964"/>
                <a:gd name="connsiteY5" fmla="*/ 11093 h 79783"/>
                <a:gd name="connsiteX6" fmla="*/ 75768 w 78964"/>
                <a:gd name="connsiteY6" fmla="*/ 38034 h 79783"/>
                <a:gd name="connsiteX7" fmla="*/ 69642 w 78964"/>
                <a:gd name="connsiteY7" fmla="*/ 39105 h 79783"/>
                <a:gd name="connsiteX8" fmla="*/ 41987 w 78964"/>
                <a:gd name="connsiteY8" fmla="*/ 59088 h 79783"/>
                <a:gd name="connsiteX9" fmla="*/ 40501 w 78964"/>
                <a:gd name="connsiteY9" fmla="*/ 61526 h 79783"/>
                <a:gd name="connsiteX10" fmla="*/ 31342 w 78964"/>
                <a:gd name="connsiteY10" fmla="*/ 65035 h 79783"/>
                <a:gd name="connsiteX11" fmla="*/ 2498 w 78964"/>
                <a:gd name="connsiteY11" fmla="*/ 79784 h 79783"/>
                <a:gd name="connsiteX12" fmla="*/ 119 w 78964"/>
                <a:gd name="connsiteY12" fmla="*/ 79546 h 79783"/>
                <a:gd name="connsiteX13" fmla="*/ 0 w 78964"/>
                <a:gd name="connsiteY13" fmla="*/ 76037 h 79783"/>
                <a:gd name="connsiteX14" fmla="*/ 0 w 78964"/>
                <a:gd name="connsiteY14" fmla="*/ 68782 h 7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964" h="79783">
                  <a:moveTo>
                    <a:pt x="59" y="68782"/>
                  </a:moveTo>
                  <a:cubicBezTo>
                    <a:pt x="238" y="66938"/>
                    <a:pt x="476" y="65154"/>
                    <a:pt x="654" y="63310"/>
                  </a:cubicBezTo>
                  <a:cubicBezTo>
                    <a:pt x="833" y="62596"/>
                    <a:pt x="1071" y="61883"/>
                    <a:pt x="1249" y="61110"/>
                  </a:cubicBezTo>
                  <a:cubicBezTo>
                    <a:pt x="3449" y="43565"/>
                    <a:pt x="12013" y="29470"/>
                    <a:pt x="25038" y="18111"/>
                  </a:cubicBezTo>
                  <a:cubicBezTo>
                    <a:pt x="40441" y="4670"/>
                    <a:pt x="58461" y="-1396"/>
                    <a:pt x="78920" y="269"/>
                  </a:cubicBezTo>
                  <a:cubicBezTo>
                    <a:pt x="78920" y="3897"/>
                    <a:pt x="79098" y="7525"/>
                    <a:pt x="78741" y="11093"/>
                  </a:cubicBezTo>
                  <a:cubicBezTo>
                    <a:pt x="77909" y="20074"/>
                    <a:pt x="76779" y="29054"/>
                    <a:pt x="75768" y="38034"/>
                  </a:cubicBezTo>
                  <a:cubicBezTo>
                    <a:pt x="73746" y="38391"/>
                    <a:pt x="71664" y="38807"/>
                    <a:pt x="69642" y="39105"/>
                  </a:cubicBezTo>
                  <a:cubicBezTo>
                    <a:pt x="56974" y="41008"/>
                    <a:pt x="47578" y="47490"/>
                    <a:pt x="41987" y="59088"/>
                  </a:cubicBezTo>
                  <a:lnTo>
                    <a:pt x="40501" y="61526"/>
                  </a:lnTo>
                  <a:cubicBezTo>
                    <a:pt x="37468" y="62656"/>
                    <a:pt x="34256" y="63607"/>
                    <a:pt x="31342" y="65035"/>
                  </a:cubicBezTo>
                  <a:cubicBezTo>
                    <a:pt x="21648" y="69852"/>
                    <a:pt x="12073" y="74848"/>
                    <a:pt x="2498" y="79784"/>
                  </a:cubicBezTo>
                  <a:lnTo>
                    <a:pt x="119" y="79546"/>
                  </a:lnTo>
                  <a:cubicBezTo>
                    <a:pt x="119" y="78357"/>
                    <a:pt x="59" y="77227"/>
                    <a:pt x="0" y="76037"/>
                  </a:cubicBezTo>
                  <a:cubicBezTo>
                    <a:pt x="1963" y="73658"/>
                    <a:pt x="1963" y="71220"/>
                    <a:pt x="0" y="68782"/>
                  </a:cubicBezTo>
                  <a:close/>
                </a:path>
              </a:pathLst>
            </a:custGeom>
            <a:solidFill>
              <a:srgbClr val="184794">
                <a:alpha val="24000"/>
              </a:srgbClr>
            </a:solidFill>
            <a:ln w="5935" cap="flat">
              <a:noFill/>
              <a:prstDash val="solid"/>
              <a:miter/>
            </a:ln>
          </p:spPr>
          <p:txBody>
            <a:bodyPr rtlCol="0" anchor="ctr"/>
            <a:lstStyle/>
            <a:p>
              <a:endParaRPr lang="es-BO"/>
            </a:p>
          </p:txBody>
        </p:sp>
        <p:sp>
          <p:nvSpPr>
            <p:cNvPr id="536" name="Forma libre: forma 535">
              <a:extLst>
                <a:ext uri="{FF2B5EF4-FFF2-40B4-BE49-F238E27FC236}">
                  <a16:creationId xmlns:a16="http://schemas.microsoft.com/office/drawing/2014/main" id="{EB9B2D73-634E-2187-747B-C256F767804C}"/>
                </a:ext>
              </a:extLst>
            </p:cNvPr>
            <p:cNvSpPr/>
            <p:nvPr/>
          </p:nvSpPr>
          <p:spPr>
            <a:xfrm>
              <a:off x="10951633" y="1121753"/>
              <a:ext cx="30747" cy="39965"/>
            </a:xfrm>
            <a:custGeom>
              <a:avLst/>
              <a:gdLst>
                <a:gd name="connsiteX0" fmla="*/ 0 w 30747"/>
                <a:gd name="connsiteY0" fmla="*/ 37765 h 39965"/>
                <a:gd name="connsiteX1" fmla="*/ 2974 w 30747"/>
                <a:gd name="connsiteY1" fmla="*/ 10824 h 39965"/>
                <a:gd name="connsiteX2" fmla="*/ 3152 w 30747"/>
                <a:gd name="connsiteY2" fmla="*/ 0 h 39965"/>
                <a:gd name="connsiteX3" fmla="*/ 29498 w 30747"/>
                <a:gd name="connsiteY3" fmla="*/ 5947 h 39965"/>
                <a:gd name="connsiteX4" fmla="*/ 30747 w 30747"/>
                <a:gd name="connsiteY4" fmla="*/ 7137 h 39965"/>
                <a:gd name="connsiteX5" fmla="*/ 27893 w 30747"/>
                <a:gd name="connsiteY5" fmla="*/ 7791 h 39965"/>
                <a:gd name="connsiteX6" fmla="*/ 27893 w 30747"/>
                <a:gd name="connsiteY6" fmla="*/ 17425 h 39965"/>
                <a:gd name="connsiteX7" fmla="*/ 29677 w 30747"/>
                <a:gd name="connsiteY7" fmla="*/ 32531 h 39965"/>
                <a:gd name="connsiteX8" fmla="*/ 11121 w 30747"/>
                <a:gd name="connsiteY8" fmla="*/ 39965 h 39965"/>
                <a:gd name="connsiteX9" fmla="*/ 9694 w 30747"/>
                <a:gd name="connsiteY9" fmla="*/ 39609 h 39965"/>
                <a:gd name="connsiteX10" fmla="*/ 59 w 30747"/>
                <a:gd name="connsiteY10" fmla="*/ 37705 h 3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47" h="39965">
                  <a:moveTo>
                    <a:pt x="0" y="37765"/>
                  </a:moveTo>
                  <a:cubicBezTo>
                    <a:pt x="1011" y="28785"/>
                    <a:pt x="2141" y="19804"/>
                    <a:pt x="2974" y="10824"/>
                  </a:cubicBezTo>
                  <a:cubicBezTo>
                    <a:pt x="3330" y="7256"/>
                    <a:pt x="3093" y="3628"/>
                    <a:pt x="3152" y="0"/>
                  </a:cubicBezTo>
                  <a:cubicBezTo>
                    <a:pt x="11954" y="1963"/>
                    <a:pt x="20696" y="3925"/>
                    <a:pt x="29498" y="5947"/>
                  </a:cubicBezTo>
                  <a:cubicBezTo>
                    <a:pt x="29974" y="6066"/>
                    <a:pt x="30331" y="6720"/>
                    <a:pt x="30747" y="7137"/>
                  </a:cubicBezTo>
                  <a:cubicBezTo>
                    <a:pt x="29855" y="7315"/>
                    <a:pt x="29022" y="7553"/>
                    <a:pt x="27893" y="7791"/>
                  </a:cubicBezTo>
                  <a:cubicBezTo>
                    <a:pt x="27000" y="11002"/>
                    <a:pt x="27536" y="14214"/>
                    <a:pt x="27893" y="17425"/>
                  </a:cubicBezTo>
                  <a:cubicBezTo>
                    <a:pt x="28428" y="22481"/>
                    <a:pt x="29082" y="27536"/>
                    <a:pt x="29677" y="32531"/>
                  </a:cubicBezTo>
                  <a:cubicBezTo>
                    <a:pt x="23492" y="35029"/>
                    <a:pt x="17306" y="37468"/>
                    <a:pt x="11121" y="39965"/>
                  </a:cubicBezTo>
                  <a:cubicBezTo>
                    <a:pt x="10646" y="39787"/>
                    <a:pt x="10170" y="39668"/>
                    <a:pt x="9694" y="39609"/>
                  </a:cubicBezTo>
                  <a:cubicBezTo>
                    <a:pt x="6482" y="38954"/>
                    <a:pt x="3271" y="38360"/>
                    <a:pt x="59" y="37705"/>
                  </a:cubicBezTo>
                  <a:close/>
                </a:path>
              </a:pathLst>
            </a:custGeom>
            <a:solidFill>
              <a:srgbClr val="3499D2">
                <a:alpha val="24000"/>
              </a:srgbClr>
            </a:solidFill>
            <a:ln w="5935" cap="flat">
              <a:noFill/>
              <a:prstDash val="solid"/>
              <a:miter/>
            </a:ln>
          </p:spPr>
          <p:txBody>
            <a:bodyPr rtlCol="0" anchor="ctr"/>
            <a:lstStyle/>
            <a:p>
              <a:endParaRPr lang="es-BO"/>
            </a:p>
          </p:txBody>
        </p:sp>
        <p:sp>
          <p:nvSpPr>
            <p:cNvPr id="537" name="Forma libre: forma 536">
              <a:extLst>
                <a:ext uri="{FF2B5EF4-FFF2-40B4-BE49-F238E27FC236}">
                  <a16:creationId xmlns:a16="http://schemas.microsoft.com/office/drawing/2014/main" id="{0A8242AE-4B28-AA61-AC03-97088DB355F4}"/>
                </a:ext>
              </a:extLst>
            </p:cNvPr>
            <p:cNvSpPr/>
            <p:nvPr/>
          </p:nvSpPr>
          <p:spPr>
            <a:xfrm>
              <a:off x="10825789" y="1219049"/>
              <a:ext cx="36099" cy="38181"/>
            </a:xfrm>
            <a:custGeom>
              <a:avLst/>
              <a:gdLst>
                <a:gd name="connsiteX0" fmla="*/ 0 w 36099"/>
                <a:gd name="connsiteY0" fmla="*/ 16771 h 38181"/>
                <a:gd name="connsiteX1" fmla="*/ 14630 w 36099"/>
                <a:gd name="connsiteY1" fmla="*/ 6185 h 38181"/>
                <a:gd name="connsiteX2" fmla="*/ 23492 w 36099"/>
                <a:gd name="connsiteY2" fmla="*/ 0 h 38181"/>
                <a:gd name="connsiteX3" fmla="*/ 25573 w 36099"/>
                <a:gd name="connsiteY3" fmla="*/ 238 h 38181"/>
                <a:gd name="connsiteX4" fmla="*/ 36100 w 36099"/>
                <a:gd name="connsiteY4" fmla="*/ 19210 h 38181"/>
                <a:gd name="connsiteX5" fmla="*/ 35446 w 36099"/>
                <a:gd name="connsiteY5" fmla="*/ 21529 h 38181"/>
                <a:gd name="connsiteX6" fmla="*/ 20518 w 36099"/>
                <a:gd name="connsiteY6" fmla="*/ 30688 h 38181"/>
                <a:gd name="connsiteX7" fmla="*/ 7612 w 36099"/>
                <a:gd name="connsiteY7" fmla="*/ 38181 h 38181"/>
                <a:gd name="connsiteX8" fmla="*/ 8207 w 36099"/>
                <a:gd name="connsiteY8" fmla="*/ 33840 h 38181"/>
                <a:gd name="connsiteX9" fmla="*/ 1903 w 36099"/>
                <a:gd name="connsiteY9" fmla="*/ 18496 h 38181"/>
                <a:gd name="connsiteX10" fmla="*/ 0 w 36099"/>
                <a:gd name="connsiteY10" fmla="*/ 16712 h 3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99" h="38181">
                  <a:moveTo>
                    <a:pt x="0" y="16771"/>
                  </a:moveTo>
                  <a:cubicBezTo>
                    <a:pt x="4877" y="13262"/>
                    <a:pt x="9753" y="9694"/>
                    <a:pt x="14630" y="6185"/>
                  </a:cubicBezTo>
                  <a:cubicBezTo>
                    <a:pt x="17544" y="4104"/>
                    <a:pt x="20577" y="2082"/>
                    <a:pt x="23492" y="0"/>
                  </a:cubicBezTo>
                  <a:lnTo>
                    <a:pt x="25573" y="238"/>
                  </a:lnTo>
                  <a:cubicBezTo>
                    <a:pt x="29796" y="6185"/>
                    <a:pt x="33721" y="12251"/>
                    <a:pt x="36100" y="19210"/>
                  </a:cubicBezTo>
                  <a:cubicBezTo>
                    <a:pt x="35862" y="19983"/>
                    <a:pt x="35624" y="20756"/>
                    <a:pt x="35446" y="21529"/>
                  </a:cubicBezTo>
                  <a:cubicBezTo>
                    <a:pt x="29736" y="23373"/>
                    <a:pt x="25157" y="27238"/>
                    <a:pt x="20518" y="30688"/>
                  </a:cubicBezTo>
                  <a:cubicBezTo>
                    <a:pt x="16474" y="33721"/>
                    <a:pt x="12251" y="36278"/>
                    <a:pt x="7612" y="38181"/>
                  </a:cubicBezTo>
                  <a:cubicBezTo>
                    <a:pt x="7791" y="36754"/>
                    <a:pt x="8029" y="35267"/>
                    <a:pt x="8207" y="33840"/>
                  </a:cubicBezTo>
                  <a:cubicBezTo>
                    <a:pt x="8980" y="27536"/>
                    <a:pt x="7375" y="22243"/>
                    <a:pt x="1903" y="18496"/>
                  </a:cubicBezTo>
                  <a:cubicBezTo>
                    <a:pt x="1189" y="18020"/>
                    <a:pt x="595" y="17306"/>
                    <a:pt x="0" y="16712"/>
                  </a:cubicBezTo>
                  <a:close/>
                </a:path>
              </a:pathLst>
            </a:custGeom>
            <a:solidFill>
              <a:srgbClr val="191A37">
                <a:alpha val="24000"/>
              </a:srgbClr>
            </a:solidFill>
            <a:ln w="5935" cap="flat">
              <a:noFill/>
              <a:prstDash val="solid"/>
              <a:miter/>
            </a:ln>
          </p:spPr>
          <p:txBody>
            <a:bodyPr rtlCol="0" anchor="ctr"/>
            <a:lstStyle/>
            <a:p>
              <a:endParaRPr lang="es-BO"/>
            </a:p>
          </p:txBody>
        </p:sp>
        <p:sp>
          <p:nvSpPr>
            <p:cNvPr id="538" name="Forma libre: forma 537">
              <a:extLst>
                <a:ext uri="{FF2B5EF4-FFF2-40B4-BE49-F238E27FC236}">
                  <a16:creationId xmlns:a16="http://schemas.microsoft.com/office/drawing/2014/main" id="{C2DBA7EC-D028-9BB0-C684-1019D4C4D4B8}"/>
                </a:ext>
              </a:extLst>
            </p:cNvPr>
            <p:cNvSpPr/>
            <p:nvPr/>
          </p:nvSpPr>
          <p:spPr>
            <a:xfrm>
              <a:off x="10851362" y="1200970"/>
              <a:ext cx="31817" cy="37289"/>
            </a:xfrm>
            <a:custGeom>
              <a:avLst/>
              <a:gdLst>
                <a:gd name="connsiteX0" fmla="*/ 10527 w 31817"/>
                <a:gd name="connsiteY0" fmla="*/ 37289 h 37289"/>
                <a:gd name="connsiteX1" fmla="*/ 0 w 31817"/>
                <a:gd name="connsiteY1" fmla="*/ 18258 h 37289"/>
                <a:gd name="connsiteX2" fmla="*/ 20042 w 31817"/>
                <a:gd name="connsiteY2" fmla="*/ 5115 h 37289"/>
                <a:gd name="connsiteX3" fmla="*/ 24562 w 31817"/>
                <a:gd name="connsiteY3" fmla="*/ 0 h 37289"/>
                <a:gd name="connsiteX4" fmla="*/ 26941 w 31817"/>
                <a:gd name="connsiteY4" fmla="*/ 238 h 37289"/>
                <a:gd name="connsiteX5" fmla="*/ 25514 w 31817"/>
                <a:gd name="connsiteY5" fmla="*/ 7018 h 37289"/>
                <a:gd name="connsiteX6" fmla="*/ 31818 w 31817"/>
                <a:gd name="connsiteY6" fmla="*/ 25335 h 37289"/>
                <a:gd name="connsiteX7" fmla="*/ 31818 w 31817"/>
                <a:gd name="connsiteY7" fmla="*/ 27119 h 37289"/>
                <a:gd name="connsiteX8" fmla="*/ 19983 w 31817"/>
                <a:gd name="connsiteY8" fmla="*/ 32650 h 37289"/>
                <a:gd name="connsiteX9" fmla="*/ 10586 w 31817"/>
                <a:gd name="connsiteY9" fmla="*/ 37289 h 3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17" h="37289">
                  <a:moveTo>
                    <a:pt x="10527" y="37289"/>
                  </a:moveTo>
                  <a:cubicBezTo>
                    <a:pt x="8207" y="30331"/>
                    <a:pt x="4282" y="24205"/>
                    <a:pt x="0" y="18258"/>
                  </a:cubicBezTo>
                  <a:cubicBezTo>
                    <a:pt x="5888" y="12727"/>
                    <a:pt x="13322" y="9397"/>
                    <a:pt x="20042" y="5115"/>
                  </a:cubicBezTo>
                  <a:cubicBezTo>
                    <a:pt x="22124" y="3806"/>
                    <a:pt x="24086" y="2617"/>
                    <a:pt x="24562" y="0"/>
                  </a:cubicBezTo>
                  <a:cubicBezTo>
                    <a:pt x="25335" y="59"/>
                    <a:pt x="26168" y="178"/>
                    <a:pt x="26941" y="238"/>
                  </a:cubicBezTo>
                  <a:cubicBezTo>
                    <a:pt x="25692" y="2319"/>
                    <a:pt x="25097" y="4520"/>
                    <a:pt x="25514" y="7018"/>
                  </a:cubicBezTo>
                  <a:cubicBezTo>
                    <a:pt x="26465" y="13500"/>
                    <a:pt x="27952" y="19804"/>
                    <a:pt x="31818" y="25335"/>
                  </a:cubicBezTo>
                  <a:cubicBezTo>
                    <a:pt x="31758" y="25930"/>
                    <a:pt x="31758" y="26525"/>
                    <a:pt x="31818" y="27119"/>
                  </a:cubicBezTo>
                  <a:cubicBezTo>
                    <a:pt x="27893" y="28963"/>
                    <a:pt x="23908" y="30807"/>
                    <a:pt x="19983" y="32650"/>
                  </a:cubicBezTo>
                  <a:cubicBezTo>
                    <a:pt x="16831" y="34137"/>
                    <a:pt x="13679" y="35743"/>
                    <a:pt x="10586" y="37289"/>
                  </a:cubicBezTo>
                  <a:close/>
                </a:path>
              </a:pathLst>
            </a:custGeom>
            <a:solidFill>
              <a:srgbClr val="1661A6">
                <a:alpha val="24000"/>
              </a:srgbClr>
            </a:solidFill>
            <a:ln w="5935" cap="flat">
              <a:noFill/>
              <a:prstDash val="solid"/>
              <a:miter/>
            </a:ln>
          </p:spPr>
          <p:txBody>
            <a:bodyPr rtlCol="0" anchor="ctr"/>
            <a:lstStyle/>
            <a:p>
              <a:endParaRPr lang="es-BO"/>
            </a:p>
          </p:txBody>
        </p:sp>
        <p:sp>
          <p:nvSpPr>
            <p:cNvPr id="539" name="Forma libre: forma 538">
              <a:extLst>
                <a:ext uri="{FF2B5EF4-FFF2-40B4-BE49-F238E27FC236}">
                  <a16:creationId xmlns:a16="http://schemas.microsoft.com/office/drawing/2014/main" id="{E69664BB-3E43-2157-5D37-DC106849DA60}"/>
                </a:ext>
              </a:extLst>
            </p:cNvPr>
            <p:cNvSpPr/>
            <p:nvPr/>
          </p:nvSpPr>
          <p:spPr>
            <a:xfrm>
              <a:off x="10978978" y="1128889"/>
              <a:ext cx="25526" cy="25454"/>
            </a:xfrm>
            <a:custGeom>
              <a:avLst/>
              <a:gdLst>
                <a:gd name="connsiteX0" fmla="*/ 2272 w 25526"/>
                <a:gd name="connsiteY0" fmla="*/ 25395 h 25454"/>
                <a:gd name="connsiteX1" fmla="*/ 488 w 25526"/>
                <a:gd name="connsiteY1" fmla="*/ 10289 h 25454"/>
                <a:gd name="connsiteX2" fmla="*/ 488 w 25526"/>
                <a:gd name="connsiteY2" fmla="*/ 654 h 25454"/>
                <a:gd name="connsiteX3" fmla="*/ 3343 w 25526"/>
                <a:gd name="connsiteY3" fmla="*/ 0 h 25454"/>
                <a:gd name="connsiteX4" fmla="*/ 25526 w 25526"/>
                <a:gd name="connsiteY4" fmla="*/ 17842 h 25454"/>
                <a:gd name="connsiteX5" fmla="*/ 2213 w 25526"/>
                <a:gd name="connsiteY5" fmla="*/ 25454 h 2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6" h="25454">
                  <a:moveTo>
                    <a:pt x="2272" y="25395"/>
                  </a:moveTo>
                  <a:cubicBezTo>
                    <a:pt x="1678" y="20340"/>
                    <a:pt x="1023" y="15284"/>
                    <a:pt x="488" y="10289"/>
                  </a:cubicBezTo>
                  <a:cubicBezTo>
                    <a:pt x="131" y="7077"/>
                    <a:pt x="-404" y="3806"/>
                    <a:pt x="488" y="654"/>
                  </a:cubicBezTo>
                  <a:cubicBezTo>
                    <a:pt x="1618" y="357"/>
                    <a:pt x="2510" y="178"/>
                    <a:pt x="3343" y="0"/>
                  </a:cubicBezTo>
                  <a:cubicBezTo>
                    <a:pt x="11491" y="5055"/>
                    <a:pt x="19638" y="10051"/>
                    <a:pt x="25526" y="17842"/>
                  </a:cubicBezTo>
                  <a:cubicBezTo>
                    <a:pt x="17735" y="20399"/>
                    <a:pt x="10004" y="22897"/>
                    <a:pt x="2213" y="25454"/>
                  </a:cubicBezTo>
                  <a:close/>
                </a:path>
              </a:pathLst>
            </a:custGeom>
            <a:solidFill>
              <a:srgbClr val="184794">
                <a:alpha val="24000"/>
              </a:srgbClr>
            </a:solidFill>
            <a:ln w="5935" cap="flat">
              <a:noFill/>
              <a:prstDash val="solid"/>
              <a:miter/>
            </a:ln>
          </p:spPr>
          <p:txBody>
            <a:bodyPr rtlCol="0" anchor="ctr"/>
            <a:lstStyle/>
            <a:p>
              <a:endParaRPr lang="es-BO"/>
            </a:p>
          </p:txBody>
        </p:sp>
        <p:sp>
          <p:nvSpPr>
            <p:cNvPr id="540" name="Forma libre: forma 539">
              <a:extLst>
                <a:ext uri="{FF2B5EF4-FFF2-40B4-BE49-F238E27FC236}">
                  <a16:creationId xmlns:a16="http://schemas.microsoft.com/office/drawing/2014/main" id="{8CF42977-A08D-2515-9136-9D146C671CC0}"/>
                </a:ext>
              </a:extLst>
            </p:cNvPr>
            <p:cNvSpPr/>
            <p:nvPr/>
          </p:nvSpPr>
          <p:spPr>
            <a:xfrm>
              <a:off x="10830666" y="1169152"/>
              <a:ext cx="25031" cy="28784"/>
            </a:xfrm>
            <a:custGeom>
              <a:avLst/>
              <a:gdLst>
                <a:gd name="connsiteX0" fmla="*/ 0 w 25031"/>
                <a:gd name="connsiteY0" fmla="*/ 28130 h 28784"/>
                <a:gd name="connsiteX1" fmla="*/ 11359 w 25031"/>
                <a:gd name="connsiteY1" fmla="*/ 12370 h 28784"/>
                <a:gd name="connsiteX2" fmla="*/ 19864 w 25031"/>
                <a:gd name="connsiteY2" fmla="*/ 0 h 28784"/>
                <a:gd name="connsiteX3" fmla="*/ 22837 w 25031"/>
                <a:gd name="connsiteY3" fmla="*/ 1427 h 28784"/>
                <a:gd name="connsiteX4" fmla="*/ 7137 w 25031"/>
                <a:gd name="connsiteY4" fmla="*/ 28785 h 28784"/>
                <a:gd name="connsiteX5" fmla="*/ 0 w 25031"/>
                <a:gd name="connsiteY5" fmla="*/ 28071 h 2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31" h="28784">
                  <a:moveTo>
                    <a:pt x="0" y="28130"/>
                  </a:moveTo>
                  <a:cubicBezTo>
                    <a:pt x="2438" y="21945"/>
                    <a:pt x="7791" y="17782"/>
                    <a:pt x="11359" y="12370"/>
                  </a:cubicBezTo>
                  <a:cubicBezTo>
                    <a:pt x="14095" y="8207"/>
                    <a:pt x="17009" y="4163"/>
                    <a:pt x="19864" y="0"/>
                  </a:cubicBezTo>
                  <a:cubicBezTo>
                    <a:pt x="20875" y="476"/>
                    <a:pt x="22421" y="654"/>
                    <a:pt x="22837" y="1427"/>
                  </a:cubicBezTo>
                  <a:cubicBezTo>
                    <a:pt x="29379" y="13381"/>
                    <a:pt x="20458" y="28785"/>
                    <a:pt x="7137" y="28785"/>
                  </a:cubicBezTo>
                  <a:cubicBezTo>
                    <a:pt x="4758" y="28785"/>
                    <a:pt x="2379" y="28309"/>
                    <a:pt x="0" y="28071"/>
                  </a:cubicBezTo>
                  <a:close/>
                </a:path>
              </a:pathLst>
            </a:custGeom>
            <a:solidFill>
              <a:srgbClr val="184794">
                <a:alpha val="24000"/>
              </a:srgbClr>
            </a:solidFill>
            <a:ln w="5935" cap="flat">
              <a:noFill/>
              <a:prstDash val="solid"/>
              <a:miter/>
            </a:ln>
          </p:spPr>
          <p:txBody>
            <a:bodyPr rtlCol="0" anchor="ctr"/>
            <a:lstStyle/>
            <a:p>
              <a:endParaRPr lang="es-BO"/>
            </a:p>
          </p:txBody>
        </p:sp>
        <p:sp>
          <p:nvSpPr>
            <p:cNvPr id="541" name="Forma libre: forma 540">
              <a:extLst>
                <a:ext uri="{FF2B5EF4-FFF2-40B4-BE49-F238E27FC236}">
                  <a16:creationId xmlns:a16="http://schemas.microsoft.com/office/drawing/2014/main" id="{1546AC66-AF0F-B32B-FD9B-A36331B3B6D1}"/>
                </a:ext>
              </a:extLst>
            </p:cNvPr>
            <p:cNvSpPr/>
            <p:nvPr/>
          </p:nvSpPr>
          <p:spPr>
            <a:xfrm>
              <a:off x="10977979" y="1092849"/>
              <a:ext cx="9753" cy="26465"/>
            </a:xfrm>
            <a:custGeom>
              <a:avLst/>
              <a:gdLst>
                <a:gd name="connsiteX0" fmla="*/ 0 w 9753"/>
                <a:gd name="connsiteY0" fmla="*/ 17782 h 26465"/>
                <a:gd name="connsiteX1" fmla="*/ 297 w 9753"/>
                <a:gd name="connsiteY1" fmla="*/ 4341 h 26465"/>
                <a:gd name="connsiteX2" fmla="*/ 952 w 9753"/>
                <a:gd name="connsiteY2" fmla="*/ 0 h 26465"/>
                <a:gd name="connsiteX3" fmla="*/ 9753 w 9753"/>
                <a:gd name="connsiteY3" fmla="*/ 26465 h 26465"/>
                <a:gd name="connsiteX4" fmla="*/ 0 w 9753"/>
                <a:gd name="connsiteY4" fmla="*/ 17782 h 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 h="26465">
                  <a:moveTo>
                    <a:pt x="0" y="17782"/>
                  </a:moveTo>
                  <a:cubicBezTo>
                    <a:pt x="59" y="13322"/>
                    <a:pt x="119" y="8802"/>
                    <a:pt x="297" y="4341"/>
                  </a:cubicBezTo>
                  <a:cubicBezTo>
                    <a:pt x="297" y="2914"/>
                    <a:pt x="714" y="1427"/>
                    <a:pt x="952" y="0"/>
                  </a:cubicBezTo>
                  <a:cubicBezTo>
                    <a:pt x="7077" y="7434"/>
                    <a:pt x="9099" y="16117"/>
                    <a:pt x="9753" y="26465"/>
                  </a:cubicBezTo>
                  <a:cubicBezTo>
                    <a:pt x="5055" y="24146"/>
                    <a:pt x="2736" y="20696"/>
                    <a:pt x="0" y="17782"/>
                  </a:cubicBezTo>
                  <a:close/>
                </a:path>
              </a:pathLst>
            </a:custGeom>
            <a:solidFill>
              <a:srgbClr val="184794">
                <a:alpha val="24000"/>
              </a:srgbClr>
            </a:solidFill>
            <a:ln w="5935" cap="flat">
              <a:noFill/>
              <a:prstDash val="solid"/>
              <a:miter/>
            </a:ln>
          </p:spPr>
          <p:txBody>
            <a:bodyPr rtlCol="0" anchor="ctr"/>
            <a:lstStyle/>
            <a:p>
              <a:endParaRPr lang="es-BO"/>
            </a:p>
          </p:txBody>
        </p:sp>
        <p:sp>
          <p:nvSpPr>
            <p:cNvPr id="542" name="Forma libre: forma 541">
              <a:extLst>
                <a:ext uri="{FF2B5EF4-FFF2-40B4-BE49-F238E27FC236}">
                  <a16:creationId xmlns:a16="http://schemas.microsoft.com/office/drawing/2014/main" id="{4DA44E4D-5F46-FC2A-BF94-245F2496CDA8}"/>
                </a:ext>
              </a:extLst>
            </p:cNvPr>
            <p:cNvSpPr/>
            <p:nvPr/>
          </p:nvSpPr>
          <p:spPr>
            <a:xfrm>
              <a:off x="10875924" y="1190265"/>
              <a:ext cx="1449" cy="7255"/>
            </a:xfrm>
            <a:custGeom>
              <a:avLst/>
              <a:gdLst>
                <a:gd name="connsiteX0" fmla="*/ 0 w 1449"/>
                <a:gd name="connsiteY0" fmla="*/ 0 h 7255"/>
                <a:gd name="connsiteX1" fmla="*/ 0 w 1449"/>
                <a:gd name="connsiteY1" fmla="*/ 7256 h 7255"/>
                <a:gd name="connsiteX2" fmla="*/ 0 w 1449"/>
                <a:gd name="connsiteY2" fmla="*/ 0 h 7255"/>
              </a:gdLst>
              <a:ahLst/>
              <a:cxnLst>
                <a:cxn ang="0">
                  <a:pos x="connsiteX0" y="connsiteY0"/>
                </a:cxn>
                <a:cxn ang="0">
                  <a:pos x="connsiteX1" y="connsiteY1"/>
                </a:cxn>
                <a:cxn ang="0">
                  <a:pos x="connsiteX2" y="connsiteY2"/>
                </a:cxn>
              </a:cxnLst>
              <a:rect l="l" t="t" r="r" b="b"/>
              <a:pathLst>
                <a:path w="1449" h="7255">
                  <a:moveTo>
                    <a:pt x="0" y="0"/>
                  </a:moveTo>
                  <a:cubicBezTo>
                    <a:pt x="1963" y="2438"/>
                    <a:pt x="1903" y="4817"/>
                    <a:pt x="0" y="7256"/>
                  </a:cubicBezTo>
                  <a:cubicBezTo>
                    <a:pt x="0" y="4817"/>
                    <a:pt x="0" y="2438"/>
                    <a:pt x="0"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543" name="Forma libre: forma 542">
              <a:extLst>
                <a:ext uri="{FF2B5EF4-FFF2-40B4-BE49-F238E27FC236}">
                  <a16:creationId xmlns:a16="http://schemas.microsoft.com/office/drawing/2014/main" id="{09DE4007-B0DF-339F-B40B-A42566883B1C}"/>
                </a:ext>
              </a:extLst>
            </p:cNvPr>
            <p:cNvSpPr/>
            <p:nvPr/>
          </p:nvSpPr>
          <p:spPr>
            <a:xfrm>
              <a:off x="10949730" y="1104803"/>
              <a:ext cx="6720" cy="2171"/>
            </a:xfrm>
            <a:custGeom>
              <a:avLst/>
              <a:gdLst>
                <a:gd name="connsiteX0" fmla="*/ 0 w 6720"/>
                <a:gd name="connsiteY0" fmla="*/ 1903 h 2171"/>
                <a:gd name="connsiteX1" fmla="*/ 6720 w 6720"/>
                <a:gd name="connsiteY1" fmla="*/ 0 h 2171"/>
                <a:gd name="connsiteX2" fmla="*/ 0 w 6720"/>
                <a:gd name="connsiteY2" fmla="*/ 1903 h 2171"/>
              </a:gdLst>
              <a:ahLst/>
              <a:cxnLst>
                <a:cxn ang="0">
                  <a:pos x="connsiteX0" y="connsiteY0"/>
                </a:cxn>
                <a:cxn ang="0">
                  <a:pos x="connsiteX1" y="connsiteY1"/>
                </a:cxn>
                <a:cxn ang="0">
                  <a:pos x="connsiteX2" y="connsiteY2"/>
                </a:cxn>
              </a:cxnLst>
              <a:rect l="l" t="t" r="r" b="b"/>
              <a:pathLst>
                <a:path w="6720" h="2171">
                  <a:moveTo>
                    <a:pt x="0" y="1903"/>
                  </a:moveTo>
                  <a:cubicBezTo>
                    <a:pt x="2260" y="1249"/>
                    <a:pt x="4460" y="654"/>
                    <a:pt x="6720" y="0"/>
                  </a:cubicBezTo>
                  <a:cubicBezTo>
                    <a:pt x="5174" y="3152"/>
                    <a:pt x="2438" y="1963"/>
                    <a:pt x="0" y="1903"/>
                  </a:cubicBezTo>
                  <a:close/>
                </a:path>
              </a:pathLst>
            </a:custGeom>
            <a:solidFill>
              <a:srgbClr val="1F79B2">
                <a:alpha val="24000"/>
              </a:srgbClr>
            </a:solidFill>
            <a:ln w="5935" cap="flat">
              <a:noFill/>
              <a:prstDash val="solid"/>
              <a:miter/>
            </a:ln>
          </p:spPr>
          <p:txBody>
            <a:bodyPr rtlCol="0" anchor="ctr"/>
            <a:lstStyle/>
            <a:p>
              <a:endParaRPr lang="es-BO"/>
            </a:p>
          </p:txBody>
        </p:sp>
        <p:sp>
          <p:nvSpPr>
            <p:cNvPr id="544" name="Forma libre: forma 543">
              <a:extLst>
                <a:ext uri="{FF2B5EF4-FFF2-40B4-BE49-F238E27FC236}">
                  <a16:creationId xmlns:a16="http://schemas.microsoft.com/office/drawing/2014/main" id="{74778DB5-E5E6-5965-C01E-8EB28AEDABB2}"/>
                </a:ext>
              </a:extLst>
            </p:cNvPr>
            <p:cNvSpPr/>
            <p:nvPr/>
          </p:nvSpPr>
          <p:spPr>
            <a:xfrm>
              <a:off x="10876519" y="1182593"/>
              <a:ext cx="594" cy="2200"/>
            </a:xfrm>
            <a:custGeom>
              <a:avLst/>
              <a:gdLst>
                <a:gd name="connsiteX0" fmla="*/ 595 w 594"/>
                <a:gd name="connsiteY0" fmla="*/ 0 h 2200"/>
                <a:gd name="connsiteX1" fmla="*/ 0 w 594"/>
                <a:gd name="connsiteY1" fmla="*/ 2201 h 2200"/>
                <a:gd name="connsiteX2" fmla="*/ 595 w 594"/>
                <a:gd name="connsiteY2" fmla="*/ 0 h 2200"/>
              </a:gdLst>
              <a:ahLst/>
              <a:cxnLst>
                <a:cxn ang="0">
                  <a:pos x="connsiteX0" y="connsiteY0"/>
                </a:cxn>
                <a:cxn ang="0">
                  <a:pos x="connsiteX1" y="connsiteY1"/>
                </a:cxn>
                <a:cxn ang="0">
                  <a:pos x="connsiteX2" y="connsiteY2"/>
                </a:cxn>
              </a:cxnLst>
              <a:rect l="l" t="t" r="r" b="b"/>
              <a:pathLst>
                <a:path w="594" h="2200">
                  <a:moveTo>
                    <a:pt x="595" y="0"/>
                  </a:moveTo>
                  <a:cubicBezTo>
                    <a:pt x="416" y="714"/>
                    <a:pt x="178" y="1487"/>
                    <a:pt x="0" y="2201"/>
                  </a:cubicBezTo>
                  <a:cubicBezTo>
                    <a:pt x="178" y="1487"/>
                    <a:pt x="416" y="773"/>
                    <a:pt x="595"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545" name="Forma libre: forma 544">
              <a:extLst>
                <a:ext uri="{FF2B5EF4-FFF2-40B4-BE49-F238E27FC236}">
                  <a16:creationId xmlns:a16="http://schemas.microsoft.com/office/drawing/2014/main" id="{74A0CB99-B6DB-9216-B699-957BD9EF916E}"/>
                </a:ext>
              </a:extLst>
            </p:cNvPr>
            <p:cNvSpPr/>
            <p:nvPr/>
          </p:nvSpPr>
          <p:spPr>
            <a:xfrm>
              <a:off x="10913868" y="1226008"/>
              <a:ext cx="115673" cy="56128"/>
            </a:xfrm>
            <a:custGeom>
              <a:avLst/>
              <a:gdLst>
                <a:gd name="connsiteX0" fmla="*/ 82250 w 115673"/>
                <a:gd name="connsiteY0" fmla="*/ 39965 h 56128"/>
                <a:gd name="connsiteX1" fmla="*/ 57688 w 115673"/>
                <a:gd name="connsiteY1" fmla="*/ 48946 h 56128"/>
                <a:gd name="connsiteX2" fmla="*/ 25930 w 115673"/>
                <a:gd name="connsiteY2" fmla="*/ 54417 h 56128"/>
                <a:gd name="connsiteX3" fmla="*/ 9753 w 115673"/>
                <a:gd name="connsiteY3" fmla="*/ 55785 h 56128"/>
                <a:gd name="connsiteX4" fmla="*/ 0 w 115673"/>
                <a:gd name="connsiteY4" fmla="*/ 55071 h 56128"/>
                <a:gd name="connsiteX5" fmla="*/ 4460 w 115673"/>
                <a:gd name="connsiteY5" fmla="*/ 53287 h 56128"/>
                <a:gd name="connsiteX6" fmla="*/ 10705 w 115673"/>
                <a:gd name="connsiteY6" fmla="*/ 38716 h 56128"/>
                <a:gd name="connsiteX7" fmla="*/ 12013 w 115673"/>
                <a:gd name="connsiteY7" fmla="*/ 38419 h 56128"/>
                <a:gd name="connsiteX8" fmla="*/ 62149 w 115673"/>
                <a:gd name="connsiteY8" fmla="*/ 37527 h 56128"/>
                <a:gd name="connsiteX9" fmla="*/ 101460 w 115673"/>
                <a:gd name="connsiteY9" fmla="*/ 178 h 56128"/>
                <a:gd name="connsiteX10" fmla="*/ 102530 w 115673"/>
                <a:gd name="connsiteY10" fmla="*/ 0 h 56128"/>
                <a:gd name="connsiteX11" fmla="*/ 115674 w 115673"/>
                <a:gd name="connsiteY11" fmla="*/ 4104 h 56128"/>
                <a:gd name="connsiteX12" fmla="*/ 115674 w 115673"/>
                <a:gd name="connsiteY12" fmla="*/ 6780 h 56128"/>
                <a:gd name="connsiteX13" fmla="*/ 110202 w 115673"/>
                <a:gd name="connsiteY13" fmla="*/ 13798 h 56128"/>
                <a:gd name="connsiteX14" fmla="*/ 90219 w 115673"/>
                <a:gd name="connsiteY14" fmla="*/ 33899 h 56128"/>
                <a:gd name="connsiteX15" fmla="*/ 86532 w 115673"/>
                <a:gd name="connsiteY15" fmla="*/ 38419 h 56128"/>
                <a:gd name="connsiteX16" fmla="*/ 86592 w 115673"/>
                <a:gd name="connsiteY16" fmla="*/ 38419 h 56128"/>
                <a:gd name="connsiteX17" fmla="*/ 82191 w 115673"/>
                <a:gd name="connsiteY17" fmla="*/ 39965 h 5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673" h="56128">
                  <a:moveTo>
                    <a:pt x="82250" y="39965"/>
                  </a:moveTo>
                  <a:cubicBezTo>
                    <a:pt x="74102" y="42998"/>
                    <a:pt x="65955" y="46210"/>
                    <a:pt x="57688" y="48946"/>
                  </a:cubicBezTo>
                  <a:cubicBezTo>
                    <a:pt x="47399" y="52276"/>
                    <a:pt x="36813" y="54239"/>
                    <a:pt x="25930" y="54417"/>
                  </a:cubicBezTo>
                  <a:cubicBezTo>
                    <a:pt x="20518" y="54536"/>
                    <a:pt x="15106" y="55131"/>
                    <a:pt x="9753" y="55785"/>
                  </a:cubicBezTo>
                  <a:cubicBezTo>
                    <a:pt x="6423" y="56201"/>
                    <a:pt x="3152" y="56499"/>
                    <a:pt x="0" y="55071"/>
                  </a:cubicBezTo>
                  <a:cubicBezTo>
                    <a:pt x="1665" y="55071"/>
                    <a:pt x="3152" y="55369"/>
                    <a:pt x="4460" y="53287"/>
                  </a:cubicBezTo>
                  <a:cubicBezTo>
                    <a:pt x="7315" y="48708"/>
                    <a:pt x="9634" y="44010"/>
                    <a:pt x="10705" y="38716"/>
                  </a:cubicBezTo>
                  <a:cubicBezTo>
                    <a:pt x="11121" y="38598"/>
                    <a:pt x="11597" y="38479"/>
                    <a:pt x="12013" y="38419"/>
                  </a:cubicBezTo>
                  <a:cubicBezTo>
                    <a:pt x="28844" y="44188"/>
                    <a:pt x="45615" y="44188"/>
                    <a:pt x="62149" y="37527"/>
                  </a:cubicBezTo>
                  <a:cubicBezTo>
                    <a:pt x="80050" y="30271"/>
                    <a:pt x="93788" y="18377"/>
                    <a:pt x="101460" y="178"/>
                  </a:cubicBezTo>
                  <a:cubicBezTo>
                    <a:pt x="101817" y="59"/>
                    <a:pt x="102173" y="0"/>
                    <a:pt x="102530" y="0"/>
                  </a:cubicBezTo>
                  <a:cubicBezTo>
                    <a:pt x="106634" y="2319"/>
                    <a:pt x="110678" y="4817"/>
                    <a:pt x="115674" y="4104"/>
                  </a:cubicBezTo>
                  <a:lnTo>
                    <a:pt x="115674" y="6780"/>
                  </a:lnTo>
                  <a:cubicBezTo>
                    <a:pt x="113830" y="9099"/>
                    <a:pt x="111986" y="11419"/>
                    <a:pt x="110202" y="13798"/>
                  </a:cubicBezTo>
                  <a:cubicBezTo>
                    <a:pt x="104433" y="21351"/>
                    <a:pt x="97951" y="28249"/>
                    <a:pt x="90219" y="33899"/>
                  </a:cubicBezTo>
                  <a:cubicBezTo>
                    <a:pt x="88673" y="35029"/>
                    <a:pt x="86354" y="35802"/>
                    <a:pt x="86532" y="38419"/>
                  </a:cubicBezTo>
                  <a:lnTo>
                    <a:pt x="86592" y="38419"/>
                  </a:lnTo>
                  <a:cubicBezTo>
                    <a:pt x="84570" y="37349"/>
                    <a:pt x="83380" y="38657"/>
                    <a:pt x="82191" y="39965"/>
                  </a:cubicBezTo>
                  <a:close/>
                </a:path>
              </a:pathLst>
            </a:custGeom>
            <a:solidFill>
              <a:srgbClr val="38ADD7">
                <a:alpha val="24000"/>
              </a:srgbClr>
            </a:solidFill>
            <a:ln w="5935" cap="flat">
              <a:noFill/>
              <a:prstDash val="solid"/>
              <a:miter/>
            </a:ln>
          </p:spPr>
          <p:txBody>
            <a:bodyPr rtlCol="0" anchor="ctr"/>
            <a:lstStyle/>
            <a:p>
              <a:endParaRPr lang="es-BO"/>
            </a:p>
          </p:txBody>
        </p:sp>
        <p:sp>
          <p:nvSpPr>
            <p:cNvPr id="546" name="Forma libre: forma 545">
              <a:extLst>
                <a:ext uri="{FF2B5EF4-FFF2-40B4-BE49-F238E27FC236}">
                  <a16:creationId xmlns:a16="http://schemas.microsoft.com/office/drawing/2014/main" id="{68E41ADA-4AF5-5CDC-9115-067BED710420}"/>
                </a:ext>
              </a:extLst>
            </p:cNvPr>
            <p:cNvSpPr/>
            <p:nvPr/>
          </p:nvSpPr>
          <p:spPr>
            <a:xfrm>
              <a:off x="11029422" y="1176110"/>
              <a:ext cx="41325" cy="57189"/>
            </a:xfrm>
            <a:custGeom>
              <a:avLst/>
              <a:gdLst>
                <a:gd name="connsiteX0" fmla="*/ 0 w 41325"/>
                <a:gd name="connsiteY0" fmla="*/ 56677 h 57189"/>
                <a:gd name="connsiteX1" fmla="*/ 0 w 41325"/>
                <a:gd name="connsiteY1" fmla="*/ 54001 h 57189"/>
                <a:gd name="connsiteX2" fmla="*/ 8148 w 41325"/>
                <a:gd name="connsiteY2" fmla="*/ 39133 h 57189"/>
                <a:gd name="connsiteX3" fmla="*/ 16771 w 41325"/>
                <a:gd name="connsiteY3" fmla="*/ 5234 h 57189"/>
                <a:gd name="connsiteX4" fmla="*/ 17961 w 41325"/>
                <a:gd name="connsiteY4" fmla="*/ 0 h 57189"/>
                <a:gd name="connsiteX5" fmla="*/ 33364 w 41325"/>
                <a:gd name="connsiteY5" fmla="*/ 10764 h 57189"/>
                <a:gd name="connsiteX6" fmla="*/ 38241 w 41325"/>
                <a:gd name="connsiteY6" fmla="*/ 39252 h 57189"/>
                <a:gd name="connsiteX7" fmla="*/ 13381 w 41325"/>
                <a:gd name="connsiteY7" fmla="*/ 56201 h 57189"/>
                <a:gd name="connsiteX8" fmla="*/ 59 w 41325"/>
                <a:gd name="connsiteY8" fmla="*/ 56677 h 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5" h="57189">
                  <a:moveTo>
                    <a:pt x="0" y="56677"/>
                  </a:moveTo>
                  <a:lnTo>
                    <a:pt x="0" y="54001"/>
                  </a:lnTo>
                  <a:cubicBezTo>
                    <a:pt x="4223" y="49838"/>
                    <a:pt x="6007" y="44366"/>
                    <a:pt x="8148" y="39133"/>
                  </a:cubicBezTo>
                  <a:cubicBezTo>
                    <a:pt x="12608" y="28249"/>
                    <a:pt x="15582" y="16950"/>
                    <a:pt x="16771" y="5234"/>
                  </a:cubicBezTo>
                  <a:cubicBezTo>
                    <a:pt x="16950" y="3449"/>
                    <a:pt x="17544" y="1725"/>
                    <a:pt x="17961" y="0"/>
                  </a:cubicBezTo>
                  <a:cubicBezTo>
                    <a:pt x="23135" y="3568"/>
                    <a:pt x="28547" y="6780"/>
                    <a:pt x="33364" y="10764"/>
                  </a:cubicBezTo>
                  <a:cubicBezTo>
                    <a:pt x="41987" y="17901"/>
                    <a:pt x="43593" y="29320"/>
                    <a:pt x="38241" y="39252"/>
                  </a:cubicBezTo>
                  <a:cubicBezTo>
                    <a:pt x="32829" y="49184"/>
                    <a:pt x="24800" y="54952"/>
                    <a:pt x="13381" y="56201"/>
                  </a:cubicBezTo>
                  <a:cubicBezTo>
                    <a:pt x="8921" y="56677"/>
                    <a:pt x="4520" y="57867"/>
                    <a:pt x="59" y="56677"/>
                  </a:cubicBezTo>
                  <a:close/>
                </a:path>
              </a:pathLst>
            </a:custGeom>
            <a:solidFill>
              <a:srgbClr val="252B5D">
                <a:alpha val="24000"/>
              </a:srgbClr>
            </a:solidFill>
            <a:ln w="5935" cap="flat">
              <a:noFill/>
              <a:prstDash val="solid"/>
              <a:miter/>
            </a:ln>
          </p:spPr>
          <p:txBody>
            <a:bodyPr rtlCol="0" anchor="ctr"/>
            <a:lstStyle/>
            <a:p>
              <a:endParaRPr lang="es-BO"/>
            </a:p>
          </p:txBody>
        </p:sp>
        <p:sp>
          <p:nvSpPr>
            <p:cNvPr id="547" name="Forma libre: forma 546">
              <a:extLst>
                <a:ext uri="{FF2B5EF4-FFF2-40B4-BE49-F238E27FC236}">
                  <a16:creationId xmlns:a16="http://schemas.microsoft.com/office/drawing/2014/main" id="{94308E20-219C-B240-5F4B-A0D7A3123331}"/>
                </a:ext>
              </a:extLst>
            </p:cNvPr>
            <p:cNvSpPr/>
            <p:nvPr/>
          </p:nvSpPr>
          <p:spPr>
            <a:xfrm>
              <a:off x="11079855" y="1190314"/>
              <a:ext cx="27181" cy="27289"/>
            </a:xfrm>
            <a:custGeom>
              <a:avLst/>
              <a:gdLst>
                <a:gd name="connsiteX0" fmla="*/ 13679 w 27181"/>
                <a:gd name="connsiteY0" fmla="*/ 27249 h 27289"/>
                <a:gd name="connsiteX1" fmla="*/ 0 w 27181"/>
                <a:gd name="connsiteY1" fmla="*/ 13689 h 27289"/>
                <a:gd name="connsiteX2" fmla="*/ 12787 w 27181"/>
                <a:gd name="connsiteY2" fmla="*/ 10 h 27289"/>
                <a:gd name="connsiteX3" fmla="*/ 27179 w 27181"/>
                <a:gd name="connsiteY3" fmla="*/ 13273 h 27289"/>
                <a:gd name="connsiteX4" fmla="*/ 13679 w 27181"/>
                <a:gd name="connsiteY4" fmla="*/ 27249 h 2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1" h="27289">
                  <a:moveTo>
                    <a:pt x="13679" y="27249"/>
                  </a:moveTo>
                  <a:cubicBezTo>
                    <a:pt x="5531" y="27308"/>
                    <a:pt x="0" y="21837"/>
                    <a:pt x="0" y="13689"/>
                  </a:cubicBezTo>
                  <a:cubicBezTo>
                    <a:pt x="0" y="6077"/>
                    <a:pt x="5412" y="308"/>
                    <a:pt x="12787" y="10"/>
                  </a:cubicBezTo>
                  <a:cubicBezTo>
                    <a:pt x="20340" y="-287"/>
                    <a:pt x="27000" y="5839"/>
                    <a:pt x="27179" y="13273"/>
                  </a:cubicBezTo>
                  <a:cubicBezTo>
                    <a:pt x="27357" y="21837"/>
                    <a:pt x="19864" y="27843"/>
                    <a:pt x="13679" y="27249"/>
                  </a:cubicBezTo>
                  <a:close/>
                </a:path>
              </a:pathLst>
            </a:custGeom>
            <a:solidFill>
              <a:srgbClr val="31B6D5">
                <a:alpha val="24000"/>
              </a:srgbClr>
            </a:solidFill>
            <a:ln w="5935" cap="flat">
              <a:noFill/>
              <a:prstDash val="solid"/>
              <a:miter/>
            </a:ln>
          </p:spPr>
          <p:txBody>
            <a:bodyPr rtlCol="0" anchor="ctr"/>
            <a:lstStyle/>
            <a:p>
              <a:endParaRPr lang="es-BO"/>
            </a:p>
          </p:txBody>
        </p:sp>
        <p:sp>
          <p:nvSpPr>
            <p:cNvPr id="548" name="Forma libre: forma 547">
              <a:extLst>
                <a:ext uri="{FF2B5EF4-FFF2-40B4-BE49-F238E27FC236}">
                  <a16:creationId xmlns:a16="http://schemas.microsoft.com/office/drawing/2014/main" id="{7EAE4EE3-24E4-0A41-18D7-01AC3831BF51}"/>
                </a:ext>
              </a:extLst>
            </p:cNvPr>
            <p:cNvSpPr/>
            <p:nvPr/>
          </p:nvSpPr>
          <p:spPr>
            <a:xfrm>
              <a:off x="11085445" y="1157377"/>
              <a:ext cx="38499" cy="19603"/>
            </a:xfrm>
            <a:custGeom>
              <a:avLst/>
              <a:gdLst>
                <a:gd name="connsiteX0" fmla="*/ 59 w 38499"/>
                <a:gd name="connsiteY0" fmla="*/ 3925 h 19603"/>
                <a:gd name="connsiteX1" fmla="*/ 5234 w 38499"/>
                <a:gd name="connsiteY1" fmla="*/ 2498 h 19603"/>
                <a:gd name="connsiteX2" fmla="*/ 38360 w 38499"/>
                <a:gd name="connsiteY2" fmla="*/ 0 h 19603"/>
                <a:gd name="connsiteX3" fmla="*/ 33602 w 38499"/>
                <a:gd name="connsiteY3" fmla="*/ 13024 h 19603"/>
                <a:gd name="connsiteX4" fmla="*/ 20102 w 38499"/>
                <a:gd name="connsiteY4" fmla="*/ 19507 h 19603"/>
                <a:gd name="connsiteX5" fmla="*/ 8267 w 38499"/>
                <a:gd name="connsiteY5" fmla="*/ 16117 h 19603"/>
                <a:gd name="connsiteX6" fmla="*/ 0 w 38499"/>
                <a:gd name="connsiteY6" fmla="*/ 3925 h 1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99" h="19603">
                  <a:moveTo>
                    <a:pt x="59" y="3925"/>
                  </a:moveTo>
                  <a:cubicBezTo>
                    <a:pt x="1784" y="3449"/>
                    <a:pt x="3509" y="2676"/>
                    <a:pt x="5234" y="2498"/>
                  </a:cubicBezTo>
                  <a:cubicBezTo>
                    <a:pt x="16295" y="1606"/>
                    <a:pt x="27298" y="773"/>
                    <a:pt x="38360" y="0"/>
                  </a:cubicBezTo>
                  <a:cubicBezTo>
                    <a:pt x="39073" y="5174"/>
                    <a:pt x="36992" y="9397"/>
                    <a:pt x="33602" y="13024"/>
                  </a:cubicBezTo>
                  <a:cubicBezTo>
                    <a:pt x="29974" y="16950"/>
                    <a:pt x="25276" y="18972"/>
                    <a:pt x="20102" y="19507"/>
                  </a:cubicBezTo>
                  <a:cubicBezTo>
                    <a:pt x="15820" y="19983"/>
                    <a:pt x="11716" y="18674"/>
                    <a:pt x="8267" y="16117"/>
                  </a:cubicBezTo>
                  <a:cubicBezTo>
                    <a:pt x="4163" y="13024"/>
                    <a:pt x="297" y="9694"/>
                    <a:pt x="0" y="3925"/>
                  </a:cubicBezTo>
                  <a:close/>
                </a:path>
              </a:pathLst>
            </a:custGeom>
            <a:solidFill>
              <a:srgbClr val="31B6D5">
                <a:alpha val="24000"/>
              </a:srgbClr>
            </a:solidFill>
            <a:ln w="5935" cap="flat">
              <a:noFill/>
              <a:prstDash val="solid"/>
              <a:miter/>
            </a:ln>
          </p:spPr>
          <p:txBody>
            <a:bodyPr rtlCol="0" anchor="ctr"/>
            <a:lstStyle/>
            <a:p>
              <a:endParaRPr lang="es-BO"/>
            </a:p>
          </p:txBody>
        </p:sp>
        <p:sp>
          <p:nvSpPr>
            <p:cNvPr id="549" name="Forma libre: forma 548">
              <a:extLst>
                <a:ext uri="{FF2B5EF4-FFF2-40B4-BE49-F238E27FC236}">
                  <a16:creationId xmlns:a16="http://schemas.microsoft.com/office/drawing/2014/main" id="{02A9224E-D805-F80C-611C-301C2150CAF1}"/>
                </a:ext>
              </a:extLst>
            </p:cNvPr>
            <p:cNvSpPr/>
            <p:nvPr/>
          </p:nvSpPr>
          <p:spPr>
            <a:xfrm>
              <a:off x="10925822" y="1182712"/>
              <a:ext cx="89446" cy="85936"/>
            </a:xfrm>
            <a:custGeom>
              <a:avLst/>
              <a:gdLst>
                <a:gd name="connsiteX0" fmla="*/ 89446 w 89446"/>
                <a:gd name="connsiteY0" fmla="*/ 43474 h 85936"/>
                <a:gd name="connsiteX1" fmla="*/ 50135 w 89446"/>
                <a:gd name="connsiteY1" fmla="*/ 80823 h 85936"/>
                <a:gd name="connsiteX2" fmla="*/ 0 w 89446"/>
                <a:gd name="connsiteY2" fmla="*/ 81715 h 85936"/>
                <a:gd name="connsiteX3" fmla="*/ 4341 w 89446"/>
                <a:gd name="connsiteY3" fmla="*/ 70058 h 85936"/>
                <a:gd name="connsiteX4" fmla="*/ 11478 w 89446"/>
                <a:gd name="connsiteY4" fmla="*/ 45318 h 85936"/>
                <a:gd name="connsiteX5" fmla="*/ 13262 w 89446"/>
                <a:gd name="connsiteY5" fmla="*/ 45021 h 85936"/>
                <a:gd name="connsiteX6" fmla="*/ 57807 w 89446"/>
                <a:gd name="connsiteY6" fmla="*/ 16890 h 85936"/>
                <a:gd name="connsiteX7" fmla="*/ 58164 w 89446"/>
                <a:gd name="connsiteY7" fmla="*/ 7910 h 85936"/>
                <a:gd name="connsiteX8" fmla="*/ 57450 w 89446"/>
                <a:gd name="connsiteY8" fmla="*/ 5709 h 85936"/>
                <a:gd name="connsiteX9" fmla="*/ 56439 w 89446"/>
                <a:gd name="connsiteY9" fmla="*/ 2260 h 85936"/>
                <a:gd name="connsiteX10" fmla="*/ 56618 w 89446"/>
                <a:gd name="connsiteY10" fmla="*/ 892 h 85936"/>
                <a:gd name="connsiteX11" fmla="*/ 62030 w 89446"/>
                <a:gd name="connsiteY11" fmla="*/ 0 h 85936"/>
                <a:gd name="connsiteX12" fmla="*/ 69939 w 89446"/>
                <a:gd name="connsiteY12" fmla="*/ 18080 h 85936"/>
                <a:gd name="connsiteX13" fmla="*/ 87662 w 89446"/>
                <a:gd name="connsiteY13" fmla="*/ 41393 h 85936"/>
                <a:gd name="connsiteX14" fmla="*/ 89446 w 89446"/>
                <a:gd name="connsiteY14" fmla="*/ 43415 h 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446" h="85936">
                  <a:moveTo>
                    <a:pt x="89446" y="43474"/>
                  </a:moveTo>
                  <a:cubicBezTo>
                    <a:pt x="81774" y="61673"/>
                    <a:pt x="68036" y="73567"/>
                    <a:pt x="50135" y="80823"/>
                  </a:cubicBezTo>
                  <a:cubicBezTo>
                    <a:pt x="33661" y="87484"/>
                    <a:pt x="16831" y="87484"/>
                    <a:pt x="0" y="81715"/>
                  </a:cubicBezTo>
                  <a:cubicBezTo>
                    <a:pt x="1487" y="77849"/>
                    <a:pt x="3152" y="73984"/>
                    <a:pt x="4341" y="70058"/>
                  </a:cubicBezTo>
                  <a:cubicBezTo>
                    <a:pt x="6839" y="61851"/>
                    <a:pt x="9099" y="53585"/>
                    <a:pt x="11478" y="45318"/>
                  </a:cubicBezTo>
                  <a:lnTo>
                    <a:pt x="13262" y="45021"/>
                  </a:lnTo>
                  <a:cubicBezTo>
                    <a:pt x="34613" y="50968"/>
                    <a:pt x="54715" y="38300"/>
                    <a:pt x="57807" y="16890"/>
                  </a:cubicBezTo>
                  <a:cubicBezTo>
                    <a:pt x="58223" y="13916"/>
                    <a:pt x="58104" y="10943"/>
                    <a:pt x="58164" y="7910"/>
                  </a:cubicBezTo>
                  <a:lnTo>
                    <a:pt x="57450" y="5709"/>
                  </a:lnTo>
                  <a:lnTo>
                    <a:pt x="56439" y="2260"/>
                  </a:lnTo>
                  <a:cubicBezTo>
                    <a:pt x="56558" y="1784"/>
                    <a:pt x="56618" y="1368"/>
                    <a:pt x="56618" y="892"/>
                  </a:cubicBezTo>
                  <a:cubicBezTo>
                    <a:pt x="58402" y="595"/>
                    <a:pt x="60186" y="297"/>
                    <a:pt x="62030" y="0"/>
                  </a:cubicBezTo>
                  <a:cubicBezTo>
                    <a:pt x="64706" y="6007"/>
                    <a:pt x="67442" y="12013"/>
                    <a:pt x="69939" y="18080"/>
                  </a:cubicBezTo>
                  <a:cubicBezTo>
                    <a:pt x="73805" y="27417"/>
                    <a:pt x="79812" y="35089"/>
                    <a:pt x="87662" y="41393"/>
                  </a:cubicBezTo>
                  <a:cubicBezTo>
                    <a:pt x="88376" y="41928"/>
                    <a:pt x="88852" y="42701"/>
                    <a:pt x="89446" y="43415"/>
                  </a:cubicBezTo>
                  <a:close/>
                </a:path>
              </a:pathLst>
            </a:custGeom>
            <a:solidFill>
              <a:srgbClr val="184794">
                <a:alpha val="24000"/>
              </a:srgbClr>
            </a:solidFill>
            <a:ln w="5935" cap="flat">
              <a:noFill/>
              <a:prstDash val="solid"/>
              <a:miter/>
            </a:ln>
          </p:spPr>
          <p:txBody>
            <a:bodyPr rtlCol="0" anchor="ctr"/>
            <a:lstStyle/>
            <a:p>
              <a:endParaRPr lang="es-BO"/>
            </a:p>
          </p:txBody>
        </p:sp>
        <p:sp>
          <p:nvSpPr>
            <p:cNvPr id="550" name="Forma libre: forma 549">
              <a:extLst>
                <a:ext uri="{FF2B5EF4-FFF2-40B4-BE49-F238E27FC236}">
                  <a16:creationId xmlns:a16="http://schemas.microsoft.com/office/drawing/2014/main" id="{CDE06CAB-0329-24AB-DAD9-684BDA57F9C4}"/>
                </a:ext>
              </a:extLst>
            </p:cNvPr>
            <p:cNvSpPr/>
            <p:nvPr/>
          </p:nvSpPr>
          <p:spPr>
            <a:xfrm>
              <a:off x="10915020" y="1161302"/>
              <a:ext cx="67419" cy="50610"/>
            </a:xfrm>
            <a:custGeom>
              <a:avLst/>
              <a:gdLst>
                <a:gd name="connsiteX0" fmla="*/ 67419 w 67419"/>
                <a:gd name="connsiteY0" fmla="*/ 22362 h 50610"/>
                <a:gd name="connsiteX1" fmla="*/ 67241 w 67419"/>
                <a:gd name="connsiteY1" fmla="*/ 23729 h 50610"/>
                <a:gd name="connsiteX2" fmla="*/ 47437 w 67419"/>
                <a:gd name="connsiteY2" fmla="*/ 29677 h 50610"/>
                <a:gd name="connsiteX3" fmla="*/ 46069 w 67419"/>
                <a:gd name="connsiteY3" fmla="*/ 26346 h 50610"/>
                <a:gd name="connsiteX4" fmla="*/ 21864 w 67419"/>
                <a:gd name="connsiteY4" fmla="*/ 27536 h 50610"/>
                <a:gd name="connsiteX5" fmla="*/ 21447 w 67419"/>
                <a:gd name="connsiteY5" fmla="*/ 39668 h 50610"/>
                <a:gd name="connsiteX6" fmla="*/ 8601 w 67419"/>
                <a:gd name="connsiteY6" fmla="*/ 44961 h 50610"/>
                <a:gd name="connsiteX7" fmla="*/ 4081 w 67419"/>
                <a:gd name="connsiteY7" fmla="*/ 50611 h 50610"/>
                <a:gd name="connsiteX8" fmla="*/ 2000 w 67419"/>
                <a:gd name="connsiteY8" fmla="*/ 48767 h 50610"/>
                <a:gd name="connsiteX9" fmla="*/ 2000 w 67419"/>
                <a:gd name="connsiteY9" fmla="*/ 46151 h 50610"/>
                <a:gd name="connsiteX10" fmla="*/ 1346 w 67419"/>
                <a:gd name="connsiteY10" fmla="*/ 21648 h 50610"/>
                <a:gd name="connsiteX11" fmla="*/ 2832 w 67419"/>
                <a:gd name="connsiteY11" fmla="*/ 19210 h 50610"/>
                <a:gd name="connsiteX12" fmla="*/ 7055 w 67419"/>
                <a:gd name="connsiteY12" fmla="*/ 18199 h 50610"/>
                <a:gd name="connsiteX13" fmla="*/ 40478 w 67419"/>
                <a:gd name="connsiteY13" fmla="*/ 3866 h 50610"/>
                <a:gd name="connsiteX14" fmla="*/ 46247 w 67419"/>
                <a:gd name="connsiteY14" fmla="*/ 0 h 50610"/>
                <a:gd name="connsiteX15" fmla="*/ 47675 w 67419"/>
                <a:gd name="connsiteY15" fmla="*/ 357 h 50610"/>
                <a:gd name="connsiteX16" fmla="*/ 48745 w 67419"/>
                <a:gd name="connsiteY16" fmla="*/ 1725 h 50610"/>
                <a:gd name="connsiteX17" fmla="*/ 67419 w 67419"/>
                <a:gd name="connsiteY17" fmla="*/ 22243 h 5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19" h="50610">
                  <a:moveTo>
                    <a:pt x="67419" y="22362"/>
                  </a:moveTo>
                  <a:cubicBezTo>
                    <a:pt x="67419" y="22837"/>
                    <a:pt x="67360" y="23254"/>
                    <a:pt x="67241" y="23729"/>
                  </a:cubicBezTo>
                  <a:cubicBezTo>
                    <a:pt x="60164" y="24205"/>
                    <a:pt x="53979" y="27417"/>
                    <a:pt x="47437" y="29677"/>
                  </a:cubicBezTo>
                  <a:cubicBezTo>
                    <a:pt x="46961" y="28547"/>
                    <a:pt x="46604" y="27417"/>
                    <a:pt x="46069" y="26346"/>
                  </a:cubicBezTo>
                  <a:cubicBezTo>
                    <a:pt x="41073" y="17069"/>
                    <a:pt x="26740" y="17723"/>
                    <a:pt x="21864" y="27536"/>
                  </a:cubicBezTo>
                  <a:cubicBezTo>
                    <a:pt x="19842" y="31639"/>
                    <a:pt x="19960" y="35565"/>
                    <a:pt x="21447" y="39668"/>
                  </a:cubicBezTo>
                  <a:cubicBezTo>
                    <a:pt x="17165" y="41452"/>
                    <a:pt x="12883" y="43177"/>
                    <a:pt x="8601" y="44961"/>
                  </a:cubicBezTo>
                  <a:cubicBezTo>
                    <a:pt x="6044" y="46032"/>
                    <a:pt x="3962" y="47459"/>
                    <a:pt x="4081" y="50611"/>
                  </a:cubicBezTo>
                  <a:lnTo>
                    <a:pt x="2000" y="48767"/>
                  </a:lnTo>
                  <a:cubicBezTo>
                    <a:pt x="2000" y="47875"/>
                    <a:pt x="2238" y="46924"/>
                    <a:pt x="2000" y="46151"/>
                  </a:cubicBezTo>
                  <a:cubicBezTo>
                    <a:pt x="-855" y="38062"/>
                    <a:pt x="-260" y="29855"/>
                    <a:pt x="1346" y="21648"/>
                  </a:cubicBezTo>
                  <a:lnTo>
                    <a:pt x="2832" y="19210"/>
                  </a:lnTo>
                  <a:cubicBezTo>
                    <a:pt x="4260" y="18912"/>
                    <a:pt x="5747" y="18793"/>
                    <a:pt x="7055" y="18199"/>
                  </a:cubicBezTo>
                  <a:cubicBezTo>
                    <a:pt x="18236" y="13500"/>
                    <a:pt x="29417" y="8742"/>
                    <a:pt x="40478" y="3866"/>
                  </a:cubicBezTo>
                  <a:cubicBezTo>
                    <a:pt x="42560" y="2914"/>
                    <a:pt x="44344" y="1308"/>
                    <a:pt x="46247" y="0"/>
                  </a:cubicBezTo>
                  <a:cubicBezTo>
                    <a:pt x="46723" y="60"/>
                    <a:pt x="47199" y="179"/>
                    <a:pt x="47675" y="357"/>
                  </a:cubicBezTo>
                  <a:cubicBezTo>
                    <a:pt x="48031" y="833"/>
                    <a:pt x="48269" y="1487"/>
                    <a:pt x="48745" y="1725"/>
                  </a:cubicBezTo>
                  <a:cubicBezTo>
                    <a:pt x="57309" y="6483"/>
                    <a:pt x="63137" y="13619"/>
                    <a:pt x="67419" y="22243"/>
                  </a:cubicBezTo>
                  <a:close/>
                </a:path>
              </a:pathLst>
            </a:custGeom>
            <a:solidFill>
              <a:srgbClr val="1661A6">
                <a:alpha val="24000"/>
              </a:srgbClr>
            </a:solidFill>
            <a:ln w="5935" cap="flat">
              <a:noFill/>
              <a:prstDash val="solid"/>
              <a:miter/>
            </a:ln>
          </p:spPr>
          <p:txBody>
            <a:bodyPr rtlCol="0" anchor="ctr"/>
            <a:lstStyle/>
            <a:p>
              <a:endParaRPr lang="es-BO"/>
            </a:p>
          </p:txBody>
        </p:sp>
        <p:sp>
          <p:nvSpPr>
            <p:cNvPr id="551" name="Forma libre: forma 550">
              <a:extLst>
                <a:ext uri="{FF2B5EF4-FFF2-40B4-BE49-F238E27FC236}">
                  <a16:creationId xmlns:a16="http://schemas.microsoft.com/office/drawing/2014/main" id="{BBB3128C-BEC0-4CDC-8488-54EE01AE4220}"/>
                </a:ext>
              </a:extLst>
            </p:cNvPr>
            <p:cNvSpPr/>
            <p:nvPr/>
          </p:nvSpPr>
          <p:spPr>
            <a:xfrm>
              <a:off x="10890019" y="1290601"/>
              <a:ext cx="42378" cy="21046"/>
            </a:xfrm>
            <a:custGeom>
              <a:avLst/>
              <a:gdLst>
                <a:gd name="connsiteX0" fmla="*/ 39965 w 42378"/>
                <a:gd name="connsiteY0" fmla="*/ 13256 h 21046"/>
                <a:gd name="connsiteX1" fmla="*/ 34732 w 42378"/>
                <a:gd name="connsiteY1" fmla="*/ 12304 h 21046"/>
                <a:gd name="connsiteX2" fmla="*/ 25930 w 42378"/>
                <a:gd name="connsiteY2" fmla="*/ 12840 h 21046"/>
                <a:gd name="connsiteX3" fmla="*/ 12549 w 42378"/>
                <a:gd name="connsiteY3" fmla="*/ 17776 h 21046"/>
                <a:gd name="connsiteX4" fmla="*/ 8445 w 42378"/>
                <a:gd name="connsiteY4" fmla="*/ 21047 h 21046"/>
                <a:gd name="connsiteX5" fmla="*/ 6780 w 42378"/>
                <a:gd name="connsiteY5" fmla="*/ 20868 h 21046"/>
                <a:gd name="connsiteX6" fmla="*/ 0 w 42378"/>
                <a:gd name="connsiteY6" fmla="*/ 3086 h 21046"/>
                <a:gd name="connsiteX7" fmla="*/ 3925 w 42378"/>
                <a:gd name="connsiteY7" fmla="*/ 410 h 21046"/>
                <a:gd name="connsiteX8" fmla="*/ 7315 w 42378"/>
                <a:gd name="connsiteY8" fmla="*/ 1183 h 21046"/>
                <a:gd name="connsiteX9" fmla="*/ 23967 w 42378"/>
                <a:gd name="connsiteY9" fmla="*/ 9033 h 21046"/>
                <a:gd name="connsiteX10" fmla="*/ 36100 w 42378"/>
                <a:gd name="connsiteY10" fmla="*/ 9450 h 21046"/>
                <a:gd name="connsiteX11" fmla="*/ 41274 w 42378"/>
                <a:gd name="connsiteY11" fmla="*/ 8260 h 21046"/>
                <a:gd name="connsiteX12" fmla="*/ 41869 w 42378"/>
                <a:gd name="connsiteY12" fmla="*/ 10758 h 21046"/>
                <a:gd name="connsiteX13" fmla="*/ 39906 w 42378"/>
                <a:gd name="connsiteY13" fmla="*/ 13315 h 2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78" h="21046">
                  <a:moveTo>
                    <a:pt x="39965" y="13256"/>
                  </a:moveTo>
                  <a:cubicBezTo>
                    <a:pt x="38241" y="12899"/>
                    <a:pt x="36516" y="12304"/>
                    <a:pt x="34732" y="12304"/>
                  </a:cubicBezTo>
                  <a:cubicBezTo>
                    <a:pt x="31818" y="12304"/>
                    <a:pt x="28725" y="12066"/>
                    <a:pt x="25930" y="12840"/>
                  </a:cubicBezTo>
                  <a:cubicBezTo>
                    <a:pt x="21351" y="14088"/>
                    <a:pt x="16950" y="15873"/>
                    <a:pt x="12549" y="17776"/>
                  </a:cubicBezTo>
                  <a:cubicBezTo>
                    <a:pt x="11002" y="18430"/>
                    <a:pt x="9813" y="19917"/>
                    <a:pt x="8445" y="21047"/>
                  </a:cubicBezTo>
                  <a:cubicBezTo>
                    <a:pt x="7910" y="21047"/>
                    <a:pt x="7315" y="20928"/>
                    <a:pt x="6780" y="20868"/>
                  </a:cubicBezTo>
                  <a:cubicBezTo>
                    <a:pt x="6066" y="14326"/>
                    <a:pt x="3449" y="8558"/>
                    <a:pt x="0" y="3086"/>
                  </a:cubicBezTo>
                  <a:cubicBezTo>
                    <a:pt x="238" y="588"/>
                    <a:pt x="1189" y="-720"/>
                    <a:pt x="3925" y="410"/>
                  </a:cubicBezTo>
                  <a:cubicBezTo>
                    <a:pt x="4996" y="826"/>
                    <a:pt x="6185" y="945"/>
                    <a:pt x="7315" y="1183"/>
                  </a:cubicBezTo>
                  <a:cubicBezTo>
                    <a:pt x="12013" y="5643"/>
                    <a:pt x="18258" y="6773"/>
                    <a:pt x="23967" y="9033"/>
                  </a:cubicBezTo>
                  <a:cubicBezTo>
                    <a:pt x="28011" y="10580"/>
                    <a:pt x="31996" y="10818"/>
                    <a:pt x="36100" y="9450"/>
                  </a:cubicBezTo>
                  <a:cubicBezTo>
                    <a:pt x="37765" y="8914"/>
                    <a:pt x="39549" y="8676"/>
                    <a:pt x="41274" y="8260"/>
                  </a:cubicBezTo>
                  <a:cubicBezTo>
                    <a:pt x="42523" y="8855"/>
                    <a:pt x="42701" y="9688"/>
                    <a:pt x="41869" y="10758"/>
                  </a:cubicBezTo>
                  <a:cubicBezTo>
                    <a:pt x="41214" y="11591"/>
                    <a:pt x="40560" y="12423"/>
                    <a:pt x="39906" y="13315"/>
                  </a:cubicBezTo>
                  <a:close/>
                </a:path>
              </a:pathLst>
            </a:custGeom>
            <a:solidFill>
              <a:srgbClr val="3499D2">
                <a:alpha val="24000"/>
              </a:srgbClr>
            </a:solidFill>
            <a:ln w="5935" cap="flat">
              <a:noFill/>
              <a:prstDash val="solid"/>
              <a:miter/>
            </a:ln>
          </p:spPr>
          <p:txBody>
            <a:bodyPr rtlCol="0" anchor="ctr"/>
            <a:lstStyle/>
            <a:p>
              <a:endParaRPr lang="es-BO"/>
            </a:p>
          </p:txBody>
        </p:sp>
        <p:sp>
          <p:nvSpPr>
            <p:cNvPr id="552" name="Forma libre: forma 551">
              <a:extLst>
                <a:ext uri="{FF2B5EF4-FFF2-40B4-BE49-F238E27FC236}">
                  <a16:creationId xmlns:a16="http://schemas.microsoft.com/office/drawing/2014/main" id="{088A0581-5BB2-ECCF-7858-012409980F03}"/>
                </a:ext>
              </a:extLst>
            </p:cNvPr>
            <p:cNvSpPr/>
            <p:nvPr/>
          </p:nvSpPr>
          <p:spPr>
            <a:xfrm>
              <a:off x="10871821" y="1311410"/>
              <a:ext cx="27297" cy="21885"/>
            </a:xfrm>
            <a:custGeom>
              <a:avLst/>
              <a:gdLst>
                <a:gd name="connsiteX0" fmla="*/ 25038 w 27297"/>
                <a:gd name="connsiteY0" fmla="*/ 0 h 21885"/>
                <a:gd name="connsiteX1" fmla="*/ 26703 w 27297"/>
                <a:gd name="connsiteY1" fmla="*/ 178 h 21885"/>
                <a:gd name="connsiteX2" fmla="*/ 27298 w 27297"/>
                <a:gd name="connsiteY2" fmla="*/ 7375 h 21885"/>
                <a:gd name="connsiteX3" fmla="*/ 16355 w 27297"/>
                <a:gd name="connsiteY3" fmla="*/ 21886 h 21885"/>
                <a:gd name="connsiteX4" fmla="*/ 13916 w 27297"/>
                <a:gd name="connsiteY4" fmla="*/ 21113 h 21885"/>
                <a:gd name="connsiteX5" fmla="*/ 0 w 27297"/>
                <a:gd name="connsiteY5" fmla="*/ 10943 h 21885"/>
                <a:gd name="connsiteX6" fmla="*/ 24978 w 27297"/>
                <a:gd name="connsiteY6" fmla="*/ 0 h 2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7" h="21885">
                  <a:moveTo>
                    <a:pt x="25038" y="0"/>
                  </a:moveTo>
                  <a:cubicBezTo>
                    <a:pt x="25573" y="59"/>
                    <a:pt x="26168" y="119"/>
                    <a:pt x="26703" y="178"/>
                  </a:cubicBezTo>
                  <a:cubicBezTo>
                    <a:pt x="26881" y="2557"/>
                    <a:pt x="27060" y="4996"/>
                    <a:pt x="27298" y="7375"/>
                  </a:cubicBezTo>
                  <a:cubicBezTo>
                    <a:pt x="21886" y="10883"/>
                    <a:pt x="19388" y="16593"/>
                    <a:pt x="16355" y="21886"/>
                  </a:cubicBezTo>
                  <a:cubicBezTo>
                    <a:pt x="15522" y="21648"/>
                    <a:pt x="14273" y="21648"/>
                    <a:pt x="13916" y="21113"/>
                  </a:cubicBezTo>
                  <a:cubicBezTo>
                    <a:pt x="10705" y="15760"/>
                    <a:pt x="5352" y="13381"/>
                    <a:pt x="0" y="10943"/>
                  </a:cubicBezTo>
                  <a:cubicBezTo>
                    <a:pt x="8326" y="7315"/>
                    <a:pt x="16652" y="3628"/>
                    <a:pt x="24978"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553" name="Forma libre: forma 552">
              <a:extLst>
                <a:ext uri="{FF2B5EF4-FFF2-40B4-BE49-F238E27FC236}">
                  <a16:creationId xmlns:a16="http://schemas.microsoft.com/office/drawing/2014/main" id="{FD5773F1-357D-0FE2-4E49-10A6ECDD6405}"/>
                </a:ext>
              </a:extLst>
            </p:cNvPr>
            <p:cNvSpPr/>
            <p:nvPr/>
          </p:nvSpPr>
          <p:spPr>
            <a:xfrm>
              <a:off x="10929985" y="1295590"/>
              <a:ext cx="25275" cy="12435"/>
            </a:xfrm>
            <a:custGeom>
              <a:avLst/>
              <a:gdLst>
                <a:gd name="connsiteX0" fmla="*/ 0 w 25275"/>
                <a:gd name="connsiteY0" fmla="*/ 8267 h 12435"/>
                <a:gd name="connsiteX1" fmla="*/ 1963 w 25275"/>
                <a:gd name="connsiteY1" fmla="*/ 5709 h 12435"/>
                <a:gd name="connsiteX2" fmla="*/ 1368 w 25275"/>
                <a:gd name="connsiteY2" fmla="*/ 3212 h 12435"/>
                <a:gd name="connsiteX3" fmla="*/ 9218 w 25275"/>
                <a:gd name="connsiteY3" fmla="*/ 0 h 12435"/>
                <a:gd name="connsiteX4" fmla="*/ 12370 w 25275"/>
                <a:gd name="connsiteY4" fmla="*/ 0 h 12435"/>
                <a:gd name="connsiteX5" fmla="*/ 19983 w 25275"/>
                <a:gd name="connsiteY5" fmla="*/ 1725 h 12435"/>
                <a:gd name="connsiteX6" fmla="*/ 25276 w 25275"/>
                <a:gd name="connsiteY6" fmla="*/ 3330 h 12435"/>
                <a:gd name="connsiteX7" fmla="*/ 23848 w 25275"/>
                <a:gd name="connsiteY7" fmla="*/ 8445 h 12435"/>
                <a:gd name="connsiteX8" fmla="*/ 18020 w 25275"/>
                <a:gd name="connsiteY8" fmla="*/ 12430 h 12435"/>
                <a:gd name="connsiteX9" fmla="*/ 16355 w 25275"/>
                <a:gd name="connsiteY9" fmla="*/ 12370 h 12435"/>
                <a:gd name="connsiteX10" fmla="*/ 8980 w 25275"/>
                <a:gd name="connsiteY10" fmla="*/ 10705 h 12435"/>
                <a:gd name="connsiteX11" fmla="*/ 59 w 25275"/>
                <a:gd name="connsiteY11" fmla="*/ 8267 h 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75" h="12435">
                  <a:moveTo>
                    <a:pt x="0" y="8267"/>
                  </a:moveTo>
                  <a:cubicBezTo>
                    <a:pt x="654" y="7434"/>
                    <a:pt x="1308" y="6601"/>
                    <a:pt x="1963" y="5709"/>
                  </a:cubicBezTo>
                  <a:cubicBezTo>
                    <a:pt x="2736" y="4639"/>
                    <a:pt x="2557" y="3806"/>
                    <a:pt x="1368" y="3212"/>
                  </a:cubicBezTo>
                  <a:cubicBezTo>
                    <a:pt x="3985" y="2141"/>
                    <a:pt x="6601" y="1071"/>
                    <a:pt x="9218" y="0"/>
                  </a:cubicBezTo>
                  <a:lnTo>
                    <a:pt x="12370" y="0"/>
                  </a:lnTo>
                  <a:cubicBezTo>
                    <a:pt x="14571" y="2260"/>
                    <a:pt x="17366" y="1606"/>
                    <a:pt x="19983" y="1725"/>
                  </a:cubicBezTo>
                  <a:cubicBezTo>
                    <a:pt x="21767" y="2260"/>
                    <a:pt x="23551" y="2795"/>
                    <a:pt x="25276" y="3330"/>
                  </a:cubicBezTo>
                  <a:cubicBezTo>
                    <a:pt x="24800" y="5055"/>
                    <a:pt x="24027" y="6720"/>
                    <a:pt x="23848" y="8445"/>
                  </a:cubicBezTo>
                  <a:cubicBezTo>
                    <a:pt x="23373" y="12132"/>
                    <a:pt x="20875" y="12489"/>
                    <a:pt x="18020" y="12430"/>
                  </a:cubicBezTo>
                  <a:cubicBezTo>
                    <a:pt x="17485" y="12370"/>
                    <a:pt x="16890" y="12370"/>
                    <a:pt x="16355" y="12370"/>
                  </a:cubicBezTo>
                  <a:cubicBezTo>
                    <a:pt x="14333" y="9932"/>
                    <a:pt x="11597" y="10705"/>
                    <a:pt x="8980" y="10705"/>
                  </a:cubicBezTo>
                  <a:cubicBezTo>
                    <a:pt x="5828" y="10527"/>
                    <a:pt x="2617" y="10586"/>
                    <a:pt x="59" y="8267"/>
                  </a:cubicBezTo>
                  <a:close/>
                </a:path>
              </a:pathLst>
            </a:custGeom>
            <a:solidFill>
              <a:srgbClr val="1D96BD">
                <a:alpha val="24000"/>
              </a:srgbClr>
            </a:solidFill>
            <a:ln w="5935" cap="flat">
              <a:noFill/>
              <a:prstDash val="solid"/>
              <a:miter/>
            </a:ln>
          </p:spPr>
          <p:txBody>
            <a:bodyPr rtlCol="0" anchor="ctr"/>
            <a:lstStyle/>
            <a:p>
              <a:endParaRPr lang="es-BO"/>
            </a:p>
          </p:txBody>
        </p:sp>
        <p:sp>
          <p:nvSpPr>
            <p:cNvPr id="554" name="Forma libre: forma 553">
              <a:extLst>
                <a:ext uri="{FF2B5EF4-FFF2-40B4-BE49-F238E27FC236}">
                  <a16:creationId xmlns:a16="http://schemas.microsoft.com/office/drawing/2014/main" id="{93924BE0-FEB7-40FF-D7B8-ADCAE3CC684D}"/>
                </a:ext>
              </a:extLst>
            </p:cNvPr>
            <p:cNvSpPr/>
            <p:nvPr/>
          </p:nvSpPr>
          <p:spPr>
            <a:xfrm>
              <a:off x="10938965" y="1306179"/>
              <a:ext cx="7374" cy="1846"/>
            </a:xfrm>
            <a:custGeom>
              <a:avLst/>
              <a:gdLst>
                <a:gd name="connsiteX0" fmla="*/ 0 w 7374"/>
                <a:gd name="connsiteY0" fmla="*/ 116 h 1846"/>
                <a:gd name="connsiteX1" fmla="*/ 7375 w 7374"/>
                <a:gd name="connsiteY1" fmla="*/ 1782 h 1846"/>
                <a:gd name="connsiteX2" fmla="*/ 0 w 7374"/>
                <a:gd name="connsiteY2" fmla="*/ 116 h 1846"/>
              </a:gdLst>
              <a:ahLst/>
              <a:cxnLst>
                <a:cxn ang="0">
                  <a:pos x="connsiteX0" y="connsiteY0"/>
                </a:cxn>
                <a:cxn ang="0">
                  <a:pos x="connsiteX1" y="connsiteY1"/>
                </a:cxn>
                <a:cxn ang="0">
                  <a:pos x="connsiteX2" y="connsiteY2"/>
                </a:cxn>
              </a:cxnLst>
              <a:rect l="l" t="t" r="r" b="b"/>
              <a:pathLst>
                <a:path w="7374" h="1846">
                  <a:moveTo>
                    <a:pt x="0" y="116"/>
                  </a:moveTo>
                  <a:cubicBezTo>
                    <a:pt x="2557" y="116"/>
                    <a:pt x="5352" y="-657"/>
                    <a:pt x="7375" y="1782"/>
                  </a:cubicBezTo>
                  <a:cubicBezTo>
                    <a:pt x="4817" y="1663"/>
                    <a:pt x="2022" y="2555"/>
                    <a:pt x="0" y="116"/>
                  </a:cubicBezTo>
                  <a:close/>
                </a:path>
              </a:pathLst>
            </a:custGeom>
            <a:solidFill>
              <a:srgbClr val="31B6D5">
                <a:alpha val="24000"/>
              </a:srgbClr>
            </a:solidFill>
            <a:ln w="5935" cap="flat">
              <a:noFill/>
              <a:prstDash val="solid"/>
              <a:miter/>
            </a:ln>
          </p:spPr>
          <p:txBody>
            <a:bodyPr rtlCol="0" anchor="ctr"/>
            <a:lstStyle/>
            <a:p>
              <a:endParaRPr lang="es-BO"/>
            </a:p>
          </p:txBody>
        </p:sp>
        <p:sp>
          <p:nvSpPr>
            <p:cNvPr id="555" name="Forma libre: forma 554">
              <a:extLst>
                <a:ext uri="{FF2B5EF4-FFF2-40B4-BE49-F238E27FC236}">
                  <a16:creationId xmlns:a16="http://schemas.microsoft.com/office/drawing/2014/main" id="{23CCAE70-B2AD-A362-3A38-207F652FCAC7}"/>
                </a:ext>
              </a:extLst>
            </p:cNvPr>
            <p:cNvSpPr/>
            <p:nvPr/>
          </p:nvSpPr>
          <p:spPr>
            <a:xfrm>
              <a:off x="10743004" y="1320387"/>
              <a:ext cx="127270" cy="87309"/>
            </a:xfrm>
            <a:custGeom>
              <a:avLst/>
              <a:gdLst>
                <a:gd name="connsiteX0" fmla="*/ 127271 w 127270"/>
                <a:gd name="connsiteY0" fmla="*/ 2026 h 87309"/>
                <a:gd name="connsiteX1" fmla="*/ 107942 w 127270"/>
                <a:gd name="connsiteY1" fmla="*/ 13563 h 87309"/>
                <a:gd name="connsiteX2" fmla="*/ 67025 w 127270"/>
                <a:gd name="connsiteY2" fmla="*/ 42883 h 87309"/>
                <a:gd name="connsiteX3" fmla="*/ 39668 w 127270"/>
                <a:gd name="connsiteY3" fmla="*/ 68992 h 87309"/>
                <a:gd name="connsiteX4" fmla="*/ 28666 w 127270"/>
                <a:gd name="connsiteY4" fmla="*/ 82075 h 87309"/>
                <a:gd name="connsiteX5" fmla="*/ 27536 w 127270"/>
                <a:gd name="connsiteY5" fmla="*/ 85406 h 87309"/>
                <a:gd name="connsiteX6" fmla="*/ 27536 w 127270"/>
                <a:gd name="connsiteY6" fmla="*/ 85406 h 87309"/>
                <a:gd name="connsiteX7" fmla="*/ 24086 w 127270"/>
                <a:gd name="connsiteY7" fmla="*/ 87309 h 87309"/>
                <a:gd name="connsiteX8" fmla="*/ 23611 w 127270"/>
                <a:gd name="connsiteY8" fmla="*/ 86952 h 87309"/>
                <a:gd name="connsiteX9" fmla="*/ 24681 w 127270"/>
                <a:gd name="connsiteY9" fmla="*/ 82016 h 87309"/>
                <a:gd name="connsiteX10" fmla="*/ 0 w 127270"/>
                <a:gd name="connsiteY10" fmla="*/ 81600 h 87309"/>
                <a:gd name="connsiteX11" fmla="*/ 4579 w 127270"/>
                <a:gd name="connsiteY11" fmla="*/ 74939 h 87309"/>
                <a:gd name="connsiteX12" fmla="*/ 30926 w 127270"/>
                <a:gd name="connsiteY12" fmla="*/ 47760 h 87309"/>
                <a:gd name="connsiteX13" fmla="*/ 67263 w 127270"/>
                <a:gd name="connsiteY13" fmla="*/ 18262 h 87309"/>
                <a:gd name="connsiteX14" fmla="*/ 71069 w 127270"/>
                <a:gd name="connsiteY14" fmla="*/ 14693 h 87309"/>
                <a:gd name="connsiteX15" fmla="*/ 77136 w 127270"/>
                <a:gd name="connsiteY15" fmla="*/ 9460 h 87309"/>
                <a:gd name="connsiteX16" fmla="*/ 82845 w 127270"/>
                <a:gd name="connsiteY16" fmla="*/ 7557 h 87309"/>
                <a:gd name="connsiteX17" fmla="*/ 90517 w 127270"/>
                <a:gd name="connsiteY17" fmla="*/ 5178 h 87309"/>
                <a:gd name="connsiteX18" fmla="*/ 121324 w 127270"/>
                <a:gd name="connsiteY18" fmla="*/ 242 h 87309"/>
                <a:gd name="connsiteX19" fmla="*/ 127211 w 127270"/>
                <a:gd name="connsiteY19" fmla="*/ 1966 h 8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270" h="87309">
                  <a:moveTo>
                    <a:pt x="127271" y="2026"/>
                  </a:moveTo>
                  <a:cubicBezTo>
                    <a:pt x="120848" y="5891"/>
                    <a:pt x="114365" y="9698"/>
                    <a:pt x="107942" y="13563"/>
                  </a:cubicBezTo>
                  <a:cubicBezTo>
                    <a:pt x="93550" y="22246"/>
                    <a:pt x="79871" y="31940"/>
                    <a:pt x="67025" y="42883"/>
                  </a:cubicBezTo>
                  <a:cubicBezTo>
                    <a:pt x="57391" y="51090"/>
                    <a:pt x="48470" y="60011"/>
                    <a:pt x="39668" y="68992"/>
                  </a:cubicBezTo>
                  <a:cubicBezTo>
                    <a:pt x="35683" y="73036"/>
                    <a:pt x="32234" y="77615"/>
                    <a:pt x="28666" y="82075"/>
                  </a:cubicBezTo>
                  <a:cubicBezTo>
                    <a:pt x="27952" y="82908"/>
                    <a:pt x="27893" y="84276"/>
                    <a:pt x="27536" y="85406"/>
                  </a:cubicBezTo>
                  <a:lnTo>
                    <a:pt x="27536" y="85406"/>
                  </a:lnTo>
                  <a:lnTo>
                    <a:pt x="24086" y="87309"/>
                  </a:lnTo>
                  <a:lnTo>
                    <a:pt x="23611" y="86952"/>
                  </a:lnTo>
                  <a:cubicBezTo>
                    <a:pt x="23908" y="85525"/>
                    <a:pt x="24205" y="84097"/>
                    <a:pt x="24681" y="82016"/>
                  </a:cubicBezTo>
                  <a:cubicBezTo>
                    <a:pt x="16058" y="81838"/>
                    <a:pt x="8029" y="81719"/>
                    <a:pt x="0" y="81600"/>
                  </a:cubicBezTo>
                  <a:cubicBezTo>
                    <a:pt x="1487" y="79340"/>
                    <a:pt x="2617" y="76723"/>
                    <a:pt x="4579" y="74939"/>
                  </a:cubicBezTo>
                  <a:cubicBezTo>
                    <a:pt x="13798" y="66315"/>
                    <a:pt x="21351" y="56205"/>
                    <a:pt x="30926" y="47760"/>
                  </a:cubicBezTo>
                  <a:cubicBezTo>
                    <a:pt x="42642" y="37412"/>
                    <a:pt x="54417" y="27242"/>
                    <a:pt x="67263" y="18262"/>
                  </a:cubicBezTo>
                  <a:cubicBezTo>
                    <a:pt x="68512" y="17072"/>
                    <a:pt x="69761" y="15883"/>
                    <a:pt x="71069" y="14693"/>
                  </a:cubicBezTo>
                  <a:cubicBezTo>
                    <a:pt x="73091" y="12969"/>
                    <a:pt x="75173" y="11303"/>
                    <a:pt x="77136" y="9460"/>
                  </a:cubicBezTo>
                  <a:cubicBezTo>
                    <a:pt x="78801" y="7913"/>
                    <a:pt x="80644" y="7378"/>
                    <a:pt x="82845" y="7557"/>
                  </a:cubicBezTo>
                  <a:cubicBezTo>
                    <a:pt x="85402" y="6784"/>
                    <a:pt x="88019" y="6189"/>
                    <a:pt x="90517" y="5178"/>
                  </a:cubicBezTo>
                  <a:cubicBezTo>
                    <a:pt x="100449" y="1193"/>
                    <a:pt x="110678" y="-710"/>
                    <a:pt x="121324" y="242"/>
                  </a:cubicBezTo>
                  <a:cubicBezTo>
                    <a:pt x="123346" y="420"/>
                    <a:pt x="125249" y="1372"/>
                    <a:pt x="127211" y="1966"/>
                  </a:cubicBezTo>
                  <a:close/>
                </a:path>
              </a:pathLst>
            </a:custGeom>
            <a:solidFill>
              <a:srgbClr val="3499D2">
                <a:alpha val="24000"/>
              </a:srgbClr>
            </a:solidFill>
            <a:ln w="5935" cap="flat">
              <a:noFill/>
              <a:prstDash val="solid"/>
              <a:miter/>
            </a:ln>
          </p:spPr>
          <p:txBody>
            <a:bodyPr rtlCol="0" anchor="ctr"/>
            <a:lstStyle/>
            <a:p>
              <a:endParaRPr lang="es-BO"/>
            </a:p>
          </p:txBody>
        </p:sp>
        <p:sp>
          <p:nvSpPr>
            <p:cNvPr id="556" name="Forma libre: forma 555">
              <a:extLst>
                <a:ext uri="{FF2B5EF4-FFF2-40B4-BE49-F238E27FC236}">
                  <a16:creationId xmlns:a16="http://schemas.microsoft.com/office/drawing/2014/main" id="{A856F709-58E1-587C-E6E7-E9F96A48A66E}"/>
                </a:ext>
              </a:extLst>
            </p:cNvPr>
            <p:cNvSpPr/>
            <p:nvPr/>
          </p:nvSpPr>
          <p:spPr>
            <a:xfrm>
              <a:off x="10690847" y="1336745"/>
              <a:ext cx="119479" cy="150643"/>
            </a:xfrm>
            <a:custGeom>
              <a:avLst/>
              <a:gdLst>
                <a:gd name="connsiteX0" fmla="*/ 119480 w 119479"/>
                <a:gd name="connsiteY0" fmla="*/ 1903 h 150643"/>
                <a:gd name="connsiteX1" fmla="*/ 83142 w 119479"/>
                <a:gd name="connsiteY1" fmla="*/ 31401 h 150643"/>
                <a:gd name="connsiteX2" fmla="*/ 56796 w 119479"/>
                <a:gd name="connsiteY2" fmla="*/ 58580 h 150643"/>
                <a:gd name="connsiteX3" fmla="*/ 52217 w 119479"/>
                <a:gd name="connsiteY3" fmla="*/ 65241 h 150643"/>
                <a:gd name="connsiteX4" fmla="*/ 39311 w 119479"/>
                <a:gd name="connsiteY4" fmla="*/ 81299 h 150643"/>
                <a:gd name="connsiteX5" fmla="*/ 7018 w 119479"/>
                <a:gd name="connsiteY5" fmla="*/ 137262 h 150643"/>
                <a:gd name="connsiteX6" fmla="*/ 0 w 119479"/>
                <a:gd name="connsiteY6" fmla="*/ 150643 h 150643"/>
                <a:gd name="connsiteX7" fmla="*/ 7791 w 119479"/>
                <a:gd name="connsiteY7" fmla="*/ 122216 h 150643"/>
                <a:gd name="connsiteX8" fmla="*/ 36635 w 119479"/>
                <a:gd name="connsiteY8" fmla="*/ 73746 h 150643"/>
                <a:gd name="connsiteX9" fmla="*/ 48767 w 119479"/>
                <a:gd name="connsiteY9" fmla="*/ 58223 h 150643"/>
                <a:gd name="connsiteX10" fmla="*/ 76779 w 119479"/>
                <a:gd name="connsiteY10" fmla="*/ 30807 h 150643"/>
                <a:gd name="connsiteX11" fmla="*/ 77909 w 119479"/>
                <a:gd name="connsiteY11" fmla="*/ 27476 h 150643"/>
                <a:gd name="connsiteX12" fmla="*/ 82667 w 119479"/>
                <a:gd name="connsiteY12" fmla="*/ 25216 h 150643"/>
                <a:gd name="connsiteX13" fmla="*/ 100270 w 119479"/>
                <a:gd name="connsiteY13" fmla="*/ 11419 h 150643"/>
                <a:gd name="connsiteX14" fmla="*/ 119420 w 119479"/>
                <a:gd name="connsiteY14" fmla="*/ 0 h 150643"/>
                <a:gd name="connsiteX15" fmla="*/ 119420 w 119479"/>
                <a:gd name="connsiteY15" fmla="*/ 1844 h 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479" h="150643">
                  <a:moveTo>
                    <a:pt x="119480" y="1903"/>
                  </a:moveTo>
                  <a:cubicBezTo>
                    <a:pt x="106634" y="10824"/>
                    <a:pt x="94858" y="21053"/>
                    <a:pt x="83142" y="31401"/>
                  </a:cubicBezTo>
                  <a:cubicBezTo>
                    <a:pt x="73567" y="39847"/>
                    <a:pt x="66014" y="49957"/>
                    <a:pt x="56796" y="58580"/>
                  </a:cubicBezTo>
                  <a:cubicBezTo>
                    <a:pt x="54893" y="60364"/>
                    <a:pt x="53704" y="62981"/>
                    <a:pt x="52217" y="65241"/>
                  </a:cubicBezTo>
                  <a:cubicBezTo>
                    <a:pt x="47875" y="70594"/>
                    <a:pt x="43415" y="75768"/>
                    <a:pt x="39311" y="81299"/>
                  </a:cubicBezTo>
                  <a:cubicBezTo>
                    <a:pt x="26406" y="98724"/>
                    <a:pt x="15879" y="117517"/>
                    <a:pt x="7018" y="137262"/>
                  </a:cubicBezTo>
                  <a:cubicBezTo>
                    <a:pt x="4936" y="141841"/>
                    <a:pt x="3747" y="146897"/>
                    <a:pt x="0" y="150643"/>
                  </a:cubicBezTo>
                  <a:cubicBezTo>
                    <a:pt x="892" y="140711"/>
                    <a:pt x="4104" y="131374"/>
                    <a:pt x="7791" y="122216"/>
                  </a:cubicBezTo>
                  <a:cubicBezTo>
                    <a:pt x="14928" y="104612"/>
                    <a:pt x="25216" y="88792"/>
                    <a:pt x="36635" y="73746"/>
                  </a:cubicBezTo>
                  <a:cubicBezTo>
                    <a:pt x="40620" y="68512"/>
                    <a:pt x="44723" y="63397"/>
                    <a:pt x="48767" y="58223"/>
                  </a:cubicBezTo>
                  <a:cubicBezTo>
                    <a:pt x="58104" y="49124"/>
                    <a:pt x="67501" y="40025"/>
                    <a:pt x="76779" y="30807"/>
                  </a:cubicBezTo>
                  <a:cubicBezTo>
                    <a:pt x="77492" y="30093"/>
                    <a:pt x="77552" y="28606"/>
                    <a:pt x="77909" y="27476"/>
                  </a:cubicBezTo>
                  <a:cubicBezTo>
                    <a:pt x="79514" y="26763"/>
                    <a:pt x="81299" y="26287"/>
                    <a:pt x="82667" y="25216"/>
                  </a:cubicBezTo>
                  <a:cubicBezTo>
                    <a:pt x="88614" y="20696"/>
                    <a:pt x="94264" y="15820"/>
                    <a:pt x="100270" y="11419"/>
                  </a:cubicBezTo>
                  <a:cubicBezTo>
                    <a:pt x="106277" y="7018"/>
                    <a:pt x="112403" y="2736"/>
                    <a:pt x="119420" y="0"/>
                  </a:cubicBezTo>
                  <a:lnTo>
                    <a:pt x="119420" y="1844"/>
                  </a:lnTo>
                  <a:close/>
                </a:path>
              </a:pathLst>
            </a:custGeom>
            <a:solidFill>
              <a:srgbClr val="6EC6D9">
                <a:alpha val="24000"/>
              </a:srgbClr>
            </a:solidFill>
            <a:ln w="5935" cap="flat">
              <a:noFill/>
              <a:prstDash val="solid"/>
              <a:miter/>
            </a:ln>
          </p:spPr>
          <p:txBody>
            <a:bodyPr rtlCol="0" anchor="ctr"/>
            <a:lstStyle/>
            <a:p>
              <a:endParaRPr lang="es-BO"/>
            </a:p>
          </p:txBody>
        </p:sp>
        <p:sp>
          <p:nvSpPr>
            <p:cNvPr id="557" name="Forma libre: forma 556">
              <a:extLst>
                <a:ext uri="{FF2B5EF4-FFF2-40B4-BE49-F238E27FC236}">
                  <a16:creationId xmlns:a16="http://schemas.microsoft.com/office/drawing/2014/main" id="{1602F19A-9DDD-CFA2-4E07-C33142C41FFB}"/>
                </a:ext>
              </a:extLst>
            </p:cNvPr>
            <p:cNvSpPr/>
            <p:nvPr/>
          </p:nvSpPr>
          <p:spPr>
            <a:xfrm>
              <a:off x="10689062" y="1487270"/>
              <a:ext cx="1864" cy="5709"/>
            </a:xfrm>
            <a:custGeom>
              <a:avLst/>
              <a:gdLst>
                <a:gd name="connsiteX0" fmla="*/ 0 w 1864"/>
                <a:gd name="connsiteY0" fmla="*/ 5709 h 5709"/>
                <a:gd name="connsiteX1" fmla="*/ 1844 w 1864"/>
                <a:gd name="connsiteY1" fmla="*/ 0 h 5709"/>
                <a:gd name="connsiteX2" fmla="*/ 0 w 1864"/>
                <a:gd name="connsiteY2" fmla="*/ 5709 h 5709"/>
              </a:gdLst>
              <a:ahLst/>
              <a:cxnLst>
                <a:cxn ang="0">
                  <a:pos x="connsiteX0" y="connsiteY0"/>
                </a:cxn>
                <a:cxn ang="0">
                  <a:pos x="connsiteX1" y="connsiteY1"/>
                </a:cxn>
                <a:cxn ang="0">
                  <a:pos x="connsiteX2" y="connsiteY2"/>
                </a:cxn>
              </a:cxnLst>
              <a:rect l="l" t="t" r="r" b="b"/>
              <a:pathLst>
                <a:path w="1864" h="5709">
                  <a:moveTo>
                    <a:pt x="0" y="5709"/>
                  </a:moveTo>
                  <a:cubicBezTo>
                    <a:pt x="119" y="3628"/>
                    <a:pt x="-476" y="1368"/>
                    <a:pt x="1844" y="0"/>
                  </a:cubicBezTo>
                  <a:cubicBezTo>
                    <a:pt x="1903" y="2141"/>
                    <a:pt x="1963" y="4222"/>
                    <a:pt x="0" y="5709"/>
                  </a:cubicBezTo>
                  <a:close/>
                </a:path>
              </a:pathLst>
            </a:custGeom>
            <a:solidFill>
              <a:srgbClr val="31B6D5">
                <a:alpha val="24000"/>
              </a:srgbClr>
            </a:solidFill>
            <a:ln w="5935" cap="flat">
              <a:noFill/>
              <a:prstDash val="solid"/>
              <a:miter/>
            </a:ln>
          </p:spPr>
          <p:txBody>
            <a:bodyPr rtlCol="0" anchor="ctr"/>
            <a:lstStyle/>
            <a:p>
              <a:endParaRPr lang="es-BO"/>
            </a:p>
          </p:txBody>
        </p:sp>
        <p:sp>
          <p:nvSpPr>
            <p:cNvPr id="558" name="Forma libre: forma 557">
              <a:extLst>
                <a:ext uri="{FF2B5EF4-FFF2-40B4-BE49-F238E27FC236}">
                  <a16:creationId xmlns:a16="http://schemas.microsoft.com/office/drawing/2014/main" id="{04663ACE-0484-F21C-33D5-ACDDF7F729C2}"/>
                </a:ext>
              </a:extLst>
            </p:cNvPr>
            <p:cNvSpPr/>
            <p:nvPr/>
          </p:nvSpPr>
          <p:spPr>
            <a:xfrm>
              <a:off x="10685375" y="1503743"/>
              <a:ext cx="1851" cy="5293"/>
            </a:xfrm>
            <a:custGeom>
              <a:avLst/>
              <a:gdLst>
                <a:gd name="connsiteX0" fmla="*/ 0 w 1851"/>
                <a:gd name="connsiteY0" fmla="*/ 5293 h 5293"/>
                <a:gd name="connsiteX1" fmla="*/ 178 w 1851"/>
                <a:gd name="connsiteY1" fmla="*/ 0 h 5293"/>
                <a:gd name="connsiteX2" fmla="*/ 0 w 1851"/>
                <a:gd name="connsiteY2" fmla="*/ 5293 h 5293"/>
              </a:gdLst>
              <a:ahLst/>
              <a:cxnLst>
                <a:cxn ang="0">
                  <a:pos x="connsiteX0" y="connsiteY0"/>
                </a:cxn>
                <a:cxn ang="0">
                  <a:pos x="connsiteX1" y="connsiteY1"/>
                </a:cxn>
                <a:cxn ang="0">
                  <a:pos x="connsiteX2" y="connsiteY2"/>
                </a:cxn>
              </a:cxnLst>
              <a:rect l="l" t="t" r="r" b="b"/>
              <a:pathLst>
                <a:path w="1851" h="5293">
                  <a:moveTo>
                    <a:pt x="0" y="5293"/>
                  </a:moveTo>
                  <a:cubicBezTo>
                    <a:pt x="0" y="3509"/>
                    <a:pt x="119" y="1784"/>
                    <a:pt x="178" y="0"/>
                  </a:cubicBezTo>
                  <a:cubicBezTo>
                    <a:pt x="2438" y="2736"/>
                    <a:pt x="2438" y="2736"/>
                    <a:pt x="0" y="5293"/>
                  </a:cubicBezTo>
                  <a:close/>
                </a:path>
              </a:pathLst>
            </a:custGeom>
            <a:solidFill>
              <a:srgbClr val="1661A6">
                <a:alpha val="24000"/>
              </a:srgbClr>
            </a:solidFill>
            <a:ln w="5935" cap="flat">
              <a:noFill/>
              <a:prstDash val="solid"/>
              <a:miter/>
            </a:ln>
          </p:spPr>
          <p:txBody>
            <a:bodyPr rtlCol="0" anchor="ctr"/>
            <a:lstStyle/>
            <a:p>
              <a:endParaRPr lang="es-BO"/>
            </a:p>
          </p:txBody>
        </p:sp>
        <p:sp>
          <p:nvSpPr>
            <p:cNvPr id="559" name="Forma libre: forma 558">
              <a:extLst>
                <a:ext uri="{FF2B5EF4-FFF2-40B4-BE49-F238E27FC236}">
                  <a16:creationId xmlns:a16="http://schemas.microsoft.com/office/drawing/2014/main" id="{A2847C11-B17D-F8E6-F285-3239A91E7085}"/>
                </a:ext>
              </a:extLst>
            </p:cNvPr>
            <p:cNvSpPr/>
            <p:nvPr/>
          </p:nvSpPr>
          <p:spPr>
            <a:xfrm>
              <a:off x="10825908" y="1293747"/>
              <a:ext cx="71009" cy="34256"/>
            </a:xfrm>
            <a:custGeom>
              <a:avLst/>
              <a:gdLst>
                <a:gd name="connsiteX0" fmla="*/ 44366 w 71009"/>
                <a:gd name="connsiteY0" fmla="*/ 28666 h 34256"/>
                <a:gd name="connsiteX1" fmla="*/ 38479 w 71009"/>
                <a:gd name="connsiteY1" fmla="*/ 26941 h 34256"/>
                <a:gd name="connsiteX2" fmla="*/ 7672 w 71009"/>
                <a:gd name="connsiteY2" fmla="*/ 31877 h 34256"/>
                <a:gd name="connsiteX3" fmla="*/ 0 w 71009"/>
                <a:gd name="connsiteY3" fmla="*/ 34256 h 34256"/>
                <a:gd name="connsiteX4" fmla="*/ 4758 w 71009"/>
                <a:gd name="connsiteY4" fmla="*/ 30331 h 34256"/>
                <a:gd name="connsiteX5" fmla="*/ 23135 w 71009"/>
                <a:gd name="connsiteY5" fmla="*/ 19388 h 34256"/>
                <a:gd name="connsiteX6" fmla="*/ 27893 w 71009"/>
                <a:gd name="connsiteY6" fmla="*/ 15641 h 34256"/>
                <a:gd name="connsiteX7" fmla="*/ 31401 w 71009"/>
                <a:gd name="connsiteY7" fmla="*/ 13916 h 34256"/>
                <a:gd name="connsiteX8" fmla="*/ 33483 w 71009"/>
                <a:gd name="connsiteY8" fmla="*/ 12727 h 34256"/>
                <a:gd name="connsiteX9" fmla="*/ 37349 w 71009"/>
                <a:gd name="connsiteY9" fmla="*/ 11062 h 34256"/>
                <a:gd name="connsiteX10" fmla="*/ 39311 w 71009"/>
                <a:gd name="connsiteY10" fmla="*/ 9813 h 34256"/>
                <a:gd name="connsiteX11" fmla="*/ 42463 w 71009"/>
                <a:gd name="connsiteY11" fmla="*/ 8861 h 34256"/>
                <a:gd name="connsiteX12" fmla="*/ 46626 w 71009"/>
                <a:gd name="connsiteY12" fmla="*/ 7612 h 34256"/>
                <a:gd name="connsiteX13" fmla="*/ 64230 w 71009"/>
                <a:gd name="connsiteY13" fmla="*/ 0 h 34256"/>
                <a:gd name="connsiteX14" fmla="*/ 71010 w 71009"/>
                <a:gd name="connsiteY14" fmla="*/ 17782 h 34256"/>
                <a:gd name="connsiteX15" fmla="*/ 46032 w 71009"/>
                <a:gd name="connsiteY15" fmla="*/ 28725 h 34256"/>
                <a:gd name="connsiteX16" fmla="*/ 44426 w 71009"/>
                <a:gd name="connsiteY16" fmla="*/ 28725 h 3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009" h="34256">
                  <a:moveTo>
                    <a:pt x="44366" y="28666"/>
                  </a:moveTo>
                  <a:cubicBezTo>
                    <a:pt x="42404" y="28071"/>
                    <a:pt x="40501" y="27119"/>
                    <a:pt x="38479" y="26941"/>
                  </a:cubicBezTo>
                  <a:cubicBezTo>
                    <a:pt x="27833" y="25989"/>
                    <a:pt x="17604" y="27893"/>
                    <a:pt x="7672" y="31877"/>
                  </a:cubicBezTo>
                  <a:cubicBezTo>
                    <a:pt x="5174" y="32888"/>
                    <a:pt x="2557" y="33483"/>
                    <a:pt x="0" y="34256"/>
                  </a:cubicBezTo>
                  <a:cubicBezTo>
                    <a:pt x="1606" y="32948"/>
                    <a:pt x="3033" y="31401"/>
                    <a:pt x="4758" y="30331"/>
                  </a:cubicBezTo>
                  <a:cubicBezTo>
                    <a:pt x="10824" y="26584"/>
                    <a:pt x="17069" y="23075"/>
                    <a:pt x="23135" y="19388"/>
                  </a:cubicBezTo>
                  <a:cubicBezTo>
                    <a:pt x="24859" y="18317"/>
                    <a:pt x="26287" y="16890"/>
                    <a:pt x="27893" y="15641"/>
                  </a:cubicBezTo>
                  <a:cubicBezTo>
                    <a:pt x="29082" y="15046"/>
                    <a:pt x="30212" y="14511"/>
                    <a:pt x="31401" y="13916"/>
                  </a:cubicBezTo>
                  <a:cubicBezTo>
                    <a:pt x="32115" y="13500"/>
                    <a:pt x="32769" y="13143"/>
                    <a:pt x="33483" y="12727"/>
                  </a:cubicBezTo>
                  <a:cubicBezTo>
                    <a:pt x="34791" y="12192"/>
                    <a:pt x="36040" y="11597"/>
                    <a:pt x="37349" y="11062"/>
                  </a:cubicBezTo>
                  <a:cubicBezTo>
                    <a:pt x="38003" y="10646"/>
                    <a:pt x="38657" y="10229"/>
                    <a:pt x="39311" y="9813"/>
                  </a:cubicBezTo>
                  <a:cubicBezTo>
                    <a:pt x="40382" y="9516"/>
                    <a:pt x="41393" y="9159"/>
                    <a:pt x="42463" y="8861"/>
                  </a:cubicBezTo>
                  <a:cubicBezTo>
                    <a:pt x="43831" y="8445"/>
                    <a:pt x="45318" y="8148"/>
                    <a:pt x="46626" y="7612"/>
                  </a:cubicBezTo>
                  <a:cubicBezTo>
                    <a:pt x="52514" y="5115"/>
                    <a:pt x="58342" y="2557"/>
                    <a:pt x="64230" y="0"/>
                  </a:cubicBezTo>
                  <a:cubicBezTo>
                    <a:pt x="67679" y="5471"/>
                    <a:pt x="70296" y="11240"/>
                    <a:pt x="71010" y="17782"/>
                  </a:cubicBezTo>
                  <a:cubicBezTo>
                    <a:pt x="62684" y="21410"/>
                    <a:pt x="54358" y="25097"/>
                    <a:pt x="46032" y="28725"/>
                  </a:cubicBezTo>
                  <a:cubicBezTo>
                    <a:pt x="45496" y="28725"/>
                    <a:pt x="44961" y="28725"/>
                    <a:pt x="44426" y="28725"/>
                  </a:cubicBezTo>
                  <a:close/>
                </a:path>
              </a:pathLst>
            </a:custGeom>
            <a:solidFill>
              <a:srgbClr val="1661A6">
                <a:alpha val="24000"/>
              </a:srgbClr>
            </a:solidFill>
            <a:ln w="5935" cap="flat">
              <a:noFill/>
              <a:prstDash val="solid"/>
              <a:miter/>
            </a:ln>
          </p:spPr>
          <p:txBody>
            <a:bodyPr rtlCol="0" anchor="ctr"/>
            <a:lstStyle/>
            <a:p>
              <a:endParaRPr lang="es-BO"/>
            </a:p>
          </p:txBody>
        </p:sp>
        <p:sp>
          <p:nvSpPr>
            <p:cNvPr id="560" name="Forma libre: forma 559">
              <a:extLst>
                <a:ext uri="{FF2B5EF4-FFF2-40B4-BE49-F238E27FC236}">
                  <a16:creationId xmlns:a16="http://schemas.microsoft.com/office/drawing/2014/main" id="{0F9E1D17-319E-5548-43DD-B78CDE2C71F6}"/>
                </a:ext>
              </a:extLst>
            </p:cNvPr>
            <p:cNvSpPr/>
            <p:nvPr/>
          </p:nvSpPr>
          <p:spPr>
            <a:xfrm>
              <a:off x="10767150" y="1405733"/>
              <a:ext cx="3449" cy="2883"/>
            </a:xfrm>
            <a:custGeom>
              <a:avLst/>
              <a:gdLst>
                <a:gd name="connsiteX0" fmla="*/ 0 w 3449"/>
                <a:gd name="connsiteY0" fmla="*/ 1963 h 2883"/>
                <a:gd name="connsiteX1" fmla="*/ 3449 w 3449"/>
                <a:gd name="connsiteY1" fmla="*/ 0 h 2883"/>
                <a:gd name="connsiteX2" fmla="*/ 0 w 3449"/>
                <a:gd name="connsiteY2" fmla="*/ 1963 h 2883"/>
              </a:gdLst>
              <a:ahLst/>
              <a:cxnLst>
                <a:cxn ang="0">
                  <a:pos x="connsiteX0" y="connsiteY0"/>
                </a:cxn>
                <a:cxn ang="0">
                  <a:pos x="connsiteX1" y="connsiteY1"/>
                </a:cxn>
                <a:cxn ang="0">
                  <a:pos x="connsiteX2" y="connsiteY2"/>
                </a:cxn>
              </a:cxnLst>
              <a:rect l="l" t="t" r="r" b="b"/>
              <a:pathLst>
                <a:path w="3449" h="2883">
                  <a:moveTo>
                    <a:pt x="0" y="1963"/>
                  </a:moveTo>
                  <a:lnTo>
                    <a:pt x="3449" y="0"/>
                  </a:lnTo>
                  <a:cubicBezTo>
                    <a:pt x="2795" y="3271"/>
                    <a:pt x="2319" y="3509"/>
                    <a:pt x="0" y="1963"/>
                  </a:cubicBezTo>
                  <a:close/>
                </a:path>
              </a:pathLst>
            </a:custGeom>
            <a:solidFill>
              <a:srgbClr val="6EC6D9">
                <a:alpha val="24000"/>
              </a:srgbClr>
            </a:solidFill>
            <a:ln w="5935" cap="flat">
              <a:noFill/>
              <a:prstDash val="solid"/>
              <a:miter/>
            </a:ln>
          </p:spPr>
          <p:txBody>
            <a:bodyPr rtlCol="0" anchor="ctr"/>
            <a:lstStyle/>
            <a:p>
              <a:endParaRPr lang="es-BO"/>
            </a:p>
          </p:txBody>
        </p:sp>
        <p:sp>
          <p:nvSpPr>
            <p:cNvPr id="561" name="Forma libre: forma 560">
              <a:extLst>
                <a:ext uri="{FF2B5EF4-FFF2-40B4-BE49-F238E27FC236}">
                  <a16:creationId xmlns:a16="http://schemas.microsoft.com/office/drawing/2014/main" id="{920A0335-E6FB-F482-F2F8-AB375613149B}"/>
                </a:ext>
              </a:extLst>
            </p:cNvPr>
            <p:cNvSpPr/>
            <p:nvPr/>
          </p:nvSpPr>
          <p:spPr>
            <a:xfrm>
              <a:off x="10732537" y="1360415"/>
              <a:ext cx="36278" cy="34553"/>
            </a:xfrm>
            <a:custGeom>
              <a:avLst/>
              <a:gdLst>
                <a:gd name="connsiteX0" fmla="*/ 36278 w 36278"/>
                <a:gd name="connsiteY0" fmla="*/ 3806 h 34553"/>
                <a:gd name="connsiteX1" fmla="*/ 35148 w 36278"/>
                <a:gd name="connsiteY1" fmla="*/ 7137 h 34553"/>
                <a:gd name="connsiteX2" fmla="*/ 7137 w 36278"/>
                <a:gd name="connsiteY2" fmla="*/ 34553 h 34553"/>
                <a:gd name="connsiteX3" fmla="*/ 0 w 36278"/>
                <a:gd name="connsiteY3" fmla="*/ 29082 h 34553"/>
                <a:gd name="connsiteX4" fmla="*/ 5769 w 36278"/>
                <a:gd name="connsiteY4" fmla="*/ 22362 h 34553"/>
                <a:gd name="connsiteX5" fmla="*/ 24086 w 36278"/>
                <a:gd name="connsiteY5" fmla="*/ 4044 h 34553"/>
                <a:gd name="connsiteX6" fmla="*/ 30747 w 36278"/>
                <a:gd name="connsiteY6" fmla="*/ 0 h 34553"/>
                <a:gd name="connsiteX7" fmla="*/ 36278 w 36278"/>
                <a:gd name="connsiteY7" fmla="*/ 3806 h 3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8" h="34553">
                  <a:moveTo>
                    <a:pt x="36278" y="3806"/>
                  </a:moveTo>
                  <a:cubicBezTo>
                    <a:pt x="35921" y="4936"/>
                    <a:pt x="35921" y="6363"/>
                    <a:pt x="35148" y="7137"/>
                  </a:cubicBezTo>
                  <a:cubicBezTo>
                    <a:pt x="25870" y="16355"/>
                    <a:pt x="16474" y="25454"/>
                    <a:pt x="7137" y="34553"/>
                  </a:cubicBezTo>
                  <a:cubicBezTo>
                    <a:pt x="4758" y="32710"/>
                    <a:pt x="2379" y="30926"/>
                    <a:pt x="0" y="29082"/>
                  </a:cubicBezTo>
                  <a:cubicBezTo>
                    <a:pt x="1903" y="26822"/>
                    <a:pt x="3747" y="24443"/>
                    <a:pt x="5769" y="22362"/>
                  </a:cubicBezTo>
                  <a:cubicBezTo>
                    <a:pt x="11835" y="16176"/>
                    <a:pt x="17961" y="10110"/>
                    <a:pt x="24086" y="4044"/>
                  </a:cubicBezTo>
                  <a:cubicBezTo>
                    <a:pt x="25989" y="2141"/>
                    <a:pt x="27714" y="0"/>
                    <a:pt x="30747" y="0"/>
                  </a:cubicBezTo>
                  <a:cubicBezTo>
                    <a:pt x="32591" y="1249"/>
                    <a:pt x="34434" y="2557"/>
                    <a:pt x="36278" y="3806"/>
                  </a:cubicBezTo>
                  <a:close/>
                </a:path>
              </a:pathLst>
            </a:custGeom>
            <a:solidFill>
              <a:srgbClr val="31B6D5">
                <a:alpha val="24000"/>
              </a:srgbClr>
            </a:solidFill>
            <a:ln w="5935" cap="flat">
              <a:noFill/>
              <a:prstDash val="solid"/>
              <a:miter/>
            </a:ln>
          </p:spPr>
          <p:txBody>
            <a:bodyPr rtlCol="0" anchor="ctr"/>
            <a:lstStyle/>
            <a:p>
              <a:endParaRPr lang="es-BO"/>
            </a:p>
          </p:txBody>
        </p:sp>
        <p:sp>
          <p:nvSpPr>
            <p:cNvPr id="562" name="Forma libre: forma 561">
              <a:extLst>
                <a:ext uri="{FF2B5EF4-FFF2-40B4-BE49-F238E27FC236}">
                  <a16:creationId xmlns:a16="http://schemas.microsoft.com/office/drawing/2014/main" id="{D824BA8C-6FF6-0261-AE4E-C5724F4C6518}"/>
                </a:ext>
              </a:extLst>
            </p:cNvPr>
            <p:cNvSpPr/>
            <p:nvPr/>
          </p:nvSpPr>
          <p:spPr>
            <a:xfrm>
              <a:off x="10632683" y="1601734"/>
              <a:ext cx="17842" cy="21370"/>
            </a:xfrm>
            <a:custGeom>
              <a:avLst/>
              <a:gdLst>
                <a:gd name="connsiteX0" fmla="*/ 5769 w 17842"/>
                <a:gd name="connsiteY0" fmla="*/ 21370 h 21370"/>
                <a:gd name="connsiteX1" fmla="*/ 0 w 17842"/>
                <a:gd name="connsiteY1" fmla="*/ 4004 h 21370"/>
                <a:gd name="connsiteX2" fmla="*/ 7196 w 17842"/>
                <a:gd name="connsiteY2" fmla="*/ 20 h 21370"/>
                <a:gd name="connsiteX3" fmla="*/ 12965 w 17842"/>
                <a:gd name="connsiteY3" fmla="*/ 2101 h 21370"/>
                <a:gd name="connsiteX4" fmla="*/ 13262 w 17842"/>
                <a:gd name="connsiteY4" fmla="*/ 19467 h 21370"/>
                <a:gd name="connsiteX5" fmla="*/ 5590 w 17842"/>
                <a:gd name="connsiteY5" fmla="*/ 21311 h 21370"/>
                <a:gd name="connsiteX6" fmla="*/ 5769 w 17842"/>
                <a:gd name="connsiteY6" fmla="*/ 21311 h 2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2" h="21370">
                  <a:moveTo>
                    <a:pt x="5769" y="21370"/>
                  </a:moveTo>
                  <a:lnTo>
                    <a:pt x="0" y="4004"/>
                  </a:lnTo>
                  <a:cubicBezTo>
                    <a:pt x="1963" y="852"/>
                    <a:pt x="4520" y="-159"/>
                    <a:pt x="7196" y="20"/>
                  </a:cubicBezTo>
                  <a:cubicBezTo>
                    <a:pt x="9159" y="139"/>
                    <a:pt x="11300" y="1031"/>
                    <a:pt x="12965" y="2101"/>
                  </a:cubicBezTo>
                  <a:cubicBezTo>
                    <a:pt x="19388" y="6205"/>
                    <a:pt x="19447" y="14769"/>
                    <a:pt x="13262" y="19467"/>
                  </a:cubicBezTo>
                  <a:cubicBezTo>
                    <a:pt x="10943" y="21251"/>
                    <a:pt x="8326" y="21370"/>
                    <a:pt x="5590" y="21311"/>
                  </a:cubicBezTo>
                  <a:lnTo>
                    <a:pt x="5769" y="21311"/>
                  </a:lnTo>
                  <a:close/>
                </a:path>
              </a:pathLst>
            </a:custGeom>
            <a:solidFill>
              <a:srgbClr val="191A37">
                <a:alpha val="24000"/>
              </a:srgbClr>
            </a:solidFill>
            <a:ln w="5935" cap="flat">
              <a:noFill/>
              <a:prstDash val="solid"/>
              <a:miter/>
            </a:ln>
          </p:spPr>
          <p:txBody>
            <a:bodyPr rtlCol="0" anchor="ctr"/>
            <a:lstStyle/>
            <a:p>
              <a:endParaRPr lang="es-BO"/>
            </a:p>
          </p:txBody>
        </p:sp>
        <p:sp>
          <p:nvSpPr>
            <p:cNvPr id="563" name="Forma libre: forma 562">
              <a:extLst>
                <a:ext uri="{FF2B5EF4-FFF2-40B4-BE49-F238E27FC236}">
                  <a16:creationId xmlns:a16="http://schemas.microsoft.com/office/drawing/2014/main" id="{4EEE2F18-FDBD-B1A9-F305-04519A23694E}"/>
                </a:ext>
              </a:extLst>
            </p:cNvPr>
            <p:cNvSpPr/>
            <p:nvPr/>
          </p:nvSpPr>
          <p:spPr>
            <a:xfrm>
              <a:off x="10652130" y="1639519"/>
              <a:ext cx="10081" cy="14273"/>
            </a:xfrm>
            <a:custGeom>
              <a:avLst/>
              <a:gdLst>
                <a:gd name="connsiteX0" fmla="*/ 0 w 10081"/>
                <a:gd name="connsiteY0" fmla="*/ 0 h 14273"/>
                <a:gd name="connsiteX1" fmla="*/ 8386 w 10081"/>
                <a:gd name="connsiteY1" fmla="*/ 5174 h 14273"/>
                <a:gd name="connsiteX2" fmla="*/ 9218 w 10081"/>
                <a:gd name="connsiteY2" fmla="*/ 14273 h 14273"/>
                <a:gd name="connsiteX3" fmla="*/ 0 w 10081"/>
                <a:gd name="connsiteY3" fmla="*/ 0 h 14273"/>
              </a:gdLst>
              <a:ahLst/>
              <a:cxnLst>
                <a:cxn ang="0">
                  <a:pos x="connsiteX0" y="connsiteY0"/>
                </a:cxn>
                <a:cxn ang="0">
                  <a:pos x="connsiteX1" y="connsiteY1"/>
                </a:cxn>
                <a:cxn ang="0">
                  <a:pos x="connsiteX2" y="connsiteY2"/>
                </a:cxn>
                <a:cxn ang="0">
                  <a:pos x="connsiteX3" y="connsiteY3"/>
                </a:cxn>
              </a:cxnLst>
              <a:rect l="l" t="t" r="r" b="b"/>
              <a:pathLst>
                <a:path w="10081" h="14273">
                  <a:moveTo>
                    <a:pt x="0" y="0"/>
                  </a:moveTo>
                  <a:cubicBezTo>
                    <a:pt x="5115" y="238"/>
                    <a:pt x="6720" y="2676"/>
                    <a:pt x="8386" y="5174"/>
                  </a:cubicBezTo>
                  <a:cubicBezTo>
                    <a:pt x="10170" y="7791"/>
                    <a:pt x="10705" y="10527"/>
                    <a:pt x="9218" y="14273"/>
                  </a:cubicBezTo>
                  <a:cubicBezTo>
                    <a:pt x="5234" y="10110"/>
                    <a:pt x="3390" y="5353"/>
                    <a:pt x="0" y="0"/>
                  </a:cubicBezTo>
                  <a:close/>
                </a:path>
              </a:pathLst>
            </a:custGeom>
            <a:solidFill>
              <a:srgbClr val="191A37">
                <a:alpha val="24000"/>
              </a:srgbClr>
            </a:solidFill>
            <a:ln w="5935" cap="flat">
              <a:noFill/>
              <a:prstDash val="solid"/>
              <a:miter/>
            </a:ln>
          </p:spPr>
          <p:txBody>
            <a:bodyPr rtlCol="0" anchor="ctr"/>
            <a:lstStyle/>
            <a:p>
              <a:endParaRPr lang="es-BO"/>
            </a:p>
          </p:txBody>
        </p:sp>
        <p:sp>
          <p:nvSpPr>
            <p:cNvPr id="564" name="Forma libre: forma 563">
              <a:extLst>
                <a:ext uri="{FF2B5EF4-FFF2-40B4-BE49-F238E27FC236}">
                  <a16:creationId xmlns:a16="http://schemas.microsoft.com/office/drawing/2014/main" id="{733D2973-D9AD-ED62-F3C3-FB5E9AE229E3}"/>
                </a:ext>
              </a:extLst>
            </p:cNvPr>
            <p:cNvSpPr/>
            <p:nvPr/>
          </p:nvSpPr>
          <p:spPr>
            <a:xfrm>
              <a:off x="10745085" y="1228030"/>
              <a:ext cx="179427" cy="114398"/>
            </a:xfrm>
            <a:custGeom>
              <a:avLst/>
              <a:gdLst>
                <a:gd name="connsiteX0" fmla="*/ 144994 w 179427"/>
                <a:gd name="connsiteY0" fmla="*/ 65598 h 114398"/>
                <a:gd name="connsiteX1" fmla="*/ 127390 w 179427"/>
                <a:gd name="connsiteY1" fmla="*/ 73210 h 114398"/>
                <a:gd name="connsiteX2" fmla="*/ 123227 w 179427"/>
                <a:gd name="connsiteY2" fmla="*/ 74459 h 114398"/>
                <a:gd name="connsiteX3" fmla="*/ 116625 w 179427"/>
                <a:gd name="connsiteY3" fmla="*/ 72973 h 114398"/>
                <a:gd name="connsiteX4" fmla="*/ 56677 w 179427"/>
                <a:gd name="connsiteY4" fmla="*/ 87900 h 114398"/>
                <a:gd name="connsiteX5" fmla="*/ 7434 w 179427"/>
                <a:gd name="connsiteY5" fmla="*/ 111867 h 114398"/>
                <a:gd name="connsiteX6" fmla="*/ 0 w 179427"/>
                <a:gd name="connsiteY6" fmla="*/ 114306 h 114398"/>
                <a:gd name="connsiteX7" fmla="*/ 13143 w 179427"/>
                <a:gd name="connsiteY7" fmla="*/ 98427 h 114398"/>
                <a:gd name="connsiteX8" fmla="*/ 16176 w 179427"/>
                <a:gd name="connsiteY8" fmla="*/ 92242 h 114398"/>
                <a:gd name="connsiteX9" fmla="*/ 16176 w 179427"/>
                <a:gd name="connsiteY9" fmla="*/ 92539 h 114398"/>
                <a:gd name="connsiteX10" fmla="*/ 20280 w 179427"/>
                <a:gd name="connsiteY10" fmla="*/ 86473 h 114398"/>
                <a:gd name="connsiteX11" fmla="*/ 20577 w 179427"/>
                <a:gd name="connsiteY11" fmla="*/ 86175 h 114398"/>
                <a:gd name="connsiteX12" fmla="*/ 25335 w 179427"/>
                <a:gd name="connsiteY12" fmla="*/ 84272 h 114398"/>
                <a:gd name="connsiteX13" fmla="*/ 50195 w 179427"/>
                <a:gd name="connsiteY13" fmla="*/ 58997 h 114398"/>
                <a:gd name="connsiteX14" fmla="*/ 53941 w 179427"/>
                <a:gd name="connsiteY14" fmla="*/ 59591 h 114398"/>
                <a:gd name="connsiteX15" fmla="*/ 70713 w 179427"/>
                <a:gd name="connsiteY15" fmla="*/ 65182 h 114398"/>
                <a:gd name="connsiteX16" fmla="*/ 117815 w 179427"/>
                <a:gd name="connsiteY16" fmla="*/ 21053 h 114398"/>
                <a:gd name="connsiteX17" fmla="*/ 117517 w 179427"/>
                <a:gd name="connsiteY17" fmla="*/ 14749 h 114398"/>
                <a:gd name="connsiteX18" fmla="*/ 117041 w 179427"/>
                <a:gd name="connsiteY18" fmla="*/ 12787 h 114398"/>
                <a:gd name="connsiteX19" fmla="*/ 116149 w 179427"/>
                <a:gd name="connsiteY19" fmla="*/ 12489 h 114398"/>
                <a:gd name="connsiteX20" fmla="*/ 116804 w 179427"/>
                <a:gd name="connsiteY20" fmla="*/ 10170 h 114398"/>
                <a:gd name="connsiteX21" fmla="*/ 126200 w 179427"/>
                <a:gd name="connsiteY21" fmla="*/ 5531 h 114398"/>
                <a:gd name="connsiteX22" fmla="*/ 138035 w 179427"/>
                <a:gd name="connsiteY22" fmla="*/ 0 h 114398"/>
                <a:gd name="connsiteX23" fmla="*/ 139581 w 179427"/>
                <a:gd name="connsiteY23" fmla="*/ 2201 h 114398"/>
                <a:gd name="connsiteX24" fmla="*/ 175443 w 179427"/>
                <a:gd name="connsiteY24" fmla="*/ 34613 h 114398"/>
                <a:gd name="connsiteX25" fmla="*/ 179428 w 179427"/>
                <a:gd name="connsiteY25" fmla="*/ 36694 h 114398"/>
                <a:gd name="connsiteX26" fmla="*/ 173183 w 179427"/>
                <a:gd name="connsiteY26" fmla="*/ 51265 h 114398"/>
                <a:gd name="connsiteX27" fmla="*/ 168723 w 179427"/>
                <a:gd name="connsiteY27" fmla="*/ 53049 h 114398"/>
                <a:gd name="connsiteX28" fmla="*/ 168366 w 179427"/>
                <a:gd name="connsiteY28" fmla="*/ 52871 h 114398"/>
                <a:gd name="connsiteX29" fmla="*/ 164500 w 179427"/>
                <a:gd name="connsiteY29" fmla="*/ 51325 h 114398"/>
                <a:gd name="connsiteX30" fmla="*/ 161943 w 179427"/>
                <a:gd name="connsiteY30" fmla="*/ 53109 h 114398"/>
                <a:gd name="connsiteX31" fmla="*/ 164144 w 179427"/>
                <a:gd name="connsiteY31" fmla="*/ 56082 h 114398"/>
                <a:gd name="connsiteX32" fmla="*/ 164619 w 179427"/>
                <a:gd name="connsiteY32" fmla="*/ 55904 h 114398"/>
                <a:gd name="connsiteX33" fmla="*/ 164976 w 179427"/>
                <a:gd name="connsiteY33" fmla="*/ 56261 h 114398"/>
                <a:gd name="connsiteX34" fmla="*/ 160278 w 179427"/>
                <a:gd name="connsiteY34" fmla="*/ 59948 h 114398"/>
                <a:gd name="connsiteX35" fmla="*/ 152190 w 179427"/>
                <a:gd name="connsiteY35" fmla="*/ 63635 h 114398"/>
                <a:gd name="connsiteX36" fmla="*/ 148800 w 179427"/>
                <a:gd name="connsiteY36" fmla="*/ 62862 h 114398"/>
                <a:gd name="connsiteX37" fmla="*/ 144875 w 179427"/>
                <a:gd name="connsiteY37" fmla="*/ 65539 h 11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9427" h="114398">
                  <a:moveTo>
                    <a:pt x="144994" y="65598"/>
                  </a:moveTo>
                  <a:cubicBezTo>
                    <a:pt x="139106" y="68155"/>
                    <a:pt x="133277" y="70713"/>
                    <a:pt x="127390" y="73210"/>
                  </a:cubicBezTo>
                  <a:cubicBezTo>
                    <a:pt x="126081" y="73746"/>
                    <a:pt x="124594" y="74043"/>
                    <a:pt x="123227" y="74459"/>
                  </a:cubicBezTo>
                  <a:cubicBezTo>
                    <a:pt x="121442" y="72140"/>
                    <a:pt x="118885" y="72556"/>
                    <a:pt x="116625" y="72973"/>
                  </a:cubicBezTo>
                  <a:cubicBezTo>
                    <a:pt x="96286" y="76422"/>
                    <a:pt x="76065" y="80704"/>
                    <a:pt x="56677" y="87900"/>
                  </a:cubicBezTo>
                  <a:cubicBezTo>
                    <a:pt x="39490" y="94323"/>
                    <a:pt x="23016" y="102173"/>
                    <a:pt x="7434" y="111867"/>
                  </a:cubicBezTo>
                  <a:cubicBezTo>
                    <a:pt x="5055" y="113354"/>
                    <a:pt x="2914" y="114782"/>
                    <a:pt x="0" y="114306"/>
                  </a:cubicBezTo>
                  <a:cubicBezTo>
                    <a:pt x="4401" y="109013"/>
                    <a:pt x="8742" y="103720"/>
                    <a:pt x="13143" y="98427"/>
                  </a:cubicBezTo>
                  <a:cubicBezTo>
                    <a:pt x="14630" y="96642"/>
                    <a:pt x="16712" y="95096"/>
                    <a:pt x="16176" y="92242"/>
                  </a:cubicBezTo>
                  <a:lnTo>
                    <a:pt x="16176" y="92539"/>
                  </a:lnTo>
                  <a:cubicBezTo>
                    <a:pt x="18793" y="91629"/>
                    <a:pt x="20161" y="89607"/>
                    <a:pt x="20280" y="86473"/>
                  </a:cubicBezTo>
                  <a:lnTo>
                    <a:pt x="20577" y="86175"/>
                  </a:lnTo>
                  <a:cubicBezTo>
                    <a:pt x="22183" y="85581"/>
                    <a:pt x="24205" y="85402"/>
                    <a:pt x="25335" y="84272"/>
                  </a:cubicBezTo>
                  <a:cubicBezTo>
                    <a:pt x="33721" y="75946"/>
                    <a:pt x="41928" y="67442"/>
                    <a:pt x="50195" y="58997"/>
                  </a:cubicBezTo>
                  <a:cubicBezTo>
                    <a:pt x="51444" y="59175"/>
                    <a:pt x="52692" y="59413"/>
                    <a:pt x="53941" y="59591"/>
                  </a:cubicBezTo>
                  <a:cubicBezTo>
                    <a:pt x="58878" y="63397"/>
                    <a:pt x="64765" y="64765"/>
                    <a:pt x="70713" y="65182"/>
                  </a:cubicBezTo>
                  <a:cubicBezTo>
                    <a:pt x="99140" y="67263"/>
                    <a:pt x="118766" y="44247"/>
                    <a:pt x="117815" y="21053"/>
                  </a:cubicBezTo>
                  <a:cubicBezTo>
                    <a:pt x="117696" y="18972"/>
                    <a:pt x="117636" y="16831"/>
                    <a:pt x="117517" y="14749"/>
                  </a:cubicBezTo>
                  <a:lnTo>
                    <a:pt x="117041" y="12787"/>
                  </a:lnTo>
                  <a:cubicBezTo>
                    <a:pt x="117041" y="12787"/>
                    <a:pt x="116506" y="12430"/>
                    <a:pt x="116149" y="12489"/>
                  </a:cubicBezTo>
                  <a:cubicBezTo>
                    <a:pt x="116387" y="11716"/>
                    <a:pt x="116566" y="10943"/>
                    <a:pt x="116804" y="10170"/>
                  </a:cubicBezTo>
                  <a:cubicBezTo>
                    <a:pt x="119956" y="8624"/>
                    <a:pt x="123048" y="7077"/>
                    <a:pt x="126200" y="5531"/>
                  </a:cubicBezTo>
                  <a:cubicBezTo>
                    <a:pt x="130125" y="3628"/>
                    <a:pt x="134110" y="1844"/>
                    <a:pt x="138035" y="0"/>
                  </a:cubicBezTo>
                  <a:cubicBezTo>
                    <a:pt x="138570" y="714"/>
                    <a:pt x="139165" y="1427"/>
                    <a:pt x="139581" y="2201"/>
                  </a:cubicBezTo>
                  <a:cubicBezTo>
                    <a:pt x="147848" y="17069"/>
                    <a:pt x="159802" y="27833"/>
                    <a:pt x="175443" y="34613"/>
                  </a:cubicBezTo>
                  <a:cubicBezTo>
                    <a:pt x="176811" y="35208"/>
                    <a:pt x="178060" y="35981"/>
                    <a:pt x="179428" y="36694"/>
                  </a:cubicBezTo>
                  <a:cubicBezTo>
                    <a:pt x="178417" y="41988"/>
                    <a:pt x="176038" y="46686"/>
                    <a:pt x="173183" y="51265"/>
                  </a:cubicBezTo>
                  <a:cubicBezTo>
                    <a:pt x="171875" y="53347"/>
                    <a:pt x="170388" y="52990"/>
                    <a:pt x="168723" y="53049"/>
                  </a:cubicBezTo>
                  <a:lnTo>
                    <a:pt x="168366" y="52871"/>
                  </a:lnTo>
                  <a:cubicBezTo>
                    <a:pt x="167117" y="52336"/>
                    <a:pt x="165809" y="51384"/>
                    <a:pt x="164500" y="51325"/>
                  </a:cubicBezTo>
                  <a:cubicBezTo>
                    <a:pt x="163668" y="51325"/>
                    <a:pt x="162300" y="52276"/>
                    <a:pt x="161943" y="53109"/>
                  </a:cubicBezTo>
                  <a:cubicBezTo>
                    <a:pt x="161289" y="54774"/>
                    <a:pt x="162419" y="55844"/>
                    <a:pt x="164144" y="56082"/>
                  </a:cubicBezTo>
                  <a:lnTo>
                    <a:pt x="164619" y="55904"/>
                  </a:lnTo>
                  <a:lnTo>
                    <a:pt x="164976" y="56261"/>
                  </a:lnTo>
                  <a:cubicBezTo>
                    <a:pt x="164144" y="58461"/>
                    <a:pt x="162300" y="59175"/>
                    <a:pt x="160278" y="59948"/>
                  </a:cubicBezTo>
                  <a:cubicBezTo>
                    <a:pt x="157542" y="61019"/>
                    <a:pt x="154925" y="62386"/>
                    <a:pt x="152190" y="63635"/>
                  </a:cubicBezTo>
                  <a:cubicBezTo>
                    <a:pt x="151060" y="63397"/>
                    <a:pt x="149870" y="63279"/>
                    <a:pt x="148800" y="62862"/>
                  </a:cubicBezTo>
                  <a:cubicBezTo>
                    <a:pt x="146005" y="61732"/>
                    <a:pt x="145112" y="63100"/>
                    <a:pt x="144875" y="65539"/>
                  </a:cubicBezTo>
                  <a:close/>
                </a:path>
              </a:pathLst>
            </a:custGeom>
            <a:solidFill>
              <a:srgbClr val="1D96BD">
                <a:alpha val="24000"/>
              </a:srgbClr>
            </a:solidFill>
            <a:ln w="5935" cap="flat">
              <a:noFill/>
              <a:prstDash val="solid"/>
              <a:miter/>
            </a:ln>
          </p:spPr>
          <p:txBody>
            <a:bodyPr rtlCol="0" anchor="ctr"/>
            <a:lstStyle/>
            <a:p>
              <a:endParaRPr lang="es-BO"/>
            </a:p>
          </p:txBody>
        </p:sp>
        <p:sp>
          <p:nvSpPr>
            <p:cNvPr id="565" name="Forma libre: forma 564">
              <a:extLst>
                <a:ext uri="{FF2B5EF4-FFF2-40B4-BE49-F238E27FC236}">
                  <a16:creationId xmlns:a16="http://schemas.microsoft.com/office/drawing/2014/main" id="{3769759A-3406-ACF0-3282-4FA0911017D6}"/>
                </a:ext>
              </a:extLst>
            </p:cNvPr>
            <p:cNvSpPr/>
            <p:nvPr/>
          </p:nvSpPr>
          <p:spPr>
            <a:xfrm>
              <a:off x="10763284" y="1308475"/>
              <a:ext cx="90576" cy="55805"/>
            </a:xfrm>
            <a:custGeom>
              <a:avLst/>
              <a:gdLst>
                <a:gd name="connsiteX0" fmla="*/ 5531 w 90576"/>
                <a:gd name="connsiteY0" fmla="*/ 55746 h 55805"/>
                <a:gd name="connsiteX1" fmla="*/ 0 w 90576"/>
                <a:gd name="connsiteY1" fmla="*/ 51940 h 55805"/>
                <a:gd name="connsiteX2" fmla="*/ 2557 w 90576"/>
                <a:gd name="connsiteY2" fmla="*/ 47420 h 55805"/>
                <a:gd name="connsiteX3" fmla="*/ 65895 w 90576"/>
                <a:gd name="connsiteY3" fmla="*/ 9834 h 55805"/>
                <a:gd name="connsiteX4" fmla="*/ 86473 w 90576"/>
                <a:gd name="connsiteY4" fmla="*/ 675 h 55805"/>
                <a:gd name="connsiteX5" fmla="*/ 90576 w 90576"/>
                <a:gd name="connsiteY5" fmla="*/ 853 h 55805"/>
                <a:gd name="connsiteX6" fmla="*/ 85819 w 90576"/>
                <a:gd name="connsiteY6" fmla="*/ 4600 h 55805"/>
                <a:gd name="connsiteX7" fmla="*/ 67442 w 90576"/>
                <a:gd name="connsiteY7" fmla="*/ 15543 h 55805"/>
                <a:gd name="connsiteX8" fmla="*/ 62684 w 90576"/>
                <a:gd name="connsiteY8" fmla="*/ 19468 h 55805"/>
                <a:gd name="connsiteX9" fmla="*/ 56974 w 90576"/>
                <a:gd name="connsiteY9" fmla="*/ 21371 h 55805"/>
                <a:gd name="connsiteX10" fmla="*/ 50908 w 90576"/>
                <a:gd name="connsiteY10" fmla="*/ 26605 h 55805"/>
                <a:gd name="connsiteX11" fmla="*/ 47162 w 90576"/>
                <a:gd name="connsiteY11" fmla="*/ 28329 h 55805"/>
                <a:gd name="connsiteX12" fmla="*/ 28011 w 90576"/>
                <a:gd name="connsiteY12" fmla="*/ 39748 h 55805"/>
                <a:gd name="connsiteX13" fmla="*/ 10408 w 90576"/>
                <a:gd name="connsiteY13" fmla="*/ 53546 h 55805"/>
                <a:gd name="connsiteX14" fmla="*/ 5650 w 90576"/>
                <a:gd name="connsiteY14" fmla="*/ 55806 h 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576" h="55805">
                  <a:moveTo>
                    <a:pt x="5531" y="55746"/>
                  </a:moveTo>
                  <a:cubicBezTo>
                    <a:pt x="3687" y="54497"/>
                    <a:pt x="1844" y="53189"/>
                    <a:pt x="0" y="51940"/>
                  </a:cubicBezTo>
                  <a:cubicBezTo>
                    <a:pt x="833" y="50394"/>
                    <a:pt x="1308" y="48431"/>
                    <a:pt x="2557" y="47420"/>
                  </a:cubicBezTo>
                  <a:cubicBezTo>
                    <a:pt x="21945" y="31957"/>
                    <a:pt x="42761" y="18992"/>
                    <a:pt x="65895" y="9834"/>
                  </a:cubicBezTo>
                  <a:cubicBezTo>
                    <a:pt x="72854" y="7038"/>
                    <a:pt x="79633" y="3767"/>
                    <a:pt x="86473" y="675"/>
                  </a:cubicBezTo>
                  <a:cubicBezTo>
                    <a:pt x="87900" y="21"/>
                    <a:pt x="89208" y="-515"/>
                    <a:pt x="90576" y="853"/>
                  </a:cubicBezTo>
                  <a:cubicBezTo>
                    <a:pt x="89030" y="2102"/>
                    <a:pt x="87543" y="3589"/>
                    <a:pt x="85819" y="4600"/>
                  </a:cubicBezTo>
                  <a:cubicBezTo>
                    <a:pt x="79752" y="8287"/>
                    <a:pt x="73508" y="11796"/>
                    <a:pt x="67442" y="15543"/>
                  </a:cubicBezTo>
                  <a:cubicBezTo>
                    <a:pt x="65717" y="16613"/>
                    <a:pt x="64230" y="18160"/>
                    <a:pt x="62684" y="19468"/>
                  </a:cubicBezTo>
                  <a:cubicBezTo>
                    <a:pt x="60483" y="19230"/>
                    <a:pt x="58580" y="19825"/>
                    <a:pt x="56974" y="21371"/>
                  </a:cubicBezTo>
                  <a:cubicBezTo>
                    <a:pt x="55012" y="23215"/>
                    <a:pt x="52930" y="24880"/>
                    <a:pt x="50908" y="26605"/>
                  </a:cubicBezTo>
                  <a:cubicBezTo>
                    <a:pt x="49659" y="27200"/>
                    <a:pt x="48410" y="27735"/>
                    <a:pt x="47162" y="28329"/>
                  </a:cubicBezTo>
                  <a:cubicBezTo>
                    <a:pt x="40144" y="31065"/>
                    <a:pt x="34018" y="35288"/>
                    <a:pt x="28011" y="39748"/>
                  </a:cubicBezTo>
                  <a:cubicBezTo>
                    <a:pt x="22005" y="44149"/>
                    <a:pt x="16295" y="49026"/>
                    <a:pt x="10408" y="53546"/>
                  </a:cubicBezTo>
                  <a:cubicBezTo>
                    <a:pt x="9040" y="54557"/>
                    <a:pt x="7256" y="55033"/>
                    <a:pt x="5650" y="55806"/>
                  </a:cubicBezTo>
                  <a:close/>
                </a:path>
              </a:pathLst>
            </a:custGeom>
            <a:solidFill>
              <a:srgbClr val="1D96BD">
                <a:alpha val="24000"/>
              </a:srgbClr>
            </a:solidFill>
            <a:ln w="5935" cap="flat">
              <a:noFill/>
              <a:prstDash val="solid"/>
              <a:miter/>
            </a:ln>
          </p:spPr>
          <p:txBody>
            <a:bodyPr rtlCol="0" anchor="ctr"/>
            <a:lstStyle/>
            <a:p>
              <a:endParaRPr lang="es-BO"/>
            </a:p>
          </p:txBody>
        </p:sp>
        <p:sp>
          <p:nvSpPr>
            <p:cNvPr id="566" name="Forma libre: forma 565">
              <a:extLst>
                <a:ext uri="{FF2B5EF4-FFF2-40B4-BE49-F238E27FC236}">
                  <a16:creationId xmlns:a16="http://schemas.microsoft.com/office/drawing/2014/main" id="{4EC26B1F-7C93-18E0-8237-492F8B908904}"/>
                </a:ext>
              </a:extLst>
            </p:cNvPr>
            <p:cNvSpPr/>
            <p:nvPr/>
          </p:nvSpPr>
          <p:spPr>
            <a:xfrm>
              <a:off x="10863257" y="1303441"/>
              <a:ext cx="1962" cy="1248"/>
            </a:xfrm>
            <a:custGeom>
              <a:avLst/>
              <a:gdLst>
                <a:gd name="connsiteX0" fmla="*/ 1963 w 1962"/>
                <a:gd name="connsiteY0" fmla="*/ 0 h 1248"/>
                <a:gd name="connsiteX1" fmla="*/ 0 w 1962"/>
                <a:gd name="connsiteY1" fmla="*/ 1249 h 1248"/>
                <a:gd name="connsiteX2" fmla="*/ 1963 w 1962"/>
                <a:gd name="connsiteY2" fmla="*/ 0 h 1248"/>
              </a:gdLst>
              <a:ahLst/>
              <a:cxnLst>
                <a:cxn ang="0">
                  <a:pos x="connsiteX0" y="connsiteY0"/>
                </a:cxn>
                <a:cxn ang="0">
                  <a:pos x="connsiteX1" y="connsiteY1"/>
                </a:cxn>
                <a:cxn ang="0">
                  <a:pos x="connsiteX2" y="connsiteY2"/>
                </a:cxn>
              </a:cxnLst>
              <a:rect l="l" t="t" r="r" b="b"/>
              <a:pathLst>
                <a:path w="1962" h="1248">
                  <a:moveTo>
                    <a:pt x="1963" y="0"/>
                  </a:moveTo>
                  <a:cubicBezTo>
                    <a:pt x="1308" y="416"/>
                    <a:pt x="654" y="833"/>
                    <a:pt x="0" y="1249"/>
                  </a:cubicBezTo>
                  <a:cubicBezTo>
                    <a:pt x="654" y="833"/>
                    <a:pt x="1308" y="416"/>
                    <a:pt x="1963"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567" name="Forma libre: forma 566">
              <a:extLst>
                <a:ext uri="{FF2B5EF4-FFF2-40B4-BE49-F238E27FC236}">
                  <a16:creationId xmlns:a16="http://schemas.microsoft.com/office/drawing/2014/main" id="{EDB63D42-99CB-8467-3B14-56DD69B1BC7E}"/>
                </a:ext>
              </a:extLst>
            </p:cNvPr>
            <p:cNvSpPr/>
            <p:nvPr/>
          </p:nvSpPr>
          <p:spPr>
            <a:xfrm>
              <a:off x="10857310" y="1306355"/>
              <a:ext cx="2081" cy="1189"/>
            </a:xfrm>
            <a:custGeom>
              <a:avLst/>
              <a:gdLst>
                <a:gd name="connsiteX0" fmla="*/ 2082 w 2081"/>
                <a:gd name="connsiteY0" fmla="*/ 0 h 1189"/>
                <a:gd name="connsiteX1" fmla="*/ 0 w 2081"/>
                <a:gd name="connsiteY1" fmla="*/ 1190 h 1189"/>
                <a:gd name="connsiteX2" fmla="*/ 2082 w 2081"/>
                <a:gd name="connsiteY2" fmla="*/ 0 h 1189"/>
              </a:gdLst>
              <a:ahLst/>
              <a:cxnLst>
                <a:cxn ang="0">
                  <a:pos x="connsiteX0" y="connsiteY0"/>
                </a:cxn>
                <a:cxn ang="0">
                  <a:pos x="connsiteX1" y="connsiteY1"/>
                </a:cxn>
                <a:cxn ang="0">
                  <a:pos x="connsiteX2" y="connsiteY2"/>
                </a:cxn>
              </a:cxnLst>
              <a:rect l="l" t="t" r="r" b="b"/>
              <a:pathLst>
                <a:path w="2081" h="1189">
                  <a:moveTo>
                    <a:pt x="2082" y="0"/>
                  </a:moveTo>
                  <a:cubicBezTo>
                    <a:pt x="1368" y="416"/>
                    <a:pt x="714" y="833"/>
                    <a:pt x="0" y="1190"/>
                  </a:cubicBezTo>
                  <a:cubicBezTo>
                    <a:pt x="714" y="773"/>
                    <a:pt x="1368" y="357"/>
                    <a:pt x="2082" y="0"/>
                  </a:cubicBezTo>
                  <a:close/>
                </a:path>
              </a:pathLst>
            </a:custGeom>
            <a:solidFill>
              <a:srgbClr val="1D96BD">
                <a:alpha val="24000"/>
              </a:srgbClr>
            </a:solidFill>
            <a:ln w="5935" cap="flat">
              <a:noFill/>
              <a:prstDash val="solid"/>
              <a:miter/>
            </a:ln>
          </p:spPr>
          <p:txBody>
            <a:bodyPr rtlCol="0" anchor="ctr"/>
            <a:lstStyle/>
            <a:p>
              <a:endParaRPr lang="es-BO"/>
            </a:p>
          </p:txBody>
        </p:sp>
        <p:sp>
          <p:nvSpPr>
            <p:cNvPr id="568" name="Forma libre: forma 567">
              <a:extLst>
                <a:ext uri="{FF2B5EF4-FFF2-40B4-BE49-F238E27FC236}">
                  <a16:creationId xmlns:a16="http://schemas.microsoft.com/office/drawing/2014/main" id="{1CD49CD5-8034-F601-F38F-CE23243C0FBD}"/>
                </a:ext>
              </a:extLst>
            </p:cNvPr>
            <p:cNvSpPr/>
            <p:nvPr/>
          </p:nvSpPr>
          <p:spPr>
            <a:xfrm>
              <a:off x="10730753" y="1284291"/>
              <a:ext cx="40040" cy="41749"/>
            </a:xfrm>
            <a:custGeom>
              <a:avLst/>
              <a:gdLst>
                <a:gd name="connsiteX0" fmla="*/ 34910 w 40040"/>
                <a:gd name="connsiteY0" fmla="*/ 29974 h 41749"/>
                <a:gd name="connsiteX1" fmla="*/ 34613 w 40040"/>
                <a:gd name="connsiteY1" fmla="*/ 30271 h 41749"/>
                <a:gd name="connsiteX2" fmla="*/ 30509 w 40040"/>
                <a:gd name="connsiteY2" fmla="*/ 36338 h 41749"/>
                <a:gd name="connsiteX3" fmla="*/ 30509 w 40040"/>
                <a:gd name="connsiteY3" fmla="*/ 36040 h 41749"/>
                <a:gd name="connsiteX4" fmla="*/ 25514 w 40040"/>
                <a:gd name="connsiteY4" fmla="*/ 37527 h 41749"/>
                <a:gd name="connsiteX5" fmla="*/ 0 w 40040"/>
                <a:gd name="connsiteY5" fmla="*/ 39906 h 41749"/>
                <a:gd name="connsiteX6" fmla="*/ 4223 w 40040"/>
                <a:gd name="connsiteY6" fmla="*/ 33305 h 41749"/>
                <a:gd name="connsiteX7" fmla="*/ 12430 w 40040"/>
                <a:gd name="connsiteY7" fmla="*/ 22837 h 41749"/>
                <a:gd name="connsiteX8" fmla="*/ 30331 w 40040"/>
                <a:gd name="connsiteY8" fmla="*/ 5055 h 41749"/>
                <a:gd name="connsiteX9" fmla="*/ 37170 w 40040"/>
                <a:gd name="connsiteY9" fmla="*/ 0 h 41749"/>
                <a:gd name="connsiteX10" fmla="*/ 39549 w 40040"/>
                <a:gd name="connsiteY10" fmla="*/ 5650 h 41749"/>
                <a:gd name="connsiteX11" fmla="*/ 36754 w 40040"/>
                <a:gd name="connsiteY11" fmla="*/ 25811 h 41749"/>
                <a:gd name="connsiteX12" fmla="*/ 34851 w 40040"/>
                <a:gd name="connsiteY12" fmla="*/ 29915 h 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40" h="41749">
                  <a:moveTo>
                    <a:pt x="34910" y="29974"/>
                  </a:moveTo>
                  <a:lnTo>
                    <a:pt x="34613" y="30271"/>
                  </a:lnTo>
                  <a:cubicBezTo>
                    <a:pt x="32948" y="32056"/>
                    <a:pt x="29855" y="32948"/>
                    <a:pt x="30509" y="36338"/>
                  </a:cubicBezTo>
                  <a:lnTo>
                    <a:pt x="30509" y="36040"/>
                  </a:lnTo>
                  <a:cubicBezTo>
                    <a:pt x="28785" y="36516"/>
                    <a:pt x="27000" y="36694"/>
                    <a:pt x="25514" y="37527"/>
                  </a:cubicBezTo>
                  <a:cubicBezTo>
                    <a:pt x="17306" y="42285"/>
                    <a:pt x="8861" y="42939"/>
                    <a:pt x="0" y="39906"/>
                  </a:cubicBezTo>
                  <a:cubicBezTo>
                    <a:pt x="1427" y="37705"/>
                    <a:pt x="2676" y="35386"/>
                    <a:pt x="4223" y="33305"/>
                  </a:cubicBezTo>
                  <a:cubicBezTo>
                    <a:pt x="6899" y="29736"/>
                    <a:pt x="9694" y="26346"/>
                    <a:pt x="12430" y="22837"/>
                  </a:cubicBezTo>
                  <a:cubicBezTo>
                    <a:pt x="18377" y="16890"/>
                    <a:pt x="24324" y="10943"/>
                    <a:pt x="30331" y="5055"/>
                  </a:cubicBezTo>
                  <a:cubicBezTo>
                    <a:pt x="32175" y="3211"/>
                    <a:pt x="33840" y="952"/>
                    <a:pt x="37170" y="0"/>
                  </a:cubicBezTo>
                  <a:cubicBezTo>
                    <a:pt x="38062" y="2022"/>
                    <a:pt x="39311" y="3806"/>
                    <a:pt x="39549" y="5650"/>
                  </a:cubicBezTo>
                  <a:cubicBezTo>
                    <a:pt x="40441" y="12608"/>
                    <a:pt x="40441" y="19507"/>
                    <a:pt x="36754" y="25811"/>
                  </a:cubicBezTo>
                  <a:cubicBezTo>
                    <a:pt x="35981" y="27119"/>
                    <a:pt x="35505" y="28547"/>
                    <a:pt x="34851" y="29915"/>
                  </a:cubicBezTo>
                  <a:close/>
                </a:path>
              </a:pathLst>
            </a:custGeom>
            <a:solidFill>
              <a:srgbClr val="191A37">
                <a:alpha val="24000"/>
              </a:srgbClr>
            </a:solidFill>
            <a:ln w="5935" cap="flat">
              <a:noFill/>
              <a:prstDash val="solid"/>
              <a:miter/>
            </a:ln>
          </p:spPr>
          <p:txBody>
            <a:bodyPr rtlCol="0" anchor="ctr"/>
            <a:lstStyle/>
            <a:p>
              <a:endParaRPr lang="es-BO"/>
            </a:p>
          </p:txBody>
        </p:sp>
        <p:sp>
          <p:nvSpPr>
            <p:cNvPr id="569" name="Forma libre: forma 568">
              <a:extLst>
                <a:ext uri="{FF2B5EF4-FFF2-40B4-BE49-F238E27FC236}">
                  <a16:creationId xmlns:a16="http://schemas.microsoft.com/office/drawing/2014/main" id="{B4FF6DF4-BD69-AE0F-886A-DAC13015B990}"/>
                </a:ext>
              </a:extLst>
            </p:cNvPr>
            <p:cNvSpPr/>
            <p:nvPr/>
          </p:nvSpPr>
          <p:spPr>
            <a:xfrm>
              <a:off x="10897394" y="1284350"/>
              <a:ext cx="41927" cy="16480"/>
            </a:xfrm>
            <a:custGeom>
              <a:avLst/>
              <a:gdLst>
                <a:gd name="connsiteX0" fmla="*/ 0 w 41927"/>
                <a:gd name="connsiteY0" fmla="*/ 7375 h 16480"/>
                <a:gd name="connsiteX1" fmla="*/ 8088 w 41927"/>
                <a:gd name="connsiteY1" fmla="*/ 3687 h 16480"/>
                <a:gd name="connsiteX2" fmla="*/ 12787 w 41927"/>
                <a:gd name="connsiteY2" fmla="*/ 0 h 16480"/>
                <a:gd name="connsiteX3" fmla="*/ 27417 w 41927"/>
                <a:gd name="connsiteY3" fmla="*/ 6423 h 16480"/>
                <a:gd name="connsiteX4" fmla="*/ 41928 w 41927"/>
                <a:gd name="connsiteY4" fmla="*/ 11240 h 16480"/>
                <a:gd name="connsiteX5" fmla="*/ 34078 w 41927"/>
                <a:gd name="connsiteY5" fmla="*/ 14452 h 16480"/>
                <a:gd name="connsiteX6" fmla="*/ 28904 w 41927"/>
                <a:gd name="connsiteY6" fmla="*/ 15582 h 16480"/>
                <a:gd name="connsiteX7" fmla="*/ 16771 w 41927"/>
                <a:gd name="connsiteY7" fmla="*/ 15165 h 16480"/>
                <a:gd name="connsiteX8" fmla="*/ 119 w 41927"/>
                <a:gd name="connsiteY8" fmla="*/ 7315 h 1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7" h="16480">
                  <a:moveTo>
                    <a:pt x="0" y="7375"/>
                  </a:moveTo>
                  <a:cubicBezTo>
                    <a:pt x="2676" y="6126"/>
                    <a:pt x="5293" y="4758"/>
                    <a:pt x="8088" y="3687"/>
                  </a:cubicBezTo>
                  <a:cubicBezTo>
                    <a:pt x="10110" y="2914"/>
                    <a:pt x="11954" y="2201"/>
                    <a:pt x="12787" y="0"/>
                  </a:cubicBezTo>
                  <a:cubicBezTo>
                    <a:pt x="17663" y="2141"/>
                    <a:pt x="22421" y="4520"/>
                    <a:pt x="27417" y="6423"/>
                  </a:cubicBezTo>
                  <a:cubicBezTo>
                    <a:pt x="32175" y="8267"/>
                    <a:pt x="37051" y="9635"/>
                    <a:pt x="41928" y="11240"/>
                  </a:cubicBezTo>
                  <a:cubicBezTo>
                    <a:pt x="39311" y="12311"/>
                    <a:pt x="36694" y="13381"/>
                    <a:pt x="34078" y="14452"/>
                  </a:cubicBezTo>
                  <a:cubicBezTo>
                    <a:pt x="32353" y="14809"/>
                    <a:pt x="30569" y="15046"/>
                    <a:pt x="28904" y="15582"/>
                  </a:cubicBezTo>
                  <a:cubicBezTo>
                    <a:pt x="24800" y="16950"/>
                    <a:pt x="20875" y="16712"/>
                    <a:pt x="16771" y="15165"/>
                  </a:cubicBezTo>
                  <a:cubicBezTo>
                    <a:pt x="11002" y="12965"/>
                    <a:pt x="4817" y="11776"/>
                    <a:pt x="119" y="7315"/>
                  </a:cubicBezTo>
                  <a:close/>
                </a:path>
              </a:pathLst>
            </a:custGeom>
            <a:solidFill>
              <a:srgbClr val="1661A6">
                <a:alpha val="24000"/>
              </a:srgbClr>
            </a:solidFill>
            <a:ln w="5935" cap="flat">
              <a:noFill/>
              <a:prstDash val="solid"/>
              <a:miter/>
            </a:ln>
          </p:spPr>
          <p:txBody>
            <a:bodyPr rtlCol="0" anchor="ctr"/>
            <a:lstStyle/>
            <a:p>
              <a:endParaRPr lang="es-BO"/>
            </a:p>
          </p:txBody>
        </p:sp>
        <p:sp>
          <p:nvSpPr>
            <p:cNvPr id="570" name="Forma libre: forma 569">
              <a:extLst>
                <a:ext uri="{FF2B5EF4-FFF2-40B4-BE49-F238E27FC236}">
                  <a16:creationId xmlns:a16="http://schemas.microsoft.com/office/drawing/2014/main" id="{6C2A796D-AD34-AFC4-D7A3-DC6EB9EC88DD}"/>
                </a:ext>
              </a:extLst>
            </p:cNvPr>
            <p:cNvSpPr/>
            <p:nvPr/>
          </p:nvSpPr>
          <p:spPr>
            <a:xfrm>
              <a:off x="10906922" y="1279352"/>
              <a:ext cx="6588" cy="4819"/>
            </a:xfrm>
            <a:custGeom>
              <a:avLst/>
              <a:gdLst>
                <a:gd name="connsiteX0" fmla="*/ 2366 w 6588"/>
                <a:gd name="connsiteY0" fmla="*/ 4760 h 4819"/>
                <a:gd name="connsiteX1" fmla="*/ 166 w 6588"/>
                <a:gd name="connsiteY1" fmla="*/ 1787 h 4819"/>
                <a:gd name="connsiteX2" fmla="*/ 2723 w 6588"/>
                <a:gd name="connsiteY2" fmla="*/ 3 h 4819"/>
                <a:gd name="connsiteX3" fmla="*/ 6589 w 6588"/>
                <a:gd name="connsiteY3" fmla="*/ 1549 h 4819"/>
                <a:gd name="connsiteX4" fmla="*/ 4031 w 6588"/>
                <a:gd name="connsiteY4" fmla="*/ 1906 h 4819"/>
                <a:gd name="connsiteX5" fmla="*/ 2426 w 6588"/>
                <a:gd name="connsiteY5" fmla="*/ 4820 h 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8" h="4819">
                  <a:moveTo>
                    <a:pt x="2366" y="4760"/>
                  </a:moveTo>
                  <a:cubicBezTo>
                    <a:pt x="641" y="4463"/>
                    <a:pt x="-429" y="3452"/>
                    <a:pt x="166" y="1787"/>
                  </a:cubicBezTo>
                  <a:cubicBezTo>
                    <a:pt x="463" y="954"/>
                    <a:pt x="1831" y="-57"/>
                    <a:pt x="2723" y="3"/>
                  </a:cubicBezTo>
                  <a:cubicBezTo>
                    <a:pt x="4031" y="62"/>
                    <a:pt x="5280" y="1014"/>
                    <a:pt x="6589" y="1549"/>
                  </a:cubicBezTo>
                  <a:cubicBezTo>
                    <a:pt x="5756" y="1668"/>
                    <a:pt x="4864" y="1906"/>
                    <a:pt x="4031" y="1906"/>
                  </a:cubicBezTo>
                  <a:cubicBezTo>
                    <a:pt x="1712" y="1906"/>
                    <a:pt x="2009" y="3273"/>
                    <a:pt x="2426" y="4820"/>
                  </a:cubicBezTo>
                  <a:close/>
                </a:path>
              </a:pathLst>
            </a:custGeom>
            <a:solidFill>
              <a:srgbClr val="38ADD7">
                <a:alpha val="24000"/>
              </a:srgbClr>
            </a:solidFill>
            <a:ln w="5935" cap="flat">
              <a:noFill/>
              <a:prstDash val="solid"/>
              <a:miter/>
            </a:ln>
          </p:spPr>
          <p:txBody>
            <a:bodyPr rtlCol="0" anchor="ctr"/>
            <a:lstStyle/>
            <a:p>
              <a:endParaRPr lang="es-BO"/>
            </a:p>
          </p:txBody>
        </p:sp>
        <p:sp>
          <p:nvSpPr>
            <p:cNvPr id="571" name="Forma libre: forma 570">
              <a:extLst>
                <a:ext uri="{FF2B5EF4-FFF2-40B4-BE49-F238E27FC236}">
                  <a16:creationId xmlns:a16="http://schemas.microsoft.com/office/drawing/2014/main" id="{5D446A40-A036-5A17-8EEB-C3C6D90D0F3E}"/>
                </a:ext>
              </a:extLst>
            </p:cNvPr>
            <p:cNvSpPr/>
            <p:nvPr/>
          </p:nvSpPr>
          <p:spPr>
            <a:xfrm>
              <a:off x="10942355" y="1295207"/>
              <a:ext cx="7612" cy="2053"/>
            </a:xfrm>
            <a:custGeom>
              <a:avLst/>
              <a:gdLst>
                <a:gd name="connsiteX0" fmla="*/ 7612 w 7612"/>
                <a:gd name="connsiteY0" fmla="*/ 2049 h 2053"/>
                <a:gd name="connsiteX1" fmla="*/ 0 w 7612"/>
                <a:gd name="connsiteY1" fmla="*/ 383 h 2053"/>
                <a:gd name="connsiteX2" fmla="*/ 7315 w 7612"/>
                <a:gd name="connsiteY2" fmla="*/ 1097 h 2053"/>
                <a:gd name="connsiteX3" fmla="*/ 7612 w 7612"/>
                <a:gd name="connsiteY3" fmla="*/ 2049 h 2053"/>
              </a:gdLst>
              <a:ahLst/>
              <a:cxnLst>
                <a:cxn ang="0">
                  <a:pos x="connsiteX0" y="connsiteY0"/>
                </a:cxn>
                <a:cxn ang="0">
                  <a:pos x="connsiteX1" y="connsiteY1"/>
                </a:cxn>
                <a:cxn ang="0">
                  <a:pos x="connsiteX2" y="connsiteY2"/>
                </a:cxn>
                <a:cxn ang="0">
                  <a:pos x="connsiteX3" y="connsiteY3"/>
                </a:cxn>
              </a:cxnLst>
              <a:rect l="l" t="t" r="r" b="b"/>
              <a:pathLst>
                <a:path w="7612" h="2053">
                  <a:moveTo>
                    <a:pt x="7612" y="2049"/>
                  </a:moveTo>
                  <a:cubicBezTo>
                    <a:pt x="4996" y="1930"/>
                    <a:pt x="2200" y="2584"/>
                    <a:pt x="0" y="383"/>
                  </a:cubicBezTo>
                  <a:cubicBezTo>
                    <a:pt x="2498" y="-33"/>
                    <a:pt x="4996" y="-449"/>
                    <a:pt x="7315" y="1097"/>
                  </a:cubicBezTo>
                  <a:cubicBezTo>
                    <a:pt x="7493" y="1394"/>
                    <a:pt x="7612" y="1692"/>
                    <a:pt x="7612" y="2049"/>
                  </a:cubicBezTo>
                  <a:close/>
                </a:path>
              </a:pathLst>
            </a:custGeom>
            <a:solidFill>
              <a:srgbClr val="146693">
                <a:alpha val="24000"/>
              </a:srgbClr>
            </a:solidFill>
            <a:ln w="5935" cap="flat">
              <a:noFill/>
              <a:prstDash val="solid"/>
              <a:miter/>
            </a:ln>
          </p:spPr>
          <p:txBody>
            <a:bodyPr rtlCol="0" anchor="ctr"/>
            <a:lstStyle/>
            <a:p>
              <a:endParaRPr lang="es-BO"/>
            </a:p>
          </p:txBody>
        </p:sp>
        <p:sp>
          <p:nvSpPr>
            <p:cNvPr id="572" name="Forma libre: forma 571">
              <a:extLst>
                <a:ext uri="{FF2B5EF4-FFF2-40B4-BE49-F238E27FC236}">
                  <a16:creationId xmlns:a16="http://schemas.microsoft.com/office/drawing/2014/main" id="{96115F07-0D0E-3DA2-809F-C9DE23F7F198}"/>
                </a:ext>
              </a:extLst>
            </p:cNvPr>
            <p:cNvSpPr/>
            <p:nvPr/>
          </p:nvSpPr>
          <p:spPr>
            <a:xfrm>
              <a:off x="10996118" y="1264032"/>
              <a:ext cx="4400" cy="2099"/>
            </a:xfrm>
            <a:custGeom>
              <a:avLst/>
              <a:gdLst>
                <a:gd name="connsiteX0" fmla="*/ 0 w 4400"/>
                <a:gd name="connsiteY0" fmla="*/ 1941 h 2099"/>
                <a:gd name="connsiteX1" fmla="*/ 4401 w 4400"/>
                <a:gd name="connsiteY1" fmla="*/ 394 h 2099"/>
                <a:gd name="connsiteX2" fmla="*/ 0 w 4400"/>
                <a:gd name="connsiteY2" fmla="*/ 1941 h 2099"/>
              </a:gdLst>
              <a:ahLst/>
              <a:cxnLst>
                <a:cxn ang="0">
                  <a:pos x="connsiteX0" y="connsiteY0"/>
                </a:cxn>
                <a:cxn ang="0">
                  <a:pos x="connsiteX1" y="connsiteY1"/>
                </a:cxn>
                <a:cxn ang="0">
                  <a:pos x="connsiteX2" y="connsiteY2"/>
                </a:cxn>
              </a:cxnLst>
              <a:rect l="l" t="t" r="r" b="b"/>
              <a:pathLst>
                <a:path w="4400" h="2099">
                  <a:moveTo>
                    <a:pt x="0" y="1941"/>
                  </a:moveTo>
                  <a:cubicBezTo>
                    <a:pt x="1189" y="632"/>
                    <a:pt x="2379" y="-676"/>
                    <a:pt x="4401" y="394"/>
                  </a:cubicBezTo>
                  <a:cubicBezTo>
                    <a:pt x="3568" y="2654"/>
                    <a:pt x="1665" y="2060"/>
                    <a:pt x="0" y="1941"/>
                  </a:cubicBezTo>
                  <a:close/>
                </a:path>
              </a:pathLst>
            </a:custGeom>
            <a:solidFill>
              <a:srgbClr val="184794">
                <a:alpha val="24000"/>
              </a:srgbClr>
            </a:solidFill>
            <a:ln w="5935" cap="flat">
              <a:noFill/>
              <a:prstDash val="solid"/>
              <a:miter/>
            </a:ln>
          </p:spPr>
          <p:txBody>
            <a:bodyPr rtlCol="0" anchor="ctr"/>
            <a:lstStyle/>
            <a:p>
              <a:endParaRPr lang="es-BO"/>
            </a:p>
          </p:txBody>
        </p:sp>
        <p:sp>
          <p:nvSpPr>
            <p:cNvPr id="573" name="Forma libre: forma 572">
              <a:extLst>
                <a:ext uri="{FF2B5EF4-FFF2-40B4-BE49-F238E27FC236}">
                  <a16:creationId xmlns:a16="http://schemas.microsoft.com/office/drawing/2014/main" id="{17D00AB6-A108-D975-63FF-F54A22191CD1}"/>
                </a:ext>
              </a:extLst>
            </p:cNvPr>
            <p:cNvSpPr/>
            <p:nvPr/>
          </p:nvSpPr>
          <p:spPr>
            <a:xfrm>
              <a:off x="10805033" y="1235821"/>
              <a:ext cx="29145" cy="29081"/>
            </a:xfrm>
            <a:custGeom>
              <a:avLst/>
              <a:gdLst>
                <a:gd name="connsiteX0" fmla="*/ 20756 w 29145"/>
                <a:gd name="connsiteY0" fmla="*/ 0 h 29081"/>
                <a:gd name="connsiteX1" fmla="*/ 22659 w 29145"/>
                <a:gd name="connsiteY1" fmla="*/ 1784 h 29081"/>
                <a:gd name="connsiteX2" fmla="*/ 28963 w 29145"/>
                <a:gd name="connsiteY2" fmla="*/ 17128 h 29081"/>
                <a:gd name="connsiteX3" fmla="*/ 28368 w 29145"/>
                <a:gd name="connsiteY3" fmla="*/ 21469 h 29081"/>
                <a:gd name="connsiteX4" fmla="*/ 16058 w 29145"/>
                <a:gd name="connsiteY4" fmla="*/ 29082 h 29081"/>
                <a:gd name="connsiteX5" fmla="*/ 178 w 29145"/>
                <a:gd name="connsiteY5" fmla="*/ 17069 h 29081"/>
                <a:gd name="connsiteX6" fmla="*/ 0 w 29145"/>
                <a:gd name="connsiteY6" fmla="*/ 14273 h 29081"/>
                <a:gd name="connsiteX7" fmla="*/ 19329 w 29145"/>
                <a:gd name="connsiteY7" fmla="*/ 178 h 29081"/>
                <a:gd name="connsiteX8" fmla="*/ 20815 w 29145"/>
                <a:gd name="connsiteY8" fmla="*/ 0 h 2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45" h="29081">
                  <a:moveTo>
                    <a:pt x="20756" y="0"/>
                  </a:moveTo>
                  <a:cubicBezTo>
                    <a:pt x="21410" y="595"/>
                    <a:pt x="21945" y="1308"/>
                    <a:pt x="22659" y="1784"/>
                  </a:cubicBezTo>
                  <a:cubicBezTo>
                    <a:pt x="28130" y="5531"/>
                    <a:pt x="29736" y="10824"/>
                    <a:pt x="28963" y="17128"/>
                  </a:cubicBezTo>
                  <a:cubicBezTo>
                    <a:pt x="28785" y="18555"/>
                    <a:pt x="28547" y="20042"/>
                    <a:pt x="28368" y="21469"/>
                  </a:cubicBezTo>
                  <a:cubicBezTo>
                    <a:pt x="25038" y="25276"/>
                    <a:pt x="21648" y="29022"/>
                    <a:pt x="16058" y="29082"/>
                  </a:cubicBezTo>
                  <a:cubicBezTo>
                    <a:pt x="7850" y="28903"/>
                    <a:pt x="2260" y="25335"/>
                    <a:pt x="178" y="17069"/>
                  </a:cubicBezTo>
                  <a:cubicBezTo>
                    <a:pt x="119" y="16117"/>
                    <a:pt x="59" y="15225"/>
                    <a:pt x="0" y="14273"/>
                  </a:cubicBezTo>
                  <a:cubicBezTo>
                    <a:pt x="7494" y="11062"/>
                    <a:pt x="13619" y="5888"/>
                    <a:pt x="19329" y="178"/>
                  </a:cubicBezTo>
                  <a:cubicBezTo>
                    <a:pt x="19804" y="59"/>
                    <a:pt x="20280" y="0"/>
                    <a:pt x="20815"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574" name="Forma libre: forma 573">
              <a:extLst>
                <a:ext uri="{FF2B5EF4-FFF2-40B4-BE49-F238E27FC236}">
                  <a16:creationId xmlns:a16="http://schemas.microsoft.com/office/drawing/2014/main" id="{7F944F09-B69F-846A-A18D-9E3890473878}"/>
                </a:ext>
              </a:extLst>
            </p:cNvPr>
            <p:cNvSpPr/>
            <p:nvPr/>
          </p:nvSpPr>
          <p:spPr>
            <a:xfrm>
              <a:off x="10804677" y="1235689"/>
              <a:ext cx="19685" cy="14404"/>
            </a:xfrm>
            <a:custGeom>
              <a:avLst/>
              <a:gdLst>
                <a:gd name="connsiteX0" fmla="*/ 19626 w 19685"/>
                <a:gd name="connsiteY0" fmla="*/ 310 h 14404"/>
                <a:gd name="connsiteX1" fmla="*/ 297 w 19685"/>
                <a:gd name="connsiteY1" fmla="*/ 14405 h 14404"/>
                <a:gd name="connsiteX2" fmla="*/ 297 w 19685"/>
                <a:gd name="connsiteY2" fmla="*/ 14405 h 14404"/>
                <a:gd name="connsiteX3" fmla="*/ 0 w 19685"/>
                <a:gd name="connsiteY3" fmla="*/ 12561 h 14404"/>
                <a:gd name="connsiteX4" fmla="*/ 19685 w 19685"/>
                <a:gd name="connsiteY4" fmla="*/ 369 h 1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 h="14404">
                  <a:moveTo>
                    <a:pt x="19626" y="310"/>
                  </a:moveTo>
                  <a:cubicBezTo>
                    <a:pt x="13916" y="5960"/>
                    <a:pt x="7791" y="11134"/>
                    <a:pt x="297" y="14405"/>
                  </a:cubicBezTo>
                  <a:lnTo>
                    <a:pt x="297" y="14405"/>
                  </a:lnTo>
                  <a:lnTo>
                    <a:pt x="0" y="12561"/>
                  </a:lnTo>
                  <a:cubicBezTo>
                    <a:pt x="3390" y="1678"/>
                    <a:pt x="7910" y="-1118"/>
                    <a:pt x="19685" y="369"/>
                  </a:cubicBezTo>
                  <a:close/>
                </a:path>
              </a:pathLst>
            </a:custGeom>
            <a:solidFill>
              <a:srgbClr val="38ADD7">
                <a:alpha val="24000"/>
              </a:srgbClr>
            </a:solidFill>
            <a:ln w="5935" cap="flat">
              <a:noFill/>
              <a:prstDash val="solid"/>
              <a:miter/>
            </a:ln>
          </p:spPr>
          <p:txBody>
            <a:bodyPr rtlCol="0" anchor="ctr"/>
            <a:lstStyle/>
            <a:p>
              <a:endParaRPr lang="es-BO"/>
            </a:p>
          </p:txBody>
        </p:sp>
        <p:sp>
          <p:nvSpPr>
            <p:cNvPr id="575" name="Forma libre: forma 574">
              <a:extLst>
                <a:ext uri="{FF2B5EF4-FFF2-40B4-BE49-F238E27FC236}">
                  <a16:creationId xmlns:a16="http://schemas.microsoft.com/office/drawing/2014/main" id="{4D506D3F-7A26-8EB5-7AE5-40224316847B}"/>
                </a:ext>
              </a:extLst>
            </p:cNvPr>
            <p:cNvSpPr/>
            <p:nvPr/>
          </p:nvSpPr>
          <p:spPr>
            <a:xfrm>
              <a:off x="10804082" y="1248131"/>
              <a:ext cx="832" cy="1903"/>
            </a:xfrm>
            <a:custGeom>
              <a:avLst/>
              <a:gdLst>
                <a:gd name="connsiteX0" fmla="*/ 535 w 832"/>
                <a:gd name="connsiteY0" fmla="*/ 59 h 1903"/>
                <a:gd name="connsiteX1" fmla="*/ 833 w 832"/>
                <a:gd name="connsiteY1" fmla="*/ 1903 h 1903"/>
                <a:gd name="connsiteX2" fmla="*/ 0 w 832"/>
                <a:gd name="connsiteY2" fmla="*/ 654 h 1903"/>
                <a:gd name="connsiteX3" fmla="*/ 535 w 832"/>
                <a:gd name="connsiteY3" fmla="*/ 0 h 1903"/>
              </a:gdLst>
              <a:ahLst/>
              <a:cxnLst>
                <a:cxn ang="0">
                  <a:pos x="connsiteX0" y="connsiteY0"/>
                </a:cxn>
                <a:cxn ang="0">
                  <a:pos x="connsiteX1" y="connsiteY1"/>
                </a:cxn>
                <a:cxn ang="0">
                  <a:pos x="connsiteX2" y="connsiteY2"/>
                </a:cxn>
                <a:cxn ang="0">
                  <a:pos x="connsiteX3" y="connsiteY3"/>
                </a:cxn>
              </a:cxnLst>
              <a:rect l="l" t="t" r="r" b="b"/>
              <a:pathLst>
                <a:path w="832" h="1903">
                  <a:moveTo>
                    <a:pt x="535" y="59"/>
                  </a:moveTo>
                  <a:lnTo>
                    <a:pt x="833" y="1903"/>
                  </a:lnTo>
                  <a:cubicBezTo>
                    <a:pt x="535" y="1487"/>
                    <a:pt x="178" y="1130"/>
                    <a:pt x="0" y="654"/>
                  </a:cubicBezTo>
                  <a:cubicBezTo>
                    <a:pt x="0" y="535"/>
                    <a:pt x="357" y="238"/>
                    <a:pt x="535" y="0"/>
                  </a:cubicBezTo>
                  <a:close/>
                </a:path>
              </a:pathLst>
            </a:custGeom>
            <a:solidFill>
              <a:srgbClr val="1661A6">
                <a:alpha val="24000"/>
              </a:srgbClr>
            </a:solidFill>
            <a:ln w="5935" cap="flat">
              <a:noFill/>
              <a:prstDash val="solid"/>
              <a:miter/>
            </a:ln>
          </p:spPr>
          <p:txBody>
            <a:bodyPr rtlCol="0" anchor="ctr"/>
            <a:lstStyle/>
            <a:p>
              <a:endParaRPr lang="es-BO"/>
            </a:p>
          </p:txBody>
        </p:sp>
        <p:sp>
          <p:nvSpPr>
            <p:cNvPr id="576" name="Forma libre: forma 575">
              <a:extLst>
                <a:ext uri="{FF2B5EF4-FFF2-40B4-BE49-F238E27FC236}">
                  <a16:creationId xmlns:a16="http://schemas.microsoft.com/office/drawing/2014/main" id="{23B6EBA8-AD78-3BBE-427B-DC20146C866C}"/>
                </a:ext>
              </a:extLst>
            </p:cNvPr>
            <p:cNvSpPr/>
            <p:nvPr/>
          </p:nvSpPr>
          <p:spPr>
            <a:xfrm>
              <a:off x="10799027" y="1240617"/>
              <a:ext cx="63910" cy="52844"/>
            </a:xfrm>
            <a:custGeom>
              <a:avLst/>
              <a:gdLst>
                <a:gd name="connsiteX0" fmla="*/ 22005 w 63910"/>
                <a:gd name="connsiteY0" fmla="*/ 24285 h 52844"/>
                <a:gd name="connsiteX1" fmla="*/ 34316 w 63910"/>
                <a:gd name="connsiteY1" fmla="*/ 16673 h 52844"/>
                <a:gd name="connsiteX2" fmla="*/ 47221 w 63910"/>
                <a:gd name="connsiteY2" fmla="*/ 9179 h 52844"/>
                <a:gd name="connsiteX3" fmla="*/ 62149 w 63910"/>
                <a:gd name="connsiteY3" fmla="*/ 21 h 52844"/>
                <a:gd name="connsiteX4" fmla="*/ 63041 w 63910"/>
                <a:gd name="connsiteY4" fmla="*/ 318 h 52844"/>
                <a:gd name="connsiteX5" fmla="*/ 62803 w 63910"/>
                <a:gd name="connsiteY5" fmla="*/ 1032 h 52844"/>
                <a:gd name="connsiteX6" fmla="*/ 63576 w 63910"/>
                <a:gd name="connsiteY6" fmla="*/ 2281 h 52844"/>
                <a:gd name="connsiteX7" fmla="*/ 63873 w 63910"/>
                <a:gd name="connsiteY7" fmla="*/ 8585 h 52844"/>
                <a:gd name="connsiteX8" fmla="*/ 16771 w 63910"/>
                <a:gd name="connsiteY8" fmla="*/ 52713 h 52844"/>
                <a:gd name="connsiteX9" fmla="*/ 0 w 63910"/>
                <a:gd name="connsiteY9" fmla="*/ 47123 h 52844"/>
                <a:gd name="connsiteX10" fmla="*/ 8505 w 63910"/>
                <a:gd name="connsiteY10" fmla="*/ 37310 h 52844"/>
                <a:gd name="connsiteX11" fmla="*/ 18436 w 63910"/>
                <a:gd name="connsiteY11" fmla="*/ 30054 h 52844"/>
                <a:gd name="connsiteX12" fmla="*/ 21945 w 63910"/>
                <a:gd name="connsiteY12" fmla="*/ 24345 h 5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10" h="52844">
                  <a:moveTo>
                    <a:pt x="22005" y="24285"/>
                  </a:moveTo>
                  <a:cubicBezTo>
                    <a:pt x="27655" y="24226"/>
                    <a:pt x="31045" y="20479"/>
                    <a:pt x="34316" y="16673"/>
                  </a:cubicBezTo>
                  <a:cubicBezTo>
                    <a:pt x="38954" y="14770"/>
                    <a:pt x="43177" y="12212"/>
                    <a:pt x="47221" y="9179"/>
                  </a:cubicBezTo>
                  <a:cubicBezTo>
                    <a:pt x="51919" y="5730"/>
                    <a:pt x="56439" y="1864"/>
                    <a:pt x="62149" y="21"/>
                  </a:cubicBezTo>
                  <a:cubicBezTo>
                    <a:pt x="62505" y="-39"/>
                    <a:pt x="62803" y="21"/>
                    <a:pt x="63041" y="318"/>
                  </a:cubicBezTo>
                  <a:cubicBezTo>
                    <a:pt x="62922" y="556"/>
                    <a:pt x="62743" y="853"/>
                    <a:pt x="62803" y="1032"/>
                  </a:cubicBezTo>
                  <a:cubicBezTo>
                    <a:pt x="62981" y="1508"/>
                    <a:pt x="63279" y="1864"/>
                    <a:pt x="63576" y="2281"/>
                  </a:cubicBezTo>
                  <a:cubicBezTo>
                    <a:pt x="63695" y="4362"/>
                    <a:pt x="63754" y="6503"/>
                    <a:pt x="63873" y="8585"/>
                  </a:cubicBezTo>
                  <a:cubicBezTo>
                    <a:pt x="64884" y="31779"/>
                    <a:pt x="45199" y="54795"/>
                    <a:pt x="16771" y="52713"/>
                  </a:cubicBezTo>
                  <a:cubicBezTo>
                    <a:pt x="10824" y="52297"/>
                    <a:pt x="4936" y="50929"/>
                    <a:pt x="0" y="47123"/>
                  </a:cubicBezTo>
                  <a:cubicBezTo>
                    <a:pt x="1308" y="42543"/>
                    <a:pt x="5174" y="40105"/>
                    <a:pt x="8505" y="37310"/>
                  </a:cubicBezTo>
                  <a:cubicBezTo>
                    <a:pt x="11657" y="34693"/>
                    <a:pt x="15165" y="32493"/>
                    <a:pt x="18436" y="30054"/>
                  </a:cubicBezTo>
                  <a:cubicBezTo>
                    <a:pt x="20340" y="28627"/>
                    <a:pt x="22124" y="27081"/>
                    <a:pt x="21945" y="24345"/>
                  </a:cubicBezTo>
                  <a:close/>
                </a:path>
              </a:pathLst>
            </a:custGeom>
            <a:solidFill>
              <a:srgbClr val="252B5D">
                <a:alpha val="24000"/>
              </a:srgbClr>
            </a:solidFill>
            <a:ln w="5935" cap="flat">
              <a:noFill/>
              <a:prstDash val="solid"/>
              <a:miter/>
            </a:ln>
          </p:spPr>
          <p:txBody>
            <a:bodyPr rtlCol="0" anchor="ctr"/>
            <a:lstStyle/>
            <a:p>
              <a:endParaRPr lang="es-BO"/>
            </a:p>
          </p:txBody>
        </p:sp>
        <p:sp>
          <p:nvSpPr>
            <p:cNvPr id="577" name="Forma libre: forma 576">
              <a:extLst>
                <a:ext uri="{FF2B5EF4-FFF2-40B4-BE49-F238E27FC236}">
                  <a16:creationId xmlns:a16="http://schemas.microsoft.com/office/drawing/2014/main" id="{5EDFCA79-85F2-2531-2129-5381F3DB9B61}"/>
                </a:ext>
              </a:extLst>
            </p:cNvPr>
            <p:cNvSpPr/>
            <p:nvPr/>
          </p:nvSpPr>
          <p:spPr>
            <a:xfrm>
              <a:off x="10876708" y="1183009"/>
              <a:ext cx="40443" cy="43355"/>
            </a:xfrm>
            <a:custGeom>
              <a:avLst/>
              <a:gdLst>
                <a:gd name="connsiteX0" fmla="*/ 39658 w 40443"/>
                <a:gd name="connsiteY0" fmla="*/ 0 h 43355"/>
                <a:gd name="connsiteX1" fmla="*/ 40312 w 40443"/>
                <a:gd name="connsiteY1" fmla="*/ 24503 h 43355"/>
                <a:gd name="connsiteX2" fmla="*/ 40312 w 40443"/>
                <a:gd name="connsiteY2" fmla="*/ 27119 h 43355"/>
                <a:gd name="connsiteX3" fmla="*/ 37695 w 40443"/>
                <a:gd name="connsiteY3" fmla="*/ 27714 h 43355"/>
                <a:gd name="connsiteX4" fmla="*/ 13014 w 40443"/>
                <a:gd name="connsiteY4" fmla="*/ 40620 h 43355"/>
                <a:gd name="connsiteX5" fmla="*/ 6413 w 40443"/>
                <a:gd name="connsiteY5" fmla="*/ 43355 h 43355"/>
                <a:gd name="connsiteX6" fmla="*/ 109 w 40443"/>
                <a:gd name="connsiteY6" fmla="*/ 25038 h 43355"/>
                <a:gd name="connsiteX7" fmla="*/ 1536 w 40443"/>
                <a:gd name="connsiteY7" fmla="*/ 18258 h 43355"/>
                <a:gd name="connsiteX8" fmla="*/ 30380 w 40443"/>
                <a:gd name="connsiteY8" fmla="*/ 3509 h 43355"/>
                <a:gd name="connsiteX9" fmla="*/ 39539 w 40443"/>
                <a:gd name="connsiteY9" fmla="*/ 0 h 4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43" h="43355">
                  <a:moveTo>
                    <a:pt x="39658" y="0"/>
                  </a:moveTo>
                  <a:cubicBezTo>
                    <a:pt x="38052" y="8207"/>
                    <a:pt x="37457" y="16414"/>
                    <a:pt x="40312" y="24503"/>
                  </a:cubicBezTo>
                  <a:cubicBezTo>
                    <a:pt x="40609" y="25276"/>
                    <a:pt x="40312" y="26227"/>
                    <a:pt x="40312" y="27119"/>
                  </a:cubicBezTo>
                  <a:cubicBezTo>
                    <a:pt x="39420" y="27298"/>
                    <a:pt x="38468" y="27298"/>
                    <a:pt x="37695" y="27714"/>
                  </a:cubicBezTo>
                  <a:cubicBezTo>
                    <a:pt x="29488" y="31996"/>
                    <a:pt x="21281" y="36338"/>
                    <a:pt x="13014" y="40620"/>
                  </a:cubicBezTo>
                  <a:cubicBezTo>
                    <a:pt x="10932" y="41690"/>
                    <a:pt x="8613" y="42463"/>
                    <a:pt x="6413" y="43355"/>
                  </a:cubicBezTo>
                  <a:cubicBezTo>
                    <a:pt x="2606" y="37824"/>
                    <a:pt x="1120" y="31580"/>
                    <a:pt x="109" y="25038"/>
                  </a:cubicBezTo>
                  <a:cubicBezTo>
                    <a:pt x="-248" y="22540"/>
                    <a:pt x="287" y="20340"/>
                    <a:pt x="1536" y="18258"/>
                  </a:cubicBezTo>
                  <a:cubicBezTo>
                    <a:pt x="11170" y="13322"/>
                    <a:pt x="20745" y="8326"/>
                    <a:pt x="30380" y="3509"/>
                  </a:cubicBezTo>
                  <a:cubicBezTo>
                    <a:pt x="33294" y="2081"/>
                    <a:pt x="36446" y="1130"/>
                    <a:pt x="39539" y="0"/>
                  </a:cubicBezTo>
                  <a:close/>
                </a:path>
              </a:pathLst>
            </a:custGeom>
            <a:solidFill>
              <a:srgbClr val="191A37">
                <a:alpha val="24000"/>
              </a:srgbClr>
            </a:solidFill>
            <a:ln w="5935" cap="flat">
              <a:noFill/>
              <a:prstDash val="solid"/>
              <a:miter/>
            </a:ln>
          </p:spPr>
          <p:txBody>
            <a:bodyPr rtlCol="0" anchor="ctr"/>
            <a:lstStyle/>
            <a:p>
              <a:endParaRPr lang="es-BO"/>
            </a:p>
          </p:txBody>
        </p:sp>
        <p:sp>
          <p:nvSpPr>
            <p:cNvPr id="578" name="Forma libre: forma 577">
              <a:extLst>
                <a:ext uri="{FF2B5EF4-FFF2-40B4-BE49-F238E27FC236}">
                  <a16:creationId xmlns:a16="http://schemas.microsoft.com/office/drawing/2014/main" id="{CC58C10A-8CE6-20BC-8018-EDB4AFA6BBA8}"/>
                </a:ext>
              </a:extLst>
            </p:cNvPr>
            <p:cNvSpPr/>
            <p:nvPr/>
          </p:nvSpPr>
          <p:spPr>
            <a:xfrm>
              <a:off x="10917912" y="1159518"/>
              <a:ext cx="43414" cy="21053"/>
            </a:xfrm>
            <a:custGeom>
              <a:avLst/>
              <a:gdLst>
                <a:gd name="connsiteX0" fmla="*/ 43415 w 43414"/>
                <a:gd name="connsiteY0" fmla="*/ 1844 h 21053"/>
                <a:gd name="connsiteX1" fmla="*/ 37646 w 43414"/>
                <a:gd name="connsiteY1" fmla="*/ 5709 h 21053"/>
                <a:gd name="connsiteX2" fmla="*/ 4223 w 43414"/>
                <a:gd name="connsiteY2" fmla="*/ 20042 h 21053"/>
                <a:gd name="connsiteX3" fmla="*/ 0 w 43414"/>
                <a:gd name="connsiteY3" fmla="*/ 21053 h 21053"/>
                <a:gd name="connsiteX4" fmla="*/ 27655 w 43414"/>
                <a:gd name="connsiteY4" fmla="*/ 1070 h 21053"/>
                <a:gd name="connsiteX5" fmla="*/ 33780 w 43414"/>
                <a:gd name="connsiteY5" fmla="*/ 0 h 21053"/>
                <a:gd name="connsiteX6" fmla="*/ 43415 w 43414"/>
                <a:gd name="connsiteY6" fmla="*/ 1903 h 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4" h="21053">
                  <a:moveTo>
                    <a:pt x="43415" y="1844"/>
                  </a:moveTo>
                  <a:cubicBezTo>
                    <a:pt x="41512" y="3152"/>
                    <a:pt x="39728" y="4817"/>
                    <a:pt x="37646" y="5709"/>
                  </a:cubicBezTo>
                  <a:cubicBezTo>
                    <a:pt x="26525" y="10586"/>
                    <a:pt x="15403" y="15344"/>
                    <a:pt x="4223" y="20042"/>
                  </a:cubicBezTo>
                  <a:cubicBezTo>
                    <a:pt x="2914" y="20577"/>
                    <a:pt x="1427" y="20696"/>
                    <a:pt x="0" y="21053"/>
                  </a:cubicBezTo>
                  <a:cubicBezTo>
                    <a:pt x="5650" y="9397"/>
                    <a:pt x="14987" y="2974"/>
                    <a:pt x="27655" y="1070"/>
                  </a:cubicBezTo>
                  <a:cubicBezTo>
                    <a:pt x="29736" y="773"/>
                    <a:pt x="31758" y="357"/>
                    <a:pt x="33780" y="0"/>
                  </a:cubicBezTo>
                  <a:cubicBezTo>
                    <a:pt x="36992" y="654"/>
                    <a:pt x="40203" y="1249"/>
                    <a:pt x="43415" y="1903"/>
                  </a:cubicBezTo>
                  <a:close/>
                </a:path>
              </a:pathLst>
            </a:custGeom>
            <a:solidFill>
              <a:srgbClr val="31B6D5">
                <a:alpha val="24000"/>
              </a:srgbClr>
            </a:solidFill>
            <a:ln w="5935" cap="flat">
              <a:noFill/>
              <a:prstDash val="solid"/>
              <a:miter/>
            </a:ln>
          </p:spPr>
          <p:txBody>
            <a:bodyPr rtlCol="0" anchor="ctr"/>
            <a:lstStyle/>
            <a:p>
              <a:endParaRPr lang="es-BO"/>
            </a:p>
          </p:txBody>
        </p:sp>
        <p:sp>
          <p:nvSpPr>
            <p:cNvPr id="579" name="Forma libre: forma 578">
              <a:extLst>
                <a:ext uri="{FF2B5EF4-FFF2-40B4-BE49-F238E27FC236}">
                  <a16:creationId xmlns:a16="http://schemas.microsoft.com/office/drawing/2014/main" id="{010D94E7-C9B8-04A4-14EC-7E070CA6FEB6}"/>
                </a:ext>
              </a:extLst>
            </p:cNvPr>
            <p:cNvSpPr/>
            <p:nvPr/>
          </p:nvSpPr>
          <p:spPr>
            <a:xfrm>
              <a:off x="10883180" y="1210069"/>
              <a:ext cx="54179" cy="54654"/>
            </a:xfrm>
            <a:custGeom>
              <a:avLst/>
              <a:gdLst>
                <a:gd name="connsiteX0" fmla="*/ 0 w 54179"/>
                <a:gd name="connsiteY0" fmla="*/ 16236 h 54654"/>
                <a:gd name="connsiteX1" fmla="*/ 6601 w 54179"/>
                <a:gd name="connsiteY1" fmla="*/ 13500 h 54654"/>
                <a:gd name="connsiteX2" fmla="*/ 31282 w 54179"/>
                <a:gd name="connsiteY2" fmla="*/ 595 h 54654"/>
                <a:gd name="connsiteX3" fmla="*/ 33899 w 54179"/>
                <a:gd name="connsiteY3" fmla="*/ 0 h 54654"/>
                <a:gd name="connsiteX4" fmla="*/ 35981 w 54179"/>
                <a:gd name="connsiteY4" fmla="*/ 1844 h 54654"/>
                <a:gd name="connsiteX5" fmla="*/ 54179 w 54179"/>
                <a:gd name="connsiteY5" fmla="*/ 17961 h 54654"/>
                <a:gd name="connsiteX6" fmla="*/ 47043 w 54179"/>
                <a:gd name="connsiteY6" fmla="*/ 42701 h 54654"/>
                <a:gd name="connsiteX7" fmla="*/ 42701 w 54179"/>
                <a:gd name="connsiteY7" fmla="*/ 54358 h 54654"/>
                <a:gd name="connsiteX8" fmla="*/ 41393 w 54179"/>
                <a:gd name="connsiteY8" fmla="*/ 54655 h 54654"/>
                <a:gd name="connsiteX9" fmla="*/ 37408 w 54179"/>
                <a:gd name="connsiteY9" fmla="*/ 52573 h 54654"/>
                <a:gd name="connsiteX10" fmla="*/ 1546 w 54179"/>
                <a:gd name="connsiteY10" fmla="*/ 20161 h 54654"/>
                <a:gd name="connsiteX11" fmla="*/ 0 w 54179"/>
                <a:gd name="connsiteY11" fmla="*/ 17961 h 54654"/>
                <a:gd name="connsiteX12" fmla="*/ 0 w 54179"/>
                <a:gd name="connsiteY12" fmla="*/ 16176 h 5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79" h="54654">
                  <a:moveTo>
                    <a:pt x="0" y="16236"/>
                  </a:moveTo>
                  <a:cubicBezTo>
                    <a:pt x="2200" y="15344"/>
                    <a:pt x="4460" y="14571"/>
                    <a:pt x="6601" y="13500"/>
                  </a:cubicBezTo>
                  <a:cubicBezTo>
                    <a:pt x="14868" y="9278"/>
                    <a:pt x="23016" y="4877"/>
                    <a:pt x="31282" y="595"/>
                  </a:cubicBezTo>
                  <a:cubicBezTo>
                    <a:pt x="32056" y="178"/>
                    <a:pt x="33007" y="178"/>
                    <a:pt x="33899" y="0"/>
                  </a:cubicBezTo>
                  <a:lnTo>
                    <a:pt x="35981" y="1844"/>
                  </a:lnTo>
                  <a:cubicBezTo>
                    <a:pt x="39965" y="9575"/>
                    <a:pt x="46864" y="14035"/>
                    <a:pt x="54179" y="17961"/>
                  </a:cubicBezTo>
                  <a:cubicBezTo>
                    <a:pt x="51800" y="26227"/>
                    <a:pt x="49540" y="34494"/>
                    <a:pt x="47043" y="42701"/>
                  </a:cubicBezTo>
                  <a:cubicBezTo>
                    <a:pt x="45853" y="46686"/>
                    <a:pt x="44188" y="50492"/>
                    <a:pt x="42701" y="54358"/>
                  </a:cubicBezTo>
                  <a:cubicBezTo>
                    <a:pt x="42225" y="54358"/>
                    <a:pt x="41809" y="54477"/>
                    <a:pt x="41393" y="54655"/>
                  </a:cubicBezTo>
                  <a:cubicBezTo>
                    <a:pt x="40084" y="53941"/>
                    <a:pt x="38776" y="53168"/>
                    <a:pt x="37408" y="52573"/>
                  </a:cubicBezTo>
                  <a:cubicBezTo>
                    <a:pt x="21767" y="45853"/>
                    <a:pt x="9813" y="35089"/>
                    <a:pt x="1546" y="20161"/>
                  </a:cubicBezTo>
                  <a:cubicBezTo>
                    <a:pt x="1130" y="19388"/>
                    <a:pt x="535" y="18734"/>
                    <a:pt x="0" y="17961"/>
                  </a:cubicBezTo>
                  <a:cubicBezTo>
                    <a:pt x="0" y="17366"/>
                    <a:pt x="0" y="16771"/>
                    <a:pt x="0" y="16176"/>
                  </a:cubicBezTo>
                  <a:close/>
                </a:path>
              </a:pathLst>
            </a:custGeom>
            <a:solidFill>
              <a:srgbClr val="252B5D">
                <a:alpha val="24000"/>
              </a:srgbClr>
            </a:solidFill>
            <a:ln w="5935" cap="flat">
              <a:noFill/>
              <a:prstDash val="solid"/>
              <a:miter/>
            </a:ln>
          </p:spPr>
          <p:txBody>
            <a:bodyPr rtlCol="0" anchor="ctr"/>
            <a:lstStyle/>
            <a:p>
              <a:endParaRPr lang="es-BO"/>
            </a:p>
          </p:txBody>
        </p:sp>
        <p:sp>
          <p:nvSpPr>
            <p:cNvPr id="580" name="Forma libre: forma 579">
              <a:extLst>
                <a:ext uri="{FF2B5EF4-FFF2-40B4-BE49-F238E27FC236}">
                  <a16:creationId xmlns:a16="http://schemas.microsoft.com/office/drawing/2014/main" id="{F8B25E03-C54D-56C6-2F52-4EE130622412}"/>
                </a:ext>
              </a:extLst>
            </p:cNvPr>
            <p:cNvSpPr/>
            <p:nvPr/>
          </p:nvSpPr>
          <p:spPr>
            <a:xfrm>
              <a:off x="10939084" y="1185031"/>
              <a:ext cx="44901" cy="44249"/>
            </a:xfrm>
            <a:custGeom>
              <a:avLst/>
              <a:gdLst>
                <a:gd name="connsiteX0" fmla="*/ 23373 w 44901"/>
                <a:gd name="connsiteY0" fmla="*/ 5947 h 44249"/>
                <a:gd name="connsiteX1" fmla="*/ 43177 w 44901"/>
                <a:gd name="connsiteY1" fmla="*/ 0 h 44249"/>
                <a:gd name="connsiteX2" fmla="*/ 44188 w 44901"/>
                <a:gd name="connsiteY2" fmla="*/ 3449 h 44249"/>
                <a:gd name="connsiteX3" fmla="*/ 44902 w 44901"/>
                <a:gd name="connsiteY3" fmla="*/ 5650 h 44249"/>
                <a:gd name="connsiteX4" fmla="*/ 44545 w 44901"/>
                <a:gd name="connsiteY4" fmla="*/ 14630 h 44249"/>
                <a:gd name="connsiteX5" fmla="*/ 0 w 44901"/>
                <a:gd name="connsiteY5" fmla="*/ 42761 h 44249"/>
                <a:gd name="connsiteX6" fmla="*/ 892 w 44901"/>
                <a:gd name="connsiteY6" fmla="*/ 34137 h 44249"/>
                <a:gd name="connsiteX7" fmla="*/ 3509 w 44901"/>
                <a:gd name="connsiteY7" fmla="*/ 23075 h 44249"/>
                <a:gd name="connsiteX8" fmla="*/ 12489 w 44901"/>
                <a:gd name="connsiteY8" fmla="*/ 23551 h 44249"/>
                <a:gd name="connsiteX9" fmla="*/ 23551 w 44901"/>
                <a:gd name="connsiteY9" fmla="*/ 13322 h 44249"/>
                <a:gd name="connsiteX10" fmla="*/ 23313 w 44901"/>
                <a:gd name="connsiteY10" fmla="*/ 6185 h 44249"/>
                <a:gd name="connsiteX11" fmla="*/ 23432 w 44901"/>
                <a:gd name="connsiteY11" fmla="*/ 6007 h 4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901" h="44249">
                  <a:moveTo>
                    <a:pt x="23373" y="5947"/>
                  </a:moveTo>
                  <a:cubicBezTo>
                    <a:pt x="29855" y="3687"/>
                    <a:pt x="36100" y="476"/>
                    <a:pt x="43177" y="0"/>
                  </a:cubicBezTo>
                  <a:cubicBezTo>
                    <a:pt x="43534" y="1130"/>
                    <a:pt x="43891" y="2319"/>
                    <a:pt x="44188" y="3449"/>
                  </a:cubicBezTo>
                  <a:cubicBezTo>
                    <a:pt x="44426" y="4163"/>
                    <a:pt x="44664" y="4936"/>
                    <a:pt x="44902" y="5650"/>
                  </a:cubicBezTo>
                  <a:cubicBezTo>
                    <a:pt x="44783" y="8623"/>
                    <a:pt x="44902" y="11657"/>
                    <a:pt x="44545" y="14630"/>
                  </a:cubicBezTo>
                  <a:cubicBezTo>
                    <a:pt x="41512" y="36040"/>
                    <a:pt x="21351" y="48767"/>
                    <a:pt x="0" y="42761"/>
                  </a:cubicBezTo>
                  <a:cubicBezTo>
                    <a:pt x="297" y="39906"/>
                    <a:pt x="357" y="36932"/>
                    <a:pt x="892" y="34137"/>
                  </a:cubicBezTo>
                  <a:cubicBezTo>
                    <a:pt x="1606" y="30390"/>
                    <a:pt x="2617" y="26763"/>
                    <a:pt x="3509" y="23075"/>
                  </a:cubicBezTo>
                  <a:cubicBezTo>
                    <a:pt x="6482" y="23254"/>
                    <a:pt x="9516" y="23789"/>
                    <a:pt x="12489" y="23551"/>
                  </a:cubicBezTo>
                  <a:cubicBezTo>
                    <a:pt x="18139" y="23135"/>
                    <a:pt x="22659" y="18853"/>
                    <a:pt x="23551" y="13322"/>
                  </a:cubicBezTo>
                  <a:cubicBezTo>
                    <a:pt x="23908" y="11002"/>
                    <a:pt x="23432" y="8564"/>
                    <a:pt x="23313" y="6185"/>
                  </a:cubicBezTo>
                  <a:lnTo>
                    <a:pt x="23432" y="6007"/>
                  </a:lnTo>
                  <a:close/>
                </a:path>
              </a:pathLst>
            </a:custGeom>
            <a:solidFill>
              <a:srgbClr val="31B6D5">
                <a:alpha val="24000"/>
              </a:srgbClr>
            </a:solidFill>
            <a:ln w="5935" cap="flat">
              <a:noFill/>
              <a:prstDash val="solid"/>
              <a:miter/>
            </a:ln>
          </p:spPr>
          <p:txBody>
            <a:bodyPr rtlCol="0" anchor="ctr"/>
            <a:lstStyle/>
            <a:p>
              <a:endParaRPr lang="es-BO"/>
            </a:p>
          </p:txBody>
        </p:sp>
        <p:sp>
          <p:nvSpPr>
            <p:cNvPr id="581" name="Forma libre: forma 580">
              <a:extLst>
                <a:ext uri="{FF2B5EF4-FFF2-40B4-BE49-F238E27FC236}">
                  <a16:creationId xmlns:a16="http://schemas.microsoft.com/office/drawing/2014/main" id="{309C4855-CB02-A62F-C040-DA8730058EA5}"/>
                </a:ext>
              </a:extLst>
            </p:cNvPr>
            <p:cNvSpPr/>
            <p:nvPr/>
          </p:nvSpPr>
          <p:spPr>
            <a:xfrm>
              <a:off x="10919096" y="1200970"/>
              <a:ext cx="23496" cy="27059"/>
            </a:xfrm>
            <a:custGeom>
              <a:avLst/>
              <a:gdLst>
                <a:gd name="connsiteX0" fmla="*/ 23496 w 23496"/>
                <a:gd name="connsiteY0" fmla="*/ 7077 h 27059"/>
                <a:gd name="connsiteX1" fmla="*/ 20880 w 23496"/>
                <a:gd name="connsiteY1" fmla="*/ 18139 h 27059"/>
                <a:gd name="connsiteX2" fmla="*/ 19988 w 23496"/>
                <a:gd name="connsiteY2" fmla="*/ 26763 h 27059"/>
                <a:gd name="connsiteX3" fmla="*/ 18203 w 23496"/>
                <a:gd name="connsiteY3" fmla="*/ 27060 h 27059"/>
                <a:gd name="connsiteX4" fmla="*/ 5 w 23496"/>
                <a:gd name="connsiteY4" fmla="*/ 10943 h 27059"/>
                <a:gd name="connsiteX5" fmla="*/ 4525 w 23496"/>
                <a:gd name="connsiteY5" fmla="*/ 5293 h 27059"/>
                <a:gd name="connsiteX6" fmla="*/ 17371 w 23496"/>
                <a:gd name="connsiteY6" fmla="*/ 0 h 27059"/>
                <a:gd name="connsiteX7" fmla="*/ 20999 w 23496"/>
                <a:gd name="connsiteY7" fmla="*/ 3866 h 27059"/>
                <a:gd name="connsiteX8" fmla="*/ 23437 w 23496"/>
                <a:gd name="connsiteY8" fmla="*/ 7077 h 2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6" h="27059">
                  <a:moveTo>
                    <a:pt x="23496" y="7077"/>
                  </a:moveTo>
                  <a:cubicBezTo>
                    <a:pt x="22604" y="10764"/>
                    <a:pt x="21593" y="14392"/>
                    <a:pt x="20880" y="18139"/>
                  </a:cubicBezTo>
                  <a:cubicBezTo>
                    <a:pt x="20344" y="20994"/>
                    <a:pt x="20285" y="23908"/>
                    <a:pt x="19988" y="26763"/>
                  </a:cubicBezTo>
                  <a:cubicBezTo>
                    <a:pt x="19393" y="26881"/>
                    <a:pt x="18798" y="26941"/>
                    <a:pt x="18203" y="27060"/>
                  </a:cubicBezTo>
                  <a:cubicBezTo>
                    <a:pt x="10888" y="23075"/>
                    <a:pt x="3989" y="18674"/>
                    <a:pt x="5" y="10943"/>
                  </a:cubicBezTo>
                  <a:cubicBezTo>
                    <a:pt x="-114" y="7791"/>
                    <a:pt x="1967" y="6304"/>
                    <a:pt x="4525" y="5293"/>
                  </a:cubicBezTo>
                  <a:cubicBezTo>
                    <a:pt x="8807" y="3568"/>
                    <a:pt x="13089" y="1784"/>
                    <a:pt x="17371" y="0"/>
                  </a:cubicBezTo>
                  <a:cubicBezTo>
                    <a:pt x="18560" y="1308"/>
                    <a:pt x="19809" y="2557"/>
                    <a:pt x="20999" y="3866"/>
                  </a:cubicBezTo>
                  <a:lnTo>
                    <a:pt x="23437" y="7077"/>
                  </a:lnTo>
                  <a:close/>
                </a:path>
              </a:pathLst>
            </a:custGeom>
            <a:solidFill>
              <a:srgbClr val="1D96BD">
                <a:alpha val="24000"/>
              </a:srgbClr>
            </a:solidFill>
            <a:ln w="5935" cap="flat">
              <a:noFill/>
              <a:prstDash val="solid"/>
              <a:miter/>
            </a:ln>
          </p:spPr>
          <p:txBody>
            <a:bodyPr rtlCol="0" anchor="ctr"/>
            <a:lstStyle/>
            <a:p>
              <a:endParaRPr lang="es-BO"/>
            </a:p>
          </p:txBody>
        </p:sp>
        <p:sp>
          <p:nvSpPr>
            <p:cNvPr id="582" name="Forma libre: forma 581">
              <a:extLst>
                <a:ext uri="{FF2B5EF4-FFF2-40B4-BE49-F238E27FC236}">
                  <a16:creationId xmlns:a16="http://schemas.microsoft.com/office/drawing/2014/main" id="{1B4CAA5E-30CD-126F-CDF0-4574D577C673}"/>
                </a:ext>
              </a:extLst>
            </p:cNvPr>
            <p:cNvSpPr/>
            <p:nvPr/>
          </p:nvSpPr>
          <p:spPr>
            <a:xfrm>
              <a:off x="10983272" y="1188481"/>
              <a:ext cx="713" cy="2200"/>
            </a:xfrm>
            <a:custGeom>
              <a:avLst/>
              <a:gdLst>
                <a:gd name="connsiteX0" fmla="*/ 714 w 713"/>
                <a:gd name="connsiteY0" fmla="*/ 2200 h 2200"/>
                <a:gd name="connsiteX1" fmla="*/ 0 w 713"/>
                <a:gd name="connsiteY1" fmla="*/ 0 h 2200"/>
                <a:gd name="connsiteX2" fmla="*/ 714 w 713"/>
                <a:gd name="connsiteY2" fmla="*/ 2200 h 2200"/>
              </a:gdLst>
              <a:ahLst/>
              <a:cxnLst>
                <a:cxn ang="0">
                  <a:pos x="connsiteX0" y="connsiteY0"/>
                </a:cxn>
                <a:cxn ang="0">
                  <a:pos x="connsiteX1" y="connsiteY1"/>
                </a:cxn>
                <a:cxn ang="0">
                  <a:pos x="connsiteX2" y="connsiteY2"/>
                </a:cxn>
              </a:cxnLst>
              <a:rect l="l" t="t" r="r" b="b"/>
              <a:pathLst>
                <a:path w="713" h="2200">
                  <a:moveTo>
                    <a:pt x="714" y="2200"/>
                  </a:moveTo>
                  <a:cubicBezTo>
                    <a:pt x="476" y="1487"/>
                    <a:pt x="238" y="714"/>
                    <a:pt x="0" y="0"/>
                  </a:cubicBezTo>
                  <a:cubicBezTo>
                    <a:pt x="238" y="714"/>
                    <a:pt x="476" y="1487"/>
                    <a:pt x="714" y="2200"/>
                  </a:cubicBezTo>
                  <a:close/>
                </a:path>
              </a:pathLst>
            </a:custGeom>
            <a:solidFill>
              <a:srgbClr val="1661A6">
                <a:alpha val="24000"/>
              </a:srgbClr>
            </a:solidFill>
            <a:ln w="5935" cap="flat">
              <a:noFill/>
              <a:prstDash val="solid"/>
              <a:miter/>
            </a:ln>
          </p:spPr>
          <p:txBody>
            <a:bodyPr rtlCol="0" anchor="ctr"/>
            <a:lstStyle/>
            <a:p>
              <a:endParaRPr lang="es-BO"/>
            </a:p>
          </p:txBody>
        </p:sp>
        <p:sp>
          <p:nvSpPr>
            <p:cNvPr id="583" name="Forma libre: forma 582">
              <a:extLst>
                <a:ext uri="{FF2B5EF4-FFF2-40B4-BE49-F238E27FC236}">
                  <a16:creationId xmlns:a16="http://schemas.microsoft.com/office/drawing/2014/main" id="{FF7C1B21-E2F0-D6D4-76A2-71FF44CB0FE6}"/>
                </a:ext>
              </a:extLst>
            </p:cNvPr>
            <p:cNvSpPr/>
            <p:nvPr/>
          </p:nvSpPr>
          <p:spPr>
            <a:xfrm>
              <a:off x="10935417" y="1181127"/>
              <a:ext cx="27099" cy="23827"/>
            </a:xfrm>
            <a:custGeom>
              <a:avLst/>
              <a:gdLst>
                <a:gd name="connsiteX0" fmla="*/ 4738 w 27099"/>
                <a:gd name="connsiteY0" fmla="*/ 23768 h 23827"/>
                <a:gd name="connsiteX1" fmla="*/ 1110 w 27099"/>
                <a:gd name="connsiteY1" fmla="*/ 19903 h 23827"/>
                <a:gd name="connsiteX2" fmla="*/ 1526 w 27099"/>
                <a:gd name="connsiteY2" fmla="*/ 7770 h 23827"/>
                <a:gd name="connsiteX3" fmla="*/ 25732 w 27099"/>
                <a:gd name="connsiteY3" fmla="*/ 6581 h 23827"/>
                <a:gd name="connsiteX4" fmla="*/ 27099 w 27099"/>
                <a:gd name="connsiteY4" fmla="*/ 9911 h 23827"/>
                <a:gd name="connsiteX5" fmla="*/ 26980 w 27099"/>
                <a:gd name="connsiteY5" fmla="*/ 10090 h 23827"/>
                <a:gd name="connsiteX6" fmla="*/ 16157 w 27099"/>
                <a:gd name="connsiteY6" fmla="*/ 14015 h 23827"/>
                <a:gd name="connsiteX7" fmla="*/ 7474 w 27099"/>
                <a:gd name="connsiteY7" fmla="*/ 21746 h 23827"/>
                <a:gd name="connsiteX8" fmla="*/ 4738 w 27099"/>
                <a:gd name="connsiteY8" fmla="*/ 23828 h 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99" h="23827">
                  <a:moveTo>
                    <a:pt x="4738" y="23768"/>
                  </a:moveTo>
                  <a:cubicBezTo>
                    <a:pt x="3489" y="22460"/>
                    <a:pt x="2299" y="21211"/>
                    <a:pt x="1110" y="19903"/>
                  </a:cubicBezTo>
                  <a:cubicBezTo>
                    <a:pt x="-377" y="15799"/>
                    <a:pt x="-496" y="11874"/>
                    <a:pt x="1526" y="7770"/>
                  </a:cubicBezTo>
                  <a:cubicBezTo>
                    <a:pt x="6403" y="-2043"/>
                    <a:pt x="20736" y="-2697"/>
                    <a:pt x="25732" y="6581"/>
                  </a:cubicBezTo>
                  <a:cubicBezTo>
                    <a:pt x="26326" y="7651"/>
                    <a:pt x="26624" y="8781"/>
                    <a:pt x="27099" y="9911"/>
                  </a:cubicBezTo>
                  <a:lnTo>
                    <a:pt x="26980" y="10090"/>
                  </a:lnTo>
                  <a:cubicBezTo>
                    <a:pt x="23353" y="11398"/>
                    <a:pt x="19784" y="12826"/>
                    <a:pt x="16157" y="14015"/>
                  </a:cubicBezTo>
                  <a:cubicBezTo>
                    <a:pt x="12053" y="15323"/>
                    <a:pt x="8604" y="17048"/>
                    <a:pt x="7474" y="21746"/>
                  </a:cubicBezTo>
                  <a:cubicBezTo>
                    <a:pt x="7236" y="22638"/>
                    <a:pt x="5689" y="23174"/>
                    <a:pt x="4738" y="23828"/>
                  </a:cubicBezTo>
                  <a:close/>
                </a:path>
              </a:pathLst>
            </a:custGeom>
            <a:solidFill>
              <a:srgbClr val="191A37">
                <a:alpha val="24000"/>
              </a:srgbClr>
            </a:solidFill>
            <a:ln w="5935" cap="flat">
              <a:noFill/>
              <a:prstDash val="solid"/>
              <a:miter/>
            </a:ln>
          </p:spPr>
          <p:txBody>
            <a:bodyPr rtlCol="0" anchor="ctr"/>
            <a:lstStyle/>
            <a:p>
              <a:endParaRPr lang="es-BO"/>
            </a:p>
          </p:txBody>
        </p:sp>
        <p:sp>
          <p:nvSpPr>
            <p:cNvPr id="584" name="Forma libre: forma 583">
              <a:extLst>
                <a:ext uri="{FF2B5EF4-FFF2-40B4-BE49-F238E27FC236}">
                  <a16:creationId xmlns:a16="http://schemas.microsoft.com/office/drawing/2014/main" id="{EAED7326-A54C-C6F2-B6EB-9F537B700F47}"/>
                </a:ext>
              </a:extLst>
            </p:cNvPr>
            <p:cNvSpPr/>
            <p:nvPr/>
          </p:nvSpPr>
          <p:spPr>
            <a:xfrm>
              <a:off x="10810267" y="1335080"/>
              <a:ext cx="3806" cy="3568"/>
            </a:xfrm>
            <a:custGeom>
              <a:avLst/>
              <a:gdLst>
                <a:gd name="connsiteX0" fmla="*/ 59 w 3806"/>
                <a:gd name="connsiteY0" fmla="*/ 1725 h 3568"/>
                <a:gd name="connsiteX1" fmla="*/ 3806 w 3806"/>
                <a:gd name="connsiteY1" fmla="*/ 0 h 3568"/>
                <a:gd name="connsiteX2" fmla="*/ 0 w 3806"/>
                <a:gd name="connsiteY2" fmla="*/ 3568 h 3568"/>
                <a:gd name="connsiteX3" fmla="*/ 0 w 3806"/>
                <a:gd name="connsiteY3" fmla="*/ 1725 h 3568"/>
              </a:gdLst>
              <a:ahLst/>
              <a:cxnLst>
                <a:cxn ang="0">
                  <a:pos x="connsiteX0" y="connsiteY0"/>
                </a:cxn>
                <a:cxn ang="0">
                  <a:pos x="connsiteX1" y="connsiteY1"/>
                </a:cxn>
                <a:cxn ang="0">
                  <a:pos x="connsiteX2" y="connsiteY2"/>
                </a:cxn>
                <a:cxn ang="0">
                  <a:pos x="connsiteX3" y="connsiteY3"/>
                </a:cxn>
              </a:cxnLst>
              <a:rect l="l" t="t" r="r" b="b"/>
              <a:pathLst>
                <a:path w="3806" h="3568">
                  <a:moveTo>
                    <a:pt x="59" y="1725"/>
                  </a:moveTo>
                  <a:cubicBezTo>
                    <a:pt x="1308" y="1130"/>
                    <a:pt x="2557" y="595"/>
                    <a:pt x="3806" y="0"/>
                  </a:cubicBezTo>
                  <a:cubicBezTo>
                    <a:pt x="2557" y="1190"/>
                    <a:pt x="1308" y="2379"/>
                    <a:pt x="0" y="3568"/>
                  </a:cubicBezTo>
                  <a:cubicBezTo>
                    <a:pt x="0" y="2974"/>
                    <a:pt x="0" y="2319"/>
                    <a:pt x="0" y="1725"/>
                  </a:cubicBezTo>
                  <a:close/>
                </a:path>
              </a:pathLst>
            </a:custGeom>
            <a:solidFill>
              <a:srgbClr val="38ADD7">
                <a:alpha val="24000"/>
              </a:srgbClr>
            </a:solidFill>
            <a:ln w="5935" cap="flat">
              <a:noFill/>
              <a:prstDash val="solid"/>
              <a:miter/>
            </a:ln>
          </p:spPr>
          <p:txBody>
            <a:bodyPr rtlCol="0" anchor="ctr"/>
            <a:lstStyle/>
            <a:p>
              <a:endParaRPr lang="es-BO"/>
            </a:p>
          </p:txBody>
        </p:sp>
        <p:sp>
          <p:nvSpPr>
            <p:cNvPr id="585" name="Forma libre: forma 584">
              <a:extLst>
                <a:ext uri="{FF2B5EF4-FFF2-40B4-BE49-F238E27FC236}">
                  <a16:creationId xmlns:a16="http://schemas.microsoft.com/office/drawing/2014/main" id="{0759EC39-4B9C-45F4-5FF5-FD840D75C88D}"/>
                </a:ext>
              </a:extLst>
            </p:cNvPr>
            <p:cNvSpPr/>
            <p:nvPr/>
          </p:nvSpPr>
          <p:spPr>
            <a:xfrm>
              <a:off x="10761218" y="1314502"/>
              <a:ext cx="4207" cy="6066"/>
            </a:xfrm>
            <a:custGeom>
              <a:avLst/>
              <a:gdLst>
                <a:gd name="connsiteX0" fmla="*/ 103 w 4207"/>
                <a:gd name="connsiteY0" fmla="*/ 6066 h 6066"/>
                <a:gd name="connsiteX1" fmla="*/ 4207 w 4207"/>
                <a:gd name="connsiteY1" fmla="*/ 0 h 6066"/>
                <a:gd name="connsiteX2" fmla="*/ 103 w 4207"/>
                <a:gd name="connsiteY2" fmla="*/ 6066 h 6066"/>
              </a:gdLst>
              <a:ahLst/>
              <a:cxnLst>
                <a:cxn ang="0">
                  <a:pos x="connsiteX0" y="connsiteY0"/>
                </a:cxn>
                <a:cxn ang="0">
                  <a:pos x="connsiteX1" y="connsiteY1"/>
                </a:cxn>
                <a:cxn ang="0">
                  <a:pos x="connsiteX2" y="connsiteY2"/>
                </a:cxn>
              </a:cxnLst>
              <a:rect l="l" t="t" r="r" b="b"/>
              <a:pathLst>
                <a:path w="4207" h="6066">
                  <a:moveTo>
                    <a:pt x="103" y="6066"/>
                  </a:moveTo>
                  <a:cubicBezTo>
                    <a:pt x="-610" y="2676"/>
                    <a:pt x="2542" y="1844"/>
                    <a:pt x="4207" y="0"/>
                  </a:cubicBezTo>
                  <a:cubicBezTo>
                    <a:pt x="4048" y="3134"/>
                    <a:pt x="2680" y="5156"/>
                    <a:pt x="103" y="6066"/>
                  </a:cubicBezTo>
                  <a:close/>
                </a:path>
              </a:pathLst>
            </a:custGeom>
            <a:solidFill>
              <a:srgbClr val="184794">
                <a:alpha val="24000"/>
              </a:srgbClr>
            </a:solidFill>
            <a:ln w="5935" cap="flat">
              <a:noFill/>
              <a:prstDash val="solid"/>
              <a:miter/>
            </a:ln>
          </p:spPr>
          <p:txBody>
            <a:bodyPr rtlCol="0" anchor="ctr"/>
            <a:lstStyle/>
            <a:p>
              <a:endParaRPr lang="es-BO"/>
            </a:p>
          </p:txBody>
        </p:sp>
        <p:sp>
          <p:nvSpPr>
            <p:cNvPr id="586" name="Forma libre: forma 585">
              <a:extLst>
                <a:ext uri="{FF2B5EF4-FFF2-40B4-BE49-F238E27FC236}">
                  <a16:creationId xmlns:a16="http://schemas.microsoft.com/office/drawing/2014/main" id="{280B3184-B300-AA1D-EEE5-3268A60450AE}"/>
                </a:ext>
              </a:extLst>
            </p:cNvPr>
            <p:cNvSpPr/>
            <p:nvPr/>
          </p:nvSpPr>
          <p:spPr>
            <a:xfrm>
              <a:off x="10861820" y="1240876"/>
              <a:ext cx="782" cy="1962"/>
            </a:xfrm>
            <a:custGeom>
              <a:avLst/>
              <a:gdLst>
                <a:gd name="connsiteX0" fmla="*/ 783 w 782"/>
                <a:gd name="connsiteY0" fmla="*/ 1963 h 1962"/>
                <a:gd name="connsiteX1" fmla="*/ 9 w 782"/>
                <a:gd name="connsiteY1" fmla="*/ 714 h 1962"/>
                <a:gd name="connsiteX2" fmla="*/ 247 w 782"/>
                <a:gd name="connsiteY2" fmla="*/ 0 h 1962"/>
                <a:gd name="connsiteX3" fmla="*/ 723 w 782"/>
                <a:gd name="connsiteY3" fmla="*/ 1963 h 1962"/>
              </a:gdLst>
              <a:ahLst/>
              <a:cxnLst>
                <a:cxn ang="0">
                  <a:pos x="connsiteX0" y="connsiteY0"/>
                </a:cxn>
                <a:cxn ang="0">
                  <a:pos x="connsiteX1" y="connsiteY1"/>
                </a:cxn>
                <a:cxn ang="0">
                  <a:pos x="connsiteX2" y="connsiteY2"/>
                </a:cxn>
                <a:cxn ang="0">
                  <a:pos x="connsiteX3" y="connsiteY3"/>
                </a:cxn>
              </a:cxnLst>
              <a:rect l="l" t="t" r="r" b="b"/>
              <a:pathLst>
                <a:path w="782" h="1962">
                  <a:moveTo>
                    <a:pt x="783" y="1963"/>
                  </a:moveTo>
                  <a:cubicBezTo>
                    <a:pt x="545" y="1546"/>
                    <a:pt x="188" y="1130"/>
                    <a:pt x="9" y="714"/>
                  </a:cubicBezTo>
                  <a:cubicBezTo>
                    <a:pt x="-50" y="535"/>
                    <a:pt x="188" y="238"/>
                    <a:pt x="247" y="0"/>
                  </a:cubicBezTo>
                  <a:cubicBezTo>
                    <a:pt x="426" y="654"/>
                    <a:pt x="604" y="1308"/>
                    <a:pt x="723" y="1963"/>
                  </a:cubicBezTo>
                  <a:close/>
                </a:path>
              </a:pathLst>
            </a:custGeom>
            <a:solidFill>
              <a:srgbClr val="1661A6">
                <a:alpha val="24000"/>
              </a:srgbClr>
            </a:solidFill>
            <a:ln w="5935" cap="flat">
              <a:noFill/>
              <a:prstDash val="solid"/>
              <a:miter/>
            </a:ln>
          </p:spPr>
          <p:txBody>
            <a:bodyPr rtlCol="0" anchor="ctr"/>
            <a:lstStyle/>
            <a:p>
              <a:endParaRPr lang="es-BO"/>
            </a:p>
          </p:txBody>
        </p:sp>
        <p:sp>
          <p:nvSpPr>
            <p:cNvPr id="587" name="Forma libre: forma 586">
              <a:extLst>
                <a:ext uri="{FF2B5EF4-FFF2-40B4-BE49-F238E27FC236}">
                  <a16:creationId xmlns:a16="http://schemas.microsoft.com/office/drawing/2014/main" id="{47774DD2-1718-83E0-F4F4-1173F76EA7AD}"/>
                </a:ext>
              </a:extLst>
            </p:cNvPr>
            <p:cNvSpPr/>
            <p:nvPr/>
          </p:nvSpPr>
          <p:spPr>
            <a:xfrm>
              <a:off x="10940155" y="1191157"/>
              <a:ext cx="22610" cy="17425"/>
            </a:xfrm>
            <a:custGeom>
              <a:avLst/>
              <a:gdLst>
                <a:gd name="connsiteX0" fmla="*/ 0 w 22610"/>
                <a:gd name="connsiteY0" fmla="*/ 13738 h 17425"/>
                <a:gd name="connsiteX1" fmla="*/ 2736 w 22610"/>
                <a:gd name="connsiteY1" fmla="*/ 11657 h 17425"/>
                <a:gd name="connsiteX2" fmla="*/ 11419 w 22610"/>
                <a:gd name="connsiteY2" fmla="*/ 3925 h 17425"/>
                <a:gd name="connsiteX3" fmla="*/ 22243 w 22610"/>
                <a:gd name="connsiteY3" fmla="*/ 0 h 17425"/>
                <a:gd name="connsiteX4" fmla="*/ 22481 w 22610"/>
                <a:gd name="connsiteY4" fmla="*/ 7137 h 17425"/>
                <a:gd name="connsiteX5" fmla="*/ 11419 w 22610"/>
                <a:gd name="connsiteY5" fmla="*/ 17366 h 17425"/>
                <a:gd name="connsiteX6" fmla="*/ 2438 w 22610"/>
                <a:gd name="connsiteY6" fmla="*/ 16890 h 17425"/>
                <a:gd name="connsiteX7" fmla="*/ 0 w 22610"/>
                <a:gd name="connsiteY7" fmla="*/ 13679 h 1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0" h="17425">
                  <a:moveTo>
                    <a:pt x="0" y="13738"/>
                  </a:moveTo>
                  <a:cubicBezTo>
                    <a:pt x="952" y="13024"/>
                    <a:pt x="2498" y="12489"/>
                    <a:pt x="2736" y="11657"/>
                  </a:cubicBezTo>
                  <a:cubicBezTo>
                    <a:pt x="3866" y="6958"/>
                    <a:pt x="7315" y="5234"/>
                    <a:pt x="11419" y="3925"/>
                  </a:cubicBezTo>
                  <a:cubicBezTo>
                    <a:pt x="15106" y="2736"/>
                    <a:pt x="18674" y="1308"/>
                    <a:pt x="22243" y="0"/>
                  </a:cubicBezTo>
                  <a:cubicBezTo>
                    <a:pt x="22362" y="2379"/>
                    <a:pt x="22837" y="4817"/>
                    <a:pt x="22481" y="7137"/>
                  </a:cubicBezTo>
                  <a:cubicBezTo>
                    <a:pt x="21588" y="12727"/>
                    <a:pt x="17069" y="16950"/>
                    <a:pt x="11419" y="17366"/>
                  </a:cubicBezTo>
                  <a:cubicBezTo>
                    <a:pt x="8445" y="17604"/>
                    <a:pt x="5412" y="17069"/>
                    <a:pt x="2438" y="16890"/>
                  </a:cubicBezTo>
                  <a:lnTo>
                    <a:pt x="0" y="13679"/>
                  </a:lnTo>
                  <a:close/>
                </a:path>
              </a:pathLst>
            </a:custGeom>
            <a:solidFill>
              <a:srgbClr val="184794">
                <a:alpha val="24000"/>
              </a:srgbClr>
            </a:solidFill>
            <a:ln w="5935" cap="flat">
              <a:noFill/>
              <a:prstDash val="solid"/>
              <a:miter/>
            </a:ln>
          </p:spPr>
          <p:txBody>
            <a:bodyPr rtlCol="0" anchor="ctr"/>
            <a:lstStyle/>
            <a:p>
              <a:endParaRPr lang="es-BO"/>
            </a:p>
          </p:txBody>
        </p:sp>
      </p:grpSp>
      <p:sp>
        <p:nvSpPr>
          <p:cNvPr id="9" name="CuadroTexto 8">
            <a:extLst>
              <a:ext uri="{FF2B5EF4-FFF2-40B4-BE49-F238E27FC236}">
                <a16:creationId xmlns:a16="http://schemas.microsoft.com/office/drawing/2014/main" id="{C225046A-623B-446A-8AB0-DA6475F36D45}"/>
              </a:ext>
            </a:extLst>
          </p:cNvPr>
          <p:cNvSpPr txBox="1"/>
          <p:nvPr userDrawn="1"/>
        </p:nvSpPr>
        <p:spPr>
          <a:xfrm>
            <a:off x="0" y="5724593"/>
            <a:ext cx="12192000" cy="307777"/>
          </a:xfrm>
          <a:prstGeom prst="rect">
            <a:avLst/>
          </a:prstGeom>
          <a:solidFill>
            <a:srgbClr val="305D74"/>
          </a:solidFill>
        </p:spPr>
        <p:txBody>
          <a:bodyPr wrap="square" rtlCol="0">
            <a:spAutoFit/>
          </a:bodyPr>
          <a:lstStyle/>
          <a:p>
            <a:pPr algn="r"/>
            <a:r>
              <a:rPr lang="es-BO" sz="1400" b="1" dirty="0">
                <a:solidFill>
                  <a:srgbClr val="E1CBD9"/>
                </a:solidFill>
                <a:latin typeface="Arial" panose="020B0604020202020204" pitchFamily="34" charset="0"/>
                <a:cs typeface="Arial" panose="020B0604020202020204" pitchFamily="34" charset="0"/>
              </a:rPr>
              <a:t>Encuentro de mujeres</a:t>
            </a:r>
            <a:r>
              <a:rPr lang="es-BO" sz="1400" b="1" dirty="0">
                <a:solidFill>
                  <a:srgbClr val="C2EAE7"/>
                </a:solidFill>
                <a:latin typeface="Arial" panose="020B0604020202020204" pitchFamily="34" charset="0"/>
                <a:cs typeface="Arial" panose="020B0604020202020204" pitchFamily="34" charset="0"/>
              </a:rPr>
              <a:t>,</a:t>
            </a:r>
            <a:r>
              <a:rPr lang="es-BO" sz="1200" b="1" dirty="0">
                <a:solidFill>
                  <a:schemeClr val="bg1"/>
                </a:solidFill>
                <a:latin typeface="Arial" panose="020B0604020202020204" pitchFamily="34" charset="0"/>
                <a:cs typeface="Arial" panose="020B0604020202020204" pitchFamily="34" charset="0"/>
              </a:rPr>
              <a:t> </a:t>
            </a:r>
            <a:r>
              <a:rPr lang="es-BO" sz="1100" b="1" dirty="0">
                <a:solidFill>
                  <a:schemeClr val="accent4">
                    <a:lumMod val="60000"/>
                    <a:lumOff val="40000"/>
                  </a:schemeClr>
                </a:solidFill>
                <a:latin typeface="Arial" panose="020B0604020202020204" pitchFamily="34" charset="0"/>
                <a:cs typeface="Arial" panose="020B0604020202020204" pitchFamily="34" charset="0"/>
              </a:rPr>
              <a:t>un llamado</a:t>
            </a:r>
            <a:r>
              <a:rPr lang="es-BO" sz="1200" b="1" dirty="0">
                <a:solidFill>
                  <a:schemeClr val="bg1"/>
                </a:solidFill>
                <a:latin typeface="Arial" panose="020B0604020202020204" pitchFamily="34" charset="0"/>
                <a:cs typeface="Arial" panose="020B0604020202020204" pitchFamily="34" charset="0"/>
              </a:rPr>
              <a:t> </a:t>
            </a:r>
            <a:r>
              <a:rPr lang="es-BO" sz="1400" b="1" dirty="0">
                <a:solidFill>
                  <a:srgbClr val="E1CBD9"/>
                </a:solidFill>
                <a:latin typeface="Arial" panose="020B0604020202020204" pitchFamily="34" charset="0"/>
                <a:cs typeface="Arial" panose="020B0604020202020204" pitchFamily="34" charset="0"/>
              </a:rPr>
              <a:t>a la acción</a:t>
            </a:r>
          </a:p>
        </p:txBody>
      </p:sp>
      <p:pic>
        <p:nvPicPr>
          <p:cNvPr id="10" name="Imagen 9">
            <a:extLst>
              <a:ext uri="{FF2B5EF4-FFF2-40B4-BE49-F238E27FC236}">
                <a16:creationId xmlns:a16="http://schemas.microsoft.com/office/drawing/2014/main" id="{DA609B4F-880D-A19F-5CC5-4E5713399F9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08307" y="5392289"/>
            <a:ext cx="911955" cy="934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060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2B6B17-2ED0-A23C-C6E4-81A5EEE01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 y="0"/>
            <a:ext cx="12191238" cy="6858000"/>
          </a:xfrm>
          <a:prstGeom prst="rect">
            <a:avLst/>
          </a:prstGeom>
        </p:spPr>
      </p:pic>
      <p:pic>
        <p:nvPicPr>
          <p:cNvPr id="4" name="Imagen 3">
            <a:extLst>
              <a:ext uri="{FF2B5EF4-FFF2-40B4-BE49-F238E27FC236}">
                <a16:creationId xmlns:a16="http://schemas.microsoft.com/office/drawing/2014/main" id="{23F4A59A-4570-783E-72E3-DD3E78138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 y="0"/>
            <a:ext cx="12191140" cy="6858000"/>
          </a:xfrm>
          <a:prstGeom prst="rect">
            <a:avLst/>
          </a:prstGeom>
        </p:spPr>
      </p:pic>
    </p:spTree>
    <p:extLst>
      <p:ext uri="{BB962C8B-B14F-4D97-AF65-F5344CB8AC3E}">
        <p14:creationId xmlns:p14="http://schemas.microsoft.com/office/powerpoint/2010/main" val="37711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C5F7E10A-C0BE-55D8-B821-09CC98046CCA}"/>
              </a:ext>
            </a:extLst>
          </p:cNvPr>
          <p:cNvSpPr>
            <a:spLocks noGrp="1"/>
          </p:cNvSpPr>
          <p:nvPr>
            <p:ph type="title"/>
          </p:nvPr>
        </p:nvSpPr>
        <p:spPr/>
        <p:txBody>
          <a:bodyPr/>
          <a:lstStyle/>
          <a:p>
            <a:r>
              <a:rPr lang="es-BO" b="1" dirty="0">
                <a:solidFill>
                  <a:srgbClr val="CD745F"/>
                </a:solidFill>
                <a:latin typeface="72 Black" panose="020B0A04030603020204" pitchFamily="34" charset="0"/>
                <a:cs typeface="72 Black" panose="020B0A04030603020204" pitchFamily="34" charset="0"/>
              </a:rPr>
              <a:t>Principales logros</a:t>
            </a:r>
            <a:endParaRPr lang="es-BO" b="1" dirty="0">
              <a:solidFill>
                <a:srgbClr val="CD745F"/>
              </a:solidFill>
            </a:endParaRPr>
          </a:p>
        </p:txBody>
      </p:sp>
      <p:pic>
        <p:nvPicPr>
          <p:cNvPr id="4" name="Imagen 3">
            <a:extLst>
              <a:ext uri="{FF2B5EF4-FFF2-40B4-BE49-F238E27FC236}">
                <a16:creationId xmlns:a16="http://schemas.microsoft.com/office/drawing/2014/main" id="{DFCB5902-3F0B-DC44-9DB1-4131D7580954}"/>
              </a:ext>
            </a:extLst>
          </p:cNvPr>
          <p:cNvPicPr>
            <a:picLocks noChangeAspect="1"/>
          </p:cNvPicPr>
          <p:nvPr/>
        </p:nvPicPr>
        <p:blipFill>
          <a:blip r:embed="rId2"/>
          <a:stretch>
            <a:fillRect/>
          </a:stretch>
        </p:blipFill>
        <p:spPr>
          <a:xfrm>
            <a:off x="838200" y="1300302"/>
            <a:ext cx="4774203" cy="3891199"/>
          </a:xfrm>
          <a:prstGeom prst="rect">
            <a:avLst/>
          </a:prstGeom>
        </p:spPr>
      </p:pic>
      <p:pic>
        <p:nvPicPr>
          <p:cNvPr id="8" name="Imagen 7">
            <a:extLst>
              <a:ext uri="{FF2B5EF4-FFF2-40B4-BE49-F238E27FC236}">
                <a16:creationId xmlns:a16="http://schemas.microsoft.com/office/drawing/2014/main" id="{CA968544-042B-D943-9C31-A5C0E4FA5B50}"/>
              </a:ext>
            </a:extLst>
          </p:cNvPr>
          <p:cNvPicPr>
            <a:picLocks noChangeAspect="1"/>
          </p:cNvPicPr>
          <p:nvPr/>
        </p:nvPicPr>
        <p:blipFill>
          <a:blip r:embed="rId3"/>
          <a:stretch>
            <a:fillRect/>
          </a:stretch>
        </p:blipFill>
        <p:spPr>
          <a:xfrm>
            <a:off x="5884984" y="1300302"/>
            <a:ext cx="5808498" cy="32635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419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C5F7E10A-C0BE-55D8-B821-09CC98046CCA}"/>
              </a:ext>
            </a:extLst>
          </p:cNvPr>
          <p:cNvSpPr>
            <a:spLocks noGrp="1"/>
          </p:cNvSpPr>
          <p:nvPr>
            <p:ph type="title"/>
          </p:nvPr>
        </p:nvSpPr>
        <p:spPr/>
        <p:txBody>
          <a:bodyPr/>
          <a:lstStyle/>
          <a:p>
            <a:r>
              <a:rPr lang="es-BO" sz="3600" dirty="0">
                <a:solidFill>
                  <a:srgbClr val="196374"/>
                </a:solidFill>
                <a:latin typeface="72 Black" panose="020B0A04030603020204" pitchFamily="34" charset="0"/>
                <a:cs typeface="72 Black" panose="020B0A04030603020204" pitchFamily="34" charset="0"/>
              </a:rPr>
              <a:t>Principales logros</a:t>
            </a:r>
            <a:endParaRPr lang="es-BO" sz="3600" dirty="0"/>
          </a:p>
        </p:txBody>
      </p:sp>
      <p:sp>
        <p:nvSpPr>
          <p:cNvPr id="7" name="Marcador de contenido 2">
            <a:extLst>
              <a:ext uri="{FF2B5EF4-FFF2-40B4-BE49-F238E27FC236}">
                <a16:creationId xmlns:a16="http://schemas.microsoft.com/office/drawing/2014/main" id="{6125812E-93A4-CC45-B8C6-2986C6000BB3}"/>
              </a:ext>
            </a:extLst>
          </p:cNvPr>
          <p:cNvSpPr>
            <a:spLocks noGrp="1"/>
          </p:cNvSpPr>
          <p:nvPr>
            <p:ph idx="1"/>
          </p:nvPr>
        </p:nvSpPr>
        <p:spPr>
          <a:xfrm>
            <a:off x="1486984" y="1027906"/>
            <a:ext cx="9443113" cy="4783958"/>
          </a:xfrm>
          <a:noFill/>
        </p:spPr>
        <p:txBody>
          <a:bodyPr>
            <a:normAutofit lnSpcReduction="10000"/>
          </a:bodyPr>
          <a:lstStyle/>
          <a:p>
            <a:pPr algn="just">
              <a:buClr>
                <a:srgbClr val="C86750"/>
              </a:buClr>
              <a:buFont typeface="Wingdings" panose="05000000000000000000" pitchFamily="2" charset="2"/>
              <a:buChar char="§"/>
              <a:defRPr/>
            </a:pPr>
            <a:r>
              <a:rPr lang="es-CL" sz="2400" dirty="0"/>
              <a:t>El reconocimiento a las comunidades organizadas</a:t>
            </a:r>
          </a:p>
          <a:p>
            <a:pPr algn="just">
              <a:buClr>
                <a:srgbClr val="C86750"/>
              </a:buClr>
              <a:buFont typeface="Wingdings" panose="05000000000000000000" pitchFamily="2" charset="2"/>
              <a:buChar char="§"/>
              <a:defRPr/>
            </a:pPr>
            <a:r>
              <a:rPr lang="es-CL" sz="2400" dirty="0"/>
              <a:t>Entrega un estatuto jurídico que regula el funcionamiento de las SSR</a:t>
            </a:r>
          </a:p>
          <a:p>
            <a:pPr algn="just">
              <a:buClr>
                <a:srgbClr val="C86750"/>
              </a:buClr>
              <a:buFont typeface="Wingdings" panose="05000000000000000000" pitchFamily="2" charset="2"/>
              <a:buChar char="§"/>
              <a:defRPr/>
            </a:pPr>
            <a:r>
              <a:rPr lang="es-CL" sz="2400" dirty="0"/>
              <a:t>Fortalece la capacidad de gestión de los SSR</a:t>
            </a:r>
          </a:p>
          <a:p>
            <a:pPr algn="just">
              <a:buClr>
                <a:srgbClr val="C86750"/>
              </a:buClr>
              <a:buFont typeface="Wingdings" panose="05000000000000000000" pitchFamily="2" charset="2"/>
              <a:buChar char="§"/>
              <a:defRPr/>
            </a:pPr>
            <a:r>
              <a:rPr lang="es-CL" sz="2400" dirty="0"/>
              <a:t>Define los deberes y derechos de los operadores, así como los de sus socios</a:t>
            </a:r>
          </a:p>
          <a:p>
            <a:pPr algn="just">
              <a:buClr>
                <a:srgbClr val="C86750"/>
              </a:buClr>
              <a:buFont typeface="Wingdings" panose="05000000000000000000" pitchFamily="2" charset="2"/>
              <a:buChar char="§"/>
              <a:defRPr/>
            </a:pPr>
            <a:r>
              <a:rPr lang="es-CL" sz="2400" dirty="0"/>
              <a:t>Define el rol del Estado</a:t>
            </a:r>
          </a:p>
          <a:p>
            <a:pPr algn="just">
              <a:buClr>
                <a:srgbClr val="C86750"/>
              </a:buClr>
              <a:buFont typeface="Wingdings" panose="05000000000000000000" pitchFamily="2" charset="2"/>
              <a:buChar char="§"/>
              <a:defRPr/>
            </a:pPr>
            <a:r>
              <a:rPr lang="es-CL" sz="2400" dirty="0"/>
              <a:t>Crea la Subdirección nacional y regionales específicas para los SSR</a:t>
            </a:r>
          </a:p>
          <a:p>
            <a:pPr algn="just">
              <a:buClr>
                <a:srgbClr val="C86750"/>
              </a:buClr>
              <a:buFont typeface="Wingdings" panose="05000000000000000000" pitchFamily="2" charset="2"/>
              <a:buChar char="§"/>
              <a:defRPr/>
            </a:pPr>
            <a:r>
              <a:rPr lang="es-CL" sz="2400" dirty="0"/>
              <a:t>Incorpora el saneamiento rural al trabajo de los SSR</a:t>
            </a:r>
          </a:p>
          <a:p>
            <a:pPr algn="just">
              <a:buClr>
                <a:srgbClr val="C86750"/>
              </a:buClr>
              <a:buFont typeface="Wingdings" panose="05000000000000000000" pitchFamily="2" charset="2"/>
              <a:buChar char="§"/>
              <a:defRPr/>
            </a:pPr>
            <a:r>
              <a:rPr lang="es-CL" sz="2400" dirty="0"/>
              <a:t>Fortalece la </a:t>
            </a:r>
            <a:r>
              <a:rPr lang="es-CL" sz="2400" dirty="0" err="1"/>
              <a:t>Asociatividad</a:t>
            </a:r>
            <a:endParaRPr lang="es-CL" sz="2400" dirty="0"/>
          </a:p>
          <a:p>
            <a:pPr algn="just">
              <a:buClr>
                <a:srgbClr val="C86750"/>
              </a:buClr>
              <a:buFont typeface="Wingdings" panose="05000000000000000000" pitchFamily="2" charset="2"/>
              <a:buChar char="§"/>
              <a:defRPr/>
            </a:pPr>
            <a:r>
              <a:rPr lang="es-CL" sz="2400" dirty="0"/>
              <a:t>Incorpora el sector rural disperso</a:t>
            </a:r>
          </a:p>
          <a:p>
            <a:pPr algn="just">
              <a:buClr>
                <a:srgbClr val="C86750"/>
              </a:buClr>
              <a:buFont typeface="Wingdings" panose="05000000000000000000" pitchFamily="2" charset="2"/>
              <a:buChar char="§"/>
              <a:defRPr/>
            </a:pPr>
            <a:r>
              <a:rPr lang="es-CL" sz="2400" dirty="0"/>
              <a:t>Protege a la comunidad, (bienes indispensables, fondo de reserva), entre otros</a:t>
            </a:r>
          </a:p>
        </p:txBody>
      </p:sp>
    </p:spTree>
    <p:extLst>
      <p:ext uri="{BB962C8B-B14F-4D97-AF65-F5344CB8AC3E}">
        <p14:creationId xmlns:p14="http://schemas.microsoft.com/office/powerpoint/2010/main" val="232118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C5F7E10A-C0BE-55D8-B821-09CC98046CCA}"/>
              </a:ext>
            </a:extLst>
          </p:cNvPr>
          <p:cNvSpPr>
            <a:spLocks noGrp="1"/>
          </p:cNvSpPr>
          <p:nvPr>
            <p:ph type="title"/>
          </p:nvPr>
        </p:nvSpPr>
        <p:spPr/>
        <p:txBody>
          <a:bodyPr/>
          <a:lstStyle/>
          <a:p>
            <a:r>
              <a:rPr lang="es-BO" sz="3600" dirty="0">
                <a:solidFill>
                  <a:srgbClr val="196374"/>
                </a:solidFill>
                <a:latin typeface="72 Black" panose="020B0A04030603020204" pitchFamily="34" charset="0"/>
                <a:cs typeface="72 Black" panose="020B0A04030603020204" pitchFamily="34" charset="0"/>
              </a:rPr>
              <a:t>Principales logros</a:t>
            </a:r>
            <a:endParaRPr lang="es-BO" sz="3600" dirty="0"/>
          </a:p>
        </p:txBody>
      </p:sp>
      <p:sp>
        <p:nvSpPr>
          <p:cNvPr id="7" name="Marcador de contenido 2">
            <a:extLst>
              <a:ext uri="{FF2B5EF4-FFF2-40B4-BE49-F238E27FC236}">
                <a16:creationId xmlns:a16="http://schemas.microsoft.com/office/drawing/2014/main" id="{6125812E-93A4-CC45-B8C6-2986C6000BB3}"/>
              </a:ext>
            </a:extLst>
          </p:cNvPr>
          <p:cNvSpPr>
            <a:spLocks noGrp="1"/>
          </p:cNvSpPr>
          <p:nvPr>
            <p:ph idx="1"/>
          </p:nvPr>
        </p:nvSpPr>
        <p:spPr>
          <a:xfrm>
            <a:off x="838200" y="1270860"/>
            <a:ext cx="5671088" cy="4417017"/>
          </a:xfrm>
          <a:noFill/>
        </p:spPr>
        <p:txBody>
          <a:bodyPr>
            <a:normAutofit/>
          </a:bodyPr>
          <a:lstStyle/>
          <a:p>
            <a:pPr algn="just">
              <a:buClr>
                <a:srgbClr val="C86750"/>
              </a:buClr>
            </a:pPr>
            <a:r>
              <a:rPr lang="es-CL" sz="2200" dirty="0"/>
              <a:t>Incidir en política pública</a:t>
            </a:r>
          </a:p>
          <a:p>
            <a:pPr algn="just">
              <a:buClr>
                <a:srgbClr val="C86750"/>
              </a:buClr>
            </a:pPr>
            <a:r>
              <a:rPr lang="es-CL" sz="2200" dirty="0"/>
              <a:t>Articulación entre Asociaciones del país en una Federación Nacional</a:t>
            </a:r>
          </a:p>
          <a:p>
            <a:pPr algn="just">
              <a:buClr>
                <a:srgbClr val="C86750"/>
              </a:buClr>
            </a:pPr>
            <a:r>
              <a:rPr lang="es-CL" sz="2200" dirty="0"/>
              <a:t>Lograr el reconocimiento de las Autoridades</a:t>
            </a:r>
          </a:p>
          <a:p>
            <a:pPr algn="just">
              <a:buClr>
                <a:srgbClr val="C86750"/>
              </a:buClr>
            </a:pPr>
            <a:r>
              <a:rPr lang="es-CL" sz="2200" dirty="0"/>
              <a:t>Empoderarnos como organización</a:t>
            </a:r>
          </a:p>
          <a:p>
            <a:pPr algn="just">
              <a:buClr>
                <a:srgbClr val="C86750"/>
              </a:buClr>
            </a:pPr>
            <a:r>
              <a:rPr lang="es-CL" sz="2200" dirty="0"/>
              <a:t>Aprender del tema y de procesos de legislación chilena</a:t>
            </a:r>
          </a:p>
          <a:p>
            <a:pPr algn="just">
              <a:buClr>
                <a:srgbClr val="C86750"/>
              </a:buClr>
            </a:pPr>
            <a:r>
              <a:rPr lang="es-CL" sz="2200" dirty="0"/>
              <a:t>Organización nacional se logró posicionar</a:t>
            </a:r>
          </a:p>
          <a:p>
            <a:pPr algn="just">
              <a:buClr>
                <a:srgbClr val="C86750"/>
              </a:buClr>
            </a:pPr>
            <a:r>
              <a:rPr lang="es-CL" sz="2200" b="1" dirty="0"/>
              <a:t>Que la única agüita que es de </a:t>
            </a:r>
            <a:r>
              <a:rPr lang="es-CL" sz="2200" b="1" dirty="0" err="1"/>
              <a:t>tod@s</a:t>
            </a:r>
            <a:r>
              <a:rPr lang="es-CL" sz="2200" b="1" dirty="0"/>
              <a:t> los chilenos siga en manos de las comunidades</a:t>
            </a:r>
          </a:p>
          <a:p>
            <a:pPr algn="just">
              <a:buClr>
                <a:srgbClr val="C86750"/>
              </a:buClr>
            </a:pPr>
            <a:endParaRPr lang="es-CL" sz="2200" dirty="0"/>
          </a:p>
          <a:p>
            <a:pPr marL="0" indent="0" algn="just">
              <a:buClr>
                <a:srgbClr val="C86750"/>
              </a:buClr>
              <a:buNone/>
              <a:defRPr/>
            </a:pPr>
            <a:endParaRPr lang="es-ES_tradnl" altLang="es-CL" sz="1900" dirty="0">
              <a:solidFill>
                <a:srgbClr val="002060"/>
              </a:solidFill>
            </a:endParaRPr>
          </a:p>
        </p:txBody>
      </p:sp>
      <p:pic>
        <p:nvPicPr>
          <p:cNvPr id="4" name="Picture 4" descr="C:\Users\Glorias\Desktop\Fenapru Chile 2015\Imag Formacion Federación nacional\DSC00037.JPG">
            <a:extLst>
              <a:ext uri="{FF2B5EF4-FFF2-40B4-BE49-F238E27FC236}">
                <a16:creationId xmlns:a16="http://schemas.microsoft.com/office/drawing/2014/main" id="{E35BC3FE-A09C-3544-9A3A-4336816A28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3333" y="1443727"/>
            <a:ext cx="4636422" cy="347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0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E7C1D-41CA-C5D7-1503-E8A8A3699AF3}"/>
              </a:ext>
            </a:extLst>
          </p:cNvPr>
          <p:cNvSpPr>
            <a:spLocks noGrp="1"/>
          </p:cNvSpPr>
          <p:nvPr>
            <p:ph type="title"/>
          </p:nvPr>
        </p:nvSpPr>
        <p:spPr>
          <a:xfrm>
            <a:off x="838200" y="572550"/>
            <a:ext cx="10515600" cy="665941"/>
          </a:xfrm>
        </p:spPr>
        <p:txBody>
          <a:bodyPr/>
          <a:lstStyle/>
          <a:p>
            <a:r>
              <a:rPr lang="es-BO" b="1" dirty="0">
                <a:solidFill>
                  <a:srgbClr val="CD745F"/>
                </a:solidFill>
                <a:latin typeface="72 Black" panose="020B0A04030603020204" pitchFamily="34" charset="0"/>
                <a:cs typeface="72 Black" panose="020B0A04030603020204" pitchFamily="34" charset="0"/>
              </a:rPr>
              <a:t>Lecciones aprendidas</a:t>
            </a:r>
            <a:endParaRPr lang="es-BO" b="1" dirty="0">
              <a:solidFill>
                <a:srgbClr val="CD745F"/>
              </a:solidFill>
            </a:endParaRPr>
          </a:p>
        </p:txBody>
      </p:sp>
      <p:sp>
        <p:nvSpPr>
          <p:cNvPr id="3" name="Marcador de contenido 2">
            <a:extLst>
              <a:ext uri="{FF2B5EF4-FFF2-40B4-BE49-F238E27FC236}">
                <a16:creationId xmlns:a16="http://schemas.microsoft.com/office/drawing/2014/main" id="{4E632C4C-AF6D-CF64-B97F-B5144C561EFF}"/>
              </a:ext>
            </a:extLst>
          </p:cNvPr>
          <p:cNvSpPr>
            <a:spLocks noGrp="1"/>
          </p:cNvSpPr>
          <p:nvPr>
            <p:ph idx="1"/>
          </p:nvPr>
        </p:nvSpPr>
        <p:spPr>
          <a:xfrm>
            <a:off x="838200" y="1563955"/>
            <a:ext cx="5817673" cy="3503989"/>
          </a:xfrm>
        </p:spPr>
        <p:txBody>
          <a:bodyPr/>
          <a:lstStyle/>
          <a:p>
            <a:pPr algn="just">
              <a:buClr>
                <a:srgbClr val="C86750"/>
              </a:buClr>
            </a:pPr>
            <a:r>
              <a:rPr lang="es-CL" sz="2200" dirty="0"/>
              <a:t>Gracias a la ASOCIATIVIDAD fuimos escuchados</a:t>
            </a:r>
          </a:p>
          <a:p>
            <a:pPr algn="just">
              <a:buClr>
                <a:srgbClr val="C86750"/>
              </a:buClr>
            </a:pPr>
            <a:r>
              <a:rPr lang="es-CL" sz="2200" dirty="0"/>
              <a:t>Fue muy relevante la voz de la mujer</a:t>
            </a:r>
          </a:p>
          <a:p>
            <a:pPr algn="just">
              <a:buClr>
                <a:srgbClr val="C86750"/>
              </a:buClr>
            </a:pPr>
            <a:r>
              <a:rPr lang="es-CL" sz="2200" dirty="0"/>
              <a:t>Desde la experiencia en terreno se aportó al proceso</a:t>
            </a:r>
          </a:p>
          <a:p>
            <a:pPr algn="just">
              <a:buClr>
                <a:srgbClr val="C86750"/>
              </a:buClr>
            </a:pPr>
            <a:r>
              <a:rPr lang="es-CL" sz="2200" dirty="0"/>
              <a:t>Gracias a la constancia, a la perseverancia y al trabajo logramos que nuestro Proyecto estuviera en la Agenda de Gobierno y luego de Parlamentarios.</a:t>
            </a:r>
          </a:p>
          <a:p>
            <a:pPr marL="0" indent="0" algn="just">
              <a:buClr>
                <a:srgbClr val="C86750"/>
              </a:buClr>
              <a:buNone/>
            </a:pPr>
            <a:endParaRPr lang="es-CL" sz="2400" dirty="0">
              <a:solidFill>
                <a:srgbClr val="002060"/>
              </a:solidFill>
            </a:endParaRPr>
          </a:p>
          <a:p>
            <a:pPr algn="just">
              <a:buClr>
                <a:srgbClr val="C86750"/>
              </a:buClr>
            </a:pPr>
            <a:endParaRPr lang="es-CL" sz="2400" dirty="0">
              <a:solidFill>
                <a:srgbClr val="002060"/>
              </a:solidFill>
            </a:endParaRPr>
          </a:p>
          <a:p>
            <a:pPr algn="just">
              <a:buClr>
                <a:srgbClr val="C86750"/>
              </a:buClr>
            </a:pPr>
            <a:endParaRPr lang="es-CL" sz="2400" dirty="0"/>
          </a:p>
          <a:p>
            <a:pPr algn="just">
              <a:buClr>
                <a:srgbClr val="C86750"/>
              </a:buClr>
            </a:pPr>
            <a:endParaRPr lang="es-BO" sz="2400" dirty="0"/>
          </a:p>
          <a:p>
            <a:pPr algn="just">
              <a:buClr>
                <a:srgbClr val="C86750"/>
              </a:buClr>
            </a:pPr>
            <a:endParaRPr lang="es-BO" sz="2400" dirty="0"/>
          </a:p>
        </p:txBody>
      </p:sp>
      <p:pic>
        <p:nvPicPr>
          <p:cNvPr id="8" name="Picture 2">
            <a:extLst>
              <a:ext uri="{FF2B5EF4-FFF2-40B4-BE49-F238E27FC236}">
                <a16:creationId xmlns:a16="http://schemas.microsoft.com/office/drawing/2014/main" id="{F28B7EE5-A58F-9B4D-82C2-5C8E36A34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202" y="1563955"/>
            <a:ext cx="4931257" cy="3042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48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F7E10A-C0BE-55D8-B821-09CC98046CCA}"/>
              </a:ext>
            </a:extLst>
          </p:cNvPr>
          <p:cNvSpPr>
            <a:spLocks noGrp="1"/>
          </p:cNvSpPr>
          <p:nvPr>
            <p:ph type="title"/>
          </p:nvPr>
        </p:nvSpPr>
        <p:spPr/>
        <p:txBody>
          <a:bodyPr/>
          <a:lstStyle/>
          <a:p>
            <a:r>
              <a:rPr lang="es-BO" sz="4000" dirty="0">
                <a:solidFill>
                  <a:srgbClr val="CD745F"/>
                </a:solidFill>
                <a:effectLst>
                  <a:outerShdw blurRad="38100" dist="38100" dir="2700000" algn="tl">
                    <a:srgbClr val="000000">
                      <a:alpha val="43137"/>
                    </a:srgbClr>
                  </a:outerShdw>
                </a:effectLst>
                <a:latin typeface="72 Black" panose="020B0A04030603020204" pitchFamily="34" charset="0"/>
              </a:rPr>
              <a:t>Buenas prácticas para replicar</a:t>
            </a:r>
            <a:endParaRPr lang="es-BO" sz="4000" dirty="0">
              <a:solidFill>
                <a:srgbClr val="CD745F"/>
              </a:solidFill>
              <a:effectLst>
                <a:outerShdw blurRad="38100" dist="38100" dir="2700000" algn="tl">
                  <a:srgbClr val="000000">
                    <a:alpha val="43137"/>
                  </a:srgbClr>
                </a:outerShdw>
              </a:effectLst>
            </a:endParaRPr>
          </a:p>
        </p:txBody>
      </p:sp>
      <p:sp>
        <p:nvSpPr>
          <p:cNvPr id="7" name="2 Marcador de contenido">
            <a:extLst>
              <a:ext uri="{FF2B5EF4-FFF2-40B4-BE49-F238E27FC236}">
                <a16:creationId xmlns:a16="http://schemas.microsoft.com/office/drawing/2014/main" id="{775AF861-5EC1-6E46-B0E4-34EFB2B85C86}"/>
              </a:ext>
            </a:extLst>
          </p:cNvPr>
          <p:cNvSpPr>
            <a:spLocks noGrp="1"/>
          </p:cNvSpPr>
          <p:nvPr>
            <p:ph idx="1"/>
          </p:nvPr>
        </p:nvSpPr>
        <p:spPr>
          <a:xfrm>
            <a:off x="6278173" y="1615331"/>
            <a:ext cx="5222631" cy="3493795"/>
          </a:xfrm>
        </p:spPr>
        <p:txBody>
          <a:bodyPr>
            <a:normAutofit lnSpcReduction="10000"/>
          </a:bodyPr>
          <a:lstStyle/>
          <a:p>
            <a:pPr>
              <a:buClr>
                <a:srgbClr val="C86750"/>
              </a:buClr>
              <a:buFont typeface="Wingdings" panose="05000000000000000000" pitchFamily="2" charset="2"/>
              <a:buChar char="§"/>
            </a:pPr>
            <a:r>
              <a:rPr lang="es-CL" sz="2200" dirty="0"/>
              <a:t>Mantener la unidad</a:t>
            </a:r>
          </a:p>
          <a:p>
            <a:pPr>
              <a:buClr>
                <a:srgbClr val="C86750"/>
              </a:buClr>
              <a:buFont typeface="Wingdings" panose="05000000000000000000" pitchFamily="2" charset="2"/>
              <a:buChar char="§"/>
            </a:pPr>
            <a:r>
              <a:rPr lang="es-CL" sz="2200" dirty="0"/>
              <a:t>Diálogo permanente y horizontal con el poder ejecutivo y con el legislativo</a:t>
            </a:r>
          </a:p>
          <a:p>
            <a:pPr>
              <a:buClr>
                <a:srgbClr val="C86750"/>
              </a:buClr>
              <a:buFont typeface="Wingdings" panose="05000000000000000000" pitchFamily="2" charset="2"/>
              <a:buChar char="§"/>
            </a:pPr>
            <a:r>
              <a:rPr lang="es-CL" sz="2200" dirty="0"/>
              <a:t>Ser persistentes y constantes </a:t>
            </a:r>
          </a:p>
          <a:p>
            <a:pPr>
              <a:buClr>
                <a:srgbClr val="C86750"/>
              </a:buClr>
              <a:buFont typeface="Wingdings" panose="05000000000000000000" pitchFamily="2" charset="2"/>
              <a:buChar char="§"/>
            </a:pPr>
            <a:r>
              <a:rPr lang="es-CL" sz="2200" dirty="0"/>
              <a:t>Aplicarse en las materias.</a:t>
            </a:r>
          </a:p>
          <a:p>
            <a:pPr>
              <a:buClr>
                <a:srgbClr val="C86750"/>
              </a:buClr>
              <a:buFont typeface="Wingdings" panose="05000000000000000000" pitchFamily="2" charset="2"/>
              <a:buChar char="§"/>
            </a:pPr>
            <a:r>
              <a:rPr lang="es-CL" sz="2200" dirty="0"/>
              <a:t>Solicitar apoyos jurídicos necesarios</a:t>
            </a:r>
          </a:p>
          <a:p>
            <a:pPr>
              <a:buClr>
                <a:srgbClr val="C86750"/>
              </a:buClr>
              <a:buFont typeface="Wingdings" panose="05000000000000000000" pitchFamily="2" charset="2"/>
              <a:buChar char="§"/>
            </a:pPr>
            <a:r>
              <a:rPr lang="es-CL" sz="2200" dirty="0"/>
              <a:t>Voluntad de negociación</a:t>
            </a:r>
          </a:p>
          <a:p>
            <a:pPr>
              <a:buClr>
                <a:srgbClr val="C86750"/>
              </a:buClr>
              <a:buFont typeface="Wingdings" panose="05000000000000000000" pitchFamily="2" charset="2"/>
              <a:buChar char="§"/>
            </a:pPr>
            <a:r>
              <a:rPr lang="es-CL" sz="2200" dirty="0"/>
              <a:t>Realizar un trabajo constante con las bases </a:t>
            </a:r>
          </a:p>
          <a:p>
            <a:pPr>
              <a:buClr>
                <a:srgbClr val="C86750"/>
              </a:buClr>
              <a:buFont typeface="Wingdings" panose="05000000000000000000" pitchFamily="2" charset="2"/>
              <a:buChar char="§"/>
            </a:pPr>
            <a:endParaRPr lang="es-CL" sz="2200" dirty="0">
              <a:solidFill>
                <a:srgbClr val="002060"/>
              </a:solidFill>
            </a:endParaRPr>
          </a:p>
          <a:p>
            <a:pPr>
              <a:buClr>
                <a:srgbClr val="C86750"/>
              </a:buClr>
              <a:buFont typeface="Wingdings" panose="05000000000000000000" pitchFamily="2" charset="2"/>
              <a:buChar char="§"/>
            </a:pPr>
            <a:endParaRPr lang="es-CL" sz="2200" dirty="0">
              <a:solidFill>
                <a:srgbClr val="002060"/>
              </a:solidFill>
            </a:endParaRPr>
          </a:p>
          <a:p>
            <a:pPr>
              <a:buClr>
                <a:srgbClr val="C86750"/>
              </a:buClr>
              <a:buFont typeface="Wingdings" panose="05000000000000000000" pitchFamily="2" charset="2"/>
              <a:buChar char="§"/>
            </a:pPr>
            <a:endParaRPr lang="es-CL" sz="2200" dirty="0"/>
          </a:p>
          <a:p>
            <a:pPr>
              <a:buClr>
                <a:srgbClr val="C86750"/>
              </a:buClr>
              <a:buFont typeface="Wingdings" panose="05000000000000000000" pitchFamily="2" charset="2"/>
              <a:buChar char="§"/>
            </a:pPr>
            <a:endParaRPr lang="es-CL" sz="2200" dirty="0"/>
          </a:p>
          <a:p>
            <a:pPr>
              <a:buClr>
                <a:srgbClr val="C86750"/>
              </a:buClr>
              <a:buFont typeface="Wingdings" panose="05000000000000000000" pitchFamily="2" charset="2"/>
              <a:buChar char="§"/>
            </a:pPr>
            <a:endParaRPr lang="es-CL" dirty="0"/>
          </a:p>
          <a:p>
            <a:pPr>
              <a:buClr>
                <a:srgbClr val="C86750"/>
              </a:buClr>
              <a:buFont typeface="Wingdings" panose="05000000000000000000" pitchFamily="2" charset="2"/>
              <a:buChar char="§"/>
            </a:pPr>
            <a:endParaRPr lang="es-CL" dirty="0"/>
          </a:p>
          <a:p>
            <a:pPr>
              <a:buClr>
                <a:srgbClr val="C86750"/>
              </a:buClr>
              <a:buFont typeface="Wingdings" panose="05000000000000000000" pitchFamily="2" charset="2"/>
              <a:buChar char="§"/>
            </a:pPr>
            <a:endParaRPr lang="es-CL" dirty="0"/>
          </a:p>
        </p:txBody>
      </p:sp>
      <p:pic>
        <p:nvPicPr>
          <p:cNvPr id="14" name="Imagen 13">
            <a:extLst>
              <a:ext uri="{FF2B5EF4-FFF2-40B4-BE49-F238E27FC236}">
                <a16:creationId xmlns:a16="http://schemas.microsoft.com/office/drawing/2014/main" id="{95D8F886-B54A-7245-B9C2-890A5758A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204" y="1690688"/>
            <a:ext cx="4457444" cy="3343083"/>
          </a:xfrm>
          <a:prstGeom prst="rect">
            <a:avLst/>
          </a:prstGeom>
        </p:spPr>
      </p:pic>
    </p:spTree>
    <p:extLst>
      <p:ext uri="{BB962C8B-B14F-4D97-AF65-F5344CB8AC3E}">
        <p14:creationId xmlns:p14="http://schemas.microsoft.com/office/powerpoint/2010/main" val="264982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E7C1D-41CA-C5D7-1503-E8A8A3699AF3}"/>
              </a:ext>
            </a:extLst>
          </p:cNvPr>
          <p:cNvSpPr>
            <a:spLocks noGrp="1"/>
          </p:cNvSpPr>
          <p:nvPr>
            <p:ph type="title"/>
          </p:nvPr>
        </p:nvSpPr>
        <p:spPr>
          <a:xfrm>
            <a:off x="838200" y="572550"/>
            <a:ext cx="10515600" cy="665941"/>
          </a:xfrm>
        </p:spPr>
        <p:txBody>
          <a:bodyPr/>
          <a:lstStyle/>
          <a:p>
            <a:r>
              <a:rPr lang="es-BO" dirty="0">
                <a:solidFill>
                  <a:srgbClr val="CD745F"/>
                </a:solidFill>
                <a:effectLst>
                  <a:outerShdw blurRad="38100" dist="38100" dir="2700000" algn="tl">
                    <a:srgbClr val="000000">
                      <a:alpha val="43137"/>
                    </a:srgbClr>
                  </a:outerShdw>
                </a:effectLst>
                <a:latin typeface="72 Black" panose="020B0A04030603020204" pitchFamily="34" charset="0"/>
                <a:cs typeface="72 Black" panose="020B0A04030603020204" pitchFamily="34" charset="0"/>
              </a:rPr>
              <a:t>Conclusiones</a:t>
            </a:r>
            <a:endParaRPr lang="es-BO" dirty="0">
              <a:solidFill>
                <a:srgbClr val="CD745F"/>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4E632C4C-AF6D-CF64-B97F-B5144C561EFF}"/>
              </a:ext>
            </a:extLst>
          </p:cNvPr>
          <p:cNvSpPr>
            <a:spLocks noGrp="1"/>
          </p:cNvSpPr>
          <p:nvPr>
            <p:ph idx="1"/>
          </p:nvPr>
        </p:nvSpPr>
        <p:spPr>
          <a:xfrm>
            <a:off x="714716" y="1380894"/>
            <a:ext cx="5793345" cy="3385293"/>
          </a:xfrm>
        </p:spPr>
        <p:txBody>
          <a:bodyPr/>
          <a:lstStyle/>
          <a:p>
            <a:pPr>
              <a:buClr>
                <a:srgbClr val="E1CBD9"/>
              </a:buClr>
              <a:buFont typeface="Wingdings" panose="05000000000000000000" pitchFamily="2" charset="2"/>
              <a:buChar char="§"/>
            </a:pPr>
            <a:r>
              <a:rPr lang="es-BO" sz="2200" dirty="0"/>
              <a:t>Querer es poder</a:t>
            </a:r>
          </a:p>
          <a:p>
            <a:pPr>
              <a:buClr>
                <a:srgbClr val="E1CBD9"/>
              </a:buClr>
              <a:buFont typeface="Wingdings" panose="05000000000000000000" pitchFamily="2" charset="2"/>
              <a:buChar char="§"/>
            </a:pPr>
            <a:r>
              <a:rPr lang="es-BO" sz="2200" dirty="0"/>
              <a:t>Alianza entre hombres y mujeres </a:t>
            </a:r>
          </a:p>
          <a:p>
            <a:pPr>
              <a:buClr>
                <a:srgbClr val="E1CBD9"/>
              </a:buClr>
              <a:buFont typeface="Wingdings" panose="05000000000000000000" pitchFamily="2" charset="2"/>
              <a:buChar char="§"/>
            </a:pPr>
            <a:r>
              <a:rPr lang="es-BO" sz="2200" dirty="0"/>
              <a:t>Apoyos de organismos cooperantes</a:t>
            </a:r>
          </a:p>
          <a:p>
            <a:pPr>
              <a:buClr>
                <a:srgbClr val="E1CBD9"/>
              </a:buClr>
              <a:buFont typeface="Wingdings" panose="05000000000000000000" pitchFamily="2" charset="2"/>
              <a:buChar char="§"/>
            </a:pPr>
            <a:r>
              <a:rPr lang="es-BO" sz="2200" dirty="0"/>
              <a:t>objetivos colectivos= logros colectivos</a:t>
            </a:r>
          </a:p>
          <a:p>
            <a:pPr>
              <a:buClr>
                <a:srgbClr val="E1CBD9"/>
              </a:buClr>
              <a:buFont typeface="Wingdings" panose="05000000000000000000" pitchFamily="2" charset="2"/>
              <a:buChar char="§"/>
            </a:pPr>
            <a:r>
              <a:rPr lang="es-BO" sz="2200" dirty="0"/>
              <a:t>Es importante trabajar por la regulación de la administración del agua, pero más importante es trabajar por el agua, tanto para las comunidades, como para adaptarnos a los efectos del cambio climático y aquí el rol de la mujer es clave.</a:t>
            </a:r>
          </a:p>
          <a:p>
            <a:pPr>
              <a:buClr>
                <a:srgbClr val="C86750"/>
              </a:buClr>
              <a:buFont typeface="Wingdings" panose="05000000000000000000" pitchFamily="2" charset="2"/>
              <a:buChar char="§"/>
            </a:pPr>
            <a:endParaRPr lang="es-BO" sz="2200" dirty="0"/>
          </a:p>
        </p:txBody>
      </p:sp>
      <p:sp>
        <p:nvSpPr>
          <p:cNvPr id="5" name="CuadroTexto 4">
            <a:extLst>
              <a:ext uri="{FF2B5EF4-FFF2-40B4-BE49-F238E27FC236}">
                <a16:creationId xmlns:a16="http://schemas.microsoft.com/office/drawing/2014/main" id="{8AA115DC-1109-244B-872F-8080FAD315E7}"/>
              </a:ext>
            </a:extLst>
          </p:cNvPr>
          <p:cNvSpPr txBox="1"/>
          <p:nvPr/>
        </p:nvSpPr>
        <p:spPr>
          <a:xfrm>
            <a:off x="2054489" y="4908591"/>
            <a:ext cx="3113801" cy="646331"/>
          </a:xfrm>
          <a:prstGeom prst="rect">
            <a:avLst/>
          </a:prstGeom>
          <a:noFill/>
        </p:spPr>
        <p:txBody>
          <a:bodyPr wrap="none" rtlCol="0">
            <a:spAutoFit/>
          </a:bodyPr>
          <a:lstStyle/>
          <a:p>
            <a:r>
              <a:rPr lang="es-CL" sz="3600" dirty="0">
                <a:solidFill>
                  <a:srgbClr val="CD745F"/>
                </a:solidFill>
                <a:effectLst>
                  <a:outerShdw blurRad="38100" dist="38100" dir="2700000" algn="tl">
                    <a:srgbClr val="000000">
                      <a:alpha val="43137"/>
                    </a:srgbClr>
                  </a:outerShdw>
                </a:effectLst>
              </a:rPr>
              <a:t>ASOCIATIVIDAD</a:t>
            </a:r>
          </a:p>
        </p:txBody>
      </p:sp>
      <p:pic>
        <p:nvPicPr>
          <p:cNvPr id="9" name="Imagen 8">
            <a:extLst>
              <a:ext uri="{FF2B5EF4-FFF2-40B4-BE49-F238E27FC236}">
                <a16:creationId xmlns:a16="http://schemas.microsoft.com/office/drawing/2014/main" id="{AB56F153-D3B2-6C4D-A9D8-A2A97AE4A60D}"/>
              </a:ext>
            </a:extLst>
          </p:cNvPr>
          <p:cNvPicPr>
            <a:picLocks noChangeAspect="1"/>
          </p:cNvPicPr>
          <p:nvPr/>
        </p:nvPicPr>
        <p:blipFill>
          <a:blip r:embed="rId2"/>
          <a:stretch>
            <a:fillRect/>
          </a:stretch>
        </p:blipFill>
        <p:spPr>
          <a:xfrm>
            <a:off x="6633302" y="1238491"/>
            <a:ext cx="5215509" cy="3174050"/>
          </a:xfrm>
          <a:prstGeom prst="rect">
            <a:avLst/>
          </a:prstGeom>
        </p:spPr>
      </p:pic>
    </p:spTree>
    <p:extLst>
      <p:ext uri="{BB962C8B-B14F-4D97-AF65-F5344CB8AC3E}">
        <p14:creationId xmlns:p14="http://schemas.microsoft.com/office/powerpoint/2010/main" val="32601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1535" y="5731718"/>
            <a:ext cx="12192001" cy="1128944"/>
          </a:xfrm>
          <a:prstGeom prst="rect">
            <a:avLst/>
          </a:prstGeom>
          <a:ln>
            <a:noFill/>
          </a:ln>
          <a:effectLst>
            <a:outerShdw blurRad="292100" dist="139700" dir="2700000" algn="tl" rotWithShape="0">
              <a:srgbClr val="333333">
                <a:alpha val="65000"/>
              </a:srgbClr>
            </a:outerShdw>
          </a:effectLst>
        </p:spPr>
      </p:pic>
      <p:sp>
        <p:nvSpPr>
          <p:cNvPr id="12" name="Rectángulo 11">
            <a:extLst>
              <a:ext uri="{FF2B5EF4-FFF2-40B4-BE49-F238E27FC236}">
                <a16:creationId xmlns:a16="http://schemas.microsoft.com/office/drawing/2014/main" id="{F8B30B09-6351-CE9D-94A0-F6D47BCDA340}"/>
              </a:ext>
            </a:extLst>
          </p:cNvPr>
          <p:cNvSpPr/>
          <p:nvPr/>
        </p:nvSpPr>
        <p:spPr>
          <a:xfrm>
            <a:off x="5565913" y="2324370"/>
            <a:ext cx="6626087" cy="2108223"/>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CF23B026-5DDB-DC18-EA37-4CBBFDB43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5061" y="5341566"/>
            <a:ext cx="2782603" cy="1268493"/>
          </a:xfrm>
          <a:prstGeom prst="rect">
            <a:avLst/>
          </a:prstGeom>
          <a:ln>
            <a:noFill/>
          </a:ln>
          <a:effectLst>
            <a:outerShdw blurRad="292100" dist="139700" dir="2700000" algn="tl" rotWithShape="0">
              <a:srgbClr val="333333">
                <a:alpha val="65000"/>
              </a:srgbClr>
            </a:outerShdw>
          </a:effectLst>
        </p:spPr>
      </p:pic>
      <p:sp>
        <p:nvSpPr>
          <p:cNvPr id="26" name="Rectángulo 25">
            <a:extLst>
              <a:ext uri="{FF2B5EF4-FFF2-40B4-BE49-F238E27FC236}">
                <a16:creationId xmlns:a16="http://schemas.microsoft.com/office/drawing/2014/main" id="{4CA2535A-C39C-E863-AEF2-B9CA05B33282}"/>
              </a:ext>
            </a:extLst>
          </p:cNvPr>
          <p:cNvSpPr/>
          <p:nvPr/>
        </p:nvSpPr>
        <p:spPr>
          <a:xfrm>
            <a:off x="5016318" y="2447457"/>
            <a:ext cx="8478525" cy="1862048"/>
          </a:xfrm>
          <a:prstGeom prst="rect">
            <a:avLst/>
          </a:prstGeom>
          <a:noFill/>
        </p:spPr>
        <p:txBody>
          <a:bodyPr wrap="square" lIns="91440" tIns="45720" rIns="91440" bIns="45720">
            <a:spAutoFit/>
          </a:bodyPr>
          <a:lstStyle/>
          <a:p>
            <a:pPr algn="ctr"/>
            <a:r>
              <a:rPr lang="es-ES" sz="11500" b="0" cap="none" spc="0" dirty="0">
                <a:ln w="0"/>
                <a:solidFill>
                  <a:srgbClr val="1A6D8E"/>
                </a:solidFill>
                <a:effectLst>
                  <a:reflection blurRad="6350" stA="53000" endA="300" endPos="35500" dir="5400000" sy="-90000" algn="bl" rotWithShape="0"/>
                </a:effectLst>
              </a:rPr>
              <a:t>GRACIAS</a:t>
            </a:r>
          </a:p>
        </p:txBody>
      </p:sp>
      <p:sp>
        <p:nvSpPr>
          <p:cNvPr id="24" name="CuadroTexto 23">
            <a:extLst>
              <a:ext uri="{FF2B5EF4-FFF2-40B4-BE49-F238E27FC236}">
                <a16:creationId xmlns:a16="http://schemas.microsoft.com/office/drawing/2014/main" id="{94A2A794-0386-5806-32FF-F190522604E3}"/>
              </a:ext>
            </a:extLst>
          </p:cNvPr>
          <p:cNvSpPr txBox="1"/>
          <p:nvPr/>
        </p:nvSpPr>
        <p:spPr>
          <a:xfrm>
            <a:off x="8624675" y="3263053"/>
            <a:ext cx="7249837" cy="1107996"/>
          </a:xfrm>
          <a:prstGeom prst="rect">
            <a:avLst/>
          </a:prstGeom>
          <a:noFill/>
        </p:spPr>
        <p:txBody>
          <a:bodyPr wrap="square" rtlCol="0">
            <a:spAutoFit/>
          </a:bodyPr>
          <a:lstStyle/>
          <a:p>
            <a:r>
              <a:rPr lang="es-BO" sz="6600" spc="-150" dirty="0">
                <a:solidFill>
                  <a:schemeClr val="bg1"/>
                </a:solidFill>
              </a:rPr>
              <a:t>GRACIAS!</a:t>
            </a:r>
            <a:endParaRPr lang="es-MX" sz="6600" b="1" spc="-150" dirty="0">
              <a:solidFill>
                <a:schemeClr val="bg1"/>
              </a:solidFill>
            </a:endParaRPr>
          </a:p>
        </p:txBody>
      </p:sp>
      <p:pic>
        <p:nvPicPr>
          <p:cNvPr id="3" name="Imagen 2">
            <a:extLst>
              <a:ext uri="{FF2B5EF4-FFF2-40B4-BE49-F238E27FC236}">
                <a16:creationId xmlns:a16="http://schemas.microsoft.com/office/drawing/2014/main" id="{7BF86194-11A7-57ED-EA9A-CA654832C5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52"/>
          <a:stretch/>
        </p:blipFill>
        <p:spPr>
          <a:xfrm>
            <a:off x="-11535" y="2324370"/>
            <a:ext cx="6726968" cy="2138995"/>
          </a:xfrm>
          <a:prstGeom prst="rect">
            <a:avLst/>
          </a:prstGeom>
        </p:spPr>
      </p:pic>
    </p:spTree>
    <p:extLst>
      <p:ext uri="{BB962C8B-B14F-4D97-AF65-F5344CB8AC3E}">
        <p14:creationId xmlns:p14="http://schemas.microsoft.com/office/powerpoint/2010/main" val="339721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3CF584A9-9CBE-A534-87F9-1AC93FC27845}"/>
              </a:ext>
            </a:extLst>
          </p:cNvPr>
          <p:cNvPicPr>
            <a:picLocks noChangeAspect="1"/>
          </p:cNvPicPr>
          <p:nvPr/>
        </p:nvPicPr>
        <p:blipFill rotWithShape="1">
          <a:blip r:embed="rId3">
            <a:extLst>
              <a:ext uri="{28A0092B-C50C-407E-A947-70E740481C1C}">
                <a14:useLocalDpi xmlns:a14="http://schemas.microsoft.com/office/drawing/2010/main" val="0"/>
              </a:ext>
            </a:extLst>
          </a:blip>
          <a:srcRect l="2" t="82058" r="43" b="2034"/>
          <a:stretch/>
        </p:blipFill>
        <p:spPr>
          <a:xfrm rot="10800000">
            <a:off x="5" y="1337458"/>
            <a:ext cx="12191995" cy="2519165"/>
          </a:xfrm>
          <a:prstGeom prst="rect">
            <a:avLst/>
          </a:prstGeom>
          <a:ln>
            <a:noFill/>
          </a:ln>
          <a:effectLst>
            <a:outerShdw blurRad="292100" dist="139700" dir="2700000" algn="tl" rotWithShape="0">
              <a:srgbClr val="333333">
                <a:alpha val="65000"/>
              </a:srgbClr>
            </a:outerShdw>
          </a:effectLst>
        </p:spPr>
      </p:pic>
      <p:sp>
        <p:nvSpPr>
          <p:cNvPr id="9" name="Rectángulo 8">
            <a:extLst>
              <a:ext uri="{FF2B5EF4-FFF2-40B4-BE49-F238E27FC236}">
                <a16:creationId xmlns:a16="http://schemas.microsoft.com/office/drawing/2014/main" id="{44478078-3F85-1835-2337-8E38EEA1E92D}"/>
              </a:ext>
            </a:extLst>
          </p:cNvPr>
          <p:cNvSpPr/>
          <p:nvPr/>
        </p:nvSpPr>
        <p:spPr>
          <a:xfrm>
            <a:off x="4447257" y="496957"/>
            <a:ext cx="6843595" cy="5287617"/>
          </a:xfrm>
          <a:prstGeom prst="rect">
            <a:avLst/>
          </a:prstGeom>
          <a:solidFill>
            <a:srgbClr val="165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D5221321-5967-D4B5-F8D1-4E0B177F6A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3682"/>
          <a:stretch/>
        </p:blipFill>
        <p:spPr>
          <a:xfrm>
            <a:off x="9783834" y="4728469"/>
            <a:ext cx="2173082" cy="2142393"/>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4957BB2E-2BB6-7A0A-0954-63C9CFE07575}"/>
              </a:ext>
            </a:extLst>
          </p:cNvPr>
          <p:cNvPicPr>
            <a:picLocks noChangeAspect="1"/>
          </p:cNvPicPr>
          <p:nvPr/>
        </p:nvPicPr>
        <p:blipFill rotWithShape="1">
          <a:blip r:embed="rId5">
            <a:extLst>
              <a:ext uri="{28A0092B-C50C-407E-A947-70E740481C1C}">
                <a14:useLocalDpi xmlns:a14="http://schemas.microsoft.com/office/drawing/2010/main" val="0"/>
              </a:ext>
            </a:extLst>
          </a:blip>
          <a:srcRect l="2527" t="14498" r="58810" b="16490"/>
          <a:stretch/>
        </p:blipFill>
        <p:spPr bwMode="auto">
          <a:xfrm>
            <a:off x="612881" y="1561560"/>
            <a:ext cx="3221501" cy="3571349"/>
          </a:xfrm>
          <a:prstGeom prst="rect">
            <a:avLst/>
          </a:prstGeom>
          <a:noFill/>
          <a:ln>
            <a:noFill/>
          </a:ln>
          <a:effectLst>
            <a:outerShdw blurRad="50800" dist="38100" dir="2700000" algn="tl" rotWithShape="0">
              <a:prstClr val="black">
                <a:alpha val="40000"/>
              </a:prstClr>
            </a:outerShdw>
          </a:effectLst>
        </p:spPr>
      </p:pic>
      <p:pic>
        <p:nvPicPr>
          <p:cNvPr id="6" name="Imagen 5">
            <a:extLst>
              <a:ext uri="{FF2B5EF4-FFF2-40B4-BE49-F238E27FC236}">
                <a16:creationId xmlns:a16="http://schemas.microsoft.com/office/drawing/2014/main" id="{EA974E7D-0E2E-44F7-AFD5-B7D05F2044FC}"/>
              </a:ext>
            </a:extLst>
          </p:cNvPr>
          <p:cNvPicPr>
            <a:picLocks noChangeAspect="1"/>
          </p:cNvPicPr>
          <p:nvPr/>
        </p:nvPicPr>
        <p:blipFill rotWithShape="1">
          <a:blip r:embed="rId6">
            <a:extLst>
              <a:ext uri="{28A0092B-C50C-407E-A947-70E740481C1C}">
                <a14:useLocalDpi xmlns:a14="http://schemas.microsoft.com/office/drawing/2010/main" val="0"/>
              </a:ext>
            </a:extLst>
          </a:blip>
          <a:srcRect l="29088" t="28794" r="31232" b="26874"/>
          <a:stretch/>
        </p:blipFill>
        <p:spPr>
          <a:xfrm>
            <a:off x="2571519" y="3886806"/>
            <a:ext cx="2173082" cy="1362028"/>
          </a:xfrm>
          <a:prstGeom prst="rect">
            <a:avLst/>
          </a:prstGeom>
        </p:spPr>
      </p:pic>
      <p:sp>
        <p:nvSpPr>
          <p:cNvPr id="3" name="CuadroTexto 2">
            <a:extLst>
              <a:ext uri="{FF2B5EF4-FFF2-40B4-BE49-F238E27FC236}">
                <a16:creationId xmlns:a16="http://schemas.microsoft.com/office/drawing/2014/main" id="{918BD3DE-8662-65BF-E2E9-4A82014F9BF9}"/>
              </a:ext>
            </a:extLst>
          </p:cNvPr>
          <p:cNvSpPr txBox="1"/>
          <p:nvPr/>
        </p:nvSpPr>
        <p:spPr>
          <a:xfrm>
            <a:off x="1071506" y="4956446"/>
            <a:ext cx="3066951" cy="584775"/>
          </a:xfrm>
          <a:prstGeom prst="rect">
            <a:avLst/>
          </a:prstGeom>
          <a:noFill/>
        </p:spPr>
        <p:txBody>
          <a:bodyPr wrap="square" rtlCol="0">
            <a:spAutoFit/>
          </a:bodyPr>
          <a:lstStyle/>
          <a:p>
            <a:r>
              <a:rPr lang="es-BO" sz="3200" b="1" dirty="0">
                <a:solidFill>
                  <a:srgbClr val="13607B"/>
                </a:solidFill>
              </a:rPr>
              <a:t>Gloria Alvarado</a:t>
            </a:r>
            <a:endParaRPr lang="es-MX" sz="3200" b="1" dirty="0">
              <a:solidFill>
                <a:srgbClr val="13607B"/>
              </a:solidFill>
            </a:endParaRPr>
          </a:p>
        </p:txBody>
      </p:sp>
      <p:sp>
        <p:nvSpPr>
          <p:cNvPr id="7" name="CuadroTexto 6">
            <a:extLst>
              <a:ext uri="{FF2B5EF4-FFF2-40B4-BE49-F238E27FC236}">
                <a16:creationId xmlns:a16="http://schemas.microsoft.com/office/drawing/2014/main" id="{013A894B-6866-EDD8-5D06-8A3E95639588}"/>
              </a:ext>
            </a:extLst>
          </p:cNvPr>
          <p:cNvSpPr txBox="1"/>
          <p:nvPr/>
        </p:nvSpPr>
        <p:spPr>
          <a:xfrm>
            <a:off x="5060418" y="842339"/>
            <a:ext cx="5809957" cy="4678204"/>
          </a:xfrm>
          <a:prstGeom prst="rect">
            <a:avLst/>
          </a:prstGeom>
          <a:noFill/>
        </p:spPr>
        <p:txBody>
          <a:bodyPr wrap="square" rtlCol="0">
            <a:spAutoFit/>
          </a:bodyPr>
          <a:lstStyle/>
          <a:p>
            <a:pPr algn="just"/>
            <a:r>
              <a:rPr lang="es-ES" sz="2000" b="0" i="0" dirty="0">
                <a:solidFill>
                  <a:schemeClr val="bg1"/>
                </a:solidFill>
                <a:effectLst/>
                <a:latin typeface="Arial" panose="020B0604020202020204" pitchFamily="34" charset="0"/>
              </a:rPr>
              <a:t>Ex Constituyente del proceso histórico que ha vivido Chile, para elaborar una propuesta de nueva Constitución. Gloria fue </a:t>
            </a:r>
            <a:r>
              <a:rPr lang="es-ES" sz="2000" b="0" i="0" dirty="0" err="1">
                <a:solidFill>
                  <a:schemeClr val="bg1"/>
                </a:solidFill>
                <a:effectLst/>
                <a:latin typeface="Arial" panose="020B0604020202020204" pitchFamily="34" charset="0"/>
              </a:rPr>
              <a:t>dirigenta</a:t>
            </a:r>
            <a:r>
              <a:rPr lang="es-ES" sz="2000" b="0" i="0" dirty="0">
                <a:solidFill>
                  <a:schemeClr val="bg1"/>
                </a:solidFill>
                <a:effectLst/>
                <a:latin typeface="Arial" panose="020B0604020202020204" pitchFamily="34" charset="0"/>
              </a:rPr>
              <a:t> de la Federación Nacional de Agua Potable Rural FENAPRU desde su creación en 2005. Organización conformada por 7 Asociaciones provinciales y regionales del país en ese entonces. En el año 2014 asume como Presidenta de la FENAPRU para trabajar en defensa de la gestión comunitaria de este bien esencial en las zonas rurales del país, ante la solicitud de las empresas sanitarias de privatizar las cooperativas y comités de </a:t>
            </a:r>
            <a:r>
              <a:rPr lang="es-ES" sz="2000" b="0" i="0" dirty="0">
                <a:solidFill>
                  <a:srgbClr val="DEA496"/>
                </a:solidFill>
                <a:effectLst/>
                <a:latin typeface="Arial" panose="020B0604020202020204" pitchFamily="34" charset="0"/>
              </a:rPr>
              <a:t>Agua Potable Rural </a:t>
            </a:r>
            <a:r>
              <a:rPr lang="es-ES" sz="2000" b="0" i="0" dirty="0">
                <a:solidFill>
                  <a:schemeClr val="bg1"/>
                </a:solidFill>
                <a:effectLst/>
                <a:latin typeface="Arial" panose="020B0604020202020204" pitchFamily="34" charset="0"/>
              </a:rPr>
              <a:t>de Chile.</a:t>
            </a:r>
            <a:endParaRPr lang="es-BO" sz="2000" dirty="0">
              <a:solidFill>
                <a:schemeClr val="bg1"/>
              </a:solidFill>
            </a:endParaRPr>
          </a:p>
          <a:p>
            <a:endParaRPr lang="es-BO" dirty="0"/>
          </a:p>
        </p:txBody>
      </p:sp>
    </p:spTree>
    <p:extLst>
      <p:ext uri="{BB962C8B-B14F-4D97-AF65-F5344CB8AC3E}">
        <p14:creationId xmlns:p14="http://schemas.microsoft.com/office/powerpoint/2010/main" val="230686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81" y="-3342"/>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01BB430F-4926-2E5C-2E6E-A1DA3B1FB14B}"/>
              </a:ext>
            </a:extLst>
          </p:cNvPr>
          <p:cNvSpPr txBox="1"/>
          <p:nvPr/>
        </p:nvSpPr>
        <p:spPr>
          <a:xfrm>
            <a:off x="1393493" y="1487170"/>
            <a:ext cx="8702956" cy="3877985"/>
          </a:xfrm>
          <a:prstGeom prst="rect">
            <a:avLst/>
          </a:prstGeom>
          <a:noFill/>
        </p:spPr>
        <p:txBody>
          <a:bodyPr wrap="square" rtlCol="0">
            <a:spAutoFit/>
          </a:bodyPr>
          <a:lstStyle/>
          <a:p>
            <a:pPr algn="ctr"/>
            <a:r>
              <a:rPr lang="es-BO" sz="5400" b="1" dirty="0">
                <a:solidFill>
                  <a:srgbClr val="196374"/>
                </a:solidFill>
                <a:latin typeface="72 Black" panose="020B0A04030603020204" pitchFamily="34" charset="0"/>
                <a:cs typeface="72 Black" panose="020B0A04030603020204" pitchFamily="34" charset="0"/>
              </a:rPr>
              <a:t>“</a:t>
            </a:r>
            <a:r>
              <a:rPr lang="es-BO" sz="4800" b="1" dirty="0">
                <a:solidFill>
                  <a:srgbClr val="196374"/>
                </a:solidFill>
                <a:latin typeface="+mj-lt"/>
                <a:cs typeface="72 Black" panose="020B0A04030603020204" pitchFamily="34" charset="0"/>
              </a:rPr>
              <a:t>Experiencia en incidencia en política pública en Chile,</a:t>
            </a:r>
          </a:p>
          <a:p>
            <a:pPr algn="ctr"/>
            <a:r>
              <a:rPr lang="es-BO" sz="4800" b="1" dirty="0">
                <a:solidFill>
                  <a:srgbClr val="196374"/>
                </a:solidFill>
                <a:latin typeface="+mj-lt"/>
                <a:cs typeface="72 Black" panose="020B0A04030603020204" pitchFamily="34" charset="0"/>
              </a:rPr>
              <a:t>desde la Gestión Comunitaria de Agua Potable rural</a:t>
            </a:r>
            <a:r>
              <a:rPr lang="es-BO" sz="4400" b="1" dirty="0">
                <a:solidFill>
                  <a:srgbClr val="196374"/>
                </a:solidFill>
                <a:latin typeface="+mj-lt"/>
                <a:cs typeface="72 Black" panose="020B0A04030603020204" pitchFamily="34" charset="0"/>
              </a:rPr>
              <a:t>”</a:t>
            </a:r>
          </a:p>
          <a:p>
            <a:endParaRPr lang="es-MX" sz="4800" b="1" dirty="0">
              <a:solidFill>
                <a:srgbClr val="C86750"/>
              </a:solidFill>
            </a:endParaRPr>
          </a:p>
        </p:txBody>
      </p:sp>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0780" y="5366381"/>
            <a:ext cx="2648335" cy="120932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2016" y="239694"/>
            <a:ext cx="2492804" cy="2492804"/>
          </a:xfrm>
          <a:prstGeom prst="ellipse">
            <a:avLst/>
          </a:prstGeom>
          <a:ln>
            <a:noFill/>
          </a:ln>
          <a:effectLst>
            <a:softEdge rad="112500"/>
          </a:effectLst>
        </p:spPr>
      </p:pic>
    </p:spTree>
    <p:extLst>
      <p:ext uri="{BB962C8B-B14F-4D97-AF65-F5344CB8AC3E}">
        <p14:creationId xmlns:p14="http://schemas.microsoft.com/office/powerpoint/2010/main" val="189642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4C50D00-9324-34CA-B619-D05B00F6E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792" y="5249180"/>
            <a:ext cx="12990135" cy="1543813"/>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0F782D8E-2AEF-D58A-CF49-D70500C6AC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6092" y="5598452"/>
            <a:ext cx="8087471" cy="1259548"/>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9F8B66BD-6438-E6D7-7FAE-C1A9DB0897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81" y="-3342"/>
            <a:ext cx="12192001" cy="1128944"/>
          </a:xfrm>
          <a:prstGeom prst="rect">
            <a:avLst/>
          </a:prstGeom>
          <a:ln>
            <a:noFill/>
          </a:ln>
          <a:effectLst>
            <a:outerShdw blurRad="292100" dist="139700" dir="2700000" algn="tl" rotWithShape="0">
              <a:srgbClr val="333333">
                <a:alpha val="65000"/>
              </a:srgbClr>
            </a:outerShdw>
          </a:effectLst>
        </p:spPr>
      </p:pic>
      <p:pic>
        <p:nvPicPr>
          <p:cNvPr id="17" name="Imagen 16">
            <a:extLst>
              <a:ext uri="{FF2B5EF4-FFF2-40B4-BE49-F238E27FC236}">
                <a16:creationId xmlns:a16="http://schemas.microsoft.com/office/drawing/2014/main" id="{3E998C9E-2A68-7D13-CD79-7D89D396C0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02" y="3981399"/>
            <a:ext cx="12192001" cy="2877827"/>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2016" y="239694"/>
            <a:ext cx="2492804" cy="2492804"/>
          </a:xfrm>
          <a:prstGeom prst="ellipse">
            <a:avLst/>
          </a:prstGeom>
          <a:ln>
            <a:noFill/>
          </a:ln>
          <a:effectLst>
            <a:softEdge rad="112500"/>
          </a:effectLst>
        </p:spPr>
      </p:pic>
      <p:sp>
        <p:nvSpPr>
          <p:cNvPr id="2" name="Título 1">
            <a:extLst>
              <a:ext uri="{FF2B5EF4-FFF2-40B4-BE49-F238E27FC236}">
                <a16:creationId xmlns:a16="http://schemas.microsoft.com/office/drawing/2014/main" id="{A96829FA-D4BE-16B7-5107-AD799BBD6AF0}"/>
              </a:ext>
            </a:extLst>
          </p:cNvPr>
          <p:cNvSpPr txBox="1">
            <a:spLocks/>
          </p:cNvSpPr>
          <p:nvPr/>
        </p:nvSpPr>
        <p:spPr>
          <a:xfrm>
            <a:off x="817598" y="23846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sz="3600">
                <a:solidFill>
                  <a:srgbClr val="196374"/>
                </a:solidFill>
                <a:latin typeface="72 Black" panose="020B0A04030603020204" pitchFamily="34" charset="0"/>
              </a:rPr>
              <a:t>Programa de Agua Potable Rural en Chile</a:t>
            </a:r>
            <a:endParaRPr lang="es-CL" sz="3600" dirty="0"/>
          </a:p>
        </p:txBody>
      </p:sp>
      <p:sp>
        <p:nvSpPr>
          <p:cNvPr id="4" name="Marcador de contenido 2">
            <a:extLst>
              <a:ext uri="{FF2B5EF4-FFF2-40B4-BE49-F238E27FC236}">
                <a16:creationId xmlns:a16="http://schemas.microsoft.com/office/drawing/2014/main" id="{BB8DAA9B-C753-5036-6FDF-B382E3E822C6}"/>
              </a:ext>
            </a:extLst>
          </p:cNvPr>
          <p:cNvSpPr txBox="1">
            <a:spLocks/>
          </p:cNvSpPr>
          <p:nvPr/>
        </p:nvSpPr>
        <p:spPr>
          <a:xfrm>
            <a:off x="683871" y="2150781"/>
            <a:ext cx="5412129" cy="2983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Clr>
                <a:srgbClr val="C86750"/>
              </a:buClr>
              <a:buFont typeface="Arial" panose="020B0604020202020204" pitchFamily="34" charset="0"/>
              <a:buChar char="•"/>
            </a:pPr>
            <a:r>
              <a:rPr lang="es-CL" sz="2200" dirty="0"/>
              <a:t>Creado en 1964, Inversión en Infraestructura a través de 4 prestamos BID, luego por el Estado de Chile.</a:t>
            </a:r>
          </a:p>
          <a:p>
            <a:pPr marL="457200" indent="-457200" algn="just">
              <a:buClr>
                <a:srgbClr val="C86750"/>
              </a:buClr>
              <a:buFont typeface="Arial" panose="020B0604020202020204" pitchFamily="34" charset="0"/>
              <a:buChar char="•"/>
            </a:pPr>
            <a:r>
              <a:rPr lang="es-CL" sz="2200" dirty="0"/>
              <a:t>Radicado en Ministerio de Salud luego en Ministerio de Obras Públicas</a:t>
            </a:r>
          </a:p>
          <a:p>
            <a:pPr marL="457200" indent="-457200" algn="just">
              <a:buClr>
                <a:srgbClr val="C86750"/>
              </a:buClr>
              <a:buFont typeface="Arial" panose="020B0604020202020204" pitchFamily="34" charset="0"/>
              <a:buChar char="•"/>
            </a:pPr>
            <a:r>
              <a:rPr lang="es-CL" sz="2200" dirty="0"/>
              <a:t>Comunidades aportaron en la construcción y administran estos sistemas</a:t>
            </a:r>
          </a:p>
          <a:p>
            <a:pPr marL="457200" indent="-457200" algn="just">
              <a:buClr>
                <a:srgbClr val="C86750"/>
              </a:buClr>
              <a:buFont typeface="Arial" panose="020B0604020202020204" pitchFamily="34" charset="0"/>
              <a:buChar char="•"/>
            </a:pPr>
            <a:endParaRPr lang="es-CL" sz="2800" dirty="0"/>
          </a:p>
          <a:p>
            <a:pPr marL="457200" indent="-457200" algn="just">
              <a:buClr>
                <a:srgbClr val="C86750"/>
              </a:buClr>
              <a:buFont typeface="Arial" panose="020B0604020202020204" pitchFamily="34" charset="0"/>
              <a:buChar char="•"/>
            </a:pPr>
            <a:endParaRPr lang="es-CL" sz="2800" dirty="0"/>
          </a:p>
        </p:txBody>
      </p:sp>
      <p:pic>
        <p:nvPicPr>
          <p:cNvPr id="5" name="Picture 2" descr="https://encrypted-tbn2.gstatic.com/images?q=tbn:ANd9GcSjaHXrOGin7Ixp3As8MDUr7bnNJmbVzW2R6Y7_Z8U88CGObh0BHQ">
            <a:extLst>
              <a:ext uri="{FF2B5EF4-FFF2-40B4-BE49-F238E27FC236}">
                <a16:creationId xmlns:a16="http://schemas.microsoft.com/office/drawing/2014/main" id="{55CAA3C5-0359-810F-9E6B-E20196B46D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7927" y="1736585"/>
            <a:ext cx="3004089" cy="411254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2CC1F483-3434-2B87-134F-C23E0D1AC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9775" y="5077742"/>
            <a:ext cx="2648335" cy="1209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24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2892C3E0-2781-E745-4470-12066D2986AF}"/>
              </a:ext>
            </a:extLst>
          </p:cNvPr>
          <p:cNvSpPr/>
          <p:nvPr/>
        </p:nvSpPr>
        <p:spPr>
          <a:xfrm>
            <a:off x="-14148" y="325490"/>
            <a:ext cx="12192002" cy="119424"/>
          </a:xfrm>
          <a:prstGeom prst="rect">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3A40DC74-859F-D2D0-EB84-EC5CC588EBF0}"/>
              </a:ext>
            </a:extLst>
          </p:cNvPr>
          <p:cNvSpPr/>
          <p:nvPr/>
        </p:nvSpPr>
        <p:spPr>
          <a:xfrm>
            <a:off x="-14148" y="9927"/>
            <a:ext cx="12192002" cy="315563"/>
          </a:xfrm>
          <a:prstGeom prst="rect">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762" y="6019902"/>
            <a:ext cx="12191238" cy="838098"/>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82E0B9B5-21F4-1A69-0DAF-115C14082B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46" y="117643"/>
            <a:ext cx="8300019" cy="1090004"/>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230755" y="65440"/>
            <a:ext cx="7802560" cy="646331"/>
          </a:xfrm>
          <a:prstGeom prst="rect">
            <a:avLst/>
          </a:prstGeom>
          <a:noFill/>
        </p:spPr>
        <p:txBody>
          <a:bodyPr wrap="square" rtlCol="0">
            <a:spAutoFit/>
          </a:bodyPr>
          <a:lstStyle/>
          <a:p>
            <a:r>
              <a:rPr lang="es-BO" sz="3600" dirty="0">
                <a:solidFill>
                  <a:srgbClr val="196374"/>
                </a:solidFill>
                <a:latin typeface="72 Black" panose="020B0A04030603020204" pitchFamily="34" charset="0"/>
              </a:rPr>
              <a:t>Antecedentes/contexto de la experiencia</a:t>
            </a:r>
            <a:endParaRPr lang="es-MX" sz="3600" b="1" dirty="0">
              <a:solidFill>
                <a:srgbClr val="C86750"/>
              </a:solidFill>
            </a:endParaRPr>
          </a:p>
        </p:txBody>
      </p:sp>
      <p:pic>
        <p:nvPicPr>
          <p:cNvPr id="31" name="Imagen 30">
            <a:extLst>
              <a:ext uri="{FF2B5EF4-FFF2-40B4-BE49-F238E27FC236}">
                <a16:creationId xmlns:a16="http://schemas.microsoft.com/office/drawing/2014/main" id="{EC72FD19-DD9A-42BD-F917-CE24AC3A0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280" y="5848661"/>
            <a:ext cx="1869513" cy="852247"/>
          </a:xfrm>
          <a:prstGeom prst="rect">
            <a:avLst/>
          </a:prstGeom>
          <a:ln>
            <a:noFill/>
          </a:ln>
          <a:effectLst>
            <a:outerShdw blurRad="292100" dist="139700" dir="2700000" algn="tl" rotWithShape="0">
              <a:srgbClr val="333333">
                <a:alpha val="65000"/>
              </a:srgbClr>
            </a:outerShdw>
          </a:effectLst>
        </p:spPr>
      </p:pic>
      <p:sp>
        <p:nvSpPr>
          <p:cNvPr id="12" name="CuadroTexto 34">
            <a:extLst>
              <a:ext uri="{FF2B5EF4-FFF2-40B4-BE49-F238E27FC236}">
                <a16:creationId xmlns:a16="http://schemas.microsoft.com/office/drawing/2014/main" id="{380B60FB-0EC2-9FE7-3E34-A40D13650FDF}"/>
              </a:ext>
            </a:extLst>
          </p:cNvPr>
          <p:cNvSpPr txBox="1"/>
          <p:nvPr/>
        </p:nvSpPr>
        <p:spPr>
          <a:xfrm>
            <a:off x="3760319" y="1315508"/>
            <a:ext cx="1252816" cy="369332"/>
          </a:xfrm>
          <a:prstGeom prst="rect">
            <a:avLst/>
          </a:prstGeom>
          <a:noFill/>
        </p:spPr>
        <p:txBody>
          <a:bodyPr wrap="square" rtlCol="0">
            <a:spAutoFit/>
          </a:bodyPr>
          <a:lstStyle/>
          <a:p>
            <a:pPr lvl="0" algn="ctr"/>
            <a:r>
              <a:rPr lang="es-ES" b="1" dirty="0">
                <a:solidFill>
                  <a:schemeClr val="bg1"/>
                </a:solidFill>
              </a:rPr>
              <a:t>OBJETIVO</a:t>
            </a:r>
          </a:p>
        </p:txBody>
      </p:sp>
      <p:grpSp>
        <p:nvGrpSpPr>
          <p:cNvPr id="6" name="Grupo 5">
            <a:extLst>
              <a:ext uri="{FF2B5EF4-FFF2-40B4-BE49-F238E27FC236}">
                <a16:creationId xmlns:a16="http://schemas.microsoft.com/office/drawing/2014/main" id="{633A552B-EB5A-3141-C2CC-E89A9D96BE1C}"/>
              </a:ext>
            </a:extLst>
          </p:cNvPr>
          <p:cNvGrpSpPr/>
          <p:nvPr/>
        </p:nvGrpSpPr>
        <p:grpSpPr>
          <a:xfrm>
            <a:off x="5696707" y="1315363"/>
            <a:ext cx="279175" cy="3159406"/>
            <a:chOff x="5696708" y="1256002"/>
            <a:chExt cx="215882" cy="3796267"/>
          </a:xfrm>
        </p:grpSpPr>
        <p:sp>
          <p:nvSpPr>
            <p:cNvPr id="14" name="Conector 38">
              <a:extLst>
                <a:ext uri="{FF2B5EF4-FFF2-40B4-BE49-F238E27FC236}">
                  <a16:creationId xmlns:a16="http://schemas.microsoft.com/office/drawing/2014/main" id="{EA6C447A-4769-1C79-088C-94E6C1CE75B0}"/>
                </a:ext>
              </a:extLst>
            </p:cNvPr>
            <p:cNvSpPr/>
            <p:nvPr/>
          </p:nvSpPr>
          <p:spPr>
            <a:xfrm>
              <a:off x="5696708" y="3072181"/>
              <a:ext cx="215882" cy="195354"/>
            </a:xfrm>
            <a:prstGeom prst="flowChartConnector">
              <a:avLst/>
            </a:prstGeom>
            <a:solidFill>
              <a:srgbClr val="C867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6" name="Conector 39">
              <a:extLst>
                <a:ext uri="{FF2B5EF4-FFF2-40B4-BE49-F238E27FC236}">
                  <a16:creationId xmlns:a16="http://schemas.microsoft.com/office/drawing/2014/main" id="{F4D4F45B-844A-3D21-D458-209F164B21D0}"/>
                </a:ext>
              </a:extLst>
            </p:cNvPr>
            <p:cNvSpPr/>
            <p:nvPr/>
          </p:nvSpPr>
          <p:spPr>
            <a:xfrm>
              <a:off x="5712937" y="1256002"/>
              <a:ext cx="183424" cy="175698"/>
            </a:xfrm>
            <a:prstGeom prst="flowChartConnector">
              <a:avLst/>
            </a:prstGeom>
            <a:solidFill>
              <a:srgbClr val="165C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5" name="Conector 38">
              <a:extLst>
                <a:ext uri="{FF2B5EF4-FFF2-40B4-BE49-F238E27FC236}">
                  <a16:creationId xmlns:a16="http://schemas.microsoft.com/office/drawing/2014/main" id="{8B46F96D-E92E-917F-5F8A-B175AC0024B2}"/>
                </a:ext>
              </a:extLst>
            </p:cNvPr>
            <p:cNvSpPr/>
            <p:nvPr/>
          </p:nvSpPr>
          <p:spPr>
            <a:xfrm>
              <a:off x="5696708" y="4856915"/>
              <a:ext cx="215882" cy="195354"/>
            </a:xfrm>
            <a:prstGeom prst="flowChartConnector">
              <a:avLst/>
            </a:prstGeom>
            <a:solidFill>
              <a:srgbClr val="6BB4BF"/>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grpSp>
      <p:grpSp>
        <p:nvGrpSpPr>
          <p:cNvPr id="24" name="Grupo 23">
            <a:extLst>
              <a:ext uri="{FF2B5EF4-FFF2-40B4-BE49-F238E27FC236}">
                <a16:creationId xmlns:a16="http://schemas.microsoft.com/office/drawing/2014/main" id="{C6FF66C2-E400-8B8B-B1E2-E11F69ED3EA1}"/>
              </a:ext>
            </a:extLst>
          </p:cNvPr>
          <p:cNvGrpSpPr/>
          <p:nvPr/>
        </p:nvGrpSpPr>
        <p:grpSpPr>
          <a:xfrm>
            <a:off x="5998088" y="1131918"/>
            <a:ext cx="5539675" cy="4147888"/>
            <a:chOff x="5998088" y="1131918"/>
            <a:chExt cx="5539675" cy="4147888"/>
          </a:xfrm>
        </p:grpSpPr>
        <p:sp>
          <p:nvSpPr>
            <p:cNvPr id="18" name="CuadroTexto 46">
              <a:extLst>
                <a:ext uri="{FF2B5EF4-FFF2-40B4-BE49-F238E27FC236}">
                  <a16:creationId xmlns:a16="http://schemas.microsoft.com/office/drawing/2014/main" id="{E8FB0021-A15B-0780-C0BA-FBB418FE46CF}"/>
                </a:ext>
              </a:extLst>
            </p:cNvPr>
            <p:cNvSpPr txBox="1"/>
            <p:nvPr/>
          </p:nvSpPr>
          <p:spPr>
            <a:xfrm>
              <a:off x="6047482" y="1131918"/>
              <a:ext cx="5490281" cy="892552"/>
            </a:xfrm>
            <a:prstGeom prst="rect">
              <a:avLst/>
            </a:prstGeom>
            <a:noFill/>
          </p:spPr>
          <p:txBody>
            <a:bodyPr wrap="square" rtlCol="0">
              <a:spAutoFit/>
            </a:bodyPr>
            <a:lstStyle/>
            <a:p>
              <a:pPr algn="just"/>
              <a:r>
                <a:rPr lang="es-CL" sz="2400" dirty="0"/>
                <a:t>Ausencia de una Institucionalidad</a:t>
              </a:r>
            </a:p>
            <a:p>
              <a:pPr algn="just"/>
              <a:endParaRPr lang="es-ES" sz="2800" dirty="0"/>
            </a:p>
          </p:txBody>
        </p:sp>
        <p:sp>
          <p:nvSpPr>
            <p:cNvPr id="19" name="CuadroTexto 47">
              <a:extLst>
                <a:ext uri="{FF2B5EF4-FFF2-40B4-BE49-F238E27FC236}">
                  <a16:creationId xmlns:a16="http://schemas.microsoft.com/office/drawing/2014/main" id="{4C7074A1-F40E-72ED-306B-595D6F42088A}"/>
                </a:ext>
              </a:extLst>
            </p:cNvPr>
            <p:cNvSpPr txBox="1"/>
            <p:nvPr/>
          </p:nvSpPr>
          <p:spPr>
            <a:xfrm>
              <a:off x="5998088" y="2459235"/>
              <a:ext cx="5363694" cy="1200329"/>
            </a:xfrm>
            <a:prstGeom prst="rect">
              <a:avLst/>
            </a:prstGeom>
            <a:noFill/>
          </p:spPr>
          <p:txBody>
            <a:bodyPr wrap="square" rtlCol="0">
              <a:spAutoFit/>
            </a:bodyPr>
            <a:lstStyle>
              <a:defPPr>
                <a:defRPr lang="en-US"/>
              </a:defPPr>
              <a:lvl1pPr algn="just">
                <a:defRPr sz="2800"/>
              </a:lvl1pPr>
            </a:lstStyle>
            <a:p>
              <a:r>
                <a:rPr lang="es-CL" sz="2200" dirty="0"/>
                <a:t>Necesaria la </a:t>
              </a:r>
              <a:r>
                <a:rPr lang="es-CL" sz="2200" dirty="0" err="1"/>
                <a:t>Asociatividad</a:t>
              </a:r>
              <a:r>
                <a:rPr lang="es-CL" sz="2200" dirty="0"/>
                <a:t> provincial y regional</a:t>
              </a:r>
            </a:p>
            <a:p>
              <a:endParaRPr lang="es-ES" dirty="0"/>
            </a:p>
          </p:txBody>
        </p:sp>
        <p:sp>
          <p:nvSpPr>
            <p:cNvPr id="26" name="CuadroTexto 47">
              <a:extLst>
                <a:ext uri="{FF2B5EF4-FFF2-40B4-BE49-F238E27FC236}">
                  <a16:creationId xmlns:a16="http://schemas.microsoft.com/office/drawing/2014/main" id="{B9C12379-5BC6-3849-7469-A8B61159E7F6}"/>
                </a:ext>
              </a:extLst>
            </p:cNvPr>
            <p:cNvSpPr txBox="1"/>
            <p:nvPr/>
          </p:nvSpPr>
          <p:spPr>
            <a:xfrm>
              <a:off x="6020293" y="4079477"/>
              <a:ext cx="5319284" cy="1200329"/>
            </a:xfrm>
            <a:prstGeom prst="rect">
              <a:avLst/>
            </a:prstGeom>
            <a:noFill/>
          </p:spPr>
          <p:txBody>
            <a:bodyPr wrap="square" rtlCol="0">
              <a:spAutoFit/>
            </a:bodyPr>
            <a:lstStyle>
              <a:defPPr>
                <a:defRPr lang="en-US"/>
              </a:defPPr>
              <a:lvl1pPr algn="just">
                <a:defRPr sz="2800"/>
              </a:lvl1pPr>
            </a:lstStyle>
            <a:p>
              <a:r>
                <a:rPr lang="es-CL" sz="2200" dirty="0"/>
                <a:t>Solicitar al ejecutivo trabajar en un Marco propio</a:t>
              </a:r>
            </a:p>
            <a:p>
              <a:endParaRPr lang="es-BO" dirty="0"/>
            </a:p>
          </p:txBody>
        </p:sp>
      </p:grpSp>
      <p:pic>
        <p:nvPicPr>
          <p:cNvPr id="2" name="Imagen 1">
            <a:extLst>
              <a:ext uri="{FF2B5EF4-FFF2-40B4-BE49-F238E27FC236}">
                <a16:creationId xmlns:a16="http://schemas.microsoft.com/office/drawing/2014/main" id="{2F5FEC21-764B-33EA-78CC-7FD191EC0BEB}"/>
              </a:ext>
            </a:extLst>
          </p:cNvPr>
          <p:cNvPicPr>
            <a:picLocks noChangeAspect="1"/>
          </p:cNvPicPr>
          <p:nvPr/>
        </p:nvPicPr>
        <p:blipFill>
          <a:blip r:embed="rId6"/>
          <a:stretch>
            <a:fillRect/>
          </a:stretch>
        </p:blipFill>
        <p:spPr>
          <a:xfrm>
            <a:off x="230755" y="1574549"/>
            <a:ext cx="5055410" cy="4296937"/>
          </a:xfrm>
          <a:prstGeom prst="rect">
            <a:avLst/>
          </a:prstGeom>
        </p:spPr>
      </p:pic>
      <p:sp>
        <p:nvSpPr>
          <p:cNvPr id="4" name="CuadroTexto 3">
            <a:extLst>
              <a:ext uri="{FF2B5EF4-FFF2-40B4-BE49-F238E27FC236}">
                <a16:creationId xmlns:a16="http://schemas.microsoft.com/office/drawing/2014/main" id="{07D6778F-D0CB-BAB6-B95B-CCBFC50FC1C0}"/>
              </a:ext>
            </a:extLst>
          </p:cNvPr>
          <p:cNvSpPr txBox="1"/>
          <p:nvPr/>
        </p:nvSpPr>
        <p:spPr>
          <a:xfrm>
            <a:off x="709213" y="1180582"/>
            <a:ext cx="4057906" cy="830997"/>
          </a:xfrm>
          <a:prstGeom prst="rect">
            <a:avLst/>
          </a:prstGeom>
          <a:noFill/>
        </p:spPr>
        <p:txBody>
          <a:bodyPr wrap="none" rtlCol="0">
            <a:spAutoFit/>
          </a:bodyPr>
          <a:lstStyle/>
          <a:p>
            <a:r>
              <a:rPr lang="es-CL" sz="2400" b="1" dirty="0">
                <a:solidFill>
                  <a:srgbClr val="CD745F"/>
                </a:solidFill>
              </a:rPr>
              <a:t>SOLICITUD DE PRIVATIZACION </a:t>
            </a:r>
          </a:p>
          <a:p>
            <a:pPr algn="ctr"/>
            <a:r>
              <a:rPr lang="es-CL" sz="2400" b="1" dirty="0">
                <a:solidFill>
                  <a:srgbClr val="CD745F"/>
                </a:solidFill>
              </a:rPr>
              <a:t>AÑO 1999!!</a:t>
            </a:r>
          </a:p>
        </p:txBody>
      </p:sp>
    </p:spTree>
    <p:extLst>
      <p:ext uri="{BB962C8B-B14F-4D97-AF65-F5344CB8AC3E}">
        <p14:creationId xmlns:p14="http://schemas.microsoft.com/office/powerpoint/2010/main" val="39275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27B72-EB57-8B97-C63C-CB968B4FD644}"/>
              </a:ext>
            </a:extLst>
          </p:cNvPr>
          <p:cNvPicPr>
            <a:picLocks noChangeAspect="1"/>
          </p:cNvPicPr>
          <p:nvPr/>
        </p:nvPicPr>
        <p:blipFill rotWithShape="1">
          <a:blip r:embed="rId3" cstate="screen">
            <a:clrChange>
              <a:clrFrom>
                <a:srgbClr val="CEE9E4"/>
              </a:clrFrom>
              <a:clrTo>
                <a:srgbClr val="CEE9E4">
                  <a:alpha val="0"/>
                </a:srgbClr>
              </a:clrTo>
            </a:clrChange>
            <a:extLst>
              <a:ext uri="{28A0092B-C50C-407E-A947-70E740481C1C}">
                <a14:useLocalDpi xmlns:a14="http://schemas.microsoft.com/office/drawing/2010/main"/>
              </a:ext>
            </a:extLst>
          </a:blip>
          <a:srcRect/>
          <a:stretch/>
        </p:blipFill>
        <p:spPr>
          <a:xfrm>
            <a:off x="-1" y="6019902"/>
            <a:ext cx="12191238" cy="83809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2875D45-FD5B-BE24-5E3E-25187BF19261}"/>
              </a:ext>
            </a:extLst>
          </p:cNvPr>
          <p:cNvPicPr>
            <a:picLocks noChangeAspect="1"/>
          </p:cNvPicPr>
          <p:nvPr/>
        </p:nvPicPr>
        <p:blipFill rotWithShape="1">
          <a:blip r:embed="rId4" cstate="screen">
            <a:clrChange>
              <a:clrFrom>
                <a:srgbClr val="106079"/>
              </a:clrFrom>
              <a:clrTo>
                <a:srgbClr val="106079">
                  <a:alpha val="0"/>
                </a:srgbClr>
              </a:clrTo>
            </a:clrChange>
            <a:extLst>
              <a:ext uri="{28A0092B-C50C-407E-A947-70E740481C1C}">
                <a14:useLocalDpi xmlns:a14="http://schemas.microsoft.com/office/drawing/2010/main"/>
              </a:ext>
            </a:extLst>
          </a:blip>
          <a:srcRect/>
          <a:stretch/>
        </p:blipFill>
        <p:spPr>
          <a:xfrm>
            <a:off x="762" y="-8411"/>
            <a:ext cx="12191238" cy="838098"/>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8FBB0CA9-67D6-A75B-A7DF-676FA8D59E1D}"/>
              </a:ext>
            </a:extLst>
          </p:cNvPr>
          <p:cNvSpPr txBox="1"/>
          <p:nvPr/>
        </p:nvSpPr>
        <p:spPr>
          <a:xfrm>
            <a:off x="5092471" y="376074"/>
            <a:ext cx="7442418" cy="769441"/>
          </a:xfrm>
          <a:prstGeom prst="rect">
            <a:avLst/>
          </a:prstGeom>
          <a:noFill/>
        </p:spPr>
        <p:txBody>
          <a:bodyPr wrap="square" rtlCol="0">
            <a:spAutoFit/>
          </a:bodyPr>
          <a:lstStyle/>
          <a:p>
            <a:r>
              <a:rPr lang="es-BO" sz="4400" dirty="0">
                <a:solidFill>
                  <a:srgbClr val="CD745F"/>
                </a:solidFill>
                <a:latin typeface="72 Black" panose="020B0A04030603020204" pitchFamily="34" charset="0"/>
              </a:rPr>
              <a:t>Asociatividad</a:t>
            </a:r>
            <a:endParaRPr lang="es-MX" sz="4400" b="1" dirty="0">
              <a:solidFill>
                <a:srgbClr val="CD745F"/>
              </a:solidFill>
            </a:endParaRPr>
          </a:p>
        </p:txBody>
      </p:sp>
      <p:pic>
        <p:nvPicPr>
          <p:cNvPr id="34" name="Imagen 33">
            <a:extLst>
              <a:ext uri="{FF2B5EF4-FFF2-40B4-BE49-F238E27FC236}">
                <a16:creationId xmlns:a16="http://schemas.microsoft.com/office/drawing/2014/main" id="{C45979E9-B65F-F945-F0E5-1B5BC38B3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8872" y="5832613"/>
            <a:ext cx="1869513" cy="852247"/>
          </a:xfrm>
          <a:prstGeom prst="rect">
            <a:avLst/>
          </a:prstGeom>
          <a:ln>
            <a:noFill/>
          </a:ln>
          <a:effectLst>
            <a:outerShdw blurRad="292100" dist="139700" dir="2700000" algn="tl" rotWithShape="0">
              <a:srgbClr val="333333">
                <a:alpha val="65000"/>
              </a:srgbClr>
            </a:outerShdw>
          </a:effectLst>
        </p:spPr>
      </p:pic>
      <p:sp>
        <p:nvSpPr>
          <p:cNvPr id="7" name="Marcador de contenido 2">
            <a:extLst>
              <a:ext uri="{FF2B5EF4-FFF2-40B4-BE49-F238E27FC236}">
                <a16:creationId xmlns:a16="http://schemas.microsoft.com/office/drawing/2014/main" id="{54E0CE81-2589-1362-0A41-5FEB2708B128}"/>
              </a:ext>
            </a:extLst>
          </p:cNvPr>
          <p:cNvSpPr txBox="1">
            <a:spLocks/>
          </p:cNvSpPr>
          <p:nvPr/>
        </p:nvSpPr>
        <p:spPr>
          <a:xfrm>
            <a:off x="4892955" y="1016976"/>
            <a:ext cx="7298282" cy="259973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C86750"/>
              </a:buClr>
              <a:buFont typeface="Arial" panose="020B0604020202020204" pitchFamily="34" charset="0"/>
              <a:buChar char="•"/>
            </a:pPr>
            <a:r>
              <a:rPr lang="es-CL" sz="2200" dirty="0"/>
              <a:t>Se crea FENAPRU CHILE el 30 - 08 – 2005, la primera presidente fue mujer.</a:t>
            </a:r>
          </a:p>
          <a:p>
            <a:pPr marL="342900" indent="-342900" algn="just">
              <a:buClr>
                <a:srgbClr val="C86750"/>
              </a:buClr>
              <a:buFont typeface="Arial" panose="020B0604020202020204" pitchFamily="34" charset="0"/>
              <a:buChar char="•"/>
            </a:pPr>
            <a:r>
              <a:rPr lang="es-CL" sz="2200" dirty="0"/>
              <a:t>Para trabajar en  una institucionalidad propia.</a:t>
            </a:r>
          </a:p>
          <a:p>
            <a:pPr algn="just">
              <a:buClr>
                <a:srgbClr val="C86750"/>
              </a:buClr>
            </a:pPr>
            <a:r>
              <a:rPr lang="es-CL" sz="2200" b="1" dirty="0"/>
              <a:t>Objetivos:</a:t>
            </a:r>
          </a:p>
          <a:p>
            <a:pPr algn="just">
              <a:buClr>
                <a:srgbClr val="C86750"/>
              </a:buClr>
            </a:pPr>
            <a:r>
              <a:rPr lang="es-CL" sz="2200" b="1" dirty="0"/>
              <a:t>1.- Proteger la forma de administración comunitaria</a:t>
            </a:r>
          </a:p>
          <a:p>
            <a:pPr algn="just">
              <a:buClr>
                <a:srgbClr val="C86750"/>
              </a:buClr>
            </a:pPr>
            <a:r>
              <a:rPr lang="es-CL" sz="2200" b="1" dirty="0"/>
              <a:t>2.-  Proteger los territorios operacionales</a:t>
            </a:r>
          </a:p>
          <a:p>
            <a:pPr algn="just">
              <a:buClr>
                <a:srgbClr val="C86750"/>
              </a:buClr>
            </a:pPr>
            <a:r>
              <a:rPr lang="es-CL" sz="2200" b="1" dirty="0"/>
              <a:t>3.- Y blindarnos de la privatización</a:t>
            </a:r>
          </a:p>
          <a:p>
            <a:pPr marL="342900" indent="-342900" algn="just">
              <a:buClr>
                <a:srgbClr val="C86750"/>
              </a:buClr>
              <a:buFont typeface="Arial" panose="020B0604020202020204" pitchFamily="34" charset="0"/>
              <a:buChar char="•"/>
            </a:pPr>
            <a:r>
              <a:rPr lang="es-CL" sz="2200" dirty="0"/>
              <a:t>Para trabajar en comunidad frente a objetivos colectivos</a:t>
            </a:r>
          </a:p>
        </p:txBody>
      </p:sp>
      <p:pic>
        <p:nvPicPr>
          <p:cNvPr id="9" name="Imagen 8">
            <a:extLst>
              <a:ext uri="{FF2B5EF4-FFF2-40B4-BE49-F238E27FC236}">
                <a16:creationId xmlns:a16="http://schemas.microsoft.com/office/drawing/2014/main" id="{100FE532-1E88-297C-BA95-C86DBF536F89}"/>
              </a:ext>
            </a:extLst>
          </p:cNvPr>
          <p:cNvPicPr>
            <a:picLocks noChangeAspect="1"/>
          </p:cNvPicPr>
          <p:nvPr/>
        </p:nvPicPr>
        <p:blipFill>
          <a:blip r:embed="rId6"/>
          <a:stretch>
            <a:fillRect/>
          </a:stretch>
        </p:blipFill>
        <p:spPr>
          <a:xfrm>
            <a:off x="656843" y="831588"/>
            <a:ext cx="4005765" cy="5194824"/>
          </a:xfrm>
          <a:prstGeom prst="rect">
            <a:avLst/>
          </a:prstGeom>
        </p:spPr>
      </p:pic>
      <p:grpSp>
        <p:nvGrpSpPr>
          <p:cNvPr id="23" name="Grupo 22">
            <a:extLst>
              <a:ext uri="{FF2B5EF4-FFF2-40B4-BE49-F238E27FC236}">
                <a16:creationId xmlns:a16="http://schemas.microsoft.com/office/drawing/2014/main" id="{8691F852-E879-EE45-5260-FEC848DDE1E2}"/>
              </a:ext>
            </a:extLst>
          </p:cNvPr>
          <p:cNvGrpSpPr/>
          <p:nvPr/>
        </p:nvGrpSpPr>
        <p:grpSpPr>
          <a:xfrm>
            <a:off x="6508300" y="3789847"/>
            <a:ext cx="4610759" cy="3068153"/>
            <a:chOff x="4491208" y="3818683"/>
            <a:chExt cx="4610759" cy="3068153"/>
          </a:xfrm>
          <a:effectLst>
            <a:outerShdw blurRad="50800" dist="38100" dir="2700000" algn="tl" rotWithShape="0">
              <a:prstClr val="black">
                <a:alpha val="40000"/>
              </a:prstClr>
            </a:outerShdw>
          </a:effectLst>
        </p:grpSpPr>
        <p:grpSp>
          <p:nvGrpSpPr>
            <p:cNvPr id="21" name="Grupo 20">
              <a:extLst>
                <a:ext uri="{FF2B5EF4-FFF2-40B4-BE49-F238E27FC236}">
                  <a16:creationId xmlns:a16="http://schemas.microsoft.com/office/drawing/2014/main" id="{16DB09E6-0467-ECE4-5D26-8E58A1C637FB}"/>
                </a:ext>
              </a:extLst>
            </p:cNvPr>
            <p:cNvGrpSpPr/>
            <p:nvPr/>
          </p:nvGrpSpPr>
          <p:grpSpPr>
            <a:xfrm>
              <a:off x="4491208" y="3818683"/>
              <a:ext cx="4610759" cy="3068153"/>
              <a:chOff x="6610640" y="3768241"/>
              <a:chExt cx="4610759" cy="3068153"/>
            </a:xfrm>
          </p:grpSpPr>
          <p:sp>
            <p:nvSpPr>
              <p:cNvPr id="19" name="Trapecio 18">
                <a:extLst>
                  <a:ext uri="{FF2B5EF4-FFF2-40B4-BE49-F238E27FC236}">
                    <a16:creationId xmlns:a16="http://schemas.microsoft.com/office/drawing/2014/main" id="{4BC7D2A7-16BA-1AF7-69E7-1F501C66DB7A}"/>
                  </a:ext>
                </a:extLst>
              </p:cNvPr>
              <p:cNvSpPr/>
              <p:nvPr/>
            </p:nvSpPr>
            <p:spPr>
              <a:xfrm rot="10800000">
                <a:off x="6610640" y="3768241"/>
                <a:ext cx="4610759" cy="1061498"/>
              </a:xfrm>
              <a:prstGeom prst="trapezoid">
                <a:avLst>
                  <a:gd name="adj" fmla="val 91645"/>
                </a:avLst>
              </a:prstGeom>
              <a:solidFill>
                <a:srgbClr val="C867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BO" dirty="0"/>
              </a:p>
            </p:txBody>
          </p:sp>
          <p:sp>
            <p:nvSpPr>
              <p:cNvPr id="17" name="Trapecio 16">
                <a:extLst>
                  <a:ext uri="{FF2B5EF4-FFF2-40B4-BE49-F238E27FC236}">
                    <a16:creationId xmlns:a16="http://schemas.microsoft.com/office/drawing/2014/main" id="{649505BE-3FA6-6545-2531-B563CA9DA146}"/>
                  </a:ext>
                </a:extLst>
              </p:cNvPr>
              <p:cNvSpPr/>
              <p:nvPr/>
            </p:nvSpPr>
            <p:spPr>
              <a:xfrm rot="10800000">
                <a:off x="7349791" y="4808261"/>
                <a:ext cx="3073839" cy="1061498"/>
              </a:xfrm>
              <a:prstGeom prst="trapezoid">
                <a:avLst>
                  <a:gd name="adj" fmla="val 91645"/>
                </a:avLst>
              </a:prstGeom>
              <a:solidFill>
                <a:srgbClr val="1360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rapecio 6">
                <a:extLst>
                  <a:ext uri="{FF2B5EF4-FFF2-40B4-BE49-F238E27FC236}">
                    <a16:creationId xmlns:a16="http://schemas.microsoft.com/office/drawing/2014/main" id="{5398C293-E808-0154-4529-F4B08585B695}"/>
                  </a:ext>
                </a:extLst>
              </p:cNvPr>
              <p:cNvSpPr txBox="1"/>
              <p:nvPr/>
            </p:nvSpPr>
            <p:spPr>
              <a:xfrm>
                <a:off x="7917021" y="4749510"/>
                <a:ext cx="1997995" cy="1061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DBEDE9"/>
                    </a:solidFill>
                  </a:rPr>
                  <a:t>ASOCIACIONES PROVINCIALES Y REGIONALES</a:t>
                </a:r>
              </a:p>
            </p:txBody>
          </p:sp>
          <p:sp>
            <p:nvSpPr>
              <p:cNvPr id="15" name="Trapecio 14">
                <a:extLst>
                  <a:ext uri="{FF2B5EF4-FFF2-40B4-BE49-F238E27FC236}">
                    <a16:creationId xmlns:a16="http://schemas.microsoft.com/office/drawing/2014/main" id="{E46829D6-D57B-3499-D341-7276BB6007E2}"/>
                  </a:ext>
                </a:extLst>
              </p:cNvPr>
              <p:cNvSpPr/>
              <p:nvPr/>
            </p:nvSpPr>
            <p:spPr>
              <a:xfrm rot="10800000">
                <a:off x="8118250" y="5774896"/>
                <a:ext cx="1536919" cy="1061498"/>
              </a:xfrm>
              <a:prstGeom prst="trapezoid">
                <a:avLst>
                  <a:gd name="adj" fmla="val 91645"/>
                </a:avLst>
              </a:prstGeom>
              <a:solidFill>
                <a:srgbClr val="6BB4B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rapecio 8">
                <a:extLst>
                  <a:ext uri="{FF2B5EF4-FFF2-40B4-BE49-F238E27FC236}">
                    <a16:creationId xmlns:a16="http://schemas.microsoft.com/office/drawing/2014/main" id="{DDAD5DA3-6A61-7424-3698-E99F06109B1D}"/>
                  </a:ext>
                </a:extLst>
              </p:cNvPr>
              <p:cNvSpPr txBox="1"/>
              <p:nvPr/>
            </p:nvSpPr>
            <p:spPr>
              <a:xfrm>
                <a:off x="8139107" y="5474057"/>
                <a:ext cx="1536919" cy="1061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200" b="1" kern="1200" dirty="0">
                    <a:solidFill>
                      <a:schemeClr val="bg1"/>
                    </a:solidFill>
                  </a:rPr>
                  <a:t>COMITÉ Y COOPERATIVAS</a:t>
                </a:r>
              </a:p>
            </p:txBody>
          </p:sp>
        </p:grpSp>
        <p:sp>
          <p:nvSpPr>
            <p:cNvPr id="20" name="Trapecio 4">
              <a:extLst>
                <a:ext uri="{FF2B5EF4-FFF2-40B4-BE49-F238E27FC236}">
                  <a16:creationId xmlns:a16="http://schemas.microsoft.com/office/drawing/2014/main" id="{B18320E6-3806-1260-AE77-3AAF3DB8338C}"/>
                </a:ext>
              </a:extLst>
            </p:cNvPr>
            <p:cNvSpPr txBox="1"/>
            <p:nvPr/>
          </p:nvSpPr>
          <p:spPr>
            <a:xfrm>
              <a:off x="5380978" y="3843151"/>
              <a:ext cx="2996993" cy="1061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DBEDE9"/>
                  </a:solidFill>
                </a:rPr>
                <a:t>FEDERACIÓN NACIONAL</a:t>
              </a:r>
            </a:p>
          </p:txBody>
        </p:sp>
      </p:grpSp>
    </p:spTree>
    <p:extLst>
      <p:ext uri="{BB962C8B-B14F-4D97-AF65-F5344CB8AC3E}">
        <p14:creationId xmlns:p14="http://schemas.microsoft.com/office/powerpoint/2010/main" val="284891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674055" y="365760"/>
            <a:ext cx="8843889" cy="861786"/>
          </a:xfrm>
        </p:spPr>
        <p:txBody>
          <a:bodyPr>
            <a:normAutofit/>
          </a:bodyPr>
          <a:lstStyle/>
          <a:p>
            <a:pPr algn="ctr"/>
            <a:r>
              <a:rPr lang="es-CL" sz="3600" b="1" dirty="0">
                <a:solidFill>
                  <a:srgbClr val="C86750"/>
                </a:solidFill>
              </a:rPr>
              <a:t>Incidiendo en Política Pública</a:t>
            </a:r>
          </a:p>
        </p:txBody>
      </p:sp>
      <p:pic>
        <p:nvPicPr>
          <p:cNvPr id="2" name="Picture 3" descr="C:\Users\Glorias\Desktop\Fenapru Chile 2015\Imag Reunión con el Subsecrerario de OP Clemente Perez\EPSN1520.JPG">
            <a:extLst>
              <a:ext uri="{FF2B5EF4-FFF2-40B4-BE49-F238E27FC236}">
                <a16:creationId xmlns:a16="http://schemas.microsoft.com/office/drawing/2014/main" id="{A948E8CC-A3F5-1754-D861-19A91BFFE5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31" y="1586335"/>
            <a:ext cx="4876913" cy="32512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Glorias\Desktop\Fenapru Chile 2015\Imag Reunión con el Subsecrerario de OP Clemente Perez\EPSN1518.JPG">
            <a:extLst>
              <a:ext uri="{FF2B5EF4-FFF2-40B4-BE49-F238E27FC236}">
                <a16:creationId xmlns:a16="http://schemas.microsoft.com/office/drawing/2014/main" id="{159411E7-7248-32DF-B688-683A096344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944" y="1586335"/>
            <a:ext cx="4876912" cy="325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183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561513" y="112541"/>
            <a:ext cx="8843889" cy="861786"/>
          </a:xfrm>
        </p:spPr>
        <p:txBody>
          <a:bodyPr>
            <a:normAutofit/>
          </a:bodyPr>
          <a:lstStyle/>
          <a:p>
            <a:pPr algn="ctr"/>
            <a:r>
              <a:rPr lang="es-CL" sz="4000" b="1" dirty="0">
                <a:solidFill>
                  <a:srgbClr val="C86750"/>
                </a:solidFill>
              </a:rPr>
              <a:t>Acciones desarrolladas en la experiencia</a:t>
            </a:r>
          </a:p>
        </p:txBody>
      </p:sp>
      <p:sp>
        <p:nvSpPr>
          <p:cNvPr id="4" name="CuadroTexto 3">
            <a:extLst>
              <a:ext uri="{FF2B5EF4-FFF2-40B4-BE49-F238E27FC236}">
                <a16:creationId xmlns:a16="http://schemas.microsoft.com/office/drawing/2014/main" id="{7AE4B698-EF6A-FF44-A3E3-8C788A24815C}"/>
              </a:ext>
            </a:extLst>
          </p:cNvPr>
          <p:cNvSpPr txBox="1"/>
          <p:nvPr/>
        </p:nvSpPr>
        <p:spPr>
          <a:xfrm flipH="1">
            <a:off x="404066" y="1060422"/>
            <a:ext cx="4468876" cy="4185761"/>
          </a:xfrm>
          <a:prstGeom prst="rect">
            <a:avLst/>
          </a:prstGeom>
          <a:noFill/>
        </p:spPr>
        <p:txBody>
          <a:bodyPr wrap="square" rtlCol="0">
            <a:spAutoFit/>
          </a:bodyPr>
          <a:lstStyle/>
          <a:p>
            <a:r>
              <a:rPr lang="es-CL" sz="2200" b="1" dirty="0">
                <a:solidFill>
                  <a:srgbClr val="C86750"/>
                </a:solidFill>
              </a:rPr>
              <a:t>1.- </a:t>
            </a:r>
            <a:r>
              <a:rPr lang="es-CL" sz="2200" dirty="0"/>
              <a:t>Fortalecer las organizaciones asociativas 2000 a 2001</a:t>
            </a:r>
          </a:p>
          <a:p>
            <a:endParaRPr lang="es-CL" sz="2200" dirty="0"/>
          </a:p>
          <a:p>
            <a:pPr marL="0" indent="0">
              <a:buNone/>
            </a:pPr>
            <a:r>
              <a:rPr lang="es-CL" sz="2200" b="1" dirty="0">
                <a:solidFill>
                  <a:srgbClr val="C86750"/>
                </a:solidFill>
              </a:rPr>
              <a:t>2.- </a:t>
            </a:r>
            <a:r>
              <a:rPr lang="es-CL" sz="2200" dirty="0"/>
              <a:t>Tramitación ejecutiva (2002 a 2015) con participación femenina  </a:t>
            </a:r>
          </a:p>
          <a:p>
            <a:pPr marL="0" indent="0">
              <a:buNone/>
            </a:pPr>
            <a:endParaRPr lang="es-CL" sz="2200" dirty="0"/>
          </a:p>
          <a:p>
            <a:pPr marL="342900" indent="-342900">
              <a:buClr>
                <a:srgbClr val="CF7B67"/>
              </a:buClr>
              <a:buFont typeface="Arial" panose="020B0604020202020204" pitchFamily="34" charset="0"/>
              <a:buChar char="•"/>
            </a:pPr>
            <a:r>
              <a:rPr lang="es-CL" sz="2200" dirty="0"/>
              <a:t>Mesas de Trabajo (elaboración)</a:t>
            </a:r>
          </a:p>
          <a:p>
            <a:pPr marL="342900" indent="-342900">
              <a:buClr>
                <a:srgbClr val="CF7B67"/>
              </a:buClr>
              <a:buFont typeface="Arial" panose="020B0604020202020204" pitchFamily="34" charset="0"/>
              <a:buChar char="•"/>
            </a:pPr>
            <a:r>
              <a:rPr lang="es-CL" sz="2200" dirty="0"/>
              <a:t>Firmas Actas de Acuerdo</a:t>
            </a:r>
          </a:p>
          <a:p>
            <a:pPr marL="342900" indent="-342900">
              <a:buClr>
                <a:srgbClr val="CF7B67"/>
              </a:buClr>
              <a:buFont typeface="Arial" panose="020B0604020202020204" pitchFamily="34" charset="0"/>
              <a:buChar char="•"/>
            </a:pPr>
            <a:r>
              <a:rPr lang="es-CL" sz="2200" dirty="0"/>
              <a:t>Firma de Indicaciones sustitutivas</a:t>
            </a:r>
          </a:p>
          <a:p>
            <a:pPr marL="342900" indent="-342900">
              <a:buClr>
                <a:srgbClr val="CF7B67"/>
              </a:buClr>
              <a:buFont typeface="Arial" panose="020B0604020202020204" pitchFamily="34" charset="0"/>
              <a:buChar char="•"/>
            </a:pPr>
            <a:r>
              <a:rPr lang="es-CL" sz="2200" dirty="0"/>
              <a:t>Firma del Proyecto de Ley de SSR año 2008</a:t>
            </a:r>
          </a:p>
          <a:p>
            <a:endParaRPr lang="es-CL" sz="2400" dirty="0"/>
          </a:p>
        </p:txBody>
      </p:sp>
      <p:pic>
        <p:nvPicPr>
          <p:cNvPr id="9" name="Picture 3" descr="C:\Users\Glorias\Desktop\Fenapru 2014\Imag Fenapru\FENAPRU. OO.PP. SISS.Depto.Coop.04.Ago.14. 002.jpg">
            <a:extLst>
              <a:ext uri="{FF2B5EF4-FFF2-40B4-BE49-F238E27FC236}">
                <a16:creationId xmlns:a16="http://schemas.microsoft.com/office/drawing/2014/main" id="{52E338C7-C0D5-DE62-AFBA-3FB22DA071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531" y="974327"/>
            <a:ext cx="3608472" cy="27063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Glorias\Desktop\Fenapru 2014\imagenes reunion mesa tecnica y con sara y pia\REUNION FENAPRU. en el MOP. y ADIVA. 003.jpg">
            <a:extLst>
              <a:ext uri="{FF2B5EF4-FFF2-40B4-BE49-F238E27FC236}">
                <a16:creationId xmlns:a16="http://schemas.microsoft.com/office/drawing/2014/main" id="{8CFBDBEF-D063-A1EF-D204-737D97698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5649" y="2984026"/>
            <a:ext cx="3608472" cy="27063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361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561513" y="112541"/>
            <a:ext cx="8843889" cy="861786"/>
          </a:xfrm>
        </p:spPr>
        <p:txBody>
          <a:bodyPr>
            <a:normAutofit/>
          </a:bodyPr>
          <a:lstStyle/>
          <a:p>
            <a:pPr algn="ctr"/>
            <a:r>
              <a:rPr lang="es-CL" sz="4000" b="1" dirty="0">
                <a:solidFill>
                  <a:srgbClr val="C86750"/>
                </a:solidFill>
              </a:rPr>
              <a:t>Acciones desarrolladas en la experiencia</a:t>
            </a:r>
          </a:p>
        </p:txBody>
      </p:sp>
      <p:sp>
        <p:nvSpPr>
          <p:cNvPr id="4" name="CuadroTexto 3">
            <a:extLst>
              <a:ext uri="{FF2B5EF4-FFF2-40B4-BE49-F238E27FC236}">
                <a16:creationId xmlns:a16="http://schemas.microsoft.com/office/drawing/2014/main" id="{7AE4B698-EF6A-FF44-A3E3-8C788A24815C}"/>
              </a:ext>
            </a:extLst>
          </p:cNvPr>
          <p:cNvSpPr txBox="1"/>
          <p:nvPr/>
        </p:nvSpPr>
        <p:spPr>
          <a:xfrm flipH="1">
            <a:off x="323043" y="1240545"/>
            <a:ext cx="4312698" cy="3908762"/>
          </a:xfrm>
          <a:prstGeom prst="rect">
            <a:avLst/>
          </a:prstGeom>
          <a:noFill/>
        </p:spPr>
        <p:txBody>
          <a:bodyPr wrap="square" rtlCol="0">
            <a:spAutoFit/>
          </a:bodyPr>
          <a:lstStyle/>
          <a:p>
            <a:pPr marL="0" indent="0">
              <a:buFont typeface="Arial" panose="020B0604020202020204" pitchFamily="34" charset="0"/>
              <a:buNone/>
            </a:pPr>
            <a:r>
              <a:rPr lang="es-CL" sz="2200" b="1" dirty="0">
                <a:solidFill>
                  <a:srgbClr val="C86750"/>
                </a:solidFill>
              </a:rPr>
              <a:t>3.- </a:t>
            </a:r>
            <a:r>
              <a:rPr lang="es-CL" sz="2200" dirty="0"/>
              <a:t>Tramitación Legislativa (2009 a 2016) con participación femenina</a:t>
            </a:r>
          </a:p>
          <a:p>
            <a:pPr marL="457200" indent="-457200">
              <a:buClr>
                <a:srgbClr val="C86750"/>
              </a:buClr>
              <a:buFont typeface="Arial" panose="020B0604020202020204" pitchFamily="34" charset="0"/>
              <a:buChar char="•"/>
            </a:pPr>
            <a:r>
              <a:rPr lang="es-CL" sz="2200" dirty="0"/>
              <a:t>Participación en Cámara de Diputados</a:t>
            </a:r>
          </a:p>
          <a:p>
            <a:pPr marL="457200" indent="-457200">
              <a:buClr>
                <a:srgbClr val="C86750"/>
              </a:buClr>
              <a:buFont typeface="Arial" panose="020B0604020202020204" pitchFamily="34" charset="0"/>
              <a:buChar char="•"/>
            </a:pPr>
            <a:r>
              <a:rPr lang="es-CL" sz="2200" dirty="0"/>
              <a:t>Participación en Senado</a:t>
            </a:r>
          </a:p>
          <a:p>
            <a:pPr marL="457200" indent="-457200">
              <a:buClr>
                <a:srgbClr val="C86750"/>
              </a:buClr>
              <a:buFont typeface="Arial" panose="020B0604020202020204" pitchFamily="34" charset="0"/>
              <a:buChar char="•"/>
            </a:pPr>
            <a:r>
              <a:rPr lang="es-CL" sz="2200" dirty="0"/>
              <a:t>Participación en Sala</a:t>
            </a:r>
          </a:p>
          <a:p>
            <a:pPr marL="457200" indent="-457200">
              <a:buClr>
                <a:srgbClr val="C86750"/>
              </a:buClr>
              <a:buFont typeface="Arial" panose="020B0604020202020204" pitchFamily="34" charset="0"/>
              <a:buChar char="•"/>
            </a:pPr>
            <a:endParaRPr lang="es-CL" sz="2200" dirty="0"/>
          </a:p>
          <a:p>
            <a:pPr>
              <a:buClr>
                <a:srgbClr val="C86750"/>
              </a:buClr>
            </a:pPr>
            <a:endParaRPr lang="es-CL" sz="2200" dirty="0"/>
          </a:p>
          <a:p>
            <a:r>
              <a:rPr lang="es-CL" sz="2200" b="1" dirty="0">
                <a:solidFill>
                  <a:srgbClr val="C86750"/>
                </a:solidFill>
              </a:rPr>
              <a:t>4.- </a:t>
            </a:r>
            <a:r>
              <a:rPr lang="es-CL" sz="2200" dirty="0"/>
              <a:t>Consulta y Difusión del Proyecto de Ley en las regiones</a:t>
            </a:r>
          </a:p>
          <a:p>
            <a:endParaRPr lang="es-CL" sz="2800" dirty="0"/>
          </a:p>
        </p:txBody>
      </p:sp>
      <p:pic>
        <p:nvPicPr>
          <p:cNvPr id="9" name="Picture 3" descr="C:\Users\Glorias\Desktop\Fenapru 2014\Imag Fenapru\FENAPRU. OO.PP. SISS.Depto.Coop.04.Ago.14. 002.jpg">
            <a:extLst>
              <a:ext uri="{FF2B5EF4-FFF2-40B4-BE49-F238E27FC236}">
                <a16:creationId xmlns:a16="http://schemas.microsoft.com/office/drawing/2014/main" id="{52E338C7-C0D5-DE62-AFBA-3FB22DA071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177" y="974327"/>
            <a:ext cx="3608472" cy="27063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Glorias\Desktop\Fenapru 2014\imagenes reunion mesa tecnica y con sara y pia\REUNION FENAPRU. en el MOP. y ADIVA. 003.jpg">
            <a:extLst>
              <a:ext uri="{FF2B5EF4-FFF2-40B4-BE49-F238E27FC236}">
                <a16:creationId xmlns:a16="http://schemas.microsoft.com/office/drawing/2014/main" id="{8CFBDBEF-D063-A1EF-D204-737D97698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0485" y="2995600"/>
            <a:ext cx="3608472" cy="27063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66"/>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positivas PowerPoint_LATINOSAN.pptx" id="{ABEDD990-E443-41CA-9B83-56C33665FA86}" vid="{83BE819E-F21A-4AB5-82DA-662B0D89EE6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BFAA9E14BB484F8871E571C081F7CD" ma:contentTypeVersion="13" ma:contentTypeDescription="Create a new document." ma:contentTypeScope="" ma:versionID="1a00bb8135d45acb57634c11becd2ad1">
  <xsd:schema xmlns:xsd="http://www.w3.org/2001/XMLSchema" xmlns:xs="http://www.w3.org/2001/XMLSchema" xmlns:p="http://schemas.microsoft.com/office/2006/metadata/properties" xmlns:ns3="d1b79dd2-561c-4691-a6ff-bd6ab9643245" xmlns:ns4="7a4f8508-376c-4431-9e83-79342cb4e31d" targetNamespace="http://schemas.microsoft.com/office/2006/metadata/properties" ma:root="true" ma:fieldsID="2bf7d583f2818faf442a27c2d0263cb4" ns3:_="" ns4:_="">
    <xsd:import namespace="d1b79dd2-561c-4691-a6ff-bd6ab9643245"/>
    <xsd:import namespace="7a4f8508-376c-4431-9e83-79342cb4e3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79dd2-561c-4691-a6ff-bd6ab9643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f8508-376c-4431-9e83-79342cb4e3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73C734-E65C-46E5-A0DE-667EDB87A14B}">
  <ds:schemaRefs>
    <ds:schemaRef ds:uri="http://schemas.microsoft.com/sharepoint/v3/contenttype/forms"/>
  </ds:schemaRefs>
</ds:datastoreItem>
</file>

<file path=customXml/itemProps2.xml><?xml version="1.0" encoding="utf-8"?>
<ds:datastoreItem xmlns:ds="http://schemas.openxmlformats.org/officeDocument/2006/customXml" ds:itemID="{F23B7832-72E0-4B9F-9F53-94B7DDDF337E}">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90426B83-D3A5-45A6-ACF4-19C2B91A871E}">
  <ds:schemaRefs>
    <ds:schemaRef ds:uri="http://schemas.microsoft.com/office/2006/metadata/contentType"/>
    <ds:schemaRef ds:uri="http://schemas.microsoft.com/office/2006/metadata/properties/metaAttributes"/>
    <ds:schemaRef ds:uri="http://www.w3.org/2000/xmlns/"/>
    <ds:schemaRef ds:uri="http://www.w3.org/2001/XMLSchema"/>
    <ds:schemaRef ds:uri="d1b79dd2-561c-4691-a6ff-bd6ab9643245"/>
    <ds:schemaRef ds:uri="7a4f8508-376c-4431-9e83-79342cb4e31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Plantilla PowerPoint-VIConferenciaLATINOSAN</Template>
  <TotalTime>526</TotalTime>
  <Words>774</Words>
  <Application>Microsoft Office PowerPoint</Application>
  <PresentationFormat>Panorámica</PresentationFormat>
  <Paragraphs>106</Paragraphs>
  <Slides>16</Slides>
  <Notes>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72 Black</vt:lpstr>
      <vt:lpstr>Arial</vt:lpstr>
      <vt:lpstr>Calibri</vt:lpstr>
      <vt:lpstr>Calibri Light</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Incidiendo en Política Pública</vt:lpstr>
      <vt:lpstr>Acciones desarrolladas en la experiencia</vt:lpstr>
      <vt:lpstr>Acciones desarrolladas en la experiencia</vt:lpstr>
      <vt:lpstr>Principales logros</vt:lpstr>
      <vt:lpstr>Principales logros</vt:lpstr>
      <vt:lpstr>Principales logros</vt:lpstr>
      <vt:lpstr>Lecciones aprendidas</vt:lpstr>
      <vt:lpstr>Buenas prácticas para replicar</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Liset Revollo</dc:creator>
  <cp:lastModifiedBy>office365</cp:lastModifiedBy>
  <cp:revision>24</cp:revision>
  <cp:lastPrinted>2022-10-13T15:54:45Z</cp:lastPrinted>
  <dcterms:created xsi:type="dcterms:W3CDTF">2022-09-24T23:03:40Z</dcterms:created>
  <dcterms:modified xsi:type="dcterms:W3CDTF">2022-10-13T17:30:01Z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0x01010089BFAA9E14BB484F8871E571C081F7CD</vt:lpwstr>
  </property>
</Properties>
</file>