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9" r:id="rId5"/>
    <p:sldId id="263" r:id="rId6"/>
    <p:sldId id="260" r:id="rId7"/>
    <p:sldId id="261" r:id="rId8"/>
    <p:sldId id="267" r:id="rId9"/>
    <p:sldId id="271" r:id="rId10"/>
    <p:sldId id="275" r:id="rId11"/>
    <p:sldId id="274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CAC2"/>
    <a:srgbClr val="CF7B67"/>
    <a:srgbClr val="DEA496"/>
    <a:srgbClr val="C86750"/>
    <a:srgbClr val="CD745F"/>
    <a:srgbClr val="DBEDE9"/>
    <a:srgbClr val="13607B"/>
    <a:srgbClr val="1A6D8E"/>
    <a:srgbClr val="6BB4BF"/>
    <a:srgbClr val="196A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5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9FFB8-A791-4737-90E7-D97607172042}" type="doc">
      <dgm:prSet loTypeId="urn:microsoft.com/office/officeart/2008/layout/VerticalCurv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BO"/>
        </a:p>
      </dgm:t>
    </dgm:pt>
    <dgm:pt modelId="{C795DCBC-F2DC-4969-9B0E-FEDCF5278DEE}">
      <dgm:prSet phldrT="[Texto]"/>
      <dgm:spPr>
        <a:solidFill>
          <a:srgbClr val="C86750"/>
        </a:solidFill>
      </dgm:spPr>
      <dgm:t>
        <a:bodyPr/>
        <a:lstStyle/>
        <a:p>
          <a:r>
            <a:rPr lang="es-BO" dirty="0">
              <a:solidFill>
                <a:schemeClr val="bg1"/>
              </a:solidFill>
            </a:rPr>
            <a:t>Tramite</a:t>
          </a:r>
          <a:r>
            <a:rPr lang="es-BO" baseline="0" dirty="0">
              <a:solidFill>
                <a:schemeClr val="bg1"/>
              </a:solidFill>
            </a:rPr>
            <a:t> de personería jurídica.</a:t>
          </a:r>
          <a:endParaRPr lang="es-BO" dirty="0">
            <a:solidFill>
              <a:schemeClr val="bg1"/>
            </a:solidFill>
          </a:endParaRPr>
        </a:p>
      </dgm:t>
    </dgm:pt>
    <dgm:pt modelId="{01567957-504C-4B26-A250-E6223A877982}" type="parTrans" cxnId="{EEE24F47-91A2-4065-90E9-A300C463FBD3}">
      <dgm:prSet/>
      <dgm:spPr/>
      <dgm:t>
        <a:bodyPr/>
        <a:lstStyle/>
        <a:p>
          <a:endParaRPr lang="es-BO"/>
        </a:p>
      </dgm:t>
    </dgm:pt>
    <dgm:pt modelId="{98483C65-EEDE-4CA6-918E-71823C81DF37}" type="sibTrans" cxnId="{EEE24F47-91A2-4065-90E9-A300C463FBD3}">
      <dgm:prSet/>
      <dgm:spPr/>
      <dgm:t>
        <a:bodyPr/>
        <a:lstStyle/>
        <a:p>
          <a:endParaRPr lang="es-BO"/>
        </a:p>
      </dgm:t>
    </dgm:pt>
    <dgm:pt modelId="{C711E399-9480-4B0D-822F-483D52711454}">
      <dgm:prSet phldrT="[Texto]"/>
      <dgm:spPr>
        <a:solidFill>
          <a:srgbClr val="DEA496"/>
        </a:solidFill>
      </dgm:spPr>
      <dgm:t>
        <a:bodyPr/>
        <a:lstStyle/>
        <a:p>
          <a:r>
            <a:rPr lang="es-BO" dirty="0">
              <a:solidFill>
                <a:schemeClr val="tx1"/>
              </a:solidFill>
            </a:rPr>
            <a:t>Análisis y reflexión participativa.</a:t>
          </a:r>
        </a:p>
      </dgm:t>
    </dgm:pt>
    <dgm:pt modelId="{5E9A3639-C916-4A22-B136-F5CF568B97B9}" type="parTrans" cxnId="{3ACC3C81-4CFC-4BBD-9787-C2055C5104BC}">
      <dgm:prSet/>
      <dgm:spPr/>
      <dgm:t>
        <a:bodyPr/>
        <a:lstStyle/>
        <a:p>
          <a:endParaRPr lang="es-BO"/>
        </a:p>
      </dgm:t>
    </dgm:pt>
    <dgm:pt modelId="{327B6A69-222A-415A-8AA7-5A4CF4462B50}" type="sibTrans" cxnId="{3ACC3C81-4CFC-4BBD-9787-C2055C5104BC}">
      <dgm:prSet/>
      <dgm:spPr/>
      <dgm:t>
        <a:bodyPr/>
        <a:lstStyle/>
        <a:p>
          <a:endParaRPr lang="es-BO"/>
        </a:p>
      </dgm:t>
    </dgm:pt>
    <dgm:pt modelId="{D91D963D-475C-46BC-BE35-81B59BBD9FC1}">
      <dgm:prSet phldrT="[Texto]"/>
      <dgm:spPr>
        <a:solidFill>
          <a:srgbClr val="6BB4BF"/>
        </a:solidFill>
      </dgm:spPr>
      <dgm:t>
        <a:bodyPr/>
        <a:lstStyle/>
        <a:p>
          <a:r>
            <a:rPr lang="es-BO" dirty="0">
              <a:solidFill>
                <a:schemeClr val="tx1"/>
              </a:solidFill>
            </a:rPr>
            <a:t> Apoyo entre mujeres del sector para la participación en la LATINOSAN.</a:t>
          </a:r>
        </a:p>
      </dgm:t>
    </dgm:pt>
    <dgm:pt modelId="{F18129D4-3381-4798-A036-65A52F6DF3B3}" type="parTrans" cxnId="{C245A592-63A4-4DE2-A538-3C02DF1BDAA5}">
      <dgm:prSet/>
      <dgm:spPr/>
      <dgm:t>
        <a:bodyPr/>
        <a:lstStyle/>
        <a:p>
          <a:endParaRPr lang="es-BO"/>
        </a:p>
      </dgm:t>
    </dgm:pt>
    <dgm:pt modelId="{9C044B27-8566-4875-ABDE-816BFAC01D7B}" type="sibTrans" cxnId="{C245A592-63A4-4DE2-A538-3C02DF1BDAA5}">
      <dgm:prSet/>
      <dgm:spPr/>
      <dgm:t>
        <a:bodyPr/>
        <a:lstStyle/>
        <a:p>
          <a:endParaRPr lang="es-BO"/>
        </a:p>
      </dgm:t>
    </dgm:pt>
    <dgm:pt modelId="{AE97FA7C-347F-41C2-A83B-3B90F56F3432}">
      <dgm:prSet/>
      <dgm:spPr>
        <a:solidFill>
          <a:srgbClr val="DBEDE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BO" dirty="0">
              <a:solidFill>
                <a:schemeClr val="tx1"/>
              </a:solidFill>
            </a:rPr>
            <a:t>Participación e incidencia en las políticas del sector, aporte a las conclusiones del evento: Encuentro de Mujeres, Un Llamado a al Acción. </a:t>
          </a:r>
        </a:p>
      </dgm:t>
    </dgm:pt>
    <dgm:pt modelId="{DACB3943-EF6A-4718-95BD-6921E41C3B0F}" type="parTrans" cxnId="{0F727371-E27C-458F-AD01-6D3AA86B1821}">
      <dgm:prSet/>
      <dgm:spPr/>
      <dgm:t>
        <a:bodyPr/>
        <a:lstStyle/>
        <a:p>
          <a:endParaRPr lang="es-BO"/>
        </a:p>
      </dgm:t>
    </dgm:pt>
    <dgm:pt modelId="{A132865D-F2DA-4155-9E59-F4F8E56D0230}" type="sibTrans" cxnId="{0F727371-E27C-458F-AD01-6D3AA86B1821}">
      <dgm:prSet/>
      <dgm:spPr/>
      <dgm:t>
        <a:bodyPr/>
        <a:lstStyle/>
        <a:p>
          <a:endParaRPr lang="es-BO"/>
        </a:p>
      </dgm:t>
    </dgm:pt>
    <dgm:pt modelId="{1FC80511-7619-447A-8FEB-213AF6CC7F2B}" type="pres">
      <dgm:prSet presAssocID="{6D99FFB8-A791-4737-90E7-D97607172042}" presName="Name0" presStyleCnt="0">
        <dgm:presLayoutVars>
          <dgm:chMax val="7"/>
          <dgm:chPref val="7"/>
          <dgm:dir/>
        </dgm:presLayoutVars>
      </dgm:prSet>
      <dgm:spPr/>
    </dgm:pt>
    <dgm:pt modelId="{FC2E437C-13B1-4D0B-BC63-4A1BB4C908C2}" type="pres">
      <dgm:prSet presAssocID="{6D99FFB8-A791-4737-90E7-D97607172042}" presName="Name1" presStyleCnt="0"/>
      <dgm:spPr/>
    </dgm:pt>
    <dgm:pt modelId="{BC7F6AA2-4259-457C-AF74-C0BF5168DA98}" type="pres">
      <dgm:prSet presAssocID="{6D99FFB8-A791-4737-90E7-D97607172042}" presName="cycle" presStyleCnt="0"/>
      <dgm:spPr/>
    </dgm:pt>
    <dgm:pt modelId="{3BA2E2BE-CE1B-4C2F-B87E-2E438C8AC741}" type="pres">
      <dgm:prSet presAssocID="{6D99FFB8-A791-4737-90E7-D97607172042}" presName="srcNode" presStyleLbl="node1" presStyleIdx="0" presStyleCnt="4"/>
      <dgm:spPr/>
    </dgm:pt>
    <dgm:pt modelId="{A8A55DDA-725B-481A-9C4A-5FCCAFFEBBDB}" type="pres">
      <dgm:prSet presAssocID="{6D99FFB8-A791-4737-90E7-D97607172042}" presName="conn" presStyleLbl="parChTrans1D2" presStyleIdx="0" presStyleCnt="1"/>
      <dgm:spPr/>
    </dgm:pt>
    <dgm:pt modelId="{D41AD242-A6D8-4829-A5A5-C10F9E056B21}" type="pres">
      <dgm:prSet presAssocID="{6D99FFB8-A791-4737-90E7-D97607172042}" presName="extraNode" presStyleLbl="node1" presStyleIdx="0" presStyleCnt="4"/>
      <dgm:spPr/>
    </dgm:pt>
    <dgm:pt modelId="{79DA08BD-E02F-4B77-8F66-59A230393143}" type="pres">
      <dgm:prSet presAssocID="{6D99FFB8-A791-4737-90E7-D97607172042}" presName="dstNode" presStyleLbl="node1" presStyleIdx="0" presStyleCnt="4"/>
      <dgm:spPr/>
    </dgm:pt>
    <dgm:pt modelId="{59EDD99F-A751-49CA-8314-26BE72744AA3}" type="pres">
      <dgm:prSet presAssocID="{C795DCBC-F2DC-4969-9B0E-FEDCF5278DEE}" presName="text_1" presStyleLbl="node1" presStyleIdx="0" presStyleCnt="4">
        <dgm:presLayoutVars>
          <dgm:bulletEnabled val="1"/>
        </dgm:presLayoutVars>
      </dgm:prSet>
      <dgm:spPr/>
    </dgm:pt>
    <dgm:pt modelId="{0D400135-FFEE-4ADC-A35C-C51F05AC4AFD}" type="pres">
      <dgm:prSet presAssocID="{C795DCBC-F2DC-4969-9B0E-FEDCF5278DEE}" presName="accent_1" presStyleCnt="0"/>
      <dgm:spPr/>
    </dgm:pt>
    <dgm:pt modelId="{1CCAC6E7-8B91-429A-97B5-46CF8C5E95A1}" type="pres">
      <dgm:prSet presAssocID="{C795DCBC-F2DC-4969-9B0E-FEDCF5278DEE}" presName="accentRepeatNode" presStyleLbl="solidFgAcc1" presStyleIdx="0" presStyleCnt="4"/>
      <dgm:spPr/>
    </dgm:pt>
    <dgm:pt modelId="{761B536B-AEA2-4B2F-B2D0-C83C3054A0C9}" type="pres">
      <dgm:prSet presAssocID="{C711E399-9480-4B0D-822F-483D52711454}" presName="text_2" presStyleLbl="node1" presStyleIdx="1" presStyleCnt="4">
        <dgm:presLayoutVars>
          <dgm:bulletEnabled val="1"/>
        </dgm:presLayoutVars>
      </dgm:prSet>
      <dgm:spPr/>
    </dgm:pt>
    <dgm:pt modelId="{261BC4AE-ABDD-44E4-A47C-602B6D452A4C}" type="pres">
      <dgm:prSet presAssocID="{C711E399-9480-4B0D-822F-483D52711454}" presName="accent_2" presStyleCnt="0"/>
      <dgm:spPr/>
    </dgm:pt>
    <dgm:pt modelId="{38383C72-5935-4C96-81B8-41FF3499DF36}" type="pres">
      <dgm:prSet presAssocID="{C711E399-9480-4B0D-822F-483D52711454}" presName="accentRepeatNode" presStyleLbl="solidFgAcc1" presStyleIdx="1" presStyleCnt="4"/>
      <dgm:spPr/>
    </dgm:pt>
    <dgm:pt modelId="{6C943030-3CD7-46A7-B1E7-F078CE796F94}" type="pres">
      <dgm:prSet presAssocID="{D91D963D-475C-46BC-BE35-81B59BBD9FC1}" presName="text_3" presStyleLbl="node1" presStyleIdx="2" presStyleCnt="4" custLinFactNeighborX="-1708" custLinFactNeighborY="1737">
        <dgm:presLayoutVars>
          <dgm:bulletEnabled val="1"/>
        </dgm:presLayoutVars>
      </dgm:prSet>
      <dgm:spPr/>
    </dgm:pt>
    <dgm:pt modelId="{52F039FF-6E07-48EF-9020-711E0A98D20F}" type="pres">
      <dgm:prSet presAssocID="{D91D963D-475C-46BC-BE35-81B59BBD9FC1}" presName="accent_3" presStyleCnt="0"/>
      <dgm:spPr/>
    </dgm:pt>
    <dgm:pt modelId="{10BDC245-9179-4EEA-82CD-5F29FB2742A1}" type="pres">
      <dgm:prSet presAssocID="{D91D963D-475C-46BC-BE35-81B59BBD9FC1}" presName="accentRepeatNode" presStyleLbl="solidFgAcc1" presStyleIdx="2" presStyleCnt="4"/>
      <dgm:spPr/>
    </dgm:pt>
    <dgm:pt modelId="{DE60D06A-117A-4DF2-991E-476A3265B064}" type="pres">
      <dgm:prSet presAssocID="{AE97FA7C-347F-41C2-A83B-3B90F56F3432}" presName="text_4" presStyleLbl="node1" presStyleIdx="3" presStyleCnt="4">
        <dgm:presLayoutVars>
          <dgm:bulletEnabled val="1"/>
        </dgm:presLayoutVars>
      </dgm:prSet>
      <dgm:spPr/>
    </dgm:pt>
    <dgm:pt modelId="{2EC5AA00-B4A3-4EC7-A01B-84A3F179A48C}" type="pres">
      <dgm:prSet presAssocID="{AE97FA7C-347F-41C2-A83B-3B90F56F3432}" presName="accent_4" presStyleCnt="0"/>
      <dgm:spPr/>
    </dgm:pt>
    <dgm:pt modelId="{24A377E6-8EC0-46CA-8847-D4DF63E406AE}" type="pres">
      <dgm:prSet presAssocID="{AE97FA7C-347F-41C2-A83B-3B90F56F3432}" presName="accentRepeatNode" presStyleLbl="solidFgAcc1" presStyleIdx="3" presStyleCnt="4"/>
      <dgm:spPr/>
    </dgm:pt>
  </dgm:ptLst>
  <dgm:cxnLst>
    <dgm:cxn modelId="{1E4DB336-5FAC-46F6-8FA9-92135CA1D0F7}" type="presOf" srcId="{D91D963D-475C-46BC-BE35-81B59BBD9FC1}" destId="{6C943030-3CD7-46A7-B1E7-F078CE796F94}" srcOrd="0" destOrd="0" presId="urn:microsoft.com/office/officeart/2008/layout/VerticalCurvedList"/>
    <dgm:cxn modelId="{EEE24F47-91A2-4065-90E9-A300C463FBD3}" srcId="{6D99FFB8-A791-4737-90E7-D97607172042}" destId="{C795DCBC-F2DC-4969-9B0E-FEDCF5278DEE}" srcOrd="0" destOrd="0" parTransId="{01567957-504C-4B26-A250-E6223A877982}" sibTransId="{98483C65-EEDE-4CA6-918E-71823C81DF37}"/>
    <dgm:cxn modelId="{0F727371-E27C-458F-AD01-6D3AA86B1821}" srcId="{6D99FFB8-A791-4737-90E7-D97607172042}" destId="{AE97FA7C-347F-41C2-A83B-3B90F56F3432}" srcOrd="3" destOrd="0" parTransId="{DACB3943-EF6A-4718-95BD-6921E41C3B0F}" sibTransId="{A132865D-F2DA-4155-9E59-F4F8E56D0230}"/>
    <dgm:cxn modelId="{3ACC3C81-4CFC-4BBD-9787-C2055C5104BC}" srcId="{6D99FFB8-A791-4737-90E7-D97607172042}" destId="{C711E399-9480-4B0D-822F-483D52711454}" srcOrd="1" destOrd="0" parTransId="{5E9A3639-C916-4A22-B136-F5CF568B97B9}" sibTransId="{327B6A69-222A-415A-8AA7-5A4CF4462B50}"/>
    <dgm:cxn modelId="{DFFF6E84-6B5C-4A48-9036-D4D13343A782}" type="presOf" srcId="{AE97FA7C-347F-41C2-A83B-3B90F56F3432}" destId="{DE60D06A-117A-4DF2-991E-476A3265B064}" srcOrd="0" destOrd="0" presId="urn:microsoft.com/office/officeart/2008/layout/VerticalCurvedList"/>
    <dgm:cxn modelId="{C245A592-63A4-4DE2-A538-3C02DF1BDAA5}" srcId="{6D99FFB8-A791-4737-90E7-D97607172042}" destId="{D91D963D-475C-46BC-BE35-81B59BBD9FC1}" srcOrd="2" destOrd="0" parTransId="{F18129D4-3381-4798-A036-65A52F6DF3B3}" sibTransId="{9C044B27-8566-4875-ABDE-816BFAC01D7B}"/>
    <dgm:cxn modelId="{7132B597-FEEE-40C6-919D-44A913EC7C15}" type="presOf" srcId="{C711E399-9480-4B0D-822F-483D52711454}" destId="{761B536B-AEA2-4B2F-B2D0-C83C3054A0C9}" srcOrd="0" destOrd="0" presId="urn:microsoft.com/office/officeart/2008/layout/VerticalCurvedList"/>
    <dgm:cxn modelId="{2E754CC2-63D7-42E2-9D85-64C15C86073A}" type="presOf" srcId="{C795DCBC-F2DC-4969-9B0E-FEDCF5278DEE}" destId="{59EDD99F-A751-49CA-8314-26BE72744AA3}" srcOrd="0" destOrd="0" presId="urn:microsoft.com/office/officeart/2008/layout/VerticalCurvedList"/>
    <dgm:cxn modelId="{807328D8-8506-43FE-B943-C425C28E8AA9}" type="presOf" srcId="{98483C65-EEDE-4CA6-918E-71823C81DF37}" destId="{A8A55DDA-725B-481A-9C4A-5FCCAFFEBBDB}" srcOrd="0" destOrd="0" presId="urn:microsoft.com/office/officeart/2008/layout/VerticalCurvedList"/>
    <dgm:cxn modelId="{3A71B4E7-F0FC-40EE-AFB9-6EAB77E91789}" type="presOf" srcId="{6D99FFB8-A791-4737-90E7-D97607172042}" destId="{1FC80511-7619-447A-8FEB-213AF6CC7F2B}" srcOrd="0" destOrd="0" presId="urn:microsoft.com/office/officeart/2008/layout/VerticalCurvedList"/>
    <dgm:cxn modelId="{43ACAE9A-5DC7-499C-898E-B5819911B453}" type="presParOf" srcId="{1FC80511-7619-447A-8FEB-213AF6CC7F2B}" destId="{FC2E437C-13B1-4D0B-BC63-4A1BB4C908C2}" srcOrd="0" destOrd="0" presId="urn:microsoft.com/office/officeart/2008/layout/VerticalCurvedList"/>
    <dgm:cxn modelId="{62A621E7-4E94-4C13-8B4C-2249105487DE}" type="presParOf" srcId="{FC2E437C-13B1-4D0B-BC63-4A1BB4C908C2}" destId="{BC7F6AA2-4259-457C-AF74-C0BF5168DA98}" srcOrd="0" destOrd="0" presId="urn:microsoft.com/office/officeart/2008/layout/VerticalCurvedList"/>
    <dgm:cxn modelId="{D2873879-3598-47C4-9E56-8E55BA32BAD8}" type="presParOf" srcId="{BC7F6AA2-4259-457C-AF74-C0BF5168DA98}" destId="{3BA2E2BE-CE1B-4C2F-B87E-2E438C8AC741}" srcOrd="0" destOrd="0" presId="urn:microsoft.com/office/officeart/2008/layout/VerticalCurvedList"/>
    <dgm:cxn modelId="{C59C472C-2B8E-4CA5-9817-952994B5D7E5}" type="presParOf" srcId="{BC7F6AA2-4259-457C-AF74-C0BF5168DA98}" destId="{A8A55DDA-725B-481A-9C4A-5FCCAFFEBBDB}" srcOrd="1" destOrd="0" presId="urn:microsoft.com/office/officeart/2008/layout/VerticalCurvedList"/>
    <dgm:cxn modelId="{B8E229E9-BDE3-4FFD-8EA7-A63C8597A36C}" type="presParOf" srcId="{BC7F6AA2-4259-457C-AF74-C0BF5168DA98}" destId="{D41AD242-A6D8-4829-A5A5-C10F9E056B21}" srcOrd="2" destOrd="0" presId="urn:microsoft.com/office/officeart/2008/layout/VerticalCurvedList"/>
    <dgm:cxn modelId="{2DE1B538-4FD7-4D10-87D9-2FC2D3305E66}" type="presParOf" srcId="{BC7F6AA2-4259-457C-AF74-C0BF5168DA98}" destId="{79DA08BD-E02F-4B77-8F66-59A230393143}" srcOrd="3" destOrd="0" presId="urn:microsoft.com/office/officeart/2008/layout/VerticalCurvedList"/>
    <dgm:cxn modelId="{4B234168-7445-4D93-8020-FF9DD7153968}" type="presParOf" srcId="{FC2E437C-13B1-4D0B-BC63-4A1BB4C908C2}" destId="{59EDD99F-A751-49CA-8314-26BE72744AA3}" srcOrd="1" destOrd="0" presId="urn:microsoft.com/office/officeart/2008/layout/VerticalCurvedList"/>
    <dgm:cxn modelId="{622BB302-8869-40A6-AC0F-2EBEEA57AC4F}" type="presParOf" srcId="{FC2E437C-13B1-4D0B-BC63-4A1BB4C908C2}" destId="{0D400135-FFEE-4ADC-A35C-C51F05AC4AFD}" srcOrd="2" destOrd="0" presId="urn:microsoft.com/office/officeart/2008/layout/VerticalCurvedList"/>
    <dgm:cxn modelId="{2D1BA851-CBE3-418B-9864-4C74A81A0E33}" type="presParOf" srcId="{0D400135-FFEE-4ADC-A35C-C51F05AC4AFD}" destId="{1CCAC6E7-8B91-429A-97B5-46CF8C5E95A1}" srcOrd="0" destOrd="0" presId="urn:microsoft.com/office/officeart/2008/layout/VerticalCurvedList"/>
    <dgm:cxn modelId="{1FA3606F-2804-485B-B671-B3F34249568E}" type="presParOf" srcId="{FC2E437C-13B1-4D0B-BC63-4A1BB4C908C2}" destId="{761B536B-AEA2-4B2F-B2D0-C83C3054A0C9}" srcOrd="3" destOrd="0" presId="urn:microsoft.com/office/officeart/2008/layout/VerticalCurvedList"/>
    <dgm:cxn modelId="{42655BC6-481D-437B-8219-AEB16D0FA04E}" type="presParOf" srcId="{FC2E437C-13B1-4D0B-BC63-4A1BB4C908C2}" destId="{261BC4AE-ABDD-44E4-A47C-602B6D452A4C}" srcOrd="4" destOrd="0" presId="urn:microsoft.com/office/officeart/2008/layout/VerticalCurvedList"/>
    <dgm:cxn modelId="{F0BA0FD3-4F76-45E8-9369-CE567A7BAA07}" type="presParOf" srcId="{261BC4AE-ABDD-44E4-A47C-602B6D452A4C}" destId="{38383C72-5935-4C96-81B8-41FF3499DF36}" srcOrd="0" destOrd="0" presId="urn:microsoft.com/office/officeart/2008/layout/VerticalCurvedList"/>
    <dgm:cxn modelId="{288DCA08-6116-417F-8734-E7824B906057}" type="presParOf" srcId="{FC2E437C-13B1-4D0B-BC63-4A1BB4C908C2}" destId="{6C943030-3CD7-46A7-B1E7-F078CE796F94}" srcOrd="5" destOrd="0" presId="urn:microsoft.com/office/officeart/2008/layout/VerticalCurvedList"/>
    <dgm:cxn modelId="{4623C3FC-355C-4B01-BC29-7EB145ACF92C}" type="presParOf" srcId="{FC2E437C-13B1-4D0B-BC63-4A1BB4C908C2}" destId="{52F039FF-6E07-48EF-9020-711E0A98D20F}" srcOrd="6" destOrd="0" presId="urn:microsoft.com/office/officeart/2008/layout/VerticalCurvedList"/>
    <dgm:cxn modelId="{2F6E3E04-2088-4E81-AD43-4A0DB50FCBAF}" type="presParOf" srcId="{52F039FF-6E07-48EF-9020-711E0A98D20F}" destId="{10BDC245-9179-4EEA-82CD-5F29FB2742A1}" srcOrd="0" destOrd="0" presId="urn:microsoft.com/office/officeart/2008/layout/VerticalCurvedList"/>
    <dgm:cxn modelId="{55BC7C97-CCDF-4277-8BC5-A3FBB6722EC3}" type="presParOf" srcId="{FC2E437C-13B1-4D0B-BC63-4A1BB4C908C2}" destId="{DE60D06A-117A-4DF2-991E-476A3265B064}" srcOrd="7" destOrd="0" presId="urn:microsoft.com/office/officeart/2008/layout/VerticalCurvedList"/>
    <dgm:cxn modelId="{58167CF5-DCCA-4121-935D-384297289D9E}" type="presParOf" srcId="{FC2E437C-13B1-4D0B-BC63-4A1BB4C908C2}" destId="{2EC5AA00-B4A3-4EC7-A01B-84A3F179A48C}" srcOrd="8" destOrd="0" presId="urn:microsoft.com/office/officeart/2008/layout/VerticalCurvedList"/>
    <dgm:cxn modelId="{A005B4AE-540F-4EA6-897B-812DEC9AF39D}" type="presParOf" srcId="{2EC5AA00-B4A3-4EC7-A01B-84A3F179A48C}" destId="{24A377E6-8EC0-46CA-8847-D4DF63E406A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55DDA-725B-481A-9C4A-5FCCAFFEBBDB}">
      <dsp:nvSpPr>
        <dsp:cNvPr id="0" name=""/>
        <dsp:cNvSpPr/>
      </dsp:nvSpPr>
      <dsp:spPr>
        <a:xfrm>
          <a:off x="-5862361" y="-897181"/>
          <a:ext cx="6979138" cy="6979138"/>
        </a:xfrm>
        <a:prstGeom prst="blockArc">
          <a:avLst>
            <a:gd name="adj1" fmla="val 18900000"/>
            <a:gd name="adj2" fmla="val 2700000"/>
            <a:gd name="adj3" fmla="val 309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DD99F-A751-49CA-8314-26BE72744AA3}">
      <dsp:nvSpPr>
        <dsp:cNvPr id="0" name=""/>
        <dsp:cNvSpPr/>
      </dsp:nvSpPr>
      <dsp:spPr>
        <a:xfrm>
          <a:off x="584541" y="398605"/>
          <a:ext cx="10188370" cy="797625"/>
        </a:xfrm>
        <a:prstGeom prst="rect">
          <a:avLst/>
        </a:prstGeom>
        <a:solidFill>
          <a:srgbClr val="C867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311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400" kern="1200" dirty="0">
              <a:solidFill>
                <a:schemeClr val="bg1"/>
              </a:solidFill>
            </a:rPr>
            <a:t>Tramite</a:t>
          </a:r>
          <a:r>
            <a:rPr lang="es-BO" sz="2400" kern="1200" baseline="0" dirty="0">
              <a:solidFill>
                <a:schemeClr val="bg1"/>
              </a:solidFill>
            </a:rPr>
            <a:t> de personería jurídica.</a:t>
          </a:r>
          <a:endParaRPr lang="es-BO" sz="2400" kern="1200" dirty="0">
            <a:solidFill>
              <a:schemeClr val="bg1"/>
            </a:solidFill>
          </a:endParaRPr>
        </a:p>
      </dsp:txBody>
      <dsp:txXfrm>
        <a:off x="584541" y="398605"/>
        <a:ext cx="10188370" cy="797625"/>
      </dsp:txXfrm>
    </dsp:sp>
    <dsp:sp modelId="{1CCAC6E7-8B91-429A-97B5-46CF8C5E95A1}">
      <dsp:nvSpPr>
        <dsp:cNvPr id="0" name=""/>
        <dsp:cNvSpPr/>
      </dsp:nvSpPr>
      <dsp:spPr>
        <a:xfrm>
          <a:off x="86025" y="298902"/>
          <a:ext cx="997032" cy="9970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B536B-AEA2-4B2F-B2D0-C83C3054A0C9}">
      <dsp:nvSpPr>
        <dsp:cNvPr id="0" name=""/>
        <dsp:cNvSpPr/>
      </dsp:nvSpPr>
      <dsp:spPr>
        <a:xfrm>
          <a:off x="1041838" y="1595251"/>
          <a:ext cx="9731073" cy="797625"/>
        </a:xfrm>
        <a:prstGeom prst="rect">
          <a:avLst/>
        </a:prstGeom>
        <a:solidFill>
          <a:srgbClr val="DEA49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311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400" kern="1200" dirty="0">
              <a:solidFill>
                <a:schemeClr val="tx1"/>
              </a:solidFill>
            </a:rPr>
            <a:t>Análisis y reflexión participativa.</a:t>
          </a:r>
        </a:p>
      </dsp:txBody>
      <dsp:txXfrm>
        <a:off x="1041838" y="1595251"/>
        <a:ext cx="9731073" cy="797625"/>
      </dsp:txXfrm>
    </dsp:sp>
    <dsp:sp modelId="{38383C72-5935-4C96-81B8-41FF3499DF36}">
      <dsp:nvSpPr>
        <dsp:cNvPr id="0" name=""/>
        <dsp:cNvSpPr/>
      </dsp:nvSpPr>
      <dsp:spPr>
        <a:xfrm>
          <a:off x="543322" y="1495548"/>
          <a:ext cx="997032" cy="9970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43030-3CD7-46A7-B1E7-F078CE796F94}">
      <dsp:nvSpPr>
        <dsp:cNvPr id="0" name=""/>
        <dsp:cNvSpPr/>
      </dsp:nvSpPr>
      <dsp:spPr>
        <a:xfrm>
          <a:off x="875632" y="2805752"/>
          <a:ext cx="9731073" cy="797625"/>
        </a:xfrm>
        <a:prstGeom prst="rect">
          <a:avLst/>
        </a:prstGeom>
        <a:solidFill>
          <a:srgbClr val="6BB4B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311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400" kern="1200" dirty="0">
              <a:solidFill>
                <a:schemeClr val="tx1"/>
              </a:solidFill>
            </a:rPr>
            <a:t> Apoyo entre mujeres del sector para la participación en la LATINOSAN.</a:t>
          </a:r>
        </a:p>
      </dsp:txBody>
      <dsp:txXfrm>
        <a:off x="875632" y="2805752"/>
        <a:ext cx="9731073" cy="797625"/>
      </dsp:txXfrm>
    </dsp:sp>
    <dsp:sp modelId="{10BDC245-9179-4EEA-82CD-5F29FB2742A1}">
      <dsp:nvSpPr>
        <dsp:cNvPr id="0" name=""/>
        <dsp:cNvSpPr/>
      </dsp:nvSpPr>
      <dsp:spPr>
        <a:xfrm>
          <a:off x="543322" y="2692194"/>
          <a:ext cx="997032" cy="9970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0D06A-117A-4DF2-991E-476A3265B064}">
      <dsp:nvSpPr>
        <dsp:cNvPr id="0" name=""/>
        <dsp:cNvSpPr/>
      </dsp:nvSpPr>
      <dsp:spPr>
        <a:xfrm>
          <a:off x="584541" y="3988544"/>
          <a:ext cx="10188370" cy="797625"/>
        </a:xfrm>
        <a:prstGeom prst="rect">
          <a:avLst/>
        </a:prstGeom>
        <a:solidFill>
          <a:srgbClr val="DBEDE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311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400" kern="1200" dirty="0">
              <a:solidFill>
                <a:schemeClr val="tx1"/>
              </a:solidFill>
            </a:rPr>
            <a:t>Participación e incidencia en las políticas del sector, aporte a las conclusiones del evento: Encuentro de Mujeres, Un Llamado a al Acción. </a:t>
          </a:r>
        </a:p>
      </dsp:txBody>
      <dsp:txXfrm>
        <a:off x="584541" y="3988544"/>
        <a:ext cx="10188370" cy="797625"/>
      </dsp:txXfrm>
    </dsp:sp>
    <dsp:sp modelId="{24A377E6-8EC0-46CA-8847-D4DF63E406AE}">
      <dsp:nvSpPr>
        <dsp:cNvPr id="0" name=""/>
        <dsp:cNvSpPr/>
      </dsp:nvSpPr>
      <dsp:spPr>
        <a:xfrm>
          <a:off x="86025" y="3888841"/>
          <a:ext cx="997032" cy="9970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4D1A3-A3C6-497A-99A1-36DB706526A0}" type="datetimeFigureOut">
              <a:rPr lang="es-MX" smtClean="0"/>
              <a:t>13/10/2022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424F2-893D-42AE-9201-8B0DA48513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072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Esta dispositiva sirve como Pantalla inicial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8964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Esta dispositiva sirve como caratula principal de la presentación. Podrán cambiar la fotografía por una de su preferencia, ya sea vertical u horizontal.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7219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Diapositiva para Subtítulos Nivel 1, con presencia de fotografía y caja de texto. Si requieren la foto puede ser reemplazad por otra o por un gráfico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4914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Para presentación de gráficos, infografías y otros similares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2866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Sub diapositiva, con opción a incluir epígrafes, fotos verticales y texto complementario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2208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Sub diapositiva, con opción a incluir epígrafes, fotos verticales y texto complementario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8619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Sub diapositiva, con opción a incluir epígrafes, fotos verticales y texto complementario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474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Sub diapositiva, con opción a incluir epígrafes, fotos verticales y texto complementario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384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F7893-CD9E-1FD9-2E1E-28047CEA2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8E692A-0EA2-C93F-F95C-52DF78431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193EE3-7A86-5A30-9A84-1E7B6EF80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13/10/2022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38D207-CE2A-2D7D-FA12-4A8DCB220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D8F885-C802-8BCA-27DC-1E02A1CE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066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EFF284-077A-6A91-ECE4-C4EAD9649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DF0290-C6CB-47B4-A4C6-396EF2FD6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B48EDD-4464-4B4F-C92E-0C5280E3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13/10/2022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E94B75-5E7B-C80C-F32A-B93AC955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142509-9F51-C066-7096-1AE05316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868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AA7392-ECAF-829A-28A7-B917D9B0B6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55E2F2-2D74-168B-7E8B-FC2A2F2DF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DF4A6E-2A46-A1FD-B4AE-7EFAD40D4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13/10/2022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16BDB6-0625-193A-E834-9BE6CB94C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64F3FD-7F3D-7F17-46CA-F27C46805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308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B4A77-64EA-959B-CE7E-C49BC7E8C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43C51F-6DAA-CAB7-9F22-124E62512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A68C37-2D66-8381-1894-E33C5CFC8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13/10/2022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66AA66-7AF8-750A-BB14-8987F1AA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5A99AF-F0E9-EF36-8476-72A2C279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076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2D21A-5A44-587B-9DF8-572AB5B7A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4F17BE-1E33-53FA-273B-E1F65CC07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15822-39F0-4380-4062-45E3DC2E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13/10/2022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2D2B70-77A4-7003-640C-C2F42347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94BBFF-7EB4-008D-1939-14048089E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23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DC0F62-58A8-67CF-0E63-DC18C02B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13632E-D9D5-BC68-D518-36915123B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98FE89-3A8B-3B98-EAFE-7238A173B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959192-103A-9AB9-83A6-A492802A6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13/10/2022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3FAF07-AF7E-D76F-710C-E16D49C08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4B7B7E-E60E-D9D6-F665-B1134B0C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553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5C3DF-C584-4964-A5C6-AA2AEC6CC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44B72C-2351-9B8D-3745-5023A71A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3B3E67-10AA-BCEC-AD39-060B22771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C609BE1-4494-D066-223B-18D6B6B96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AE4DD98-A6F4-EA88-7402-71F479A5F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DDCA00-85BF-10B9-7F2F-B61BA83E1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13/10/2022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A73792-A8AB-F7C6-FAE0-E7E2319F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A32D668-A39A-8D01-DAC4-36E00E4B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216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28B33F-0DA2-0FED-B4A3-BC6B0783A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DAE0991-250E-B871-F012-CE35CC43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13/10/2022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7E03777-44E9-D581-7A7F-F71A2206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FEEFAD-87EB-54DE-3A07-8C0FD4A6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220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987B342-2711-11BF-0A01-4AE231F7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13/10/2022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C0C3C2-044E-0165-4BB0-29FDA21C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D907F1-98D0-191B-AAED-FCD5B8C4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604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A77B4-CDD0-24CF-02FE-4B30C040D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27534D-F291-6D20-E922-595011207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BCF604-9582-3355-0B5A-BE916D497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3D827F-0980-AF3A-2927-EFCAD491E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13/10/2022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EF9B06-BBFB-9333-3499-69D6E56E7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647D5D-BC90-B246-F80E-86E4432C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445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845159-28E0-0D2D-8733-569A3DBC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F4B0369-39D8-9324-3A53-69A3D9C3A2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1B4423A-6E30-1F21-3A55-70F077357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47A116-A7C8-AFA1-374C-986AAC79E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13/10/2022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F073CA-96AE-0FE1-7224-AEB910848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237D47-EA26-B813-56F1-334CD3F29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406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7F1F7F-0E1D-FCE6-6524-7C6926A0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387D9C-D602-6A0E-3980-0D652003B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B7F585-7E38-83E1-D05C-5ABCA05D1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84082-065E-4354-8A63-6EDF70C80D81}" type="datetimeFigureOut">
              <a:rPr lang="es-MX" smtClean="0"/>
              <a:t>13/10/2022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C68B9-CC15-B4A9-39CE-36EF57263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228FD-1124-2D5B-883F-A3AD2566F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831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7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13.png"/><Relationship Id="rId10" Type="http://schemas.microsoft.com/office/2007/relationships/diagramDrawing" Target="../diagrams/drawing1.xml"/><Relationship Id="rId4" Type="http://schemas.openxmlformats.org/officeDocument/2006/relationships/image" Target="../media/image11.jpe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8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22.jpeg"/><Relationship Id="rId4" Type="http://schemas.openxmlformats.org/officeDocument/2006/relationships/image" Target="../media/image11.jpe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22B6B17-2ED0-A23C-C6E4-81A5EEE014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12191238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3F4A59A-4570-783E-72E3-DD3E78138C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" y="0"/>
            <a:ext cx="12191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3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B4C50D00-9324-34CA-B619-D05B00F6E9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8792" y="5249180"/>
            <a:ext cx="12990135" cy="154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F782D8E-2AEF-D58A-CF49-D70500C6AC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6092" y="5598452"/>
            <a:ext cx="8087471" cy="125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F8B66BD-6438-E6D7-7FAE-C1A9DB0897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381" y="-3342"/>
            <a:ext cx="12192001" cy="112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E998C9E-2A68-7D13-CD79-7D89D396C0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602" y="3981399"/>
            <a:ext cx="12192001" cy="2877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A68C72D0-2F73-40C5-5A05-C0E9339E7798}"/>
              </a:ext>
            </a:extLst>
          </p:cNvPr>
          <p:cNvSpPr txBox="1"/>
          <p:nvPr/>
        </p:nvSpPr>
        <p:spPr>
          <a:xfrm>
            <a:off x="2026552" y="1644350"/>
            <a:ext cx="6505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spc="-300" dirty="0">
                <a:solidFill>
                  <a:srgbClr val="6BB4BF"/>
                </a:solidFill>
              </a:rPr>
              <a:t>ASOCIACIÓN DE MUJERES UNIDAS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D9BE2BF-DC55-CCBD-59A4-3CCCEFA4452F}"/>
              </a:ext>
            </a:extLst>
          </p:cNvPr>
          <p:cNvSpPr txBox="1"/>
          <p:nvPr/>
        </p:nvSpPr>
        <p:spPr>
          <a:xfrm>
            <a:off x="1111101" y="2199657"/>
            <a:ext cx="8336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165C78"/>
                </a:solidFill>
              </a:rPr>
              <a:t>POR EL AGUA Y EL SANEAMIENTO EN BOLIVIA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52" y="2841316"/>
            <a:ext cx="6830946" cy="3076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01BB430F-4926-2E5C-2E6E-A1DA3B1FB14B}"/>
              </a:ext>
            </a:extLst>
          </p:cNvPr>
          <p:cNvSpPr txBox="1"/>
          <p:nvPr/>
        </p:nvSpPr>
        <p:spPr>
          <a:xfrm>
            <a:off x="2950340" y="683931"/>
            <a:ext cx="8702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>
                <a:solidFill>
                  <a:srgbClr val="C86750"/>
                </a:solidFill>
              </a:rPr>
              <a:t>A.M.U.A.S.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CC1F483-3434-2B87-134F-C23E0D1AC7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780" y="5366381"/>
            <a:ext cx="2648335" cy="120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713" y="274898"/>
            <a:ext cx="2492804" cy="2492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6DE72D8-EB6D-E7F9-52E3-BF7ABE1986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7" y="3133704"/>
            <a:ext cx="2210144" cy="221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25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BE27B72-EB57-8B97-C63C-CB968B4FD6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CEE9E4"/>
              </a:clrFrom>
              <a:clrTo>
                <a:srgbClr val="CE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019902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875D45-FD5B-BE24-5E3E-25187BF192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106079"/>
              </a:clrFrom>
              <a:clrTo>
                <a:srgbClr val="10607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" y="-8411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FBB0CA9-67D6-A75B-A7DF-676FA8D59E1D}"/>
              </a:ext>
            </a:extLst>
          </p:cNvPr>
          <p:cNvSpPr txBox="1"/>
          <p:nvPr/>
        </p:nvSpPr>
        <p:spPr>
          <a:xfrm>
            <a:off x="7633730" y="630481"/>
            <a:ext cx="2919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4400" b="1" dirty="0">
                <a:solidFill>
                  <a:srgbClr val="C86750"/>
                </a:solidFill>
              </a:rPr>
              <a:t>A.M.U.A.S.</a:t>
            </a:r>
            <a:endParaRPr lang="es-MX" sz="4400" b="1" dirty="0">
              <a:solidFill>
                <a:srgbClr val="C86750"/>
              </a:solidFill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C45979E9-B65F-F945-F0E5-1B5BC38B36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872" y="5832613"/>
            <a:ext cx="1869513" cy="85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uadroTexto 1"/>
          <p:cNvSpPr txBox="1"/>
          <p:nvPr/>
        </p:nvSpPr>
        <p:spPr>
          <a:xfrm>
            <a:off x="6361368" y="1588985"/>
            <a:ext cx="52473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86750"/>
              </a:buClr>
              <a:buFont typeface="Wingdings" panose="05000000000000000000" pitchFamily="2" charset="2"/>
              <a:buChar char="v"/>
            </a:pPr>
            <a:r>
              <a:rPr lang="es-ES" dirty="0"/>
              <a:t>El desarrollo del Estudio Mujeres Líderes en el Sector de Agua y Saneamiento en Bolivia permitió la conexión de mujeres del sector.</a:t>
            </a:r>
          </a:p>
          <a:p>
            <a:pPr marL="285750" indent="-285750" algn="just">
              <a:buClr>
                <a:srgbClr val="C86750"/>
              </a:buClr>
              <a:buFont typeface="Wingdings" panose="05000000000000000000" pitchFamily="2" charset="2"/>
              <a:buChar char="v"/>
            </a:pPr>
            <a:endParaRPr lang="es-ES" dirty="0"/>
          </a:p>
          <a:p>
            <a:pPr marL="285750" indent="-285750" algn="just">
              <a:buClr>
                <a:srgbClr val="C86750"/>
              </a:buClr>
              <a:buFont typeface="Wingdings" panose="05000000000000000000" pitchFamily="2" charset="2"/>
              <a:buChar char="v"/>
            </a:pPr>
            <a:r>
              <a:rPr lang="es-ES" dirty="0"/>
              <a:t>Después del 1er encuentro, se realizaron reuniones de presentación y reflexión sobre los resultados del estudio que motivaron la conformación de la AMUAS.</a:t>
            </a:r>
          </a:p>
          <a:p>
            <a:pPr marL="285750" indent="-285750" algn="just">
              <a:buClr>
                <a:srgbClr val="C86750"/>
              </a:buClr>
              <a:buFont typeface="Wingdings" panose="05000000000000000000" pitchFamily="2" charset="2"/>
              <a:buChar char="v"/>
            </a:pPr>
            <a:endParaRPr lang="es-ES" dirty="0"/>
          </a:p>
          <a:p>
            <a:pPr marL="285750" indent="-285750" algn="just">
              <a:buClr>
                <a:srgbClr val="C86750"/>
              </a:buClr>
              <a:buFont typeface="Wingdings" panose="05000000000000000000" pitchFamily="2" charset="2"/>
              <a:buChar char="v"/>
            </a:pPr>
            <a:r>
              <a:rPr lang="es-ES" dirty="0"/>
              <a:t>Se desarrollaron reuniones virtuales y presenciales con el fin de encarar los retos identificados en el estudio.</a:t>
            </a:r>
          </a:p>
          <a:p>
            <a:pPr marL="285750" indent="-285750" algn="just">
              <a:buClr>
                <a:srgbClr val="C86750"/>
              </a:buClr>
              <a:buFont typeface="Wingdings" panose="05000000000000000000" pitchFamily="2" charset="2"/>
              <a:buChar char="v"/>
            </a:pPr>
            <a:endParaRPr lang="es-ES" dirty="0"/>
          </a:p>
          <a:p>
            <a:pPr marL="285750" indent="-285750">
              <a:buClr>
                <a:srgbClr val="C86750"/>
              </a:buClr>
              <a:buFont typeface="Wingdings" panose="05000000000000000000" pitchFamily="2" charset="2"/>
              <a:buChar char="v"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0C54179-17A5-AB3F-FEF2-C9898407C3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60793"/>
            <a:ext cx="6157375" cy="31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2892C3E0-2781-E745-4470-12066D2986AF}"/>
              </a:ext>
            </a:extLst>
          </p:cNvPr>
          <p:cNvSpPr/>
          <p:nvPr/>
        </p:nvSpPr>
        <p:spPr>
          <a:xfrm>
            <a:off x="-14148" y="325490"/>
            <a:ext cx="12192002" cy="119424"/>
          </a:xfrm>
          <a:prstGeom prst="rect">
            <a:avLst/>
          </a:prstGeom>
          <a:solidFill>
            <a:srgbClr val="C86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A40DC74-859F-D2D0-EB84-EC5CC588EBF0}"/>
              </a:ext>
            </a:extLst>
          </p:cNvPr>
          <p:cNvSpPr/>
          <p:nvPr/>
        </p:nvSpPr>
        <p:spPr>
          <a:xfrm>
            <a:off x="-14148" y="9927"/>
            <a:ext cx="12192002" cy="315563"/>
          </a:xfrm>
          <a:prstGeom prst="rect">
            <a:avLst/>
          </a:prstGeom>
          <a:solidFill>
            <a:srgbClr val="165C7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BE27B72-EB57-8B97-C63C-CB968B4FD6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CEE9E4"/>
              </a:clrFrom>
              <a:clrTo>
                <a:srgbClr val="CE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019902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2E0B9B5-21F4-1A69-0DAF-115C14082B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148" y="-57838"/>
            <a:ext cx="2855822" cy="1090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FBB0CA9-67D6-A75B-A7DF-676FA8D59E1D}"/>
              </a:ext>
            </a:extLst>
          </p:cNvPr>
          <p:cNvSpPr txBox="1"/>
          <p:nvPr/>
        </p:nvSpPr>
        <p:spPr>
          <a:xfrm>
            <a:off x="257407" y="65948"/>
            <a:ext cx="2453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600" b="1" dirty="0">
                <a:solidFill>
                  <a:srgbClr val="C86750"/>
                </a:solidFill>
              </a:rPr>
              <a:t>Objetivos</a:t>
            </a:r>
            <a:endParaRPr lang="es-MX" sz="3600" b="1" dirty="0">
              <a:solidFill>
                <a:srgbClr val="C86750"/>
              </a:solidFill>
            </a:endParaRPr>
          </a:p>
        </p:txBody>
      </p:sp>
      <p:sp>
        <p:nvSpPr>
          <p:cNvPr id="5" name="Franja diagonal 27">
            <a:extLst>
              <a:ext uri="{FF2B5EF4-FFF2-40B4-BE49-F238E27FC236}">
                <a16:creationId xmlns:a16="http://schemas.microsoft.com/office/drawing/2014/main" id="{8C454BB4-A809-C2B4-A489-97AA9293F1BC}"/>
              </a:ext>
            </a:extLst>
          </p:cNvPr>
          <p:cNvSpPr/>
          <p:nvPr/>
        </p:nvSpPr>
        <p:spPr>
          <a:xfrm rot="13488465">
            <a:off x="3834740" y="4476180"/>
            <a:ext cx="1338046" cy="1329098"/>
          </a:xfrm>
          <a:prstGeom prst="diagStripe">
            <a:avLst>
              <a:gd name="adj" fmla="val 38413"/>
            </a:avLst>
          </a:prstGeom>
          <a:solidFill>
            <a:srgbClr val="6BB4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>
              <a:solidFill>
                <a:schemeClr val="tx1"/>
              </a:solidFill>
            </a:endParaRPr>
          </a:p>
        </p:txBody>
      </p:sp>
      <p:sp>
        <p:nvSpPr>
          <p:cNvPr id="7" name="Franja diagonal 27">
            <a:extLst>
              <a:ext uri="{FF2B5EF4-FFF2-40B4-BE49-F238E27FC236}">
                <a16:creationId xmlns:a16="http://schemas.microsoft.com/office/drawing/2014/main" id="{E55FA26F-AE1D-FBB5-8F1D-A903157DD24D}"/>
              </a:ext>
            </a:extLst>
          </p:cNvPr>
          <p:cNvSpPr/>
          <p:nvPr/>
        </p:nvSpPr>
        <p:spPr>
          <a:xfrm rot="13488465">
            <a:off x="3770023" y="2513187"/>
            <a:ext cx="1350571" cy="1341541"/>
          </a:xfrm>
          <a:prstGeom prst="diagStripe">
            <a:avLst>
              <a:gd name="adj" fmla="val 38413"/>
            </a:avLst>
          </a:prstGeom>
          <a:solidFill>
            <a:srgbClr val="C86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9" name="Franja diagonal 27">
            <a:extLst>
              <a:ext uri="{FF2B5EF4-FFF2-40B4-BE49-F238E27FC236}">
                <a16:creationId xmlns:a16="http://schemas.microsoft.com/office/drawing/2014/main" id="{9A706A97-562B-FE79-F010-360FF73D470A}"/>
              </a:ext>
            </a:extLst>
          </p:cNvPr>
          <p:cNvSpPr/>
          <p:nvPr/>
        </p:nvSpPr>
        <p:spPr>
          <a:xfrm rot="13488465">
            <a:off x="3732459" y="575712"/>
            <a:ext cx="1381180" cy="1373900"/>
          </a:xfrm>
          <a:prstGeom prst="diagStripe">
            <a:avLst>
              <a:gd name="adj" fmla="val 38413"/>
            </a:avLst>
          </a:prstGeom>
          <a:solidFill>
            <a:srgbClr val="165C7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cxnSp>
        <p:nvCxnSpPr>
          <p:cNvPr id="10" name="Conector recto 30">
            <a:extLst>
              <a:ext uri="{FF2B5EF4-FFF2-40B4-BE49-F238E27FC236}">
                <a16:creationId xmlns:a16="http://schemas.microsoft.com/office/drawing/2014/main" id="{F03B0C27-6FAD-6C7A-B987-8256C27F22BE}"/>
              </a:ext>
            </a:extLst>
          </p:cNvPr>
          <p:cNvCxnSpPr/>
          <p:nvPr/>
        </p:nvCxnSpPr>
        <p:spPr>
          <a:xfrm>
            <a:off x="3125493" y="970551"/>
            <a:ext cx="1006542" cy="98587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31">
            <a:extLst>
              <a:ext uri="{FF2B5EF4-FFF2-40B4-BE49-F238E27FC236}">
                <a16:creationId xmlns:a16="http://schemas.microsoft.com/office/drawing/2014/main" id="{84AC669B-E2CB-5B53-C983-D53DC7565A5A}"/>
              </a:ext>
            </a:extLst>
          </p:cNvPr>
          <p:cNvCxnSpPr/>
          <p:nvPr/>
        </p:nvCxnSpPr>
        <p:spPr>
          <a:xfrm>
            <a:off x="3098897" y="2787797"/>
            <a:ext cx="1216098" cy="120982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34">
            <a:extLst>
              <a:ext uri="{FF2B5EF4-FFF2-40B4-BE49-F238E27FC236}">
                <a16:creationId xmlns:a16="http://schemas.microsoft.com/office/drawing/2014/main" id="{380B60FB-0EC2-9FE7-3E34-A40D13650FDF}"/>
              </a:ext>
            </a:extLst>
          </p:cNvPr>
          <p:cNvSpPr txBox="1"/>
          <p:nvPr/>
        </p:nvSpPr>
        <p:spPr>
          <a:xfrm>
            <a:off x="3760319" y="1315508"/>
            <a:ext cx="125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13" name="CuadroTexto 35">
            <a:extLst>
              <a:ext uri="{FF2B5EF4-FFF2-40B4-BE49-F238E27FC236}">
                <a16:creationId xmlns:a16="http://schemas.microsoft.com/office/drawing/2014/main" id="{DD330AE2-12E7-5D46-4E17-75B284639A9E}"/>
              </a:ext>
            </a:extLst>
          </p:cNvPr>
          <p:cNvSpPr txBox="1"/>
          <p:nvPr/>
        </p:nvSpPr>
        <p:spPr>
          <a:xfrm>
            <a:off x="3493499" y="3241699"/>
            <a:ext cx="1903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600" b="1" dirty="0"/>
              <a:t>LINEAMIENTOS</a:t>
            </a:r>
          </a:p>
        </p:txBody>
      </p:sp>
      <p:sp>
        <p:nvSpPr>
          <p:cNvPr id="14" name="Conector 38">
            <a:extLst>
              <a:ext uri="{FF2B5EF4-FFF2-40B4-BE49-F238E27FC236}">
                <a16:creationId xmlns:a16="http://schemas.microsoft.com/office/drawing/2014/main" id="{EA6C447A-4769-1C79-088C-94E6C1CE75B0}"/>
              </a:ext>
            </a:extLst>
          </p:cNvPr>
          <p:cNvSpPr/>
          <p:nvPr/>
        </p:nvSpPr>
        <p:spPr>
          <a:xfrm>
            <a:off x="4200950" y="3868109"/>
            <a:ext cx="215882" cy="195354"/>
          </a:xfrm>
          <a:prstGeom prst="flowChartConnector">
            <a:avLst/>
          </a:prstGeom>
          <a:solidFill>
            <a:srgbClr val="C86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6" name="Conector 39">
            <a:extLst>
              <a:ext uri="{FF2B5EF4-FFF2-40B4-BE49-F238E27FC236}">
                <a16:creationId xmlns:a16="http://schemas.microsoft.com/office/drawing/2014/main" id="{F4D4F45B-844A-3D21-D458-209F164B21D0}"/>
              </a:ext>
            </a:extLst>
          </p:cNvPr>
          <p:cNvSpPr/>
          <p:nvPr/>
        </p:nvSpPr>
        <p:spPr>
          <a:xfrm>
            <a:off x="4082438" y="1941154"/>
            <a:ext cx="183424" cy="175698"/>
          </a:xfrm>
          <a:prstGeom prst="flowChartConnector">
            <a:avLst/>
          </a:prstGeom>
          <a:solidFill>
            <a:srgbClr val="165C7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8" name="CuadroTexto 46">
            <a:extLst>
              <a:ext uri="{FF2B5EF4-FFF2-40B4-BE49-F238E27FC236}">
                <a16:creationId xmlns:a16="http://schemas.microsoft.com/office/drawing/2014/main" id="{E8FB0021-A15B-0780-C0BA-FBB418FE46CF}"/>
              </a:ext>
            </a:extLst>
          </p:cNvPr>
          <p:cNvSpPr txBox="1"/>
          <p:nvPr/>
        </p:nvSpPr>
        <p:spPr>
          <a:xfrm>
            <a:off x="5491843" y="996609"/>
            <a:ext cx="6544814" cy="132343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Fortalecer el protagónico de la mujer en el sector de agua y saneamiento en Bolivia, a través de espacios de capacitación, promoción de valores de equidad de género, investigación e incidencia en las políticas públicas.</a:t>
            </a:r>
          </a:p>
        </p:txBody>
      </p:sp>
      <p:sp>
        <p:nvSpPr>
          <p:cNvPr id="19" name="CuadroTexto 47">
            <a:extLst>
              <a:ext uri="{FF2B5EF4-FFF2-40B4-BE49-F238E27FC236}">
                <a16:creationId xmlns:a16="http://schemas.microsoft.com/office/drawing/2014/main" id="{4C7074A1-F40E-72ED-306B-595D6F42088A}"/>
              </a:ext>
            </a:extLst>
          </p:cNvPr>
          <p:cNvSpPr txBox="1"/>
          <p:nvPr/>
        </p:nvSpPr>
        <p:spPr>
          <a:xfrm>
            <a:off x="5520985" y="4715465"/>
            <a:ext cx="6520959" cy="163121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BO" sz="2000" dirty="0"/>
              <a:t>9 Departamentos de Bolivia</a:t>
            </a:r>
          </a:p>
          <a:p>
            <a:pPr algn="just"/>
            <a:r>
              <a:rPr lang="es-BO" sz="2000" dirty="0"/>
              <a:t>Mujeres de EPSA</a:t>
            </a:r>
          </a:p>
          <a:p>
            <a:pPr algn="just"/>
            <a:r>
              <a:rPr lang="es-BO" sz="2000" dirty="0"/>
              <a:t>Mujeres de entidades locales</a:t>
            </a:r>
          </a:p>
          <a:p>
            <a:pPr algn="just"/>
            <a:r>
              <a:rPr lang="es-BO" sz="2000" dirty="0"/>
              <a:t>Mujeres de entidades nacionales</a:t>
            </a:r>
          </a:p>
          <a:p>
            <a:pPr algn="just"/>
            <a:r>
              <a:rPr lang="es-BO" sz="2000" dirty="0"/>
              <a:t>Mujeres independientes</a:t>
            </a:r>
            <a:endParaRPr lang="es-ES" sz="2000" dirty="0"/>
          </a:p>
        </p:txBody>
      </p:sp>
      <p:cxnSp>
        <p:nvCxnSpPr>
          <p:cNvPr id="20" name="Conector recto 31">
            <a:extLst>
              <a:ext uri="{FF2B5EF4-FFF2-40B4-BE49-F238E27FC236}">
                <a16:creationId xmlns:a16="http://schemas.microsoft.com/office/drawing/2014/main" id="{C59CBAD7-9670-FE36-C028-77BB9F1AF196}"/>
              </a:ext>
            </a:extLst>
          </p:cNvPr>
          <p:cNvCxnSpPr/>
          <p:nvPr/>
        </p:nvCxnSpPr>
        <p:spPr>
          <a:xfrm>
            <a:off x="3139322" y="4716198"/>
            <a:ext cx="1216098" cy="120982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35">
            <a:extLst>
              <a:ext uri="{FF2B5EF4-FFF2-40B4-BE49-F238E27FC236}">
                <a16:creationId xmlns:a16="http://schemas.microsoft.com/office/drawing/2014/main" id="{2351D2D8-8B94-162E-A826-AE33A3880DFD}"/>
              </a:ext>
            </a:extLst>
          </p:cNvPr>
          <p:cNvSpPr txBox="1"/>
          <p:nvPr/>
        </p:nvSpPr>
        <p:spPr>
          <a:xfrm>
            <a:off x="3615062" y="5145658"/>
            <a:ext cx="1831686" cy="338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1600" b="1"/>
            </a:lvl1pPr>
          </a:lstStyle>
          <a:p>
            <a:r>
              <a:rPr lang="es-ES" dirty="0"/>
              <a:t>ALCANCES</a:t>
            </a:r>
          </a:p>
        </p:txBody>
      </p:sp>
      <p:sp>
        <p:nvSpPr>
          <p:cNvPr id="25" name="Conector 38">
            <a:extLst>
              <a:ext uri="{FF2B5EF4-FFF2-40B4-BE49-F238E27FC236}">
                <a16:creationId xmlns:a16="http://schemas.microsoft.com/office/drawing/2014/main" id="{8B46F96D-E92E-917F-5F8A-B175AC0024B2}"/>
              </a:ext>
            </a:extLst>
          </p:cNvPr>
          <p:cNvSpPr/>
          <p:nvPr/>
        </p:nvSpPr>
        <p:spPr>
          <a:xfrm>
            <a:off x="4315023" y="5870075"/>
            <a:ext cx="215882" cy="195354"/>
          </a:xfrm>
          <a:prstGeom prst="flowChartConnector">
            <a:avLst/>
          </a:prstGeom>
          <a:solidFill>
            <a:srgbClr val="6BB4BF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26" name="CuadroTexto 47">
            <a:extLst>
              <a:ext uri="{FF2B5EF4-FFF2-40B4-BE49-F238E27FC236}">
                <a16:creationId xmlns:a16="http://schemas.microsoft.com/office/drawing/2014/main" id="{B9C12379-5BC6-3849-7469-A8B61159E7F6}"/>
              </a:ext>
            </a:extLst>
          </p:cNvPr>
          <p:cNvSpPr txBox="1"/>
          <p:nvPr/>
        </p:nvSpPr>
        <p:spPr>
          <a:xfrm>
            <a:off x="5520985" y="2555925"/>
            <a:ext cx="6544813" cy="188769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es-BO" dirty="0"/>
              <a:t>Espacios de análisis y reflexión.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es-BO" dirty="0"/>
              <a:t>Promover alianzas estratégicas con otras redes y organizaciones.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es-BO" dirty="0"/>
              <a:t>Generar propuestas para el desarrollo del sector con equidad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es-BO" dirty="0"/>
              <a:t>Generación de programas de formación y capacitación continúa.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es-BO" dirty="0"/>
              <a:t>Sensibilización y difusión de información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644513" y="2458057"/>
            <a:ext cx="6006890" cy="27031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EC72FD19-DD9A-42BD-F917-CE24AC3A0A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280" y="5848661"/>
            <a:ext cx="1869513" cy="85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5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2729E11-48FF-3F71-9D7E-70542A6CA5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824" y="-299574"/>
            <a:ext cx="7073664" cy="161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BE27B72-EB57-8B97-C63C-CB968B4FD6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CEE9E4"/>
              </a:clrFrom>
              <a:clrTo>
                <a:srgbClr val="CE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019902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C45979E9-B65F-F945-F0E5-1B5BC38B36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872" y="5832613"/>
            <a:ext cx="1869513" cy="85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2FB77190-D76A-63AD-8868-E4C4D2D57E28}"/>
              </a:ext>
            </a:extLst>
          </p:cNvPr>
          <p:cNvSpPr txBox="1"/>
          <p:nvPr/>
        </p:nvSpPr>
        <p:spPr>
          <a:xfrm>
            <a:off x="970137" y="219919"/>
            <a:ext cx="2261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i="1" dirty="0">
                <a:solidFill>
                  <a:schemeClr val="bg1"/>
                </a:solidFill>
                <a:latin typeface="AktivGrotesk-Thin" panose="020B0403020202020204" pitchFamily="34" charset="0"/>
              </a:rPr>
              <a:t>Avances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58CED62-C8B7-89C9-D0A7-0D4F790EA2A1}"/>
              </a:ext>
            </a:extLst>
          </p:cNvPr>
          <p:cNvSpPr txBox="1"/>
          <p:nvPr/>
        </p:nvSpPr>
        <p:spPr>
          <a:xfrm>
            <a:off x="0" y="-477815"/>
            <a:ext cx="97013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BO" sz="13800" dirty="0">
                <a:solidFill>
                  <a:srgbClr val="C867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s-MX" sz="1200" dirty="0">
              <a:solidFill>
                <a:srgbClr val="C867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Marcador de contenido 3">
            <a:extLst>
              <a:ext uri="{FF2B5EF4-FFF2-40B4-BE49-F238E27FC236}">
                <a16:creationId xmlns:a16="http://schemas.microsoft.com/office/drawing/2014/main" id="{19CF17F2-23DE-18BD-5F53-FBFEECA407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598981"/>
              </p:ext>
            </p:extLst>
          </p:nvPr>
        </p:nvGraphicFramePr>
        <p:xfrm>
          <a:off x="642585" y="1099362"/>
          <a:ext cx="10845800" cy="518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15351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2729E11-48FF-3F71-9D7E-70542A6CA5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283" y="-575676"/>
            <a:ext cx="6959364" cy="2363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BE27B72-EB57-8B97-C63C-CB968B4FD6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CEE9E4"/>
              </a:clrFrom>
              <a:clrTo>
                <a:srgbClr val="CE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019902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2FB77190-D76A-63AD-8868-E4C4D2D57E28}"/>
              </a:ext>
            </a:extLst>
          </p:cNvPr>
          <p:cNvSpPr txBox="1"/>
          <p:nvPr/>
        </p:nvSpPr>
        <p:spPr>
          <a:xfrm>
            <a:off x="847020" y="196244"/>
            <a:ext cx="5767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i="1" dirty="0">
                <a:solidFill>
                  <a:schemeClr val="bg1"/>
                </a:solidFill>
                <a:latin typeface="AktivGrotesk-Thin" panose="020B0403020202020204" pitchFamily="34" charset="0"/>
              </a:rPr>
              <a:t>Preparación de nuestra participación en la LATINOSAN</a:t>
            </a:r>
            <a:endParaRPr lang="es-MX" sz="2800" i="1" dirty="0">
              <a:solidFill>
                <a:schemeClr val="bg1"/>
              </a:solidFill>
              <a:latin typeface="AktivGrotesk-Thin" panose="020B0403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647" y="1625030"/>
            <a:ext cx="3391875" cy="433726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8B84827-4447-8241-0A0D-A63A5F5680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15" y="1625030"/>
            <a:ext cx="4651393" cy="4651393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C45979E9-B65F-F945-F0E5-1B5BC38B36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5398095"/>
            <a:ext cx="2822687" cy="1286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043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2729E11-48FF-3F71-9D7E-70542A6CA5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824" y="-625407"/>
            <a:ext cx="6959364" cy="2363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BE27B72-EB57-8B97-C63C-CB968B4FD6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CEE9E4"/>
              </a:clrFrom>
              <a:clrTo>
                <a:srgbClr val="CE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019902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C45979E9-B65F-F945-F0E5-1B5BC38B36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872" y="5832613"/>
            <a:ext cx="1869513" cy="85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2FB77190-D76A-63AD-8868-E4C4D2D57E28}"/>
              </a:ext>
            </a:extLst>
          </p:cNvPr>
          <p:cNvSpPr txBox="1"/>
          <p:nvPr/>
        </p:nvSpPr>
        <p:spPr>
          <a:xfrm>
            <a:off x="1029900" y="294774"/>
            <a:ext cx="576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i="1" dirty="0">
                <a:solidFill>
                  <a:schemeClr val="bg1"/>
                </a:solidFill>
                <a:latin typeface="AktivGrotesk-Thin" panose="020B0403020202020204" pitchFamily="34" charset="0"/>
              </a:rPr>
              <a:t>Evento en Santa Cruz</a:t>
            </a:r>
            <a:endParaRPr lang="es-MX" sz="2800" i="1" dirty="0">
              <a:solidFill>
                <a:schemeClr val="bg1"/>
              </a:solidFill>
              <a:latin typeface="AktivGrotesk-Thin" panose="020B0403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79" y="1555699"/>
            <a:ext cx="6813877" cy="41362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2500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2729E11-48FF-3F71-9D7E-70542A6CA5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824" y="-356625"/>
            <a:ext cx="6959364" cy="1660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BE27B72-EB57-8B97-C63C-CB968B4FD6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CEE9E4"/>
              </a:clrFrom>
              <a:clrTo>
                <a:srgbClr val="CE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019902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C45979E9-B65F-F945-F0E5-1B5BC38B36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872" y="5832613"/>
            <a:ext cx="1869513" cy="85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2FB77190-D76A-63AD-8868-E4C4D2D57E28}"/>
              </a:ext>
            </a:extLst>
          </p:cNvPr>
          <p:cNvSpPr txBox="1"/>
          <p:nvPr/>
        </p:nvSpPr>
        <p:spPr>
          <a:xfrm>
            <a:off x="643299" y="332252"/>
            <a:ext cx="6571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i="1" dirty="0">
                <a:solidFill>
                  <a:schemeClr val="bg1"/>
                </a:solidFill>
                <a:latin typeface="AktivGrotesk-Thin" panose="020B0403020202020204" pitchFamily="34" charset="0"/>
              </a:rPr>
              <a:t>Evento en Cochabamba</a:t>
            </a:r>
            <a:endParaRPr lang="es-MX" sz="2800" i="1" dirty="0">
              <a:solidFill>
                <a:schemeClr val="bg1"/>
              </a:solidFill>
              <a:latin typeface="AktivGrotesk-Thin" panose="020B0403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58CED62-C8B7-89C9-D0A7-0D4F790EA2A1}"/>
              </a:ext>
            </a:extLst>
          </p:cNvPr>
          <p:cNvSpPr txBox="1"/>
          <p:nvPr/>
        </p:nvSpPr>
        <p:spPr>
          <a:xfrm>
            <a:off x="0" y="-477815"/>
            <a:ext cx="97013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BO" sz="13800" dirty="0">
                <a:solidFill>
                  <a:srgbClr val="C867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s-MX" sz="1200" dirty="0">
              <a:solidFill>
                <a:srgbClr val="C867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37" y="3638296"/>
            <a:ext cx="3319101" cy="24831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540" y="881400"/>
            <a:ext cx="3466595" cy="25934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5" y="1304371"/>
            <a:ext cx="4750748" cy="35754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0712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9F8B66BD-6438-E6D7-7FAE-C1A9DB0897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1535" y="5731718"/>
            <a:ext cx="12192001" cy="112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F8B30B09-6351-CE9D-94A0-F6D47BCDA340}"/>
              </a:ext>
            </a:extLst>
          </p:cNvPr>
          <p:cNvSpPr/>
          <p:nvPr/>
        </p:nvSpPr>
        <p:spPr>
          <a:xfrm>
            <a:off x="5565913" y="2324370"/>
            <a:ext cx="6626087" cy="2108223"/>
          </a:xfrm>
          <a:prstGeom prst="rect">
            <a:avLst/>
          </a:prstGeom>
          <a:solidFill>
            <a:srgbClr val="165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F23B026-5DDB-DC18-EA37-4CBBFDB43A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061" y="5341566"/>
            <a:ext cx="2782603" cy="1268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4CA2535A-C39C-E863-AEF2-B9CA05B33282}"/>
              </a:ext>
            </a:extLst>
          </p:cNvPr>
          <p:cNvSpPr/>
          <p:nvPr/>
        </p:nvSpPr>
        <p:spPr>
          <a:xfrm>
            <a:off x="5016318" y="2447457"/>
            <a:ext cx="847852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0" cap="none" spc="0" dirty="0">
                <a:ln w="0"/>
                <a:solidFill>
                  <a:srgbClr val="1A6D8E"/>
                </a:solidFill>
                <a:effectLst>
                  <a:reflection blurRad="6350" stA="53000" endA="300" endPos="35500" dir="5400000" sy="-90000" algn="bl" rotWithShape="0"/>
                </a:effectLst>
              </a:rPr>
              <a:t>GRACIAS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4A2A794-0386-5806-32FF-F190522604E3}"/>
              </a:ext>
            </a:extLst>
          </p:cNvPr>
          <p:cNvSpPr txBox="1"/>
          <p:nvPr/>
        </p:nvSpPr>
        <p:spPr>
          <a:xfrm>
            <a:off x="8624675" y="3263053"/>
            <a:ext cx="72498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6600" spc="-150" dirty="0">
                <a:solidFill>
                  <a:schemeClr val="bg1"/>
                </a:solidFill>
              </a:rPr>
              <a:t>GRACIAS!</a:t>
            </a:r>
            <a:endParaRPr lang="es-MX" sz="6600" b="1" spc="-15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BF86194-11A7-57ED-EA9A-CA654832C5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2"/>
          <a:stretch/>
        </p:blipFill>
        <p:spPr>
          <a:xfrm>
            <a:off x="-11535" y="2324370"/>
            <a:ext cx="6726968" cy="213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117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positivas PowerPoint_LATINOSAN.pptx" id="{ABEDD990-E443-41CA-9B83-56C33665FA86}" vid="{83BE819E-F21A-4AB5-82DA-662B0D89EE6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BFAA9E14BB484F8871E571C081F7CD" ma:contentTypeVersion="13" ma:contentTypeDescription="Create a new document." ma:contentTypeScope="" ma:versionID="1a00bb8135d45acb57634c11becd2ad1">
  <xsd:schema xmlns:xsd="http://www.w3.org/2001/XMLSchema" xmlns:xs="http://www.w3.org/2001/XMLSchema" xmlns:p="http://schemas.microsoft.com/office/2006/metadata/properties" xmlns:ns3="d1b79dd2-561c-4691-a6ff-bd6ab9643245" xmlns:ns4="7a4f8508-376c-4431-9e83-79342cb4e31d" targetNamespace="http://schemas.microsoft.com/office/2006/metadata/properties" ma:root="true" ma:fieldsID="2bf7d583f2818faf442a27c2d0263cb4" ns3:_="" ns4:_="">
    <xsd:import namespace="d1b79dd2-561c-4691-a6ff-bd6ab9643245"/>
    <xsd:import namespace="7a4f8508-376c-4431-9e83-79342cb4e31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79dd2-561c-4691-a6ff-bd6ab96432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f8508-376c-4431-9e83-79342cb4e31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3B7832-72E0-4B9F-9F53-94B7DDDF337E}">
  <ds:schemaRefs>
    <ds:schemaRef ds:uri="7a4f8508-376c-4431-9e83-79342cb4e31d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d1b79dd2-561c-4691-a6ff-bd6ab9643245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0426B83-D3A5-45A6-ACF4-19C2B91A871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1b79dd2-561c-4691-a6ff-bd6ab9643245"/>
    <ds:schemaRef ds:uri="7a4f8508-376c-4431-9e83-79342cb4e31d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73C734-E65C-46E5-A0DE-667EDB87A1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 PowerPoint-VIConferenciaLATINOSAN</Template>
  <TotalTime>562</TotalTime>
  <Words>398</Words>
  <Application>Microsoft Office PowerPoint</Application>
  <PresentationFormat>Panorámica</PresentationFormat>
  <Paragraphs>52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AktivGrotesk-Thin</vt:lpstr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Emma Quiroga</dc:creator>
  <cp:lastModifiedBy>Willian Quiroga Choque</cp:lastModifiedBy>
  <cp:revision>31</cp:revision>
  <dcterms:created xsi:type="dcterms:W3CDTF">2022-09-24T23:03:40Z</dcterms:created>
  <dcterms:modified xsi:type="dcterms:W3CDTF">2022-10-13T15:43:06Z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0x01010089BFAA9E14BB484F8871E571C081F7CD</vt:lpwstr>
  </property>
</Properties>
</file>