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96" r:id="rId3"/>
    <p:sldMasterId id="2147483716" r:id="rId4"/>
  </p:sldMasterIdLst>
  <p:notesMasterIdLst>
    <p:notesMasterId r:id="rId31"/>
  </p:notesMasterIdLst>
  <p:sldIdLst>
    <p:sldId id="259" r:id="rId5"/>
    <p:sldId id="1121" r:id="rId6"/>
    <p:sldId id="2220" r:id="rId7"/>
    <p:sldId id="2235" r:id="rId8"/>
    <p:sldId id="2219" r:id="rId9"/>
    <p:sldId id="377" r:id="rId10"/>
    <p:sldId id="1130" r:id="rId11"/>
    <p:sldId id="1131" r:id="rId12"/>
    <p:sldId id="2242" r:id="rId13"/>
    <p:sldId id="1721" r:id="rId14"/>
    <p:sldId id="2240" r:id="rId15"/>
    <p:sldId id="2238" r:id="rId16"/>
    <p:sldId id="2234" r:id="rId17"/>
    <p:sldId id="2222" r:id="rId18"/>
    <p:sldId id="2223" r:id="rId19"/>
    <p:sldId id="2233" r:id="rId20"/>
    <p:sldId id="2236" r:id="rId21"/>
    <p:sldId id="2224" r:id="rId22"/>
    <p:sldId id="2225" r:id="rId23"/>
    <p:sldId id="2226" r:id="rId24"/>
    <p:sldId id="2227" r:id="rId25"/>
    <p:sldId id="2229" r:id="rId26"/>
    <p:sldId id="2231" r:id="rId27"/>
    <p:sldId id="1723" r:id="rId28"/>
    <p:sldId id="387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51A"/>
    <a:srgbClr val="008C44"/>
    <a:srgbClr val="14315D"/>
    <a:srgbClr val="009FD6"/>
    <a:srgbClr val="0066B3"/>
    <a:srgbClr val="99D9EF"/>
    <a:srgbClr val="F8E868"/>
    <a:srgbClr val="8DC63F"/>
    <a:srgbClr val="8BC53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58198-8604-4E11-A3E0-AE69F863A4B6}" v="182" dt="2022-10-11T17:58:58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88945" autoAdjust="0"/>
  </p:normalViewPr>
  <p:slideViewPr>
    <p:cSldViewPr snapToGrid="0" snapToObjects="1">
      <p:cViewPr>
        <p:scale>
          <a:sx n="75" d="100"/>
          <a:sy n="75" d="100"/>
        </p:scale>
        <p:origin x="979" y="21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ta Amaral" userId="1259dad8-1f45-4ebc-a6d4-1490a6109c38" providerId="ADAL" clId="{A19D24A7-5171-4970-A5CC-DE707246D1F5}"/>
    <pc:docChg chg="undo custSel modSld">
      <pc:chgData name="Rita Amaral" userId="1259dad8-1f45-4ebc-a6d4-1490a6109c38" providerId="ADAL" clId="{A19D24A7-5171-4970-A5CC-DE707246D1F5}" dt="2022-05-12T13:01:50.036" v="8228" actId="20577"/>
      <pc:docMkLst>
        <pc:docMk/>
      </pc:docMkLst>
      <pc:sldChg chg="addSp delSp modSp mod modNotesTx">
        <pc:chgData name="Rita Amaral" userId="1259dad8-1f45-4ebc-a6d4-1490a6109c38" providerId="ADAL" clId="{A19D24A7-5171-4970-A5CC-DE707246D1F5}" dt="2022-05-12T10:21:54.915" v="1317" actId="20577"/>
        <pc:sldMkLst>
          <pc:docMk/>
          <pc:sldMk cId="961602008" sldId="326"/>
        </pc:sldMkLst>
        <pc:spChg chg="del mod">
          <ac:chgData name="Rita Amaral" userId="1259dad8-1f45-4ebc-a6d4-1490a6109c38" providerId="ADAL" clId="{A19D24A7-5171-4970-A5CC-DE707246D1F5}" dt="2022-05-12T10:18:17.999" v="1074" actId="478"/>
          <ac:spMkLst>
            <pc:docMk/>
            <pc:sldMk cId="961602008" sldId="326"/>
            <ac:spMk id="2" creationId="{00000000-0000-0000-0000-000000000000}"/>
          </ac:spMkLst>
        </pc:spChg>
        <pc:spChg chg="mod">
          <ac:chgData name="Rita Amaral" userId="1259dad8-1f45-4ebc-a6d4-1490a6109c38" providerId="ADAL" clId="{A19D24A7-5171-4970-A5CC-DE707246D1F5}" dt="2022-05-12T10:19:39.640" v="1289" actId="14100"/>
          <ac:spMkLst>
            <pc:docMk/>
            <pc:sldMk cId="961602008" sldId="326"/>
            <ac:spMk id="3" creationId="{00000000-0000-0000-0000-000000000000}"/>
          </ac:spMkLst>
        </pc:spChg>
        <pc:graphicFrameChg chg="del">
          <ac:chgData name="Rita Amaral" userId="1259dad8-1f45-4ebc-a6d4-1490a6109c38" providerId="ADAL" clId="{A19D24A7-5171-4970-A5CC-DE707246D1F5}" dt="2022-05-12T10:20:32.142" v="1290" actId="478"/>
          <ac:graphicFrameMkLst>
            <pc:docMk/>
            <pc:sldMk cId="961602008" sldId="326"/>
            <ac:graphicFrameMk id="4" creationId="{CD4974E4-9E5F-A8EA-68E2-4CF0BB2C937A}"/>
          </ac:graphicFrameMkLst>
        </pc:graphicFrameChg>
        <pc:graphicFrameChg chg="del">
          <ac:chgData name="Rita Amaral" userId="1259dad8-1f45-4ebc-a6d4-1490a6109c38" providerId="ADAL" clId="{A19D24A7-5171-4970-A5CC-DE707246D1F5}" dt="2022-05-12T10:20:44.934" v="1291" actId="478"/>
          <ac:graphicFrameMkLst>
            <pc:docMk/>
            <pc:sldMk cId="961602008" sldId="326"/>
            <ac:graphicFrameMk id="14" creationId="{C388E106-1768-E61D-2997-B065E406D6B1}"/>
          </ac:graphicFrameMkLst>
        </pc:graphicFrameChg>
        <pc:picChg chg="add mod">
          <ac:chgData name="Rita Amaral" userId="1259dad8-1f45-4ebc-a6d4-1490a6109c38" providerId="ADAL" clId="{A19D24A7-5171-4970-A5CC-DE707246D1F5}" dt="2022-05-12T10:21:35.773" v="1300" actId="1076"/>
          <ac:picMkLst>
            <pc:docMk/>
            <pc:sldMk cId="961602008" sldId="326"/>
            <ac:picMk id="21" creationId="{90C6A755-F6E8-07EE-2274-91F49A2F4CE8}"/>
          </ac:picMkLst>
        </pc:picChg>
        <pc:picChg chg="del">
          <ac:chgData name="Rita Amaral" userId="1259dad8-1f45-4ebc-a6d4-1490a6109c38" providerId="ADAL" clId="{A19D24A7-5171-4970-A5CC-DE707246D1F5}" dt="2022-05-12T10:21:22.139" v="1294" actId="478"/>
          <ac:picMkLst>
            <pc:docMk/>
            <pc:sldMk cId="961602008" sldId="326"/>
            <ac:picMk id="60" creationId="{00000000-0000-0000-0000-000000000000}"/>
          </ac:picMkLst>
        </pc:picChg>
        <pc:picChg chg="add mod modCrop">
          <ac:chgData name="Rita Amaral" userId="1259dad8-1f45-4ebc-a6d4-1490a6109c38" providerId="ADAL" clId="{A19D24A7-5171-4970-A5CC-DE707246D1F5}" dt="2022-05-12T10:18:38.214" v="1078" actId="1076"/>
          <ac:picMkLst>
            <pc:docMk/>
            <pc:sldMk cId="961602008" sldId="326"/>
            <ac:picMk id="63" creationId="{949DE6A6-A13D-A898-E9D3-A24DE8E60F8F}"/>
          </ac:picMkLst>
        </pc:picChg>
      </pc:sldChg>
      <pc:sldChg chg="modSp mod modNotesTx">
        <pc:chgData name="Rita Amaral" userId="1259dad8-1f45-4ebc-a6d4-1490a6109c38" providerId="ADAL" clId="{A19D24A7-5171-4970-A5CC-DE707246D1F5}" dt="2022-05-12T10:49:00.310" v="3363" actId="1036"/>
        <pc:sldMkLst>
          <pc:docMk/>
          <pc:sldMk cId="2349999728" sldId="375"/>
        </pc:sldMkLst>
        <pc:spChg chg="mod">
          <ac:chgData name="Rita Amaral" userId="1259dad8-1f45-4ebc-a6d4-1490a6109c38" providerId="ADAL" clId="{A19D24A7-5171-4970-A5CC-DE707246D1F5}" dt="2022-05-12T10:48:40.414" v="3325" actId="1076"/>
          <ac:spMkLst>
            <pc:docMk/>
            <pc:sldMk cId="2349999728" sldId="375"/>
            <ac:spMk id="10" creationId="{215BCAE8-CB23-06C3-2FBE-F5EF16835364}"/>
          </ac:spMkLst>
        </pc:spChg>
        <pc:spChg chg="mod">
          <ac:chgData name="Rita Amaral" userId="1259dad8-1f45-4ebc-a6d4-1490a6109c38" providerId="ADAL" clId="{A19D24A7-5171-4970-A5CC-DE707246D1F5}" dt="2022-05-12T10:49:00.310" v="3363" actId="1036"/>
          <ac:spMkLst>
            <pc:docMk/>
            <pc:sldMk cId="2349999728" sldId="375"/>
            <ac:spMk id="26" creationId="{318570B4-13DE-E498-D311-9DB1F83A33FD}"/>
          </ac:spMkLst>
        </pc:spChg>
        <pc:spChg chg="mod">
          <ac:chgData name="Rita Amaral" userId="1259dad8-1f45-4ebc-a6d4-1490a6109c38" providerId="ADAL" clId="{A19D24A7-5171-4970-A5CC-DE707246D1F5}" dt="2022-05-12T10:49:00.310" v="3363" actId="1036"/>
          <ac:spMkLst>
            <pc:docMk/>
            <pc:sldMk cId="2349999728" sldId="375"/>
            <ac:spMk id="33" creationId="{3AFADD30-AADE-468A-18F2-8B80231AE0BA}"/>
          </ac:spMkLst>
        </pc:spChg>
        <pc:spChg chg="mod">
          <ac:chgData name="Rita Amaral" userId="1259dad8-1f45-4ebc-a6d4-1490a6109c38" providerId="ADAL" clId="{A19D24A7-5171-4970-A5CC-DE707246D1F5}" dt="2022-05-12T10:49:00.310" v="3363" actId="1036"/>
          <ac:spMkLst>
            <pc:docMk/>
            <pc:sldMk cId="2349999728" sldId="375"/>
            <ac:spMk id="60" creationId="{23BE2D30-77D6-226B-E6B5-B2EE54902F3C}"/>
          </ac:spMkLst>
        </pc:spChg>
        <pc:grpChg chg="mod">
          <ac:chgData name="Rita Amaral" userId="1259dad8-1f45-4ebc-a6d4-1490a6109c38" providerId="ADAL" clId="{A19D24A7-5171-4970-A5CC-DE707246D1F5}" dt="2022-05-12T10:49:00.310" v="3363" actId="1036"/>
          <ac:grpSpMkLst>
            <pc:docMk/>
            <pc:sldMk cId="2349999728" sldId="375"/>
            <ac:grpSpMk id="41" creationId="{7BC82161-92B4-983B-3C19-9FFBA47717C0}"/>
          </ac:grpSpMkLst>
        </pc:grpChg>
        <pc:grpChg chg="mod">
          <ac:chgData name="Rita Amaral" userId="1259dad8-1f45-4ebc-a6d4-1490a6109c38" providerId="ADAL" clId="{A19D24A7-5171-4970-A5CC-DE707246D1F5}" dt="2022-05-12T10:49:00.310" v="3363" actId="1036"/>
          <ac:grpSpMkLst>
            <pc:docMk/>
            <pc:sldMk cId="2349999728" sldId="375"/>
            <ac:grpSpMk id="47" creationId="{70BD4C2F-E90B-E1D8-99D4-6F485E82CBFF}"/>
          </ac:grpSpMkLst>
        </pc:grpChg>
        <pc:grpChg chg="mod">
          <ac:chgData name="Rita Amaral" userId="1259dad8-1f45-4ebc-a6d4-1490a6109c38" providerId="ADAL" clId="{A19D24A7-5171-4970-A5CC-DE707246D1F5}" dt="2022-05-12T10:49:00.310" v="3363" actId="1036"/>
          <ac:grpSpMkLst>
            <pc:docMk/>
            <pc:sldMk cId="2349999728" sldId="375"/>
            <ac:grpSpMk id="54" creationId="{844AD0E5-ABB1-8CAA-A684-44D7E51CD8A3}"/>
          </ac:grpSpMkLst>
        </pc:grpChg>
        <pc:picChg chg="mod">
          <ac:chgData name="Rita Amaral" userId="1259dad8-1f45-4ebc-a6d4-1490a6109c38" providerId="ADAL" clId="{A19D24A7-5171-4970-A5CC-DE707246D1F5}" dt="2022-05-12T10:48:26.105" v="3322" actId="14100"/>
          <ac:picMkLst>
            <pc:docMk/>
            <pc:sldMk cId="2349999728" sldId="375"/>
            <ac:picMk id="8" creationId="{163ABE60-BECF-C2C6-189F-50D12CFB6E0E}"/>
          </ac:picMkLst>
        </pc:picChg>
        <pc:picChg chg="mod">
          <ac:chgData name="Rita Amaral" userId="1259dad8-1f45-4ebc-a6d4-1490a6109c38" providerId="ADAL" clId="{A19D24A7-5171-4970-A5CC-DE707246D1F5}" dt="2022-05-12T10:49:00.310" v="3363" actId="1036"/>
          <ac:picMkLst>
            <pc:docMk/>
            <pc:sldMk cId="2349999728" sldId="375"/>
            <ac:picMk id="53" creationId="{4AB0FA96-98A7-82D6-5357-B0BC84A68E27}"/>
          </ac:picMkLst>
        </pc:picChg>
        <pc:picChg chg="mod">
          <ac:chgData name="Rita Amaral" userId="1259dad8-1f45-4ebc-a6d4-1490a6109c38" providerId="ADAL" clId="{A19D24A7-5171-4970-A5CC-DE707246D1F5}" dt="2022-05-12T10:49:00.310" v="3363" actId="1036"/>
          <ac:picMkLst>
            <pc:docMk/>
            <pc:sldMk cId="2349999728" sldId="375"/>
            <ac:picMk id="59" creationId="{BA77AFA7-8928-CEEE-46FC-2B012C6001F3}"/>
          </ac:picMkLst>
        </pc:picChg>
      </pc:sldChg>
      <pc:sldChg chg="modNotesTx">
        <pc:chgData name="Rita Amaral" userId="1259dad8-1f45-4ebc-a6d4-1490a6109c38" providerId="ADAL" clId="{A19D24A7-5171-4970-A5CC-DE707246D1F5}" dt="2022-05-12T10:46:19.576" v="3205" actId="20577"/>
        <pc:sldMkLst>
          <pc:docMk/>
          <pc:sldMk cId="1927804098" sldId="376"/>
        </pc:sldMkLst>
      </pc:sldChg>
      <pc:sldChg chg="addSp delSp modSp mod modNotesTx">
        <pc:chgData name="Rita Amaral" userId="1259dad8-1f45-4ebc-a6d4-1490a6109c38" providerId="ADAL" clId="{A19D24A7-5171-4970-A5CC-DE707246D1F5}" dt="2022-05-12T10:45:58.675" v="3162" actId="5793"/>
        <pc:sldMkLst>
          <pc:docMk/>
          <pc:sldMk cId="136010145" sldId="377"/>
        </pc:sldMkLst>
        <pc:spChg chg="mod">
          <ac:chgData name="Rita Amaral" userId="1259dad8-1f45-4ebc-a6d4-1490a6109c38" providerId="ADAL" clId="{A19D24A7-5171-4970-A5CC-DE707246D1F5}" dt="2022-05-12T10:45:31.248" v="3135" actId="20577"/>
          <ac:spMkLst>
            <pc:docMk/>
            <pc:sldMk cId="136010145" sldId="377"/>
            <ac:spMk id="5" creationId="{00000000-0000-0000-0000-000000000000}"/>
          </ac:spMkLst>
        </pc:spChg>
        <pc:spChg chg="mod">
          <ac:chgData name="Rita Amaral" userId="1259dad8-1f45-4ebc-a6d4-1490a6109c38" providerId="ADAL" clId="{A19D24A7-5171-4970-A5CC-DE707246D1F5}" dt="2022-05-12T10:42:57.438" v="3019" actId="20577"/>
          <ac:spMkLst>
            <pc:docMk/>
            <pc:sldMk cId="136010145" sldId="377"/>
            <ac:spMk id="23" creationId="{00000000-0000-0000-0000-000000000000}"/>
          </ac:spMkLst>
        </pc:spChg>
        <pc:spChg chg="mod">
          <ac:chgData name="Rita Amaral" userId="1259dad8-1f45-4ebc-a6d4-1490a6109c38" providerId="ADAL" clId="{A19D24A7-5171-4970-A5CC-DE707246D1F5}" dt="2022-05-12T10:43:23.873" v="3026" actId="20577"/>
          <ac:spMkLst>
            <pc:docMk/>
            <pc:sldMk cId="136010145" sldId="377"/>
            <ac:spMk id="34" creationId="{00000000-0000-0000-0000-000000000000}"/>
          </ac:spMkLst>
        </pc:spChg>
        <pc:picChg chg="del">
          <ac:chgData name="Rita Amaral" userId="1259dad8-1f45-4ebc-a6d4-1490a6109c38" providerId="ADAL" clId="{A19D24A7-5171-4970-A5CC-DE707246D1F5}" dt="2022-05-12T10:43:11.973" v="3020" actId="478"/>
          <ac:picMkLst>
            <pc:docMk/>
            <pc:sldMk cId="136010145" sldId="377"/>
            <ac:picMk id="8" creationId="{00000000-0000-0000-0000-000000000000}"/>
          </ac:picMkLst>
        </pc:picChg>
        <pc:picChg chg="add mod">
          <ac:chgData name="Rita Amaral" userId="1259dad8-1f45-4ebc-a6d4-1490a6109c38" providerId="ADAL" clId="{A19D24A7-5171-4970-A5CC-DE707246D1F5}" dt="2022-05-12T10:43:19.421" v="3024" actId="1076"/>
          <ac:picMkLst>
            <pc:docMk/>
            <pc:sldMk cId="136010145" sldId="377"/>
            <ac:picMk id="22" creationId="{A3E5C7E3-72AF-4913-874A-1660C32149D6}"/>
          </ac:picMkLst>
        </pc:picChg>
        <pc:picChg chg="mod">
          <ac:chgData name="Rita Amaral" userId="1259dad8-1f45-4ebc-a6d4-1490a6109c38" providerId="ADAL" clId="{A19D24A7-5171-4970-A5CC-DE707246D1F5}" dt="2022-05-12T10:41:04.808" v="2569" actId="1036"/>
          <ac:picMkLst>
            <pc:docMk/>
            <pc:sldMk cId="136010145" sldId="377"/>
            <ac:picMk id="45" creationId="{00000000-0000-0000-0000-000000000000}"/>
          </ac:picMkLst>
        </pc:picChg>
      </pc:sldChg>
      <pc:sldChg chg="modNotesTx">
        <pc:chgData name="Rita Amaral" userId="1259dad8-1f45-4ebc-a6d4-1490a6109c38" providerId="ADAL" clId="{A19D24A7-5171-4970-A5CC-DE707246D1F5}" dt="2022-05-12T12:14:22.781" v="7270" actId="5793"/>
        <pc:sldMkLst>
          <pc:docMk/>
          <pc:sldMk cId="2133357064" sldId="387"/>
        </pc:sldMkLst>
      </pc:sldChg>
      <pc:sldChg chg="modNotesTx">
        <pc:chgData name="Rita Amaral" userId="1259dad8-1f45-4ebc-a6d4-1490a6109c38" providerId="ADAL" clId="{A19D24A7-5171-4970-A5CC-DE707246D1F5}" dt="2022-05-12T10:30:56.618" v="2070" actId="20577"/>
        <pc:sldMkLst>
          <pc:docMk/>
          <pc:sldMk cId="3697520322" sldId="1110"/>
        </pc:sldMkLst>
      </pc:sldChg>
      <pc:sldChg chg="modNotesTx">
        <pc:chgData name="Rita Amaral" userId="1259dad8-1f45-4ebc-a6d4-1490a6109c38" providerId="ADAL" clId="{A19D24A7-5171-4970-A5CC-DE707246D1F5}" dt="2022-05-12T10:49:33.278" v="3404" actId="20577"/>
        <pc:sldMkLst>
          <pc:docMk/>
          <pc:sldMk cId="972313166" sldId="1721"/>
        </pc:sldMkLst>
      </pc:sldChg>
      <pc:sldChg chg="modNotesTx">
        <pc:chgData name="Rita Amaral" userId="1259dad8-1f45-4ebc-a6d4-1490a6109c38" providerId="ADAL" clId="{A19D24A7-5171-4970-A5CC-DE707246D1F5}" dt="2022-05-12T10:43:37.342" v="3036" actId="20577"/>
        <pc:sldMkLst>
          <pc:docMk/>
          <pc:sldMk cId="1460783896" sldId="2219"/>
        </pc:sldMkLst>
      </pc:sldChg>
      <pc:sldChg chg="modNotesTx">
        <pc:chgData name="Rita Amaral" userId="1259dad8-1f45-4ebc-a6d4-1490a6109c38" providerId="ADAL" clId="{A19D24A7-5171-4970-A5CC-DE707246D1F5}" dt="2022-05-12T10:22:49.673" v="1324" actId="20577"/>
        <pc:sldMkLst>
          <pc:docMk/>
          <pc:sldMk cId="2640725369" sldId="2220"/>
        </pc:sldMkLst>
      </pc:sldChg>
      <pc:sldChg chg="delSp modSp mod modNotesTx">
        <pc:chgData name="Rita Amaral" userId="1259dad8-1f45-4ebc-a6d4-1490a6109c38" providerId="ADAL" clId="{A19D24A7-5171-4970-A5CC-DE707246D1F5}" dt="2022-05-12T11:19:10.906" v="4893" actId="20577"/>
        <pc:sldMkLst>
          <pc:docMk/>
          <pc:sldMk cId="4179704388" sldId="2222"/>
        </pc:sldMkLst>
        <pc:spChg chg="mod">
          <ac:chgData name="Rita Amaral" userId="1259dad8-1f45-4ebc-a6d4-1490a6109c38" providerId="ADAL" clId="{A19D24A7-5171-4970-A5CC-DE707246D1F5}" dt="2022-05-12T11:16:27.897" v="4783" actId="1035"/>
          <ac:spMkLst>
            <pc:docMk/>
            <pc:sldMk cId="4179704388" sldId="2222"/>
            <ac:spMk id="2" creationId="{18F6F5EE-2EF4-1E07-E392-384500515504}"/>
          </ac:spMkLst>
        </pc:spChg>
        <pc:spChg chg="mod">
          <ac:chgData name="Rita Amaral" userId="1259dad8-1f45-4ebc-a6d4-1490a6109c38" providerId="ADAL" clId="{A19D24A7-5171-4970-A5CC-DE707246D1F5}" dt="2022-05-12T11:16:27.897" v="4783" actId="1035"/>
          <ac:spMkLst>
            <pc:docMk/>
            <pc:sldMk cId="4179704388" sldId="2222"/>
            <ac:spMk id="27" creationId="{54B68C92-07EE-ACDA-E557-42C87573BA14}"/>
          </ac:spMkLst>
        </pc:spChg>
        <pc:grpChg chg="mod">
          <ac:chgData name="Rita Amaral" userId="1259dad8-1f45-4ebc-a6d4-1490a6109c38" providerId="ADAL" clId="{A19D24A7-5171-4970-A5CC-DE707246D1F5}" dt="2022-05-12T11:16:27.897" v="4783" actId="1035"/>
          <ac:grpSpMkLst>
            <pc:docMk/>
            <pc:sldMk cId="4179704388" sldId="2222"/>
            <ac:grpSpMk id="14" creationId="{4A19E98F-4E82-CFFB-F7E1-049DD5BCA0CE}"/>
          </ac:grpSpMkLst>
        </pc:grpChg>
        <pc:grpChg chg="mod">
          <ac:chgData name="Rita Amaral" userId="1259dad8-1f45-4ebc-a6d4-1490a6109c38" providerId="ADAL" clId="{A19D24A7-5171-4970-A5CC-DE707246D1F5}" dt="2022-05-12T11:16:27.897" v="4783" actId="1035"/>
          <ac:grpSpMkLst>
            <pc:docMk/>
            <pc:sldMk cId="4179704388" sldId="2222"/>
            <ac:grpSpMk id="28" creationId="{9F7921F7-70D3-AAD9-9C6E-B23B9AB21CF2}"/>
          </ac:grpSpMkLst>
        </pc:grpChg>
        <pc:picChg chg="del">
          <ac:chgData name="Rita Amaral" userId="1259dad8-1f45-4ebc-a6d4-1490a6109c38" providerId="ADAL" clId="{A19D24A7-5171-4970-A5CC-DE707246D1F5}" dt="2022-05-12T10:00:12.927" v="329" actId="478"/>
          <ac:picMkLst>
            <pc:docMk/>
            <pc:sldMk cId="4179704388" sldId="2222"/>
            <ac:picMk id="43" creationId="{47350AB1-3B97-0019-C6B2-D3E3E3B80ABA}"/>
          </ac:picMkLst>
        </pc:picChg>
      </pc:sldChg>
      <pc:sldChg chg="addSp delSp modSp mod modNotesTx">
        <pc:chgData name="Rita Amaral" userId="1259dad8-1f45-4ebc-a6d4-1490a6109c38" providerId="ADAL" clId="{A19D24A7-5171-4970-A5CC-DE707246D1F5}" dt="2022-05-12T12:31:56.483" v="8189" actId="20577"/>
        <pc:sldMkLst>
          <pc:docMk/>
          <pc:sldMk cId="3620989925" sldId="2223"/>
        </pc:sldMkLst>
        <pc:spChg chg="mod">
          <ac:chgData name="Rita Amaral" userId="1259dad8-1f45-4ebc-a6d4-1490a6109c38" providerId="ADAL" clId="{A19D24A7-5171-4970-A5CC-DE707246D1F5}" dt="2022-05-12T12:31:56.483" v="8189" actId="20577"/>
          <ac:spMkLst>
            <pc:docMk/>
            <pc:sldMk cId="3620989925" sldId="2223"/>
            <ac:spMk id="14" creationId="{39EBEDEA-09CE-F3BA-84EC-0D53C05E4906}"/>
          </ac:spMkLst>
        </pc:spChg>
        <pc:spChg chg="del mod">
          <ac:chgData name="Rita Amaral" userId="1259dad8-1f45-4ebc-a6d4-1490a6109c38" providerId="ADAL" clId="{A19D24A7-5171-4970-A5CC-DE707246D1F5}" dt="2022-05-12T10:02:11.614" v="373" actId="478"/>
          <ac:spMkLst>
            <pc:docMk/>
            <pc:sldMk cId="3620989925" sldId="2223"/>
            <ac:spMk id="45" creationId="{CB1FA79E-2A66-9005-4713-B8B821FEB81D}"/>
          </ac:spMkLst>
        </pc:spChg>
        <pc:spChg chg="add mod">
          <ac:chgData name="Rita Amaral" userId="1259dad8-1f45-4ebc-a6d4-1490a6109c38" providerId="ADAL" clId="{A19D24A7-5171-4970-A5CC-DE707246D1F5}" dt="2022-05-12T11:21:36.263" v="4948" actId="1076"/>
          <ac:spMkLst>
            <pc:docMk/>
            <pc:sldMk cId="3620989925" sldId="2223"/>
            <ac:spMk id="46" creationId="{06E8E89C-FF30-3708-0FDB-7EBCA573F36A}"/>
          </ac:spMkLst>
        </pc:spChg>
        <pc:spChg chg="add mod">
          <ac:chgData name="Rita Amaral" userId="1259dad8-1f45-4ebc-a6d4-1490a6109c38" providerId="ADAL" clId="{A19D24A7-5171-4970-A5CC-DE707246D1F5}" dt="2022-05-12T11:29:34.497" v="5339" actId="1035"/>
          <ac:spMkLst>
            <pc:docMk/>
            <pc:sldMk cId="3620989925" sldId="2223"/>
            <ac:spMk id="47" creationId="{BE7DFA6A-51BA-92D7-7278-83E9EFC3E4E8}"/>
          </ac:spMkLst>
        </pc:spChg>
        <pc:spChg chg="mod">
          <ac:chgData name="Rita Amaral" userId="1259dad8-1f45-4ebc-a6d4-1490a6109c38" providerId="ADAL" clId="{A19D24A7-5171-4970-A5CC-DE707246D1F5}" dt="2022-05-12T11:22:25.023" v="5009" actId="1035"/>
          <ac:spMkLst>
            <pc:docMk/>
            <pc:sldMk cId="3620989925" sldId="2223"/>
            <ac:spMk id="138" creationId="{54ACFF7C-8004-121B-0846-B45A823AC520}"/>
          </ac:spMkLst>
        </pc:spChg>
        <pc:spChg chg="mod">
          <ac:chgData name="Rita Amaral" userId="1259dad8-1f45-4ebc-a6d4-1490a6109c38" providerId="ADAL" clId="{A19D24A7-5171-4970-A5CC-DE707246D1F5}" dt="2022-05-12T11:22:25.023" v="5009" actId="1035"/>
          <ac:spMkLst>
            <pc:docMk/>
            <pc:sldMk cId="3620989925" sldId="2223"/>
            <ac:spMk id="139" creationId="{A8D91D26-3114-74D4-0424-CCEB275602FE}"/>
          </ac:spMkLst>
        </pc:spChg>
        <pc:spChg chg="mod">
          <ac:chgData name="Rita Amaral" userId="1259dad8-1f45-4ebc-a6d4-1490a6109c38" providerId="ADAL" clId="{A19D24A7-5171-4970-A5CC-DE707246D1F5}" dt="2022-05-12T12:31:36.948" v="8183" actId="20577"/>
          <ac:spMkLst>
            <pc:docMk/>
            <pc:sldMk cId="3620989925" sldId="2223"/>
            <ac:spMk id="163" creationId="{7C5F02A9-06CD-72AB-E9D5-456E52D2B574}"/>
          </ac:spMkLst>
        </pc:spChg>
        <pc:spChg chg="mod">
          <ac:chgData name="Rita Amaral" userId="1259dad8-1f45-4ebc-a6d4-1490a6109c38" providerId="ADAL" clId="{A19D24A7-5171-4970-A5CC-DE707246D1F5}" dt="2022-05-12T12:31:45.718" v="8187" actId="20577"/>
          <ac:spMkLst>
            <pc:docMk/>
            <pc:sldMk cId="3620989925" sldId="2223"/>
            <ac:spMk id="164" creationId="{5F536E48-1A8A-1DC6-3A24-B41E7A8EC9BE}"/>
          </ac:spMkLst>
        </pc:spChg>
        <pc:spChg chg="mod">
          <ac:chgData name="Rita Amaral" userId="1259dad8-1f45-4ebc-a6d4-1490a6109c38" providerId="ADAL" clId="{A19D24A7-5171-4970-A5CC-DE707246D1F5}" dt="2022-05-12T10:01:35.258" v="372" actId="14100"/>
          <ac:spMkLst>
            <pc:docMk/>
            <pc:sldMk cId="3620989925" sldId="2223"/>
            <ac:spMk id="166" creationId="{444D2A37-992F-2E34-C99F-BCADDE813519}"/>
          </ac:spMkLst>
        </pc:spChg>
        <pc:spChg chg="mod">
          <ac:chgData name="Rita Amaral" userId="1259dad8-1f45-4ebc-a6d4-1490a6109c38" providerId="ADAL" clId="{A19D24A7-5171-4970-A5CC-DE707246D1F5}" dt="2022-05-12T11:29:34.497" v="5339" actId="1035"/>
          <ac:spMkLst>
            <pc:docMk/>
            <pc:sldMk cId="3620989925" sldId="2223"/>
            <ac:spMk id="168" creationId="{D595DFA4-74F8-894C-81B3-48758C675267}"/>
          </ac:spMkLst>
        </pc:spChg>
        <pc:picChg chg="mod modCrop">
          <ac:chgData name="Rita Amaral" userId="1259dad8-1f45-4ebc-a6d4-1490a6109c38" providerId="ADAL" clId="{A19D24A7-5171-4970-A5CC-DE707246D1F5}" dt="2022-05-12T11:27:24.731" v="5172" actId="732"/>
          <ac:picMkLst>
            <pc:docMk/>
            <pc:sldMk cId="3620989925" sldId="2223"/>
            <ac:picMk id="165" creationId="{778FF750-E2BB-23E3-4FE7-91885B71B65C}"/>
          </ac:picMkLst>
        </pc:picChg>
        <pc:picChg chg="mod modCrop">
          <ac:chgData name="Rita Amaral" userId="1259dad8-1f45-4ebc-a6d4-1490a6109c38" providerId="ADAL" clId="{A19D24A7-5171-4970-A5CC-DE707246D1F5}" dt="2022-05-12T11:29:30.321" v="5330" actId="14100"/>
          <ac:picMkLst>
            <pc:docMk/>
            <pc:sldMk cId="3620989925" sldId="2223"/>
            <ac:picMk id="167" creationId="{7AE56058-7A55-5F4D-7B7B-EEC3D4AA0CCF}"/>
          </ac:picMkLst>
        </pc:picChg>
      </pc:sldChg>
      <pc:sldChg chg="addSp modSp mod modNotesTx">
        <pc:chgData name="Rita Amaral" userId="1259dad8-1f45-4ebc-a6d4-1490a6109c38" providerId="ADAL" clId="{A19D24A7-5171-4970-A5CC-DE707246D1F5}" dt="2022-05-12T12:25:51.311" v="7985" actId="14100"/>
        <pc:sldMkLst>
          <pc:docMk/>
          <pc:sldMk cId="1208406522" sldId="2224"/>
        </pc:sldMkLst>
        <pc:spChg chg="mod">
          <ac:chgData name="Rita Amaral" userId="1259dad8-1f45-4ebc-a6d4-1490a6109c38" providerId="ADAL" clId="{A19D24A7-5171-4970-A5CC-DE707246D1F5}" dt="2022-05-12T10:03:52.360" v="389" actId="13926"/>
          <ac:spMkLst>
            <pc:docMk/>
            <pc:sldMk cId="1208406522" sldId="2224"/>
            <ac:spMk id="6" creationId="{B8D2EA88-F390-3D37-1C49-C5598D0D8EDD}"/>
          </ac:spMkLst>
        </pc:spChg>
        <pc:spChg chg="mod">
          <ac:chgData name="Rita Amaral" userId="1259dad8-1f45-4ebc-a6d4-1490a6109c38" providerId="ADAL" clId="{A19D24A7-5171-4970-A5CC-DE707246D1F5}" dt="2022-05-12T11:52:59.691" v="6380" actId="14100"/>
          <ac:spMkLst>
            <pc:docMk/>
            <pc:sldMk cId="1208406522" sldId="2224"/>
            <ac:spMk id="7" creationId="{D3CEE21E-57F3-FE3D-868A-B8CEF49DB69A}"/>
          </ac:spMkLst>
        </pc:spChg>
        <pc:spChg chg="mod">
          <ac:chgData name="Rita Amaral" userId="1259dad8-1f45-4ebc-a6d4-1490a6109c38" providerId="ADAL" clId="{A19D24A7-5171-4970-A5CC-DE707246D1F5}" dt="2022-05-12T12:25:51.311" v="7985" actId="14100"/>
          <ac:spMkLst>
            <pc:docMk/>
            <pc:sldMk cId="1208406522" sldId="2224"/>
            <ac:spMk id="15" creationId="{F67FEF99-3AA6-8FE7-57CC-9CC151F924B0}"/>
          </ac:spMkLst>
        </pc:spChg>
        <pc:spChg chg="mod">
          <ac:chgData name="Rita Amaral" userId="1259dad8-1f45-4ebc-a6d4-1490a6109c38" providerId="ADAL" clId="{A19D24A7-5171-4970-A5CC-DE707246D1F5}" dt="2022-05-12T11:42:45.406" v="5780" actId="1076"/>
          <ac:spMkLst>
            <pc:docMk/>
            <pc:sldMk cId="1208406522" sldId="2224"/>
            <ac:spMk id="30" creationId="{DFF066DE-A810-7F01-9412-1EFEADB19FB4}"/>
          </ac:spMkLst>
        </pc:spChg>
        <pc:spChg chg="add mod">
          <ac:chgData name="Rita Amaral" userId="1259dad8-1f45-4ebc-a6d4-1490a6109c38" providerId="ADAL" clId="{A19D24A7-5171-4970-A5CC-DE707246D1F5}" dt="2022-05-12T11:46:46.528" v="6016" actId="1076"/>
          <ac:spMkLst>
            <pc:docMk/>
            <pc:sldMk cId="1208406522" sldId="2224"/>
            <ac:spMk id="31" creationId="{692B3A1C-7A51-54B6-4156-1A67C9AA443A}"/>
          </ac:spMkLst>
        </pc:spChg>
        <pc:grpChg chg="mod">
          <ac:chgData name="Rita Amaral" userId="1259dad8-1f45-4ebc-a6d4-1490a6109c38" providerId="ADAL" clId="{A19D24A7-5171-4970-A5CC-DE707246D1F5}" dt="2022-05-12T11:48:38.996" v="6209" actId="1037"/>
          <ac:grpSpMkLst>
            <pc:docMk/>
            <pc:sldMk cId="1208406522" sldId="2224"/>
            <ac:grpSpMk id="9" creationId="{6658DEF4-A40C-A3E9-7684-74F45935659A}"/>
          </ac:grpSpMkLst>
        </pc:grpChg>
        <pc:picChg chg="mod">
          <ac:chgData name="Rita Amaral" userId="1259dad8-1f45-4ebc-a6d4-1490a6109c38" providerId="ADAL" clId="{A19D24A7-5171-4970-A5CC-DE707246D1F5}" dt="2022-05-12T11:46:42.760" v="6015" actId="14100"/>
          <ac:picMkLst>
            <pc:docMk/>
            <pc:sldMk cId="1208406522" sldId="2224"/>
            <ac:picMk id="23" creationId="{87E28EE4-9060-C2AF-4F26-DE9638CEE2B0}"/>
          </ac:picMkLst>
        </pc:picChg>
        <pc:picChg chg="mod">
          <ac:chgData name="Rita Amaral" userId="1259dad8-1f45-4ebc-a6d4-1490a6109c38" providerId="ADAL" clId="{A19D24A7-5171-4970-A5CC-DE707246D1F5}" dt="2022-05-12T11:42:47.007" v="5781" actId="1076"/>
          <ac:picMkLst>
            <pc:docMk/>
            <pc:sldMk cId="1208406522" sldId="2224"/>
            <ac:picMk id="24" creationId="{687D140C-EBB5-7950-8F3E-C35BD15F53FD}"/>
          </ac:picMkLst>
        </pc:picChg>
      </pc:sldChg>
      <pc:sldChg chg="addSp delSp modSp mod modNotesTx">
        <pc:chgData name="Rita Amaral" userId="1259dad8-1f45-4ebc-a6d4-1490a6109c38" providerId="ADAL" clId="{A19D24A7-5171-4970-A5CC-DE707246D1F5}" dt="2022-05-12T12:32:51.331" v="8205" actId="1076"/>
        <pc:sldMkLst>
          <pc:docMk/>
          <pc:sldMk cId="1016928967" sldId="2225"/>
        </pc:sldMkLst>
        <pc:spChg chg="mod">
          <ac:chgData name="Rita Amaral" userId="1259dad8-1f45-4ebc-a6d4-1490a6109c38" providerId="ADAL" clId="{A19D24A7-5171-4970-A5CC-DE707246D1F5}" dt="2022-05-12T11:55:12.086" v="6395" actId="20577"/>
          <ac:spMkLst>
            <pc:docMk/>
            <pc:sldMk cId="1016928967" sldId="2225"/>
            <ac:spMk id="4" creationId="{AB4AD845-A70E-7030-259D-178B096F8976}"/>
          </ac:spMkLst>
        </pc:spChg>
        <pc:spChg chg="mod">
          <ac:chgData name="Rita Amaral" userId="1259dad8-1f45-4ebc-a6d4-1490a6109c38" providerId="ADAL" clId="{A19D24A7-5171-4970-A5CC-DE707246D1F5}" dt="2022-05-12T11:54:10.427" v="6393" actId="1036"/>
          <ac:spMkLst>
            <pc:docMk/>
            <pc:sldMk cId="1016928967" sldId="2225"/>
            <ac:spMk id="15" creationId="{ABDC6323-47EC-49A1-EBBD-07BF64307BB5}"/>
          </ac:spMkLst>
        </pc:spChg>
        <pc:spChg chg="del">
          <ac:chgData name="Rita Amaral" userId="1259dad8-1f45-4ebc-a6d4-1490a6109c38" providerId="ADAL" clId="{A19D24A7-5171-4970-A5CC-DE707246D1F5}" dt="2022-05-12T10:07:10.829" v="494" actId="478"/>
          <ac:spMkLst>
            <pc:docMk/>
            <pc:sldMk cId="1016928967" sldId="2225"/>
            <ac:spMk id="28" creationId="{ACEEC1AB-8713-5C83-1DC9-7CA2B3E465E7}"/>
          </ac:spMkLst>
        </pc:spChg>
        <pc:picChg chg="mod">
          <ac:chgData name="Rita Amaral" userId="1259dad8-1f45-4ebc-a6d4-1490a6109c38" providerId="ADAL" clId="{A19D24A7-5171-4970-A5CC-DE707246D1F5}" dt="2022-05-12T11:54:10.427" v="6393" actId="1036"/>
          <ac:picMkLst>
            <pc:docMk/>
            <pc:sldMk cId="1016928967" sldId="2225"/>
            <ac:picMk id="20" creationId="{49744844-C5D9-6D2A-DE4B-89A5EF6F578F}"/>
          </ac:picMkLst>
        </pc:picChg>
        <pc:picChg chg="add mod modCrop">
          <ac:chgData name="Rita Amaral" userId="1259dad8-1f45-4ebc-a6d4-1490a6109c38" providerId="ADAL" clId="{A19D24A7-5171-4970-A5CC-DE707246D1F5}" dt="2022-05-12T12:32:51.331" v="8205" actId="1076"/>
          <ac:picMkLst>
            <pc:docMk/>
            <pc:sldMk cId="1016928967" sldId="2225"/>
            <ac:picMk id="29" creationId="{1C85B080-9EBF-A41A-B5B8-040EAF2905B4}"/>
          </ac:picMkLst>
        </pc:picChg>
      </pc:sldChg>
      <pc:sldChg chg="modSp mod modNotesTx">
        <pc:chgData name="Rita Amaral" userId="1259dad8-1f45-4ebc-a6d4-1490a6109c38" providerId="ADAL" clId="{A19D24A7-5171-4970-A5CC-DE707246D1F5}" dt="2022-05-12T12:32:58.595" v="8206" actId="20577"/>
        <pc:sldMkLst>
          <pc:docMk/>
          <pc:sldMk cId="3006272905" sldId="2226"/>
        </pc:sldMkLst>
        <pc:spChg chg="mod">
          <ac:chgData name="Rita Amaral" userId="1259dad8-1f45-4ebc-a6d4-1490a6109c38" providerId="ADAL" clId="{A19D24A7-5171-4970-A5CC-DE707246D1F5}" dt="2022-05-12T12:32:58.595" v="8206" actId="20577"/>
          <ac:spMkLst>
            <pc:docMk/>
            <pc:sldMk cId="3006272905" sldId="2226"/>
            <ac:spMk id="6" creationId="{B8D2EA88-F390-3D37-1C49-C5598D0D8EDD}"/>
          </ac:spMkLst>
        </pc:spChg>
        <pc:spChg chg="mod">
          <ac:chgData name="Rita Amaral" userId="1259dad8-1f45-4ebc-a6d4-1490a6109c38" providerId="ADAL" clId="{A19D24A7-5171-4970-A5CC-DE707246D1F5}" dt="2022-05-12T12:01:23.093" v="6701" actId="1035"/>
          <ac:spMkLst>
            <pc:docMk/>
            <pc:sldMk cId="3006272905" sldId="2226"/>
            <ac:spMk id="9" creationId="{7F301C85-3F40-893D-88CC-30471380A10E}"/>
          </ac:spMkLst>
        </pc:spChg>
        <pc:spChg chg="mod">
          <ac:chgData name="Rita Amaral" userId="1259dad8-1f45-4ebc-a6d4-1490a6109c38" providerId="ADAL" clId="{A19D24A7-5171-4970-A5CC-DE707246D1F5}" dt="2022-05-12T12:04:19.146" v="6909" actId="20577"/>
          <ac:spMkLst>
            <pc:docMk/>
            <pc:sldMk cId="3006272905" sldId="2226"/>
            <ac:spMk id="23" creationId="{6C03EE39-4C17-FDFF-11D5-E57CD57FE804}"/>
          </ac:spMkLst>
        </pc:spChg>
        <pc:spChg chg="mod">
          <ac:chgData name="Rita Amaral" userId="1259dad8-1f45-4ebc-a6d4-1490a6109c38" providerId="ADAL" clId="{A19D24A7-5171-4970-A5CC-DE707246D1F5}" dt="2022-05-12T11:57:29.730" v="6497" actId="1076"/>
          <ac:spMkLst>
            <pc:docMk/>
            <pc:sldMk cId="3006272905" sldId="2226"/>
            <ac:spMk id="37" creationId="{07FF9BEF-E560-35B0-DFE9-2EAD086C5399}"/>
          </ac:spMkLst>
        </pc:spChg>
        <pc:spChg chg="mod">
          <ac:chgData name="Rita Amaral" userId="1259dad8-1f45-4ebc-a6d4-1490a6109c38" providerId="ADAL" clId="{A19D24A7-5171-4970-A5CC-DE707246D1F5}" dt="2022-05-12T12:01:36.936" v="6710" actId="1035"/>
          <ac:spMkLst>
            <pc:docMk/>
            <pc:sldMk cId="3006272905" sldId="2226"/>
            <ac:spMk id="38" creationId="{449A33BC-6C32-274F-A272-4FDD22DB8BEB}"/>
          </ac:spMkLst>
        </pc:spChg>
        <pc:grpChg chg="mod">
          <ac:chgData name="Rita Amaral" userId="1259dad8-1f45-4ebc-a6d4-1490a6109c38" providerId="ADAL" clId="{A19D24A7-5171-4970-A5CC-DE707246D1F5}" dt="2022-05-12T12:01:23.093" v="6701" actId="1035"/>
          <ac:grpSpMkLst>
            <pc:docMk/>
            <pc:sldMk cId="3006272905" sldId="2226"/>
            <ac:grpSpMk id="10" creationId="{8D033949-60FD-2280-89F5-1D07A0BE4EDE}"/>
          </ac:grpSpMkLst>
        </pc:grpChg>
        <pc:picChg chg="mod">
          <ac:chgData name="Rita Amaral" userId="1259dad8-1f45-4ebc-a6d4-1490a6109c38" providerId="ADAL" clId="{A19D24A7-5171-4970-A5CC-DE707246D1F5}" dt="2022-05-12T12:01:36.936" v="6710" actId="1035"/>
          <ac:picMkLst>
            <pc:docMk/>
            <pc:sldMk cId="3006272905" sldId="2226"/>
            <ac:picMk id="7" creationId="{C40C931B-00FF-1405-AD90-C4965C04F224}"/>
          </ac:picMkLst>
        </pc:picChg>
        <pc:picChg chg="mod">
          <ac:chgData name="Rita Amaral" userId="1259dad8-1f45-4ebc-a6d4-1490a6109c38" providerId="ADAL" clId="{A19D24A7-5171-4970-A5CC-DE707246D1F5}" dt="2022-05-12T12:01:25.506" v="6702" actId="1076"/>
          <ac:picMkLst>
            <pc:docMk/>
            <pc:sldMk cId="3006272905" sldId="2226"/>
            <ac:picMk id="8" creationId="{762EEB9E-F3FD-54A4-7CFB-09449FC2A900}"/>
          </ac:picMkLst>
        </pc:picChg>
        <pc:picChg chg="mod">
          <ac:chgData name="Rita Amaral" userId="1259dad8-1f45-4ebc-a6d4-1490a6109c38" providerId="ADAL" clId="{A19D24A7-5171-4970-A5CC-DE707246D1F5}" dt="2022-05-12T12:01:23.093" v="6701" actId="1035"/>
          <ac:picMkLst>
            <pc:docMk/>
            <pc:sldMk cId="3006272905" sldId="2226"/>
            <ac:picMk id="15" creationId="{90085E51-4211-8174-192D-18D01E643861}"/>
          </ac:picMkLst>
        </pc:picChg>
      </pc:sldChg>
      <pc:sldChg chg="delSp modSp mod modNotesTx">
        <pc:chgData name="Rita Amaral" userId="1259dad8-1f45-4ebc-a6d4-1490a6109c38" providerId="ADAL" clId="{A19D24A7-5171-4970-A5CC-DE707246D1F5}" dt="2022-05-12T12:11:13.066" v="7238" actId="20577"/>
        <pc:sldMkLst>
          <pc:docMk/>
          <pc:sldMk cId="1753636545" sldId="2227"/>
        </pc:sldMkLst>
        <pc:spChg chg="mod">
          <ac:chgData name="Rita Amaral" userId="1259dad8-1f45-4ebc-a6d4-1490a6109c38" providerId="ADAL" clId="{A19D24A7-5171-4970-A5CC-DE707246D1F5}" dt="2022-05-12T12:05:54.073" v="6984" actId="1076"/>
          <ac:spMkLst>
            <pc:docMk/>
            <pc:sldMk cId="1753636545" sldId="2227"/>
            <ac:spMk id="7" creationId="{C5A7D0F2-78CD-80E9-CBF4-DDFC5A98EFBA}"/>
          </ac:spMkLst>
        </pc:spChg>
        <pc:spChg chg="del">
          <ac:chgData name="Rita Amaral" userId="1259dad8-1f45-4ebc-a6d4-1490a6109c38" providerId="ADAL" clId="{A19D24A7-5171-4970-A5CC-DE707246D1F5}" dt="2022-05-12T12:05:47.010" v="6983" actId="478"/>
          <ac:spMkLst>
            <pc:docMk/>
            <pc:sldMk cId="1753636545" sldId="2227"/>
            <ac:spMk id="23" creationId="{ADD582C6-E734-0BEB-FD53-95A599820524}"/>
          </ac:spMkLst>
        </pc:spChg>
        <pc:spChg chg="mod">
          <ac:chgData name="Rita Amaral" userId="1259dad8-1f45-4ebc-a6d4-1490a6109c38" providerId="ADAL" clId="{A19D24A7-5171-4970-A5CC-DE707246D1F5}" dt="2022-05-12T12:11:13.066" v="7238" actId="20577"/>
          <ac:spMkLst>
            <pc:docMk/>
            <pc:sldMk cId="1753636545" sldId="2227"/>
            <ac:spMk id="30" creationId="{3317B150-8868-B4D1-C627-05C871B9484A}"/>
          </ac:spMkLst>
        </pc:spChg>
        <pc:spChg chg="mod">
          <ac:chgData name="Rita Amaral" userId="1259dad8-1f45-4ebc-a6d4-1490a6109c38" providerId="ADAL" clId="{A19D24A7-5171-4970-A5CC-DE707246D1F5}" dt="2022-05-12T12:06:04.826" v="6985" actId="1076"/>
          <ac:spMkLst>
            <pc:docMk/>
            <pc:sldMk cId="1753636545" sldId="2227"/>
            <ac:spMk id="40" creationId="{CBC9DC46-2B70-939F-F017-68B850D06EC3}"/>
          </ac:spMkLst>
        </pc:spChg>
        <pc:grpChg chg="mod">
          <ac:chgData name="Rita Amaral" userId="1259dad8-1f45-4ebc-a6d4-1490a6109c38" providerId="ADAL" clId="{A19D24A7-5171-4970-A5CC-DE707246D1F5}" dt="2022-05-12T12:05:54.073" v="6984" actId="1076"/>
          <ac:grpSpMkLst>
            <pc:docMk/>
            <pc:sldMk cId="1753636545" sldId="2227"/>
            <ac:grpSpMk id="8" creationId="{C75ECFBB-FF4D-9E9D-3A7C-6278E9E7771F}"/>
          </ac:grpSpMkLst>
        </pc:grpChg>
        <pc:grpChg chg="del">
          <ac:chgData name="Rita Amaral" userId="1259dad8-1f45-4ebc-a6d4-1490a6109c38" providerId="ADAL" clId="{A19D24A7-5171-4970-A5CC-DE707246D1F5}" dt="2022-05-12T12:05:47.010" v="6983" actId="478"/>
          <ac:grpSpMkLst>
            <pc:docMk/>
            <pc:sldMk cId="1753636545" sldId="2227"/>
            <ac:grpSpMk id="24" creationId="{66D06D72-23D9-80C7-B3AA-B802833A6289}"/>
          </ac:grpSpMkLst>
        </pc:grpChg>
        <pc:picChg chg="mod">
          <ac:chgData name="Rita Amaral" userId="1259dad8-1f45-4ebc-a6d4-1490a6109c38" providerId="ADAL" clId="{A19D24A7-5171-4970-A5CC-DE707246D1F5}" dt="2022-05-12T12:06:04.826" v="6985" actId="1076"/>
          <ac:picMkLst>
            <pc:docMk/>
            <pc:sldMk cId="1753636545" sldId="2227"/>
            <ac:picMk id="38" creationId="{EDA9D1E1-00F1-6B43-0891-3FAF139875CD}"/>
          </ac:picMkLst>
        </pc:picChg>
      </pc:sldChg>
      <pc:sldChg chg="delSp modSp mod modNotesTx">
        <pc:chgData name="Rita Amaral" userId="1259dad8-1f45-4ebc-a6d4-1490a6109c38" providerId="ADAL" clId="{A19D24A7-5171-4970-A5CC-DE707246D1F5}" dt="2022-05-12T12:29:20.457" v="8165" actId="6549"/>
        <pc:sldMkLst>
          <pc:docMk/>
          <pc:sldMk cId="509407757" sldId="2228"/>
        </pc:sldMkLst>
        <pc:spChg chg="mod">
          <ac:chgData name="Rita Amaral" userId="1259dad8-1f45-4ebc-a6d4-1490a6109c38" providerId="ADAL" clId="{A19D24A7-5171-4970-A5CC-DE707246D1F5}" dt="2022-05-12T12:28:23.056" v="8163" actId="20577"/>
          <ac:spMkLst>
            <pc:docMk/>
            <pc:sldMk cId="509407757" sldId="2228"/>
            <ac:spMk id="4" creationId="{2ACF9389-8F2C-7437-1AB4-A6D99A2C17FB}"/>
          </ac:spMkLst>
        </pc:spChg>
        <pc:spChg chg="mod">
          <ac:chgData name="Rita Amaral" userId="1259dad8-1f45-4ebc-a6d4-1490a6109c38" providerId="ADAL" clId="{A19D24A7-5171-4970-A5CC-DE707246D1F5}" dt="2022-05-12T12:19:29.135" v="7405" actId="20577"/>
          <ac:spMkLst>
            <pc:docMk/>
            <pc:sldMk cId="509407757" sldId="2228"/>
            <ac:spMk id="6" creationId="{B8D2EA88-F390-3D37-1C49-C5598D0D8EDD}"/>
          </ac:spMkLst>
        </pc:spChg>
        <pc:spChg chg="del">
          <ac:chgData name="Rita Amaral" userId="1259dad8-1f45-4ebc-a6d4-1490a6109c38" providerId="ADAL" clId="{A19D24A7-5171-4970-A5CC-DE707246D1F5}" dt="2022-05-12T10:09:56.247" v="643" actId="478"/>
          <ac:spMkLst>
            <pc:docMk/>
            <pc:sldMk cId="509407757" sldId="2228"/>
            <ac:spMk id="23" creationId="{BDEF48C4-3870-F521-293E-D84AFE303E65}"/>
          </ac:spMkLst>
        </pc:spChg>
        <pc:spChg chg="del mod">
          <ac:chgData name="Rita Amaral" userId="1259dad8-1f45-4ebc-a6d4-1490a6109c38" providerId="ADAL" clId="{A19D24A7-5171-4970-A5CC-DE707246D1F5}" dt="2022-05-12T10:09:36.011" v="595" actId="478"/>
          <ac:spMkLst>
            <pc:docMk/>
            <pc:sldMk cId="509407757" sldId="2228"/>
            <ac:spMk id="24" creationId="{AAD8AB43-ADA0-A1D7-A91C-AB97DA92BEF1}"/>
          </ac:spMkLst>
        </pc:spChg>
      </pc:sldChg>
      <pc:sldChg chg="modSp mod modNotesTx">
        <pc:chgData name="Rita Amaral" userId="1259dad8-1f45-4ebc-a6d4-1490a6109c38" providerId="ADAL" clId="{A19D24A7-5171-4970-A5CC-DE707246D1F5}" dt="2022-05-12T12:13:10.687" v="7239" actId="113"/>
        <pc:sldMkLst>
          <pc:docMk/>
          <pc:sldMk cId="1435728438" sldId="2229"/>
        </pc:sldMkLst>
        <pc:spChg chg="mod">
          <ac:chgData name="Rita Amaral" userId="1259dad8-1f45-4ebc-a6d4-1490a6109c38" providerId="ADAL" clId="{A19D24A7-5171-4970-A5CC-DE707246D1F5}" dt="2022-05-12T10:12:39.142" v="877" actId="20577"/>
          <ac:spMkLst>
            <pc:docMk/>
            <pc:sldMk cId="1435728438" sldId="2229"/>
            <ac:spMk id="7" creationId="{CC2819C5-B6A6-BBEC-9F3A-1B93A8D24E11}"/>
          </ac:spMkLst>
        </pc:spChg>
        <pc:spChg chg="mod">
          <ac:chgData name="Rita Amaral" userId="1259dad8-1f45-4ebc-a6d4-1490a6109c38" providerId="ADAL" clId="{A19D24A7-5171-4970-A5CC-DE707246D1F5}" dt="2022-05-12T10:15:13.366" v="880" actId="1076"/>
          <ac:spMkLst>
            <pc:docMk/>
            <pc:sldMk cId="1435728438" sldId="2229"/>
            <ac:spMk id="18" creationId="{2BC404D2-7A7E-1920-0F1D-049063D13B80}"/>
          </ac:spMkLst>
        </pc:spChg>
        <pc:spChg chg="mod">
          <ac:chgData name="Rita Amaral" userId="1259dad8-1f45-4ebc-a6d4-1490a6109c38" providerId="ADAL" clId="{A19D24A7-5171-4970-A5CC-DE707246D1F5}" dt="2022-05-12T10:09:09.430" v="590" actId="14100"/>
          <ac:spMkLst>
            <pc:docMk/>
            <pc:sldMk cId="1435728438" sldId="2229"/>
            <ac:spMk id="19" creationId="{77E5942C-F722-84ED-2395-B669E5E8314E}"/>
          </ac:spMkLst>
        </pc:spChg>
        <pc:picChg chg="mod modCrop">
          <ac:chgData name="Rita Amaral" userId="1259dad8-1f45-4ebc-a6d4-1490a6109c38" providerId="ADAL" clId="{A19D24A7-5171-4970-A5CC-DE707246D1F5}" dt="2022-05-12T10:13:13.742" v="879" actId="732"/>
          <ac:picMkLst>
            <pc:docMk/>
            <pc:sldMk cId="1435728438" sldId="2229"/>
            <ac:picMk id="16" creationId="{134085AD-E916-0B5A-1F0A-7CA4A2093FE4}"/>
          </ac:picMkLst>
        </pc:picChg>
      </pc:sldChg>
      <pc:sldChg chg="modSp mod">
        <pc:chgData name="Rita Amaral" userId="1259dad8-1f45-4ebc-a6d4-1490a6109c38" providerId="ADAL" clId="{A19D24A7-5171-4970-A5CC-DE707246D1F5}" dt="2022-05-12T12:16:12.312" v="7301" actId="20577"/>
        <pc:sldMkLst>
          <pc:docMk/>
          <pc:sldMk cId="516241455" sldId="2231"/>
        </pc:sldMkLst>
        <pc:spChg chg="mod">
          <ac:chgData name="Rita Amaral" userId="1259dad8-1f45-4ebc-a6d4-1490a6109c38" providerId="ADAL" clId="{A19D24A7-5171-4970-A5CC-DE707246D1F5}" dt="2022-05-12T12:16:12.312" v="7301" actId="20577"/>
          <ac:spMkLst>
            <pc:docMk/>
            <pc:sldMk cId="516241455" sldId="2231"/>
            <ac:spMk id="4" creationId="{CC267F66-D62D-1BF2-FE58-372A7357B1A3}"/>
          </ac:spMkLst>
        </pc:spChg>
        <pc:spChg chg="mod">
          <ac:chgData name="Rita Amaral" userId="1259dad8-1f45-4ebc-a6d4-1490a6109c38" providerId="ADAL" clId="{A19D24A7-5171-4970-A5CC-DE707246D1F5}" dt="2022-05-12T12:15:12.309" v="7272" actId="1076"/>
          <ac:spMkLst>
            <pc:docMk/>
            <pc:sldMk cId="516241455" sldId="2231"/>
            <ac:spMk id="15" creationId="{343D71EA-5EBB-226D-3116-B4BAFE62E260}"/>
          </ac:spMkLst>
        </pc:spChg>
        <pc:spChg chg="mod">
          <ac:chgData name="Rita Amaral" userId="1259dad8-1f45-4ebc-a6d4-1490a6109c38" providerId="ADAL" clId="{A19D24A7-5171-4970-A5CC-DE707246D1F5}" dt="2022-05-12T12:15:16.210" v="7273" actId="14100"/>
          <ac:spMkLst>
            <pc:docMk/>
            <pc:sldMk cId="516241455" sldId="2231"/>
            <ac:spMk id="16" creationId="{EA9B98EC-1772-7BFF-BFCD-4B2E46A83D54}"/>
          </ac:spMkLst>
        </pc:spChg>
      </pc:sldChg>
      <pc:sldChg chg="modSp mod modNotesTx">
        <pc:chgData name="Rita Amaral" userId="1259dad8-1f45-4ebc-a6d4-1490a6109c38" providerId="ADAL" clId="{A19D24A7-5171-4970-A5CC-DE707246D1F5}" dt="2022-05-12T11:36:31.551" v="5451" actId="20577"/>
        <pc:sldMkLst>
          <pc:docMk/>
          <pc:sldMk cId="3088507024" sldId="2233"/>
        </pc:sldMkLst>
        <pc:spChg chg="mod">
          <ac:chgData name="Rita Amaral" userId="1259dad8-1f45-4ebc-a6d4-1490a6109c38" providerId="ADAL" clId="{A19D24A7-5171-4970-A5CC-DE707246D1F5}" dt="2022-05-12T10:03:05.481" v="377" actId="13926"/>
          <ac:spMkLst>
            <pc:docMk/>
            <pc:sldMk cId="3088507024" sldId="2233"/>
            <ac:spMk id="6" creationId="{B8D2EA88-F390-3D37-1C49-C5598D0D8EDD}"/>
          </ac:spMkLst>
        </pc:spChg>
        <pc:spChg chg="mod">
          <ac:chgData name="Rita Amaral" userId="1259dad8-1f45-4ebc-a6d4-1490a6109c38" providerId="ADAL" clId="{A19D24A7-5171-4970-A5CC-DE707246D1F5}" dt="2022-05-12T11:36:31.551" v="5451" actId="20577"/>
          <ac:spMkLst>
            <pc:docMk/>
            <pc:sldMk cId="3088507024" sldId="2233"/>
            <ac:spMk id="7" creationId="{3163E9B8-8AA0-7FC3-79F5-1F5C4F016390}"/>
          </ac:spMkLst>
        </pc:spChg>
        <pc:grpChg chg="mod">
          <ac:chgData name="Rita Amaral" userId="1259dad8-1f45-4ebc-a6d4-1490a6109c38" providerId="ADAL" clId="{A19D24A7-5171-4970-A5CC-DE707246D1F5}" dt="2022-05-12T11:32:12.001" v="5391" actId="14100"/>
          <ac:grpSpMkLst>
            <pc:docMk/>
            <pc:sldMk cId="3088507024" sldId="2233"/>
            <ac:grpSpMk id="9" creationId="{D6978973-822F-B5F1-7A8B-728BDA5D16FF}"/>
          </ac:grpSpMkLst>
        </pc:grpChg>
        <pc:picChg chg="mod">
          <ac:chgData name="Rita Amaral" userId="1259dad8-1f45-4ebc-a6d4-1490a6109c38" providerId="ADAL" clId="{A19D24A7-5171-4970-A5CC-DE707246D1F5}" dt="2022-05-12T11:32:12.001" v="5391" actId="14100"/>
          <ac:picMkLst>
            <pc:docMk/>
            <pc:sldMk cId="3088507024" sldId="2233"/>
            <ac:picMk id="14" creationId="{C2F82121-678B-2E17-C853-CA596942E5FE}"/>
          </ac:picMkLst>
        </pc:picChg>
        <pc:picChg chg="mod">
          <ac:chgData name="Rita Amaral" userId="1259dad8-1f45-4ebc-a6d4-1490a6109c38" providerId="ADAL" clId="{A19D24A7-5171-4970-A5CC-DE707246D1F5}" dt="2022-05-12T11:32:52.482" v="5392" actId="14100"/>
          <ac:picMkLst>
            <pc:docMk/>
            <pc:sldMk cId="3088507024" sldId="2233"/>
            <ac:picMk id="36" creationId="{03AB56A9-DC29-49AC-BB30-B6132BA5F88B}"/>
          </ac:picMkLst>
        </pc:picChg>
      </pc:sldChg>
      <pc:sldChg chg="addSp delSp modSp mod modNotesTx">
        <pc:chgData name="Rita Amaral" userId="1259dad8-1f45-4ebc-a6d4-1490a6109c38" providerId="ADAL" clId="{A19D24A7-5171-4970-A5CC-DE707246D1F5}" dt="2022-05-12T12:30:43.366" v="8171" actId="20577"/>
        <pc:sldMkLst>
          <pc:docMk/>
          <pc:sldMk cId="3367655905" sldId="2234"/>
        </pc:sldMkLst>
        <pc:spChg chg="del">
          <ac:chgData name="Rita Amaral" userId="1259dad8-1f45-4ebc-a6d4-1490a6109c38" providerId="ADAL" clId="{A19D24A7-5171-4970-A5CC-DE707246D1F5}" dt="2022-05-12T09:59:09.152" v="305" actId="478"/>
          <ac:spMkLst>
            <pc:docMk/>
            <pc:sldMk cId="3367655905" sldId="2234"/>
            <ac:spMk id="2" creationId="{38C44957-4F84-53A0-CBB7-F18E6F5C945D}"/>
          </ac:spMkLst>
        </pc:spChg>
        <pc:spChg chg="mod">
          <ac:chgData name="Rita Amaral" userId="1259dad8-1f45-4ebc-a6d4-1490a6109c38" providerId="ADAL" clId="{A19D24A7-5171-4970-A5CC-DE707246D1F5}" dt="2022-05-12T11:13:01.870" v="4615" actId="113"/>
          <ac:spMkLst>
            <pc:docMk/>
            <pc:sldMk cId="3367655905" sldId="2234"/>
            <ac:spMk id="24" creationId="{01C2F8E0-1D97-55AE-8AAB-3C4B85C51CD0}"/>
          </ac:spMkLst>
        </pc:spChg>
        <pc:spChg chg="mod">
          <ac:chgData name="Rita Amaral" userId="1259dad8-1f45-4ebc-a6d4-1490a6109c38" providerId="ADAL" clId="{A19D24A7-5171-4970-A5CC-DE707246D1F5}" dt="2022-05-12T09:59:53.359" v="323" actId="1076"/>
          <ac:spMkLst>
            <pc:docMk/>
            <pc:sldMk cId="3367655905" sldId="2234"/>
            <ac:spMk id="38" creationId="{1D640D96-F762-00E5-3DC4-7FF320DF4109}"/>
          </ac:spMkLst>
        </pc:spChg>
        <pc:spChg chg="del mod">
          <ac:chgData name="Rita Amaral" userId="1259dad8-1f45-4ebc-a6d4-1490a6109c38" providerId="ADAL" clId="{A19D24A7-5171-4970-A5CC-DE707246D1F5}" dt="2022-05-12T09:59:47.198" v="322" actId="478"/>
          <ac:spMkLst>
            <pc:docMk/>
            <pc:sldMk cId="3367655905" sldId="2234"/>
            <ac:spMk id="39" creationId="{BA2B0E1B-01D2-58F1-D50E-C663865E2959}"/>
          </ac:spMkLst>
        </pc:spChg>
        <pc:spChg chg="del">
          <ac:chgData name="Rita Amaral" userId="1259dad8-1f45-4ebc-a6d4-1490a6109c38" providerId="ADAL" clId="{A19D24A7-5171-4970-A5CC-DE707246D1F5}" dt="2022-05-12T10:00:05.850" v="328" actId="478"/>
          <ac:spMkLst>
            <pc:docMk/>
            <pc:sldMk cId="3367655905" sldId="2234"/>
            <ac:spMk id="40" creationId="{F4412549-BBD7-0774-B635-38AACB82A4F5}"/>
          </ac:spMkLst>
        </pc:spChg>
        <pc:spChg chg="add mod">
          <ac:chgData name="Rita Amaral" userId="1259dad8-1f45-4ebc-a6d4-1490a6109c38" providerId="ADAL" clId="{A19D24A7-5171-4970-A5CC-DE707246D1F5}" dt="2022-05-12T11:15:02.074" v="4750" actId="1076"/>
          <ac:spMkLst>
            <pc:docMk/>
            <pc:sldMk cId="3367655905" sldId="2234"/>
            <ac:spMk id="41" creationId="{17D7E90E-518A-C58C-340F-33AD24B6EC86}"/>
          </ac:spMkLst>
        </pc:spChg>
        <pc:spChg chg="mod">
          <ac:chgData name="Rita Amaral" userId="1259dad8-1f45-4ebc-a6d4-1490a6109c38" providerId="ADAL" clId="{A19D24A7-5171-4970-A5CC-DE707246D1F5}" dt="2022-05-12T11:07:53.175" v="4437"/>
          <ac:spMkLst>
            <pc:docMk/>
            <pc:sldMk cId="3367655905" sldId="2234"/>
            <ac:spMk id="45" creationId="{76DE97C2-A9BF-6078-3994-5921A565F467}"/>
          </ac:spMkLst>
        </pc:spChg>
        <pc:spChg chg="mod">
          <ac:chgData name="Rita Amaral" userId="1259dad8-1f45-4ebc-a6d4-1490a6109c38" providerId="ADAL" clId="{A19D24A7-5171-4970-A5CC-DE707246D1F5}" dt="2022-05-12T11:07:53.175" v="4437"/>
          <ac:spMkLst>
            <pc:docMk/>
            <pc:sldMk cId="3367655905" sldId="2234"/>
            <ac:spMk id="48" creationId="{D95A562C-8032-FEB2-96AE-96F776F10607}"/>
          </ac:spMkLst>
        </pc:spChg>
        <pc:spChg chg="mod">
          <ac:chgData name="Rita Amaral" userId="1259dad8-1f45-4ebc-a6d4-1490a6109c38" providerId="ADAL" clId="{A19D24A7-5171-4970-A5CC-DE707246D1F5}" dt="2022-05-12T11:07:53.175" v="4437"/>
          <ac:spMkLst>
            <pc:docMk/>
            <pc:sldMk cId="3367655905" sldId="2234"/>
            <ac:spMk id="51" creationId="{B59A2C1C-9A32-3480-B83A-844E27D43416}"/>
          </ac:spMkLst>
        </pc:spChg>
        <pc:spChg chg="mod">
          <ac:chgData name="Rita Amaral" userId="1259dad8-1f45-4ebc-a6d4-1490a6109c38" providerId="ADAL" clId="{A19D24A7-5171-4970-A5CC-DE707246D1F5}" dt="2022-05-12T12:30:43.366" v="8171" actId="20577"/>
          <ac:spMkLst>
            <pc:docMk/>
            <pc:sldMk cId="3367655905" sldId="2234"/>
            <ac:spMk id="64" creationId="{C47955DB-BCCB-D4A5-8B2A-F076F8ED4FAA}"/>
          </ac:spMkLst>
        </pc:spChg>
        <pc:spChg chg="mod">
          <ac:chgData name="Rita Amaral" userId="1259dad8-1f45-4ebc-a6d4-1490a6109c38" providerId="ADAL" clId="{A19D24A7-5171-4970-A5CC-DE707246D1F5}" dt="2022-05-12T10:58:30.770" v="3785" actId="20577"/>
          <ac:spMkLst>
            <pc:docMk/>
            <pc:sldMk cId="3367655905" sldId="2234"/>
            <ac:spMk id="67" creationId="{E220F1F7-5DBE-20D3-7409-89EEC79D5103}"/>
          </ac:spMkLst>
        </pc:spChg>
        <pc:spChg chg="mod">
          <ac:chgData name="Rita Amaral" userId="1259dad8-1f45-4ebc-a6d4-1490a6109c38" providerId="ADAL" clId="{A19D24A7-5171-4970-A5CC-DE707246D1F5}" dt="2022-05-12T10:53:23.993" v="3501" actId="14100"/>
          <ac:spMkLst>
            <pc:docMk/>
            <pc:sldMk cId="3367655905" sldId="2234"/>
            <ac:spMk id="68" creationId="{5E4272E2-5AD0-892E-327E-2627C3C21E8D}"/>
          </ac:spMkLst>
        </pc:spChg>
        <pc:spChg chg="mod">
          <ac:chgData name="Rita Amaral" userId="1259dad8-1f45-4ebc-a6d4-1490a6109c38" providerId="ADAL" clId="{A19D24A7-5171-4970-A5CC-DE707246D1F5}" dt="2022-05-12T10:00:03.720" v="327" actId="6549"/>
          <ac:spMkLst>
            <pc:docMk/>
            <pc:sldMk cId="3367655905" sldId="2234"/>
            <ac:spMk id="69" creationId="{60EF1959-9250-1730-97A6-F2D70DFFDF2D}"/>
          </ac:spMkLst>
        </pc:spChg>
        <pc:grpChg chg="mod">
          <ac:chgData name="Rita Amaral" userId="1259dad8-1f45-4ebc-a6d4-1490a6109c38" providerId="ADAL" clId="{A19D24A7-5171-4970-A5CC-DE707246D1F5}" dt="2022-05-12T11:12:30.491" v="4614" actId="1035"/>
          <ac:grpSpMkLst>
            <pc:docMk/>
            <pc:sldMk cId="3367655905" sldId="2234"/>
            <ac:grpSpMk id="25" creationId="{5BF25C1A-4CF5-C126-2644-7E49E92EE088}"/>
          </ac:grpSpMkLst>
        </pc:grpChg>
        <pc:grpChg chg="add mod">
          <ac:chgData name="Rita Amaral" userId="1259dad8-1f45-4ebc-a6d4-1490a6109c38" providerId="ADAL" clId="{A19D24A7-5171-4970-A5CC-DE707246D1F5}" dt="2022-05-12T11:09:07.170" v="4578" actId="1076"/>
          <ac:grpSpMkLst>
            <pc:docMk/>
            <pc:sldMk cId="3367655905" sldId="2234"/>
            <ac:grpSpMk id="42" creationId="{18201148-9BCD-70BF-DBD6-C9F1795F077E}"/>
          </ac:grpSpMkLst>
        </pc:grpChg>
        <pc:grpChg chg="mod">
          <ac:chgData name="Rita Amaral" userId="1259dad8-1f45-4ebc-a6d4-1490a6109c38" providerId="ADAL" clId="{A19D24A7-5171-4970-A5CC-DE707246D1F5}" dt="2022-05-12T11:07:53.175" v="4437"/>
          <ac:grpSpMkLst>
            <pc:docMk/>
            <pc:sldMk cId="3367655905" sldId="2234"/>
            <ac:grpSpMk id="47" creationId="{2BBF8CA5-BDF1-1DE6-B3FE-61F515107EFD}"/>
          </ac:grpSpMkLst>
        </pc:grpChg>
        <pc:picChg chg="mod">
          <ac:chgData name="Rita Amaral" userId="1259dad8-1f45-4ebc-a6d4-1490a6109c38" providerId="ADAL" clId="{A19D24A7-5171-4970-A5CC-DE707246D1F5}" dt="2022-05-12T11:12:30.491" v="4614" actId="1035"/>
          <ac:picMkLst>
            <pc:docMk/>
            <pc:sldMk cId="3367655905" sldId="2234"/>
            <ac:picMk id="30" creationId="{A4BA6B8F-4160-D078-B2DE-C13199FB737F}"/>
          </ac:picMkLst>
        </pc:picChg>
        <pc:picChg chg="mod">
          <ac:chgData name="Rita Amaral" userId="1259dad8-1f45-4ebc-a6d4-1490a6109c38" providerId="ADAL" clId="{A19D24A7-5171-4970-A5CC-DE707246D1F5}" dt="2022-05-12T10:53:39.211" v="3505" actId="1038"/>
          <ac:picMkLst>
            <pc:docMk/>
            <pc:sldMk cId="3367655905" sldId="2234"/>
            <ac:picMk id="43" creationId="{84F24CD7-ED5E-A834-EBBA-4FC693D1D54A}"/>
          </ac:picMkLst>
        </pc:picChg>
        <pc:picChg chg="mod">
          <ac:chgData name="Rita Amaral" userId="1259dad8-1f45-4ebc-a6d4-1490a6109c38" providerId="ADAL" clId="{A19D24A7-5171-4970-A5CC-DE707246D1F5}" dt="2022-05-12T11:07:53.175" v="4437"/>
          <ac:picMkLst>
            <pc:docMk/>
            <pc:sldMk cId="3367655905" sldId="2234"/>
            <ac:picMk id="52" creationId="{C176D94C-E95D-131C-1015-47C5B92510DB}"/>
          </ac:picMkLst>
        </pc:picChg>
      </pc:sldChg>
      <pc:sldChg chg="modSp mod modAnim modNotesTx">
        <pc:chgData name="Rita Amaral" userId="1259dad8-1f45-4ebc-a6d4-1490a6109c38" providerId="ADAL" clId="{A19D24A7-5171-4970-A5CC-DE707246D1F5}" dt="2022-05-12T13:01:50.036" v="8228" actId="20577"/>
        <pc:sldMkLst>
          <pc:docMk/>
          <pc:sldMk cId="3209350398" sldId="2235"/>
        </pc:sldMkLst>
        <pc:spChg chg="mod">
          <ac:chgData name="Rita Amaral" userId="1259dad8-1f45-4ebc-a6d4-1490a6109c38" providerId="ADAL" clId="{A19D24A7-5171-4970-A5CC-DE707246D1F5}" dt="2022-05-12T10:23:26.645" v="1326" actId="14100"/>
          <ac:spMkLst>
            <pc:docMk/>
            <pc:sldMk cId="3209350398" sldId="2235"/>
            <ac:spMk id="7" creationId="{B78EB457-FE0E-DEA9-7262-FB56EA3E6770}"/>
          </ac:spMkLst>
        </pc:spChg>
      </pc:sldChg>
      <pc:sldChg chg="modSp mod modNotesTx">
        <pc:chgData name="Rita Amaral" userId="1259dad8-1f45-4ebc-a6d4-1490a6109c38" providerId="ADAL" clId="{A19D24A7-5171-4970-A5CC-DE707246D1F5}" dt="2022-05-12T12:32:16.294" v="8201" actId="14100"/>
        <pc:sldMkLst>
          <pc:docMk/>
          <pc:sldMk cId="562479950" sldId="2236"/>
        </pc:sldMkLst>
        <pc:spChg chg="mod">
          <ac:chgData name="Rita Amaral" userId="1259dad8-1f45-4ebc-a6d4-1490a6109c38" providerId="ADAL" clId="{A19D24A7-5171-4970-A5CC-DE707246D1F5}" dt="2022-05-12T10:03:30.878" v="381" actId="13926"/>
          <ac:spMkLst>
            <pc:docMk/>
            <pc:sldMk cId="562479950" sldId="2236"/>
            <ac:spMk id="6" creationId="{B8D2EA88-F390-3D37-1C49-C5598D0D8EDD}"/>
          </ac:spMkLst>
        </pc:spChg>
        <pc:spChg chg="mod">
          <ac:chgData name="Rita Amaral" userId="1259dad8-1f45-4ebc-a6d4-1490a6109c38" providerId="ADAL" clId="{A19D24A7-5171-4970-A5CC-DE707246D1F5}" dt="2022-05-12T11:41:50.120" v="5768" actId="14100"/>
          <ac:spMkLst>
            <pc:docMk/>
            <pc:sldMk cId="562479950" sldId="2236"/>
            <ac:spMk id="12" creationId="{529AD420-9A56-F655-25A5-F96B1FAB6F93}"/>
          </ac:spMkLst>
        </pc:spChg>
        <pc:spChg chg="mod">
          <ac:chgData name="Rita Amaral" userId="1259dad8-1f45-4ebc-a6d4-1490a6109c38" providerId="ADAL" clId="{A19D24A7-5171-4970-A5CC-DE707246D1F5}" dt="2022-05-12T10:39:05.981" v="2475" actId="1036"/>
          <ac:spMkLst>
            <pc:docMk/>
            <pc:sldMk cId="562479950" sldId="2236"/>
            <ac:spMk id="19" creationId="{3C3EA37E-FC57-48F9-28B4-751B64B10D0A}"/>
          </ac:spMkLst>
        </pc:spChg>
        <pc:spChg chg="mod">
          <ac:chgData name="Rita Amaral" userId="1259dad8-1f45-4ebc-a6d4-1490a6109c38" providerId="ADAL" clId="{A19D24A7-5171-4970-A5CC-DE707246D1F5}" dt="2022-05-12T10:39:05.981" v="2475" actId="1036"/>
          <ac:spMkLst>
            <pc:docMk/>
            <pc:sldMk cId="562479950" sldId="2236"/>
            <ac:spMk id="26" creationId="{908DEC80-1DF7-61C4-BD89-D6E4FCF3BEC9}"/>
          </ac:spMkLst>
        </pc:spChg>
        <pc:spChg chg="mod">
          <ac:chgData name="Rita Amaral" userId="1259dad8-1f45-4ebc-a6d4-1490a6109c38" providerId="ADAL" clId="{A19D24A7-5171-4970-A5CC-DE707246D1F5}" dt="2022-05-12T12:32:16.294" v="8201" actId="14100"/>
          <ac:spMkLst>
            <pc:docMk/>
            <pc:sldMk cId="562479950" sldId="2236"/>
            <ac:spMk id="33" creationId="{DE8BC08B-8AF0-7241-569C-14F7A97371A1}"/>
          </ac:spMkLst>
        </pc:spChg>
        <pc:grpChg chg="mod">
          <ac:chgData name="Rita Amaral" userId="1259dad8-1f45-4ebc-a6d4-1490a6109c38" providerId="ADAL" clId="{A19D24A7-5171-4970-A5CC-DE707246D1F5}" dt="2022-05-12T10:39:12.867" v="2495" actId="1036"/>
          <ac:grpSpMkLst>
            <pc:docMk/>
            <pc:sldMk cId="562479950" sldId="2236"/>
            <ac:grpSpMk id="13" creationId="{CC86F69E-66C4-2E67-BB75-8296C937F245}"/>
          </ac:grpSpMkLst>
        </pc:grpChg>
        <pc:grpChg chg="mod">
          <ac:chgData name="Rita Amaral" userId="1259dad8-1f45-4ebc-a6d4-1490a6109c38" providerId="ADAL" clId="{A19D24A7-5171-4970-A5CC-DE707246D1F5}" dt="2022-05-12T10:39:05.981" v="2475" actId="1036"/>
          <ac:grpSpMkLst>
            <pc:docMk/>
            <pc:sldMk cId="562479950" sldId="2236"/>
            <ac:grpSpMk id="20" creationId="{63C4AC0E-A9C3-1280-E4E7-04D43A7E205F}"/>
          </ac:grpSpMkLst>
        </pc:grpChg>
        <pc:grpChg chg="mod">
          <ac:chgData name="Rita Amaral" userId="1259dad8-1f45-4ebc-a6d4-1490a6109c38" providerId="ADAL" clId="{A19D24A7-5171-4970-A5CC-DE707246D1F5}" dt="2022-05-12T10:39:05.981" v="2475" actId="1036"/>
          <ac:grpSpMkLst>
            <pc:docMk/>
            <pc:sldMk cId="562479950" sldId="2236"/>
            <ac:grpSpMk id="27" creationId="{CA2AA000-B4DA-7D9F-B0A9-9B5C2E2379EC}"/>
          </ac:grpSpMkLst>
        </pc:grpChg>
        <pc:grpChg chg="mod">
          <ac:chgData name="Rita Amaral" userId="1259dad8-1f45-4ebc-a6d4-1490a6109c38" providerId="ADAL" clId="{A19D24A7-5171-4970-A5CC-DE707246D1F5}" dt="2022-05-12T10:39:05.981" v="2475" actId="1036"/>
          <ac:grpSpMkLst>
            <pc:docMk/>
            <pc:sldMk cId="562479950" sldId="2236"/>
            <ac:grpSpMk id="34" creationId="{46C95D37-AC5D-FB91-1F5F-94339F078F97}"/>
          </ac:grpSpMkLst>
        </pc:grpChg>
        <pc:picChg chg="mod">
          <ac:chgData name="Rita Amaral" userId="1259dad8-1f45-4ebc-a6d4-1490a6109c38" providerId="ADAL" clId="{A19D24A7-5171-4970-A5CC-DE707246D1F5}" dt="2022-05-12T11:41:53.376" v="5769" actId="14100"/>
          <ac:picMkLst>
            <pc:docMk/>
            <pc:sldMk cId="562479950" sldId="2236"/>
            <ac:picMk id="7" creationId="{AD6E671A-4D7D-B5A3-F9D7-5F0F4C3D8887}"/>
          </ac:picMkLst>
        </pc:picChg>
        <pc:picChg chg="mod ord">
          <ac:chgData name="Rita Amaral" userId="1259dad8-1f45-4ebc-a6d4-1490a6109c38" providerId="ADAL" clId="{A19D24A7-5171-4970-A5CC-DE707246D1F5}" dt="2022-05-12T10:38:59.437" v="2457" actId="1076"/>
          <ac:picMkLst>
            <pc:docMk/>
            <pc:sldMk cId="562479950" sldId="2236"/>
            <ac:picMk id="10" creationId="{99F96019-2005-EBB5-F3C6-9D277F95F26B}"/>
          </ac:picMkLst>
        </pc:picChg>
        <pc:picChg chg="mod">
          <ac:chgData name="Rita Amaral" userId="1259dad8-1f45-4ebc-a6d4-1490a6109c38" providerId="ADAL" clId="{A19D24A7-5171-4970-A5CC-DE707246D1F5}" dt="2022-05-12T10:39:12.867" v="2495" actId="1036"/>
          <ac:picMkLst>
            <pc:docMk/>
            <pc:sldMk cId="562479950" sldId="2236"/>
            <ac:picMk id="18" creationId="{2429846A-CB77-9752-EC57-DB956701D852}"/>
          </ac:picMkLst>
        </pc:picChg>
      </pc:sldChg>
    </pc:docChg>
  </pc:docChgLst>
  <pc:docChgLst>
    <pc:chgData name="Rita Amaral" userId="1259dad8-1f45-4ebc-a6d4-1490a6109c38" providerId="ADAL" clId="{78558198-8604-4E11-A3E0-AE69F863A4B6}"/>
    <pc:docChg chg="undo custSel addSld delSld modSld sldOrd">
      <pc:chgData name="Rita Amaral" userId="1259dad8-1f45-4ebc-a6d4-1490a6109c38" providerId="ADAL" clId="{78558198-8604-4E11-A3E0-AE69F863A4B6}" dt="2022-10-11T18:20:47.478" v="6989" actId="1076"/>
      <pc:docMkLst>
        <pc:docMk/>
      </pc:docMkLst>
      <pc:sldChg chg="del">
        <pc:chgData name="Rita Amaral" userId="1259dad8-1f45-4ebc-a6d4-1490a6109c38" providerId="ADAL" clId="{78558198-8604-4E11-A3E0-AE69F863A4B6}" dt="2022-10-10T23:09:01.388" v="707" actId="47"/>
        <pc:sldMkLst>
          <pc:docMk/>
          <pc:sldMk cId="0" sldId="256"/>
        </pc:sldMkLst>
      </pc:sldChg>
      <pc:sldChg chg="addSp modSp add del mod ord">
        <pc:chgData name="Rita Amaral" userId="1259dad8-1f45-4ebc-a6d4-1490a6109c38" providerId="ADAL" clId="{78558198-8604-4E11-A3E0-AE69F863A4B6}" dt="2022-10-11T17:28:44.541" v="6382" actId="1076"/>
        <pc:sldMkLst>
          <pc:docMk/>
          <pc:sldMk cId="3397211745" sldId="257"/>
        </pc:sldMkLst>
        <pc:spChg chg="add mod">
          <ac:chgData name="Rita Amaral" userId="1259dad8-1f45-4ebc-a6d4-1490a6109c38" providerId="ADAL" clId="{78558198-8604-4E11-A3E0-AE69F863A4B6}" dt="2022-10-11T17:28:44.541" v="6382" actId="1076"/>
          <ac:spMkLst>
            <pc:docMk/>
            <pc:sldMk cId="3397211745" sldId="257"/>
            <ac:spMk id="4" creationId="{5861B81F-76EA-B2B2-72D6-D3C98A07CAF9}"/>
          </ac:spMkLst>
        </pc:spChg>
      </pc:sldChg>
      <pc:sldChg chg="add">
        <pc:chgData name="Rita Amaral" userId="1259dad8-1f45-4ebc-a6d4-1490a6109c38" providerId="ADAL" clId="{78558198-8604-4E11-A3E0-AE69F863A4B6}" dt="2022-10-11T17:27:37.748" v="6365"/>
        <pc:sldMkLst>
          <pc:docMk/>
          <pc:sldMk cId="3771132740" sldId="259"/>
        </pc:sldMkLst>
      </pc:sldChg>
      <pc:sldChg chg="modSp del mod">
        <pc:chgData name="Rita Amaral" userId="1259dad8-1f45-4ebc-a6d4-1490a6109c38" providerId="ADAL" clId="{78558198-8604-4E11-A3E0-AE69F863A4B6}" dt="2022-10-11T17:29:14.614" v="6384" actId="47"/>
        <pc:sldMkLst>
          <pc:docMk/>
          <pc:sldMk cId="961602008" sldId="326"/>
        </pc:sldMkLst>
        <pc:spChg chg="mod">
          <ac:chgData name="Rita Amaral" userId="1259dad8-1f45-4ebc-a6d4-1490a6109c38" providerId="ADAL" clId="{78558198-8604-4E11-A3E0-AE69F863A4B6}" dt="2022-10-11T17:02:04.160" v="5995" actId="6549"/>
          <ac:spMkLst>
            <pc:docMk/>
            <pc:sldMk cId="961602008" sldId="326"/>
            <ac:spMk id="3" creationId="{00000000-0000-0000-0000-000000000000}"/>
          </ac:spMkLst>
        </pc:spChg>
      </pc:sldChg>
      <pc:sldChg chg="addSp modSp del mod">
        <pc:chgData name="Rita Amaral" userId="1259dad8-1f45-4ebc-a6d4-1490a6109c38" providerId="ADAL" clId="{78558198-8604-4E11-A3E0-AE69F863A4B6}" dt="2022-10-11T12:45:08.109" v="2022" actId="47"/>
        <pc:sldMkLst>
          <pc:docMk/>
          <pc:sldMk cId="2349999728" sldId="375"/>
        </pc:sldMkLst>
        <pc:spChg chg="add mod">
          <ac:chgData name="Rita Amaral" userId="1259dad8-1f45-4ebc-a6d4-1490a6109c38" providerId="ADAL" clId="{78558198-8604-4E11-A3E0-AE69F863A4B6}" dt="2022-10-11T11:58:57.666" v="1573" actId="1076"/>
          <ac:spMkLst>
            <pc:docMk/>
            <pc:sldMk cId="2349999728" sldId="375"/>
            <ac:spMk id="2" creationId="{F1AD245B-A543-0162-2969-2014EE778C6F}"/>
          </ac:spMkLst>
        </pc:spChg>
        <pc:spChg chg="add mod">
          <ac:chgData name="Rita Amaral" userId="1259dad8-1f45-4ebc-a6d4-1490a6109c38" providerId="ADAL" clId="{78558198-8604-4E11-A3E0-AE69F863A4B6}" dt="2022-10-11T11:59:24.212" v="1574" actId="1076"/>
          <ac:spMkLst>
            <pc:docMk/>
            <pc:sldMk cId="2349999728" sldId="375"/>
            <ac:spMk id="3" creationId="{E7FBB6EE-D5E3-E7A1-CD2D-EE4FE896CB9A}"/>
          </ac:spMkLst>
        </pc:spChg>
        <pc:spChg chg="add mod">
          <ac:chgData name="Rita Amaral" userId="1259dad8-1f45-4ebc-a6d4-1490a6109c38" providerId="ADAL" clId="{78558198-8604-4E11-A3E0-AE69F863A4B6}" dt="2022-10-11T11:59:29.293" v="1575" actId="1076"/>
          <ac:spMkLst>
            <pc:docMk/>
            <pc:sldMk cId="2349999728" sldId="375"/>
            <ac:spMk id="4" creationId="{591FF67A-E407-0B96-6A59-C8502FC8884B}"/>
          </ac:spMkLst>
        </pc:spChg>
        <pc:spChg chg="mod">
          <ac:chgData name="Rita Amaral" userId="1259dad8-1f45-4ebc-a6d4-1490a6109c38" providerId="ADAL" clId="{78558198-8604-4E11-A3E0-AE69F863A4B6}" dt="2022-10-10T23:23:19.730" v="1007" actId="20577"/>
          <ac:spMkLst>
            <pc:docMk/>
            <pc:sldMk cId="2349999728" sldId="375"/>
            <ac:spMk id="5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1:59:37.018" v="1577" actId="1076"/>
          <ac:spMkLst>
            <pc:docMk/>
            <pc:sldMk cId="2349999728" sldId="375"/>
            <ac:spMk id="7" creationId="{08813294-95F5-AAE3-B364-C4A35313803C}"/>
          </ac:spMkLst>
        </pc:spChg>
        <pc:spChg chg="mod">
          <ac:chgData name="Rita Amaral" userId="1259dad8-1f45-4ebc-a6d4-1490a6109c38" providerId="ADAL" clId="{78558198-8604-4E11-A3E0-AE69F863A4B6}" dt="2022-10-11T11:58:51.859" v="1572" actId="1076"/>
          <ac:spMkLst>
            <pc:docMk/>
            <pc:sldMk cId="2349999728" sldId="375"/>
            <ac:spMk id="10" creationId="{215BCAE8-CB23-06C3-2FBE-F5EF16835364}"/>
          </ac:spMkLst>
        </pc:spChg>
        <pc:spChg chg="add mod">
          <ac:chgData name="Rita Amaral" userId="1259dad8-1f45-4ebc-a6d4-1490a6109c38" providerId="ADAL" clId="{78558198-8604-4E11-A3E0-AE69F863A4B6}" dt="2022-10-11T11:59:42.562" v="1579" actId="1076"/>
          <ac:spMkLst>
            <pc:docMk/>
            <pc:sldMk cId="2349999728" sldId="375"/>
            <ac:spMk id="11" creationId="{5678BAF8-D9A1-65B6-2934-2CC4A1E945F5}"/>
          </ac:spMkLst>
        </pc:spChg>
        <pc:spChg chg="mod">
          <ac:chgData name="Rita Amaral" userId="1259dad8-1f45-4ebc-a6d4-1490a6109c38" providerId="ADAL" clId="{78558198-8604-4E11-A3E0-AE69F863A4B6}" dt="2022-10-11T11:58:41.373" v="1571" actId="1076"/>
          <ac:spMkLst>
            <pc:docMk/>
            <pc:sldMk cId="2349999728" sldId="375"/>
            <ac:spMk id="14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1:58:41.373" v="1571" actId="1076"/>
          <ac:spMkLst>
            <pc:docMk/>
            <pc:sldMk cId="2349999728" sldId="375"/>
            <ac:spMk id="15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1:58:41.373" v="1571" actId="1076"/>
          <ac:spMkLst>
            <pc:docMk/>
            <pc:sldMk cId="2349999728" sldId="375"/>
            <ac:spMk id="16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1:58:41.373" v="1571" actId="1076"/>
          <ac:spMkLst>
            <pc:docMk/>
            <pc:sldMk cId="2349999728" sldId="375"/>
            <ac:spMk id="17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1:58:51.859" v="1572" actId="1076"/>
          <ac:spMkLst>
            <pc:docMk/>
            <pc:sldMk cId="2349999728" sldId="375"/>
            <ac:spMk id="26" creationId="{318570B4-13DE-E498-D311-9DB1F83A33FD}"/>
          </ac:spMkLst>
        </pc:spChg>
        <pc:spChg chg="mod">
          <ac:chgData name="Rita Amaral" userId="1259dad8-1f45-4ebc-a6d4-1490a6109c38" providerId="ADAL" clId="{78558198-8604-4E11-A3E0-AE69F863A4B6}" dt="2022-10-11T11:58:51.859" v="1572" actId="1076"/>
          <ac:spMkLst>
            <pc:docMk/>
            <pc:sldMk cId="2349999728" sldId="375"/>
            <ac:spMk id="33" creationId="{3AFADD30-AADE-468A-18F2-8B80231AE0BA}"/>
          </ac:spMkLst>
        </pc:spChg>
        <pc:spChg chg="mod">
          <ac:chgData name="Rita Amaral" userId="1259dad8-1f45-4ebc-a6d4-1490a6109c38" providerId="ADAL" clId="{78558198-8604-4E11-A3E0-AE69F863A4B6}" dt="2022-10-11T11:58:51.859" v="1572" actId="1076"/>
          <ac:spMkLst>
            <pc:docMk/>
            <pc:sldMk cId="2349999728" sldId="375"/>
            <ac:spMk id="60" creationId="{23BE2D30-77D6-226B-E6B5-B2EE54902F3C}"/>
          </ac:spMkLst>
        </pc:spChg>
        <pc:grpChg chg="mod">
          <ac:chgData name="Rita Amaral" userId="1259dad8-1f45-4ebc-a6d4-1490a6109c38" providerId="ADAL" clId="{78558198-8604-4E11-A3E0-AE69F863A4B6}" dt="2022-10-11T11:58:51.859" v="1572" actId="1076"/>
          <ac:grpSpMkLst>
            <pc:docMk/>
            <pc:sldMk cId="2349999728" sldId="375"/>
            <ac:grpSpMk id="41" creationId="{7BC82161-92B4-983B-3C19-9FFBA47717C0}"/>
          </ac:grpSpMkLst>
        </pc:grpChg>
        <pc:grpChg chg="mod">
          <ac:chgData name="Rita Amaral" userId="1259dad8-1f45-4ebc-a6d4-1490a6109c38" providerId="ADAL" clId="{78558198-8604-4E11-A3E0-AE69F863A4B6}" dt="2022-10-11T11:58:51.859" v="1572" actId="1076"/>
          <ac:grpSpMkLst>
            <pc:docMk/>
            <pc:sldMk cId="2349999728" sldId="375"/>
            <ac:grpSpMk id="47" creationId="{70BD4C2F-E90B-E1D8-99D4-6F485E82CBFF}"/>
          </ac:grpSpMkLst>
        </pc:grpChg>
        <pc:grpChg chg="mod">
          <ac:chgData name="Rita Amaral" userId="1259dad8-1f45-4ebc-a6d4-1490a6109c38" providerId="ADAL" clId="{78558198-8604-4E11-A3E0-AE69F863A4B6}" dt="2022-10-11T11:58:51.859" v="1572" actId="1076"/>
          <ac:grpSpMkLst>
            <pc:docMk/>
            <pc:sldMk cId="2349999728" sldId="375"/>
            <ac:grpSpMk id="54" creationId="{844AD0E5-ABB1-8CAA-A684-44D7E51CD8A3}"/>
          </ac:grpSpMkLst>
        </pc:grpChg>
        <pc:picChg chg="add mod">
          <ac:chgData name="Rita Amaral" userId="1259dad8-1f45-4ebc-a6d4-1490a6109c38" providerId="ADAL" clId="{78558198-8604-4E11-A3E0-AE69F863A4B6}" dt="2022-10-11T11:58:57.666" v="1573" actId="1076"/>
          <ac:picMkLst>
            <pc:docMk/>
            <pc:sldMk cId="2349999728" sldId="375"/>
            <ac:picMk id="6" creationId="{FCF145AA-C864-DD97-1DC9-72A4A0BFBA98}"/>
          </ac:picMkLst>
        </pc:picChg>
        <pc:picChg chg="mod">
          <ac:chgData name="Rita Amaral" userId="1259dad8-1f45-4ebc-a6d4-1490a6109c38" providerId="ADAL" clId="{78558198-8604-4E11-A3E0-AE69F863A4B6}" dt="2022-10-11T11:58:51.859" v="1572" actId="1076"/>
          <ac:picMkLst>
            <pc:docMk/>
            <pc:sldMk cId="2349999728" sldId="375"/>
            <ac:picMk id="8" creationId="{163ABE60-BECF-C2C6-189F-50D12CFB6E0E}"/>
          </ac:picMkLst>
        </pc:picChg>
        <pc:picChg chg="mod">
          <ac:chgData name="Rita Amaral" userId="1259dad8-1f45-4ebc-a6d4-1490a6109c38" providerId="ADAL" clId="{78558198-8604-4E11-A3E0-AE69F863A4B6}" dt="2022-10-11T11:58:41.373" v="1571" actId="1076"/>
          <ac:picMkLst>
            <pc:docMk/>
            <pc:sldMk cId="2349999728" sldId="375"/>
            <ac:picMk id="9" creationId="{00000000-0000-0000-0000-000000000000}"/>
          </ac:picMkLst>
        </pc:picChg>
        <pc:picChg chg="mod">
          <ac:chgData name="Rita Amaral" userId="1259dad8-1f45-4ebc-a6d4-1490a6109c38" providerId="ADAL" clId="{78558198-8604-4E11-A3E0-AE69F863A4B6}" dt="2022-10-11T11:58:51.859" v="1572" actId="1076"/>
          <ac:picMkLst>
            <pc:docMk/>
            <pc:sldMk cId="2349999728" sldId="375"/>
            <ac:picMk id="27" creationId="{29903035-0E11-67C5-0BBD-12CAF33DFAE4}"/>
          </ac:picMkLst>
        </pc:picChg>
        <pc:picChg chg="mod">
          <ac:chgData name="Rita Amaral" userId="1259dad8-1f45-4ebc-a6d4-1490a6109c38" providerId="ADAL" clId="{78558198-8604-4E11-A3E0-AE69F863A4B6}" dt="2022-10-11T11:58:51.859" v="1572" actId="1076"/>
          <ac:picMkLst>
            <pc:docMk/>
            <pc:sldMk cId="2349999728" sldId="375"/>
            <ac:picMk id="53" creationId="{4AB0FA96-98A7-82D6-5357-B0BC84A68E27}"/>
          </ac:picMkLst>
        </pc:picChg>
        <pc:picChg chg="mod">
          <ac:chgData name="Rita Amaral" userId="1259dad8-1f45-4ebc-a6d4-1490a6109c38" providerId="ADAL" clId="{78558198-8604-4E11-A3E0-AE69F863A4B6}" dt="2022-10-11T11:58:51.859" v="1572" actId="1076"/>
          <ac:picMkLst>
            <pc:docMk/>
            <pc:sldMk cId="2349999728" sldId="375"/>
            <ac:picMk id="59" creationId="{BA77AFA7-8928-CEEE-46FC-2B012C6001F3}"/>
          </ac:picMkLst>
        </pc:picChg>
      </pc:sldChg>
      <pc:sldChg chg="del">
        <pc:chgData name="Rita Amaral" userId="1259dad8-1f45-4ebc-a6d4-1490a6109c38" providerId="ADAL" clId="{78558198-8604-4E11-A3E0-AE69F863A4B6}" dt="2022-10-11T12:21:23.751" v="1766" actId="47"/>
        <pc:sldMkLst>
          <pc:docMk/>
          <pc:sldMk cId="1927804098" sldId="376"/>
        </pc:sldMkLst>
      </pc:sldChg>
      <pc:sldChg chg="addSp delSp modSp mod">
        <pc:chgData name="Rita Amaral" userId="1259dad8-1f45-4ebc-a6d4-1490a6109c38" providerId="ADAL" clId="{78558198-8604-4E11-A3E0-AE69F863A4B6}" dt="2022-10-11T12:20:42.750" v="1764" actId="6549"/>
        <pc:sldMkLst>
          <pc:docMk/>
          <pc:sldMk cId="136010145" sldId="377"/>
        </pc:sldMkLst>
        <pc:spChg chg="mod">
          <ac:chgData name="Rita Amaral" userId="1259dad8-1f45-4ebc-a6d4-1490a6109c38" providerId="ADAL" clId="{78558198-8604-4E11-A3E0-AE69F863A4B6}" dt="2022-10-11T12:16:54.741" v="1676" actId="20577"/>
          <ac:spMkLst>
            <pc:docMk/>
            <pc:sldMk cId="136010145" sldId="377"/>
            <ac:spMk id="5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8" creationId="{3A8C8ADD-2AFF-4700-0338-8588DA34E94A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9" creationId="{724A978C-AC88-DA70-9866-859690FE5CD1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10" creationId="{D43356D2-06A8-27A0-5B34-6C06EF47A084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11" creationId="{AA813062-3597-A443-6AB4-4B852662800E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12" creationId="{B2317A9F-5399-255E-C3BD-C9F8AFE02E90}"/>
          </ac:spMkLst>
        </pc:spChg>
        <pc:spChg chg="add mod">
          <ac:chgData name="Rita Amaral" userId="1259dad8-1f45-4ebc-a6d4-1490a6109c38" providerId="ADAL" clId="{78558198-8604-4E11-A3E0-AE69F863A4B6}" dt="2022-10-11T12:17:15.830" v="1678"/>
          <ac:spMkLst>
            <pc:docMk/>
            <pc:sldMk cId="136010145" sldId="377"/>
            <ac:spMk id="13" creationId="{F48C14E9-EA35-7249-4447-83187359217C}"/>
          </ac:spMkLst>
        </pc:spChg>
        <pc:spChg chg="mod">
          <ac:chgData name="Rita Amaral" userId="1259dad8-1f45-4ebc-a6d4-1490a6109c38" providerId="ADAL" clId="{78558198-8604-4E11-A3E0-AE69F863A4B6}" dt="2022-10-11T12:20:42.750" v="1764" actId="6549"/>
          <ac:spMkLst>
            <pc:docMk/>
            <pc:sldMk cId="136010145" sldId="377"/>
            <ac:spMk id="23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19:11.259" v="1730" actId="6549"/>
          <ac:spMkLst>
            <pc:docMk/>
            <pc:sldMk cId="136010145" sldId="377"/>
            <ac:spMk id="34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46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47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48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49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51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17:15.192" v="1677" actId="478"/>
          <ac:spMkLst>
            <pc:docMk/>
            <pc:sldMk cId="136010145" sldId="377"/>
            <ac:spMk id="52" creationId="{00000000-0000-0000-0000-000000000000}"/>
          </ac:spMkLst>
        </pc:spChg>
        <pc:grpChg chg="add mod">
          <ac:chgData name="Rita Amaral" userId="1259dad8-1f45-4ebc-a6d4-1490a6109c38" providerId="ADAL" clId="{78558198-8604-4E11-A3E0-AE69F863A4B6}" dt="2022-10-11T12:17:15.830" v="1678"/>
          <ac:grpSpMkLst>
            <pc:docMk/>
            <pc:sldMk cId="136010145" sldId="377"/>
            <ac:grpSpMk id="2" creationId="{988901F2-6FAD-4E78-1A9F-C6E75CE5CB9D}"/>
          </ac:grpSpMkLst>
        </pc:grpChg>
        <pc:grpChg chg="del">
          <ac:chgData name="Rita Amaral" userId="1259dad8-1f45-4ebc-a6d4-1490a6109c38" providerId="ADAL" clId="{78558198-8604-4E11-A3E0-AE69F863A4B6}" dt="2022-10-11T12:17:15.192" v="1677" actId="478"/>
          <ac:grpSpMkLst>
            <pc:docMk/>
            <pc:sldMk cId="136010145" sldId="377"/>
            <ac:grpSpMk id="39" creationId="{00000000-0000-0000-0000-000000000000}"/>
          </ac:grpSpMkLst>
        </pc:grpChg>
        <pc:picChg chg="mod">
          <ac:chgData name="Rita Amaral" userId="1259dad8-1f45-4ebc-a6d4-1490a6109c38" providerId="ADAL" clId="{78558198-8604-4E11-A3E0-AE69F863A4B6}" dt="2022-10-11T12:17:15.830" v="1678"/>
          <ac:picMkLst>
            <pc:docMk/>
            <pc:sldMk cId="136010145" sldId="377"/>
            <ac:picMk id="3" creationId="{3158D93E-DE3E-4CC3-DD1E-25E3EDE6C3DC}"/>
          </ac:picMkLst>
        </pc:picChg>
        <pc:picChg chg="mod">
          <ac:chgData name="Rita Amaral" userId="1259dad8-1f45-4ebc-a6d4-1490a6109c38" providerId="ADAL" clId="{78558198-8604-4E11-A3E0-AE69F863A4B6}" dt="2022-10-11T12:17:15.830" v="1678"/>
          <ac:picMkLst>
            <pc:docMk/>
            <pc:sldMk cId="136010145" sldId="377"/>
            <ac:picMk id="4" creationId="{99454924-737C-DDE4-039A-EBE77FBF7276}"/>
          </ac:picMkLst>
        </pc:picChg>
        <pc:picChg chg="mod">
          <ac:chgData name="Rita Amaral" userId="1259dad8-1f45-4ebc-a6d4-1490a6109c38" providerId="ADAL" clId="{78558198-8604-4E11-A3E0-AE69F863A4B6}" dt="2022-10-11T12:17:15.830" v="1678"/>
          <ac:picMkLst>
            <pc:docMk/>
            <pc:sldMk cId="136010145" sldId="377"/>
            <ac:picMk id="6" creationId="{A97A9669-CA01-C9F0-420C-DCE11DA33289}"/>
          </ac:picMkLst>
        </pc:picChg>
        <pc:picChg chg="mod">
          <ac:chgData name="Rita Amaral" userId="1259dad8-1f45-4ebc-a6d4-1490a6109c38" providerId="ADAL" clId="{78558198-8604-4E11-A3E0-AE69F863A4B6}" dt="2022-10-11T12:17:15.830" v="1678"/>
          <ac:picMkLst>
            <pc:docMk/>
            <pc:sldMk cId="136010145" sldId="377"/>
            <ac:picMk id="7" creationId="{7860535E-D7DA-CC2E-567E-1B658D6DD580}"/>
          </ac:picMkLst>
        </pc:picChg>
      </pc:sldChg>
      <pc:sldChg chg="addSp delSp modSp mod modNotesTx">
        <pc:chgData name="Rita Amaral" userId="1259dad8-1f45-4ebc-a6d4-1490a6109c38" providerId="ADAL" clId="{78558198-8604-4E11-A3E0-AE69F863A4B6}" dt="2022-10-11T17:57:16.332" v="6857" actId="20577"/>
        <pc:sldMkLst>
          <pc:docMk/>
          <pc:sldMk cId="2133357064" sldId="387"/>
        </pc:sldMkLst>
        <pc:spChg chg="add del mod">
          <ac:chgData name="Rita Amaral" userId="1259dad8-1f45-4ebc-a6d4-1490a6109c38" providerId="ADAL" clId="{78558198-8604-4E11-A3E0-AE69F863A4B6}" dt="2022-10-11T15:32:41.371" v="3650" actId="478"/>
          <ac:spMkLst>
            <pc:docMk/>
            <pc:sldMk cId="2133357064" sldId="387"/>
            <ac:spMk id="2" creationId="{ACB08A7C-5A4A-41A2-34A9-D63709766C76}"/>
          </ac:spMkLst>
        </pc:spChg>
        <pc:spChg chg="mod">
          <ac:chgData name="Rita Amaral" userId="1259dad8-1f45-4ebc-a6d4-1490a6109c38" providerId="ADAL" clId="{78558198-8604-4E11-A3E0-AE69F863A4B6}" dt="2022-10-11T15:36:39.834" v="3694" actId="403"/>
          <ac:spMkLst>
            <pc:docMk/>
            <pc:sldMk cId="2133357064" sldId="387"/>
            <ac:spMk id="5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1:53:54.501" v="1487" actId="478"/>
          <ac:spMkLst>
            <pc:docMk/>
            <pc:sldMk cId="2133357064" sldId="387"/>
            <ac:spMk id="7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5:32:16.941" v="3643" actId="478"/>
          <ac:spMkLst>
            <pc:docMk/>
            <pc:sldMk cId="2133357064" sldId="387"/>
            <ac:spMk id="16" creationId="{98996014-49AC-737C-9FAB-6AC78EC3D33A}"/>
          </ac:spMkLst>
        </pc:spChg>
        <pc:spChg chg="mod">
          <ac:chgData name="Rita Amaral" userId="1259dad8-1f45-4ebc-a6d4-1490a6109c38" providerId="ADAL" clId="{78558198-8604-4E11-A3E0-AE69F863A4B6}" dt="2022-10-11T16:41:33.412" v="5110" actId="1076"/>
          <ac:spMkLst>
            <pc:docMk/>
            <pc:sldMk cId="2133357064" sldId="387"/>
            <ac:spMk id="18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7:57:16.332" v="6857" actId="20577"/>
          <ac:spMkLst>
            <pc:docMk/>
            <pc:sldMk cId="2133357064" sldId="387"/>
            <ac:spMk id="21" creationId="{25FD853A-4DE7-B5F3-267D-57EF8A94E976}"/>
          </ac:spMkLst>
        </pc:spChg>
        <pc:spChg chg="del mod">
          <ac:chgData name="Rita Amaral" userId="1259dad8-1f45-4ebc-a6d4-1490a6109c38" providerId="ADAL" clId="{78558198-8604-4E11-A3E0-AE69F863A4B6}" dt="2022-10-11T15:30:19.041" v="3634" actId="478"/>
          <ac:spMkLst>
            <pc:docMk/>
            <pc:sldMk cId="2133357064" sldId="387"/>
            <ac:spMk id="24" creationId="{46002843-B52E-F3DF-B2EC-B186AE8E5F74}"/>
          </ac:spMkLst>
        </pc:spChg>
        <pc:spChg chg="del">
          <ac:chgData name="Rita Amaral" userId="1259dad8-1f45-4ebc-a6d4-1490a6109c38" providerId="ADAL" clId="{78558198-8604-4E11-A3E0-AE69F863A4B6}" dt="2022-10-11T15:32:14.932" v="3642" actId="478"/>
          <ac:spMkLst>
            <pc:docMk/>
            <pc:sldMk cId="2133357064" sldId="387"/>
            <ac:spMk id="30" creationId="{2827A290-D973-4A01-A6BD-C324E4CE55A5}"/>
          </ac:spMkLst>
        </pc:spChg>
        <pc:picChg chg="del">
          <ac:chgData name="Rita Amaral" userId="1259dad8-1f45-4ebc-a6d4-1490a6109c38" providerId="ADAL" clId="{78558198-8604-4E11-A3E0-AE69F863A4B6}" dt="2022-10-11T11:53:48.097" v="1485" actId="478"/>
          <ac:picMkLst>
            <pc:docMk/>
            <pc:sldMk cId="2133357064" sldId="387"/>
            <ac:picMk id="3" creationId="{00000000-0000-0000-0000-000000000000}"/>
          </ac:picMkLst>
        </pc:picChg>
        <pc:picChg chg="del">
          <ac:chgData name="Rita Amaral" userId="1259dad8-1f45-4ebc-a6d4-1490a6109c38" providerId="ADAL" clId="{78558198-8604-4E11-A3E0-AE69F863A4B6}" dt="2022-10-11T15:32:07.361" v="3638" actId="478"/>
          <ac:picMkLst>
            <pc:docMk/>
            <pc:sldMk cId="2133357064" sldId="387"/>
            <ac:picMk id="13" creationId="{FCAB2DC4-45FB-4348-BBA8-F6B03E3957D4}"/>
          </ac:picMkLst>
        </pc:picChg>
        <pc:picChg chg="del">
          <ac:chgData name="Rita Amaral" userId="1259dad8-1f45-4ebc-a6d4-1490a6109c38" providerId="ADAL" clId="{78558198-8604-4E11-A3E0-AE69F863A4B6}" dt="2022-10-11T15:32:08.011" v="3639" actId="478"/>
          <ac:picMkLst>
            <pc:docMk/>
            <pc:sldMk cId="2133357064" sldId="387"/>
            <ac:picMk id="15" creationId="{3EB2995A-8B07-4989-64A6-9F7EBFDF9804}"/>
          </ac:picMkLst>
        </pc:picChg>
        <pc:picChg chg="del">
          <ac:chgData name="Rita Amaral" userId="1259dad8-1f45-4ebc-a6d4-1490a6109c38" providerId="ADAL" clId="{78558198-8604-4E11-A3E0-AE69F863A4B6}" dt="2022-10-11T15:32:06.092" v="3636" actId="478"/>
          <ac:picMkLst>
            <pc:docMk/>
            <pc:sldMk cId="2133357064" sldId="387"/>
            <ac:picMk id="22" creationId="{27E79DFF-95D6-944B-E1CF-F1342CDAC760}"/>
          </ac:picMkLst>
        </pc:picChg>
        <pc:picChg chg="del">
          <ac:chgData name="Rita Amaral" userId="1259dad8-1f45-4ebc-a6d4-1490a6109c38" providerId="ADAL" clId="{78558198-8604-4E11-A3E0-AE69F863A4B6}" dt="2022-10-11T15:32:06.732" v="3637" actId="478"/>
          <ac:picMkLst>
            <pc:docMk/>
            <pc:sldMk cId="2133357064" sldId="387"/>
            <ac:picMk id="25" creationId="{2D1CA7C5-A381-CB41-DC10-63B07AFB7DDA}"/>
          </ac:picMkLst>
        </pc:picChg>
      </pc:sldChg>
      <pc:sldChg chg="modSp del mod modNotesTx">
        <pc:chgData name="Rita Amaral" userId="1259dad8-1f45-4ebc-a6d4-1490a6109c38" providerId="ADAL" clId="{78558198-8604-4E11-A3E0-AE69F863A4B6}" dt="2022-10-11T17:28:51.991" v="6383" actId="47"/>
        <pc:sldMkLst>
          <pc:docMk/>
          <pc:sldMk cId="4098998664" sldId="1109"/>
        </pc:sldMkLst>
        <pc:spChg chg="mod">
          <ac:chgData name="Rita Amaral" userId="1259dad8-1f45-4ebc-a6d4-1490a6109c38" providerId="ADAL" clId="{78558198-8604-4E11-A3E0-AE69F863A4B6}" dt="2022-10-11T11:55:06.228" v="1500" actId="20577"/>
          <ac:spMkLst>
            <pc:docMk/>
            <pc:sldMk cId="4098998664" sldId="1109"/>
            <ac:spMk id="8" creationId="{5826739D-621B-4A0D-8E1C-21DECBF7AC8B}"/>
          </ac:spMkLst>
        </pc:spChg>
      </pc:sldChg>
      <pc:sldChg chg="addSp delSp modSp del mod ord">
        <pc:chgData name="Rita Amaral" userId="1259dad8-1f45-4ebc-a6d4-1490a6109c38" providerId="ADAL" clId="{78558198-8604-4E11-A3E0-AE69F863A4B6}" dt="2022-10-11T12:24:21.949" v="1784" actId="47"/>
        <pc:sldMkLst>
          <pc:docMk/>
          <pc:sldMk cId="3697520322" sldId="1110"/>
        </pc:sldMkLst>
        <pc:spChg chg="add del mod">
          <ac:chgData name="Rita Amaral" userId="1259dad8-1f45-4ebc-a6d4-1490a6109c38" providerId="ADAL" clId="{78558198-8604-4E11-A3E0-AE69F863A4B6}" dt="2022-10-11T12:03:14.025" v="1616" actId="478"/>
          <ac:spMkLst>
            <pc:docMk/>
            <pc:sldMk cId="3697520322" sldId="1110"/>
            <ac:spMk id="3" creationId="{08F8210F-B53F-CA9B-74B9-074D575227E7}"/>
          </ac:spMkLst>
        </pc:spChg>
        <pc:spChg chg="del mod">
          <ac:chgData name="Rita Amaral" userId="1259dad8-1f45-4ebc-a6d4-1490a6109c38" providerId="ADAL" clId="{78558198-8604-4E11-A3E0-AE69F863A4B6}" dt="2022-10-11T12:03:10.753" v="1615" actId="478"/>
          <ac:spMkLst>
            <pc:docMk/>
            <pc:sldMk cId="3697520322" sldId="1110"/>
            <ac:spMk id="4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03:07.453" v="1614"/>
          <ac:spMkLst>
            <pc:docMk/>
            <pc:sldMk cId="3697520322" sldId="1110"/>
            <ac:spMk id="5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3:10.470" v="1777" actId="12"/>
          <ac:spMkLst>
            <pc:docMk/>
            <pc:sldMk cId="3697520322" sldId="1110"/>
            <ac:spMk id="8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03:56.477" v="1619" actId="1076"/>
          <ac:spMkLst>
            <pc:docMk/>
            <pc:sldMk cId="3697520322" sldId="1110"/>
            <ac:spMk id="11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04:04.137" v="1620" actId="1076"/>
          <ac:spMkLst>
            <pc:docMk/>
            <pc:sldMk cId="3697520322" sldId="1110"/>
            <ac:spMk id="15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04:07.964" v="1621" actId="1076"/>
          <ac:spMkLst>
            <pc:docMk/>
            <pc:sldMk cId="3697520322" sldId="1110"/>
            <ac:spMk id="17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03:50.260" v="1618" actId="1076"/>
          <ac:spMkLst>
            <pc:docMk/>
            <pc:sldMk cId="3697520322" sldId="1110"/>
            <ac:spMk id="18" creationId="{00000000-0000-0000-0000-000000000000}"/>
          </ac:spMkLst>
        </pc:spChg>
      </pc:sldChg>
      <pc:sldChg chg="addSp delSp modSp add mod modNotesTx">
        <pc:chgData name="Rita Amaral" userId="1259dad8-1f45-4ebc-a6d4-1490a6109c38" providerId="ADAL" clId="{78558198-8604-4E11-A3E0-AE69F863A4B6}" dt="2022-10-11T17:27:36.385" v="6364"/>
        <pc:sldMkLst>
          <pc:docMk/>
          <pc:sldMk cId="2888245537" sldId="1121"/>
        </pc:sldMkLst>
        <pc:spChg chg="mod">
          <ac:chgData name="Rita Amaral" userId="1259dad8-1f45-4ebc-a6d4-1490a6109c38" providerId="ADAL" clId="{78558198-8604-4E11-A3E0-AE69F863A4B6}" dt="2022-10-11T17:06:49.530" v="6153" actId="1035"/>
          <ac:spMkLst>
            <pc:docMk/>
            <pc:sldMk cId="2888245537" sldId="1121"/>
            <ac:spMk id="6" creationId="{FC8942B0-EBBB-4DA4-B3F4-1FCFFCA79401}"/>
          </ac:spMkLst>
        </pc:spChg>
        <pc:spChg chg="add mod">
          <ac:chgData name="Rita Amaral" userId="1259dad8-1f45-4ebc-a6d4-1490a6109c38" providerId="ADAL" clId="{78558198-8604-4E11-A3E0-AE69F863A4B6}" dt="2022-10-11T12:25:12.577" v="1787" actId="2711"/>
          <ac:spMkLst>
            <pc:docMk/>
            <pc:sldMk cId="2888245537" sldId="1121"/>
            <ac:spMk id="8" creationId="{F0B0A7FF-8A23-7CE0-8AF0-BB867C2F7EF7}"/>
          </ac:spMkLst>
        </pc:spChg>
        <pc:spChg chg="add mod">
          <ac:chgData name="Rita Amaral" userId="1259dad8-1f45-4ebc-a6d4-1490a6109c38" providerId="ADAL" clId="{78558198-8604-4E11-A3E0-AE69F863A4B6}" dt="2022-10-11T11:55:39.409" v="1501" actId="14100"/>
          <ac:spMkLst>
            <pc:docMk/>
            <pc:sldMk cId="2888245537" sldId="1121"/>
            <ac:spMk id="9" creationId="{335F70FB-4D84-4A66-BAC8-F7E6B2D5C617}"/>
          </ac:spMkLst>
        </pc:spChg>
        <pc:picChg chg="add mod ord modCrop">
          <ac:chgData name="Rita Amaral" userId="1259dad8-1f45-4ebc-a6d4-1490a6109c38" providerId="ADAL" clId="{78558198-8604-4E11-A3E0-AE69F863A4B6}" dt="2022-10-11T11:55:49.325" v="1504" actId="1076"/>
          <ac:picMkLst>
            <pc:docMk/>
            <pc:sldMk cId="2888245537" sldId="1121"/>
            <ac:picMk id="7" creationId="{6D8BF7F1-97E7-1F8A-F4DD-10CD07FA3F06}"/>
          </ac:picMkLst>
        </pc:picChg>
        <pc:picChg chg="del">
          <ac:chgData name="Rita Amaral" userId="1259dad8-1f45-4ebc-a6d4-1490a6109c38" providerId="ADAL" clId="{78558198-8604-4E11-A3E0-AE69F863A4B6}" dt="2022-10-11T17:27:36.385" v="6364"/>
          <ac:picMkLst>
            <pc:docMk/>
            <pc:sldMk cId="2888245537" sldId="1121"/>
            <ac:picMk id="10" creationId="{55DBB108-DB2B-B999-FF86-5132EA73BC6E}"/>
          </ac:picMkLst>
        </pc:picChg>
      </pc:sldChg>
      <pc:sldChg chg="modSp add del mod ord">
        <pc:chgData name="Rita Amaral" userId="1259dad8-1f45-4ebc-a6d4-1490a6109c38" providerId="ADAL" clId="{78558198-8604-4E11-A3E0-AE69F863A4B6}" dt="2022-10-11T12:40:06.582" v="1975" actId="403"/>
        <pc:sldMkLst>
          <pc:docMk/>
          <pc:sldMk cId="3260374103" sldId="1130"/>
        </pc:sldMkLst>
        <pc:spChg chg="mod">
          <ac:chgData name="Rita Amaral" userId="1259dad8-1f45-4ebc-a6d4-1490a6109c38" providerId="ADAL" clId="{78558198-8604-4E11-A3E0-AE69F863A4B6}" dt="2022-10-11T12:40:06.582" v="1975" actId="403"/>
          <ac:spMkLst>
            <pc:docMk/>
            <pc:sldMk cId="3260374103" sldId="1130"/>
            <ac:spMk id="5" creationId="{00000000-0000-0000-0000-000000000000}"/>
          </ac:spMkLst>
        </pc:spChg>
      </pc:sldChg>
      <pc:sldChg chg="addSp delSp modSp add del mod ord modShow modNotesTx">
        <pc:chgData name="Rita Amaral" userId="1259dad8-1f45-4ebc-a6d4-1490a6109c38" providerId="ADAL" clId="{78558198-8604-4E11-A3E0-AE69F863A4B6}" dt="2022-10-11T17:08:01.948" v="6249" actId="20577"/>
        <pc:sldMkLst>
          <pc:docMk/>
          <pc:sldMk cId="2825392074" sldId="1131"/>
        </pc:sldMkLst>
        <pc:spChg chg="del">
          <ac:chgData name="Rita Amaral" userId="1259dad8-1f45-4ebc-a6d4-1490a6109c38" providerId="ADAL" clId="{78558198-8604-4E11-A3E0-AE69F863A4B6}" dt="2022-10-11T12:40:34.874" v="1979" actId="478"/>
          <ac:spMkLst>
            <pc:docMk/>
            <pc:sldMk cId="2825392074" sldId="1131"/>
            <ac:spMk id="3" creationId="{4A1F1CB5-039E-3979-9573-5B8E1C025F08}"/>
          </ac:spMkLst>
        </pc:spChg>
        <pc:spChg chg="del">
          <ac:chgData name="Rita Amaral" userId="1259dad8-1f45-4ebc-a6d4-1490a6109c38" providerId="ADAL" clId="{78558198-8604-4E11-A3E0-AE69F863A4B6}" dt="2022-10-11T12:40:34.874" v="1979" actId="478"/>
          <ac:spMkLst>
            <pc:docMk/>
            <pc:sldMk cId="2825392074" sldId="1131"/>
            <ac:spMk id="4" creationId="{09B220D1-CC04-D4AB-C557-8D089407776D}"/>
          </ac:spMkLst>
        </pc:spChg>
        <pc:spChg chg="mod">
          <ac:chgData name="Rita Amaral" userId="1259dad8-1f45-4ebc-a6d4-1490a6109c38" providerId="ADAL" clId="{78558198-8604-4E11-A3E0-AE69F863A4B6}" dt="2022-10-11T12:40:18.498" v="1977" actId="2711"/>
          <ac:spMkLst>
            <pc:docMk/>
            <pc:sldMk cId="2825392074" sldId="1131"/>
            <ac:spMk id="5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40:34.874" v="1979" actId="478"/>
          <ac:spMkLst>
            <pc:docMk/>
            <pc:sldMk cId="2825392074" sldId="1131"/>
            <ac:spMk id="6" creationId="{88FEBB2A-2729-CD8D-E9C7-BB15F9B43A40}"/>
          </ac:spMkLst>
        </pc:spChg>
        <pc:spChg chg="del">
          <ac:chgData name="Rita Amaral" userId="1259dad8-1f45-4ebc-a6d4-1490a6109c38" providerId="ADAL" clId="{78558198-8604-4E11-A3E0-AE69F863A4B6}" dt="2022-10-11T12:40:56.791" v="1981" actId="478"/>
          <ac:spMkLst>
            <pc:docMk/>
            <pc:sldMk cId="2825392074" sldId="1131"/>
            <ac:spMk id="7" creationId="{380F20CB-C3A0-6A15-054D-790FE79E2439}"/>
          </ac:spMkLst>
        </pc:spChg>
        <pc:spChg chg="del">
          <ac:chgData name="Rita Amaral" userId="1259dad8-1f45-4ebc-a6d4-1490a6109c38" providerId="ADAL" clId="{78558198-8604-4E11-A3E0-AE69F863A4B6}" dt="2022-10-11T12:40:56.791" v="1981" actId="478"/>
          <ac:spMkLst>
            <pc:docMk/>
            <pc:sldMk cId="2825392074" sldId="1131"/>
            <ac:spMk id="8" creationId="{B908AA8E-80DE-C8E0-41B3-5F470C05BC2A}"/>
          </ac:spMkLst>
        </pc:spChg>
        <pc:spChg chg="del">
          <ac:chgData name="Rita Amaral" userId="1259dad8-1f45-4ebc-a6d4-1490a6109c38" providerId="ADAL" clId="{78558198-8604-4E11-A3E0-AE69F863A4B6}" dt="2022-10-11T12:40:56.791" v="1981" actId="478"/>
          <ac:spMkLst>
            <pc:docMk/>
            <pc:sldMk cId="2825392074" sldId="1131"/>
            <ac:spMk id="10" creationId="{95D40CBD-A42E-19D4-5001-A8282CE84B99}"/>
          </ac:spMkLst>
        </pc:spChg>
        <pc:spChg chg="del">
          <ac:chgData name="Rita Amaral" userId="1259dad8-1f45-4ebc-a6d4-1490a6109c38" providerId="ADAL" clId="{78558198-8604-4E11-A3E0-AE69F863A4B6}" dt="2022-10-11T12:40:56.791" v="1981" actId="478"/>
          <ac:spMkLst>
            <pc:docMk/>
            <pc:sldMk cId="2825392074" sldId="1131"/>
            <ac:spMk id="11" creationId="{79F3E30A-B117-299D-8250-D58C5F2F515A}"/>
          </ac:spMkLst>
        </pc:spChg>
        <pc:spChg chg="add mod">
          <ac:chgData name="Rita Amaral" userId="1259dad8-1f45-4ebc-a6d4-1490a6109c38" providerId="ADAL" clId="{78558198-8604-4E11-A3E0-AE69F863A4B6}" dt="2022-10-11T13:07:36.467" v="2398" actId="14100"/>
          <ac:spMkLst>
            <pc:docMk/>
            <pc:sldMk cId="2825392074" sldId="1131"/>
            <ac:spMk id="12" creationId="{58A2B984-906A-55BE-A315-CA5DACEC3B64}"/>
          </ac:spMkLst>
        </pc:spChg>
        <pc:spChg chg="add del mod">
          <ac:chgData name="Rita Amaral" userId="1259dad8-1f45-4ebc-a6d4-1490a6109c38" providerId="ADAL" clId="{78558198-8604-4E11-A3E0-AE69F863A4B6}" dt="2022-10-11T13:00:23.489" v="2159" actId="478"/>
          <ac:spMkLst>
            <pc:docMk/>
            <pc:sldMk cId="2825392074" sldId="1131"/>
            <ac:spMk id="13" creationId="{ADA6C84B-7333-C2D7-502E-EDC833BE47A8}"/>
          </ac:spMkLst>
        </pc:spChg>
        <pc:spChg chg="add mod">
          <ac:chgData name="Rita Amaral" userId="1259dad8-1f45-4ebc-a6d4-1490a6109c38" providerId="ADAL" clId="{78558198-8604-4E11-A3E0-AE69F863A4B6}" dt="2022-10-11T16:09:21.308" v="4415" actId="404"/>
          <ac:spMkLst>
            <pc:docMk/>
            <pc:sldMk cId="2825392074" sldId="1131"/>
            <ac:spMk id="14" creationId="{C6E04FCE-3749-868D-EA96-B3D32610A363}"/>
          </ac:spMkLst>
        </pc:spChg>
        <pc:spChg chg="add mod">
          <ac:chgData name="Rita Amaral" userId="1259dad8-1f45-4ebc-a6d4-1490a6109c38" providerId="ADAL" clId="{78558198-8604-4E11-A3E0-AE69F863A4B6}" dt="2022-10-11T16:10:11.848" v="4440" actId="1038"/>
          <ac:spMkLst>
            <pc:docMk/>
            <pc:sldMk cId="2825392074" sldId="1131"/>
            <ac:spMk id="16" creationId="{17E2CB9C-D3A1-728A-CE42-ECAEB807B94F}"/>
          </ac:spMkLst>
        </pc:spChg>
        <pc:spChg chg="add del mod">
          <ac:chgData name="Rita Amaral" userId="1259dad8-1f45-4ebc-a6d4-1490a6109c38" providerId="ADAL" clId="{78558198-8604-4E11-A3E0-AE69F863A4B6}" dt="2022-10-11T16:06:56.433" v="4350" actId="478"/>
          <ac:spMkLst>
            <pc:docMk/>
            <pc:sldMk cId="2825392074" sldId="1131"/>
            <ac:spMk id="17" creationId="{64A3238D-55C3-AE32-AA30-9FBB817D8EE3}"/>
          </ac:spMkLst>
        </pc:spChg>
        <pc:spChg chg="add del mod">
          <ac:chgData name="Rita Amaral" userId="1259dad8-1f45-4ebc-a6d4-1490a6109c38" providerId="ADAL" clId="{78558198-8604-4E11-A3E0-AE69F863A4B6}" dt="2022-10-11T12:43:32.773" v="2010" actId="478"/>
          <ac:spMkLst>
            <pc:docMk/>
            <pc:sldMk cId="2825392074" sldId="1131"/>
            <ac:spMk id="19" creationId="{D2B4DD53-DC8A-A950-A710-864A400AF19F}"/>
          </ac:spMkLst>
        </pc:spChg>
        <pc:spChg chg="add mod">
          <ac:chgData name="Rita Amaral" userId="1259dad8-1f45-4ebc-a6d4-1490a6109c38" providerId="ADAL" clId="{78558198-8604-4E11-A3E0-AE69F863A4B6}" dt="2022-10-11T16:34:09.517" v="4831" actId="20577"/>
          <ac:spMkLst>
            <pc:docMk/>
            <pc:sldMk cId="2825392074" sldId="1131"/>
            <ac:spMk id="21" creationId="{B31E7474-4D15-4DA0-1D2A-1D8643058F81}"/>
          </ac:spMkLst>
        </pc:spChg>
        <pc:spChg chg="add del mod">
          <ac:chgData name="Rita Amaral" userId="1259dad8-1f45-4ebc-a6d4-1490a6109c38" providerId="ADAL" clId="{78558198-8604-4E11-A3E0-AE69F863A4B6}" dt="2022-10-11T16:04:42.169" v="4343" actId="478"/>
          <ac:spMkLst>
            <pc:docMk/>
            <pc:sldMk cId="2825392074" sldId="1131"/>
            <ac:spMk id="23" creationId="{EF9E71B9-65F5-D086-DF98-47DC50FD39F4}"/>
          </ac:spMkLst>
        </pc:spChg>
        <pc:spChg chg="add del mod">
          <ac:chgData name="Rita Amaral" userId="1259dad8-1f45-4ebc-a6d4-1490a6109c38" providerId="ADAL" clId="{78558198-8604-4E11-A3E0-AE69F863A4B6}" dt="2022-10-11T15:01:10.007" v="3345" actId="478"/>
          <ac:spMkLst>
            <pc:docMk/>
            <pc:sldMk cId="2825392074" sldId="1131"/>
            <ac:spMk id="24" creationId="{245FA253-F9C5-29D4-EAB7-C88FC376769B}"/>
          </ac:spMkLst>
        </pc:spChg>
        <pc:spChg chg="mod">
          <ac:chgData name="Rita Amaral" userId="1259dad8-1f45-4ebc-a6d4-1490a6109c38" providerId="ADAL" clId="{78558198-8604-4E11-A3E0-AE69F863A4B6}" dt="2022-10-11T12:51:50.020" v="2091" actId="6549"/>
          <ac:spMkLst>
            <pc:docMk/>
            <pc:sldMk cId="2825392074" sldId="1131"/>
            <ac:spMk id="26" creationId="{F74F0961-87C2-59C6-C71F-C53C2BC1408E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28" creationId="{EEE8F767-9244-3A7C-4F68-C86A8A0E74C8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29" creationId="{2673F10C-E68A-1E41-2EE4-BDC52456E04B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32" creationId="{E25075A9-3220-80E1-B7ED-4CD4F914A2F2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34" creationId="{BCF17DBA-8CFF-1E6E-C08B-F52F10AC14AE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35" creationId="{1533576F-73C9-5460-2ADA-FB9EA2D6F8F5}"/>
          </ac:spMkLst>
        </pc:spChg>
        <pc:spChg chg="mod">
          <ac:chgData name="Rita Amaral" userId="1259dad8-1f45-4ebc-a6d4-1490a6109c38" providerId="ADAL" clId="{78558198-8604-4E11-A3E0-AE69F863A4B6}" dt="2022-10-11T12:51:55.143" v="2093" actId="20577"/>
          <ac:spMkLst>
            <pc:docMk/>
            <pc:sldMk cId="2825392074" sldId="1131"/>
            <ac:spMk id="38" creationId="{132F65F2-BB5E-1AFA-34FF-8B5C92999B2B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40" creationId="{F2FAE395-219F-C315-BDCC-1A8F7C841AED}"/>
          </ac:spMkLst>
        </pc:spChg>
        <pc:spChg chg="mod">
          <ac:chgData name="Rita Amaral" userId="1259dad8-1f45-4ebc-a6d4-1490a6109c38" providerId="ADAL" clId="{78558198-8604-4E11-A3E0-AE69F863A4B6}" dt="2022-10-11T12:44:17.302" v="2014"/>
          <ac:spMkLst>
            <pc:docMk/>
            <pc:sldMk cId="2825392074" sldId="1131"/>
            <ac:spMk id="41" creationId="{F9A54AC8-E784-E929-D044-E3C905BDF027}"/>
          </ac:spMkLst>
        </pc:spChg>
        <pc:spChg chg="add del mod">
          <ac:chgData name="Rita Amaral" userId="1259dad8-1f45-4ebc-a6d4-1490a6109c38" providerId="ADAL" clId="{78558198-8604-4E11-A3E0-AE69F863A4B6}" dt="2022-10-11T16:04:42.169" v="4343" actId="478"/>
          <ac:spMkLst>
            <pc:docMk/>
            <pc:sldMk cId="2825392074" sldId="1131"/>
            <ac:spMk id="43" creationId="{09EE6D03-D5D9-77F0-1A5A-A4B8354ECB35}"/>
          </ac:spMkLst>
        </pc:spChg>
        <pc:spChg chg="add mod">
          <ac:chgData name="Rita Amaral" userId="1259dad8-1f45-4ebc-a6d4-1490a6109c38" providerId="ADAL" clId="{78558198-8604-4E11-A3E0-AE69F863A4B6}" dt="2022-10-11T16:10:11.848" v="4440" actId="1038"/>
          <ac:spMkLst>
            <pc:docMk/>
            <pc:sldMk cId="2825392074" sldId="1131"/>
            <ac:spMk id="44" creationId="{9EDC5406-5586-1907-4C8C-1F9E1E26E9EC}"/>
          </ac:spMkLst>
        </pc:spChg>
        <pc:spChg chg="add mod">
          <ac:chgData name="Rita Amaral" userId="1259dad8-1f45-4ebc-a6d4-1490a6109c38" providerId="ADAL" clId="{78558198-8604-4E11-A3E0-AE69F863A4B6}" dt="2022-10-11T16:10:11.848" v="4440" actId="1038"/>
          <ac:spMkLst>
            <pc:docMk/>
            <pc:sldMk cId="2825392074" sldId="1131"/>
            <ac:spMk id="45" creationId="{D0A7DBD6-B9B3-CE24-791E-79759378E5EB}"/>
          </ac:spMkLst>
        </pc:spChg>
        <pc:spChg chg="add del mod">
          <ac:chgData name="Rita Amaral" userId="1259dad8-1f45-4ebc-a6d4-1490a6109c38" providerId="ADAL" clId="{78558198-8604-4E11-A3E0-AE69F863A4B6}" dt="2022-10-11T16:24:44.726" v="4725" actId="478"/>
          <ac:spMkLst>
            <pc:docMk/>
            <pc:sldMk cId="2825392074" sldId="1131"/>
            <ac:spMk id="50" creationId="{342E7225-45D0-253D-A9F6-897453F650EB}"/>
          </ac:spMkLst>
        </pc:spChg>
        <pc:spChg chg="mod">
          <ac:chgData name="Rita Amaral" userId="1259dad8-1f45-4ebc-a6d4-1490a6109c38" providerId="ADAL" clId="{78558198-8604-4E11-A3E0-AE69F863A4B6}" dt="2022-10-11T16:29:48.180" v="4805" actId="20577"/>
          <ac:spMkLst>
            <pc:docMk/>
            <pc:sldMk cId="2825392074" sldId="1131"/>
            <ac:spMk id="56" creationId="{BAA901D1-71EA-0DC0-BF63-D15A974FFA14}"/>
          </ac:spMkLst>
        </pc:spChg>
        <pc:spChg chg="mod">
          <ac:chgData name="Rita Amaral" userId="1259dad8-1f45-4ebc-a6d4-1490a6109c38" providerId="ADAL" clId="{78558198-8604-4E11-A3E0-AE69F863A4B6}" dt="2022-10-11T16:12:03.398" v="4447" actId="2711"/>
          <ac:spMkLst>
            <pc:docMk/>
            <pc:sldMk cId="2825392074" sldId="1131"/>
            <ac:spMk id="57" creationId="{C36EE842-FC1D-39A1-72BA-3CF1C7198923}"/>
          </ac:spMkLst>
        </pc:spChg>
        <pc:spChg chg="mod">
          <ac:chgData name="Rita Amaral" userId="1259dad8-1f45-4ebc-a6d4-1490a6109c38" providerId="ADAL" clId="{78558198-8604-4E11-A3E0-AE69F863A4B6}" dt="2022-10-11T16:33:05.294" v="4819" actId="20577"/>
          <ac:spMkLst>
            <pc:docMk/>
            <pc:sldMk cId="2825392074" sldId="1131"/>
            <ac:spMk id="58" creationId="{0DA9362D-3315-DC47-1242-B5C6AA404108}"/>
          </ac:spMkLst>
        </pc:spChg>
        <pc:spChg chg="mod">
          <ac:chgData name="Rita Amaral" userId="1259dad8-1f45-4ebc-a6d4-1490a6109c38" providerId="ADAL" clId="{78558198-8604-4E11-A3E0-AE69F863A4B6}" dt="2022-10-11T16:12:03.398" v="4447" actId="2711"/>
          <ac:spMkLst>
            <pc:docMk/>
            <pc:sldMk cId="2825392074" sldId="1131"/>
            <ac:spMk id="59" creationId="{96CA5F79-D151-34B0-369B-0AA8666DB04C}"/>
          </ac:spMkLst>
        </pc:spChg>
        <pc:spChg chg="del mod">
          <ac:chgData name="Rita Amaral" userId="1259dad8-1f45-4ebc-a6d4-1490a6109c38" providerId="ADAL" clId="{78558198-8604-4E11-A3E0-AE69F863A4B6}" dt="2022-10-11T16:33:08.197" v="4820" actId="478"/>
          <ac:spMkLst>
            <pc:docMk/>
            <pc:sldMk cId="2825392074" sldId="1131"/>
            <ac:spMk id="60" creationId="{F8F09F7A-E9EB-66E8-CDDD-1C426F3365B0}"/>
          </ac:spMkLst>
        </pc:spChg>
        <pc:spChg chg="add mod">
          <ac:chgData name="Rita Amaral" userId="1259dad8-1f45-4ebc-a6d4-1490a6109c38" providerId="ADAL" clId="{78558198-8604-4E11-A3E0-AE69F863A4B6}" dt="2022-10-11T16:34:38.177" v="4849" actId="1037"/>
          <ac:spMkLst>
            <pc:docMk/>
            <pc:sldMk cId="2825392074" sldId="1131"/>
            <ac:spMk id="61" creationId="{4D6478F5-BDF1-B1E9-D772-38D2B70B931F}"/>
          </ac:spMkLst>
        </pc:spChg>
        <pc:grpChg chg="add del mod">
          <ac:chgData name="Rita Amaral" userId="1259dad8-1f45-4ebc-a6d4-1490a6109c38" providerId="ADAL" clId="{78558198-8604-4E11-A3E0-AE69F863A4B6}" dt="2022-10-11T15:01:10.007" v="3345" actId="478"/>
          <ac:grpSpMkLst>
            <pc:docMk/>
            <pc:sldMk cId="2825392074" sldId="1131"/>
            <ac:grpSpMk id="25" creationId="{EC2FE76E-995E-3018-80C2-17AD92845803}"/>
          </ac:grpSpMkLst>
        </pc:grpChg>
        <pc:grpChg chg="mod">
          <ac:chgData name="Rita Amaral" userId="1259dad8-1f45-4ebc-a6d4-1490a6109c38" providerId="ADAL" clId="{78558198-8604-4E11-A3E0-AE69F863A4B6}" dt="2022-10-11T12:44:17.302" v="2014"/>
          <ac:grpSpMkLst>
            <pc:docMk/>
            <pc:sldMk cId="2825392074" sldId="1131"/>
            <ac:grpSpMk id="27" creationId="{4E618F25-A7DA-D43D-62A0-D9C93E193703}"/>
          </ac:grpSpMkLst>
        </pc:grpChg>
        <pc:grpChg chg="add del mod">
          <ac:chgData name="Rita Amaral" userId="1259dad8-1f45-4ebc-a6d4-1490a6109c38" providerId="ADAL" clId="{78558198-8604-4E11-A3E0-AE69F863A4B6}" dt="2022-10-11T16:04:42.169" v="4343" actId="478"/>
          <ac:grpSpMkLst>
            <pc:docMk/>
            <pc:sldMk cId="2825392074" sldId="1131"/>
            <ac:grpSpMk id="31" creationId="{C1E6379C-67B2-78B0-AF8F-D646C9040728}"/>
          </ac:grpSpMkLst>
        </pc:grpChg>
        <pc:grpChg chg="mod">
          <ac:chgData name="Rita Amaral" userId="1259dad8-1f45-4ebc-a6d4-1490a6109c38" providerId="ADAL" clId="{78558198-8604-4E11-A3E0-AE69F863A4B6}" dt="2022-10-11T12:44:17.302" v="2014"/>
          <ac:grpSpMkLst>
            <pc:docMk/>
            <pc:sldMk cId="2825392074" sldId="1131"/>
            <ac:grpSpMk id="33" creationId="{9DA4BDC0-7894-5005-AFDF-E5464FE0DBFF}"/>
          </ac:grpSpMkLst>
        </pc:grpChg>
        <pc:grpChg chg="add del mod">
          <ac:chgData name="Rita Amaral" userId="1259dad8-1f45-4ebc-a6d4-1490a6109c38" providerId="ADAL" clId="{78558198-8604-4E11-A3E0-AE69F863A4B6}" dt="2022-10-11T16:04:42.169" v="4343" actId="478"/>
          <ac:grpSpMkLst>
            <pc:docMk/>
            <pc:sldMk cId="2825392074" sldId="1131"/>
            <ac:grpSpMk id="37" creationId="{EE4D0C41-D7D7-0BB3-7615-5E1C43607717}"/>
          </ac:grpSpMkLst>
        </pc:grpChg>
        <pc:grpChg chg="mod">
          <ac:chgData name="Rita Amaral" userId="1259dad8-1f45-4ebc-a6d4-1490a6109c38" providerId="ADAL" clId="{78558198-8604-4E11-A3E0-AE69F863A4B6}" dt="2022-10-11T12:44:17.302" v="2014"/>
          <ac:grpSpMkLst>
            <pc:docMk/>
            <pc:sldMk cId="2825392074" sldId="1131"/>
            <ac:grpSpMk id="39" creationId="{C078771A-A367-BAD6-4420-AC5AD1327857}"/>
          </ac:grpSpMkLst>
        </pc:grpChg>
        <pc:grpChg chg="add del mod">
          <ac:chgData name="Rita Amaral" userId="1259dad8-1f45-4ebc-a6d4-1490a6109c38" providerId="ADAL" clId="{78558198-8604-4E11-A3E0-AE69F863A4B6}" dt="2022-10-11T16:34:38.177" v="4849" actId="1037"/>
          <ac:grpSpMkLst>
            <pc:docMk/>
            <pc:sldMk cId="2825392074" sldId="1131"/>
            <ac:grpSpMk id="46" creationId="{59BEF927-7828-DAE2-2B2F-D70F2E29E2D1}"/>
          </ac:grpSpMkLst>
        </pc:grpChg>
        <pc:grpChg chg="mod">
          <ac:chgData name="Rita Amaral" userId="1259dad8-1f45-4ebc-a6d4-1490a6109c38" providerId="ADAL" clId="{78558198-8604-4E11-A3E0-AE69F863A4B6}" dt="2022-10-11T16:11:38.233" v="4442"/>
          <ac:grpSpMkLst>
            <pc:docMk/>
            <pc:sldMk cId="2825392074" sldId="1131"/>
            <ac:grpSpMk id="47" creationId="{C6FF88D8-BAF6-3A99-5489-8435420E2FCA}"/>
          </ac:grpSpMkLst>
        </pc:grpChg>
        <pc:picChg chg="del mod modCrop">
          <ac:chgData name="Rita Amaral" userId="1259dad8-1f45-4ebc-a6d4-1490a6109c38" providerId="ADAL" clId="{78558198-8604-4E11-A3E0-AE69F863A4B6}" dt="2022-10-11T12:40:56.791" v="1981" actId="478"/>
          <ac:picMkLst>
            <pc:docMk/>
            <pc:sldMk cId="2825392074" sldId="1131"/>
            <ac:picMk id="2" creationId="{EE1FFD20-8245-534E-5AEE-B7A923C317ED}"/>
          </ac:picMkLst>
        </pc:picChg>
        <pc:picChg chg="mod modCrop">
          <ac:chgData name="Rita Amaral" userId="1259dad8-1f45-4ebc-a6d4-1490a6109c38" providerId="ADAL" clId="{78558198-8604-4E11-A3E0-AE69F863A4B6}" dt="2022-10-11T16:35:07.145" v="4850" actId="1076"/>
          <ac:picMkLst>
            <pc:docMk/>
            <pc:sldMk cId="2825392074" sldId="1131"/>
            <ac:picMk id="9" creationId="{033B860E-BD8F-386B-75ED-62E03C9B9D5A}"/>
          </ac:picMkLst>
        </pc:picChg>
        <pc:picChg chg="add mod">
          <ac:chgData name="Rita Amaral" userId="1259dad8-1f45-4ebc-a6d4-1490a6109c38" providerId="ADAL" clId="{78558198-8604-4E11-A3E0-AE69F863A4B6}" dt="2022-10-11T12:41:24.470" v="1988"/>
          <ac:picMkLst>
            <pc:docMk/>
            <pc:sldMk cId="2825392074" sldId="1131"/>
            <ac:picMk id="15" creationId="{53A3DE4E-DB89-D1B5-ECB0-8CCC9E11D1C0}"/>
          </ac:picMkLst>
        </pc:picChg>
        <pc:picChg chg="add del mod">
          <ac:chgData name="Rita Amaral" userId="1259dad8-1f45-4ebc-a6d4-1490a6109c38" providerId="ADAL" clId="{78558198-8604-4E11-A3E0-AE69F863A4B6}" dt="2022-10-11T12:43:33.621" v="2011" actId="478"/>
          <ac:picMkLst>
            <pc:docMk/>
            <pc:sldMk cId="2825392074" sldId="1131"/>
            <ac:picMk id="18" creationId="{F25C6B80-93C8-BC07-305A-1C439128B4C9}"/>
          </ac:picMkLst>
        </pc:picChg>
        <pc:picChg chg="add del mod">
          <ac:chgData name="Rita Amaral" userId="1259dad8-1f45-4ebc-a6d4-1490a6109c38" providerId="ADAL" clId="{78558198-8604-4E11-A3E0-AE69F863A4B6}" dt="2022-10-11T16:14:54.011" v="4536" actId="478"/>
          <ac:picMkLst>
            <pc:docMk/>
            <pc:sldMk cId="2825392074" sldId="1131"/>
            <ac:picMk id="20" creationId="{707834AE-F089-F03F-7BDF-0614FF199D32}"/>
          </ac:picMkLst>
        </pc:picChg>
        <pc:picChg chg="add mod">
          <ac:chgData name="Rita Amaral" userId="1259dad8-1f45-4ebc-a6d4-1490a6109c38" providerId="ADAL" clId="{78558198-8604-4E11-A3E0-AE69F863A4B6}" dt="2022-10-11T16:22:53.454" v="4665" actId="1035"/>
          <ac:picMkLst>
            <pc:docMk/>
            <pc:sldMk cId="2825392074" sldId="1131"/>
            <ac:picMk id="22" creationId="{2CC2B7F8-AC30-2A42-1FB6-B37DBA810AA5}"/>
          </ac:picMkLst>
        </pc:picChg>
        <pc:picChg chg="mod">
          <ac:chgData name="Rita Amaral" userId="1259dad8-1f45-4ebc-a6d4-1490a6109c38" providerId="ADAL" clId="{78558198-8604-4E11-A3E0-AE69F863A4B6}" dt="2022-10-11T12:44:17.302" v="2014"/>
          <ac:picMkLst>
            <pc:docMk/>
            <pc:sldMk cId="2825392074" sldId="1131"/>
            <ac:picMk id="30" creationId="{9A39330B-34C0-6A0A-1E34-ACA0DDDA2CBB}"/>
          </ac:picMkLst>
        </pc:picChg>
        <pc:picChg chg="add del mod">
          <ac:chgData name="Rita Amaral" userId="1259dad8-1f45-4ebc-a6d4-1490a6109c38" providerId="ADAL" clId="{78558198-8604-4E11-A3E0-AE69F863A4B6}" dt="2022-10-11T16:04:42.169" v="4343" actId="478"/>
          <ac:picMkLst>
            <pc:docMk/>
            <pc:sldMk cId="2825392074" sldId="1131"/>
            <ac:picMk id="36" creationId="{25C6C8DB-EC4D-E94D-90FE-BB942FE3FD80}"/>
          </ac:picMkLst>
        </pc:picChg>
        <pc:picChg chg="add del mod">
          <ac:chgData name="Rita Amaral" userId="1259dad8-1f45-4ebc-a6d4-1490a6109c38" providerId="ADAL" clId="{78558198-8604-4E11-A3E0-AE69F863A4B6}" dt="2022-10-11T16:04:42.169" v="4343" actId="478"/>
          <ac:picMkLst>
            <pc:docMk/>
            <pc:sldMk cId="2825392074" sldId="1131"/>
            <ac:picMk id="42" creationId="{C8A557DD-036B-97D4-6DD7-5B1668DEB2CE}"/>
          </ac:picMkLst>
        </pc:picChg>
        <pc:picChg chg="mod">
          <ac:chgData name="Rita Amaral" userId="1259dad8-1f45-4ebc-a6d4-1490a6109c38" providerId="ADAL" clId="{78558198-8604-4E11-A3E0-AE69F863A4B6}" dt="2022-10-11T16:11:38.233" v="4442"/>
          <ac:picMkLst>
            <pc:docMk/>
            <pc:sldMk cId="2825392074" sldId="1131"/>
            <ac:picMk id="48" creationId="{E8DA3995-0454-BF11-AF96-333B4D0B2AB2}"/>
          </ac:picMkLst>
        </pc:picChg>
        <pc:picChg chg="add del mod">
          <ac:chgData name="Rita Amaral" userId="1259dad8-1f45-4ebc-a6d4-1490a6109c38" providerId="ADAL" clId="{78558198-8604-4E11-A3E0-AE69F863A4B6}" dt="2022-10-11T16:24:48.445" v="4728" actId="478"/>
          <ac:picMkLst>
            <pc:docMk/>
            <pc:sldMk cId="2825392074" sldId="1131"/>
            <ac:picMk id="49" creationId="{46A94D9B-B4AC-C647-D164-16B43EF1ADA9}"/>
          </ac:picMkLst>
        </pc:picChg>
        <pc:picChg chg="mod">
          <ac:chgData name="Rita Amaral" userId="1259dad8-1f45-4ebc-a6d4-1490a6109c38" providerId="ADAL" clId="{78558198-8604-4E11-A3E0-AE69F863A4B6}" dt="2022-10-11T16:11:38.233" v="4442"/>
          <ac:picMkLst>
            <pc:docMk/>
            <pc:sldMk cId="2825392074" sldId="1131"/>
            <ac:picMk id="51" creationId="{0E26E400-53A8-C0AE-EDED-77A19FF35FD1}"/>
          </ac:picMkLst>
        </pc:picChg>
        <pc:picChg chg="mod">
          <ac:chgData name="Rita Amaral" userId="1259dad8-1f45-4ebc-a6d4-1490a6109c38" providerId="ADAL" clId="{78558198-8604-4E11-A3E0-AE69F863A4B6}" dt="2022-10-11T16:11:38.233" v="4442"/>
          <ac:picMkLst>
            <pc:docMk/>
            <pc:sldMk cId="2825392074" sldId="1131"/>
            <ac:picMk id="52" creationId="{023BFD5A-C31F-1DE7-5DAB-B8699EF97D7F}"/>
          </ac:picMkLst>
        </pc:picChg>
        <pc:picChg chg="mod">
          <ac:chgData name="Rita Amaral" userId="1259dad8-1f45-4ebc-a6d4-1490a6109c38" providerId="ADAL" clId="{78558198-8604-4E11-A3E0-AE69F863A4B6}" dt="2022-10-11T16:11:38.233" v="4442"/>
          <ac:picMkLst>
            <pc:docMk/>
            <pc:sldMk cId="2825392074" sldId="1131"/>
            <ac:picMk id="53" creationId="{820A994D-15CE-444D-B26E-BFEE53B4B1AF}"/>
          </ac:picMkLst>
        </pc:picChg>
        <pc:picChg chg="mod">
          <ac:chgData name="Rita Amaral" userId="1259dad8-1f45-4ebc-a6d4-1490a6109c38" providerId="ADAL" clId="{78558198-8604-4E11-A3E0-AE69F863A4B6}" dt="2022-10-11T16:11:38.233" v="4442"/>
          <ac:picMkLst>
            <pc:docMk/>
            <pc:sldMk cId="2825392074" sldId="1131"/>
            <ac:picMk id="54" creationId="{F01A62AB-DA81-C4BC-2991-7AD3F6C60C8E}"/>
          </ac:picMkLst>
        </pc:picChg>
        <pc:picChg chg="add del mod">
          <ac:chgData name="Rita Amaral" userId="1259dad8-1f45-4ebc-a6d4-1490a6109c38" providerId="ADAL" clId="{78558198-8604-4E11-A3E0-AE69F863A4B6}" dt="2022-10-11T16:33:33.879" v="4827" actId="478"/>
          <ac:picMkLst>
            <pc:docMk/>
            <pc:sldMk cId="2825392074" sldId="1131"/>
            <ac:picMk id="55" creationId="{C9263EE7-4EBC-60B6-6389-6FF4A97B6491}"/>
          </ac:picMkLst>
        </pc:picChg>
      </pc:sldChg>
      <pc:sldChg chg="add del ord">
        <pc:chgData name="Rita Amaral" userId="1259dad8-1f45-4ebc-a6d4-1490a6109c38" providerId="ADAL" clId="{78558198-8604-4E11-A3E0-AE69F863A4B6}" dt="2022-10-11T12:21:11.746" v="1765" actId="47"/>
        <pc:sldMkLst>
          <pc:docMk/>
          <pc:sldMk cId="3477067681" sldId="1132"/>
        </pc:sldMkLst>
      </pc:sldChg>
      <pc:sldChg chg="addSp delSp modSp add del mod ord modShow modNotesTx">
        <pc:chgData name="Rita Amaral" userId="1259dad8-1f45-4ebc-a6d4-1490a6109c38" providerId="ADAL" clId="{78558198-8604-4E11-A3E0-AE69F863A4B6}" dt="2022-10-11T13:34:37.836" v="2658" actId="47"/>
        <pc:sldMkLst>
          <pc:docMk/>
          <pc:sldMk cId="2259139694" sldId="1133"/>
        </pc:sldMkLst>
        <pc:spChg chg="add del mod">
          <ac:chgData name="Rita Amaral" userId="1259dad8-1f45-4ebc-a6d4-1490a6109c38" providerId="ADAL" clId="{78558198-8604-4E11-A3E0-AE69F863A4B6}" dt="2022-10-11T12:22:30.726" v="1772" actId="478"/>
          <ac:spMkLst>
            <pc:docMk/>
            <pc:sldMk cId="2259139694" sldId="1133"/>
            <ac:spMk id="3" creationId="{1506DEF0-A2BB-C1B1-9FF1-45DF72BA70CC}"/>
          </ac:spMkLst>
        </pc:spChg>
        <pc:spChg chg="del">
          <ac:chgData name="Rita Amaral" userId="1259dad8-1f45-4ebc-a6d4-1490a6109c38" providerId="ADAL" clId="{78558198-8604-4E11-A3E0-AE69F863A4B6}" dt="2022-10-11T12:22:27.157" v="1771" actId="478"/>
          <ac:spMkLst>
            <pc:docMk/>
            <pc:sldMk cId="2259139694" sldId="1133"/>
            <ac:spMk id="4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2:23.514" v="1770"/>
          <ac:spMkLst>
            <pc:docMk/>
            <pc:sldMk cId="2259139694" sldId="1133"/>
            <ac:spMk id="5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3:48.318" v="1783" actId="14100"/>
          <ac:spMkLst>
            <pc:docMk/>
            <pc:sldMk cId="2259139694" sldId="1133"/>
            <ac:spMk id="8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10" creationId="{D4DE58F0-66F2-C327-C6F2-03F9ED7977E1}"/>
          </ac:spMkLst>
        </pc:spChg>
        <pc:spChg chg="mod">
          <ac:chgData name="Rita Amaral" userId="1259dad8-1f45-4ebc-a6d4-1490a6109c38" providerId="ADAL" clId="{78558198-8604-4E11-A3E0-AE69F863A4B6}" dt="2022-10-11T12:25:43.148" v="1803" actId="1035"/>
          <ac:spMkLst>
            <pc:docMk/>
            <pc:sldMk cId="2259139694" sldId="1133"/>
            <ac:spMk id="11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5:50.455" v="1805" actId="1076"/>
          <ac:spMkLst>
            <pc:docMk/>
            <pc:sldMk cId="2259139694" sldId="1133"/>
            <ac:spMk id="14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5:47.910" v="1804" actId="1076"/>
          <ac:spMkLst>
            <pc:docMk/>
            <pc:sldMk cId="2259139694" sldId="1133"/>
            <ac:spMk id="15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16" creationId="{68FD60F1-3073-5A8B-6CB3-32E4E4D1C656}"/>
          </ac:spMkLst>
        </pc:spChg>
        <pc:spChg chg="mod">
          <ac:chgData name="Rita Amaral" userId="1259dad8-1f45-4ebc-a6d4-1490a6109c38" providerId="ADAL" clId="{78558198-8604-4E11-A3E0-AE69F863A4B6}" dt="2022-10-11T12:25:54.718" v="1806" actId="1076"/>
          <ac:spMkLst>
            <pc:docMk/>
            <pc:sldMk cId="2259139694" sldId="1133"/>
            <ac:spMk id="17" creationId="{00000000-0000-0000-0000-000000000000}"/>
          </ac:spMkLst>
        </pc:spChg>
        <pc:spChg chg="mod">
          <ac:chgData name="Rita Amaral" userId="1259dad8-1f45-4ebc-a6d4-1490a6109c38" providerId="ADAL" clId="{78558198-8604-4E11-A3E0-AE69F863A4B6}" dt="2022-10-11T12:22:38.423" v="1773" actId="1076"/>
          <ac:spMkLst>
            <pc:docMk/>
            <pc:sldMk cId="2259139694" sldId="1133"/>
            <ac:spMk id="18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19" creationId="{2448DEDC-6AD7-E4CA-0DBE-D1B45C6615D9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1" creationId="{399A4508-FB42-0E41-CB9A-67AD5EDB1D62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2" creationId="{297BC73F-49B7-FEAB-886A-FABF1E6C3ECD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3" creationId="{553488F7-2C16-0416-3491-4DAA6B757F85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4" creationId="{11645E8E-F9AD-2C73-FFBC-C17AA2F24A46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5" creationId="{A43CCB73-DEB2-C8B1-AF58-E7A61F47FFDB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6" creationId="{FB7E30E0-89FC-B6C1-2552-D4BE8ADB7845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7" creationId="{0AE4DAF9-AEAE-9619-102D-E4782A92AD9E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8" creationId="{458FC583-3A42-7D2F-A5F6-4D4F476F1E01}"/>
          </ac:spMkLst>
        </pc:spChg>
        <pc:spChg chg="add mod">
          <ac:chgData name="Rita Amaral" userId="1259dad8-1f45-4ebc-a6d4-1490a6109c38" providerId="ADAL" clId="{78558198-8604-4E11-A3E0-AE69F863A4B6}" dt="2022-10-11T12:29:17.313" v="1813" actId="1076"/>
          <ac:spMkLst>
            <pc:docMk/>
            <pc:sldMk cId="2259139694" sldId="1133"/>
            <ac:spMk id="29" creationId="{ABB57B8C-1980-AB5D-9966-F14E06D3D1CE}"/>
          </ac:spMkLst>
        </pc:spChg>
        <pc:picChg chg="add mod">
          <ac:chgData name="Rita Amaral" userId="1259dad8-1f45-4ebc-a6d4-1490a6109c38" providerId="ADAL" clId="{78558198-8604-4E11-A3E0-AE69F863A4B6}" dt="2022-10-11T12:28:29.314" v="1811" actId="14100"/>
          <ac:picMkLst>
            <pc:docMk/>
            <pc:sldMk cId="2259139694" sldId="1133"/>
            <ac:picMk id="9" creationId="{25EBE054-6CEA-BFF0-65BB-5068E49E9FF2}"/>
          </ac:picMkLst>
        </pc:picChg>
        <pc:picChg chg="add mod">
          <ac:chgData name="Rita Amaral" userId="1259dad8-1f45-4ebc-a6d4-1490a6109c38" providerId="ADAL" clId="{78558198-8604-4E11-A3E0-AE69F863A4B6}" dt="2022-10-11T12:29:17.313" v="1813" actId="1076"/>
          <ac:picMkLst>
            <pc:docMk/>
            <pc:sldMk cId="2259139694" sldId="1133"/>
            <ac:picMk id="20" creationId="{1D886EB1-E807-C037-38EB-4573EDB84DF4}"/>
          </ac:picMkLst>
        </pc:picChg>
      </pc:sldChg>
      <pc:sldChg chg="add del">
        <pc:chgData name="Rita Amaral" userId="1259dad8-1f45-4ebc-a6d4-1490a6109c38" providerId="ADAL" clId="{78558198-8604-4E11-A3E0-AE69F863A4B6}" dt="2022-10-11T12:16:23.092" v="1670"/>
        <pc:sldMkLst>
          <pc:docMk/>
          <pc:sldMk cId="2920647586" sldId="1133"/>
        </pc:sldMkLst>
      </pc:sldChg>
      <pc:sldChg chg="add del">
        <pc:chgData name="Rita Amaral" userId="1259dad8-1f45-4ebc-a6d4-1490a6109c38" providerId="ADAL" clId="{78558198-8604-4E11-A3E0-AE69F863A4B6}" dt="2022-10-11T17:29:22.453" v="6386" actId="47"/>
        <pc:sldMkLst>
          <pc:docMk/>
          <pc:sldMk cId="19248588" sldId="1529"/>
        </pc:sldMkLst>
      </pc:sldChg>
      <pc:sldChg chg="modSp mod modNotesTx">
        <pc:chgData name="Rita Amaral" userId="1259dad8-1f45-4ebc-a6d4-1490a6109c38" providerId="ADAL" clId="{78558198-8604-4E11-A3E0-AE69F863A4B6}" dt="2022-10-11T17:09:54.977" v="6338" actId="5793"/>
        <pc:sldMkLst>
          <pc:docMk/>
          <pc:sldMk cId="972313166" sldId="1721"/>
        </pc:sldMkLst>
        <pc:spChg chg="mod">
          <ac:chgData name="Rita Amaral" userId="1259dad8-1f45-4ebc-a6d4-1490a6109c38" providerId="ADAL" clId="{78558198-8604-4E11-A3E0-AE69F863A4B6}" dt="2022-10-11T13:09:07.500" v="2435"/>
          <ac:spMkLst>
            <pc:docMk/>
            <pc:sldMk cId="972313166" sldId="1721"/>
            <ac:spMk id="4" creationId="{00000000-0000-0000-0000-000000000000}"/>
          </ac:spMkLst>
        </pc:spChg>
      </pc:sldChg>
      <pc:sldChg chg="modSp mod modNotesTx">
        <pc:chgData name="Rita Amaral" userId="1259dad8-1f45-4ebc-a6d4-1490a6109c38" providerId="ADAL" clId="{78558198-8604-4E11-A3E0-AE69F863A4B6}" dt="2022-10-11T11:54:35.300" v="1489" actId="20577"/>
        <pc:sldMkLst>
          <pc:docMk/>
          <pc:sldMk cId="3246659905" sldId="1723"/>
        </pc:sldMkLst>
        <pc:spChg chg="mod">
          <ac:chgData name="Rita Amaral" userId="1259dad8-1f45-4ebc-a6d4-1490a6109c38" providerId="ADAL" clId="{78558198-8604-4E11-A3E0-AE69F863A4B6}" dt="2022-10-11T11:54:35.300" v="1489" actId="20577"/>
          <ac:spMkLst>
            <pc:docMk/>
            <pc:sldMk cId="3246659905" sldId="1723"/>
            <ac:spMk id="4" creationId="{00000000-0000-0000-0000-000000000000}"/>
          </ac:spMkLst>
        </pc:spChg>
      </pc:sldChg>
      <pc:sldChg chg="add del">
        <pc:chgData name="Rita Amaral" userId="1259dad8-1f45-4ebc-a6d4-1490a6109c38" providerId="ADAL" clId="{78558198-8604-4E11-A3E0-AE69F863A4B6}" dt="2022-10-11T11:37:17.547" v="1241"/>
        <pc:sldMkLst>
          <pc:docMk/>
          <pc:sldMk cId="339225530" sldId="1744"/>
        </pc:sldMkLst>
      </pc:sldChg>
      <pc:sldChg chg="modSp mod modNotesTx">
        <pc:chgData name="Rita Amaral" userId="1259dad8-1f45-4ebc-a6d4-1490a6109c38" providerId="ADAL" clId="{78558198-8604-4E11-A3E0-AE69F863A4B6}" dt="2022-10-11T17:07:48.752" v="6248" actId="20577"/>
        <pc:sldMkLst>
          <pc:docMk/>
          <pc:sldMk cId="1460783896" sldId="2219"/>
        </pc:sldMkLst>
        <pc:spChg chg="mod">
          <ac:chgData name="Rita Amaral" userId="1259dad8-1f45-4ebc-a6d4-1490a6109c38" providerId="ADAL" clId="{78558198-8604-4E11-A3E0-AE69F863A4B6}" dt="2022-10-11T14:59:51.831" v="3344" actId="20577"/>
          <ac:spMkLst>
            <pc:docMk/>
            <pc:sldMk cId="1460783896" sldId="2219"/>
            <ac:spMk id="4" creationId="{00000000-0000-0000-0000-000000000000}"/>
          </ac:spMkLst>
        </pc:spChg>
      </pc:sldChg>
      <pc:sldChg chg="modSp mod ord modNotesTx">
        <pc:chgData name="Rita Amaral" userId="1259dad8-1f45-4ebc-a6d4-1490a6109c38" providerId="ADAL" clId="{78558198-8604-4E11-A3E0-AE69F863A4B6}" dt="2022-10-11T17:06:25.854" v="6147" actId="20577"/>
        <pc:sldMkLst>
          <pc:docMk/>
          <pc:sldMk cId="2640725369" sldId="2220"/>
        </pc:sldMkLst>
        <pc:spChg chg="mod">
          <ac:chgData name="Rita Amaral" userId="1259dad8-1f45-4ebc-a6d4-1490a6109c38" providerId="ADAL" clId="{78558198-8604-4E11-A3E0-AE69F863A4B6}" dt="2022-10-11T14:59:45.334" v="3339" actId="20577"/>
          <ac:spMkLst>
            <pc:docMk/>
            <pc:sldMk cId="2640725369" sldId="2220"/>
            <ac:spMk id="4" creationId="{00000000-0000-0000-0000-000000000000}"/>
          </ac:spMkLst>
        </pc:spChg>
      </pc:sldChg>
      <pc:sldChg chg="delSp modSp mod">
        <pc:chgData name="Rita Amaral" userId="1259dad8-1f45-4ebc-a6d4-1490a6109c38" providerId="ADAL" clId="{78558198-8604-4E11-A3E0-AE69F863A4B6}" dt="2022-10-11T17:36:41.768" v="6401" actId="1076"/>
        <pc:sldMkLst>
          <pc:docMk/>
          <pc:sldMk cId="4179704388" sldId="2222"/>
        </pc:sldMkLst>
        <pc:spChg chg="del">
          <ac:chgData name="Rita Amaral" userId="1259dad8-1f45-4ebc-a6d4-1490a6109c38" providerId="ADAL" clId="{78558198-8604-4E11-A3E0-AE69F863A4B6}" dt="2022-10-11T14:06:04.866" v="2875" actId="478"/>
          <ac:spMkLst>
            <pc:docMk/>
            <pc:sldMk cId="4179704388" sldId="2222"/>
            <ac:spMk id="2" creationId="{18F6F5EE-2EF4-1E07-E392-384500515504}"/>
          </ac:spMkLst>
        </pc:spChg>
        <pc:spChg chg="mod">
          <ac:chgData name="Rita Amaral" userId="1259dad8-1f45-4ebc-a6d4-1490a6109c38" providerId="ADAL" clId="{78558198-8604-4E11-A3E0-AE69F863A4B6}" dt="2022-10-11T14:09:34.126" v="2887"/>
          <ac:spMkLst>
            <pc:docMk/>
            <pc:sldMk cId="4179704388" sldId="2222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4:21:55.681" v="2942" actId="20577"/>
          <ac:spMkLst>
            <pc:docMk/>
            <pc:sldMk cId="4179704388" sldId="2222"/>
            <ac:spMk id="6" creationId="{B8D2EA88-F390-3D37-1C49-C5598D0D8EDD}"/>
          </ac:spMkLst>
        </pc:spChg>
        <pc:spChg chg="del">
          <ac:chgData name="Rita Amaral" userId="1259dad8-1f45-4ebc-a6d4-1490a6109c38" providerId="ADAL" clId="{78558198-8604-4E11-A3E0-AE69F863A4B6}" dt="2022-10-11T14:06:04.866" v="2875" actId="478"/>
          <ac:spMkLst>
            <pc:docMk/>
            <pc:sldMk cId="4179704388" sldId="2222"/>
            <ac:spMk id="27" creationId="{54B68C92-07EE-ACDA-E557-42C87573BA14}"/>
          </ac:spMkLst>
        </pc:spChg>
        <pc:spChg chg="mod">
          <ac:chgData name="Rita Amaral" userId="1259dad8-1f45-4ebc-a6d4-1490a6109c38" providerId="ADAL" clId="{78558198-8604-4E11-A3E0-AE69F863A4B6}" dt="2022-10-11T14:23:07.028" v="2960" actId="6549"/>
          <ac:spMkLst>
            <pc:docMk/>
            <pc:sldMk cId="4179704388" sldId="2222"/>
            <ac:spMk id="39" creationId="{47222527-5B21-8390-23F1-70DA33D48E37}"/>
          </ac:spMkLst>
        </pc:spChg>
        <pc:grpChg chg="del">
          <ac:chgData name="Rita Amaral" userId="1259dad8-1f45-4ebc-a6d4-1490a6109c38" providerId="ADAL" clId="{78558198-8604-4E11-A3E0-AE69F863A4B6}" dt="2022-10-11T14:06:04.866" v="2875" actId="478"/>
          <ac:grpSpMkLst>
            <pc:docMk/>
            <pc:sldMk cId="4179704388" sldId="2222"/>
            <ac:grpSpMk id="14" creationId="{4A19E98F-4E82-CFFB-F7E1-049DD5BCA0CE}"/>
          </ac:grpSpMkLst>
        </pc:grpChg>
        <pc:grpChg chg="del">
          <ac:chgData name="Rita Amaral" userId="1259dad8-1f45-4ebc-a6d4-1490a6109c38" providerId="ADAL" clId="{78558198-8604-4E11-A3E0-AE69F863A4B6}" dt="2022-10-11T14:06:04.866" v="2875" actId="478"/>
          <ac:grpSpMkLst>
            <pc:docMk/>
            <pc:sldMk cId="4179704388" sldId="2222"/>
            <ac:grpSpMk id="28" creationId="{9F7921F7-70D3-AAD9-9C6E-B23B9AB21CF2}"/>
          </ac:grpSpMkLst>
        </pc:grpChg>
        <pc:picChg chg="mod modCrop">
          <ac:chgData name="Rita Amaral" userId="1259dad8-1f45-4ebc-a6d4-1490a6109c38" providerId="ADAL" clId="{78558198-8604-4E11-A3E0-AE69F863A4B6}" dt="2022-10-11T17:36:41.768" v="6401" actId="1076"/>
          <ac:picMkLst>
            <pc:docMk/>
            <pc:sldMk cId="4179704388" sldId="2222"/>
            <ac:picMk id="7" creationId="{64FD964E-CC8C-235A-4D89-81DB2754E810}"/>
          </ac:picMkLst>
        </pc:picChg>
        <pc:picChg chg="mod modCrop">
          <ac:chgData name="Rita Amaral" userId="1259dad8-1f45-4ebc-a6d4-1490a6109c38" providerId="ADAL" clId="{78558198-8604-4E11-A3E0-AE69F863A4B6}" dt="2022-10-11T17:35:47.715" v="6397" actId="14100"/>
          <ac:picMkLst>
            <pc:docMk/>
            <pc:sldMk cId="4179704388" sldId="2222"/>
            <ac:picMk id="8" creationId="{A65BFB03-006B-58D5-5BDB-5197A4B47E25}"/>
          </ac:picMkLst>
        </pc:picChg>
      </pc:sldChg>
      <pc:sldChg chg="delSp modSp mod modNotesTx">
        <pc:chgData name="Rita Amaral" userId="1259dad8-1f45-4ebc-a6d4-1490a6109c38" providerId="ADAL" clId="{78558198-8604-4E11-A3E0-AE69F863A4B6}" dt="2022-10-11T17:39:30.022" v="6471" actId="20577"/>
        <pc:sldMkLst>
          <pc:docMk/>
          <pc:sldMk cId="3620989925" sldId="2223"/>
        </pc:sldMkLst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2" creationId="{56162E33-1D57-D334-80C3-E0EEBA61A0AB}"/>
          </ac:spMkLst>
        </pc:spChg>
        <pc:spChg chg="mod">
          <ac:chgData name="Rita Amaral" userId="1259dad8-1f45-4ebc-a6d4-1490a6109c38" providerId="ADAL" clId="{78558198-8604-4E11-A3E0-AE69F863A4B6}" dt="2022-10-11T14:33:58.433" v="3106" actId="20577"/>
          <ac:spMkLst>
            <pc:docMk/>
            <pc:sldMk cId="3620989925" sldId="2223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4:34:15.358" v="3152" actId="20577"/>
          <ac:spMkLst>
            <pc:docMk/>
            <pc:sldMk cId="3620989925" sldId="2223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7:38:30.908" v="6436" actId="14100"/>
          <ac:spMkLst>
            <pc:docMk/>
            <pc:sldMk cId="3620989925" sldId="2223"/>
            <ac:spMk id="14" creationId="{39EBEDEA-09CE-F3BA-84EC-0D53C05E4906}"/>
          </ac:spMkLst>
        </pc:spChg>
        <pc:spChg chg="mod">
          <ac:chgData name="Rita Amaral" userId="1259dad8-1f45-4ebc-a6d4-1490a6109c38" providerId="ADAL" clId="{78558198-8604-4E11-A3E0-AE69F863A4B6}" dt="2022-10-11T14:29:40.951" v="3000" actId="20577"/>
          <ac:spMkLst>
            <pc:docMk/>
            <pc:sldMk cId="3620989925" sldId="2223"/>
            <ac:spMk id="16" creationId="{FB0D2DFE-105B-F17B-8DE7-1CF52650376E}"/>
          </ac:spMkLst>
        </pc:spChg>
        <pc:spChg chg="mod">
          <ac:chgData name="Rita Amaral" userId="1259dad8-1f45-4ebc-a6d4-1490a6109c38" providerId="ADAL" clId="{78558198-8604-4E11-A3E0-AE69F863A4B6}" dt="2022-10-11T14:44:27.111" v="3243" actId="1076"/>
          <ac:spMkLst>
            <pc:docMk/>
            <pc:sldMk cId="3620989925" sldId="2223"/>
            <ac:spMk id="46" creationId="{06E8E89C-FF30-3708-0FDB-7EBCA573F36A}"/>
          </ac:spMkLst>
        </pc:spChg>
        <pc:spChg chg="mod">
          <ac:chgData name="Rita Amaral" userId="1259dad8-1f45-4ebc-a6d4-1490a6109c38" providerId="ADAL" clId="{78558198-8604-4E11-A3E0-AE69F863A4B6}" dt="2022-10-11T14:32:38.311" v="3057" actId="20577"/>
          <ac:spMkLst>
            <pc:docMk/>
            <pc:sldMk cId="3620989925" sldId="2223"/>
            <ac:spMk id="47" creationId="{BE7DFA6A-51BA-92D7-7278-83E9EFC3E4E8}"/>
          </ac:spMkLst>
        </pc:spChg>
        <pc:spChg chg="mod">
          <ac:chgData name="Rita Amaral" userId="1259dad8-1f45-4ebc-a6d4-1490a6109c38" providerId="ADAL" clId="{78558198-8604-4E11-A3E0-AE69F863A4B6}" dt="2022-10-11T14:33:02.276" v="3060" actId="14100"/>
          <ac:spMkLst>
            <pc:docMk/>
            <pc:sldMk cId="3620989925" sldId="2223"/>
            <ac:spMk id="138" creationId="{54ACFF7C-8004-121B-0846-B45A823AC520}"/>
          </ac:spMkLst>
        </pc:spChg>
        <pc:spChg chg="del">
          <ac:chgData name="Rita Amaral" userId="1259dad8-1f45-4ebc-a6d4-1490a6109c38" providerId="ADAL" clId="{78558198-8604-4E11-A3E0-AE69F863A4B6}" dt="2022-10-11T14:26:36.948" v="2962" actId="478"/>
          <ac:spMkLst>
            <pc:docMk/>
            <pc:sldMk cId="3620989925" sldId="2223"/>
            <ac:spMk id="139" creationId="{A8D91D26-3114-74D4-0424-CCEB275602FE}"/>
          </ac:spMkLst>
        </pc:spChg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140" creationId="{3C069E34-95EE-DC4D-A3C0-E6D0C1E247BE}"/>
          </ac:spMkLst>
        </pc:spChg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146" creationId="{5E230EB6-02B4-B7F5-02FF-15B3A16EC442}"/>
          </ac:spMkLst>
        </pc:spChg>
        <pc:spChg chg="mod">
          <ac:chgData name="Rita Amaral" userId="1259dad8-1f45-4ebc-a6d4-1490a6109c38" providerId="ADAL" clId="{78558198-8604-4E11-A3E0-AE69F863A4B6}" dt="2022-10-11T14:44:15.867" v="3235" actId="1037"/>
          <ac:spMkLst>
            <pc:docMk/>
            <pc:sldMk cId="3620989925" sldId="2223"/>
            <ac:spMk id="151" creationId="{A831896E-3F2E-7C39-B0B9-D31C7565B485}"/>
          </ac:spMkLst>
        </pc:spChg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152" creationId="{5A38ED03-04CA-99D4-8792-1F7A24875247}"/>
          </ac:spMkLst>
        </pc:spChg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153" creationId="{12AA17B2-20F4-5368-0E7D-2E5A2EA65998}"/>
          </ac:spMkLst>
        </pc:spChg>
        <pc:spChg chg="del">
          <ac:chgData name="Rita Amaral" userId="1259dad8-1f45-4ebc-a6d4-1490a6109c38" providerId="ADAL" clId="{78558198-8604-4E11-A3E0-AE69F863A4B6}" dt="2022-10-11T14:30:42.928" v="3009" actId="478"/>
          <ac:spMkLst>
            <pc:docMk/>
            <pc:sldMk cId="3620989925" sldId="2223"/>
            <ac:spMk id="162" creationId="{3E288D44-F1FD-375C-1CAA-4519E20497A0}"/>
          </ac:spMkLst>
        </pc:spChg>
        <pc:spChg chg="mod">
          <ac:chgData name="Rita Amaral" userId="1259dad8-1f45-4ebc-a6d4-1490a6109c38" providerId="ADAL" clId="{78558198-8604-4E11-A3E0-AE69F863A4B6}" dt="2022-10-11T17:37:15.531" v="6420" actId="20577"/>
          <ac:spMkLst>
            <pc:docMk/>
            <pc:sldMk cId="3620989925" sldId="2223"/>
            <ac:spMk id="163" creationId="{7C5F02A9-06CD-72AB-E9D5-456E52D2B574}"/>
          </ac:spMkLst>
        </pc:spChg>
        <pc:spChg chg="mod">
          <ac:chgData name="Rita Amaral" userId="1259dad8-1f45-4ebc-a6d4-1490a6109c38" providerId="ADAL" clId="{78558198-8604-4E11-A3E0-AE69F863A4B6}" dt="2022-10-11T17:37:24.413" v="6432" actId="20577"/>
          <ac:spMkLst>
            <pc:docMk/>
            <pc:sldMk cId="3620989925" sldId="2223"/>
            <ac:spMk id="164" creationId="{5F536E48-1A8A-1DC6-3A24-B41E7A8EC9BE}"/>
          </ac:spMkLst>
        </pc:spChg>
        <pc:spChg chg="del">
          <ac:chgData name="Rita Amaral" userId="1259dad8-1f45-4ebc-a6d4-1490a6109c38" providerId="ADAL" clId="{78558198-8604-4E11-A3E0-AE69F863A4B6}" dt="2022-10-11T14:30:42.928" v="3009" actId="478"/>
          <ac:spMkLst>
            <pc:docMk/>
            <pc:sldMk cId="3620989925" sldId="2223"/>
            <ac:spMk id="166" creationId="{444D2A37-992F-2E34-C99F-BCADDE813519}"/>
          </ac:spMkLst>
        </pc:spChg>
        <pc:spChg chg="mod">
          <ac:chgData name="Rita Amaral" userId="1259dad8-1f45-4ebc-a6d4-1490a6109c38" providerId="ADAL" clId="{78558198-8604-4E11-A3E0-AE69F863A4B6}" dt="2022-10-11T14:31:08.827" v="3020" actId="1076"/>
          <ac:spMkLst>
            <pc:docMk/>
            <pc:sldMk cId="3620989925" sldId="2223"/>
            <ac:spMk id="168" creationId="{D595DFA4-74F8-894C-81B3-48758C675267}"/>
          </ac:spMkLst>
        </pc:spChg>
        <pc:grpChg chg="mod">
          <ac:chgData name="Rita Amaral" userId="1259dad8-1f45-4ebc-a6d4-1490a6109c38" providerId="ADAL" clId="{78558198-8604-4E11-A3E0-AE69F863A4B6}" dt="2022-10-11T17:38:39.560" v="6437" actId="1076"/>
          <ac:grpSpMkLst>
            <pc:docMk/>
            <pc:sldMk cId="3620989925" sldId="2223"/>
            <ac:grpSpMk id="15" creationId="{695CE7E0-6F3D-1E06-8CDF-DB62146AB71C}"/>
          </ac:grpSpMkLst>
        </pc:grpChg>
        <pc:picChg chg="mod">
          <ac:chgData name="Rita Amaral" userId="1259dad8-1f45-4ebc-a6d4-1490a6109c38" providerId="ADAL" clId="{78558198-8604-4E11-A3E0-AE69F863A4B6}" dt="2022-10-11T17:38:39.560" v="6437" actId="1076"/>
          <ac:picMkLst>
            <pc:docMk/>
            <pc:sldMk cId="3620989925" sldId="2223"/>
            <ac:picMk id="20" creationId="{C975675C-7A35-8CB8-7F28-E77A0CE69D9D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1" creationId="{8C8B7D28-72DA-8B21-7784-D4874539F90A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2" creationId="{04CC6FB7-451B-5E30-988C-3362526E1878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3" creationId="{E0D64F7E-5D72-B2A7-A6BE-7B3F65E1176C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4" creationId="{71326EF1-27FF-D888-D602-C7878688F31F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5" creationId="{6ABB8668-929C-7BEB-F76F-AE87EAFBA91B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48" creationId="{C523E3B5-8516-EA0F-8864-730134687023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0" creationId="{0F81651D-3E74-2EA0-C242-968D461E45A7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4" creationId="{E3962C45-0C5B-B712-DA79-FE436942A217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5" creationId="{4D794FD2-9C2F-00EF-7643-BF96395711F4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6" creationId="{062106D0-76A9-3883-C16A-B73E528EB84F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7" creationId="{97A4A56E-BD31-0732-EEB2-54EBA26F135A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8" creationId="{9481AC00-AFB4-53FC-5D86-15F61A2DF17D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59" creationId="{9E9EC6F6-C7FB-F17E-9606-C4A37B1374CF}"/>
          </ac:picMkLst>
        </pc:picChg>
        <pc:picChg chg="mod">
          <ac:chgData name="Rita Amaral" userId="1259dad8-1f45-4ebc-a6d4-1490a6109c38" providerId="ADAL" clId="{78558198-8604-4E11-A3E0-AE69F863A4B6}" dt="2022-10-11T14:31:08.827" v="3020" actId="1076"/>
          <ac:picMkLst>
            <pc:docMk/>
            <pc:sldMk cId="3620989925" sldId="2223"/>
            <ac:picMk id="161" creationId="{3C1A5142-EDDE-B106-3B92-D07C70EE5DB7}"/>
          </ac:picMkLst>
        </pc:picChg>
        <pc:picChg chg="mod">
          <ac:chgData name="Rita Amaral" userId="1259dad8-1f45-4ebc-a6d4-1490a6109c38" providerId="ADAL" clId="{78558198-8604-4E11-A3E0-AE69F863A4B6}" dt="2022-10-11T17:38:51.400" v="6440" actId="14100"/>
          <ac:picMkLst>
            <pc:docMk/>
            <pc:sldMk cId="3620989925" sldId="2223"/>
            <ac:picMk id="165" creationId="{778FF750-E2BB-23E3-4FE7-91885B71B65C}"/>
          </ac:picMkLst>
        </pc:picChg>
        <pc:picChg chg="mod">
          <ac:chgData name="Rita Amaral" userId="1259dad8-1f45-4ebc-a6d4-1490a6109c38" providerId="ADAL" clId="{78558198-8604-4E11-A3E0-AE69F863A4B6}" dt="2022-10-11T17:38:42.924" v="6439" actId="1076"/>
          <ac:picMkLst>
            <pc:docMk/>
            <pc:sldMk cId="3620989925" sldId="2223"/>
            <ac:picMk id="167" creationId="{7AE56058-7A55-5F4D-7B7B-EEC3D4AA0CCF}"/>
          </ac:picMkLst>
        </pc:picChg>
      </pc:sldChg>
      <pc:sldChg chg="delSp modSp mod modNotesTx">
        <pc:chgData name="Rita Amaral" userId="1259dad8-1f45-4ebc-a6d4-1490a6109c38" providerId="ADAL" clId="{78558198-8604-4E11-A3E0-AE69F863A4B6}" dt="2022-10-11T17:48:14.891" v="6670" actId="14100"/>
        <pc:sldMkLst>
          <pc:docMk/>
          <pc:sldMk cId="1208406522" sldId="2224"/>
        </pc:sldMkLst>
        <pc:spChg chg="mod">
          <ac:chgData name="Rita Amaral" userId="1259dad8-1f45-4ebc-a6d4-1490a6109c38" providerId="ADAL" clId="{78558198-8604-4E11-A3E0-AE69F863A4B6}" dt="2022-10-11T15:07:45.619" v="3452" actId="20577"/>
          <ac:spMkLst>
            <pc:docMk/>
            <pc:sldMk cId="1208406522" sldId="2224"/>
            <ac:spMk id="5" creationId="{03FC811B-1F01-1568-0C04-562077FBBFC3}"/>
          </ac:spMkLst>
        </pc:spChg>
        <pc:spChg chg="mod ord">
          <ac:chgData name="Rita Amaral" userId="1259dad8-1f45-4ebc-a6d4-1490a6109c38" providerId="ADAL" clId="{78558198-8604-4E11-A3E0-AE69F863A4B6}" dt="2022-10-11T15:06:09.456" v="3387" actId="167"/>
          <ac:spMkLst>
            <pc:docMk/>
            <pc:sldMk cId="1208406522" sldId="2224"/>
            <ac:spMk id="6" creationId="{B8D2EA88-F390-3D37-1C49-C5598D0D8EDD}"/>
          </ac:spMkLst>
        </pc:spChg>
        <pc:spChg chg="del">
          <ac:chgData name="Rita Amaral" userId="1259dad8-1f45-4ebc-a6d4-1490a6109c38" providerId="ADAL" clId="{78558198-8604-4E11-A3E0-AE69F863A4B6}" dt="2022-10-11T14:47:58.985" v="3275" actId="478"/>
          <ac:spMkLst>
            <pc:docMk/>
            <pc:sldMk cId="1208406522" sldId="2224"/>
            <ac:spMk id="7" creationId="{D3CEE21E-57F3-FE3D-868A-B8CEF49DB69A}"/>
          </ac:spMkLst>
        </pc:spChg>
        <pc:spChg chg="mod">
          <ac:chgData name="Rita Amaral" userId="1259dad8-1f45-4ebc-a6d4-1490a6109c38" providerId="ADAL" clId="{78558198-8604-4E11-A3E0-AE69F863A4B6}" dt="2022-10-11T17:48:14.891" v="6670" actId="14100"/>
          <ac:spMkLst>
            <pc:docMk/>
            <pc:sldMk cId="1208406522" sldId="2224"/>
            <ac:spMk id="15" creationId="{F67FEF99-3AA6-8FE7-57CC-9CC151F924B0}"/>
          </ac:spMkLst>
        </pc:spChg>
        <pc:spChg chg="mod">
          <ac:chgData name="Rita Amaral" userId="1259dad8-1f45-4ebc-a6d4-1490a6109c38" providerId="ADAL" clId="{78558198-8604-4E11-A3E0-AE69F863A4B6}" dt="2022-10-11T14:51:00.267" v="3304" actId="20577"/>
          <ac:spMkLst>
            <pc:docMk/>
            <pc:sldMk cId="1208406522" sldId="2224"/>
            <ac:spMk id="17" creationId="{38FD1C57-44E6-1C8F-340B-8592F61BB639}"/>
          </ac:spMkLst>
        </pc:spChg>
        <pc:spChg chg="mod ord">
          <ac:chgData name="Rita Amaral" userId="1259dad8-1f45-4ebc-a6d4-1490a6109c38" providerId="ADAL" clId="{78558198-8604-4E11-A3E0-AE69F863A4B6}" dt="2022-10-11T15:07:18.753" v="3424" actId="1076"/>
          <ac:spMkLst>
            <pc:docMk/>
            <pc:sldMk cId="1208406522" sldId="2224"/>
            <ac:spMk id="30" creationId="{DFF066DE-A810-7F01-9412-1EFEADB19FB4}"/>
          </ac:spMkLst>
        </pc:spChg>
        <pc:spChg chg="mod">
          <ac:chgData name="Rita Amaral" userId="1259dad8-1f45-4ebc-a6d4-1490a6109c38" providerId="ADAL" clId="{78558198-8604-4E11-A3E0-AE69F863A4B6}" dt="2022-10-11T15:07:18.753" v="3424" actId="1076"/>
          <ac:spMkLst>
            <pc:docMk/>
            <pc:sldMk cId="1208406522" sldId="2224"/>
            <ac:spMk id="31" creationId="{692B3A1C-7A51-54B6-4156-1A67C9AA443A}"/>
          </ac:spMkLst>
        </pc:spChg>
        <pc:grpChg chg="del">
          <ac:chgData name="Rita Amaral" userId="1259dad8-1f45-4ebc-a6d4-1490a6109c38" providerId="ADAL" clId="{78558198-8604-4E11-A3E0-AE69F863A4B6}" dt="2022-10-11T14:47:58.985" v="3275" actId="478"/>
          <ac:grpSpMkLst>
            <pc:docMk/>
            <pc:sldMk cId="1208406522" sldId="2224"/>
            <ac:grpSpMk id="9" creationId="{6658DEF4-A40C-A3E9-7684-74F45935659A}"/>
          </ac:grpSpMkLst>
        </pc:grpChg>
        <pc:picChg chg="mod ord modCrop">
          <ac:chgData name="Rita Amaral" userId="1259dad8-1f45-4ebc-a6d4-1490a6109c38" providerId="ADAL" clId="{78558198-8604-4E11-A3E0-AE69F863A4B6}" dt="2022-10-11T17:45:41.875" v="6640" actId="1076"/>
          <ac:picMkLst>
            <pc:docMk/>
            <pc:sldMk cId="1208406522" sldId="2224"/>
            <ac:picMk id="23" creationId="{87E28EE4-9060-C2AF-4F26-DE9638CEE2B0}"/>
          </ac:picMkLst>
        </pc:picChg>
        <pc:picChg chg="mod ord">
          <ac:chgData name="Rita Amaral" userId="1259dad8-1f45-4ebc-a6d4-1490a6109c38" providerId="ADAL" clId="{78558198-8604-4E11-A3E0-AE69F863A4B6}" dt="2022-10-11T15:07:18.753" v="3424" actId="1076"/>
          <ac:picMkLst>
            <pc:docMk/>
            <pc:sldMk cId="1208406522" sldId="2224"/>
            <ac:picMk id="24" creationId="{687D140C-EBB5-7950-8F3E-C35BD15F53FD}"/>
          </ac:picMkLst>
        </pc:picChg>
      </pc:sldChg>
      <pc:sldChg chg="modSp mod modNotesTx">
        <pc:chgData name="Rita Amaral" userId="1259dad8-1f45-4ebc-a6d4-1490a6109c38" providerId="ADAL" clId="{78558198-8604-4E11-A3E0-AE69F863A4B6}" dt="2022-10-11T18:20:29.896" v="6986" actId="14100"/>
        <pc:sldMkLst>
          <pc:docMk/>
          <pc:sldMk cId="1016928967" sldId="2225"/>
        </pc:sldMkLst>
        <pc:spChg chg="mod">
          <ac:chgData name="Rita Amaral" userId="1259dad8-1f45-4ebc-a6d4-1490a6109c38" providerId="ADAL" clId="{78558198-8604-4E11-A3E0-AE69F863A4B6}" dt="2022-10-11T15:08:40.594" v="3463"/>
          <ac:spMkLst>
            <pc:docMk/>
            <pc:sldMk cId="1016928967" sldId="2225"/>
            <ac:spMk id="2" creationId="{8B0D7787-F2A2-624C-23D1-F2927D44B2FD}"/>
          </ac:spMkLst>
        </pc:spChg>
        <pc:spChg chg="mod">
          <ac:chgData name="Rita Amaral" userId="1259dad8-1f45-4ebc-a6d4-1490a6109c38" providerId="ADAL" clId="{78558198-8604-4E11-A3E0-AE69F863A4B6}" dt="2022-10-11T17:50:16.655" v="6802" actId="14100"/>
          <ac:spMkLst>
            <pc:docMk/>
            <pc:sldMk cId="1016928967" sldId="2225"/>
            <ac:spMk id="4" creationId="{AB4AD845-A70E-7030-259D-178B096F8976}"/>
          </ac:spMkLst>
        </pc:spChg>
        <pc:spChg chg="mod">
          <ac:chgData name="Rita Amaral" userId="1259dad8-1f45-4ebc-a6d4-1490a6109c38" providerId="ADAL" clId="{78558198-8604-4E11-A3E0-AE69F863A4B6}" dt="2022-10-11T15:07:49.519" v="3453" actId="20577"/>
          <ac:spMkLst>
            <pc:docMk/>
            <pc:sldMk cId="1016928967" sldId="2225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08:26.414" v="3462" actId="20577"/>
          <ac:spMkLst>
            <pc:docMk/>
            <pc:sldMk cId="1016928967" sldId="2225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5:26:34.832" v="3583" actId="20577"/>
          <ac:spMkLst>
            <pc:docMk/>
            <pc:sldMk cId="1016928967" sldId="2225"/>
            <ac:spMk id="8" creationId="{C100BEAB-4A49-7E7D-553A-AA66434CA452}"/>
          </ac:spMkLst>
        </pc:spChg>
        <pc:spChg chg="mod">
          <ac:chgData name="Rita Amaral" userId="1259dad8-1f45-4ebc-a6d4-1490a6109c38" providerId="ADAL" clId="{78558198-8604-4E11-A3E0-AE69F863A4B6}" dt="2022-10-11T15:09:38.309" v="3471" actId="14100"/>
          <ac:spMkLst>
            <pc:docMk/>
            <pc:sldMk cId="1016928967" sldId="2225"/>
            <ac:spMk id="15" creationId="{ABDC6323-47EC-49A1-EBBD-07BF64307BB5}"/>
          </ac:spMkLst>
        </pc:spChg>
        <pc:spChg chg="mod">
          <ac:chgData name="Rita Amaral" userId="1259dad8-1f45-4ebc-a6d4-1490a6109c38" providerId="ADAL" clId="{78558198-8604-4E11-A3E0-AE69F863A4B6}" dt="2022-10-11T14:54:53.318" v="3306"/>
          <ac:spMkLst>
            <pc:docMk/>
            <pc:sldMk cId="1016928967" sldId="2225"/>
            <ac:spMk id="16" creationId="{A77483C5-D746-27B5-C78F-194DFB9057F6}"/>
          </ac:spMkLst>
        </pc:spChg>
        <pc:spChg chg="mod">
          <ac:chgData name="Rita Amaral" userId="1259dad8-1f45-4ebc-a6d4-1490a6109c38" providerId="ADAL" clId="{78558198-8604-4E11-A3E0-AE69F863A4B6}" dt="2022-10-11T15:08:47.036" v="3466"/>
          <ac:spMkLst>
            <pc:docMk/>
            <pc:sldMk cId="1016928967" sldId="2225"/>
            <ac:spMk id="21" creationId="{EAF77A59-DD3B-7471-31FB-33AA30EB468D}"/>
          </ac:spMkLst>
        </pc:spChg>
        <pc:grpChg chg="mod">
          <ac:chgData name="Rita Amaral" userId="1259dad8-1f45-4ebc-a6d4-1490a6109c38" providerId="ADAL" clId="{78558198-8604-4E11-A3E0-AE69F863A4B6}" dt="2022-10-11T17:50:23.819" v="6824" actId="1037"/>
          <ac:grpSpMkLst>
            <pc:docMk/>
            <pc:sldMk cId="1016928967" sldId="2225"/>
            <ac:grpSpMk id="7" creationId="{AE61BED7-FD25-E5D9-525C-3066BB336517}"/>
          </ac:grpSpMkLst>
        </pc:grpChg>
        <pc:picChg chg="mod">
          <ac:chgData name="Rita Amaral" userId="1259dad8-1f45-4ebc-a6d4-1490a6109c38" providerId="ADAL" clId="{78558198-8604-4E11-A3E0-AE69F863A4B6}" dt="2022-10-11T17:50:23.819" v="6824" actId="1037"/>
          <ac:picMkLst>
            <pc:docMk/>
            <pc:sldMk cId="1016928967" sldId="2225"/>
            <ac:picMk id="12" creationId="{D0948F8A-81DC-D14C-35B5-86136AB17AF1}"/>
          </ac:picMkLst>
        </pc:picChg>
        <pc:picChg chg="mod ord">
          <ac:chgData name="Rita Amaral" userId="1259dad8-1f45-4ebc-a6d4-1490a6109c38" providerId="ADAL" clId="{78558198-8604-4E11-A3E0-AE69F863A4B6}" dt="2022-10-11T18:20:29.896" v="6986" actId="14100"/>
          <ac:picMkLst>
            <pc:docMk/>
            <pc:sldMk cId="1016928967" sldId="2225"/>
            <ac:picMk id="20" creationId="{49744844-C5D9-6D2A-DE4B-89A5EF6F578F}"/>
          </ac:picMkLst>
        </pc:picChg>
      </pc:sldChg>
      <pc:sldChg chg="delSp modSp mod">
        <pc:chgData name="Rita Amaral" userId="1259dad8-1f45-4ebc-a6d4-1490a6109c38" providerId="ADAL" clId="{78558198-8604-4E11-A3E0-AE69F863A4B6}" dt="2022-10-11T18:20:37.381" v="6987" actId="14100"/>
        <pc:sldMkLst>
          <pc:docMk/>
          <pc:sldMk cId="3006272905" sldId="2226"/>
        </pc:sldMkLst>
        <pc:spChg chg="mod">
          <ac:chgData name="Rita Amaral" userId="1259dad8-1f45-4ebc-a6d4-1490a6109c38" providerId="ADAL" clId="{78558198-8604-4E11-A3E0-AE69F863A4B6}" dt="2022-10-11T15:07:52.073" v="3454" actId="20577"/>
          <ac:spMkLst>
            <pc:docMk/>
            <pc:sldMk cId="3006272905" sldId="2226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10:56.871" v="3476" actId="20577"/>
          <ac:spMkLst>
            <pc:docMk/>
            <pc:sldMk cId="3006272905" sldId="2226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7:53:24.247" v="6829" actId="6549"/>
          <ac:spMkLst>
            <pc:docMk/>
            <pc:sldMk cId="3006272905" sldId="2226"/>
            <ac:spMk id="9" creationId="{7F301C85-3F40-893D-88CC-30471380A10E}"/>
          </ac:spMkLst>
        </pc:spChg>
        <pc:spChg chg="mod">
          <ac:chgData name="Rita Amaral" userId="1259dad8-1f45-4ebc-a6d4-1490a6109c38" providerId="ADAL" clId="{78558198-8604-4E11-A3E0-AE69F863A4B6}" dt="2022-10-11T15:26:39.167" v="3585" actId="20577"/>
          <ac:spMkLst>
            <pc:docMk/>
            <pc:sldMk cId="3006272905" sldId="2226"/>
            <ac:spMk id="11" creationId="{23C8D5E6-8A05-8591-9948-15CD6A3331B8}"/>
          </ac:spMkLst>
        </pc:spChg>
        <pc:spChg chg="del">
          <ac:chgData name="Rita Amaral" userId="1259dad8-1f45-4ebc-a6d4-1490a6109c38" providerId="ADAL" clId="{78558198-8604-4E11-A3E0-AE69F863A4B6}" dt="2022-10-11T14:56:40.952" v="3317" actId="478"/>
          <ac:spMkLst>
            <pc:docMk/>
            <pc:sldMk cId="3006272905" sldId="2226"/>
            <ac:spMk id="16" creationId="{2A1B2A34-2EFE-B29A-A79E-A203DD4A23C2}"/>
          </ac:spMkLst>
        </pc:spChg>
        <pc:spChg chg="del">
          <ac:chgData name="Rita Amaral" userId="1259dad8-1f45-4ebc-a6d4-1490a6109c38" providerId="ADAL" clId="{78558198-8604-4E11-A3E0-AE69F863A4B6}" dt="2022-10-11T14:56:40.952" v="3317" actId="478"/>
          <ac:spMkLst>
            <pc:docMk/>
            <pc:sldMk cId="3006272905" sldId="2226"/>
            <ac:spMk id="23" creationId="{6C03EE39-4C17-FDFF-11D5-E57CD57FE804}"/>
          </ac:spMkLst>
        </pc:spChg>
        <pc:spChg chg="mod">
          <ac:chgData name="Rita Amaral" userId="1259dad8-1f45-4ebc-a6d4-1490a6109c38" providerId="ADAL" clId="{78558198-8604-4E11-A3E0-AE69F863A4B6}" dt="2022-10-11T14:57:12.230" v="3319" actId="1076"/>
          <ac:spMkLst>
            <pc:docMk/>
            <pc:sldMk cId="3006272905" sldId="2226"/>
            <ac:spMk id="37" creationId="{07FF9BEF-E560-35B0-DFE9-2EAD086C5399}"/>
          </ac:spMkLst>
        </pc:spChg>
        <pc:spChg chg="mod">
          <ac:chgData name="Rita Amaral" userId="1259dad8-1f45-4ebc-a6d4-1490a6109c38" providerId="ADAL" clId="{78558198-8604-4E11-A3E0-AE69F863A4B6}" dt="2022-10-11T14:57:07.454" v="3318" actId="1076"/>
          <ac:spMkLst>
            <pc:docMk/>
            <pc:sldMk cId="3006272905" sldId="2226"/>
            <ac:spMk id="38" creationId="{449A33BC-6C32-274F-A272-4FDD22DB8BEB}"/>
          </ac:spMkLst>
        </pc:spChg>
        <pc:grpChg chg="mod">
          <ac:chgData name="Rita Amaral" userId="1259dad8-1f45-4ebc-a6d4-1490a6109c38" providerId="ADAL" clId="{78558198-8604-4E11-A3E0-AE69F863A4B6}" dt="2022-10-11T17:53:13.326" v="6827" actId="1076"/>
          <ac:grpSpMkLst>
            <pc:docMk/>
            <pc:sldMk cId="3006272905" sldId="2226"/>
            <ac:grpSpMk id="10" creationId="{8D033949-60FD-2280-89F5-1D07A0BE4EDE}"/>
          </ac:grpSpMkLst>
        </pc:grpChg>
        <pc:grpChg chg="del">
          <ac:chgData name="Rita Amaral" userId="1259dad8-1f45-4ebc-a6d4-1490a6109c38" providerId="ADAL" clId="{78558198-8604-4E11-A3E0-AE69F863A4B6}" dt="2022-10-11T14:56:40.952" v="3317" actId="478"/>
          <ac:grpSpMkLst>
            <pc:docMk/>
            <pc:sldMk cId="3006272905" sldId="2226"/>
            <ac:grpSpMk id="17" creationId="{4E270032-0487-47AA-BCAE-CFC9B776EC30}"/>
          </ac:grpSpMkLst>
        </pc:grpChg>
        <pc:grpChg chg="del">
          <ac:chgData name="Rita Amaral" userId="1259dad8-1f45-4ebc-a6d4-1490a6109c38" providerId="ADAL" clId="{78558198-8604-4E11-A3E0-AE69F863A4B6}" dt="2022-10-11T14:56:40.952" v="3317" actId="478"/>
          <ac:grpSpMkLst>
            <pc:docMk/>
            <pc:sldMk cId="3006272905" sldId="2226"/>
            <ac:grpSpMk id="24" creationId="{703348FD-4BA9-00A7-AFDF-66A30939EFD9}"/>
          </ac:grpSpMkLst>
        </pc:grpChg>
        <pc:picChg chg="mod">
          <ac:chgData name="Rita Amaral" userId="1259dad8-1f45-4ebc-a6d4-1490a6109c38" providerId="ADAL" clId="{78558198-8604-4E11-A3E0-AE69F863A4B6}" dt="2022-10-11T14:57:07.454" v="3318" actId="1076"/>
          <ac:picMkLst>
            <pc:docMk/>
            <pc:sldMk cId="3006272905" sldId="2226"/>
            <ac:picMk id="7" creationId="{C40C931B-00FF-1405-AD90-C4965C04F224}"/>
          </ac:picMkLst>
        </pc:picChg>
        <pc:picChg chg="mod">
          <ac:chgData name="Rita Amaral" userId="1259dad8-1f45-4ebc-a6d4-1490a6109c38" providerId="ADAL" clId="{78558198-8604-4E11-A3E0-AE69F863A4B6}" dt="2022-10-11T18:20:37.381" v="6987" actId="14100"/>
          <ac:picMkLst>
            <pc:docMk/>
            <pc:sldMk cId="3006272905" sldId="2226"/>
            <ac:picMk id="8" creationId="{762EEB9E-F3FD-54A4-7CFB-09449FC2A900}"/>
          </ac:picMkLst>
        </pc:picChg>
        <pc:picChg chg="mod">
          <ac:chgData name="Rita Amaral" userId="1259dad8-1f45-4ebc-a6d4-1490a6109c38" providerId="ADAL" clId="{78558198-8604-4E11-A3E0-AE69F863A4B6}" dt="2022-10-11T17:53:13.326" v="6827" actId="1076"/>
          <ac:picMkLst>
            <pc:docMk/>
            <pc:sldMk cId="3006272905" sldId="2226"/>
            <ac:picMk id="15" creationId="{90085E51-4211-8174-192D-18D01E643861}"/>
          </ac:picMkLst>
        </pc:picChg>
      </pc:sldChg>
      <pc:sldChg chg="delSp modSp mod">
        <pc:chgData name="Rita Amaral" userId="1259dad8-1f45-4ebc-a6d4-1490a6109c38" providerId="ADAL" clId="{78558198-8604-4E11-A3E0-AE69F863A4B6}" dt="2022-10-11T18:20:47.478" v="6989" actId="1076"/>
        <pc:sldMkLst>
          <pc:docMk/>
          <pc:sldMk cId="1753636545" sldId="2227"/>
        </pc:sldMkLst>
        <pc:spChg chg="mod">
          <ac:chgData name="Rita Amaral" userId="1259dad8-1f45-4ebc-a6d4-1490a6109c38" providerId="ADAL" clId="{78558198-8604-4E11-A3E0-AE69F863A4B6}" dt="2022-10-11T15:07:54.708" v="3455" actId="20577"/>
          <ac:spMkLst>
            <pc:docMk/>
            <pc:sldMk cId="1753636545" sldId="2227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13:20.844" v="3515"/>
          <ac:spMkLst>
            <pc:docMk/>
            <pc:sldMk cId="1753636545" sldId="2227"/>
            <ac:spMk id="6" creationId="{B8D2EA88-F390-3D37-1C49-C5598D0D8EDD}"/>
          </ac:spMkLst>
        </pc:spChg>
        <pc:spChg chg="del">
          <ac:chgData name="Rita Amaral" userId="1259dad8-1f45-4ebc-a6d4-1490a6109c38" providerId="ADAL" clId="{78558198-8604-4E11-A3E0-AE69F863A4B6}" dt="2022-10-11T14:56:35.804" v="3316" actId="478"/>
          <ac:spMkLst>
            <pc:docMk/>
            <pc:sldMk cId="1753636545" sldId="2227"/>
            <ac:spMk id="7" creationId="{C5A7D0F2-78CD-80E9-CBF4-DDFC5A98EFBA}"/>
          </ac:spMkLst>
        </pc:spChg>
        <pc:spChg chg="mod">
          <ac:chgData name="Rita Amaral" userId="1259dad8-1f45-4ebc-a6d4-1490a6109c38" providerId="ADAL" clId="{78558198-8604-4E11-A3E0-AE69F863A4B6}" dt="2022-10-11T18:20:43.761" v="6988" actId="14100"/>
          <ac:spMkLst>
            <pc:docMk/>
            <pc:sldMk cId="1753636545" sldId="2227"/>
            <ac:spMk id="30" creationId="{3317B150-8868-B4D1-C627-05C871B9484A}"/>
          </ac:spMkLst>
        </pc:spChg>
        <pc:spChg chg="mod">
          <ac:chgData name="Rita Amaral" userId="1259dad8-1f45-4ebc-a6d4-1490a6109c38" providerId="ADAL" clId="{78558198-8604-4E11-A3E0-AE69F863A4B6}" dt="2022-10-11T15:26:44.942" v="3587" actId="20577"/>
          <ac:spMkLst>
            <pc:docMk/>
            <pc:sldMk cId="1753636545" sldId="2227"/>
            <ac:spMk id="32" creationId="{CA115DF4-7371-CC8F-BB54-2DE6F0EF9699}"/>
          </ac:spMkLst>
        </pc:spChg>
        <pc:spChg chg="mod">
          <ac:chgData name="Rita Amaral" userId="1259dad8-1f45-4ebc-a6d4-1490a6109c38" providerId="ADAL" clId="{78558198-8604-4E11-A3E0-AE69F863A4B6}" dt="2022-10-11T15:12:40.869" v="3509" actId="1076"/>
          <ac:spMkLst>
            <pc:docMk/>
            <pc:sldMk cId="1753636545" sldId="2227"/>
            <ac:spMk id="39" creationId="{EBB99F34-26A3-E03B-3903-725EDD909403}"/>
          </ac:spMkLst>
        </pc:spChg>
        <pc:spChg chg="mod">
          <ac:chgData name="Rita Amaral" userId="1259dad8-1f45-4ebc-a6d4-1490a6109c38" providerId="ADAL" clId="{78558198-8604-4E11-A3E0-AE69F863A4B6}" dt="2022-10-11T15:12:40.869" v="3509" actId="1076"/>
          <ac:spMkLst>
            <pc:docMk/>
            <pc:sldMk cId="1753636545" sldId="2227"/>
            <ac:spMk id="40" creationId="{CBC9DC46-2B70-939F-F017-68B850D06EC3}"/>
          </ac:spMkLst>
        </pc:spChg>
        <pc:grpChg chg="del">
          <ac:chgData name="Rita Amaral" userId="1259dad8-1f45-4ebc-a6d4-1490a6109c38" providerId="ADAL" clId="{78558198-8604-4E11-A3E0-AE69F863A4B6}" dt="2022-10-11T14:56:35.804" v="3316" actId="478"/>
          <ac:grpSpMkLst>
            <pc:docMk/>
            <pc:sldMk cId="1753636545" sldId="2227"/>
            <ac:grpSpMk id="8" creationId="{C75ECFBB-FF4D-9E9D-3A7C-6278E9E7771F}"/>
          </ac:grpSpMkLst>
        </pc:grpChg>
        <pc:grpChg chg="mod">
          <ac:chgData name="Rita Amaral" userId="1259dad8-1f45-4ebc-a6d4-1490a6109c38" providerId="ADAL" clId="{78558198-8604-4E11-A3E0-AE69F863A4B6}" dt="2022-10-11T18:20:47.478" v="6989" actId="1076"/>
          <ac:grpSpMkLst>
            <pc:docMk/>
            <pc:sldMk cId="1753636545" sldId="2227"/>
            <ac:grpSpMk id="31" creationId="{81ABFBED-34F2-30AA-0BA5-B6E0ACB6455D}"/>
          </ac:grpSpMkLst>
        </pc:grpChg>
        <pc:picChg chg="mod">
          <ac:chgData name="Rita Amaral" userId="1259dad8-1f45-4ebc-a6d4-1490a6109c38" providerId="ADAL" clId="{78558198-8604-4E11-A3E0-AE69F863A4B6}" dt="2022-10-11T18:20:47.478" v="6989" actId="1076"/>
          <ac:picMkLst>
            <pc:docMk/>
            <pc:sldMk cId="1753636545" sldId="2227"/>
            <ac:picMk id="36" creationId="{7996BCA5-7FD3-2A3A-A587-2F09026CCC74}"/>
          </ac:picMkLst>
        </pc:picChg>
        <pc:picChg chg="mod ord">
          <ac:chgData name="Rita Amaral" userId="1259dad8-1f45-4ebc-a6d4-1490a6109c38" providerId="ADAL" clId="{78558198-8604-4E11-A3E0-AE69F863A4B6}" dt="2022-10-11T17:54:13.395" v="6834" actId="167"/>
          <ac:picMkLst>
            <pc:docMk/>
            <pc:sldMk cId="1753636545" sldId="2227"/>
            <ac:picMk id="37" creationId="{77941CCB-662B-300D-D72C-DB1348B9DDBA}"/>
          </ac:picMkLst>
        </pc:picChg>
        <pc:picChg chg="mod">
          <ac:chgData name="Rita Amaral" userId="1259dad8-1f45-4ebc-a6d4-1490a6109c38" providerId="ADAL" clId="{78558198-8604-4E11-A3E0-AE69F863A4B6}" dt="2022-10-11T17:54:16.030" v="6835" actId="14100"/>
          <ac:picMkLst>
            <pc:docMk/>
            <pc:sldMk cId="1753636545" sldId="2227"/>
            <ac:picMk id="38" creationId="{EDA9D1E1-00F1-6B43-0891-3FAF139875CD}"/>
          </ac:picMkLst>
        </pc:picChg>
      </pc:sldChg>
      <pc:sldChg chg="modSp del mod ord modShow">
        <pc:chgData name="Rita Amaral" userId="1259dad8-1f45-4ebc-a6d4-1490a6109c38" providerId="ADAL" clId="{78558198-8604-4E11-A3E0-AE69F863A4B6}" dt="2022-10-11T17:29:22.837" v="6387" actId="47"/>
        <pc:sldMkLst>
          <pc:docMk/>
          <pc:sldMk cId="509407757" sldId="2228"/>
        </pc:sldMkLst>
        <pc:spChg chg="mod">
          <ac:chgData name="Rita Amaral" userId="1259dad8-1f45-4ebc-a6d4-1490a6109c38" providerId="ADAL" clId="{78558198-8604-4E11-A3E0-AE69F863A4B6}" dt="2022-10-11T15:08:02.886" v="3458" actId="20577"/>
          <ac:spMkLst>
            <pc:docMk/>
            <pc:sldMk cId="509407757" sldId="2228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4:58:17.042" v="3330" actId="1076"/>
          <ac:spMkLst>
            <pc:docMk/>
            <pc:sldMk cId="509407757" sldId="2228"/>
            <ac:spMk id="16" creationId="{8FEBD4C5-8BA5-39F2-175B-95E427CB0FEA}"/>
          </ac:spMkLst>
        </pc:spChg>
        <pc:picChg chg="mod">
          <ac:chgData name="Rita Amaral" userId="1259dad8-1f45-4ebc-a6d4-1490a6109c38" providerId="ADAL" clId="{78558198-8604-4E11-A3E0-AE69F863A4B6}" dt="2022-10-11T14:58:25.753" v="3332" actId="1076"/>
          <ac:picMkLst>
            <pc:docMk/>
            <pc:sldMk cId="509407757" sldId="2228"/>
            <ac:picMk id="13" creationId="{33F9E105-63C5-D7B1-E3E1-0EE0943E5417}"/>
          </ac:picMkLst>
        </pc:picChg>
      </pc:sldChg>
      <pc:sldChg chg="delSp modSp mod">
        <pc:chgData name="Rita Amaral" userId="1259dad8-1f45-4ebc-a6d4-1490a6109c38" providerId="ADAL" clId="{78558198-8604-4E11-A3E0-AE69F863A4B6}" dt="2022-10-11T17:54:23.850" v="6836" actId="14100"/>
        <pc:sldMkLst>
          <pc:docMk/>
          <pc:sldMk cId="1435728438" sldId="2229"/>
        </pc:sldMkLst>
        <pc:spChg chg="mod">
          <ac:chgData name="Rita Amaral" userId="1259dad8-1f45-4ebc-a6d4-1490a6109c38" providerId="ADAL" clId="{78558198-8604-4E11-A3E0-AE69F863A4B6}" dt="2022-10-11T15:07:57.426" v="3456" actId="20577"/>
          <ac:spMkLst>
            <pc:docMk/>
            <pc:sldMk cId="1435728438" sldId="2229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28:06.334" v="3604"/>
          <ac:spMkLst>
            <pc:docMk/>
            <pc:sldMk cId="1435728438" sldId="2229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5:25:51.652" v="3577" actId="20577"/>
          <ac:spMkLst>
            <pc:docMk/>
            <pc:sldMk cId="1435728438" sldId="2229"/>
            <ac:spMk id="7" creationId="{CC2819C5-B6A6-BBEC-9F3A-1B93A8D24E11}"/>
          </ac:spMkLst>
        </pc:spChg>
        <pc:spChg chg="mod">
          <ac:chgData name="Rita Amaral" userId="1259dad8-1f45-4ebc-a6d4-1490a6109c38" providerId="ADAL" clId="{78558198-8604-4E11-A3E0-AE69F863A4B6}" dt="2022-10-11T15:26:49.952" v="3589" actId="20577"/>
          <ac:spMkLst>
            <pc:docMk/>
            <pc:sldMk cId="1435728438" sldId="2229"/>
            <ac:spMk id="10" creationId="{6B231141-A107-56F9-2019-CF7346DB66C0}"/>
          </ac:spMkLst>
        </pc:spChg>
        <pc:spChg chg="mod">
          <ac:chgData name="Rita Amaral" userId="1259dad8-1f45-4ebc-a6d4-1490a6109c38" providerId="ADAL" clId="{78558198-8604-4E11-A3E0-AE69F863A4B6}" dt="2022-10-11T15:26:18.971" v="3581" actId="1076"/>
          <ac:spMkLst>
            <pc:docMk/>
            <pc:sldMk cId="1435728438" sldId="2229"/>
            <ac:spMk id="17" creationId="{CE478000-40BF-D1CD-6044-C04E999B6DF7}"/>
          </ac:spMkLst>
        </pc:spChg>
        <pc:spChg chg="mod">
          <ac:chgData name="Rita Amaral" userId="1259dad8-1f45-4ebc-a6d4-1490a6109c38" providerId="ADAL" clId="{78558198-8604-4E11-A3E0-AE69F863A4B6}" dt="2022-10-11T15:26:11.363" v="3579" actId="1076"/>
          <ac:spMkLst>
            <pc:docMk/>
            <pc:sldMk cId="1435728438" sldId="2229"/>
            <ac:spMk id="18" creationId="{2BC404D2-7A7E-1920-0F1D-049063D13B80}"/>
          </ac:spMkLst>
        </pc:spChg>
        <pc:spChg chg="del">
          <ac:chgData name="Rita Amaral" userId="1259dad8-1f45-4ebc-a6d4-1490a6109c38" providerId="ADAL" clId="{78558198-8604-4E11-A3E0-AE69F863A4B6}" dt="2022-10-11T15:13:29.038" v="3516" actId="478"/>
          <ac:spMkLst>
            <pc:docMk/>
            <pc:sldMk cId="1435728438" sldId="2229"/>
            <ac:spMk id="19" creationId="{77E5942C-F722-84ED-2395-B669E5E8314E}"/>
          </ac:spMkLst>
        </pc:spChg>
        <pc:grpChg chg="mod ord">
          <ac:chgData name="Rita Amaral" userId="1259dad8-1f45-4ebc-a6d4-1490a6109c38" providerId="ADAL" clId="{78558198-8604-4E11-A3E0-AE69F863A4B6}" dt="2022-10-11T15:25:30.855" v="3574" actId="1076"/>
          <ac:grpSpMkLst>
            <pc:docMk/>
            <pc:sldMk cId="1435728438" sldId="2229"/>
            <ac:grpSpMk id="8" creationId="{B5DA46A9-DC04-A45A-2ADB-C64099207C27}"/>
          </ac:grpSpMkLst>
        </pc:grpChg>
        <pc:grpChg chg="del">
          <ac:chgData name="Rita Amaral" userId="1259dad8-1f45-4ebc-a6d4-1490a6109c38" providerId="ADAL" clId="{78558198-8604-4E11-A3E0-AE69F863A4B6}" dt="2022-10-11T15:13:29.038" v="3516" actId="478"/>
          <ac:grpSpMkLst>
            <pc:docMk/>
            <pc:sldMk cId="1435728438" sldId="2229"/>
            <ac:grpSpMk id="20" creationId="{4FE8046E-2710-7940-4BC1-17CE5A074D0E}"/>
          </ac:grpSpMkLst>
        </pc:grpChg>
        <pc:picChg chg="mod">
          <ac:chgData name="Rita Amaral" userId="1259dad8-1f45-4ebc-a6d4-1490a6109c38" providerId="ADAL" clId="{78558198-8604-4E11-A3E0-AE69F863A4B6}" dt="2022-10-11T15:25:30.855" v="3574" actId="1076"/>
          <ac:picMkLst>
            <pc:docMk/>
            <pc:sldMk cId="1435728438" sldId="2229"/>
            <ac:picMk id="14" creationId="{07BE5CEA-67A4-EA6C-2D09-9955FAAEC776}"/>
          </ac:picMkLst>
        </pc:picChg>
        <pc:picChg chg="mod ord">
          <ac:chgData name="Rita Amaral" userId="1259dad8-1f45-4ebc-a6d4-1490a6109c38" providerId="ADAL" clId="{78558198-8604-4E11-A3E0-AE69F863A4B6}" dt="2022-10-11T17:54:23.850" v="6836" actId="14100"/>
          <ac:picMkLst>
            <pc:docMk/>
            <pc:sldMk cId="1435728438" sldId="2229"/>
            <ac:picMk id="15" creationId="{8F6969CC-4FCF-B657-286B-6B486AA99C65}"/>
          </ac:picMkLst>
        </pc:picChg>
        <pc:picChg chg="mod">
          <ac:chgData name="Rita Amaral" userId="1259dad8-1f45-4ebc-a6d4-1490a6109c38" providerId="ADAL" clId="{78558198-8604-4E11-A3E0-AE69F863A4B6}" dt="2022-10-11T15:26:11.363" v="3579" actId="1076"/>
          <ac:picMkLst>
            <pc:docMk/>
            <pc:sldMk cId="1435728438" sldId="2229"/>
            <ac:picMk id="16" creationId="{134085AD-E916-0B5A-1F0A-7CA4A2093FE4}"/>
          </ac:picMkLst>
        </pc:picChg>
      </pc:sldChg>
      <pc:sldChg chg="modSp mod">
        <pc:chgData name="Rita Amaral" userId="1259dad8-1f45-4ebc-a6d4-1490a6109c38" providerId="ADAL" clId="{78558198-8604-4E11-A3E0-AE69F863A4B6}" dt="2022-10-11T17:56:06.349" v="6848" actId="1076"/>
        <pc:sldMkLst>
          <pc:docMk/>
          <pc:sldMk cId="516241455" sldId="2231"/>
        </pc:sldMkLst>
        <pc:spChg chg="mod">
          <ac:chgData name="Rita Amaral" userId="1259dad8-1f45-4ebc-a6d4-1490a6109c38" providerId="ADAL" clId="{78558198-8604-4E11-A3E0-AE69F863A4B6}" dt="2022-10-11T15:28:59.399" v="3629" actId="14100"/>
          <ac:spMkLst>
            <pc:docMk/>
            <pc:sldMk cId="516241455" sldId="2231"/>
            <ac:spMk id="4" creationId="{CC267F66-D62D-1BF2-FE58-372A7357B1A3}"/>
          </ac:spMkLst>
        </pc:spChg>
        <pc:spChg chg="mod">
          <ac:chgData name="Rita Amaral" userId="1259dad8-1f45-4ebc-a6d4-1490a6109c38" providerId="ADAL" clId="{78558198-8604-4E11-A3E0-AE69F863A4B6}" dt="2022-10-11T15:08:00.532" v="3457" actId="20577"/>
          <ac:spMkLst>
            <pc:docMk/>
            <pc:sldMk cId="516241455" sldId="2231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28:36.762" v="3625" actId="20577"/>
          <ac:spMkLst>
            <pc:docMk/>
            <pc:sldMk cId="516241455" sldId="2231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5:26:54.862" v="3591" actId="20577"/>
          <ac:spMkLst>
            <pc:docMk/>
            <pc:sldMk cId="516241455" sldId="2231"/>
            <ac:spMk id="8" creationId="{BEB1B3BD-5F66-3E8F-3498-40924B62F0CF}"/>
          </ac:spMkLst>
        </pc:spChg>
        <pc:spChg chg="mod">
          <ac:chgData name="Rita Amaral" userId="1259dad8-1f45-4ebc-a6d4-1490a6109c38" providerId="ADAL" clId="{78558198-8604-4E11-A3E0-AE69F863A4B6}" dt="2022-10-11T17:56:05.758" v="6847" actId="1076"/>
          <ac:spMkLst>
            <pc:docMk/>
            <pc:sldMk cId="516241455" sldId="2231"/>
            <ac:spMk id="15" creationId="{343D71EA-5EBB-226D-3116-B4BAFE62E260}"/>
          </ac:spMkLst>
        </pc:spChg>
        <pc:spChg chg="mod">
          <ac:chgData name="Rita Amaral" userId="1259dad8-1f45-4ebc-a6d4-1490a6109c38" providerId="ADAL" clId="{78558198-8604-4E11-A3E0-AE69F863A4B6}" dt="2022-10-11T15:27:44.788" v="3603" actId="1076"/>
          <ac:spMkLst>
            <pc:docMk/>
            <pc:sldMk cId="516241455" sldId="2231"/>
            <ac:spMk id="16" creationId="{EA9B98EC-1772-7BFF-BFCD-4B2E46A83D54}"/>
          </ac:spMkLst>
        </pc:spChg>
        <pc:grpChg chg="mod ord">
          <ac:chgData name="Rita Amaral" userId="1259dad8-1f45-4ebc-a6d4-1490a6109c38" providerId="ADAL" clId="{78558198-8604-4E11-A3E0-AE69F863A4B6}" dt="2022-10-11T17:55:53.785" v="6842" actId="166"/>
          <ac:grpSpMkLst>
            <pc:docMk/>
            <pc:sldMk cId="516241455" sldId="2231"/>
            <ac:grpSpMk id="7" creationId="{9970C170-6391-E17B-1E15-85E84E1015E1}"/>
          </ac:grpSpMkLst>
        </pc:grpChg>
        <pc:picChg chg="mod">
          <ac:chgData name="Rita Amaral" userId="1259dad8-1f45-4ebc-a6d4-1490a6109c38" providerId="ADAL" clId="{78558198-8604-4E11-A3E0-AE69F863A4B6}" dt="2022-10-11T15:27:26.363" v="3599" actId="1076"/>
          <ac:picMkLst>
            <pc:docMk/>
            <pc:sldMk cId="516241455" sldId="2231"/>
            <ac:picMk id="12" creationId="{1BE95F5F-63AD-4928-8FBD-6619BE56EE6E}"/>
          </ac:picMkLst>
        </pc:picChg>
        <pc:picChg chg="mod ord">
          <ac:chgData name="Rita Amaral" userId="1259dad8-1f45-4ebc-a6d4-1490a6109c38" providerId="ADAL" clId="{78558198-8604-4E11-A3E0-AE69F863A4B6}" dt="2022-10-11T17:56:06.349" v="6848" actId="1076"/>
          <ac:picMkLst>
            <pc:docMk/>
            <pc:sldMk cId="516241455" sldId="2231"/>
            <ac:picMk id="13" creationId="{A0B35CB8-CE97-8793-451D-CAF888D34E15}"/>
          </ac:picMkLst>
        </pc:picChg>
        <pc:picChg chg="mod">
          <ac:chgData name="Rita Amaral" userId="1259dad8-1f45-4ebc-a6d4-1490a6109c38" providerId="ADAL" clId="{78558198-8604-4E11-A3E0-AE69F863A4B6}" dt="2022-10-11T15:27:44.788" v="3603" actId="1076"/>
          <ac:picMkLst>
            <pc:docMk/>
            <pc:sldMk cId="516241455" sldId="2231"/>
            <ac:picMk id="14" creationId="{588A2A79-E392-93B6-7C79-D66389DE451A}"/>
          </ac:picMkLst>
        </pc:picChg>
      </pc:sldChg>
      <pc:sldChg chg="modSp mod modNotesTx">
        <pc:chgData name="Rita Amaral" userId="1259dad8-1f45-4ebc-a6d4-1490a6109c38" providerId="ADAL" clId="{78558198-8604-4E11-A3E0-AE69F863A4B6}" dt="2022-10-11T17:42:19.263" v="6561" actId="14100"/>
        <pc:sldMkLst>
          <pc:docMk/>
          <pc:sldMk cId="3088507024" sldId="2233"/>
        </pc:sldMkLst>
        <pc:spChg chg="mod">
          <ac:chgData name="Rita Amaral" userId="1259dad8-1f45-4ebc-a6d4-1490a6109c38" providerId="ADAL" clId="{78558198-8604-4E11-A3E0-AE69F863A4B6}" dt="2022-10-11T14:39:57.604" v="3202" actId="20577"/>
          <ac:spMkLst>
            <pc:docMk/>
            <pc:sldMk cId="3088507024" sldId="2233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4:39:10.842" v="3196" actId="6549"/>
          <ac:spMkLst>
            <pc:docMk/>
            <pc:sldMk cId="3088507024" sldId="2233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5:02:50.212" v="3362" actId="20577"/>
          <ac:spMkLst>
            <pc:docMk/>
            <pc:sldMk cId="3088507024" sldId="2233"/>
            <ac:spMk id="7" creationId="{3163E9B8-8AA0-7FC3-79F5-1F5C4F016390}"/>
          </ac:spMkLst>
        </pc:spChg>
        <pc:spChg chg="mod">
          <ac:chgData name="Rita Amaral" userId="1259dad8-1f45-4ebc-a6d4-1490a6109c38" providerId="ADAL" clId="{78558198-8604-4E11-A3E0-AE69F863A4B6}" dt="2022-10-11T14:39:21.396" v="3197"/>
          <ac:spMkLst>
            <pc:docMk/>
            <pc:sldMk cId="3088507024" sldId="2233"/>
            <ac:spMk id="37" creationId="{3BFE1420-5343-DC30-5DC5-43EB8EDAA95B}"/>
          </ac:spMkLst>
        </pc:spChg>
        <pc:spChg chg="mod">
          <ac:chgData name="Rita Amaral" userId="1259dad8-1f45-4ebc-a6d4-1490a6109c38" providerId="ADAL" clId="{78558198-8604-4E11-A3E0-AE69F863A4B6}" dt="2022-10-11T14:38:53.821" v="3170"/>
          <ac:spMkLst>
            <pc:docMk/>
            <pc:sldMk cId="3088507024" sldId="2233"/>
            <ac:spMk id="38" creationId="{01E53C35-5B8F-7768-33A6-9BBE94057DFD}"/>
          </ac:spMkLst>
        </pc:spChg>
        <pc:grpChg chg="mod">
          <ac:chgData name="Rita Amaral" userId="1259dad8-1f45-4ebc-a6d4-1490a6109c38" providerId="ADAL" clId="{78558198-8604-4E11-A3E0-AE69F863A4B6}" dt="2022-10-11T14:46:35.387" v="3253" actId="1076"/>
          <ac:grpSpMkLst>
            <pc:docMk/>
            <pc:sldMk cId="3088507024" sldId="2233"/>
            <ac:grpSpMk id="9" creationId="{D6978973-822F-B5F1-7A8B-728BDA5D16FF}"/>
          </ac:grpSpMkLst>
        </pc:grpChg>
        <pc:picChg chg="mod">
          <ac:chgData name="Rita Amaral" userId="1259dad8-1f45-4ebc-a6d4-1490a6109c38" providerId="ADAL" clId="{78558198-8604-4E11-A3E0-AE69F863A4B6}" dt="2022-10-11T14:46:35.387" v="3253" actId="1076"/>
          <ac:picMkLst>
            <pc:docMk/>
            <pc:sldMk cId="3088507024" sldId="2233"/>
            <ac:picMk id="14" creationId="{C2F82121-678B-2E17-C853-CA596942E5FE}"/>
          </ac:picMkLst>
        </pc:picChg>
        <pc:picChg chg="mod ord">
          <ac:chgData name="Rita Amaral" userId="1259dad8-1f45-4ebc-a6d4-1490a6109c38" providerId="ADAL" clId="{78558198-8604-4E11-A3E0-AE69F863A4B6}" dt="2022-10-11T17:42:19.263" v="6561" actId="14100"/>
          <ac:picMkLst>
            <pc:docMk/>
            <pc:sldMk cId="3088507024" sldId="2233"/>
            <ac:picMk id="35" creationId="{7D048DEF-1486-9C6A-8002-D1DDA1258387}"/>
          </ac:picMkLst>
        </pc:picChg>
        <pc:picChg chg="mod ord">
          <ac:chgData name="Rita Amaral" userId="1259dad8-1f45-4ebc-a6d4-1490a6109c38" providerId="ADAL" clId="{78558198-8604-4E11-A3E0-AE69F863A4B6}" dt="2022-10-11T17:42:12.122" v="6560" actId="1076"/>
          <ac:picMkLst>
            <pc:docMk/>
            <pc:sldMk cId="3088507024" sldId="2233"/>
            <ac:picMk id="36" creationId="{03AB56A9-DC29-49AC-BB30-B6132BA5F88B}"/>
          </ac:picMkLst>
        </pc:picChg>
      </pc:sldChg>
      <pc:sldChg chg="delSp modSp mod">
        <pc:chgData name="Rita Amaral" userId="1259dad8-1f45-4ebc-a6d4-1490a6109c38" providerId="ADAL" clId="{78558198-8604-4E11-A3E0-AE69F863A4B6}" dt="2022-10-11T14:35:20.042" v="3162" actId="1038"/>
        <pc:sldMkLst>
          <pc:docMk/>
          <pc:sldMk cId="3367655905" sldId="2234"/>
        </pc:sldMkLst>
        <pc:spChg chg="mod">
          <ac:chgData name="Rita Amaral" userId="1259dad8-1f45-4ebc-a6d4-1490a6109c38" providerId="ADAL" clId="{78558198-8604-4E11-A3E0-AE69F863A4B6}" dt="2022-10-11T13:38:52.475" v="2666"/>
          <ac:spMkLst>
            <pc:docMk/>
            <pc:sldMk cId="3367655905" sldId="2234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3:56:28.128" v="2807" actId="20577"/>
          <ac:spMkLst>
            <pc:docMk/>
            <pc:sldMk cId="3367655905" sldId="2234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4:04:19.058" v="2874" actId="14100"/>
          <ac:spMkLst>
            <pc:docMk/>
            <pc:sldMk cId="3367655905" sldId="2234"/>
            <ac:spMk id="24" creationId="{01C2F8E0-1D97-55AE-8AAB-3C4B85C51CD0}"/>
          </ac:spMkLst>
        </pc:spChg>
        <pc:spChg chg="mod">
          <ac:chgData name="Rita Amaral" userId="1259dad8-1f45-4ebc-a6d4-1490a6109c38" providerId="ADAL" clId="{78558198-8604-4E11-A3E0-AE69F863A4B6}" dt="2022-10-11T13:42:19.917" v="2715" actId="20577"/>
          <ac:spMkLst>
            <pc:docMk/>
            <pc:sldMk cId="3367655905" sldId="2234"/>
            <ac:spMk id="26" creationId="{3D52055D-2C16-88F9-72A6-0AEB38070762}"/>
          </ac:spMkLst>
        </pc:spChg>
        <pc:spChg chg="mod">
          <ac:chgData name="Rita Amaral" userId="1259dad8-1f45-4ebc-a6d4-1490a6109c38" providerId="ADAL" clId="{78558198-8604-4E11-A3E0-AE69F863A4B6}" dt="2022-10-11T13:58:04.889" v="2834" actId="20577"/>
          <ac:spMkLst>
            <pc:docMk/>
            <pc:sldMk cId="3367655905" sldId="2234"/>
            <ac:spMk id="38" creationId="{1D640D96-F762-00E5-3DC4-7FF320DF4109}"/>
          </ac:spMkLst>
        </pc:spChg>
        <pc:spChg chg="del">
          <ac:chgData name="Rita Amaral" userId="1259dad8-1f45-4ebc-a6d4-1490a6109c38" providerId="ADAL" clId="{78558198-8604-4E11-A3E0-AE69F863A4B6}" dt="2022-10-11T13:39:10.125" v="2667" actId="478"/>
          <ac:spMkLst>
            <pc:docMk/>
            <pc:sldMk cId="3367655905" sldId="2234"/>
            <ac:spMk id="41" creationId="{17D7E90E-518A-C58C-340F-33AD24B6EC86}"/>
          </ac:spMkLst>
        </pc:spChg>
        <pc:spChg chg="del">
          <ac:chgData name="Rita Amaral" userId="1259dad8-1f45-4ebc-a6d4-1490a6109c38" providerId="ADAL" clId="{78558198-8604-4E11-A3E0-AE69F863A4B6}" dt="2022-10-11T13:41:17.540" v="2686" actId="478"/>
          <ac:spMkLst>
            <pc:docMk/>
            <pc:sldMk cId="3367655905" sldId="2234"/>
            <ac:spMk id="46" creationId="{0C7D9BBE-1BA2-E3C6-2510-596320579E8D}"/>
          </ac:spMkLst>
        </pc:spChg>
        <pc:spChg chg="mod">
          <ac:chgData name="Rita Amaral" userId="1259dad8-1f45-4ebc-a6d4-1490a6109c38" providerId="ADAL" clId="{78558198-8604-4E11-A3E0-AE69F863A4B6}" dt="2022-10-11T14:02:43.856" v="2845" actId="1038"/>
          <ac:spMkLst>
            <pc:docMk/>
            <pc:sldMk cId="3367655905" sldId="2234"/>
            <ac:spMk id="49" creationId="{211E2586-9682-DD8A-E3F2-886B05F661EC}"/>
          </ac:spMkLst>
        </pc:spChg>
        <pc:spChg chg="mod">
          <ac:chgData name="Rita Amaral" userId="1259dad8-1f45-4ebc-a6d4-1490a6109c38" providerId="ADAL" clId="{78558198-8604-4E11-A3E0-AE69F863A4B6}" dt="2022-10-11T14:02:43.856" v="2845" actId="1038"/>
          <ac:spMkLst>
            <pc:docMk/>
            <pc:sldMk cId="3367655905" sldId="2234"/>
            <ac:spMk id="50" creationId="{66FFCECF-8E8D-CFB0-68F1-2EA40BA70338}"/>
          </ac:spMkLst>
        </pc:spChg>
        <pc:spChg chg="del">
          <ac:chgData name="Rita Amaral" userId="1259dad8-1f45-4ebc-a6d4-1490a6109c38" providerId="ADAL" clId="{78558198-8604-4E11-A3E0-AE69F863A4B6}" dt="2022-10-11T13:41:14.472" v="2685" actId="478"/>
          <ac:spMkLst>
            <pc:docMk/>
            <pc:sldMk cId="3367655905" sldId="2234"/>
            <ac:spMk id="64" creationId="{C47955DB-BCCB-D4A5-8B2A-F076F8ED4FAA}"/>
          </ac:spMkLst>
        </pc:spChg>
        <pc:spChg chg="mod">
          <ac:chgData name="Rita Amaral" userId="1259dad8-1f45-4ebc-a6d4-1490a6109c38" providerId="ADAL" clId="{78558198-8604-4E11-A3E0-AE69F863A4B6}" dt="2022-10-11T14:35:20.042" v="3162" actId="1038"/>
          <ac:spMkLst>
            <pc:docMk/>
            <pc:sldMk cId="3367655905" sldId="2234"/>
            <ac:spMk id="67" creationId="{E220F1F7-5DBE-20D3-7409-89EEC79D5103}"/>
          </ac:spMkLst>
        </pc:spChg>
        <pc:spChg chg="mod">
          <ac:chgData name="Rita Amaral" userId="1259dad8-1f45-4ebc-a6d4-1490a6109c38" providerId="ADAL" clId="{78558198-8604-4E11-A3E0-AE69F863A4B6}" dt="2022-10-11T13:57:50.077" v="2820"/>
          <ac:spMkLst>
            <pc:docMk/>
            <pc:sldMk cId="3367655905" sldId="2234"/>
            <ac:spMk id="68" creationId="{5E4272E2-5AD0-892E-327E-2627C3C21E8D}"/>
          </ac:spMkLst>
        </pc:spChg>
        <pc:spChg chg="del mod">
          <ac:chgData name="Rita Amaral" userId="1259dad8-1f45-4ebc-a6d4-1490a6109c38" providerId="ADAL" clId="{78558198-8604-4E11-A3E0-AE69F863A4B6}" dt="2022-10-11T13:44:21.013" v="2772" actId="478"/>
          <ac:spMkLst>
            <pc:docMk/>
            <pc:sldMk cId="3367655905" sldId="2234"/>
            <ac:spMk id="69" creationId="{60EF1959-9250-1730-97A6-F2D70DFFDF2D}"/>
          </ac:spMkLst>
        </pc:spChg>
        <pc:grpChg chg="mod">
          <ac:chgData name="Rita Amaral" userId="1259dad8-1f45-4ebc-a6d4-1490a6109c38" providerId="ADAL" clId="{78558198-8604-4E11-A3E0-AE69F863A4B6}" dt="2022-10-11T13:44:18.040" v="2771" actId="1076"/>
          <ac:grpSpMkLst>
            <pc:docMk/>
            <pc:sldMk cId="3367655905" sldId="2234"/>
            <ac:grpSpMk id="25" creationId="{5BF25C1A-4CF5-C126-2644-7E49E92EE088}"/>
          </ac:grpSpMkLst>
        </pc:grpChg>
        <pc:grpChg chg="del">
          <ac:chgData name="Rita Amaral" userId="1259dad8-1f45-4ebc-a6d4-1490a6109c38" providerId="ADAL" clId="{78558198-8604-4E11-A3E0-AE69F863A4B6}" dt="2022-10-11T13:39:10.125" v="2667" actId="478"/>
          <ac:grpSpMkLst>
            <pc:docMk/>
            <pc:sldMk cId="3367655905" sldId="2234"/>
            <ac:grpSpMk id="42" creationId="{18201148-9BCD-70BF-DBD6-C9F1795F077E}"/>
          </ac:grpSpMkLst>
        </pc:grpChg>
        <pc:picChg chg="mod">
          <ac:chgData name="Rita Amaral" userId="1259dad8-1f45-4ebc-a6d4-1490a6109c38" providerId="ADAL" clId="{78558198-8604-4E11-A3E0-AE69F863A4B6}" dt="2022-10-11T13:44:18.040" v="2771" actId="1076"/>
          <ac:picMkLst>
            <pc:docMk/>
            <pc:sldMk cId="3367655905" sldId="2234"/>
            <ac:picMk id="30" creationId="{A4BA6B8F-4160-D078-B2DE-C13199FB737F}"/>
          </ac:picMkLst>
        </pc:picChg>
        <pc:picChg chg="mod">
          <ac:chgData name="Rita Amaral" userId="1259dad8-1f45-4ebc-a6d4-1490a6109c38" providerId="ADAL" clId="{78558198-8604-4E11-A3E0-AE69F863A4B6}" dt="2022-10-11T13:57:05.515" v="2813" actId="1076"/>
          <ac:picMkLst>
            <pc:docMk/>
            <pc:sldMk cId="3367655905" sldId="2234"/>
            <ac:picMk id="43" creationId="{84F24CD7-ED5E-A834-EBBA-4FC693D1D54A}"/>
          </ac:picMkLst>
        </pc:picChg>
        <pc:picChg chg="mod">
          <ac:chgData name="Rita Amaral" userId="1259dad8-1f45-4ebc-a6d4-1490a6109c38" providerId="ADAL" clId="{78558198-8604-4E11-A3E0-AE69F863A4B6}" dt="2022-10-11T13:56:52.835" v="2810" actId="14100"/>
          <ac:picMkLst>
            <pc:docMk/>
            <pc:sldMk cId="3367655905" sldId="2234"/>
            <ac:picMk id="44" creationId="{D0E209CB-D204-C9F7-7590-B0F8B8983A7D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3" creationId="{BB634B8E-178D-D3B5-B61D-0657E4D762B3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4" creationId="{FC6320D5-45DE-B12E-3BC2-2179DCDE7379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5" creationId="{39CF6323-22FD-2DD8-64E1-312880B10614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6" creationId="{BFD9A68C-FB65-E86E-3497-76359F1A9AC8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7" creationId="{A8ACDFAA-109E-6BFB-64F4-D5BDFF2ED67C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8" creationId="{6AC05A08-30B0-CC30-BDF0-F409620E4F83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59" creationId="{84CFAF61-33F9-72F2-8326-D1B43C5150B4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60" creationId="{5A8EC305-1044-5827-0570-D4379848742F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61" creationId="{6C64FE27-7A7B-A768-C872-10614E8BE5D1}"/>
          </ac:picMkLst>
        </pc:picChg>
        <pc:picChg chg="mod">
          <ac:chgData name="Rita Amaral" userId="1259dad8-1f45-4ebc-a6d4-1490a6109c38" providerId="ADAL" clId="{78558198-8604-4E11-A3E0-AE69F863A4B6}" dt="2022-10-11T14:02:43.856" v="2845" actId="1038"/>
          <ac:picMkLst>
            <pc:docMk/>
            <pc:sldMk cId="3367655905" sldId="2234"/>
            <ac:picMk id="62" creationId="{4BB2A06F-BCC6-BF65-19DF-B4D669AA5E87}"/>
          </ac:picMkLst>
        </pc:picChg>
        <pc:picChg chg="mod ord modCrop">
          <ac:chgData name="Rita Amaral" userId="1259dad8-1f45-4ebc-a6d4-1490a6109c38" providerId="ADAL" clId="{78558198-8604-4E11-A3E0-AE69F863A4B6}" dt="2022-10-11T13:57:21.714" v="2819" actId="1076"/>
          <ac:picMkLst>
            <pc:docMk/>
            <pc:sldMk cId="3367655905" sldId="2234"/>
            <ac:picMk id="66" creationId="{1BABC28D-E993-375A-B61F-A0B2D3D4B78F}"/>
          </ac:picMkLst>
        </pc:picChg>
      </pc:sldChg>
      <pc:sldChg chg="addSp delSp modSp mod ord modAnim">
        <pc:chgData name="Rita Amaral" userId="1259dad8-1f45-4ebc-a6d4-1490a6109c38" providerId="ADAL" clId="{78558198-8604-4E11-A3E0-AE69F863A4B6}" dt="2022-10-11T13:35:50.120" v="2660"/>
        <pc:sldMkLst>
          <pc:docMk/>
          <pc:sldMk cId="3209350398" sldId="2235"/>
        </pc:sldMkLst>
        <pc:spChg chg="add mod">
          <ac:chgData name="Rita Amaral" userId="1259dad8-1f45-4ebc-a6d4-1490a6109c38" providerId="ADAL" clId="{78558198-8604-4E11-A3E0-AE69F863A4B6}" dt="2022-10-11T12:39:44.169" v="1972" actId="554"/>
          <ac:spMkLst>
            <pc:docMk/>
            <pc:sldMk cId="3209350398" sldId="2235"/>
            <ac:spMk id="2" creationId="{EFE7F664-D32C-4EDB-5654-CC03A1A55C7E}"/>
          </ac:spMkLst>
        </pc:spChg>
        <pc:spChg chg="mod">
          <ac:chgData name="Rita Amaral" userId="1259dad8-1f45-4ebc-a6d4-1490a6109c38" providerId="ADAL" clId="{78558198-8604-4E11-A3E0-AE69F863A4B6}" dt="2022-10-11T12:05:25.699" v="1627" actId="20577"/>
          <ac:spMkLst>
            <pc:docMk/>
            <pc:sldMk cId="3209350398" sldId="2235"/>
            <ac:spMk id="4" creationId="{560A7841-07C8-4BD5-E8B5-2F60B043E184}"/>
          </ac:spMkLst>
        </pc:spChg>
        <pc:spChg chg="mod">
          <ac:chgData name="Rita Amaral" userId="1259dad8-1f45-4ebc-a6d4-1490a6109c38" providerId="ADAL" clId="{78558198-8604-4E11-A3E0-AE69F863A4B6}" dt="2022-10-11T12:05:04.793" v="1623"/>
          <ac:spMkLst>
            <pc:docMk/>
            <pc:sldMk cId="3209350398" sldId="2235"/>
            <ac:spMk id="5" creationId="{00000000-0000-0000-0000-000000000000}"/>
          </ac:spMkLst>
        </pc:spChg>
        <pc:spChg chg="add mod">
          <ac:chgData name="Rita Amaral" userId="1259dad8-1f45-4ebc-a6d4-1490a6109c38" providerId="ADAL" clId="{78558198-8604-4E11-A3E0-AE69F863A4B6}" dt="2022-10-11T12:39:44.169" v="1972" actId="554"/>
          <ac:spMkLst>
            <pc:docMk/>
            <pc:sldMk cId="3209350398" sldId="2235"/>
            <ac:spMk id="6" creationId="{B1A5E471-31B1-C3A8-8ACB-4A26D6ABD929}"/>
          </ac:spMkLst>
        </pc:spChg>
        <pc:spChg chg="add del mod">
          <ac:chgData name="Rita Amaral" userId="1259dad8-1f45-4ebc-a6d4-1490a6109c38" providerId="ADAL" clId="{78558198-8604-4E11-A3E0-AE69F863A4B6}" dt="2022-10-11T12:39:04.308" v="1960" actId="478"/>
          <ac:spMkLst>
            <pc:docMk/>
            <pc:sldMk cId="3209350398" sldId="2235"/>
            <ac:spMk id="8" creationId="{257162E9-4FD8-94FC-AD43-B0F9785217F4}"/>
          </ac:spMkLst>
        </pc:spChg>
        <pc:spChg chg="add mod">
          <ac:chgData name="Rita Amaral" userId="1259dad8-1f45-4ebc-a6d4-1490a6109c38" providerId="ADAL" clId="{78558198-8604-4E11-A3E0-AE69F863A4B6}" dt="2022-10-11T12:39:44.169" v="1972" actId="554"/>
          <ac:spMkLst>
            <pc:docMk/>
            <pc:sldMk cId="3209350398" sldId="2235"/>
            <ac:spMk id="9" creationId="{0CFC7D8E-5643-EDF0-C876-6F977CB84412}"/>
          </ac:spMkLst>
        </pc:spChg>
      </pc:sldChg>
      <pc:sldChg chg="delSp modSp mod modNotesTx">
        <pc:chgData name="Rita Amaral" userId="1259dad8-1f45-4ebc-a6d4-1490a6109c38" providerId="ADAL" clId="{78558198-8604-4E11-A3E0-AE69F863A4B6}" dt="2022-10-11T17:45:29.481" v="6638" actId="113"/>
        <pc:sldMkLst>
          <pc:docMk/>
          <pc:sldMk cId="562479950" sldId="2236"/>
        </pc:sldMkLst>
        <pc:spChg chg="mod">
          <ac:chgData name="Rita Amaral" userId="1259dad8-1f45-4ebc-a6d4-1490a6109c38" providerId="ADAL" clId="{78558198-8604-4E11-A3E0-AE69F863A4B6}" dt="2022-10-11T14:40:01.921" v="3203" actId="20577"/>
          <ac:spMkLst>
            <pc:docMk/>
            <pc:sldMk cId="562479950" sldId="2236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4:40:21.442" v="3225" actId="20577"/>
          <ac:spMkLst>
            <pc:docMk/>
            <pc:sldMk cId="562479950" sldId="2236"/>
            <ac:spMk id="6" creationId="{B8D2EA88-F390-3D37-1C49-C5598D0D8EDD}"/>
          </ac:spMkLst>
        </pc:spChg>
        <pc:spChg chg="mod">
          <ac:chgData name="Rita Amaral" userId="1259dad8-1f45-4ebc-a6d4-1490a6109c38" providerId="ADAL" clId="{78558198-8604-4E11-A3E0-AE69F863A4B6}" dt="2022-10-11T15:05:01.354" v="3385" actId="1076"/>
          <ac:spMkLst>
            <pc:docMk/>
            <pc:sldMk cId="562479950" sldId="2236"/>
            <ac:spMk id="9" creationId="{0C5627A8-9589-D4B6-7F64-8A78D454B07C}"/>
          </ac:spMkLst>
        </pc:spChg>
        <pc:spChg chg="mod">
          <ac:chgData name="Rita Amaral" userId="1259dad8-1f45-4ebc-a6d4-1490a6109c38" providerId="ADAL" clId="{78558198-8604-4E11-A3E0-AE69F863A4B6}" dt="2022-10-11T15:05:01.354" v="3385" actId="1076"/>
          <ac:spMkLst>
            <pc:docMk/>
            <pc:sldMk cId="562479950" sldId="2236"/>
            <ac:spMk id="11" creationId="{466947F2-C4F1-C909-8A32-B15DE28824FC}"/>
          </ac:spMkLst>
        </pc:spChg>
        <pc:spChg chg="mod">
          <ac:chgData name="Rita Amaral" userId="1259dad8-1f45-4ebc-a6d4-1490a6109c38" providerId="ADAL" clId="{78558198-8604-4E11-A3E0-AE69F863A4B6}" dt="2022-10-11T17:45:29.481" v="6638" actId="113"/>
          <ac:spMkLst>
            <pc:docMk/>
            <pc:sldMk cId="562479950" sldId="2236"/>
            <ac:spMk id="12" creationId="{529AD420-9A56-F655-25A5-F96B1FAB6F93}"/>
          </ac:spMkLst>
        </pc:spChg>
        <pc:spChg chg="del">
          <ac:chgData name="Rita Amaral" userId="1259dad8-1f45-4ebc-a6d4-1490a6109c38" providerId="ADAL" clId="{78558198-8604-4E11-A3E0-AE69F863A4B6}" dt="2022-10-11T14:40:27.439" v="3226" actId="478"/>
          <ac:spMkLst>
            <pc:docMk/>
            <pc:sldMk cId="562479950" sldId="2236"/>
            <ac:spMk id="19" creationId="{3C3EA37E-FC57-48F9-28B4-751B64B10D0A}"/>
          </ac:spMkLst>
        </pc:spChg>
        <pc:spChg chg="del">
          <ac:chgData name="Rita Amaral" userId="1259dad8-1f45-4ebc-a6d4-1490a6109c38" providerId="ADAL" clId="{78558198-8604-4E11-A3E0-AE69F863A4B6}" dt="2022-10-11T14:40:27.439" v="3226" actId="478"/>
          <ac:spMkLst>
            <pc:docMk/>
            <pc:sldMk cId="562479950" sldId="2236"/>
            <ac:spMk id="26" creationId="{908DEC80-1DF7-61C4-BD89-D6E4FCF3BEC9}"/>
          </ac:spMkLst>
        </pc:spChg>
        <pc:spChg chg="del">
          <ac:chgData name="Rita Amaral" userId="1259dad8-1f45-4ebc-a6d4-1490a6109c38" providerId="ADAL" clId="{78558198-8604-4E11-A3E0-AE69F863A4B6}" dt="2022-10-11T14:40:27.439" v="3226" actId="478"/>
          <ac:spMkLst>
            <pc:docMk/>
            <pc:sldMk cId="562479950" sldId="2236"/>
            <ac:spMk id="33" creationId="{DE8BC08B-8AF0-7241-569C-14F7A97371A1}"/>
          </ac:spMkLst>
        </pc:spChg>
        <pc:grpChg chg="mod">
          <ac:chgData name="Rita Amaral" userId="1259dad8-1f45-4ebc-a6d4-1490a6109c38" providerId="ADAL" clId="{78558198-8604-4E11-A3E0-AE69F863A4B6}" dt="2022-10-11T15:24:15.863" v="3555" actId="1076"/>
          <ac:grpSpMkLst>
            <pc:docMk/>
            <pc:sldMk cId="562479950" sldId="2236"/>
            <ac:grpSpMk id="13" creationId="{CC86F69E-66C4-2E67-BB75-8296C937F245}"/>
          </ac:grpSpMkLst>
        </pc:grpChg>
        <pc:grpChg chg="del">
          <ac:chgData name="Rita Amaral" userId="1259dad8-1f45-4ebc-a6d4-1490a6109c38" providerId="ADAL" clId="{78558198-8604-4E11-A3E0-AE69F863A4B6}" dt="2022-10-11T14:40:27.439" v="3226" actId="478"/>
          <ac:grpSpMkLst>
            <pc:docMk/>
            <pc:sldMk cId="562479950" sldId="2236"/>
            <ac:grpSpMk id="20" creationId="{63C4AC0E-A9C3-1280-E4E7-04D43A7E205F}"/>
          </ac:grpSpMkLst>
        </pc:grpChg>
        <pc:grpChg chg="del">
          <ac:chgData name="Rita Amaral" userId="1259dad8-1f45-4ebc-a6d4-1490a6109c38" providerId="ADAL" clId="{78558198-8604-4E11-A3E0-AE69F863A4B6}" dt="2022-10-11T14:40:27.439" v="3226" actId="478"/>
          <ac:grpSpMkLst>
            <pc:docMk/>
            <pc:sldMk cId="562479950" sldId="2236"/>
            <ac:grpSpMk id="27" creationId="{CA2AA000-B4DA-7D9F-B0A9-9B5C2E2379EC}"/>
          </ac:grpSpMkLst>
        </pc:grpChg>
        <pc:grpChg chg="del">
          <ac:chgData name="Rita Amaral" userId="1259dad8-1f45-4ebc-a6d4-1490a6109c38" providerId="ADAL" clId="{78558198-8604-4E11-A3E0-AE69F863A4B6}" dt="2022-10-11T14:40:27.439" v="3226" actId="478"/>
          <ac:grpSpMkLst>
            <pc:docMk/>
            <pc:sldMk cId="562479950" sldId="2236"/>
            <ac:grpSpMk id="34" creationId="{46C95D37-AC5D-FB91-1F5F-94339F078F97}"/>
          </ac:grpSpMkLst>
        </pc:grpChg>
        <pc:picChg chg="mod">
          <ac:chgData name="Rita Amaral" userId="1259dad8-1f45-4ebc-a6d4-1490a6109c38" providerId="ADAL" clId="{78558198-8604-4E11-A3E0-AE69F863A4B6}" dt="2022-10-11T17:44:15.375" v="6635" actId="14100"/>
          <ac:picMkLst>
            <pc:docMk/>
            <pc:sldMk cId="562479950" sldId="2236"/>
            <ac:picMk id="7" creationId="{AD6E671A-4D7D-B5A3-F9D7-5F0F4C3D8887}"/>
          </ac:picMkLst>
        </pc:picChg>
        <pc:picChg chg="mod">
          <ac:chgData name="Rita Amaral" userId="1259dad8-1f45-4ebc-a6d4-1490a6109c38" providerId="ADAL" clId="{78558198-8604-4E11-A3E0-AE69F863A4B6}" dt="2022-10-11T17:44:24.331" v="6637" actId="14100"/>
          <ac:picMkLst>
            <pc:docMk/>
            <pc:sldMk cId="562479950" sldId="2236"/>
            <ac:picMk id="10" creationId="{99F96019-2005-EBB5-F3C6-9D277F95F26B}"/>
          </ac:picMkLst>
        </pc:picChg>
        <pc:picChg chg="mod">
          <ac:chgData name="Rita Amaral" userId="1259dad8-1f45-4ebc-a6d4-1490a6109c38" providerId="ADAL" clId="{78558198-8604-4E11-A3E0-AE69F863A4B6}" dt="2022-10-11T15:24:15.863" v="3555" actId="1076"/>
          <ac:picMkLst>
            <pc:docMk/>
            <pc:sldMk cId="562479950" sldId="2236"/>
            <ac:picMk id="18" creationId="{2429846A-CB77-9752-EC57-DB956701D852}"/>
          </ac:picMkLst>
        </pc:picChg>
      </pc:sldChg>
      <pc:sldChg chg="add del">
        <pc:chgData name="Rita Amaral" userId="1259dad8-1f45-4ebc-a6d4-1490a6109c38" providerId="ADAL" clId="{78558198-8604-4E11-A3E0-AE69F863A4B6}" dt="2022-10-11T17:03:20.350" v="5996" actId="47"/>
        <pc:sldMkLst>
          <pc:docMk/>
          <pc:sldMk cId="2258543410" sldId="2237"/>
        </pc:sldMkLst>
      </pc:sldChg>
      <pc:sldChg chg="addSp delSp modSp add mod ord modNotesTx">
        <pc:chgData name="Rita Amaral" userId="1259dad8-1f45-4ebc-a6d4-1490a6109c38" providerId="ADAL" clId="{78558198-8604-4E11-A3E0-AE69F863A4B6}" dt="2022-10-11T18:20:05.005" v="6984" actId="14100"/>
        <pc:sldMkLst>
          <pc:docMk/>
          <pc:sldMk cId="207467363" sldId="2238"/>
        </pc:sldMkLst>
        <pc:spChg chg="add del mod">
          <ac:chgData name="Rita Amaral" userId="1259dad8-1f45-4ebc-a6d4-1490a6109c38" providerId="ADAL" clId="{78558198-8604-4E11-A3E0-AE69F863A4B6}" dt="2022-10-11T13:18:40.271" v="2469" actId="478"/>
          <ac:spMkLst>
            <pc:docMk/>
            <pc:sldMk cId="207467363" sldId="2238"/>
            <ac:spMk id="3" creationId="{FB9BFA91-2343-5714-04CA-F6AD6D050A74}"/>
          </ac:spMkLst>
        </pc:spChg>
        <pc:spChg chg="add mod">
          <ac:chgData name="Rita Amaral" userId="1259dad8-1f45-4ebc-a6d4-1490a6109c38" providerId="ADAL" clId="{78558198-8604-4E11-A3E0-AE69F863A4B6}" dt="2022-10-11T18:20:05.005" v="6984" actId="14100"/>
          <ac:spMkLst>
            <pc:docMk/>
            <pc:sldMk cId="207467363" sldId="2238"/>
            <ac:spMk id="4" creationId="{57BD2465-CC68-5056-6855-9E236D4E9E2E}"/>
          </ac:spMkLst>
        </pc:spChg>
        <pc:spChg chg="mod">
          <ac:chgData name="Rita Amaral" userId="1259dad8-1f45-4ebc-a6d4-1490a6109c38" providerId="ADAL" clId="{78558198-8604-4E11-A3E0-AE69F863A4B6}" dt="2022-10-11T13:24:39.051" v="2638" actId="207"/>
          <ac:spMkLst>
            <pc:docMk/>
            <pc:sldMk cId="207467363" sldId="2238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1T15:48:36.001" v="3795" actId="20577"/>
          <ac:spMkLst>
            <pc:docMk/>
            <pc:sldMk cId="207467363" sldId="2238"/>
            <ac:spMk id="6" creationId="{B8D2EA88-F390-3D37-1C49-C5598D0D8EDD}"/>
          </ac:spMkLst>
        </pc:spChg>
        <pc:spChg chg="add mod">
          <ac:chgData name="Rita Amaral" userId="1259dad8-1f45-4ebc-a6d4-1490a6109c38" providerId="ADAL" clId="{78558198-8604-4E11-A3E0-AE69F863A4B6}" dt="2022-10-11T13:20:58.906" v="2517" actId="207"/>
          <ac:spMkLst>
            <pc:docMk/>
            <pc:sldMk cId="207467363" sldId="2238"/>
            <ac:spMk id="8" creationId="{5899C9B8-9955-F9D2-5962-65090C3D1CBC}"/>
          </ac:spMkLst>
        </pc:spChg>
        <pc:spChg chg="add mod">
          <ac:chgData name="Rita Amaral" userId="1259dad8-1f45-4ebc-a6d4-1490a6109c38" providerId="ADAL" clId="{78558198-8604-4E11-A3E0-AE69F863A4B6}" dt="2022-10-11T13:19:20.902" v="2471" actId="1076"/>
          <ac:spMkLst>
            <pc:docMk/>
            <pc:sldMk cId="207467363" sldId="2238"/>
            <ac:spMk id="9" creationId="{C816CA0D-3C34-3CB5-8048-CF1ED3C00BCC}"/>
          </ac:spMkLst>
        </pc:spChg>
        <pc:spChg chg="del">
          <ac:chgData name="Rita Amaral" userId="1259dad8-1f45-4ebc-a6d4-1490a6109c38" providerId="ADAL" clId="{78558198-8604-4E11-A3E0-AE69F863A4B6}" dt="2022-10-10T23:30:59.292" v="1106" actId="478"/>
          <ac:spMkLst>
            <pc:docMk/>
            <pc:sldMk cId="207467363" sldId="2238"/>
            <ac:spMk id="24" creationId="{01C2F8E0-1D97-55AE-8AAB-3C4B85C51CD0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33" creationId="{6E34D13C-2434-2B1B-9950-30779EA1F51B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38" creationId="{1D640D96-F762-00E5-3DC4-7FF320DF4109}"/>
          </ac:spMkLst>
        </pc:spChg>
        <pc:spChg chg="del">
          <ac:chgData name="Rita Amaral" userId="1259dad8-1f45-4ebc-a6d4-1490a6109c38" providerId="ADAL" clId="{78558198-8604-4E11-A3E0-AE69F863A4B6}" dt="2022-10-10T23:30:55.585" v="1105" actId="478"/>
          <ac:spMkLst>
            <pc:docMk/>
            <pc:sldMk cId="207467363" sldId="2238"/>
            <ac:spMk id="41" creationId="{17D7E90E-518A-C58C-340F-33AD24B6EC86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46" creationId="{0C7D9BBE-1BA2-E3C6-2510-596320579E8D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49" creationId="{211E2586-9682-DD8A-E3F2-886B05F661EC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50" creationId="{66FFCECF-8E8D-CFB0-68F1-2EA40BA70338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64" creationId="{C47955DB-BCCB-D4A5-8B2A-F076F8ED4FAA}"/>
          </ac:spMkLst>
        </pc:spChg>
        <pc:spChg chg="del">
          <ac:chgData name="Rita Amaral" userId="1259dad8-1f45-4ebc-a6d4-1490a6109c38" providerId="ADAL" clId="{78558198-8604-4E11-A3E0-AE69F863A4B6}" dt="2022-10-10T23:30:59.292" v="1106" actId="478"/>
          <ac:spMkLst>
            <pc:docMk/>
            <pc:sldMk cId="207467363" sldId="2238"/>
            <ac:spMk id="67" creationId="{E220F1F7-5DBE-20D3-7409-89EEC79D5103}"/>
          </ac:spMkLst>
        </pc:spChg>
        <pc:spChg chg="del">
          <ac:chgData name="Rita Amaral" userId="1259dad8-1f45-4ebc-a6d4-1490a6109c38" providerId="ADAL" clId="{78558198-8604-4E11-A3E0-AE69F863A4B6}" dt="2022-10-10T23:30:55.585" v="1105" actId="478"/>
          <ac:spMkLst>
            <pc:docMk/>
            <pc:sldMk cId="207467363" sldId="2238"/>
            <ac:spMk id="68" creationId="{5E4272E2-5AD0-892E-327E-2627C3C21E8D}"/>
          </ac:spMkLst>
        </pc:spChg>
        <pc:spChg chg="del">
          <ac:chgData name="Rita Amaral" userId="1259dad8-1f45-4ebc-a6d4-1490a6109c38" providerId="ADAL" clId="{78558198-8604-4E11-A3E0-AE69F863A4B6}" dt="2022-10-10T23:31:03.145" v="1107" actId="478"/>
          <ac:spMkLst>
            <pc:docMk/>
            <pc:sldMk cId="207467363" sldId="2238"/>
            <ac:spMk id="69" creationId="{60EF1959-9250-1730-97A6-F2D70DFFDF2D}"/>
          </ac:spMkLst>
        </pc:spChg>
        <pc:grpChg chg="del">
          <ac:chgData name="Rita Amaral" userId="1259dad8-1f45-4ebc-a6d4-1490a6109c38" providerId="ADAL" clId="{78558198-8604-4E11-A3E0-AE69F863A4B6}" dt="2022-10-10T23:30:55.585" v="1105" actId="478"/>
          <ac:grpSpMkLst>
            <pc:docMk/>
            <pc:sldMk cId="207467363" sldId="2238"/>
            <ac:grpSpMk id="25" creationId="{5BF25C1A-4CF5-C126-2644-7E49E92EE088}"/>
          </ac:grpSpMkLst>
        </pc:grpChg>
        <pc:grpChg chg="del">
          <ac:chgData name="Rita Amaral" userId="1259dad8-1f45-4ebc-a6d4-1490a6109c38" providerId="ADAL" clId="{78558198-8604-4E11-A3E0-AE69F863A4B6}" dt="2022-10-10T23:31:03.145" v="1107" actId="478"/>
          <ac:grpSpMkLst>
            <pc:docMk/>
            <pc:sldMk cId="207467363" sldId="2238"/>
            <ac:grpSpMk id="34" creationId="{BD037F71-00D5-0FBF-6AC6-CF573FAD9AFF}"/>
          </ac:grpSpMkLst>
        </pc:grpChg>
        <pc:grpChg chg="del">
          <ac:chgData name="Rita Amaral" userId="1259dad8-1f45-4ebc-a6d4-1490a6109c38" providerId="ADAL" clId="{78558198-8604-4E11-A3E0-AE69F863A4B6}" dt="2022-10-10T23:30:55.585" v="1105" actId="478"/>
          <ac:grpSpMkLst>
            <pc:docMk/>
            <pc:sldMk cId="207467363" sldId="2238"/>
            <ac:grpSpMk id="42" creationId="{18201148-9BCD-70BF-DBD6-C9F1795F077E}"/>
          </ac:grpSpMkLst>
        </pc:grpChg>
        <pc:graphicFrameChg chg="add mod modGraphic">
          <ac:chgData name="Rita Amaral" userId="1259dad8-1f45-4ebc-a6d4-1490a6109c38" providerId="ADAL" clId="{78558198-8604-4E11-A3E0-AE69F863A4B6}" dt="2022-10-11T13:21:11.340" v="2518" actId="207"/>
          <ac:graphicFrameMkLst>
            <pc:docMk/>
            <pc:sldMk cId="207467363" sldId="2238"/>
            <ac:graphicFrameMk id="7" creationId="{662F6F03-B8E6-9488-75E7-5971B8A85C6C}"/>
          </ac:graphicFrameMkLst>
        </pc:graphicFrameChg>
        <pc:picChg chg="add mod modCrop">
          <ac:chgData name="Rita Amaral" userId="1259dad8-1f45-4ebc-a6d4-1490a6109c38" providerId="ADAL" clId="{78558198-8604-4E11-A3E0-AE69F863A4B6}" dt="2022-10-11T13:20:34.322" v="2516" actId="732"/>
          <ac:picMkLst>
            <pc:docMk/>
            <pc:sldMk cId="207467363" sldId="2238"/>
            <ac:picMk id="2" creationId="{27FAF261-3B25-EBCB-0480-5D1F95BE9BC9}"/>
          </ac:picMkLst>
        </pc:picChg>
        <pc:picChg chg="del">
          <ac:chgData name="Rita Amaral" userId="1259dad8-1f45-4ebc-a6d4-1490a6109c38" providerId="ADAL" clId="{78558198-8604-4E11-A3E0-AE69F863A4B6}" dt="2022-10-10T23:30:55.585" v="1105" actId="478"/>
          <ac:picMkLst>
            <pc:docMk/>
            <pc:sldMk cId="207467363" sldId="2238"/>
            <ac:picMk id="30" creationId="{A4BA6B8F-4160-D078-B2DE-C13199FB737F}"/>
          </ac:picMkLst>
        </pc:picChg>
        <pc:picChg chg="del">
          <ac:chgData name="Rita Amaral" userId="1259dad8-1f45-4ebc-a6d4-1490a6109c38" providerId="ADAL" clId="{78558198-8604-4E11-A3E0-AE69F863A4B6}" dt="2022-10-10T23:30:55.585" v="1105" actId="478"/>
          <ac:picMkLst>
            <pc:docMk/>
            <pc:sldMk cId="207467363" sldId="2238"/>
            <ac:picMk id="43" creationId="{84F24CD7-ED5E-A834-EBBA-4FC693D1D54A}"/>
          </ac:picMkLst>
        </pc:picChg>
        <pc:picChg chg="del">
          <ac:chgData name="Rita Amaral" userId="1259dad8-1f45-4ebc-a6d4-1490a6109c38" providerId="ADAL" clId="{78558198-8604-4E11-A3E0-AE69F863A4B6}" dt="2022-10-10T23:30:59.292" v="1106" actId="478"/>
          <ac:picMkLst>
            <pc:docMk/>
            <pc:sldMk cId="207467363" sldId="2238"/>
            <ac:picMk id="44" creationId="{D0E209CB-D204-C9F7-7590-B0F8B8983A7D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3" creationId="{BB634B8E-178D-D3B5-B61D-0657E4D762B3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4" creationId="{FC6320D5-45DE-B12E-3BC2-2179DCDE7379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5" creationId="{39CF6323-22FD-2DD8-64E1-312880B10614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6" creationId="{BFD9A68C-FB65-E86E-3497-76359F1A9AC8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7" creationId="{A8ACDFAA-109E-6BFB-64F4-D5BDFF2ED67C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8" creationId="{6AC05A08-30B0-CC30-BDF0-F409620E4F83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59" creationId="{84CFAF61-33F9-72F2-8326-D1B43C5150B4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60" creationId="{5A8EC305-1044-5827-0570-D4379848742F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61" creationId="{6C64FE27-7A7B-A768-C872-10614E8BE5D1}"/>
          </ac:picMkLst>
        </pc:picChg>
        <pc:picChg chg="del">
          <ac:chgData name="Rita Amaral" userId="1259dad8-1f45-4ebc-a6d4-1490a6109c38" providerId="ADAL" clId="{78558198-8604-4E11-A3E0-AE69F863A4B6}" dt="2022-10-10T23:31:03.145" v="1107" actId="478"/>
          <ac:picMkLst>
            <pc:docMk/>
            <pc:sldMk cId="207467363" sldId="2238"/>
            <ac:picMk id="62" creationId="{4BB2A06F-BCC6-BF65-19DF-B4D669AA5E87}"/>
          </ac:picMkLst>
        </pc:picChg>
        <pc:picChg chg="del">
          <ac:chgData name="Rita Amaral" userId="1259dad8-1f45-4ebc-a6d4-1490a6109c38" providerId="ADAL" clId="{78558198-8604-4E11-A3E0-AE69F863A4B6}" dt="2022-10-10T23:30:59.292" v="1106" actId="478"/>
          <ac:picMkLst>
            <pc:docMk/>
            <pc:sldMk cId="207467363" sldId="2238"/>
            <ac:picMk id="66" creationId="{1BABC28D-E993-375A-B61F-A0B2D3D4B78F}"/>
          </ac:picMkLst>
        </pc:picChg>
      </pc:sldChg>
      <pc:sldChg chg="add del">
        <pc:chgData name="Rita Amaral" userId="1259dad8-1f45-4ebc-a6d4-1490a6109c38" providerId="ADAL" clId="{78558198-8604-4E11-A3E0-AE69F863A4B6}" dt="2022-10-10T23:28:54.632" v="1063"/>
        <pc:sldMkLst>
          <pc:docMk/>
          <pc:sldMk cId="1948780750" sldId="2238"/>
        </pc:sldMkLst>
      </pc:sldChg>
      <pc:sldChg chg="add del">
        <pc:chgData name="Rita Amaral" userId="1259dad8-1f45-4ebc-a6d4-1490a6109c38" providerId="ADAL" clId="{78558198-8604-4E11-A3E0-AE69F863A4B6}" dt="2022-10-10T23:33:59.815" v="1198" actId="47"/>
        <pc:sldMkLst>
          <pc:docMk/>
          <pc:sldMk cId="363432629" sldId="2239"/>
        </pc:sldMkLst>
      </pc:sldChg>
      <pc:sldChg chg="delSp modSp add del mod ord modNotesTx">
        <pc:chgData name="Rita Amaral" userId="1259dad8-1f45-4ebc-a6d4-1490a6109c38" providerId="ADAL" clId="{78558198-8604-4E11-A3E0-AE69F863A4B6}" dt="2022-10-11T17:29:22.068" v="6385" actId="47"/>
        <pc:sldMkLst>
          <pc:docMk/>
          <pc:sldMk cId="1130211827" sldId="2239"/>
        </pc:sldMkLst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2" creationId="{56162E33-1D57-D334-80C3-E0EEBA61A0AB}"/>
          </ac:spMkLst>
        </pc:spChg>
        <pc:spChg chg="mod">
          <ac:chgData name="Rita Amaral" userId="1259dad8-1f45-4ebc-a6d4-1490a6109c38" providerId="ADAL" clId="{78558198-8604-4E11-A3E0-AE69F863A4B6}" dt="2022-10-11T15:02:30.182" v="3358" actId="20577"/>
          <ac:spMkLst>
            <pc:docMk/>
            <pc:sldMk cId="1130211827" sldId="2239"/>
            <ac:spMk id="5" creationId="{03FC811B-1F01-1568-0C04-562077FBBFC3}"/>
          </ac:spMkLst>
        </pc:spChg>
        <pc:spChg chg="mod">
          <ac:chgData name="Rita Amaral" userId="1259dad8-1f45-4ebc-a6d4-1490a6109c38" providerId="ADAL" clId="{78558198-8604-4E11-A3E0-AE69F863A4B6}" dt="2022-10-10T23:39:31.442" v="1220" actId="20577"/>
          <ac:spMkLst>
            <pc:docMk/>
            <pc:sldMk cId="1130211827" sldId="2239"/>
            <ac:spMk id="6" creationId="{B8D2EA88-F390-3D37-1C49-C5598D0D8EDD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4" creationId="{39EBEDEA-09CE-F3BA-84EC-0D53C05E4906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46" creationId="{06E8E89C-FF30-3708-0FDB-7EBCA573F36A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47" creationId="{BE7DFA6A-51BA-92D7-7278-83E9EFC3E4E8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38" creationId="{54ACFF7C-8004-121B-0846-B45A823AC520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39" creationId="{A8D91D26-3114-74D4-0424-CCEB275602FE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40" creationId="{3C069E34-95EE-DC4D-A3C0-E6D0C1E247BE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46" creationId="{5E230EB6-02B4-B7F5-02FF-15B3A16EC442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51" creationId="{A831896E-3F2E-7C39-B0B9-D31C7565B485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52" creationId="{5A38ED03-04CA-99D4-8792-1F7A24875247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53" creationId="{12AA17B2-20F4-5368-0E7D-2E5A2EA65998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62" creationId="{3E288D44-F1FD-375C-1CAA-4519E20497A0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63" creationId="{7C5F02A9-06CD-72AB-E9D5-456E52D2B574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64" creationId="{5F536E48-1A8A-1DC6-3A24-B41E7A8EC9BE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66" creationId="{444D2A37-992F-2E34-C99F-BCADDE813519}"/>
          </ac:spMkLst>
        </pc:spChg>
        <pc:spChg chg="del">
          <ac:chgData name="Rita Amaral" userId="1259dad8-1f45-4ebc-a6d4-1490a6109c38" providerId="ADAL" clId="{78558198-8604-4E11-A3E0-AE69F863A4B6}" dt="2022-10-10T23:39:19.203" v="1200" actId="478"/>
          <ac:spMkLst>
            <pc:docMk/>
            <pc:sldMk cId="1130211827" sldId="2239"/>
            <ac:spMk id="168" creationId="{D595DFA4-74F8-894C-81B3-48758C675267}"/>
          </ac:spMkLst>
        </pc:spChg>
        <pc:grpChg chg="del">
          <ac:chgData name="Rita Amaral" userId="1259dad8-1f45-4ebc-a6d4-1490a6109c38" providerId="ADAL" clId="{78558198-8604-4E11-A3E0-AE69F863A4B6}" dt="2022-10-10T23:39:19.203" v="1200" actId="478"/>
          <ac:grpSpMkLst>
            <pc:docMk/>
            <pc:sldMk cId="1130211827" sldId="2239"/>
            <ac:grpSpMk id="15" creationId="{695CE7E0-6F3D-1E06-8CDF-DB62146AB71C}"/>
          </ac:grpSpMkLst>
        </pc:grp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20" creationId="{C975675C-7A35-8CB8-7F28-E77A0CE69D9D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1" creationId="{8C8B7D28-72DA-8B21-7784-D4874539F90A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2" creationId="{04CC6FB7-451B-5E30-988C-3362526E1878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3" creationId="{E0D64F7E-5D72-B2A7-A6BE-7B3F65E1176C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4" creationId="{71326EF1-27FF-D888-D602-C7878688F31F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5" creationId="{6ABB8668-929C-7BEB-F76F-AE87EAFBA91B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48" creationId="{C523E3B5-8516-EA0F-8864-730134687023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0" creationId="{0F81651D-3E74-2EA0-C242-968D461E45A7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4" creationId="{E3962C45-0C5B-B712-DA79-FE436942A217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5" creationId="{4D794FD2-9C2F-00EF-7643-BF96395711F4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6" creationId="{062106D0-76A9-3883-C16A-B73E528EB84F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7" creationId="{97A4A56E-BD31-0732-EEB2-54EBA26F135A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8" creationId="{9481AC00-AFB4-53FC-5D86-15F61A2DF17D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59" creationId="{9E9EC6F6-C7FB-F17E-9606-C4A37B1374CF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61" creationId="{3C1A5142-EDDE-B106-3B92-D07C70EE5DB7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65" creationId="{778FF750-E2BB-23E3-4FE7-91885B71B65C}"/>
          </ac:picMkLst>
        </pc:picChg>
        <pc:picChg chg="del">
          <ac:chgData name="Rita Amaral" userId="1259dad8-1f45-4ebc-a6d4-1490a6109c38" providerId="ADAL" clId="{78558198-8604-4E11-A3E0-AE69F863A4B6}" dt="2022-10-10T23:39:19.203" v="1200" actId="478"/>
          <ac:picMkLst>
            <pc:docMk/>
            <pc:sldMk cId="1130211827" sldId="2239"/>
            <ac:picMk id="167" creationId="{7AE56058-7A55-5F4D-7B7B-EEC3D4AA0CCF}"/>
          </ac:picMkLst>
        </pc:picChg>
      </pc:sldChg>
      <pc:sldChg chg="addSp delSp modSp add mod ord delAnim modAnim modNotesTx">
        <pc:chgData name="Rita Amaral" userId="1259dad8-1f45-4ebc-a6d4-1490a6109c38" providerId="ADAL" clId="{78558198-8604-4E11-A3E0-AE69F863A4B6}" dt="2022-10-11T18:19:19.145" v="6982" actId="20577"/>
        <pc:sldMkLst>
          <pc:docMk/>
          <pc:sldMk cId="1217415864" sldId="2240"/>
        </pc:sldMkLst>
        <pc:spChg chg="add del mod">
          <ac:chgData name="Rita Amaral" userId="1259dad8-1f45-4ebc-a6d4-1490a6109c38" providerId="ADAL" clId="{78558198-8604-4E11-A3E0-AE69F863A4B6}" dt="2022-10-11T11:37:34.115" v="1246" actId="478"/>
          <ac:spMkLst>
            <pc:docMk/>
            <pc:sldMk cId="1217415864" sldId="2240"/>
            <ac:spMk id="3" creationId="{60678A41-7F83-E0A0-F2DF-D94A9B12BAE3}"/>
          </ac:spMkLst>
        </pc:spChg>
        <pc:spChg chg="del">
          <ac:chgData name="Rita Amaral" userId="1259dad8-1f45-4ebc-a6d4-1490a6109c38" providerId="ADAL" clId="{78558198-8604-4E11-A3E0-AE69F863A4B6}" dt="2022-10-11T11:37:25.087" v="1243" actId="478"/>
          <ac:spMkLst>
            <pc:docMk/>
            <pc:sldMk cId="1217415864" sldId="2240"/>
            <ac:spMk id="5" creationId="{03FC811B-1F01-1568-0C04-562077FBBFC3}"/>
          </ac:spMkLst>
        </pc:spChg>
        <pc:spChg chg="del">
          <ac:chgData name="Rita Amaral" userId="1259dad8-1f45-4ebc-a6d4-1490a6109c38" providerId="ADAL" clId="{78558198-8604-4E11-A3E0-AE69F863A4B6}" dt="2022-10-11T11:37:26.315" v="1244" actId="478"/>
          <ac:spMkLst>
            <pc:docMk/>
            <pc:sldMk cId="1217415864" sldId="2240"/>
            <ac:spMk id="6" creationId="{B8D2EA88-F390-3D37-1C49-C5598D0D8EDD}"/>
          </ac:spMkLst>
        </pc:spChg>
        <pc:spChg chg="add del mod">
          <ac:chgData name="Rita Amaral" userId="1259dad8-1f45-4ebc-a6d4-1490a6109c38" providerId="ADAL" clId="{78558198-8604-4E11-A3E0-AE69F863A4B6}" dt="2022-10-11T11:37:35.548" v="1247" actId="478"/>
          <ac:spMkLst>
            <pc:docMk/>
            <pc:sldMk cId="1217415864" sldId="2240"/>
            <ac:spMk id="7" creationId="{53DA3084-1F37-4902-4B27-9AFE3F91343C}"/>
          </ac:spMkLst>
        </pc:spChg>
        <pc:spChg chg="add mod">
          <ac:chgData name="Rita Amaral" userId="1259dad8-1f45-4ebc-a6d4-1490a6109c38" providerId="ADAL" clId="{78558198-8604-4E11-A3E0-AE69F863A4B6}" dt="2022-10-11T14:59:21.312" v="3334" actId="27636"/>
          <ac:spMkLst>
            <pc:docMk/>
            <pc:sldMk cId="1217415864" sldId="2240"/>
            <ac:spMk id="9" creationId="{BED57E0F-49FB-AD15-6616-B374A2B80A4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" creationId="{952FB3A8-0D35-B4FA-0269-5706136C771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" creationId="{F7D2FF9C-F4DB-8B7A-8523-5424C0448DD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" creationId="{3CC7E659-4835-ECF1-2421-D6117604C61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" creationId="{43FCA4B2-9BFE-C217-EDEF-C09E7E9AC42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4" creationId="{FB82D470-2F1C-2609-9FE0-32D94C5B702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5" creationId="{01E0F93E-EF35-9D9F-46DA-D2F3871EF713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6" creationId="{D0548E23-BE64-CA91-1D53-63FCCBC3D3A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7" creationId="{4EBFA4F0-0BEE-D406-2899-0CAB32148A4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8" creationId="{FA741B01-AD51-4E45-F121-7EC9EF8B13F7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9" creationId="{00C494AD-BD5B-879F-0749-96AB14BCEFC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0" creationId="{90421022-BDE2-E927-167C-A99DC0D978E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1" creationId="{768403D0-12CA-DBB2-A125-2436F84F15E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2" creationId="{F5A82FC6-D7B1-279B-3687-6EE3E04A377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3" creationId="{2CC1D2A6-78F6-6552-A3AF-4312FB6A9110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4" creationId="{2859F238-A407-68B3-2E0C-3ED8A49342A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5" creationId="{2A9C3C32-FDA6-1AF6-7753-F5AFDED73F2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6" creationId="{CB07ED8E-2332-ED95-4A80-62962BCF206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27" creationId="{00A27B02-1948-79B8-2580-72AE68002239}"/>
          </ac:spMkLst>
        </pc:spChg>
        <pc:spChg chg="del">
          <ac:chgData name="Rita Amaral" userId="1259dad8-1f45-4ebc-a6d4-1490a6109c38" providerId="ADAL" clId="{78558198-8604-4E11-A3E0-AE69F863A4B6}" dt="2022-10-11T11:37:28.581" v="1245" actId="478"/>
          <ac:spMkLst>
            <pc:docMk/>
            <pc:sldMk cId="1217415864" sldId="2240"/>
            <ac:spMk id="28" creationId="{F02C37BD-241C-3857-8F24-B8AE6362A27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33" creationId="{D1BE7445-73B1-8DD4-B92B-1390A43ADF78}"/>
          </ac:spMkLst>
        </pc:spChg>
        <pc:spChg chg="add mod">
          <ac:chgData name="Rita Amaral" userId="1259dad8-1f45-4ebc-a6d4-1490a6109c38" providerId="ADAL" clId="{78558198-8604-4E11-A3E0-AE69F863A4B6}" dt="2022-10-11T17:13:54.569" v="6341" actId="207"/>
          <ac:spMkLst>
            <pc:docMk/>
            <pc:sldMk cId="1217415864" sldId="2240"/>
            <ac:spMk id="34" creationId="{0CCB9F5A-9D69-8A41-A085-30B70ECF9844}"/>
          </ac:spMkLst>
        </pc:spChg>
        <pc:spChg chg="add mod">
          <ac:chgData name="Rita Amaral" userId="1259dad8-1f45-4ebc-a6d4-1490a6109c38" providerId="ADAL" clId="{78558198-8604-4E11-A3E0-AE69F863A4B6}" dt="2022-10-11T17:13:45.825" v="6340" actId="207"/>
          <ac:spMkLst>
            <pc:docMk/>
            <pc:sldMk cId="1217415864" sldId="2240"/>
            <ac:spMk id="35" creationId="{117D6DD3-CF92-A6AC-0DC4-0AE97007634C}"/>
          </ac:spMkLst>
        </pc:spChg>
        <pc:spChg chg="add mod">
          <ac:chgData name="Rita Amaral" userId="1259dad8-1f45-4ebc-a6d4-1490a6109c38" providerId="ADAL" clId="{78558198-8604-4E11-A3E0-AE69F863A4B6}" dt="2022-10-11T18:18:48.743" v="6981" actId="207"/>
          <ac:spMkLst>
            <pc:docMk/>
            <pc:sldMk cId="1217415864" sldId="2240"/>
            <ac:spMk id="36" creationId="{B31F6F6E-638E-705B-CCCB-4F600D38269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37" creationId="{CA09A135-BCF6-25B8-0463-2E0B91DF24D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38" creationId="{169AAE4B-A372-DAE1-C71A-13DE96A24C5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39" creationId="{E3445406-0BDC-D472-76BE-40D9B0AC3CD6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0" creationId="{CF67F80C-2A7A-9891-1818-87FD042FA0B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1" creationId="{19ECFBAF-74F5-245E-643D-978F89EA182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2" creationId="{B68D93BB-76B3-243F-8A0B-B2103774771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3" creationId="{C9C268CF-6A30-9453-BDFB-A44D5C0BDEB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4" creationId="{39FE5121-AF07-5367-F39A-4A4D0620BFC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5" creationId="{2705A627-1730-598F-8B50-3E97EFAE475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6" creationId="{AE00E97A-6E6A-DD91-483D-B1FABC3D9B8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7" creationId="{E5EBF356-964A-26E4-B9D1-E2B39832E79B}"/>
          </ac:spMkLst>
        </pc:spChg>
        <pc:spChg chg="add mod">
          <ac:chgData name="Rita Amaral" userId="1259dad8-1f45-4ebc-a6d4-1490a6109c38" providerId="ADAL" clId="{78558198-8604-4E11-A3E0-AE69F863A4B6}" dt="2022-10-11T17:14:54.807" v="6342" actId="207"/>
          <ac:spMkLst>
            <pc:docMk/>
            <pc:sldMk cId="1217415864" sldId="2240"/>
            <ac:spMk id="48" creationId="{7444EAB2-BA83-1472-BECD-15AF4DE4A5F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49" creationId="{CB4AD244-3FC9-45DD-37EE-66198523115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0" creationId="{884662B3-0276-F716-E7A4-67E2FDC526C6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1" creationId="{FF996E52-32E3-93B8-EA26-14F05A2170F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2" creationId="{BC8B9752-1F33-510B-F57A-518D64812AB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3" creationId="{4CC3EF61-8625-279B-AB97-1212BD87A7D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4" creationId="{FF191E88-5FA0-972E-29FE-30F30615D7C7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5" creationId="{EA4B43BF-6698-BBFA-41E7-F17C6BBCC200}"/>
          </ac:spMkLst>
        </pc:spChg>
        <pc:spChg chg="add mod">
          <ac:chgData name="Rita Amaral" userId="1259dad8-1f45-4ebc-a6d4-1490a6109c38" providerId="ADAL" clId="{78558198-8604-4E11-A3E0-AE69F863A4B6}" dt="2022-10-11T18:17:58.335" v="6979" actId="207"/>
          <ac:spMkLst>
            <pc:docMk/>
            <pc:sldMk cId="1217415864" sldId="2240"/>
            <ac:spMk id="56" creationId="{7776EE4C-F3F2-4834-19D2-9F376CE79943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7" creationId="{C144F84A-DAE9-FDEF-45E4-0E6436EF6D6A}"/>
          </ac:spMkLst>
        </pc:spChg>
        <pc:spChg chg="add mod">
          <ac:chgData name="Rita Amaral" userId="1259dad8-1f45-4ebc-a6d4-1490a6109c38" providerId="ADAL" clId="{78558198-8604-4E11-A3E0-AE69F863A4B6}" dt="2022-10-11T18:18:07.733" v="6980" actId="207"/>
          <ac:spMkLst>
            <pc:docMk/>
            <pc:sldMk cId="1217415864" sldId="2240"/>
            <ac:spMk id="58" creationId="{EA4C3588-0FAE-1409-86E4-ACE9D338A43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59" creationId="{6A6B834F-E829-BF1D-2E78-F1C9BB3E1D1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0" creationId="{296E0A0A-2111-4E12-5A32-290CEEEC78B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1" creationId="{6E721E69-D5E9-2F1D-32DF-5F6778B7636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2" creationId="{E1FB4256-ECC8-1B60-5667-AA8043BD4437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3" creationId="{2D0E9FBC-1E88-D0AF-D241-6DD9CD88EDD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4" creationId="{3B14725C-7AF8-1061-DA7B-FBFFBDE79A6C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5" creationId="{BFCB76A6-EBB0-8A30-A5E3-F74BB570F829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6" creationId="{F9A29ADC-9A18-4F3F-BB59-588188D629A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7" creationId="{BC1F9AC4-8E4B-1AA7-7BA1-7E3ABC2925D0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8" creationId="{58A9D8CC-56D5-4321-B0A4-9486F52EA7A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69" creationId="{456BAC22-6618-6D86-3DD9-36255701EF1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70" creationId="{B224001C-2944-1FA0-0212-D8A82D37239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71" creationId="{FFFD1E81-EF8A-39BF-05D0-97DD7B323E9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72" creationId="{F80224F0-1423-B173-AC25-5A519FD47829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73" creationId="{C8DC9A9D-27E0-F1D4-CEC5-426C04A012FE}"/>
          </ac:spMkLst>
        </pc:spChg>
        <pc:spChg chg="add mod">
          <ac:chgData name="Rita Amaral" userId="1259dad8-1f45-4ebc-a6d4-1490a6109c38" providerId="ADAL" clId="{78558198-8604-4E11-A3E0-AE69F863A4B6}" dt="2022-10-11T17:17:22.790" v="6345" actId="207"/>
          <ac:spMkLst>
            <pc:docMk/>
            <pc:sldMk cId="1217415864" sldId="2240"/>
            <ac:spMk id="74" creationId="{26D68042-C07F-6FF0-E14F-9CAD41BD036C}"/>
          </ac:spMkLst>
        </pc:spChg>
        <pc:spChg chg="add mod">
          <ac:chgData name="Rita Amaral" userId="1259dad8-1f45-4ebc-a6d4-1490a6109c38" providerId="ADAL" clId="{78558198-8604-4E11-A3E0-AE69F863A4B6}" dt="2022-10-11T17:17:14.075" v="6344" actId="207"/>
          <ac:spMkLst>
            <pc:docMk/>
            <pc:sldMk cId="1217415864" sldId="2240"/>
            <ac:spMk id="75" creationId="{B30E3097-44CB-82F1-A104-7BC2548D35F4}"/>
          </ac:spMkLst>
        </pc:spChg>
        <pc:spChg chg="add mod">
          <ac:chgData name="Rita Amaral" userId="1259dad8-1f45-4ebc-a6d4-1490a6109c38" providerId="ADAL" clId="{78558198-8604-4E11-A3E0-AE69F863A4B6}" dt="2022-10-11T18:16:00.532" v="6959" actId="207"/>
          <ac:spMkLst>
            <pc:docMk/>
            <pc:sldMk cId="1217415864" sldId="2240"/>
            <ac:spMk id="76" creationId="{2F41EE59-A522-AA5D-4835-CBD5BA29976C}"/>
          </ac:spMkLst>
        </pc:spChg>
        <pc:spChg chg="add mod">
          <ac:chgData name="Rita Amaral" userId="1259dad8-1f45-4ebc-a6d4-1490a6109c38" providerId="ADAL" clId="{78558198-8604-4E11-A3E0-AE69F863A4B6}" dt="2022-10-11T18:15:52.282" v="6958" actId="208"/>
          <ac:spMkLst>
            <pc:docMk/>
            <pc:sldMk cId="1217415864" sldId="2240"/>
            <ac:spMk id="77" creationId="{99BB9B64-1074-6F29-F5AC-47ADD97EB54C}"/>
          </ac:spMkLst>
        </pc:spChg>
        <pc:spChg chg="add mod">
          <ac:chgData name="Rita Amaral" userId="1259dad8-1f45-4ebc-a6d4-1490a6109c38" providerId="ADAL" clId="{78558198-8604-4E11-A3E0-AE69F863A4B6}" dt="2022-10-11T17:17:25.078" v="6346" actId="207"/>
          <ac:spMkLst>
            <pc:docMk/>
            <pc:sldMk cId="1217415864" sldId="2240"/>
            <ac:spMk id="78" creationId="{DAA1EFC6-EC5B-69F0-A9C1-39ED09C4E1D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79" creationId="{31B7F55A-F470-213C-DE51-8BF8B22E4F6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0" creationId="{F07590DD-0C0B-C9C9-0A19-C8BED7C841D7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1" creationId="{4C212D37-F2E7-E276-F1CF-A27A75036EC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2" creationId="{9FF593EE-84A4-7922-D3EF-F1E56B6F187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3" creationId="{DBADB2DF-ED07-31FF-370F-76BD938B6C4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4" creationId="{377A38CA-E2DB-C570-8D15-0F118840B176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5" creationId="{F6DCA610-C886-481F-6ECF-AD7FFF0E571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6" creationId="{FE9FE47D-8C3E-E8A5-565A-0BAA0FCA640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7" creationId="{A521AED0-A963-89B2-077B-EB9A5055F4A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8" creationId="{9F35254C-D7FC-8FC4-CF6F-71ADB196AFA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89" creationId="{9694BEC4-0FB6-202A-AA22-27A4213EE79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0" creationId="{B7C41563-4528-FED5-3A76-13761ABC5A3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1" creationId="{E241C842-F823-DFA7-42A9-1CE062559FC5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2" creationId="{61F0A379-1A73-CC2E-2B94-31A7A42A8ED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3" creationId="{7D448C99-D65D-0A0F-6680-3F056DCD468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4" creationId="{5876A1DD-E2AA-6C61-DDD7-19DBCD5E409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5" creationId="{4932C60E-DCE3-9ECE-6EAC-119957FBAFC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6" creationId="{8C30EDAC-F434-94AC-3CC7-CA79C4571826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7" creationId="{60858134-B383-9B76-2127-FCE80F8B0C89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8" creationId="{60AE384E-D0DF-5B2A-6845-693105BDD58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99" creationId="{DBF23114-FC16-6E3E-5357-9E366DBF186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0" creationId="{82E3272E-1782-B75C-7943-632BCD14EE0F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1" creationId="{68A53136-9AE6-D2D7-A967-1E3384ADFA80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2" creationId="{D678587F-72F4-6782-A6B5-3F95515EE3E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3" creationId="{D2F7FBAF-EB3F-59C1-B1CE-ABCD59A13C99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4" creationId="{07B1DBE9-9EFD-55C9-EB29-6F956DA62E8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5" creationId="{1FA28A73-AE7B-D604-D06A-A97DDDFF554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6" creationId="{9C544C6E-83EA-4B39-CD89-8137742F6D17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7" creationId="{30DDD5FC-3283-9624-C354-677243109FE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8" creationId="{104A3BDF-1458-0378-E64D-E4AE2A8BF89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09" creationId="{084B7089-228F-BFF0-C3A1-1427E2AB665E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0" creationId="{494CF201-17E6-A67B-0FD7-69F1B126D1B6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1" creationId="{AFDA0470-09F6-4072-7AC8-B56C7AF39B1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2" creationId="{807F5A23-18AB-04CF-67D8-1C4091B9870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3" creationId="{02F6F0B0-5BCF-8CD0-E59A-21E0B4C39CAB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4" creationId="{AEFA7EBA-D0F6-4937-0367-44421EAFD9E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5" creationId="{FB31C867-6F83-D0FE-3DC2-F4177B80870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6" creationId="{AB84A9B1-FAB4-8915-94FA-C63001615C51}"/>
          </ac:spMkLst>
        </pc:spChg>
        <pc:spChg chg="add mod">
          <ac:chgData name="Rita Amaral" userId="1259dad8-1f45-4ebc-a6d4-1490a6109c38" providerId="ADAL" clId="{78558198-8604-4E11-A3E0-AE69F863A4B6}" dt="2022-10-11T18:17:55.463" v="6978" actId="208"/>
          <ac:spMkLst>
            <pc:docMk/>
            <pc:sldMk cId="1217415864" sldId="2240"/>
            <ac:spMk id="117" creationId="{3A7A15F4-A9B3-0555-30F6-7440D31D5F6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8" creationId="{70D86D54-6842-31F1-F47A-353C4E52528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19" creationId="{75866F2D-D536-ECF1-9BE7-DDB368CEF19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0" creationId="{BF650E15-1C20-5E57-C410-1D4728A2C7B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1" creationId="{1EFE3DA0-77F1-52B7-0832-F8CBA178D52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2" creationId="{FDBFED6B-A405-2654-2398-BDCF980F944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3" creationId="{479B90CB-90BD-3A51-FA79-04A469D1459D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4" creationId="{A0444B00-4EE3-5C7D-B184-432119F7E42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5" creationId="{0307F93D-4C89-F42D-94DE-A5BF33661D2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6" creationId="{4056EF1C-ED71-1342-9EE3-3A43FECA9CF8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7" creationId="{0DC5BFFD-2A7F-B195-4F1D-4410606D4B8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8" creationId="{F53EBD0C-6E85-1F0E-431C-66DD236CD71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29" creationId="{6AC04C27-FDC4-93ED-4419-B743A594066C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0" creationId="{BD9A592C-47C3-65AD-29FA-85F9BD55675A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1" creationId="{DCD1071B-C040-B183-9E14-E7766B48D1C4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2" creationId="{F704C3DA-E670-FE4E-D895-266E3E25B0F3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3" creationId="{21966B8A-9DEF-2EB2-E8D4-6A73FD521712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4" creationId="{787AF60E-3686-C8AF-FD1C-1B088DDD4FD1}"/>
          </ac:spMkLst>
        </pc:spChg>
        <pc:spChg chg="add mod">
          <ac:chgData name="Rita Amaral" userId="1259dad8-1f45-4ebc-a6d4-1490a6109c38" providerId="ADAL" clId="{78558198-8604-4E11-A3E0-AE69F863A4B6}" dt="2022-10-11T11:37:47.199" v="1249" actId="27636"/>
          <ac:spMkLst>
            <pc:docMk/>
            <pc:sldMk cId="1217415864" sldId="2240"/>
            <ac:spMk id="135" creationId="{068B4B70-E4D4-46B4-9B42-A9B341BA8B05}"/>
          </ac:spMkLst>
        </pc:spChg>
        <pc:spChg chg="add mod">
          <ac:chgData name="Rita Amaral" userId="1259dad8-1f45-4ebc-a6d4-1490a6109c38" providerId="ADAL" clId="{78558198-8604-4E11-A3E0-AE69F863A4B6}" dt="2022-10-11T13:26:33.553" v="2657" actId="207"/>
          <ac:spMkLst>
            <pc:docMk/>
            <pc:sldMk cId="1217415864" sldId="2240"/>
            <ac:spMk id="136" creationId="{49FCE72F-EABB-171F-3C7A-7B236E9BCABB}"/>
          </ac:spMkLst>
        </pc:spChg>
        <pc:spChg chg="add mod">
          <ac:chgData name="Rita Amaral" userId="1259dad8-1f45-4ebc-a6d4-1490a6109c38" providerId="ADAL" clId="{78558198-8604-4E11-A3E0-AE69F863A4B6}" dt="2022-10-11T11:50:37.141" v="1425" actId="1076"/>
          <ac:spMkLst>
            <pc:docMk/>
            <pc:sldMk cId="1217415864" sldId="2240"/>
            <ac:spMk id="138" creationId="{395FEC02-BEE7-3940-495D-CF4DD8A1C4C5}"/>
          </ac:spMkLst>
        </pc:spChg>
        <pc:spChg chg="add mod">
          <ac:chgData name="Rita Amaral" userId="1259dad8-1f45-4ebc-a6d4-1490a6109c38" providerId="ADAL" clId="{78558198-8604-4E11-A3E0-AE69F863A4B6}" dt="2022-10-11T11:50:37.141" v="1425" actId="1076"/>
          <ac:spMkLst>
            <pc:docMk/>
            <pc:sldMk cId="1217415864" sldId="2240"/>
            <ac:spMk id="139" creationId="{38C0BE0A-254E-9BB0-54FB-C6160B426864}"/>
          </ac:spMkLst>
        </pc:spChg>
        <pc:spChg chg="add mod">
          <ac:chgData name="Rita Amaral" userId="1259dad8-1f45-4ebc-a6d4-1490a6109c38" providerId="ADAL" clId="{78558198-8604-4E11-A3E0-AE69F863A4B6}" dt="2022-10-11T18:02:00.399" v="6922" actId="20577"/>
          <ac:spMkLst>
            <pc:docMk/>
            <pc:sldMk cId="1217415864" sldId="2240"/>
            <ac:spMk id="140" creationId="{36D70E05-6A12-A93E-6FB4-173376B43A65}"/>
          </ac:spMkLst>
        </pc:spChg>
        <pc:spChg chg="add mod">
          <ac:chgData name="Rita Amaral" userId="1259dad8-1f45-4ebc-a6d4-1490a6109c38" providerId="ADAL" clId="{78558198-8604-4E11-A3E0-AE69F863A4B6}" dt="2022-10-11T11:50:59.946" v="1429" actId="1076"/>
          <ac:spMkLst>
            <pc:docMk/>
            <pc:sldMk cId="1217415864" sldId="2240"/>
            <ac:spMk id="141" creationId="{6265EB23-4424-C066-668D-0BD6588D9C75}"/>
          </ac:spMkLst>
        </pc:spChg>
        <pc:spChg chg="add mod">
          <ac:chgData name="Rita Amaral" userId="1259dad8-1f45-4ebc-a6d4-1490a6109c38" providerId="ADAL" clId="{78558198-8604-4E11-A3E0-AE69F863A4B6}" dt="2022-10-11T11:51:43.843" v="1482" actId="1038"/>
          <ac:spMkLst>
            <pc:docMk/>
            <pc:sldMk cId="1217415864" sldId="2240"/>
            <ac:spMk id="142" creationId="{437DCDDF-8531-C6D7-46EA-E62D04AC9B64}"/>
          </ac:spMkLst>
        </pc:spChg>
        <pc:spChg chg="add mod">
          <ac:chgData name="Rita Amaral" userId="1259dad8-1f45-4ebc-a6d4-1490a6109c38" providerId="ADAL" clId="{78558198-8604-4E11-A3E0-AE69F863A4B6}" dt="2022-10-11T18:02:16.156" v="6923" actId="20577"/>
          <ac:spMkLst>
            <pc:docMk/>
            <pc:sldMk cId="1217415864" sldId="2240"/>
            <ac:spMk id="143" creationId="{28924199-0781-6844-29A5-2D20F6AC7A1B}"/>
          </ac:spMkLst>
        </pc:spChg>
        <pc:spChg chg="add mod">
          <ac:chgData name="Rita Amaral" userId="1259dad8-1f45-4ebc-a6d4-1490a6109c38" providerId="ADAL" clId="{78558198-8604-4E11-A3E0-AE69F863A4B6}" dt="2022-10-11T13:10:40.145" v="2438" actId="208"/>
          <ac:spMkLst>
            <pc:docMk/>
            <pc:sldMk cId="1217415864" sldId="2240"/>
            <ac:spMk id="144" creationId="{AFD93541-7FB3-8F4D-AFC0-339A973AD612}"/>
          </ac:spMkLst>
        </pc:spChg>
        <pc:spChg chg="add mod">
          <ac:chgData name="Rita Amaral" userId="1259dad8-1f45-4ebc-a6d4-1490a6109c38" providerId="ADAL" clId="{78558198-8604-4E11-A3E0-AE69F863A4B6}" dt="2022-10-11T15:47:54.929" v="3752" actId="14100"/>
          <ac:spMkLst>
            <pc:docMk/>
            <pc:sldMk cId="1217415864" sldId="2240"/>
            <ac:spMk id="145" creationId="{96DC870B-1B29-C908-33F5-5D6DBB072475}"/>
          </ac:spMkLst>
        </pc:spChg>
        <pc:spChg chg="add mod">
          <ac:chgData name="Rita Amaral" userId="1259dad8-1f45-4ebc-a6d4-1490a6109c38" providerId="ADAL" clId="{78558198-8604-4E11-A3E0-AE69F863A4B6}" dt="2022-10-11T18:00:52.030" v="6916" actId="14100"/>
          <ac:spMkLst>
            <pc:docMk/>
            <pc:sldMk cId="1217415864" sldId="2240"/>
            <ac:spMk id="146" creationId="{A3F67A46-3E15-56B6-52B3-0F9A45DEC236}"/>
          </ac:spMkLst>
        </pc:spChg>
        <pc:spChg chg="add mod">
          <ac:chgData name="Rita Amaral" userId="1259dad8-1f45-4ebc-a6d4-1490a6109c38" providerId="ADAL" clId="{78558198-8604-4E11-A3E0-AE69F863A4B6}" dt="2022-10-11T11:49:49.966" v="1409" actId="1076"/>
          <ac:spMkLst>
            <pc:docMk/>
            <pc:sldMk cId="1217415864" sldId="2240"/>
            <ac:spMk id="147" creationId="{8CFBE95C-0133-5B49-7587-4A8A68325FC5}"/>
          </ac:spMkLst>
        </pc:spChg>
        <pc:spChg chg="add mod">
          <ac:chgData name="Rita Amaral" userId="1259dad8-1f45-4ebc-a6d4-1490a6109c38" providerId="ADAL" clId="{78558198-8604-4E11-A3E0-AE69F863A4B6}" dt="2022-10-11T11:49:54.522" v="1410" actId="1076"/>
          <ac:spMkLst>
            <pc:docMk/>
            <pc:sldMk cId="1217415864" sldId="2240"/>
            <ac:spMk id="148" creationId="{251C872F-7552-945C-E5D8-8DB9A6077F29}"/>
          </ac:spMkLst>
        </pc:spChg>
        <pc:spChg chg="add mod">
          <ac:chgData name="Rita Amaral" userId="1259dad8-1f45-4ebc-a6d4-1490a6109c38" providerId="ADAL" clId="{78558198-8604-4E11-A3E0-AE69F863A4B6}" dt="2022-10-11T18:19:19.145" v="6982" actId="20577"/>
          <ac:spMkLst>
            <pc:docMk/>
            <pc:sldMk cId="1217415864" sldId="2240"/>
            <ac:spMk id="149" creationId="{205CBF90-3D73-66BB-A34C-FAFEF9EE472E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0" creationId="{4B3C5980-D464-3F16-C512-31DDB404BCE3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1" creationId="{02C47739-C370-EE1D-427D-8CFD4324333D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2" creationId="{61819258-D363-F2EB-E4A0-6C3450859688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3" creationId="{2DA75B75-7189-AA93-2676-75F1AB840ED6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4" creationId="{5B2F64F0-632D-2093-B075-99439A84ED47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5" creationId="{17CCD9C4-B436-79BB-633A-B19767F6DCF5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6" creationId="{15A60AE1-2E7D-86A7-5B02-5A15F78E39F8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7" creationId="{19969C6D-2EAA-EE47-A867-C74824F9EA9D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8" creationId="{7F1BADE4-8F09-68CF-0BBA-F236770C542C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59" creationId="{BFCE276E-D191-5855-7580-9E61AE7134C9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60" creationId="{6ECC8DF9-338C-5C94-137C-014572A7D5C0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61" creationId="{68DB7B2D-99E0-3FDB-3E2A-5B55E75775CA}"/>
          </ac:spMkLst>
        </pc:spChg>
        <pc:spChg chg="add del mod">
          <ac:chgData name="Rita Amaral" userId="1259dad8-1f45-4ebc-a6d4-1490a6109c38" providerId="ADAL" clId="{78558198-8604-4E11-A3E0-AE69F863A4B6}" dt="2022-10-11T13:08:10.390" v="2400" actId="478"/>
          <ac:spMkLst>
            <pc:docMk/>
            <pc:sldMk cId="1217415864" sldId="2240"/>
            <ac:spMk id="162" creationId="{F0B20763-8F0F-EA3F-905F-FC6145D5E48B}"/>
          </ac:spMkLst>
        </pc:spChg>
        <pc:spChg chg="add del mod">
          <ac:chgData name="Rita Amaral" userId="1259dad8-1f45-4ebc-a6d4-1490a6109c38" providerId="ADAL" clId="{78558198-8604-4E11-A3E0-AE69F863A4B6}" dt="2022-10-11T13:08:07.154" v="2399" actId="478"/>
          <ac:spMkLst>
            <pc:docMk/>
            <pc:sldMk cId="1217415864" sldId="2240"/>
            <ac:spMk id="163" creationId="{64C883FB-78FD-4BE6-8520-EF657FFC1746}"/>
          </ac:spMkLst>
        </pc:spChg>
        <pc:spChg chg="add del mod">
          <ac:chgData name="Rita Amaral" userId="1259dad8-1f45-4ebc-a6d4-1490a6109c38" providerId="ADAL" clId="{78558198-8604-4E11-A3E0-AE69F863A4B6}" dt="2022-10-11T15:47:30.070" v="3743" actId="478"/>
          <ac:spMkLst>
            <pc:docMk/>
            <pc:sldMk cId="1217415864" sldId="2240"/>
            <ac:spMk id="164" creationId="{4C46F65A-FB1B-F9C2-D8AD-4FED0E0E6951}"/>
          </ac:spMkLst>
        </pc:spChg>
        <pc:spChg chg="add del mod">
          <ac:chgData name="Rita Amaral" userId="1259dad8-1f45-4ebc-a6d4-1490a6109c38" providerId="ADAL" clId="{78558198-8604-4E11-A3E0-AE69F863A4B6}" dt="2022-10-11T15:47:30.070" v="3743" actId="478"/>
          <ac:spMkLst>
            <pc:docMk/>
            <pc:sldMk cId="1217415864" sldId="2240"/>
            <ac:spMk id="165" creationId="{95FE4914-5BA7-3948-30E6-5B332E23DF4D}"/>
          </ac:spMkLst>
        </pc:spChg>
        <pc:spChg chg="add del mod">
          <ac:chgData name="Rita Amaral" userId="1259dad8-1f45-4ebc-a6d4-1490a6109c38" providerId="ADAL" clId="{78558198-8604-4E11-A3E0-AE69F863A4B6}" dt="2022-10-11T15:47:30.070" v="3743" actId="478"/>
          <ac:spMkLst>
            <pc:docMk/>
            <pc:sldMk cId="1217415864" sldId="2240"/>
            <ac:spMk id="166" creationId="{7F4731F4-D7ED-3E89-4A5E-83572284F376}"/>
          </ac:spMkLst>
        </pc:spChg>
        <pc:spChg chg="add del mod">
          <ac:chgData name="Rita Amaral" userId="1259dad8-1f45-4ebc-a6d4-1490a6109c38" providerId="ADAL" clId="{78558198-8604-4E11-A3E0-AE69F863A4B6}" dt="2022-10-11T15:47:30.070" v="3743" actId="478"/>
          <ac:spMkLst>
            <pc:docMk/>
            <pc:sldMk cId="1217415864" sldId="2240"/>
            <ac:spMk id="167" creationId="{B636CC17-3EBD-1F8C-7BEB-758AD7D6F91C}"/>
          </ac:spMkLst>
        </pc:spChg>
        <pc:spChg chg="add del mod">
          <ac:chgData name="Rita Amaral" userId="1259dad8-1f45-4ebc-a6d4-1490a6109c38" providerId="ADAL" clId="{78558198-8604-4E11-A3E0-AE69F863A4B6}" dt="2022-10-11T17:59:07.583" v="6860" actId="478"/>
          <ac:spMkLst>
            <pc:docMk/>
            <pc:sldMk cId="1217415864" sldId="2240"/>
            <ac:spMk id="168" creationId="{2521E79D-EAC6-063D-B817-33D77A8D1ADF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2" creationId="{00F40F0F-8ADD-CBD5-5D03-7B706FAC2D8D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3" creationId="{BD19700C-9E77-D33E-8F6D-02905950352E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4" creationId="{63725A96-BD62-D391-377E-BCF8F6EA0FBF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5" creationId="{CDBAA724-5C66-A89D-8E77-67CF9D4B2520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6" creationId="{79A70BAC-F949-69DC-8B68-5B6775A8E353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7" creationId="{6206C5C4-9D3C-7889-A42B-E36A1D59310C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8" creationId="{74E7C176-E350-9DBB-D4EF-C1CF43E83159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79" creationId="{05D013AF-A27E-5CE6-602D-CE3C202D41D2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80" creationId="{BC7B3D9F-8177-6EA5-8498-908631B89EAF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81" creationId="{57B53FB2-B472-2588-0321-57AA9B54E6C4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82" creationId="{A882BAE9-297E-21E9-0C13-34A6BD562113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83" creationId="{2E971E4F-36EC-8D27-8063-E1D5826EB122}"/>
          </ac:spMkLst>
        </pc:spChg>
        <pc:spChg chg="add del mod">
          <ac:chgData name="Rita Amaral" userId="1259dad8-1f45-4ebc-a6d4-1490a6109c38" providerId="ADAL" clId="{78558198-8604-4E11-A3E0-AE69F863A4B6}" dt="2022-10-11T18:01:45.766" v="6918" actId="478"/>
          <ac:spMkLst>
            <pc:docMk/>
            <pc:sldMk cId="1217415864" sldId="2240"/>
            <ac:spMk id="184" creationId="{91BF7E59-36B3-3066-3FC5-6A12263E752F}"/>
          </ac:spMkLst>
        </pc:spChg>
        <pc:spChg chg="add mod">
          <ac:chgData name="Rita Amaral" userId="1259dad8-1f45-4ebc-a6d4-1490a6109c38" providerId="ADAL" clId="{78558198-8604-4E11-A3E0-AE69F863A4B6}" dt="2022-10-11T17:59:11.750" v="6861" actId="1076"/>
          <ac:spMkLst>
            <pc:docMk/>
            <pc:sldMk cId="1217415864" sldId="2240"/>
            <ac:spMk id="185" creationId="{982B2F67-E37A-6276-DA19-D4A1CF6E5DE5}"/>
          </ac:spMkLst>
        </pc:spChg>
        <pc:grpChg chg="del">
          <ac:chgData name="Rita Amaral" userId="1259dad8-1f45-4ebc-a6d4-1490a6109c38" providerId="ADAL" clId="{78558198-8604-4E11-A3E0-AE69F863A4B6}" dt="2022-10-11T11:37:28.581" v="1245" actId="478"/>
          <ac:grpSpMkLst>
            <pc:docMk/>
            <pc:sldMk cId="1217415864" sldId="2240"/>
            <ac:grpSpMk id="29" creationId="{DC1DB165-844B-D7AE-F285-61E7A7E9661B}"/>
          </ac:grpSpMkLst>
        </pc:grpChg>
        <pc:graphicFrameChg chg="add del mod">
          <ac:chgData name="Rita Amaral" userId="1259dad8-1f45-4ebc-a6d4-1490a6109c38" providerId="ADAL" clId="{78558198-8604-4E11-A3E0-AE69F863A4B6}" dt="2022-10-11T17:59:16.830" v="6862" actId="478"/>
          <ac:graphicFrameMkLst>
            <pc:docMk/>
            <pc:sldMk cId="1217415864" sldId="2240"/>
            <ac:graphicFrameMk id="137" creationId="{A24F41BB-11F2-3CE5-8067-CA4E0D967A1E}"/>
          </ac:graphicFrameMkLst>
        </pc:graphicFrameChg>
        <pc:graphicFrameChg chg="add mod">
          <ac:chgData name="Rita Amaral" userId="1259dad8-1f45-4ebc-a6d4-1490a6109c38" providerId="ADAL" clId="{78558198-8604-4E11-A3E0-AE69F863A4B6}" dt="2022-10-11T17:59:31.338" v="6866" actId="14100"/>
          <ac:graphicFrameMkLst>
            <pc:docMk/>
            <pc:sldMk cId="1217415864" sldId="2240"/>
            <ac:graphicFrameMk id="186" creationId="{FE00A4F2-4525-55E7-6694-AFB632CB09F1}"/>
          </ac:graphicFrameMkLst>
        </pc:graphicFrameChg>
        <pc:picChg chg="add mod">
          <ac:chgData name="Rita Amaral" userId="1259dad8-1f45-4ebc-a6d4-1490a6109c38" providerId="ADAL" clId="{78558198-8604-4E11-A3E0-AE69F863A4B6}" dt="2022-10-11T11:37:47.199" v="1249" actId="27636"/>
          <ac:picMkLst>
            <pc:docMk/>
            <pc:sldMk cId="1217415864" sldId="2240"/>
            <ac:picMk id="8" creationId="{4042DDB9-A212-500A-15CB-91BD1FC8FC4E}"/>
          </ac:picMkLst>
        </pc:picChg>
        <pc:picChg chg="add del mod">
          <ac:chgData name="Rita Amaral" userId="1259dad8-1f45-4ebc-a6d4-1490a6109c38" providerId="ADAL" clId="{78558198-8604-4E11-A3E0-AE69F863A4B6}" dt="2022-10-11T15:47:30.070" v="3743" actId="478"/>
          <ac:picMkLst>
            <pc:docMk/>
            <pc:sldMk cId="1217415864" sldId="2240"/>
            <ac:picMk id="169" creationId="{7AC3080D-F4F6-A10C-19EF-67897E0086B7}"/>
          </ac:picMkLst>
        </pc:picChg>
        <pc:picChg chg="add del mod">
          <ac:chgData name="Rita Amaral" userId="1259dad8-1f45-4ebc-a6d4-1490a6109c38" providerId="ADAL" clId="{78558198-8604-4E11-A3E0-AE69F863A4B6}" dt="2022-10-11T15:47:30.070" v="3743" actId="478"/>
          <ac:picMkLst>
            <pc:docMk/>
            <pc:sldMk cId="1217415864" sldId="2240"/>
            <ac:picMk id="170" creationId="{BBF6A000-8E58-CD03-FAEE-39C006464870}"/>
          </ac:picMkLst>
        </pc:picChg>
        <pc:picChg chg="add del mod">
          <ac:chgData name="Rita Amaral" userId="1259dad8-1f45-4ebc-a6d4-1490a6109c38" providerId="ADAL" clId="{78558198-8604-4E11-A3E0-AE69F863A4B6}" dt="2022-10-11T15:47:30.070" v="3743" actId="478"/>
          <ac:picMkLst>
            <pc:docMk/>
            <pc:sldMk cId="1217415864" sldId="2240"/>
            <ac:picMk id="171" creationId="{99E01B1E-57DA-5D05-D0D6-FFCC907D648C}"/>
          </ac:picMkLst>
        </pc:picChg>
      </pc:sldChg>
      <pc:sldChg chg="delSp add del mod">
        <pc:chgData name="Rita Amaral" userId="1259dad8-1f45-4ebc-a6d4-1490a6109c38" providerId="ADAL" clId="{78558198-8604-4E11-A3E0-AE69F863A4B6}" dt="2022-10-11T12:30:32.017" v="1824" actId="47"/>
        <pc:sldMkLst>
          <pc:docMk/>
          <pc:sldMk cId="3910155905" sldId="2241"/>
        </pc:sldMkLst>
        <pc:spChg chg="del">
          <ac:chgData name="Rita Amaral" userId="1259dad8-1f45-4ebc-a6d4-1490a6109c38" providerId="ADAL" clId="{78558198-8604-4E11-A3E0-AE69F863A4B6}" dt="2022-10-11T12:29:52.891" v="1817" actId="478"/>
          <ac:spMkLst>
            <pc:docMk/>
            <pc:sldMk cId="3910155905" sldId="2241"/>
            <ac:spMk id="7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2.891" v="1817" actId="478"/>
          <ac:spMkLst>
            <pc:docMk/>
            <pc:sldMk cId="3910155905" sldId="2241"/>
            <ac:spMk id="8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10" creationId="{D4DE58F0-66F2-C327-C6F2-03F9ED7977E1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1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2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3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4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5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16" creationId="{68FD60F1-3073-5A8B-6CB3-32E4E4D1C656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7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29:55.948" v="1818" actId="478"/>
          <ac:spMkLst>
            <pc:docMk/>
            <pc:sldMk cId="3910155905" sldId="2241"/>
            <ac:spMk id="18" creationId="{00000000-0000-0000-0000-000000000000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19" creationId="{2448DEDC-6AD7-E4CA-0DBE-D1B45C6615D9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1" creationId="{399A4508-FB42-0E41-CB9A-67AD5EDB1D62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2" creationId="{297BC73F-49B7-FEAB-886A-FABF1E6C3ECD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3" creationId="{553488F7-2C16-0416-3491-4DAA6B757F85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4" creationId="{11645E8E-F9AD-2C73-FFBC-C17AA2F24A46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5" creationId="{A43CCB73-DEB2-C8B1-AF58-E7A61F47FFDB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6" creationId="{FB7E30E0-89FC-B6C1-2552-D4BE8ADB7845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7" creationId="{0AE4DAF9-AEAE-9619-102D-E4782A92AD9E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8" creationId="{458FC583-3A42-7D2F-A5F6-4D4F476F1E01}"/>
          </ac:spMkLst>
        </pc:spChg>
        <pc:spChg chg="del">
          <ac:chgData name="Rita Amaral" userId="1259dad8-1f45-4ebc-a6d4-1490a6109c38" providerId="ADAL" clId="{78558198-8604-4E11-A3E0-AE69F863A4B6}" dt="2022-10-11T12:30:28.808" v="1823" actId="21"/>
          <ac:spMkLst>
            <pc:docMk/>
            <pc:sldMk cId="3910155905" sldId="2241"/>
            <ac:spMk id="29" creationId="{ABB57B8C-1980-AB5D-9966-F14E06D3D1CE}"/>
          </ac:spMkLst>
        </pc:spChg>
        <pc:picChg chg="del">
          <ac:chgData name="Rita Amaral" userId="1259dad8-1f45-4ebc-a6d4-1490a6109c38" providerId="ADAL" clId="{78558198-8604-4E11-A3E0-AE69F863A4B6}" dt="2022-10-11T12:29:55.948" v="1818" actId="478"/>
          <ac:picMkLst>
            <pc:docMk/>
            <pc:sldMk cId="3910155905" sldId="2241"/>
            <ac:picMk id="6" creationId="{00000000-0000-0000-0000-000000000000}"/>
          </ac:picMkLst>
        </pc:picChg>
        <pc:picChg chg="del">
          <ac:chgData name="Rita Amaral" userId="1259dad8-1f45-4ebc-a6d4-1490a6109c38" providerId="ADAL" clId="{78558198-8604-4E11-A3E0-AE69F863A4B6}" dt="2022-10-11T12:29:41.722" v="1816" actId="478"/>
          <ac:picMkLst>
            <pc:docMk/>
            <pc:sldMk cId="3910155905" sldId="2241"/>
            <ac:picMk id="9" creationId="{25EBE054-6CEA-BFF0-65BB-5068E49E9FF2}"/>
          </ac:picMkLst>
        </pc:picChg>
        <pc:picChg chg="del">
          <ac:chgData name="Rita Amaral" userId="1259dad8-1f45-4ebc-a6d4-1490a6109c38" providerId="ADAL" clId="{78558198-8604-4E11-A3E0-AE69F863A4B6}" dt="2022-10-11T12:30:28.808" v="1823" actId="21"/>
          <ac:picMkLst>
            <pc:docMk/>
            <pc:sldMk cId="3910155905" sldId="2241"/>
            <ac:picMk id="20" creationId="{1D886EB1-E807-C037-38EB-4573EDB84DF4}"/>
          </ac:picMkLst>
        </pc:picChg>
      </pc:sldChg>
      <pc:sldChg chg="addSp delSp modSp add mod ord delAnim modAnim modNotesTx">
        <pc:chgData name="Rita Amaral" userId="1259dad8-1f45-4ebc-a6d4-1490a6109c38" providerId="ADAL" clId="{78558198-8604-4E11-A3E0-AE69F863A4B6}" dt="2022-10-11T17:09:04.476" v="6253" actId="20577"/>
        <pc:sldMkLst>
          <pc:docMk/>
          <pc:sldMk cId="3070880657" sldId="2242"/>
        </pc:sldMkLst>
        <pc:spChg chg="add del mod">
          <ac:chgData name="Rita Amaral" userId="1259dad8-1f45-4ebc-a6d4-1490a6109c38" providerId="ADAL" clId="{78558198-8604-4E11-A3E0-AE69F863A4B6}" dt="2022-10-11T12:30:21.659" v="1822" actId="478"/>
          <ac:spMkLst>
            <pc:docMk/>
            <pc:sldMk cId="3070880657" sldId="2242"/>
            <ac:spMk id="3" creationId="{12559B4A-D7AA-1227-EB3D-B2166AB2D738}"/>
          </ac:spMkLst>
        </pc:spChg>
        <pc:spChg chg="add mod">
          <ac:chgData name="Rita Amaral" userId="1259dad8-1f45-4ebc-a6d4-1490a6109c38" providerId="ADAL" clId="{78558198-8604-4E11-A3E0-AE69F863A4B6}" dt="2022-10-11T12:34:42.067" v="1901" actId="14100"/>
          <ac:spMkLst>
            <pc:docMk/>
            <pc:sldMk cId="3070880657" sldId="2242"/>
            <ac:spMk id="4" creationId="{43DBF594-EDFC-84DC-9536-E2DB6874B3C6}"/>
          </ac:spMkLst>
        </pc:spChg>
        <pc:spChg chg="mod">
          <ac:chgData name="Rita Amaral" userId="1259dad8-1f45-4ebc-a6d4-1490a6109c38" providerId="ADAL" clId="{78558198-8604-4E11-A3E0-AE69F863A4B6}" dt="2022-10-11T17:09:04.476" v="6253" actId="20577"/>
          <ac:spMkLst>
            <pc:docMk/>
            <pc:sldMk cId="3070880657" sldId="2242"/>
            <ac:spMk id="5" creationId="{03FC811B-1F01-1568-0C04-562077FBBFC3}"/>
          </ac:spMkLst>
        </pc:spChg>
        <pc:spChg chg="del">
          <ac:chgData name="Rita Amaral" userId="1259dad8-1f45-4ebc-a6d4-1490a6109c38" providerId="ADAL" clId="{78558198-8604-4E11-A3E0-AE69F863A4B6}" dt="2022-10-11T12:30:19.949" v="1821" actId="478"/>
          <ac:spMkLst>
            <pc:docMk/>
            <pc:sldMk cId="3070880657" sldId="2242"/>
            <ac:spMk id="6" creationId="{B8D2EA88-F390-3D37-1C49-C5598D0D8EDD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7" creationId="{F847D6BE-E522-86E5-88C9-B6B1F8D753D3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8" creationId="{431BE86C-4495-9D53-14CF-7779CE53A7FA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10" creationId="{AFD360B3-FFB3-98AE-7C53-A577B8F63068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11" creationId="{4FE2B60E-8724-BBA7-3035-F2D1F1EAF31C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12" creationId="{A12CFB68-037E-A261-3FC9-93FA5CE651B3}"/>
          </ac:spMkLst>
        </pc:spChg>
        <pc:spChg chg="add mod ord">
          <ac:chgData name="Rita Amaral" userId="1259dad8-1f45-4ebc-a6d4-1490a6109c38" providerId="ADAL" clId="{78558198-8604-4E11-A3E0-AE69F863A4B6}" dt="2022-10-11T12:35:10.220" v="1927" actId="1035"/>
          <ac:spMkLst>
            <pc:docMk/>
            <pc:sldMk cId="3070880657" sldId="2242"/>
            <ac:spMk id="13" creationId="{540AF7A3-B6D8-21BA-10E2-16C7EED8619D}"/>
          </ac:spMkLst>
        </pc:spChg>
        <pc:spChg chg="add mod">
          <ac:chgData name="Rita Amaral" userId="1259dad8-1f45-4ebc-a6d4-1490a6109c38" providerId="ADAL" clId="{78558198-8604-4E11-A3E0-AE69F863A4B6}" dt="2022-10-11T12:34:55.947" v="1913" actId="1036"/>
          <ac:spMkLst>
            <pc:docMk/>
            <pc:sldMk cId="3070880657" sldId="2242"/>
            <ac:spMk id="14" creationId="{C5225C42-7CE9-BAAE-4E8C-D530ECA7DF0C}"/>
          </ac:spMkLst>
        </pc:spChg>
        <pc:spChg chg="add mod">
          <ac:chgData name="Rita Amaral" userId="1259dad8-1f45-4ebc-a6d4-1490a6109c38" providerId="ADAL" clId="{78558198-8604-4E11-A3E0-AE69F863A4B6}" dt="2022-10-11T12:35:04.592" v="1922" actId="1035"/>
          <ac:spMkLst>
            <pc:docMk/>
            <pc:sldMk cId="3070880657" sldId="2242"/>
            <ac:spMk id="15" creationId="{BB0B3620-6101-70E6-6DC0-DDCACE3A5577}"/>
          </ac:spMkLst>
        </pc:spChg>
        <pc:spChg chg="add mod">
          <ac:chgData name="Rita Amaral" userId="1259dad8-1f45-4ebc-a6d4-1490a6109c38" providerId="ADAL" clId="{78558198-8604-4E11-A3E0-AE69F863A4B6}" dt="2022-10-11T12:35:04.592" v="1922" actId="1035"/>
          <ac:spMkLst>
            <pc:docMk/>
            <pc:sldMk cId="3070880657" sldId="2242"/>
            <ac:spMk id="16" creationId="{E452BC03-0DA5-97E1-2F35-D917F358DC7E}"/>
          </ac:spMkLst>
        </pc:spChg>
        <pc:spChg chg="add mod">
          <ac:chgData name="Rita Amaral" userId="1259dad8-1f45-4ebc-a6d4-1490a6109c38" providerId="ADAL" clId="{78558198-8604-4E11-A3E0-AE69F863A4B6}" dt="2022-10-11T12:34:55.947" v="1913" actId="1036"/>
          <ac:spMkLst>
            <pc:docMk/>
            <pc:sldMk cId="3070880657" sldId="2242"/>
            <ac:spMk id="17" creationId="{507D68B3-30C0-AC31-F128-B28459C2D17E}"/>
          </ac:spMkLst>
        </pc:spChg>
        <pc:spChg chg="add mod">
          <ac:chgData name="Rita Amaral" userId="1259dad8-1f45-4ebc-a6d4-1490a6109c38" providerId="ADAL" clId="{78558198-8604-4E11-A3E0-AE69F863A4B6}" dt="2022-10-11T14:16:04.529" v="2940" actId="1036"/>
          <ac:spMkLst>
            <pc:docMk/>
            <pc:sldMk cId="3070880657" sldId="2242"/>
            <ac:spMk id="18" creationId="{8C763980-AC85-AB87-BE69-2ADD4F32084B}"/>
          </ac:spMkLst>
        </pc:spChg>
        <pc:spChg chg="add del mod">
          <ac:chgData name="Rita Amaral" userId="1259dad8-1f45-4ebc-a6d4-1490a6109c38" providerId="ADAL" clId="{78558198-8604-4E11-A3E0-AE69F863A4B6}" dt="2022-10-11T16:18:20.412" v="4555" actId="478"/>
          <ac:spMkLst>
            <pc:docMk/>
            <pc:sldMk cId="3070880657" sldId="2242"/>
            <ac:spMk id="19" creationId="{4B9E5B66-6A79-A19E-ABF5-3CBED6152004}"/>
          </ac:spMkLst>
        </pc:spChg>
        <pc:picChg chg="add mod ord">
          <ac:chgData name="Rita Amaral" userId="1259dad8-1f45-4ebc-a6d4-1490a6109c38" providerId="ADAL" clId="{78558198-8604-4E11-A3E0-AE69F863A4B6}" dt="2022-10-11T12:35:10.220" v="1927" actId="1035"/>
          <ac:picMkLst>
            <pc:docMk/>
            <pc:sldMk cId="3070880657" sldId="2242"/>
            <ac:picMk id="9" creationId="{EA559CC4-DA66-1DE1-B163-4926215911A5}"/>
          </ac:picMkLst>
        </pc:picChg>
      </pc:sldChg>
      <pc:sldChg chg="add del">
        <pc:chgData name="Rita Amaral" userId="1259dad8-1f45-4ebc-a6d4-1490a6109c38" providerId="ADAL" clId="{78558198-8604-4E11-A3E0-AE69F863A4B6}" dt="2022-10-11T16:48:32.807" v="5459" actId="47"/>
        <pc:sldMkLst>
          <pc:docMk/>
          <pc:sldMk cId="846034130" sldId="2243"/>
        </pc:sldMkLst>
      </pc:sldChg>
      <pc:sldMasterChg chg="delSldLayout">
        <pc:chgData name="Rita Amaral" userId="1259dad8-1f45-4ebc-a6d4-1490a6109c38" providerId="ADAL" clId="{78558198-8604-4E11-A3E0-AE69F863A4B6}" dt="2022-10-11T17:29:22.453" v="6386" actId="47"/>
        <pc:sldMasterMkLst>
          <pc:docMk/>
          <pc:sldMasterMk cId="1965210461" sldId="2147483648"/>
        </pc:sldMasterMkLst>
        <pc:sldLayoutChg chg="del">
          <pc:chgData name="Rita Amaral" userId="1259dad8-1f45-4ebc-a6d4-1490a6109c38" providerId="ADAL" clId="{78558198-8604-4E11-A3E0-AE69F863A4B6}" dt="2022-10-11T17:29:14.614" v="6384" actId="47"/>
          <pc:sldLayoutMkLst>
            <pc:docMk/>
            <pc:sldMasterMk cId="1965210461" sldId="2147483648"/>
            <pc:sldLayoutMk cId="1633795155" sldId="2147483693"/>
          </pc:sldLayoutMkLst>
        </pc:sldLayoutChg>
        <pc:sldLayoutChg chg="del">
          <pc:chgData name="Rita Amaral" userId="1259dad8-1f45-4ebc-a6d4-1490a6109c38" providerId="ADAL" clId="{78558198-8604-4E11-A3E0-AE69F863A4B6}" dt="2022-10-11T17:28:51.991" v="6383" actId="47"/>
          <pc:sldLayoutMkLst>
            <pc:docMk/>
            <pc:sldMasterMk cId="1965210461" sldId="2147483648"/>
            <pc:sldLayoutMk cId="1910546789" sldId="2147483694"/>
          </pc:sldLayoutMkLst>
        </pc:sldLayoutChg>
        <pc:sldLayoutChg chg="del">
          <pc:chgData name="Rita Amaral" userId="1259dad8-1f45-4ebc-a6d4-1490a6109c38" providerId="ADAL" clId="{78558198-8604-4E11-A3E0-AE69F863A4B6}" dt="2022-10-10T23:33:59.815" v="1198" actId="47"/>
          <pc:sldLayoutMkLst>
            <pc:docMk/>
            <pc:sldMasterMk cId="1965210461" sldId="2147483648"/>
            <pc:sldLayoutMk cId="2232236170" sldId="2147483712"/>
          </pc:sldLayoutMkLst>
        </pc:sldLayoutChg>
        <pc:sldLayoutChg chg="del">
          <pc:chgData name="Rita Amaral" userId="1259dad8-1f45-4ebc-a6d4-1490a6109c38" providerId="ADAL" clId="{78558198-8604-4E11-A3E0-AE69F863A4B6}" dt="2022-10-11T17:29:22.453" v="6386" actId="47"/>
          <pc:sldLayoutMkLst>
            <pc:docMk/>
            <pc:sldMasterMk cId="1965210461" sldId="2147483648"/>
            <pc:sldLayoutMk cId="4253487299" sldId="2147483714"/>
          </pc:sldLayoutMkLst>
        </pc:sldLayoutChg>
      </pc:sldMasterChg>
      <pc:sldMasterChg chg="delSldLayout">
        <pc:chgData name="Rita Amaral" userId="1259dad8-1f45-4ebc-a6d4-1490a6109c38" providerId="ADAL" clId="{78558198-8604-4E11-A3E0-AE69F863A4B6}" dt="2022-10-11T17:03:20.350" v="5996" actId="47"/>
        <pc:sldMasterMkLst>
          <pc:docMk/>
          <pc:sldMasterMk cId="376238690" sldId="2147483658"/>
        </pc:sldMasterMkLst>
        <pc:sldLayoutChg chg="del">
          <pc:chgData name="Rita Amaral" userId="1259dad8-1f45-4ebc-a6d4-1490a6109c38" providerId="ADAL" clId="{78558198-8604-4E11-A3E0-AE69F863A4B6}" dt="2022-10-11T17:03:20.350" v="5996" actId="47"/>
          <pc:sldLayoutMkLst>
            <pc:docMk/>
            <pc:sldMasterMk cId="376238690" sldId="2147483658"/>
            <pc:sldLayoutMk cId="764400950" sldId="214748371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intia%20Vilarinho\Desktop\Numeros%20regulacion%20LA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B4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90-4C5D-A7D1-831545D8CCBA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90-4C5D-A7D1-831545D8CCBA}"/>
              </c:ext>
            </c:extLst>
          </c:dPt>
          <c:dPt>
            <c:idx val="2"/>
            <c:invertIfNegative val="0"/>
            <c:bubble3D val="0"/>
            <c:spPr>
              <a:solidFill>
                <a:srgbClr val="F89B1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90-4C5D-A7D1-831545D8CCB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790-4C5D-A7D1-831545D8CC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Folha1!$B$2:$B$5</c:f>
              <c:strCache>
                <c:ptCount val="4"/>
                <c:pt idx="0">
                  <c:v>Regulador nacional</c:v>
                </c:pt>
                <c:pt idx="1">
                  <c:v>Reguladores provinciales / estaduales / municipales</c:v>
                </c:pt>
                <c:pt idx="2">
                  <c:v>No hay regulador</c:v>
                </c:pt>
                <c:pt idx="3">
                  <c:v>Sin datos</c:v>
                </c:pt>
              </c:strCache>
            </c:strRef>
          </c:cat>
          <c:val>
            <c:numRef>
              <c:f>Folha1!$A$2:$A$5</c:f>
              <c:numCache>
                <c:formatCode>General</c:formatCode>
                <c:ptCount val="4"/>
                <c:pt idx="0">
                  <c:v>18</c:v>
                </c:pt>
                <c:pt idx="1">
                  <c:v>103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90-4C5D-A7D1-831545D8C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1833151"/>
        <c:axId val="711853951"/>
      </c:barChart>
      <c:catAx>
        <c:axId val="7118331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1853951"/>
        <c:crosses val="autoZero"/>
        <c:auto val="1"/>
        <c:lblAlgn val="ctr"/>
        <c:lblOffset val="100"/>
        <c:noMultiLvlLbl val="0"/>
      </c:catAx>
      <c:valAx>
        <c:axId val="711853951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711833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AC8B-E02B-1D4C-BA6E-8A66122527BC}" type="datetimeFigureOut">
              <a:rPr lang="pt-PT" smtClean="0"/>
              <a:t>11/10/2022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04C89-6FB2-6E49-81BD-67CDDB55D5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214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/>
              <a:t>Esta dispositiva sirve como Pantalla inicial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24F2-893D-42AE-9201-8B0DA485137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896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Regulação direta pelo estado</a:t>
            </a:r>
          </a:p>
          <a:p>
            <a:r>
              <a:rPr lang="pt-BR" b="1" dirty="0"/>
              <a:t>Observações: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reguladores: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dirty="0"/>
              <a:t>Equador: </a:t>
            </a:r>
            <a:r>
              <a:rPr lang="es-ES" dirty="0"/>
              <a:t>Sólo en Guayaquil, creada en 2014 (Agencia de Regulación y Control del Agua – ARCA)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t-BR" dirty="0"/>
              <a:t>Venezuela: Instituto Nacional de Obras Sanitarias </a:t>
            </a:r>
            <a:r>
              <a:rPr lang="pt-BR" dirty="0">
                <a:sym typeface="Wingdings" panose="05000000000000000000" pitchFamily="2" charset="2"/>
              </a:rPr>
              <a:t> é o ministerio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Argentina possui 23 províncias e a cidade autônoma de Buenos Aires</a:t>
            </a:r>
          </a:p>
          <a:p>
            <a:r>
              <a:rPr lang="pt-BR" b="1" dirty="0"/>
              <a:t>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/>
              <a:t>Ok Barbados – tem fair trade commision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Ok Trinidad y Tobago </a:t>
            </a:r>
            <a:r>
              <a:rPr lang="es-ES" dirty="0">
                <a:sym typeface="Wingdings" panose="05000000000000000000" pitchFamily="2" charset="2"/>
              </a:rPr>
              <a:t></a:t>
            </a:r>
            <a:r>
              <a:rPr lang="es-ES" dirty="0" err="1">
                <a:sym typeface="Wingdings" panose="05000000000000000000" pitchFamily="2" charset="2"/>
              </a:rPr>
              <a:t>tem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Regulated</a:t>
            </a:r>
            <a:r>
              <a:rPr lang="es-ES" dirty="0">
                <a:sym typeface="Wingdings" panose="05000000000000000000" pitchFamily="2" charset="2"/>
              </a:rPr>
              <a:t> Industries </a:t>
            </a:r>
            <a:r>
              <a:rPr lang="es-ES" dirty="0" err="1">
                <a:sym typeface="Wingdings" panose="05000000000000000000" pitchFamily="2" charset="2"/>
              </a:rPr>
              <a:t>Commission</a:t>
            </a:r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Ok Jamaica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>
                <a:sym typeface="Wingdings" panose="05000000000000000000" pitchFamily="2" charset="2"/>
              </a:rPr>
              <a:t>tem</a:t>
            </a:r>
            <a:r>
              <a:rPr lang="es-ES" dirty="0">
                <a:sym typeface="Wingdings" panose="05000000000000000000" pitchFamily="2" charset="2"/>
              </a:rPr>
              <a:t> regulador</a:t>
            </a:r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Guiana</a:t>
            </a:r>
            <a:r>
              <a:rPr lang="es-ES" dirty="0"/>
              <a:t> – </a:t>
            </a:r>
            <a:r>
              <a:rPr lang="es-ES" dirty="0" err="1"/>
              <a:t>tem</a:t>
            </a:r>
            <a:r>
              <a:rPr lang="es-ES" dirty="0"/>
              <a:t> </a:t>
            </a:r>
            <a:r>
              <a:rPr lang="en-US" sz="12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Public Utilities Commission</a:t>
            </a:r>
            <a:endParaRPr lang="es-ES" dirty="0"/>
          </a:p>
          <a:p>
            <a:r>
              <a:rPr lang="pt-BR" b="1" dirty="0"/>
              <a:t>Sin datos (7):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Antigua y Barbuda;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Dominica;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El Salvador: em 2017 o país aprovou a criação do regulador, mas não foi possível encontrar uma página na Internet ou dados sobre a existência do regulador na atualidade.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Granada;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 err="1"/>
              <a:t>Guiana</a:t>
            </a:r>
            <a:r>
              <a:rPr lang="es-ES" dirty="0"/>
              <a:t> Francesa;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Santa Lucía;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San Vicente y las Granadinas;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No hay regulador (6):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 err="1"/>
              <a:t>Suriname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>
                <a:sym typeface="Wingdings" panose="05000000000000000000" pitchFamily="2" charset="2"/>
              </a:rPr>
              <a:t>não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tem</a:t>
            </a:r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/>
              <a:t>Guatemala: responsabilidades no están claras (</a:t>
            </a:r>
            <a:r>
              <a:rPr lang="es-ES" dirty="0"/>
              <a:t>El Instituto de Fomento Municipal asume algunas funciones de rectoría y el Ministerio de Salud y Asistencia Social, algunas funciones de regulación. También al Municipio le compete prestar y regular el servicio de agua potable y saneamiento); - </a:t>
            </a:r>
            <a:r>
              <a:rPr lang="es-ES" dirty="0" err="1"/>
              <a:t>não</a:t>
            </a:r>
            <a:r>
              <a:rPr lang="es-ES" dirty="0"/>
              <a:t> </a:t>
            </a:r>
            <a:r>
              <a:rPr lang="es-ES" dirty="0" err="1"/>
              <a:t>tem</a:t>
            </a:r>
            <a:endParaRPr lang="es-E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/>
              <a:t>Bahamas – não tem (é o operador)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México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República Dominicana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Cuba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8054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es-ES" sz="1200" dirty="0">
                <a:solidFill>
                  <a:srgbClr val="14315D"/>
                </a:solidFill>
              </a:rPr>
              <a:t>21 reguladores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89-6FB2-6E49-81BD-67CDDB55D51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3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pt-PT" sz="1200" b="0" dirty="0">
                <a:solidFill>
                  <a:srgbClr val="14315D"/>
                </a:solidFill>
              </a:rPr>
              <a:t>Comecemos então por analisar a missão, mandato poderes e </a:t>
            </a:r>
            <a:r>
              <a:rPr lang="pt-PT" sz="1200" b="0" noProof="0" dirty="0">
                <a:solidFill>
                  <a:srgbClr val="14315D"/>
                </a:solidFill>
              </a:rPr>
              <a:t>â</a:t>
            </a:r>
            <a:r>
              <a:rPr lang="pt-PT" sz="1200" b="0" dirty="0" err="1">
                <a:solidFill>
                  <a:srgbClr val="14315D"/>
                </a:solidFill>
              </a:rPr>
              <a:t>mbito</a:t>
            </a:r>
            <a:r>
              <a:rPr lang="pt-PT" sz="1200" b="0" dirty="0">
                <a:solidFill>
                  <a:srgbClr val="14315D"/>
                </a:solidFill>
              </a:rPr>
              <a:t>.</a:t>
            </a: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pt-PT" sz="1200" b="0" dirty="0">
                <a:solidFill>
                  <a:srgbClr val="14315D"/>
                </a:solidFill>
              </a:rPr>
              <a:t>Crescimento significativo do número de reguladores nos últimos 30 anos (Reguladores mais antigos como o Chile, Perú, Colômbia).</a:t>
            </a: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pt-PT" sz="1200" b="1" dirty="0">
                <a:solidFill>
                  <a:srgbClr val="14315D"/>
                </a:solidFill>
              </a:rPr>
              <a:t>Âmbito geográfico</a:t>
            </a:r>
            <a:r>
              <a:rPr lang="pt-PT" sz="1200" b="0" dirty="0">
                <a:solidFill>
                  <a:srgbClr val="14315D"/>
                </a:solidFill>
              </a:rPr>
              <a:t>: em geral nacional, regional (ARG e BR) e intermunicipal e municipal (ARG, BR e Equador)</a:t>
            </a: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pt-PT" sz="1200" b="1" dirty="0">
                <a:solidFill>
                  <a:srgbClr val="14315D"/>
                </a:solidFill>
              </a:rPr>
              <a:t>Atividades reguladas</a:t>
            </a:r>
            <a:r>
              <a:rPr lang="pt-PT" sz="1200" b="0" dirty="0">
                <a:solidFill>
                  <a:srgbClr val="14315D"/>
                </a:solidFill>
              </a:rPr>
              <a:t>: um pouco mais de metade são reguladores específicos da água e esgotamento sanitário. Quase todos regulam água e esgotamento sanitário, poucos regulam pluviais (num estado bastante incipiente), alguns regulam recursos hídricos, fechando o ciclo urbano, e alguns regulam resíduos sólidos.</a:t>
            </a: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es-ES" sz="1200" b="1" dirty="0" err="1">
                <a:solidFill>
                  <a:srgbClr val="14315D"/>
                </a:solidFill>
              </a:rPr>
              <a:t>Âmbito</a:t>
            </a:r>
            <a:r>
              <a:rPr lang="es-ES" sz="1200" b="1" dirty="0">
                <a:solidFill>
                  <a:srgbClr val="14315D"/>
                </a:solidFill>
              </a:rPr>
              <a:t> territorial: </a:t>
            </a:r>
            <a:r>
              <a:rPr lang="es-ES" sz="1200" b="0" dirty="0">
                <a:solidFill>
                  <a:srgbClr val="14315D"/>
                </a:solidFill>
              </a:rPr>
              <a:t>todos </a:t>
            </a:r>
            <a:r>
              <a:rPr lang="es-ES" sz="1200" b="0" dirty="0" err="1">
                <a:solidFill>
                  <a:srgbClr val="14315D"/>
                </a:solidFill>
              </a:rPr>
              <a:t>regulam</a:t>
            </a:r>
            <a:r>
              <a:rPr lang="es-ES" sz="1200" b="0" dirty="0">
                <a:solidFill>
                  <a:srgbClr val="14315D"/>
                </a:solidFill>
              </a:rPr>
              <a:t> urbano e verifica-se tendencia </a:t>
            </a:r>
            <a:r>
              <a:rPr lang="es-ES" sz="1200" b="0" dirty="0" err="1">
                <a:solidFill>
                  <a:srgbClr val="14315D"/>
                </a:solidFill>
              </a:rPr>
              <a:t>recente</a:t>
            </a:r>
            <a:r>
              <a:rPr lang="es-ES" sz="1200" b="0" dirty="0">
                <a:solidFill>
                  <a:srgbClr val="14315D"/>
                </a:solidFill>
              </a:rPr>
              <a:t> para a </a:t>
            </a:r>
            <a:r>
              <a:rPr lang="es-ES" sz="1200" b="0" dirty="0" err="1">
                <a:solidFill>
                  <a:srgbClr val="14315D"/>
                </a:solidFill>
              </a:rPr>
              <a:t>regulação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estender</a:t>
            </a:r>
            <a:r>
              <a:rPr lang="es-ES" sz="1200" b="0" dirty="0">
                <a:solidFill>
                  <a:srgbClr val="14315D"/>
                </a:solidFill>
              </a:rPr>
              <a:t>-se </a:t>
            </a:r>
            <a:r>
              <a:rPr lang="es-ES" sz="1200" b="0" dirty="0" err="1">
                <a:solidFill>
                  <a:srgbClr val="14315D"/>
                </a:solidFill>
              </a:rPr>
              <a:t>às</a:t>
            </a:r>
            <a:r>
              <a:rPr lang="es-ES" sz="1200" b="0" dirty="0">
                <a:solidFill>
                  <a:srgbClr val="14315D"/>
                </a:solidFill>
              </a:rPr>
              <a:t> zonas periurbanas, onde se </a:t>
            </a:r>
            <a:r>
              <a:rPr lang="es-ES" sz="1200" b="0" dirty="0" err="1">
                <a:solidFill>
                  <a:srgbClr val="14315D"/>
                </a:solidFill>
              </a:rPr>
              <a:t>encontram</a:t>
            </a:r>
            <a:r>
              <a:rPr lang="es-ES" sz="1200" b="0" dirty="0">
                <a:solidFill>
                  <a:srgbClr val="14315D"/>
                </a:solidFill>
              </a:rPr>
              <a:t> problemas graves de </a:t>
            </a:r>
            <a:r>
              <a:rPr lang="es-ES" sz="1200" b="0" dirty="0" err="1">
                <a:solidFill>
                  <a:srgbClr val="14315D"/>
                </a:solidFill>
              </a:rPr>
              <a:t>equidade</a:t>
            </a:r>
            <a:r>
              <a:rPr lang="es-ES" sz="1200" b="0" dirty="0">
                <a:solidFill>
                  <a:srgbClr val="14315D"/>
                </a:solidFill>
              </a:rPr>
              <a:t> (</a:t>
            </a:r>
            <a:r>
              <a:rPr lang="es-ES" sz="1200" b="0" dirty="0" err="1">
                <a:solidFill>
                  <a:srgbClr val="14315D"/>
                </a:solidFill>
              </a:rPr>
              <a:t>não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têm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serviço</a:t>
            </a:r>
            <a:r>
              <a:rPr lang="es-ES" sz="1200" b="0" dirty="0">
                <a:solidFill>
                  <a:srgbClr val="14315D"/>
                </a:solidFill>
              </a:rPr>
              <a:t> e </a:t>
            </a:r>
            <a:r>
              <a:rPr lang="es-ES" sz="1200" b="0" dirty="0" err="1">
                <a:solidFill>
                  <a:srgbClr val="14315D"/>
                </a:solidFill>
              </a:rPr>
              <a:t>ainda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pagam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mais</a:t>
            </a:r>
            <a:r>
              <a:rPr lang="es-ES" sz="1200" b="0" dirty="0">
                <a:solidFill>
                  <a:srgbClr val="14315D"/>
                </a:solidFill>
              </a:rPr>
              <a:t> caro pela agua), e </a:t>
            </a:r>
            <a:r>
              <a:rPr lang="es-ES" sz="1200" b="0" dirty="0" err="1">
                <a:solidFill>
                  <a:srgbClr val="14315D"/>
                </a:solidFill>
              </a:rPr>
              <a:t>rurais</a:t>
            </a:r>
            <a:r>
              <a:rPr lang="es-ES" sz="1200" b="0" dirty="0">
                <a:solidFill>
                  <a:srgbClr val="14315D"/>
                </a:solidFill>
              </a:rPr>
              <a:t> (ex. Perú e Chile). </a:t>
            </a:r>
            <a:r>
              <a:rPr lang="es-ES" sz="1200" b="0" dirty="0" err="1">
                <a:solidFill>
                  <a:srgbClr val="14315D"/>
                </a:solidFill>
              </a:rPr>
              <a:t>Cria</a:t>
            </a:r>
            <a:r>
              <a:rPr lang="es-ES" sz="1200" b="0" dirty="0">
                <a:solidFill>
                  <a:srgbClr val="14315D"/>
                </a:solidFill>
              </a:rPr>
              <a:t> </a:t>
            </a:r>
            <a:r>
              <a:rPr lang="es-ES" sz="1200" b="0" dirty="0" err="1">
                <a:solidFill>
                  <a:srgbClr val="14315D"/>
                </a:solidFill>
              </a:rPr>
              <a:t>muitos</a:t>
            </a:r>
            <a:r>
              <a:rPr lang="es-ES" sz="1200" b="0" dirty="0">
                <a:solidFill>
                  <a:srgbClr val="14315D"/>
                </a:solidFill>
              </a:rPr>
              <a:t> desafíos. </a:t>
            </a:r>
            <a:r>
              <a:rPr lang="es-ES" sz="1200" dirty="0">
                <a:solidFill>
                  <a:srgbClr val="14315D"/>
                </a:solidFill>
              </a:rPr>
              <a:t>Em </a:t>
            </a:r>
            <a:r>
              <a:rPr lang="es-ES" sz="1200" dirty="0" err="1">
                <a:solidFill>
                  <a:srgbClr val="14315D"/>
                </a:solidFill>
              </a:rPr>
              <a:t>geral</a:t>
            </a:r>
            <a:r>
              <a:rPr lang="es-ES" sz="1200" dirty="0">
                <a:solidFill>
                  <a:srgbClr val="14315D"/>
                </a:solidFill>
              </a:rPr>
              <a:t> </a:t>
            </a:r>
            <a:r>
              <a:rPr lang="es-ES" sz="1200" dirty="0" err="1">
                <a:solidFill>
                  <a:srgbClr val="14315D"/>
                </a:solidFill>
              </a:rPr>
              <a:t>abrange</a:t>
            </a:r>
            <a:r>
              <a:rPr lang="es-ES" sz="1200" dirty="0">
                <a:solidFill>
                  <a:srgbClr val="14315D"/>
                </a:solidFill>
              </a:rPr>
              <a:t> todo o territorio, mas </a:t>
            </a:r>
            <a:r>
              <a:rPr lang="es-ES" sz="1200" dirty="0" err="1">
                <a:solidFill>
                  <a:srgbClr val="14315D"/>
                </a:solidFill>
              </a:rPr>
              <a:t>existem</a:t>
            </a:r>
            <a:r>
              <a:rPr lang="es-ES" sz="1200" dirty="0">
                <a:solidFill>
                  <a:srgbClr val="14315D"/>
                </a:solidFill>
              </a:rPr>
              <a:t> casos onde </a:t>
            </a:r>
            <a:r>
              <a:rPr lang="es-ES" sz="1200" dirty="0" err="1">
                <a:solidFill>
                  <a:srgbClr val="14315D"/>
                </a:solidFill>
              </a:rPr>
              <a:t>não</a:t>
            </a:r>
            <a:r>
              <a:rPr lang="es-ES" sz="1200" dirty="0">
                <a:solidFill>
                  <a:srgbClr val="14315D"/>
                </a:solidFill>
              </a:rPr>
              <a:t> </a:t>
            </a:r>
            <a:r>
              <a:rPr lang="es-ES" sz="1200" dirty="0" err="1">
                <a:solidFill>
                  <a:srgbClr val="14315D"/>
                </a:solidFill>
              </a:rPr>
              <a:t>tem</a:t>
            </a:r>
            <a:r>
              <a:rPr lang="es-ES" sz="1200" dirty="0">
                <a:solidFill>
                  <a:srgbClr val="14315D"/>
                </a:solidFill>
              </a:rPr>
              <a:t> mandato em zonas periurbanas e </a:t>
            </a:r>
            <a:r>
              <a:rPr lang="es-ES" sz="1200" dirty="0" err="1">
                <a:solidFill>
                  <a:srgbClr val="14315D"/>
                </a:solidFill>
              </a:rPr>
              <a:t>rurais</a:t>
            </a:r>
            <a:r>
              <a:rPr lang="es-ES" sz="1200" dirty="0">
                <a:solidFill>
                  <a:srgbClr val="14315D"/>
                </a:solidFill>
              </a:rPr>
              <a:t>.</a:t>
            </a: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endParaRPr lang="es-ES" sz="1200" dirty="0">
              <a:solidFill>
                <a:srgbClr val="14315D"/>
              </a:solidFill>
            </a:endParaRPr>
          </a:p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es-ES" sz="1200" dirty="0">
                <a:solidFill>
                  <a:srgbClr val="14315D"/>
                </a:solidFill>
              </a:rPr>
              <a:t>Prestadores </a:t>
            </a:r>
            <a:r>
              <a:rPr lang="es-ES" sz="1200" dirty="0" err="1">
                <a:solidFill>
                  <a:srgbClr val="14315D"/>
                </a:solidFill>
              </a:rPr>
              <a:t>informais</a:t>
            </a:r>
            <a:r>
              <a:rPr lang="es-ES" sz="1200" dirty="0">
                <a:solidFill>
                  <a:srgbClr val="14315D"/>
                </a:solidFill>
              </a:rPr>
              <a:t>: registrar e </a:t>
            </a:r>
            <a:r>
              <a:rPr lang="es-ES" sz="1200" dirty="0" err="1">
                <a:solidFill>
                  <a:srgbClr val="14315D"/>
                </a:solidFill>
              </a:rPr>
              <a:t>trazê</a:t>
            </a:r>
            <a:r>
              <a:rPr lang="es-ES" sz="1200" dirty="0">
                <a:solidFill>
                  <a:srgbClr val="14315D"/>
                </a:solidFill>
              </a:rPr>
              <a:t>-los para o sistema </a:t>
            </a:r>
            <a:r>
              <a:rPr lang="es-ES" sz="1200" dirty="0" err="1">
                <a:solidFill>
                  <a:srgbClr val="14315D"/>
                </a:solidFill>
              </a:rPr>
              <a:t>com</a:t>
            </a:r>
            <a:r>
              <a:rPr lang="es-ES" sz="1200" dirty="0">
                <a:solidFill>
                  <a:srgbClr val="14315D"/>
                </a:solidFill>
              </a:rPr>
              <a:t> </a:t>
            </a:r>
            <a:r>
              <a:rPr lang="es-ES" sz="1200" dirty="0" err="1">
                <a:solidFill>
                  <a:srgbClr val="14315D"/>
                </a:solidFill>
              </a:rPr>
              <a:t>regras</a:t>
            </a:r>
            <a:r>
              <a:rPr lang="es-ES" sz="1200" dirty="0">
                <a:solidFill>
                  <a:srgbClr val="14315D"/>
                </a:solidFill>
              </a:rPr>
              <a:t> </a:t>
            </a:r>
            <a:r>
              <a:rPr lang="es-ES" sz="1200" dirty="0" err="1">
                <a:solidFill>
                  <a:srgbClr val="14315D"/>
                </a:solidFill>
              </a:rPr>
              <a:t>diferenciais</a:t>
            </a:r>
            <a:r>
              <a:rPr lang="es-ES" sz="1200" dirty="0">
                <a:solidFill>
                  <a:srgbClr val="14315D"/>
                </a:solidFill>
              </a:rPr>
              <a:t>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268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14315D"/>
                </a:solidFill>
              </a:rPr>
              <a:t>Real independencia de los reguladores </a:t>
            </a:r>
          </a:p>
          <a:p>
            <a:pPr marL="685800" lvl="2" indent="-3381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419" dirty="0">
                <a:solidFill>
                  <a:srgbClr val="14315D"/>
                </a:solidFill>
              </a:rPr>
              <a:t>En general reconocido en la ley pero difícil de materializar en la práctica</a:t>
            </a:r>
          </a:p>
          <a:p>
            <a:pPr marL="685800" lvl="2" indent="-3381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419" dirty="0">
                <a:solidFill>
                  <a:srgbClr val="14315D"/>
                </a:solidFill>
              </a:rPr>
              <a:t>Independencia</a:t>
            </a:r>
            <a:r>
              <a:rPr lang="pt-PT" dirty="0">
                <a:solidFill>
                  <a:srgbClr val="14315D"/>
                </a:solidFill>
              </a:rPr>
              <a:t> </a:t>
            </a:r>
            <a:r>
              <a:rPr lang="es-419" dirty="0">
                <a:solidFill>
                  <a:srgbClr val="14315D"/>
                </a:solidFill>
              </a:rPr>
              <a:t>orgánica, funcional e financiera no se materializa en muchos casos (em especial a </a:t>
            </a:r>
            <a:r>
              <a:rPr lang="es-419" dirty="0" err="1">
                <a:solidFill>
                  <a:srgbClr val="14315D"/>
                </a:solidFill>
              </a:rPr>
              <a:t>eleição</a:t>
            </a:r>
            <a:r>
              <a:rPr lang="es-419" dirty="0">
                <a:solidFill>
                  <a:srgbClr val="14315D"/>
                </a:solidFill>
              </a:rPr>
              <a:t> do </a:t>
            </a:r>
            <a:r>
              <a:rPr lang="es-419" dirty="0" err="1">
                <a:solidFill>
                  <a:srgbClr val="14315D"/>
                </a:solidFill>
              </a:rPr>
              <a:t>órgão</a:t>
            </a:r>
            <a:r>
              <a:rPr lang="es-419" dirty="0">
                <a:solidFill>
                  <a:srgbClr val="14315D"/>
                </a:solidFill>
              </a:rPr>
              <a:t> </a:t>
            </a:r>
            <a:r>
              <a:rPr lang="es-419" dirty="0" err="1">
                <a:solidFill>
                  <a:srgbClr val="14315D"/>
                </a:solidFill>
              </a:rPr>
              <a:t>diretivo</a:t>
            </a:r>
            <a:r>
              <a:rPr lang="es-419" dirty="0">
                <a:solidFill>
                  <a:srgbClr val="14315D"/>
                </a:solidFill>
              </a:rPr>
              <a:t> </a:t>
            </a:r>
            <a:r>
              <a:rPr lang="es-419" dirty="0" err="1">
                <a:solidFill>
                  <a:srgbClr val="14315D"/>
                </a:solidFill>
              </a:rPr>
              <a:t>sem</a:t>
            </a:r>
            <a:r>
              <a:rPr lang="es-419" dirty="0">
                <a:solidFill>
                  <a:srgbClr val="14315D"/>
                </a:solidFill>
              </a:rPr>
              <a:t> </a:t>
            </a:r>
            <a:r>
              <a:rPr lang="es-419" dirty="0" err="1">
                <a:solidFill>
                  <a:srgbClr val="14315D"/>
                </a:solidFill>
              </a:rPr>
              <a:t>critérios</a:t>
            </a:r>
            <a:r>
              <a:rPr lang="es-419" dirty="0">
                <a:solidFill>
                  <a:srgbClr val="14315D"/>
                </a:solidFill>
              </a:rPr>
              <a:t> políticos e </a:t>
            </a:r>
            <a:r>
              <a:rPr lang="es-419" dirty="0" err="1">
                <a:solidFill>
                  <a:srgbClr val="14315D"/>
                </a:solidFill>
              </a:rPr>
              <a:t>orçamento</a:t>
            </a:r>
            <a:r>
              <a:rPr lang="es-419" dirty="0">
                <a:solidFill>
                  <a:srgbClr val="14315D"/>
                </a:solidFill>
              </a:rPr>
              <a:t> proveniente do estado)</a:t>
            </a:r>
          </a:p>
          <a:p>
            <a:pPr marL="685800" indent="-342900">
              <a:buFont typeface="Wingdings" panose="05000000000000000000" pitchFamily="2" charset="2"/>
              <a:buChar char="ü"/>
            </a:pPr>
            <a:r>
              <a:rPr lang="es-ES" sz="2000" b="0" dirty="0">
                <a:solidFill>
                  <a:srgbClr val="14315D"/>
                </a:solidFill>
              </a:rPr>
              <a:t>Órganos directivos nombrados por el Gobierno (nacional, regional, provincial y local), Presidente de la República.</a:t>
            </a:r>
          </a:p>
          <a:p>
            <a:pPr marL="685800" indent="-342900">
              <a:buFont typeface="Wingdings" panose="05000000000000000000" pitchFamily="2" charset="2"/>
              <a:buChar char="ü"/>
            </a:pPr>
            <a:r>
              <a:rPr lang="es-ES" sz="2000" b="0" dirty="0">
                <a:solidFill>
                  <a:srgbClr val="14315D"/>
                </a:solidFill>
              </a:rPr>
              <a:t>Em </a:t>
            </a:r>
            <a:r>
              <a:rPr lang="es-ES" sz="2000" b="0" dirty="0" err="1">
                <a:solidFill>
                  <a:srgbClr val="14315D"/>
                </a:solidFill>
              </a:rPr>
              <a:t>dois</a:t>
            </a:r>
            <a:r>
              <a:rPr lang="es-ES" sz="2000" b="0" dirty="0">
                <a:solidFill>
                  <a:srgbClr val="14315D"/>
                </a:solidFill>
              </a:rPr>
              <a:t> casos (Chile e Perú) </a:t>
            </a:r>
            <a:r>
              <a:rPr lang="es-ES" sz="2000" b="0" dirty="0" err="1">
                <a:solidFill>
                  <a:srgbClr val="14315D"/>
                </a:solidFill>
              </a:rPr>
              <a:t>há</a:t>
            </a:r>
            <a:r>
              <a:rPr lang="es-ES" sz="2000" b="0" dirty="0">
                <a:solidFill>
                  <a:srgbClr val="14315D"/>
                </a:solidFill>
              </a:rPr>
              <a:t> concurso público para </a:t>
            </a:r>
            <a:r>
              <a:rPr lang="es-ES" sz="2000" b="0" dirty="0" err="1">
                <a:solidFill>
                  <a:srgbClr val="14315D"/>
                </a:solidFill>
              </a:rPr>
              <a:t>pré</a:t>
            </a:r>
            <a:r>
              <a:rPr lang="es-ES" sz="2000" b="0" dirty="0">
                <a:solidFill>
                  <a:srgbClr val="14315D"/>
                </a:solidFill>
              </a:rPr>
              <a:t>-seleccionar 3 </a:t>
            </a:r>
            <a:r>
              <a:rPr lang="es-ES" sz="2000" b="0" dirty="0" err="1">
                <a:solidFill>
                  <a:srgbClr val="14315D"/>
                </a:solidFill>
              </a:rPr>
              <a:t>nomes</a:t>
            </a:r>
            <a:r>
              <a:rPr lang="es-ES" sz="2000" b="0" dirty="0">
                <a:solidFill>
                  <a:srgbClr val="14315D"/>
                </a:solidFill>
              </a:rPr>
              <a:t> e o </a:t>
            </a:r>
            <a:r>
              <a:rPr lang="es-ES" sz="2000" b="0" dirty="0">
                <a:solidFill>
                  <a:srgbClr val="FF0000"/>
                </a:solidFill>
              </a:rPr>
              <a:t>presidente da república (chile) / presidente do </a:t>
            </a:r>
            <a:r>
              <a:rPr lang="es-ES" sz="2000" b="0" dirty="0" err="1">
                <a:solidFill>
                  <a:srgbClr val="FF0000"/>
                </a:solidFill>
              </a:rPr>
              <a:t>conselho</a:t>
            </a:r>
            <a:r>
              <a:rPr lang="es-ES" sz="2000" b="0" dirty="0">
                <a:solidFill>
                  <a:srgbClr val="14315D"/>
                </a:solidFill>
              </a:rPr>
              <a:t> de ministros e presidente da república decide.</a:t>
            </a:r>
          </a:p>
          <a:p>
            <a:pPr marL="685800" indent="-342900">
              <a:buFont typeface="Wingdings" panose="05000000000000000000" pitchFamily="2" charset="2"/>
              <a:buChar char="ü"/>
            </a:pPr>
            <a:r>
              <a:rPr lang="es-ES" sz="20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2/3 de los casos el proceso de nombramiento está condicionado por pronunciamiento previo de un segundo organismo.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b="0" dirty="0" err="1">
                <a:solidFill>
                  <a:srgbClr val="14315D"/>
                </a:solidFill>
              </a:rPr>
              <a:t>Quem</a:t>
            </a:r>
            <a:r>
              <a:rPr lang="es-ES" sz="2200" b="0" dirty="0">
                <a:solidFill>
                  <a:srgbClr val="14315D"/>
                </a:solidFill>
              </a:rPr>
              <a:t> controla os reguladores? </a:t>
            </a:r>
            <a:r>
              <a:rPr lang="es-ES" sz="2200" b="0" dirty="0" err="1">
                <a:solidFill>
                  <a:srgbClr val="14315D"/>
                </a:solidFill>
              </a:rPr>
              <a:t>Necessidade</a:t>
            </a:r>
            <a:r>
              <a:rPr lang="es-ES" sz="2200" b="0" dirty="0">
                <a:solidFill>
                  <a:srgbClr val="14315D"/>
                </a:solidFill>
              </a:rPr>
              <a:t> de </a:t>
            </a:r>
            <a:r>
              <a:rPr lang="es-ES" sz="2200" b="0" dirty="0" err="1">
                <a:solidFill>
                  <a:srgbClr val="14315D"/>
                </a:solidFill>
              </a:rPr>
              <a:t>melhorar</a:t>
            </a:r>
            <a:r>
              <a:rPr lang="es-ES" sz="2200" b="0" dirty="0">
                <a:solidFill>
                  <a:srgbClr val="14315D"/>
                </a:solidFill>
              </a:rPr>
              <a:t> os sistemas de </a:t>
            </a:r>
            <a:r>
              <a:rPr lang="es-ES" sz="2200" b="0" dirty="0" err="1">
                <a:solidFill>
                  <a:srgbClr val="14315D"/>
                </a:solidFill>
              </a:rPr>
              <a:t>avaliação</a:t>
            </a:r>
            <a:r>
              <a:rPr lang="es-ES" sz="2200" b="0" dirty="0">
                <a:solidFill>
                  <a:srgbClr val="14315D"/>
                </a:solidFill>
              </a:rPr>
              <a:t> de </a:t>
            </a:r>
            <a:r>
              <a:rPr lang="es-ES" sz="2200" b="0" dirty="0" err="1">
                <a:solidFill>
                  <a:srgbClr val="14315D"/>
                </a:solidFill>
              </a:rPr>
              <a:t>desempenho</a:t>
            </a:r>
            <a:r>
              <a:rPr lang="es-ES" sz="2200" b="0" dirty="0">
                <a:solidFill>
                  <a:srgbClr val="14315D"/>
                </a:solidFill>
              </a:rPr>
              <a:t> dos regulados.</a:t>
            </a:r>
          </a:p>
          <a:p>
            <a:pPr marL="700088" lvl="1"/>
            <a:r>
              <a:rPr lang="es-ES" sz="2000" b="0" dirty="0">
                <a:solidFill>
                  <a:srgbClr val="14315D"/>
                </a:solidFill>
              </a:rPr>
              <a:t>Entidades especializadas. </a:t>
            </a:r>
            <a:r>
              <a:rPr lang="es-ES" sz="2000" b="0" dirty="0" err="1">
                <a:solidFill>
                  <a:srgbClr val="14315D"/>
                </a:solidFill>
              </a:rPr>
              <a:t>Requerem</a:t>
            </a:r>
            <a:r>
              <a:rPr lang="es-ES" sz="2000" b="0" dirty="0">
                <a:solidFill>
                  <a:srgbClr val="14315D"/>
                </a:solidFill>
              </a:rPr>
              <a:t> </a:t>
            </a:r>
            <a:r>
              <a:rPr lang="es-ES" sz="2000" b="0" dirty="0" err="1">
                <a:solidFill>
                  <a:srgbClr val="14315D"/>
                </a:solidFill>
              </a:rPr>
              <a:t>avaliação</a:t>
            </a:r>
            <a:r>
              <a:rPr lang="es-ES" sz="2000" b="0" dirty="0">
                <a:solidFill>
                  <a:srgbClr val="14315D"/>
                </a:solidFill>
              </a:rPr>
              <a:t> especializada. (</a:t>
            </a:r>
            <a:r>
              <a:rPr lang="es-ES" sz="2000" b="0" dirty="0" err="1">
                <a:solidFill>
                  <a:srgbClr val="14315D"/>
                </a:solidFill>
              </a:rPr>
              <a:t>exemplo</a:t>
            </a:r>
            <a:r>
              <a:rPr lang="es-ES" sz="2000" b="0" dirty="0">
                <a:solidFill>
                  <a:srgbClr val="14315D"/>
                </a:solidFill>
              </a:rPr>
              <a:t> </a:t>
            </a:r>
            <a:r>
              <a:rPr lang="es-ES" sz="2000" b="0" dirty="0" err="1">
                <a:solidFill>
                  <a:srgbClr val="14315D"/>
                </a:solidFill>
              </a:rPr>
              <a:t>avaliações</a:t>
            </a:r>
            <a:r>
              <a:rPr lang="es-ES" sz="2000" b="0" dirty="0">
                <a:solidFill>
                  <a:srgbClr val="14315D"/>
                </a:solidFill>
              </a:rPr>
              <a:t> Perú </a:t>
            </a:r>
            <a:r>
              <a:rPr lang="es-ES" sz="2000" dirty="0">
                <a:solidFill>
                  <a:srgbClr val="14315D"/>
                </a:solidFill>
              </a:rPr>
              <a:t>OCDE</a:t>
            </a:r>
          </a:p>
          <a:p>
            <a:pPr marL="700088" lvl="1"/>
            <a:endParaRPr lang="es-ES" sz="2000" b="0" dirty="0">
              <a:solidFill>
                <a:srgbClr val="14315D"/>
              </a:solidFill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706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t-PT" sz="2400" dirty="0">
                <a:solidFill>
                  <a:srgbClr val="14315D"/>
                </a:solidFill>
              </a:rPr>
              <a:t>9 financiamento do estado </a:t>
            </a:r>
          </a:p>
          <a:p>
            <a:pPr>
              <a:spcAft>
                <a:spcPts val="600"/>
              </a:spcAft>
            </a:pPr>
            <a:r>
              <a:rPr lang="pt-PT" sz="2400" dirty="0">
                <a:solidFill>
                  <a:srgbClr val="14315D"/>
                </a:solidFill>
              </a:rPr>
              <a:t>Vários modelos: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14315D"/>
                </a:solidFill>
              </a:rPr>
              <a:t>Por </a:t>
            </a:r>
            <a:r>
              <a:rPr lang="pt-PT" sz="2400" b="1" dirty="0">
                <a:solidFill>
                  <a:srgbClr val="14315D"/>
                </a:solidFill>
              </a:rPr>
              <a:t>componentes regulatórias </a:t>
            </a:r>
            <a:r>
              <a:rPr lang="pt-PT" sz="2400" dirty="0">
                <a:solidFill>
                  <a:srgbClr val="14315D"/>
                </a:solidFill>
              </a:rPr>
              <a:t>(regulação económica, qualidade de serviço, </a:t>
            </a:r>
            <a:r>
              <a:rPr lang="pt-PT" sz="2400" dirty="0" err="1">
                <a:solidFill>
                  <a:srgbClr val="14315D"/>
                </a:solidFill>
              </a:rPr>
              <a:t>etc</a:t>
            </a:r>
            <a:r>
              <a:rPr lang="pt-PT" sz="2400" dirty="0">
                <a:solidFill>
                  <a:srgbClr val="14315D"/>
                </a:solidFill>
              </a:rPr>
              <a:t>)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14315D"/>
                </a:solidFill>
              </a:rPr>
              <a:t>Por </a:t>
            </a:r>
            <a:r>
              <a:rPr lang="pt-PT" sz="2400" b="1" dirty="0">
                <a:solidFill>
                  <a:srgbClr val="14315D"/>
                </a:solidFill>
              </a:rPr>
              <a:t>destinatário da regulação </a:t>
            </a:r>
            <a:r>
              <a:rPr lang="pt-PT" sz="2400" dirty="0">
                <a:solidFill>
                  <a:srgbClr val="14315D"/>
                </a:solidFill>
              </a:rPr>
              <a:t>(operadores estatais, municipais, privados, </a:t>
            </a:r>
            <a:r>
              <a:rPr lang="pt-PT" sz="2400" dirty="0" err="1">
                <a:solidFill>
                  <a:srgbClr val="14315D"/>
                </a:solidFill>
              </a:rPr>
              <a:t>microoperadores</a:t>
            </a:r>
            <a:r>
              <a:rPr lang="pt-PT" sz="2400" dirty="0">
                <a:solidFill>
                  <a:srgbClr val="14315D"/>
                </a:solidFill>
              </a:rPr>
              <a:t>, etc.)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14315D"/>
                </a:solidFill>
              </a:rPr>
              <a:t>Por </a:t>
            </a:r>
            <a:r>
              <a:rPr lang="pt-PT" sz="2400" b="1" dirty="0">
                <a:solidFill>
                  <a:srgbClr val="14315D"/>
                </a:solidFill>
              </a:rPr>
              <a:t>centro de conhecimento </a:t>
            </a:r>
            <a:r>
              <a:rPr lang="pt-PT" sz="2400" dirty="0">
                <a:solidFill>
                  <a:srgbClr val="14315D"/>
                </a:solidFill>
              </a:rPr>
              <a:t>(engenharia, economia, jurídico, </a:t>
            </a:r>
            <a:r>
              <a:rPr lang="pt-PT" sz="2400" dirty="0" err="1">
                <a:solidFill>
                  <a:srgbClr val="14315D"/>
                </a:solidFill>
              </a:rPr>
              <a:t>etc</a:t>
            </a:r>
            <a:r>
              <a:rPr lang="pt-PT" sz="2400" dirty="0">
                <a:solidFill>
                  <a:srgbClr val="14315D"/>
                </a:solidFill>
              </a:rPr>
              <a:t>))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14315D"/>
                </a:solidFill>
              </a:rPr>
              <a:t>Por </a:t>
            </a:r>
            <a:r>
              <a:rPr lang="pt-PT" sz="2400" b="1" dirty="0">
                <a:solidFill>
                  <a:srgbClr val="14315D"/>
                </a:solidFill>
              </a:rPr>
              <a:t>serviço</a:t>
            </a:r>
            <a:r>
              <a:rPr lang="pt-PT" sz="2400" dirty="0">
                <a:solidFill>
                  <a:srgbClr val="14315D"/>
                </a:solidFill>
              </a:rPr>
              <a:t> (água, saneamento, energia, </a:t>
            </a:r>
            <a:r>
              <a:rPr lang="pt-PT" sz="2400" dirty="0" err="1">
                <a:solidFill>
                  <a:srgbClr val="14315D"/>
                </a:solidFill>
              </a:rPr>
              <a:t>etc</a:t>
            </a:r>
            <a:r>
              <a:rPr lang="pt-PT" sz="2400" dirty="0">
                <a:solidFill>
                  <a:srgbClr val="14315D"/>
                </a:solidFill>
              </a:rPr>
              <a:t>)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14315D"/>
                </a:solidFill>
              </a:rPr>
              <a:t>Por funciones do ciclo regulatório (políticas e normas, regulação, fiscalização, </a:t>
            </a:r>
            <a:r>
              <a:rPr lang="pt-PT" sz="2400" dirty="0" err="1">
                <a:solidFill>
                  <a:srgbClr val="14315D"/>
                </a:solidFill>
              </a:rPr>
              <a:t>etc</a:t>
            </a:r>
            <a:r>
              <a:rPr lang="pt-PT" sz="2400" dirty="0">
                <a:solidFill>
                  <a:srgbClr val="14315D"/>
                </a:solidFill>
              </a:rPr>
              <a:t>)</a:t>
            </a: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2400" dirty="0">
              <a:solidFill>
                <a:srgbClr val="14315D"/>
              </a:solidFill>
            </a:endParaRPr>
          </a:p>
          <a:p>
            <a:pPr marL="168275" indent="-1682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 dirty="0" err="1">
                <a:solidFill>
                  <a:srgbClr val="14315D"/>
                </a:solidFill>
              </a:rPr>
              <a:t>Rec</a:t>
            </a:r>
            <a:r>
              <a:rPr lang="pt-PT" sz="2400" dirty="0">
                <a:solidFill>
                  <a:srgbClr val="14315D"/>
                </a:solidFill>
              </a:rPr>
              <a:t>. Financeiros: </a:t>
            </a:r>
            <a:r>
              <a:rPr lang="pt-PT" sz="2400" dirty="0" err="1">
                <a:solidFill>
                  <a:srgbClr val="14315D"/>
                </a:solidFill>
              </a:rPr>
              <a:t>finacia</a:t>
            </a:r>
            <a:r>
              <a:rPr lang="pt-PT" sz="2400" dirty="0">
                <a:solidFill>
                  <a:srgbClr val="14315D"/>
                </a:solidFill>
              </a:rPr>
              <a:t> 1/3 dos casos com taxas de regulação aos prestadores ou taxas de serviços aos usuários (sem entrar na estrutura de custos do prestador). Financiados por orçamento do estado em 1/3 dos casos. </a:t>
            </a:r>
            <a:endParaRPr lang="es-ES" sz="2200" b="0" dirty="0">
              <a:solidFill>
                <a:srgbClr val="14315D"/>
              </a:solidFill>
            </a:endParaRP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200" b="0" dirty="0">
              <a:solidFill>
                <a:srgbClr val="14315D"/>
              </a:solidFill>
            </a:endParaRP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Recursos tecnológicos</a:t>
            </a: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Recursos </a:t>
            </a:r>
            <a:r>
              <a:rPr lang="es-ES" sz="2200" b="0" dirty="0" err="1">
                <a:solidFill>
                  <a:srgbClr val="14315D"/>
                </a:solidFill>
              </a:rPr>
              <a:t>financeiros</a:t>
            </a:r>
            <a:r>
              <a:rPr lang="es-ES" sz="2200" b="0" dirty="0">
                <a:solidFill>
                  <a:srgbClr val="14315D"/>
                </a:solidFill>
              </a:rPr>
              <a:t>: </a:t>
            </a:r>
            <a:r>
              <a:rPr lang="es-ES" sz="2200" b="0" dirty="0" err="1">
                <a:solidFill>
                  <a:srgbClr val="14315D"/>
                </a:solidFill>
              </a:rPr>
              <a:t>há</a:t>
            </a:r>
            <a:r>
              <a:rPr lang="es-ES" sz="2200" b="0" dirty="0">
                <a:solidFill>
                  <a:srgbClr val="14315D"/>
                </a:solidFill>
              </a:rPr>
              <a:t> casos </a:t>
            </a:r>
            <a:r>
              <a:rPr lang="es-ES" sz="2200" b="0" dirty="0" err="1">
                <a:solidFill>
                  <a:srgbClr val="14315D"/>
                </a:solidFill>
              </a:rPr>
              <a:t>hídridos</a:t>
            </a:r>
            <a:r>
              <a:rPr lang="es-ES" sz="2200" b="0" dirty="0">
                <a:solidFill>
                  <a:srgbClr val="14315D"/>
                </a:solidFill>
              </a:rPr>
              <a:t> (</a:t>
            </a:r>
            <a:r>
              <a:rPr lang="es-ES" sz="2200" b="0" dirty="0" err="1">
                <a:solidFill>
                  <a:srgbClr val="14315D"/>
                </a:solidFill>
              </a:rPr>
              <a:t>Exemplo</a:t>
            </a:r>
            <a:r>
              <a:rPr lang="es-ES" sz="2200" b="0" dirty="0">
                <a:solidFill>
                  <a:srgbClr val="14315D"/>
                </a:solidFill>
              </a:rPr>
              <a:t>: </a:t>
            </a:r>
            <a:r>
              <a:rPr lang="es-ES" sz="2200" b="0" dirty="0" err="1">
                <a:solidFill>
                  <a:srgbClr val="14315D"/>
                </a:solidFill>
              </a:rPr>
              <a:t>quando</a:t>
            </a:r>
            <a:r>
              <a:rPr lang="es-ES" sz="2200" b="0" dirty="0">
                <a:solidFill>
                  <a:srgbClr val="14315D"/>
                </a:solidFill>
              </a:rPr>
              <a:t> se aumenta o alcance para zonas </a:t>
            </a:r>
            <a:r>
              <a:rPr lang="es-ES" sz="2200" b="0" dirty="0" err="1">
                <a:solidFill>
                  <a:srgbClr val="14315D"/>
                </a:solidFill>
              </a:rPr>
              <a:t>rurais</a:t>
            </a:r>
            <a:r>
              <a:rPr lang="es-ES" sz="2200" b="0" dirty="0">
                <a:solidFill>
                  <a:srgbClr val="14315D"/>
                </a:solidFill>
              </a:rPr>
              <a:t> pode </a:t>
            </a:r>
            <a:r>
              <a:rPr lang="es-ES" sz="2200" b="0" dirty="0" err="1">
                <a:solidFill>
                  <a:srgbClr val="14315D"/>
                </a:solidFill>
              </a:rPr>
              <a:t>não</a:t>
            </a:r>
            <a:r>
              <a:rPr lang="es-ES" sz="2200" b="0" dirty="0">
                <a:solidFill>
                  <a:srgbClr val="14315D"/>
                </a:solidFill>
              </a:rPr>
              <a:t> ser </a:t>
            </a:r>
            <a:r>
              <a:rPr lang="es-ES" sz="2200" b="0" dirty="0" err="1">
                <a:solidFill>
                  <a:srgbClr val="14315D"/>
                </a:solidFill>
              </a:rPr>
              <a:t>possível</a:t>
            </a:r>
            <a:r>
              <a:rPr lang="es-ES" sz="2200" b="0" dirty="0">
                <a:solidFill>
                  <a:srgbClr val="14315D"/>
                </a:solidFill>
              </a:rPr>
              <a:t> </a:t>
            </a:r>
            <a:r>
              <a:rPr lang="es-ES" sz="2200" b="0" dirty="0" err="1">
                <a:solidFill>
                  <a:srgbClr val="14315D"/>
                </a:solidFill>
              </a:rPr>
              <a:t>cobrir</a:t>
            </a:r>
            <a:r>
              <a:rPr lang="es-ES" sz="2200" b="0" dirty="0">
                <a:solidFill>
                  <a:srgbClr val="14315D"/>
                </a:solidFill>
              </a:rPr>
              <a:t> </a:t>
            </a:r>
            <a:r>
              <a:rPr lang="es-ES" sz="2200" b="0" dirty="0" err="1">
                <a:solidFill>
                  <a:srgbClr val="14315D"/>
                </a:solidFill>
              </a:rPr>
              <a:t>com</a:t>
            </a:r>
            <a:r>
              <a:rPr lang="es-ES" sz="2200" b="0" dirty="0">
                <a:solidFill>
                  <a:srgbClr val="14315D"/>
                </a:solidFill>
              </a:rPr>
              <a:t> </a:t>
            </a:r>
            <a:r>
              <a:rPr lang="es-ES" sz="2200" b="0" dirty="0" err="1">
                <a:solidFill>
                  <a:srgbClr val="14315D"/>
                </a:solidFill>
              </a:rPr>
              <a:t>taxas</a:t>
            </a:r>
            <a:r>
              <a:rPr lang="es-ES" sz="2200" b="0" dirty="0">
                <a:solidFill>
                  <a:srgbClr val="14315D"/>
                </a:solidFill>
              </a:rPr>
              <a:t> </a:t>
            </a:r>
            <a:r>
              <a:rPr lang="es-ES" sz="2200" b="0" dirty="0" err="1">
                <a:solidFill>
                  <a:srgbClr val="14315D"/>
                </a:solidFill>
              </a:rPr>
              <a:t>regulatórias</a:t>
            </a:r>
            <a:endParaRPr lang="es-ES" sz="2200" b="0" dirty="0">
              <a:solidFill>
                <a:srgbClr val="14315D"/>
              </a:solidFill>
            </a:endParaRP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Recursos humanos: 5 </a:t>
            </a:r>
            <a:r>
              <a:rPr lang="es-ES" sz="2200" b="0" dirty="0" err="1">
                <a:solidFill>
                  <a:srgbClr val="14315D"/>
                </a:solidFill>
              </a:rPr>
              <a:t>uruguai</a:t>
            </a:r>
            <a:r>
              <a:rPr lang="es-ES" sz="2200" b="0" dirty="0">
                <a:solidFill>
                  <a:srgbClr val="14315D"/>
                </a:solidFill>
              </a:rPr>
              <a:t>; +1000 </a:t>
            </a:r>
            <a:r>
              <a:rPr lang="es-ES" sz="2200" b="0" dirty="0" err="1">
                <a:solidFill>
                  <a:srgbClr val="14315D"/>
                </a:solidFill>
              </a:rPr>
              <a:t>sunass</a:t>
            </a:r>
            <a:endParaRPr lang="es-ES" sz="2200" b="0" dirty="0">
              <a:solidFill>
                <a:srgbClr val="14315D"/>
              </a:solidFill>
            </a:endParaRP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200" b="0" dirty="0">
              <a:solidFill>
                <a:srgbClr val="14315D"/>
              </a:solidFill>
            </a:endParaRP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Mejorar la </a:t>
            </a:r>
            <a:r>
              <a:rPr lang="es-ES" sz="2200" dirty="0">
                <a:solidFill>
                  <a:srgbClr val="14315D"/>
                </a:solidFill>
              </a:rPr>
              <a:t>organización interna </a:t>
            </a:r>
            <a:r>
              <a:rPr lang="es-ES" sz="2200" b="0" dirty="0">
                <a:solidFill>
                  <a:srgbClr val="14315D"/>
                </a:solidFill>
              </a:rPr>
              <a:t>y los </a:t>
            </a:r>
            <a:r>
              <a:rPr lang="es-ES" sz="2200" dirty="0">
                <a:solidFill>
                  <a:srgbClr val="14315D"/>
                </a:solidFill>
              </a:rPr>
              <a:t>procesos de gestión </a:t>
            </a:r>
            <a:r>
              <a:rPr lang="es-ES" sz="2200" b="0" dirty="0">
                <a:solidFill>
                  <a:srgbClr val="14315D"/>
                </a:solidFill>
              </a:rPr>
              <a:t>de los reguladores 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Necesidad de sistemas eficaces de evaluación de desempeño regulatorio (reconocimiento de que los reguladores evalúan poco su propio desempeño)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Mejorar la eficacia de los procesos internos y digitalización de actuaciones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Mejorar la coordinación entre áreas internas</a:t>
            </a:r>
          </a:p>
          <a:p>
            <a:pPr marL="357188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Fortalecer las equipos de los reguladores con </a:t>
            </a:r>
            <a:r>
              <a:rPr lang="es-ES" sz="2200" dirty="0">
                <a:solidFill>
                  <a:srgbClr val="14315D"/>
                </a:solidFill>
              </a:rPr>
              <a:t>personal especializado y capacitado</a:t>
            </a:r>
          </a:p>
          <a:p>
            <a:pPr marL="3571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b="0" dirty="0">
                <a:solidFill>
                  <a:srgbClr val="14315D"/>
                </a:solidFill>
              </a:rPr>
              <a:t>Gran necesidad de mejorar los </a:t>
            </a:r>
            <a:r>
              <a:rPr lang="es-ES" sz="2200" dirty="0">
                <a:solidFill>
                  <a:srgbClr val="14315D"/>
                </a:solidFill>
              </a:rPr>
              <a:t>sistemas de información </a:t>
            </a:r>
            <a:r>
              <a:rPr lang="es-ES" sz="2200" b="0" dirty="0">
                <a:solidFill>
                  <a:srgbClr val="14315D"/>
                </a:solidFill>
              </a:rPr>
              <a:t>y la forma de </a:t>
            </a:r>
            <a:r>
              <a:rPr lang="es-ES" sz="2200" dirty="0">
                <a:solidFill>
                  <a:srgbClr val="14315D"/>
                </a:solidFill>
              </a:rPr>
              <a:t>comunicación</a:t>
            </a:r>
            <a:r>
              <a:rPr lang="es-ES" sz="2200" b="0" dirty="0">
                <a:solidFill>
                  <a:srgbClr val="14315D"/>
                </a:solidFill>
              </a:rPr>
              <a:t> en general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Sistemas de información robustos, procedimientos y tecnologías para validar la información, seguridad de la información e interoperabilidad con los regulados y el sector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Estrategia comunicacional regulatoria con todos los agentes del sector y sociedad</a:t>
            </a:r>
          </a:p>
          <a:p>
            <a:pPr marL="709613" lvl="3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4315D"/>
                </a:solidFill>
              </a:rPr>
              <a:t>Proporcionar información al publico (desconocimiento por parte del ciudadano de la regulación)</a:t>
            </a:r>
            <a:endParaRPr lang="en-US" sz="2000" dirty="0">
              <a:solidFill>
                <a:srgbClr val="14315D"/>
              </a:solidFill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148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Entrando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agora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no modelo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regulatório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…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uma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das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funções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dos reguladores debe ser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contribuyen, al menos parcialmente, a la legislación del sector.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2/3 aprueban reglamentos /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resoluções</a:t>
            </a: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1/2 proponen legislación y emiten recomendaciones.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0102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Regulador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tem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um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papel chave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Grandes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espaço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melhoria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Grande parte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só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disponibiliza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informação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quando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é solicitado.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contribuyen, al menos parcialmente, a la información del sector.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recopila y procesa información y datos. 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tienen como deberes establecer reglas, recompilar y procesar datos e información, monitorear la implementación de reglas y políticas y hacer cumplir reglas y decisiones.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Gran parte de los reguladores no proporciona información periódica al nivel político, ni al nivel técnico y casi nada al publico.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Reguladores a pedir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excesso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informação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Grande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variabilidade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da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periodicidade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reporte.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1" strike="sngStrike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4858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pt-PT" sz="1200" dirty="0">
                <a:solidFill>
                  <a:srgbClr val="14315D"/>
                </a:solidFill>
              </a:rPr>
              <a:t>Exemplo Perú: Poder para definir áreas de prestação de serviço eficientes (olhar para vínculos no território)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Especialmente relevante em contextos de grande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atomização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contribuyen, al menos parcialmente, a la organización del sector.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2/3 cooperan con el gobierno en la formulación de estrategias jurisdiccionales y asesorando y promoviendo las políticas públicas.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Maioria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coopera mas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depois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a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monitorização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é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mais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baixa</a:t>
            </a:r>
            <a:endParaRPr lang="es-ES" sz="12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1/2 proponen medidas para resolver disfunciones y monitorean e informan sobre la implementación de la política.</a:t>
            </a:r>
          </a:p>
          <a:p>
            <a:pPr marL="517525" lvl="2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pt-PT" sz="1200" b="0" dirty="0">
                <a:solidFill>
                  <a:srgbClr val="14315D"/>
                </a:solidFill>
              </a:rPr>
              <a:t>Prestadores maioritariamente públicos; casos recente</a:t>
            </a:r>
            <a:r>
              <a:rPr lang="pt-PT" sz="1200" dirty="0">
                <a:solidFill>
                  <a:srgbClr val="14315D"/>
                </a:solidFill>
              </a:rPr>
              <a:t>s em que se impediu a</a:t>
            </a:r>
            <a:r>
              <a:rPr lang="pt-PT" sz="1200" b="0" dirty="0">
                <a:solidFill>
                  <a:srgbClr val="14315D"/>
                </a:solidFill>
              </a:rPr>
              <a:t> participação do setor privado</a:t>
            </a:r>
          </a:p>
          <a:p>
            <a:pPr marL="517525" lvl="2" indent="-285750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pt-PT" sz="1200" b="0" dirty="0">
                <a:solidFill>
                  <a:srgbClr val="14315D"/>
                </a:solidFill>
              </a:rPr>
              <a:t>Obriga o regulador a adaptar-se e a melhorar os sistemas de incentivos específicos para entidades públicas (recompensas / sanções)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8368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63" indent="-169863">
              <a:buFont typeface="Wingdings" panose="05000000000000000000" pitchFamily="2" charset="2"/>
              <a:buChar char="§"/>
            </a:pP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Verificação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do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cumprimento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legal e de contratos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Variando bastante o tipo e o momento de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intervenção</a:t>
            </a:r>
            <a:endParaRPr lang="es-ES" sz="12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 a la regulación legal de los prestadores de servicios.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hace la supervisión regular del cumplimento de la legislación.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contribuyen, al menos parcialmente, a la regulación de contratos de los prestadores de servicios.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intervención regulatoria es mas decisional en la ejecución del contrato, en la renegociación y terminación o interrupción de contratos.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Processos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complexos, varios tipos de contratos (venda entre operadores)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1942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Todos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têm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como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função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regulação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económica, pelo menos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parcialemnte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Maioria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fixa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tarifas 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preços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mas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alguns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têm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 poder final de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decisão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uruguai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buenos aires, Colombia).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contribuyen a la regulación económica de los prestadores de servicios.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2/3 fija tarifas y precios, analiza planes de inversión, monitorea, hace cumplir y proporciona información.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1/2 establece incentivos y realiza auditorias.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Problema de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alinhamento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Maior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espaço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melhoria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581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Nesta </a:t>
            </a:r>
            <a:r>
              <a:rPr lang="en-US" dirty="0" err="1"/>
              <a:t>apresentação</a:t>
            </a:r>
            <a:r>
              <a:rPr lang="en-US" dirty="0"/>
              <a:t> </a:t>
            </a:r>
            <a:r>
              <a:rPr lang="en-US" dirty="0" err="1"/>
              <a:t>vou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um panorama </a:t>
            </a:r>
            <a:r>
              <a:rPr lang="en-US" dirty="0" err="1"/>
              <a:t>geral</a:t>
            </a:r>
            <a:r>
              <a:rPr lang="en-US" dirty="0"/>
              <a:t> da …. No Quadro do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regwas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7947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cumpre</a:t>
            </a:r>
            <a:r>
              <a:rPr lang="en-US" dirty="0"/>
              <a:t>, </a:t>
            </a:r>
            <a:r>
              <a:rPr lang="en-US" dirty="0" err="1"/>
              <a:t>entra</a:t>
            </a:r>
            <a:r>
              <a:rPr lang="en-US" dirty="0"/>
              <a:t> num regime de </a:t>
            </a:r>
            <a:r>
              <a:rPr lang="en-US" dirty="0" err="1"/>
              <a:t>acompanhamento</a:t>
            </a:r>
            <a:r>
              <a:rPr lang="en-US" dirty="0"/>
              <a:t> especial </a:t>
            </a:r>
            <a:r>
              <a:rPr lang="en-US" dirty="0" err="1"/>
              <a:t>regulatório</a:t>
            </a:r>
            <a:r>
              <a:rPr lang="en-US" dirty="0"/>
              <a:t>, </a:t>
            </a:r>
            <a:r>
              <a:rPr lang="en-US" dirty="0" err="1"/>
              <a:t>desconto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tarifa</a:t>
            </a:r>
            <a:endParaRPr lang="en-US" dirty="0"/>
          </a:p>
          <a:p>
            <a:r>
              <a:rPr lang="en-US" dirty="0"/>
              <a:t>Se </a:t>
            </a:r>
            <a:r>
              <a:rPr lang="en-US" dirty="0" err="1"/>
              <a:t>atinge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benefícios</a:t>
            </a:r>
            <a:r>
              <a:rPr lang="en-US" dirty="0"/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6454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hacen, al menos parcialmente, la regulación de la calidad del agua potable de los prestadores de servicios.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algunos casos no hay auditorías a la calidad del agua.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algunos casos no hay divulgación de la calidad del agua.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Enquanto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qualidade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serviço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pode esperar, a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qualidade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 agua </a:t>
            </a:r>
            <a:r>
              <a:rPr lang="es-ES" sz="12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não</a:t>
            </a:r>
            <a:r>
              <a:rPr lang="es-ES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Fundamental procedimiento </a:t>
            </a:r>
            <a:r>
              <a:rPr lang="es-ES" sz="1200" b="0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bem</a:t>
            </a:r>
            <a:r>
              <a:rPr lang="es-ES" sz="1200" b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definido.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548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863" lvl="0" indent="-169863">
              <a:buFont typeface="Wingdings" panose="05000000000000000000" pitchFamily="2" charset="2"/>
              <a:buChar char="§"/>
            </a:pPr>
            <a:r>
              <a:rPr lang="es-ES" sz="1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gran mayoría de los reguladores hacen, al menos parcialmente, la regulación de la relación del usuario con los prestadores de servicios.</a:t>
            </a:r>
          </a:p>
          <a:p>
            <a:pPr marL="169863" lvl="0" indent="-169863">
              <a:buFont typeface="Wingdings" panose="05000000000000000000" pitchFamily="2" charset="2"/>
              <a:buChar char="§"/>
              <a:defRPr/>
            </a:pPr>
            <a:r>
              <a:rPr lang="es-ES" sz="1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 algunos casos no hay divulgación sobre reclamaciones de los consumidores.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6666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RA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Governança</a:t>
            </a:r>
            <a:r>
              <a:rPr lang="en-US" dirty="0"/>
              <a:t> corporative (</a:t>
            </a:r>
            <a:r>
              <a:rPr lang="en-US" dirty="0" err="1"/>
              <a:t>interferência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/>
              <a:t>Enforcement da normative (</a:t>
            </a:r>
            <a:r>
              <a:rPr lang="en-US" dirty="0" err="1"/>
              <a:t>problema</a:t>
            </a:r>
            <a:r>
              <a:rPr lang="en-US" dirty="0"/>
              <a:t> </a:t>
            </a:r>
            <a:r>
              <a:rPr lang="en-US" dirty="0" err="1"/>
              <a:t>estrutural</a:t>
            </a:r>
            <a:r>
              <a:rPr lang="en-US" dirty="0"/>
              <a:t>, </a:t>
            </a:r>
            <a:r>
              <a:rPr lang="en-US" dirty="0" err="1"/>
              <a:t>fragilidade</a:t>
            </a:r>
            <a:r>
              <a:rPr lang="en-US" dirty="0"/>
              <a:t> dos </a:t>
            </a:r>
            <a:r>
              <a:rPr lang="en-US" dirty="0" err="1"/>
              <a:t>operadores</a:t>
            </a:r>
            <a:r>
              <a:rPr lang="en-US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Redesenho</a:t>
            </a:r>
            <a:r>
              <a:rPr lang="en-US" dirty="0"/>
              <a:t> de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regulatórios</a:t>
            </a:r>
            <a:r>
              <a:rPr lang="en-US" dirty="0"/>
              <a:t> e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necessários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Comunicação</a:t>
            </a:r>
            <a:r>
              <a:rPr lang="en-US" dirty="0"/>
              <a:t> (</a:t>
            </a:r>
            <a:r>
              <a:rPr lang="en-US" dirty="0" err="1"/>
              <a:t>perceção</a:t>
            </a:r>
            <a:r>
              <a:rPr lang="en-US" dirty="0"/>
              <a:t> da </a:t>
            </a:r>
            <a:r>
              <a:rPr lang="en-US" dirty="0" err="1"/>
              <a:t>sociedade</a:t>
            </a:r>
            <a:r>
              <a:rPr lang="en-US" dirty="0"/>
              <a:t> do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regulação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JMB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Carência</a:t>
            </a:r>
            <a:r>
              <a:rPr lang="en-US" dirty="0"/>
              <a:t> de </a:t>
            </a:r>
            <a:r>
              <a:rPr lang="en-US" dirty="0" err="1"/>
              <a:t>estratégia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</a:t>
            </a:r>
            <a:r>
              <a:rPr lang="en-US" dirty="0" err="1"/>
              <a:t>clara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incapacidade</a:t>
            </a:r>
            <a:r>
              <a:rPr lang="en-US" dirty="0"/>
              <a:t> de </a:t>
            </a:r>
            <a:r>
              <a:rPr lang="en-US" dirty="0" err="1"/>
              <a:t>implementação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Fragilidade</a:t>
            </a:r>
            <a:r>
              <a:rPr lang="en-US" dirty="0"/>
              <a:t> da </a:t>
            </a:r>
            <a:r>
              <a:rPr lang="en-US" dirty="0" err="1"/>
              <a:t>governança</a:t>
            </a:r>
            <a:r>
              <a:rPr lang="en-US" dirty="0"/>
              <a:t> corporative dos </a:t>
            </a:r>
            <a:r>
              <a:rPr lang="en-US" dirty="0" err="1"/>
              <a:t>operadores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Dificuldade</a:t>
            </a:r>
            <a:r>
              <a:rPr lang="en-US" dirty="0"/>
              <a:t> de </a:t>
            </a:r>
            <a:r>
              <a:rPr lang="en-US" dirty="0" err="1"/>
              <a:t>conseguir</a:t>
            </a:r>
            <a:r>
              <a:rPr lang="en-US" dirty="0"/>
              <a:t> </a:t>
            </a:r>
            <a:r>
              <a:rPr lang="en-US" dirty="0" err="1"/>
              <a:t>mandato</a:t>
            </a:r>
            <a:r>
              <a:rPr lang="en-US" dirty="0"/>
              <a:t> e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governança</a:t>
            </a:r>
            <a:r>
              <a:rPr lang="en-US" dirty="0"/>
              <a:t> e </a:t>
            </a:r>
            <a:r>
              <a:rPr lang="en-US" dirty="0" err="1"/>
              <a:t>independência</a:t>
            </a:r>
            <a:r>
              <a:rPr lang="en-US" dirty="0"/>
              <a:t> </a:t>
            </a:r>
            <a:r>
              <a:rPr lang="en-US" dirty="0" err="1"/>
              <a:t>efetiva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Dificuldade</a:t>
            </a:r>
            <a:r>
              <a:rPr lang="en-US" dirty="0"/>
              <a:t> de </a:t>
            </a:r>
            <a:r>
              <a:rPr lang="en-US" dirty="0" err="1"/>
              <a:t>contstruir</a:t>
            </a:r>
            <a:r>
              <a:rPr lang="en-US" dirty="0"/>
              <a:t>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regulatório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humanos</a:t>
            </a:r>
            <a:r>
              <a:rPr lang="en-US" dirty="0"/>
              <a:t> e outros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Articulação</a:t>
            </a:r>
            <a:r>
              <a:rPr lang="en-US" dirty="0"/>
              <a:t> </a:t>
            </a:r>
            <a:r>
              <a:rPr lang="en-US" dirty="0" err="1"/>
              <a:t>institucional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379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Se </a:t>
            </a:r>
            <a:r>
              <a:rPr lang="en-US" dirty="0" err="1"/>
              <a:t>queremos</a:t>
            </a:r>
            <a:r>
              <a:rPr lang="en-US" dirty="0"/>
              <a:t> </a:t>
            </a:r>
            <a:r>
              <a:rPr lang="en-US" dirty="0" err="1"/>
              <a:t>melhorar</a:t>
            </a:r>
            <a:r>
              <a:rPr lang="en-US" dirty="0"/>
              <a:t> a </a:t>
            </a:r>
            <a:r>
              <a:rPr lang="en-US" dirty="0" err="1"/>
              <a:t>regulação</a:t>
            </a:r>
            <a:r>
              <a:rPr lang="en-US" dirty="0"/>
              <a:t>, </a:t>
            </a:r>
            <a:r>
              <a:rPr lang="en-US" dirty="0" err="1"/>
              <a:t>temos</a:t>
            </a:r>
            <a:r>
              <a:rPr lang="en-US" dirty="0"/>
              <a:t> que </a:t>
            </a:r>
            <a:r>
              <a:rPr lang="en-US" dirty="0" err="1"/>
              <a:t>melhorar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Tendo </a:t>
            </a:r>
            <a:r>
              <a:rPr lang="en-US" dirty="0" err="1"/>
              <a:t>presente</a:t>
            </a:r>
            <a:r>
              <a:rPr lang="en-US" dirty="0"/>
              <a:t> que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fragilidades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/>
              <a:t>5 </a:t>
            </a:r>
            <a:r>
              <a:rPr lang="en-US" dirty="0" err="1"/>
              <a:t>pontos</a:t>
            </a:r>
            <a:r>
              <a:rPr lang="en-US" dirty="0"/>
              <a:t> </a:t>
            </a:r>
            <a:r>
              <a:rPr lang="en-US" dirty="0" err="1"/>
              <a:t>essenciais</a:t>
            </a:r>
            <a:r>
              <a:rPr lang="en-US" dirty="0"/>
              <a:t> a </a:t>
            </a:r>
            <a:r>
              <a:rPr lang="en-US" dirty="0" err="1"/>
              <a:t>atacar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fundamental </a:t>
            </a:r>
            <a:r>
              <a:rPr lang="en-US" dirty="0" err="1">
                <a:sym typeface="Wingdings" panose="05000000000000000000" pitchFamily="2" charset="2"/>
              </a:rPr>
              <a:t>implementar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instrumentos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avaliação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Carência</a:t>
            </a:r>
            <a:r>
              <a:rPr lang="en-US" dirty="0"/>
              <a:t> de </a:t>
            </a:r>
            <a:r>
              <a:rPr lang="en-US" dirty="0" err="1"/>
              <a:t>estratégia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</a:t>
            </a:r>
            <a:r>
              <a:rPr lang="en-US" dirty="0" err="1"/>
              <a:t>clara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incapacidade</a:t>
            </a:r>
            <a:r>
              <a:rPr lang="en-US" dirty="0"/>
              <a:t> de </a:t>
            </a:r>
            <a:r>
              <a:rPr lang="en-US" dirty="0" err="1"/>
              <a:t>implementação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Fragilidade</a:t>
            </a:r>
            <a:r>
              <a:rPr lang="en-US" dirty="0"/>
              <a:t> da </a:t>
            </a:r>
            <a:r>
              <a:rPr lang="en-US" dirty="0" err="1"/>
              <a:t>governança</a:t>
            </a:r>
            <a:r>
              <a:rPr lang="en-US" dirty="0"/>
              <a:t> corporative dos </a:t>
            </a:r>
            <a:r>
              <a:rPr lang="en-US" dirty="0" err="1"/>
              <a:t>operadores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Dificuldade</a:t>
            </a:r>
            <a:r>
              <a:rPr lang="en-US" dirty="0"/>
              <a:t> de </a:t>
            </a:r>
            <a:r>
              <a:rPr lang="en-US" dirty="0" err="1"/>
              <a:t>conseguir</a:t>
            </a:r>
            <a:r>
              <a:rPr lang="en-US" dirty="0"/>
              <a:t> </a:t>
            </a:r>
            <a:r>
              <a:rPr lang="en-US" dirty="0" err="1"/>
              <a:t>mandato</a:t>
            </a:r>
            <a:r>
              <a:rPr lang="en-US" dirty="0"/>
              <a:t> e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governança</a:t>
            </a:r>
            <a:r>
              <a:rPr lang="en-US" dirty="0"/>
              <a:t> e </a:t>
            </a:r>
            <a:r>
              <a:rPr lang="en-US" dirty="0" err="1"/>
              <a:t>independência</a:t>
            </a:r>
            <a:r>
              <a:rPr lang="en-US" dirty="0"/>
              <a:t> </a:t>
            </a:r>
            <a:r>
              <a:rPr lang="en-US" dirty="0" err="1"/>
              <a:t>efetiva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Dificuldade</a:t>
            </a:r>
            <a:r>
              <a:rPr lang="en-US" dirty="0"/>
              <a:t> de </a:t>
            </a:r>
            <a:r>
              <a:rPr lang="en-US" dirty="0" err="1"/>
              <a:t>contstruir</a:t>
            </a:r>
            <a:r>
              <a:rPr lang="en-US" dirty="0"/>
              <a:t>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regulatório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humanos</a:t>
            </a:r>
            <a:r>
              <a:rPr lang="en-US" dirty="0"/>
              <a:t> e outros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Articulação</a:t>
            </a:r>
            <a:r>
              <a:rPr lang="en-US" dirty="0"/>
              <a:t> </a:t>
            </a:r>
            <a:r>
              <a:rPr lang="en-US" dirty="0" err="1"/>
              <a:t>institucional</a:t>
            </a:r>
            <a:endParaRPr lang="en-US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89-6FB2-6E49-81BD-67CDDB55D51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65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É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começar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enquadrar</a:t>
            </a:r>
            <a:r>
              <a:rPr lang="en-US" dirty="0"/>
              <a:t> o </a:t>
            </a:r>
            <a:r>
              <a:rPr lang="en-US" dirty="0" err="1"/>
              <a:t>papel</a:t>
            </a:r>
            <a:r>
              <a:rPr lang="en-US" dirty="0"/>
              <a:t> da </a:t>
            </a:r>
            <a:r>
              <a:rPr lang="en-US" dirty="0" err="1"/>
              <a:t>regulação</a:t>
            </a:r>
            <a:r>
              <a:rPr lang="en-US" dirty="0"/>
              <a:t> no </a:t>
            </a:r>
            <a:r>
              <a:rPr lang="en-US" dirty="0" err="1"/>
              <a:t>setor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4743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É fundamental começar por perceber o papel do regulador no contexto geral da governança do setor, que tem 3 grandes pilares. </a:t>
            </a:r>
          </a:p>
          <a:p>
            <a:r>
              <a:rPr lang="pt-PT" dirty="0"/>
              <a:t>A política pública definida pelo governo que dá as orientações, a estratégia necessária para…</a:t>
            </a:r>
          </a:p>
          <a:p>
            <a:r>
              <a:rPr lang="pt-PT" dirty="0"/>
              <a:t>A regulação que atua como… (alavancar, promover)</a:t>
            </a:r>
          </a:p>
          <a:p>
            <a:r>
              <a:rPr lang="pt-PT" dirty="0"/>
              <a:t>A gestão dos serviços pelos prestadores que operacionalizam no terreno a política pública.</a:t>
            </a:r>
          </a:p>
          <a:p>
            <a:r>
              <a:rPr lang="pt-PT" dirty="0"/>
              <a:t>E portanto o regulador tem aqui um papel fundamental entre o governo que define as grandes orientações e os prestadores que implementam no terreno.</a:t>
            </a:r>
          </a:p>
          <a:p>
            <a:r>
              <a:rPr lang="pt-PT" dirty="0"/>
              <a:t>(especifica melhor as regras, verifica a adequada implementação dessa política, apoia os prestadores, protege os usuários,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2484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que é o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regwas</a:t>
            </a:r>
            <a:r>
              <a:rPr lang="en-US" dirty="0"/>
              <a:t>?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660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Nesse contexto importa referir o programa </a:t>
            </a:r>
            <a:r>
              <a:rPr lang="pt-PT" dirty="0" err="1"/>
              <a:t>RegWAS</a:t>
            </a:r>
            <a:r>
              <a:rPr lang="pt-PT" dirty="0"/>
              <a:t>, que é um programa…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5326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810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  <a:defRPr/>
            </a:pPr>
            <a:r>
              <a:rPr lang="es-ES" sz="1200" dirty="0">
                <a:solidFill>
                  <a:srgbClr val="14315D"/>
                </a:solidFill>
              </a:rPr>
              <a:t>4 grandes áreas de evaluación, 29 subáreas e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89-6FB2-6E49-81BD-67CDDB55D510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5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deste</a:t>
            </a:r>
            <a:r>
              <a:rPr lang="en-US" dirty="0"/>
              <a:t> </a:t>
            </a:r>
            <a:r>
              <a:rPr lang="en-US" dirty="0" err="1"/>
              <a:t>trabalho</a:t>
            </a:r>
            <a:r>
              <a:rPr lang="en-US" dirty="0"/>
              <a:t> </a:t>
            </a:r>
            <a:r>
              <a:rPr lang="en-US" dirty="0" err="1"/>
              <a:t>vou</a:t>
            </a:r>
            <a:r>
              <a:rPr lang="en-US" dirty="0"/>
              <a:t> </a:t>
            </a:r>
            <a:r>
              <a:rPr lang="en-US" dirty="0" err="1"/>
              <a:t>apresentar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resultados </a:t>
            </a:r>
            <a:r>
              <a:rPr lang="en-US" dirty="0" err="1"/>
              <a:t>sobre</a:t>
            </a:r>
            <a:r>
              <a:rPr lang="en-US" dirty="0"/>
              <a:t> o panorama…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04C89-6FB2-6E49-81BD-67CDDB55D51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895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8926" y="1428749"/>
            <a:ext cx="6257924" cy="2081213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8CC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8925" y="3602037"/>
            <a:ext cx="6715127" cy="2098675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3169" y="0"/>
            <a:ext cx="2387144" cy="6858000"/>
          </a:xfrm>
        </p:spPr>
        <p:txBody>
          <a:bodyPr/>
          <a:lstStyle>
            <a:lvl1pPr>
              <a:defRPr>
                <a:solidFill>
                  <a:srgbClr val="8CC53F"/>
                </a:solidFill>
              </a:defRPr>
            </a:lvl1pPr>
          </a:lstStyle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9372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C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0358" y="3781425"/>
            <a:ext cx="5854756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9174480" cy="7715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42987"/>
            <a:ext cx="5761718" cy="5678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28" y="1042987"/>
            <a:ext cx="5715001" cy="5678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874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1"/>
            <a:ext cx="9098280" cy="75438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42986"/>
            <a:ext cx="5761718" cy="8905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057400"/>
            <a:ext cx="5761718" cy="4664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1828" y="1042986"/>
            <a:ext cx="5715000" cy="8905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1828" y="2057400"/>
            <a:ext cx="5715000" cy="4664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6395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1"/>
            <a:ext cx="9174480" cy="714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235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67639"/>
            <a:ext cx="9174480" cy="6400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2331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2875"/>
            <a:ext cx="9063038" cy="657226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475" y="1057273"/>
            <a:ext cx="7093354" cy="5664201"/>
          </a:xfrm>
        </p:spPr>
        <p:txBody>
          <a:bodyPr/>
          <a:lstStyle>
            <a:lvl1pPr>
              <a:defRPr sz="3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57273"/>
            <a:ext cx="4391025" cy="5664201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3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0014"/>
            <a:ext cx="9205913" cy="728662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29188" y="1085851"/>
            <a:ext cx="7074390" cy="56356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85851"/>
            <a:ext cx="4391025" cy="5635623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906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97279"/>
            <a:ext cx="11639204" cy="5624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0" y="1600201"/>
            <a:ext cx="6475094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479" y="3781425"/>
            <a:ext cx="6363971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0" y="1600201"/>
            <a:ext cx="6475094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479" y="3781425"/>
            <a:ext cx="6363971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006600"/>
            <a:ext cx="3945467" cy="485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8588"/>
            <a:ext cx="9174480" cy="6860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42987"/>
            <a:ext cx="11639204" cy="5678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555480" y="6798"/>
            <a:ext cx="2636520" cy="89154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2173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95" y="1600200"/>
            <a:ext cx="5604193" cy="2628899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5" y="4343399"/>
            <a:ext cx="4846955" cy="201294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962" y="1600201"/>
            <a:ext cx="6043612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7556" y="3781425"/>
            <a:ext cx="5939894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0" y="1600201"/>
            <a:ext cx="6475094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479" y="3781425"/>
            <a:ext cx="6363971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496" y="1600201"/>
            <a:ext cx="6036077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9ED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4962" y="3781425"/>
            <a:ext cx="5932488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3485" y="1600201"/>
            <a:ext cx="6036077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9ED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5951" y="3781425"/>
            <a:ext cx="5932488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962" y="1600201"/>
            <a:ext cx="6043611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4962" y="3781425"/>
            <a:ext cx="5932488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0" y="1600201"/>
            <a:ext cx="6475094" cy="2044066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479" y="3781425"/>
            <a:ext cx="6363971" cy="257492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42987"/>
            <a:ext cx="5761718" cy="5678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827" y="1042987"/>
            <a:ext cx="5715001" cy="5678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0013"/>
            <a:ext cx="909828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42987"/>
            <a:ext cx="5761718" cy="89058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057400"/>
            <a:ext cx="5761718" cy="46640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1826" y="1042987"/>
            <a:ext cx="5715002" cy="89058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1826" y="2057400"/>
            <a:ext cx="5715002" cy="46640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30" y="1600201"/>
            <a:ext cx="5929313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9" y="3781425"/>
            <a:ext cx="6475095" cy="24479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231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8963025" cy="714375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9188" y="1042987"/>
            <a:ext cx="7107640" cy="56784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42987"/>
            <a:ext cx="4391025" cy="5678487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14300"/>
            <a:ext cx="9020175" cy="714375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43475" y="1042986"/>
            <a:ext cx="6821805" cy="5678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42987"/>
            <a:ext cx="4391025" cy="5678487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C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0358" y="3781425"/>
            <a:ext cx="5854756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5822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925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EDB407-3AF3-445D-890E-87D84E14D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457200"/>
            <a:ext cx="5251452" cy="589184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4537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00F369-A70F-4BA0-8E1E-E4C1E1AB8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457200"/>
            <a:ext cx="5251452" cy="589184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9845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EE358D-2BAB-4C4E-AA8E-D1424260A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457200"/>
            <a:ext cx="5251452" cy="589184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rgbClr val="1632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6269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28588"/>
            <a:ext cx="9174480" cy="6860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042987"/>
            <a:ext cx="9174480" cy="567848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A1D1878-1032-49F0-AAA0-FF6170B0FA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134" y="0"/>
            <a:ext cx="2468880" cy="685800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624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8588"/>
            <a:ext cx="9174480" cy="6860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042987"/>
            <a:ext cx="11639204" cy="567848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39A06BD-B83D-4F7E-86F1-2D63BAFFD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250" t="41876" r="23519" b="47193"/>
          <a:stretch/>
        </p:blipFill>
        <p:spPr>
          <a:xfrm>
            <a:off x="9970738" y="175221"/>
            <a:ext cx="2041552" cy="6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30" y="1600201"/>
            <a:ext cx="5929313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9" y="3781425"/>
            <a:ext cx="5583551" cy="24479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9174480" cy="771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1000" y="1042987"/>
            <a:ext cx="5761718" cy="567848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21828" y="1042987"/>
            <a:ext cx="5715001" cy="567848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3141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4301"/>
            <a:ext cx="9098280" cy="75438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00" y="1042986"/>
            <a:ext cx="5761718" cy="89059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1000" y="2057400"/>
            <a:ext cx="5761718" cy="46640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1828" y="1042986"/>
            <a:ext cx="5715000" cy="89059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1828" y="2057400"/>
            <a:ext cx="5715000" cy="46640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9427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1"/>
            <a:ext cx="9174480" cy="7143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80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67639"/>
            <a:ext cx="9174480" cy="6400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5713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2875"/>
            <a:ext cx="9063038" cy="657226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43475" y="1057273"/>
            <a:ext cx="7093354" cy="566420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57273"/>
            <a:ext cx="4391025" cy="5664201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8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0014"/>
            <a:ext cx="9205913" cy="728662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29188" y="1085851"/>
            <a:ext cx="7074390" cy="56356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085851"/>
            <a:ext cx="4391025" cy="5635623"/>
          </a:xfrm>
        </p:spPr>
        <p:txBody>
          <a:bodyPr/>
          <a:lstStyle>
            <a:lvl1pPr marL="0" indent="0">
              <a:buNone/>
              <a:defRPr sz="1600">
                <a:solidFill>
                  <a:srgbClr val="0B3B5B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82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895" y="1600200"/>
            <a:ext cx="5604193" cy="2628899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1632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5" y="4343399"/>
            <a:ext cx="4846955" cy="2012949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3930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9365BD-16BF-4123-A0CB-77C5B587CD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111" y="321298"/>
            <a:ext cx="2715881" cy="110724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EDB407-3AF3-445D-890E-87D84E14D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2665562"/>
            <a:ext cx="5251452" cy="28716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12DB5B-0AE1-4B02-BB80-F4B40C4F29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" y="1500301"/>
            <a:ext cx="5251451" cy="9144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  <a:endParaRPr lang="en-US"/>
          </a:p>
        </p:txBody>
      </p:sp>
      <p:sp>
        <p:nvSpPr>
          <p:cNvPr id="12" name="Marcador de Posição de Conteúdo 2">
            <a:extLst>
              <a:ext uri="{FF2B5EF4-FFF2-40B4-BE49-F238E27FC236}">
                <a16:creationId xmlns:a16="http://schemas.microsoft.com/office/drawing/2014/main" id="{01B1D07A-4DDA-40A1-B9DD-C1652FE5CC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6401" y="5680720"/>
            <a:ext cx="5251450" cy="9144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rgbClr val="8DC63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80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9365BD-16BF-4123-A0CB-77C5B587CD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111" y="321298"/>
            <a:ext cx="2715881" cy="110724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175500" y="0"/>
            <a:ext cx="5016500" cy="6858000"/>
          </a:xfrm>
        </p:spPr>
        <p:txBody>
          <a:bodyPr/>
          <a:lstStyle/>
          <a:p>
            <a:endParaRPr lang="pt-P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EDB407-3AF3-445D-890E-87D84E14D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1" y="2665562"/>
            <a:ext cx="5251452" cy="2871638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12DB5B-0AE1-4B02-BB80-F4B40C4F29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6400" y="1500301"/>
            <a:ext cx="5251451" cy="914400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  <a:endParaRPr lang="en-US"/>
          </a:p>
        </p:txBody>
      </p:sp>
      <p:sp>
        <p:nvSpPr>
          <p:cNvPr id="12" name="Marcador de Posição de Conteúdo 2">
            <a:extLst>
              <a:ext uri="{FF2B5EF4-FFF2-40B4-BE49-F238E27FC236}">
                <a16:creationId xmlns:a16="http://schemas.microsoft.com/office/drawing/2014/main" id="{01B1D07A-4DDA-40A1-B9DD-C1652FE5CC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6401" y="5680720"/>
            <a:ext cx="5251450" cy="9144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000" b="0">
                <a:solidFill>
                  <a:srgbClr val="8DC63F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4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C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0358" y="3781425"/>
            <a:ext cx="5854756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80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28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8" y="3781425"/>
            <a:ext cx="6475095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893-CD9E-1FD9-2E1E-28047CEA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692A-0EA2-C93F-F95C-52DF78431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193EE3-7A86-5A30-9A84-1E7B6EF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8D207-CE2A-2D7D-FA12-4A8DCB22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D8F885-C802-8BCA-27DC-1E02A1C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2431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4A77-64EA-959B-CE7E-C49BC7E8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43C51F-6DAA-CAB7-9F22-124E62512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A68C37-2D66-8381-1894-E33C5CF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66AA66-7AF8-750A-BB14-8987F1AA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A99AF-F0E9-EF36-8476-72A2C279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169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2D21A-5A44-587B-9DF8-572AB5B7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4F17BE-1E33-53FA-273B-E1F65CC07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15822-39F0-4380-4062-45E3DC2E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2D2B70-77A4-7003-640C-C2F42347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94BBFF-7EB4-008D-1939-14048089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570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0F62-58A8-67CF-0E63-DC18C02B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13632E-D9D5-BC68-D518-36915123B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98FE89-3A8B-3B98-EAFE-7238A173B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59192-103A-9AB9-83A6-A492802A6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3FAF07-AF7E-D76F-710C-E16D49C08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B7B7E-E60E-D9D6-F665-B1134B0C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352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5C3DF-C584-4964-A5C6-AA2AEC6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44B72C-2351-9B8D-3745-5023A71A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3B3E67-10AA-BCEC-AD39-060B22771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09BE1-4494-D066-223B-18D6B6B96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E4DD98-A6F4-EA88-7402-71F479A5F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DDCA00-85BF-10B9-7F2F-B61BA83E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A73792-A8AB-F7C6-FAE0-E7E2319F3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32D668-A39A-8D01-DAC4-36E00E4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075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8B33F-0DA2-0FED-B4A3-BC6B0783A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AE0991-250E-B871-F012-CE35CC43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E03777-44E9-D581-7A7F-F71A2206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FEEFAD-87EB-54DE-3A07-8C0FD4A6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492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87B342-2711-11BF-0A01-4AE231F7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C0C3C2-044E-0165-4BB0-29FDA21C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907F1-98D0-191B-AAED-FCD5B8C4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753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A77B4-CDD0-24CF-02FE-4B30C04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7534D-F291-6D20-E922-595011207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BCF604-9582-3355-0B5A-BE916D497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3D827F-0980-AF3A-2927-EFCAD491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F9B06-BBFB-9333-3499-69D6E56E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647D5D-BC90-B246-F80E-86E4432C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0992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845159-28E0-0D2D-8733-569A3DBC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B0369-39D8-9324-3A53-69A3D9C3A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B4423A-6E30-1F21-3A55-70F077357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47A116-A7C8-AFA1-374C-986AAC7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073CA-96AE-0FE1-7224-AEB91084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7D47-EA26-B813-56F1-334CD3F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605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FF284-077A-6A91-ECE4-C4EAD964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DF0290-C6CB-47B4-A4C6-396EF2FD6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48EDD-4464-4B4F-C92E-0C5280E3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94B75-5E7B-C80C-F32A-B93AC955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142509-9F51-C066-7096-1AE0531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535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30" y="1600201"/>
            <a:ext cx="5929313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9" y="3781425"/>
            <a:ext cx="5583551" cy="24479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AA7392-ECAF-829A-28A7-B917D9B0B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55E2F2-2D74-168B-7E8B-FC2A2F2DF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F4A6E-2A46-A1FD-B4AE-7EFAD40D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16BDB6-0625-193A-E834-9BE6CB9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64F3FD-7F3D-7F17-46CA-F27C4680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35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29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8" y="3781425"/>
            <a:ext cx="6475095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930" y="1600201"/>
            <a:ext cx="5929313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16325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9" y="3781425"/>
            <a:ext cx="5583551" cy="2447925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6475094" cy="2044066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C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0357" y="3781425"/>
            <a:ext cx="6475095" cy="21336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3168" y="0"/>
            <a:ext cx="2387145" cy="685800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67639"/>
            <a:ext cx="917448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42987"/>
            <a:ext cx="11639204" cy="567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6521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8" r:id="rId4"/>
    <p:sldLayoutId id="2147483670" r:id="rId5"/>
    <p:sldLayoutId id="2147483689" r:id="rId6"/>
    <p:sldLayoutId id="2147483671" r:id="rId7"/>
    <p:sldLayoutId id="2147483690" r:id="rId8"/>
    <p:sldLayoutId id="2147483672" r:id="rId9"/>
    <p:sldLayoutId id="214748369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16325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b="1" kern="1200">
          <a:solidFill>
            <a:srgbClr val="8CC53F"/>
          </a:solidFill>
          <a:latin typeface="+mn-lt"/>
          <a:ea typeface="+mn-ea"/>
          <a:cs typeface="+mn-cs"/>
        </a:defRPr>
      </a:lvl1pPr>
      <a:lvl2pPr marL="14288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tabLst/>
        <a:defRPr sz="2000" b="1" kern="1200">
          <a:solidFill>
            <a:srgbClr val="16325C"/>
          </a:solidFill>
          <a:latin typeface="+mn-lt"/>
          <a:ea typeface="+mn-ea"/>
          <a:cs typeface="+mn-cs"/>
        </a:defRPr>
      </a:lvl2pPr>
      <a:lvl3pPr marL="182563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2000" kern="1200">
          <a:solidFill>
            <a:srgbClr val="16325C"/>
          </a:solidFill>
          <a:latin typeface="+mn-lt"/>
          <a:ea typeface="+mn-ea"/>
          <a:cs typeface="+mn-cs"/>
        </a:defRPr>
      </a:lvl3pPr>
      <a:lvl4pPr marL="366713" indent="-18415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800" kern="1200">
          <a:solidFill>
            <a:srgbClr val="16325C"/>
          </a:solidFill>
          <a:latin typeface="+mn-lt"/>
          <a:ea typeface="+mn-ea"/>
          <a:cs typeface="+mn-cs"/>
        </a:defRPr>
      </a:lvl4pPr>
      <a:lvl5pPr marL="534988" indent="-168275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600" kern="1200">
          <a:solidFill>
            <a:srgbClr val="1632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00013"/>
            <a:ext cx="9174480" cy="70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042987"/>
            <a:ext cx="11605953" cy="567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62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4" r:id="rId3"/>
    <p:sldLayoutId id="2147483680" r:id="rId4"/>
    <p:sldLayoutId id="2147483676" r:id="rId5"/>
    <p:sldLayoutId id="2147483685" r:id="rId6"/>
    <p:sldLayoutId id="2147483677" r:id="rId7"/>
    <p:sldLayoutId id="2147483687" r:id="rId8"/>
    <p:sldLayoutId id="2147483678" r:id="rId9"/>
    <p:sldLayoutId id="2147483686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95" r:id="rId17"/>
    <p:sldLayoutId id="214748371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2800" b="1" kern="1200">
          <a:solidFill>
            <a:srgbClr val="8CC53F"/>
          </a:solidFill>
          <a:latin typeface="+mn-lt"/>
          <a:ea typeface="+mn-ea"/>
          <a:cs typeface="+mn-cs"/>
        </a:defRPr>
      </a:lvl1pPr>
      <a:lvl2pPr marL="14288" indent="0" algn="l" defTabSz="914400" rtl="0" eaLnBrk="1" latinLnBrk="0" hangingPunct="1">
        <a:lnSpc>
          <a:spcPct val="100000"/>
        </a:lnSpc>
        <a:spcBef>
          <a:spcPts val="500"/>
        </a:spcBef>
        <a:buFont typeface="Arial"/>
        <a:buNone/>
        <a:tabLst/>
        <a:defRPr sz="2400" b="1" kern="1200">
          <a:solidFill>
            <a:srgbClr val="16325C"/>
          </a:solidFill>
          <a:latin typeface="+mn-lt"/>
          <a:ea typeface="+mn-ea"/>
          <a:cs typeface="+mn-cs"/>
        </a:defRPr>
      </a:lvl2pPr>
      <a:lvl3pPr marL="182563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2000" kern="1200">
          <a:solidFill>
            <a:srgbClr val="16325C"/>
          </a:solidFill>
          <a:latin typeface="+mn-lt"/>
          <a:ea typeface="+mn-ea"/>
          <a:cs typeface="+mn-cs"/>
        </a:defRPr>
      </a:lvl3pPr>
      <a:lvl4pPr marL="366713" indent="-18415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800" kern="1200">
          <a:solidFill>
            <a:srgbClr val="16325C"/>
          </a:solidFill>
          <a:latin typeface="+mn-lt"/>
          <a:ea typeface="+mn-ea"/>
          <a:cs typeface="+mn-cs"/>
        </a:defRPr>
      </a:lvl4pPr>
      <a:lvl5pPr marL="577850" indent="-211138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800" kern="1200">
          <a:solidFill>
            <a:srgbClr val="1632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67639"/>
            <a:ext cx="917448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42987"/>
            <a:ext cx="11639204" cy="567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924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6325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/>
        <a:buNone/>
        <a:defRPr lang="en-US" sz="2400" b="1" kern="1200" dirty="0">
          <a:solidFill>
            <a:srgbClr val="009FD6"/>
          </a:solidFill>
          <a:latin typeface="+mn-lt"/>
          <a:ea typeface="+mn-ea"/>
          <a:cs typeface="+mn-cs"/>
        </a:defRPr>
      </a:lvl1pPr>
      <a:lvl2pPr marL="357188" indent="-3429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tabLst/>
        <a:defRPr lang="en-US" sz="2200" b="0" kern="1200" dirty="0">
          <a:solidFill>
            <a:srgbClr val="16325C"/>
          </a:solidFill>
          <a:latin typeface="+mn-lt"/>
          <a:ea typeface="+mn-ea"/>
          <a:cs typeface="+mn-cs"/>
        </a:defRPr>
      </a:lvl2pPr>
      <a:lvl3pPr marL="465138" indent="-117475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Font typeface="Arial"/>
        <a:buChar char="•"/>
        <a:tabLst/>
        <a:defRPr sz="2000" kern="1200">
          <a:solidFill>
            <a:srgbClr val="16325C"/>
          </a:solidFill>
          <a:latin typeface="+mn-lt"/>
          <a:ea typeface="+mn-ea"/>
          <a:cs typeface="+mn-cs"/>
        </a:defRPr>
      </a:lvl3pPr>
      <a:lvl4pPr marL="366713" indent="-18415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800" kern="1200">
          <a:solidFill>
            <a:srgbClr val="16325C"/>
          </a:solidFill>
          <a:latin typeface="+mn-lt"/>
          <a:ea typeface="+mn-ea"/>
          <a:cs typeface="+mn-cs"/>
        </a:defRPr>
      </a:lvl4pPr>
      <a:lvl5pPr marL="534988" indent="-168275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600" kern="1200">
          <a:solidFill>
            <a:srgbClr val="1632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7F1F7F-0E1D-FCE6-6524-7C6926A0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87D9C-D602-6A0E-3980-0D652003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B7F585-7E38-83E1-D05C-5ABCA05D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4082-065E-4354-8A63-6EDF70C80D81}" type="datetimeFigureOut">
              <a:rPr lang="es-MX" smtClean="0"/>
              <a:t>11/10/2022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C68B9-CC15-B4A9-39CE-36EF57263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228FD-1124-2D5B-883F-A3AD2566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25F1B-DF0B-47CC-A62B-1A189E99794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7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svg"/><Relationship Id="rId11" Type="http://schemas.openxmlformats.org/officeDocument/2006/relationships/image" Target="../media/image103.emf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104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10.emf"/><Relationship Id="rId3" Type="http://schemas.openxmlformats.org/officeDocument/2006/relationships/image" Target="../media/image95.png"/><Relationship Id="rId7" Type="http://schemas.openxmlformats.org/officeDocument/2006/relationships/image" Target="../media/image101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svg"/><Relationship Id="rId11" Type="http://schemas.openxmlformats.org/officeDocument/2006/relationships/image" Target="../media/image108.png"/><Relationship Id="rId5" Type="http://schemas.openxmlformats.org/officeDocument/2006/relationships/image" Target="../media/image97.png"/><Relationship Id="rId10" Type="http://schemas.openxmlformats.org/officeDocument/2006/relationships/image" Target="../media/image107.svg"/><Relationship Id="rId4" Type="http://schemas.openxmlformats.org/officeDocument/2006/relationships/image" Target="../media/image96.svg"/><Relationship Id="rId9" Type="http://schemas.openxmlformats.org/officeDocument/2006/relationships/image" Target="../media/image106.png"/><Relationship Id="rId14" Type="http://schemas.openxmlformats.org/officeDocument/2006/relationships/image" Target="../media/image1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12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1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14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11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116.em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1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8.emf"/><Relationship Id="rId7" Type="http://schemas.openxmlformats.org/officeDocument/2006/relationships/image" Target="../media/image1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9.emf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21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12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23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4.emf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25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6.emf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127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8.emf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9" Type="http://schemas.openxmlformats.org/officeDocument/2006/relationships/image" Target="../media/image77.png"/><Relationship Id="rId21" Type="http://schemas.openxmlformats.org/officeDocument/2006/relationships/image" Target="../media/image59.jpeg"/><Relationship Id="rId34" Type="http://schemas.openxmlformats.org/officeDocument/2006/relationships/image" Target="../media/image72.png"/><Relationship Id="rId42" Type="http://schemas.openxmlformats.org/officeDocument/2006/relationships/image" Target="../media/image79.jpeg"/><Relationship Id="rId47" Type="http://schemas.openxmlformats.org/officeDocument/2006/relationships/image" Target="../media/image84.jpe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9" Type="http://schemas.openxmlformats.org/officeDocument/2006/relationships/image" Target="../media/image67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jpeg"/><Relationship Id="rId40" Type="http://schemas.openxmlformats.org/officeDocument/2006/relationships/image" Target="../media/image36.PNG"/><Relationship Id="rId45" Type="http://schemas.openxmlformats.org/officeDocument/2006/relationships/image" Target="../media/image82.png"/><Relationship Id="rId5" Type="http://schemas.openxmlformats.org/officeDocument/2006/relationships/image" Target="../media/image44.jpeg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28" Type="http://schemas.openxmlformats.org/officeDocument/2006/relationships/image" Target="../media/image66.jpeg"/><Relationship Id="rId36" Type="http://schemas.openxmlformats.org/officeDocument/2006/relationships/image" Target="../media/image74.jpeg"/><Relationship Id="rId49" Type="http://schemas.openxmlformats.org/officeDocument/2006/relationships/image" Target="../media/image8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4" Type="http://schemas.openxmlformats.org/officeDocument/2006/relationships/image" Target="../media/image81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jpeg"/><Relationship Id="rId43" Type="http://schemas.openxmlformats.org/officeDocument/2006/relationships/image" Target="../media/image80.jpeg"/><Relationship Id="rId48" Type="http://schemas.openxmlformats.org/officeDocument/2006/relationships/image" Target="../media/image85.png"/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3.png"/><Relationship Id="rId20" Type="http://schemas.openxmlformats.org/officeDocument/2006/relationships/image" Target="../media/image58.jpeg"/><Relationship Id="rId41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em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2B6B17-2ED0-A23C-C6E4-81A5EEE01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F4A59A-4570-783E-72E3-DD3E78138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3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5204048" cy="3851476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Panorama de la regulación en América Latina y el Caribe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69398"/>
          <a:stretch/>
        </p:blipFill>
        <p:spPr>
          <a:xfrm>
            <a:off x="113168" y="0"/>
            <a:ext cx="24679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3752" y="231494"/>
            <a:ext cx="4271058" cy="10417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231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042DDB9-A212-500A-15CB-91BD1FC8F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9" r="28388"/>
          <a:stretch/>
        </p:blipFill>
        <p:spPr>
          <a:xfrm>
            <a:off x="5888928" y="1267781"/>
            <a:ext cx="2886674" cy="2325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BED57E0F-49FB-AD15-6616-B374A2B8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8588"/>
            <a:ext cx="11241416" cy="68606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14315D"/>
                </a:solidFill>
              </a:rPr>
              <a:t>Panorama de la regulación en América Latina y el Caribe</a:t>
            </a:r>
            <a:endParaRPr lang="es-419" dirty="0"/>
          </a:p>
        </p:txBody>
      </p:sp>
      <p:sp>
        <p:nvSpPr>
          <p:cNvPr id="10" name="Freeform 208">
            <a:extLst>
              <a:ext uri="{FF2B5EF4-FFF2-40B4-BE49-F238E27FC236}">
                <a16:creationId xmlns:a16="http://schemas.microsoft.com/office/drawing/2014/main" id="{952FB3A8-0D35-B4FA-0269-5706136C7711}"/>
              </a:ext>
            </a:extLst>
          </p:cNvPr>
          <p:cNvSpPr>
            <a:spLocks/>
          </p:cNvSpPr>
          <p:nvPr/>
        </p:nvSpPr>
        <p:spPr bwMode="auto">
          <a:xfrm>
            <a:off x="2262682" y="1562679"/>
            <a:ext cx="694205" cy="238357"/>
          </a:xfrm>
          <a:custGeom>
            <a:avLst/>
            <a:gdLst>
              <a:gd name="T0" fmla="*/ 5 w 619"/>
              <a:gd name="T1" fmla="*/ 85 h 213"/>
              <a:gd name="T2" fmla="*/ 17 w 619"/>
              <a:gd name="T3" fmla="*/ 90 h 213"/>
              <a:gd name="T4" fmla="*/ 36 w 619"/>
              <a:gd name="T5" fmla="*/ 90 h 213"/>
              <a:gd name="T6" fmla="*/ 55 w 619"/>
              <a:gd name="T7" fmla="*/ 85 h 213"/>
              <a:gd name="T8" fmla="*/ 67 w 619"/>
              <a:gd name="T9" fmla="*/ 74 h 213"/>
              <a:gd name="T10" fmla="*/ 71 w 619"/>
              <a:gd name="T11" fmla="*/ 64 h 213"/>
              <a:gd name="T12" fmla="*/ 89 w 619"/>
              <a:gd name="T13" fmla="*/ 60 h 213"/>
              <a:gd name="T14" fmla="*/ 105 w 619"/>
              <a:gd name="T15" fmla="*/ 60 h 213"/>
              <a:gd name="T16" fmla="*/ 125 w 619"/>
              <a:gd name="T17" fmla="*/ 53 h 213"/>
              <a:gd name="T18" fmla="*/ 145 w 619"/>
              <a:gd name="T19" fmla="*/ 44 h 213"/>
              <a:gd name="T20" fmla="*/ 163 w 619"/>
              <a:gd name="T21" fmla="*/ 42 h 213"/>
              <a:gd name="T22" fmla="*/ 168 w 619"/>
              <a:gd name="T23" fmla="*/ 58 h 213"/>
              <a:gd name="T24" fmla="*/ 177 w 619"/>
              <a:gd name="T25" fmla="*/ 70 h 213"/>
              <a:gd name="T26" fmla="*/ 224 w 619"/>
              <a:gd name="T27" fmla="*/ 72 h 213"/>
              <a:gd name="T28" fmla="*/ 243 w 619"/>
              <a:gd name="T29" fmla="*/ 66 h 213"/>
              <a:gd name="T30" fmla="*/ 280 w 619"/>
              <a:gd name="T31" fmla="*/ 76 h 213"/>
              <a:gd name="T32" fmla="*/ 291 w 619"/>
              <a:gd name="T33" fmla="*/ 89 h 213"/>
              <a:gd name="T34" fmla="*/ 309 w 619"/>
              <a:gd name="T35" fmla="*/ 104 h 213"/>
              <a:gd name="T36" fmla="*/ 340 w 619"/>
              <a:gd name="T37" fmla="*/ 109 h 213"/>
              <a:gd name="T38" fmla="*/ 355 w 619"/>
              <a:gd name="T39" fmla="*/ 111 h 213"/>
              <a:gd name="T40" fmla="*/ 356 w 619"/>
              <a:gd name="T41" fmla="*/ 128 h 213"/>
              <a:gd name="T42" fmla="*/ 361 w 619"/>
              <a:gd name="T43" fmla="*/ 143 h 213"/>
              <a:gd name="T44" fmla="*/ 384 w 619"/>
              <a:gd name="T45" fmla="*/ 149 h 213"/>
              <a:gd name="T46" fmla="*/ 434 w 619"/>
              <a:gd name="T47" fmla="*/ 148 h 213"/>
              <a:gd name="T48" fmla="*/ 440 w 619"/>
              <a:gd name="T49" fmla="*/ 150 h 213"/>
              <a:gd name="T50" fmla="*/ 446 w 619"/>
              <a:gd name="T51" fmla="*/ 168 h 213"/>
              <a:gd name="T52" fmla="*/ 440 w 619"/>
              <a:gd name="T53" fmla="*/ 172 h 213"/>
              <a:gd name="T54" fmla="*/ 422 w 619"/>
              <a:gd name="T55" fmla="*/ 185 h 213"/>
              <a:gd name="T56" fmla="*/ 415 w 619"/>
              <a:gd name="T57" fmla="*/ 190 h 213"/>
              <a:gd name="T58" fmla="*/ 410 w 619"/>
              <a:gd name="T59" fmla="*/ 203 h 213"/>
              <a:gd name="T60" fmla="*/ 430 w 619"/>
              <a:gd name="T61" fmla="*/ 213 h 213"/>
              <a:gd name="T62" fmla="*/ 450 w 619"/>
              <a:gd name="T63" fmla="*/ 204 h 213"/>
              <a:gd name="T64" fmla="*/ 471 w 619"/>
              <a:gd name="T65" fmla="*/ 197 h 213"/>
              <a:gd name="T66" fmla="*/ 506 w 619"/>
              <a:gd name="T67" fmla="*/ 201 h 213"/>
              <a:gd name="T68" fmla="*/ 552 w 619"/>
              <a:gd name="T69" fmla="*/ 206 h 213"/>
              <a:gd name="T70" fmla="*/ 584 w 619"/>
              <a:gd name="T71" fmla="*/ 206 h 213"/>
              <a:gd name="T72" fmla="*/ 602 w 619"/>
              <a:gd name="T73" fmla="*/ 193 h 213"/>
              <a:gd name="T74" fmla="*/ 619 w 619"/>
              <a:gd name="T75" fmla="*/ 183 h 213"/>
              <a:gd name="T76" fmla="*/ 617 w 619"/>
              <a:gd name="T77" fmla="*/ 169 h 213"/>
              <a:gd name="T78" fmla="*/ 585 w 619"/>
              <a:gd name="T79" fmla="*/ 158 h 213"/>
              <a:gd name="T80" fmla="*/ 549 w 619"/>
              <a:gd name="T81" fmla="*/ 151 h 213"/>
              <a:gd name="T82" fmla="*/ 548 w 619"/>
              <a:gd name="T83" fmla="*/ 140 h 213"/>
              <a:gd name="T84" fmla="*/ 547 w 619"/>
              <a:gd name="T85" fmla="*/ 127 h 213"/>
              <a:gd name="T86" fmla="*/ 520 w 619"/>
              <a:gd name="T87" fmla="*/ 116 h 213"/>
              <a:gd name="T88" fmla="*/ 481 w 619"/>
              <a:gd name="T89" fmla="*/ 111 h 213"/>
              <a:gd name="T90" fmla="*/ 452 w 619"/>
              <a:gd name="T91" fmla="*/ 95 h 213"/>
              <a:gd name="T92" fmla="*/ 417 w 619"/>
              <a:gd name="T93" fmla="*/ 68 h 213"/>
              <a:gd name="T94" fmla="*/ 390 w 619"/>
              <a:gd name="T95" fmla="*/ 52 h 213"/>
              <a:gd name="T96" fmla="*/ 371 w 619"/>
              <a:gd name="T97" fmla="*/ 52 h 213"/>
              <a:gd name="T98" fmla="*/ 341 w 619"/>
              <a:gd name="T99" fmla="*/ 47 h 213"/>
              <a:gd name="T100" fmla="*/ 304 w 619"/>
              <a:gd name="T101" fmla="*/ 30 h 213"/>
              <a:gd name="T102" fmla="*/ 265 w 619"/>
              <a:gd name="T103" fmla="*/ 16 h 213"/>
              <a:gd name="T104" fmla="*/ 224 w 619"/>
              <a:gd name="T105" fmla="*/ 12 h 213"/>
              <a:gd name="T106" fmla="*/ 203 w 619"/>
              <a:gd name="T107" fmla="*/ 5 h 213"/>
              <a:gd name="T108" fmla="*/ 158 w 619"/>
              <a:gd name="T109" fmla="*/ 0 h 213"/>
              <a:gd name="T110" fmla="*/ 113 w 619"/>
              <a:gd name="T111" fmla="*/ 11 h 213"/>
              <a:gd name="T112" fmla="*/ 77 w 619"/>
              <a:gd name="T113" fmla="*/ 15 h 213"/>
              <a:gd name="T114" fmla="*/ 59 w 619"/>
              <a:gd name="T115" fmla="*/ 33 h 213"/>
              <a:gd name="T116" fmla="*/ 45 w 619"/>
              <a:gd name="T117" fmla="*/ 47 h 213"/>
              <a:gd name="T118" fmla="*/ 44 w 619"/>
              <a:gd name="T119" fmla="*/ 60 h 213"/>
              <a:gd name="T120" fmla="*/ 32 w 619"/>
              <a:gd name="T121" fmla="*/ 68 h 213"/>
              <a:gd name="T122" fmla="*/ 7 w 619"/>
              <a:gd name="T123" fmla="*/ 72 h 213"/>
              <a:gd name="T124" fmla="*/ 5 w 619"/>
              <a:gd name="T125" fmla="*/ 85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9" h="213">
                <a:moveTo>
                  <a:pt x="5" y="85"/>
                </a:moveTo>
                <a:lnTo>
                  <a:pt x="17" y="90"/>
                </a:lnTo>
                <a:cubicBezTo>
                  <a:pt x="17" y="90"/>
                  <a:pt x="28" y="92"/>
                  <a:pt x="36" y="90"/>
                </a:cubicBezTo>
                <a:cubicBezTo>
                  <a:pt x="43" y="88"/>
                  <a:pt x="52" y="86"/>
                  <a:pt x="55" y="85"/>
                </a:cubicBezTo>
                <a:cubicBezTo>
                  <a:pt x="59" y="84"/>
                  <a:pt x="67" y="74"/>
                  <a:pt x="67" y="74"/>
                </a:cubicBezTo>
                <a:lnTo>
                  <a:pt x="71" y="64"/>
                </a:lnTo>
                <a:lnTo>
                  <a:pt x="89" y="60"/>
                </a:lnTo>
                <a:cubicBezTo>
                  <a:pt x="89" y="60"/>
                  <a:pt x="101" y="60"/>
                  <a:pt x="105" y="60"/>
                </a:cubicBezTo>
                <a:cubicBezTo>
                  <a:pt x="108" y="59"/>
                  <a:pt x="125" y="53"/>
                  <a:pt x="125" y="53"/>
                </a:cubicBezTo>
                <a:lnTo>
                  <a:pt x="145" y="44"/>
                </a:lnTo>
                <a:cubicBezTo>
                  <a:pt x="145" y="44"/>
                  <a:pt x="159" y="40"/>
                  <a:pt x="163" y="42"/>
                </a:cubicBezTo>
                <a:cubicBezTo>
                  <a:pt x="167" y="43"/>
                  <a:pt x="168" y="58"/>
                  <a:pt x="168" y="58"/>
                </a:cubicBezTo>
                <a:cubicBezTo>
                  <a:pt x="168" y="58"/>
                  <a:pt x="167" y="68"/>
                  <a:pt x="177" y="70"/>
                </a:cubicBezTo>
                <a:cubicBezTo>
                  <a:pt x="188" y="72"/>
                  <a:pt x="224" y="72"/>
                  <a:pt x="224" y="72"/>
                </a:cubicBezTo>
                <a:lnTo>
                  <a:pt x="243" y="66"/>
                </a:lnTo>
                <a:lnTo>
                  <a:pt x="280" y="76"/>
                </a:lnTo>
                <a:lnTo>
                  <a:pt x="291" y="89"/>
                </a:lnTo>
                <a:lnTo>
                  <a:pt x="309" y="104"/>
                </a:lnTo>
                <a:lnTo>
                  <a:pt x="340" y="109"/>
                </a:lnTo>
                <a:lnTo>
                  <a:pt x="355" y="111"/>
                </a:lnTo>
                <a:lnTo>
                  <a:pt x="356" y="128"/>
                </a:lnTo>
                <a:lnTo>
                  <a:pt x="361" y="143"/>
                </a:lnTo>
                <a:lnTo>
                  <a:pt x="384" y="149"/>
                </a:lnTo>
                <a:lnTo>
                  <a:pt x="434" y="148"/>
                </a:lnTo>
                <a:lnTo>
                  <a:pt x="440" y="150"/>
                </a:lnTo>
                <a:lnTo>
                  <a:pt x="446" y="168"/>
                </a:lnTo>
                <a:lnTo>
                  <a:pt x="440" y="172"/>
                </a:lnTo>
                <a:lnTo>
                  <a:pt x="422" y="185"/>
                </a:lnTo>
                <a:cubicBezTo>
                  <a:pt x="422" y="185"/>
                  <a:pt x="420" y="183"/>
                  <a:pt x="415" y="190"/>
                </a:cubicBezTo>
                <a:cubicBezTo>
                  <a:pt x="410" y="197"/>
                  <a:pt x="410" y="203"/>
                  <a:pt x="410" y="203"/>
                </a:cubicBezTo>
                <a:lnTo>
                  <a:pt x="430" y="213"/>
                </a:lnTo>
                <a:lnTo>
                  <a:pt x="450" y="204"/>
                </a:lnTo>
                <a:cubicBezTo>
                  <a:pt x="450" y="204"/>
                  <a:pt x="464" y="197"/>
                  <a:pt x="471" y="197"/>
                </a:cubicBezTo>
                <a:cubicBezTo>
                  <a:pt x="478" y="197"/>
                  <a:pt x="492" y="199"/>
                  <a:pt x="506" y="201"/>
                </a:cubicBezTo>
                <a:cubicBezTo>
                  <a:pt x="521" y="203"/>
                  <a:pt x="538" y="205"/>
                  <a:pt x="552" y="206"/>
                </a:cubicBezTo>
                <a:cubicBezTo>
                  <a:pt x="566" y="207"/>
                  <a:pt x="578" y="212"/>
                  <a:pt x="584" y="206"/>
                </a:cubicBezTo>
                <a:cubicBezTo>
                  <a:pt x="590" y="201"/>
                  <a:pt x="594" y="197"/>
                  <a:pt x="602" y="193"/>
                </a:cubicBezTo>
                <a:cubicBezTo>
                  <a:pt x="610" y="188"/>
                  <a:pt x="619" y="183"/>
                  <a:pt x="619" y="183"/>
                </a:cubicBezTo>
                <a:lnTo>
                  <a:pt x="617" y="169"/>
                </a:lnTo>
                <a:lnTo>
                  <a:pt x="585" y="158"/>
                </a:lnTo>
                <a:lnTo>
                  <a:pt x="549" y="151"/>
                </a:lnTo>
                <a:cubicBezTo>
                  <a:pt x="549" y="151"/>
                  <a:pt x="548" y="143"/>
                  <a:pt x="548" y="140"/>
                </a:cubicBezTo>
                <a:cubicBezTo>
                  <a:pt x="548" y="137"/>
                  <a:pt x="547" y="127"/>
                  <a:pt x="547" y="127"/>
                </a:cubicBezTo>
                <a:lnTo>
                  <a:pt x="520" y="116"/>
                </a:lnTo>
                <a:lnTo>
                  <a:pt x="481" y="111"/>
                </a:lnTo>
                <a:lnTo>
                  <a:pt x="452" y="95"/>
                </a:lnTo>
                <a:lnTo>
                  <a:pt x="417" y="68"/>
                </a:lnTo>
                <a:cubicBezTo>
                  <a:pt x="417" y="68"/>
                  <a:pt x="396" y="53"/>
                  <a:pt x="390" y="52"/>
                </a:cubicBezTo>
                <a:cubicBezTo>
                  <a:pt x="385" y="51"/>
                  <a:pt x="371" y="52"/>
                  <a:pt x="371" y="52"/>
                </a:cubicBezTo>
                <a:cubicBezTo>
                  <a:pt x="371" y="52"/>
                  <a:pt x="347" y="49"/>
                  <a:pt x="341" y="47"/>
                </a:cubicBezTo>
                <a:cubicBezTo>
                  <a:pt x="336" y="44"/>
                  <a:pt x="311" y="35"/>
                  <a:pt x="304" y="30"/>
                </a:cubicBezTo>
                <a:cubicBezTo>
                  <a:pt x="296" y="26"/>
                  <a:pt x="276" y="17"/>
                  <a:pt x="265" y="16"/>
                </a:cubicBezTo>
                <a:cubicBezTo>
                  <a:pt x="255" y="15"/>
                  <a:pt x="224" y="12"/>
                  <a:pt x="224" y="12"/>
                </a:cubicBezTo>
                <a:lnTo>
                  <a:pt x="203" y="5"/>
                </a:lnTo>
                <a:lnTo>
                  <a:pt x="158" y="0"/>
                </a:lnTo>
                <a:lnTo>
                  <a:pt x="113" y="11"/>
                </a:lnTo>
                <a:lnTo>
                  <a:pt x="77" y="15"/>
                </a:lnTo>
                <a:lnTo>
                  <a:pt x="59" y="33"/>
                </a:lnTo>
                <a:lnTo>
                  <a:pt x="45" y="47"/>
                </a:lnTo>
                <a:lnTo>
                  <a:pt x="44" y="60"/>
                </a:lnTo>
                <a:cubicBezTo>
                  <a:pt x="44" y="62"/>
                  <a:pt x="36" y="67"/>
                  <a:pt x="32" y="68"/>
                </a:cubicBezTo>
                <a:cubicBezTo>
                  <a:pt x="27" y="69"/>
                  <a:pt x="7" y="72"/>
                  <a:pt x="7" y="72"/>
                </a:cubicBezTo>
                <a:cubicBezTo>
                  <a:pt x="7" y="72"/>
                  <a:pt x="0" y="82"/>
                  <a:pt x="5" y="85"/>
                </a:cubicBez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" name="Freeform 209">
            <a:extLst>
              <a:ext uri="{FF2B5EF4-FFF2-40B4-BE49-F238E27FC236}">
                <a16:creationId xmlns:a16="http://schemas.microsoft.com/office/drawing/2014/main" id="{F7D2FF9C-F4DB-8B7A-8523-5424C0448DD1}"/>
              </a:ext>
            </a:extLst>
          </p:cNvPr>
          <p:cNvSpPr>
            <a:spLocks/>
          </p:cNvSpPr>
          <p:nvPr/>
        </p:nvSpPr>
        <p:spPr bwMode="auto">
          <a:xfrm>
            <a:off x="2258008" y="1555670"/>
            <a:ext cx="705891" cy="252378"/>
          </a:xfrm>
          <a:custGeom>
            <a:avLst/>
            <a:gdLst>
              <a:gd name="T0" fmla="*/ 31 w 629"/>
              <a:gd name="T1" fmla="*/ 103 h 226"/>
              <a:gd name="T2" fmla="*/ 79 w 629"/>
              <a:gd name="T3" fmla="*/ 75 h 226"/>
              <a:gd name="T4" fmla="*/ 114 w 629"/>
              <a:gd name="T5" fmla="*/ 71 h 226"/>
              <a:gd name="T6" fmla="*/ 155 w 629"/>
              <a:gd name="T7" fmla="*/ 55 h 226"/>
              <a:gd name="T8" fmla="*/ 164 w 629"/>
              <a:gd name="T9" fmla="*/ 54 h 226"/>
              <a:gd name="T10" fmla="*/ 165 w 629"/>
              <a:gd name="T11" fmla="*/ 51 h 226"/>
              <a:gd name="T12" fmla="*/ 171 w 629"/>
              <a:gd name="T13" fmla="*/ 64 h 226"/>
              <a:gd name="T14" fmla="*/ 227 w 629"/>
              <a:gd name="T15" fmla="*/ 85 h 226"/>
              <a:gd name="T16" fmla="*/ 309 w 629"/>
              <a:gd name="T17" fmla="*/ 116 h 226"/>
              <a:gd name="T18" fmla="*/ 358 w 629"/>
              <a:gd name="T19" fmla="*/ 151 h 226"/>
              <a:gd name="T20" fmla="*/ 440 w 629"/>
              <a:gd name="T21" fmla="*/ 173 h 226"/>
              <a:gd name="T22" fmla="*/ 418 w 629"/>
              <a:gd name="T23" fmla="*/ 187 h 226"/>
              <a:gd name="T24" fmla="*/ 457 w 629"/>
              <a:gd name="T25" fmla="*/ 215 h 226"/>
              <a:gd name="T26" fmla="*/ 578 w 629"/>
              <a:gd name="T27" fmla="*/ 221 h 226"/>
              <a:gd name="T28" fmla="*/ 626 w 629"/>
              <a:gd name="T29" fmla="*/ 171 h 226"/>
              <a:gd name="T30" fmla="*/ 557 w 629"/>
              <a:gd name="T31" fmla="*/ 146 h 226"/>
              <a:gd name="T32" fmla="*/ 423 w 629"/>
              <a:gd name="T33" fmla="*/ 69 h 226"/>
              <a:gd name="T34" fmla="*/ 374 w 629"/>
              <a:gd name="T35" fmla="*/ 52 h 226"/>
              <a:gd name="T36" fmla="*/ 329 w 629"/>
              <a:gd name="T37" fmla="*/ 39 h 226"/>
              <a:gd name="T38" fmla="*/ 229 w 629"/>
              <a:gd name="T39" fmla="*/ 12 h 226"/>
              <a:gd name="T40" fmla="*/ 42 w 629"/>
              <a:gd name="T41" fmla="*/ 50 h 226"/>
              <a:gd name="T42" fmla="*/ 41 w 629"/>
              <a:gd name="T43" fmla="*/ 66 h 226"/>
              <a:gd name="T44" fmla="*/ 43 w 629"/>
              <a:gd name="T45" fmla="*/ 64 h 226"/>
              <a:gd name="T46" fmla="*/ 7 w 629"/>
              <a:gd name="T47" fmla="*/ 72 h 226"/>
              <a:gd name="T48" fmla="*/ 5 w 629"/>
              <a:gd name="T49" fmla="*/ 96 h 226"/>
              <a:gd name="T50" fmla="*/ 11 w 629"/>
              <a:gd name="T51" fmla="*/ 85 h 226"/>
              <a:gd name="T52" fmla="*/ 10 w 629"/>
              <a:gd name="T53" fmla="*/ 87 h 226"/>
              <a:gd name="T54" fmla="*/ 10 w 629"/>
              <a:gd name="T55" fmla="*/ 78 h 226"/>
              <a:gd name="T56" fmla="*/ 54 w 629"/>
              <a:gd name="T57" fmla="*/ 66 h 226"/>
              <a:gd name="T58" fmla="*/ 118 w 629"/>
              <a:gd name="T59" fmla="*/ 23 h 226"/>
              <a:gd name="T60" fmla="*/ 286 w 629"/>
              <a:gd name="T61" fmla="*/ 34 h 226"/>
              <a:gd name="T62" fmla="*/ 374 w 629"/>
              <a:gd name="T63" fmla="*/ 64 h 226"/>
              <a:gd name="T64" fmla="*/ 392 w 629"/>
              <a:gd name="T65" fmla="*/ 64 h 226"/>
              <a:gd name="T66" fmla="*/ 420 w 629"/>
              <a:gd name="T67" fmla="*/ 74 h 226"/>
              <a:gd name="T68" fmla="*/ 550 w 629"/>
              <a:gd name="T69" fmla="*/ 133 h 226"/>
              <a:gd name="T70" fmla="*/ 546 w 629"/>
              <a:gd name="T71" fmla="*/ 162 h 226"/>
              <a:gd name="T72" fmla="*/ 614 w 629"/>
              <a:gd name="T73" fmla="*/ 187 h 226"/>
              <a:gd name="T74" fmla="*/ 474 w 629"/>
              <a:gd name="T75" fmla="*/ 196 h 226"/>
              <a:gd name="T76" fmla="*/ 416 w 629"/>
              <a:gd name="T77" fmla="*/ 204 h 226"/>
              <a:gd name="T78" fmla="*/ 419 w 629"/>
              <a:gd name="T79" fmla="*/ 209 h 226"/>
              <a:gd name="T80" fmla="*/ 424 w 629"/>
              <a:gd name="T81" fmla="*/ 197 h 226"/>
              <a:gd name="T82" fmla="*/ 424 w 629"/>
              <a:gd name="T83" fmla="*/ 197 h 226"/>
              <a:gd name="T84" fmla="*/ 457 w 629"/>
              <a:gd name="T85" fmla="*/ 176 h 226"/>
              <a:gd name="T86" fmla="*/ 365 w 629"/>
              <a:gd name="T87" fmla="*/ 132 h 226"/>
              <a:gd name="T88" fmla="*/ 286 w 629"/>
              <a:gd name="T89" fmla="*/ 77 h 226"/>
              <a:gd name="T90" fmla="*/ 182 w 629"/>
              <a:gd name="T91" fmla="*/ 70 h 226"/>
              <a:gd name="T92" fmla="*/ 177 w 629"/>
              <a:gd name="T93" fmla="*/ 65 h 226"/>
              <a:gd name="T94" fmla="*/ 173 w 629"/>
              <a:gd name="T95" fmla="*/ 45 h 226"/>
              <a:gd name="T96" fmla="*/ 128 w 629"/>
              <a:gd name="T97" fmla="*/ 59 h 226"/>
              <a:gd name="T98" fmla="*/ 107 w 629"/>
              <a:gd name="T99" fmla="*/ 60 h 226"/>
              <a:gd name="T100" fmla="*/ 70 w 629"/>
              <a:gd name="T101" fmla="*/ 80 h 226"/>
              <a:gd name="T102" fmla="*/ 56 w 629"/>
              <a:gd name="T103" fmla="*/ 85 h 226"/>
              <a:gd name="T104" fmla="*/ 37 w 629"/>
              <a:gd name="T105" fmla="*/ 90 h 226"/>
              <a:gd name="T106" fmla="*/ 22 w 629"/>
              <a:gd name="T107" fmla="*/ 9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29" h="226">
                <a:moveTo>
                  <a:pt x="8" y="91"/>
                </a:moveTo>
                <a:lnTo>
                  <a:pt x="5" y="96"/>
                </a:lnTo>
                <a:lnTo>
                  <a:pt x="17" y="102"/>
                </a:lnTo>
                <a:lnTo>
                  <a:pt x="18" y="102"/>
                </a:lnTo>
                <a:lnTo>
                  <a:pt x="19" y="102"/>
                </a:lnTo>
                <a:cubicBezTo>
                  <a:pt x="19" y="102"/>
                  <a:pt x="24" y="103"/>
                  <a:pt x="31" y="103"/>
                </a:cubicBezTo>
                <a:cubicBezTo>
                  <a:pt x="34" y="103"/>
                  <a:pt x="37" y="103"/>
                  <a:pt x="41" y="102"/>
                </a:cubicBezTo>
                <a:cubicBezTo>
                  <a:pt x="48" y="100"/>
                  <a:pt x="56" y="98"/>
                  <a:pt x="60" y="97"/>
                </a:cubicBezTo>
                <a:cubicBezTo>
                  <a:pt x="63" y="96"/>
                  <a:pt x="64" y="95"/>
                  <a:pt x="65" y="93"/>
                </a:cubicBezTo>
                <a:cubicBezTo>
                  <a:pt x="70" y="90"/>
                  <a:pt x="75" y="84"/>
                  <a:pt x="75" y="84"/>
                </a:cubicBezTo>
                <a:lnTo>
                  <a:pt x="76" y="83"/>
                </a:lnTo>
                <a:lnTo>
                  <a:pt x="79" y="75"/>
                </a:lnTo>
                <a:lnTo>
                  <a:pt x="93" y="72"/>
                </a:lnTo>
                <a:lnTo>
                  <a:pt x="92" y="66"/>
                </a:lnTo>
                <a:lnTo>
                  <a:pt x="92" y="72"/>
                </a:lnTo>
                <a:cubicBezTo>
                  <a:pt x="92" y="72"/>
                  <a:pt x="97" y="72"/>
                  <a:pt x="102" y="72"/>
                </a:cubicBezTo>
                <a:cubicBezTo>
                  <a:pt x="105" y="72"/>
                  <a:pt x="107" y="72"/>
                  <a:pt x="109" y="72"/>
                </a:cubicBezTo>
                <a:cubicBezTo>
                  <a:pt x="111" y="72"/>
                  <a:pt x="112" y="71"/>
                  <a:pt x="114" y="71"/>
                </a:cubicBezTo>
                <a:cubicBezTo>
                  <a:pt x="121" y="68"/>
                  <a:pt x="131" y="65"/>
                  <a:pt x="131" y="65"/>
                </a:cubicBezTo>
                <a:lnTo>
                  <a:pt x="131" y="65"/>
                </a:lnTo>
                <a:lnTo>
                  <a:pt x="151" y="55"/>
                </a:lnTo>
                <a:lnTo>
                  <a:pt x="148" y="50"/>
                </a:lnTo>
                <a:lnTo>
                  <a:pt x="149" y="56"/>
                </a:lnTo>
                <a:cubicBezTo>
                  <a:pt x="149" y="56"/>
                  <a:pt x="152" y="55"/>
                  <a:pt x="155" y="55"/>
                </a:cubicBezTo>
                <a:cubicBezTo>
                  <a:pt x="157" y="54"/>
                  <a:pt x="161" y="54"/>
                  <a:pt x="163" y="54"/>
                </a:cubicBezTo>
                <a:lnTo>
                  <a:pt x="164" y="54"/>
                </a:lnTo>
                <a:lnTo>
                  <a:pt x="164" y="54"/>
                </a:lnTo>
                <a:lnTo>
                  <a:pt x="165" y="52"/>
                </a:lnTo>
                <a:lnTo>
                  <a:pt x="164" y="54"/>
                </a:lnTo>
                <a:lnTo>
                  <a:pt x="164" y="54"/>
                </a:lnTo>
                <a:lnTo>
                  <a:pt x="165" y="52"/>
                </a:lnTo>
                <a:lnTo>
                  <a:pt x="164" y="54"/>
                </a:lnTo>
                <a:lnTo>
                  <a:pt x="165" y="51"/>
                </a:lnTo>
                <a:lnTo>
                  <a:pt x="162" y="53"/>
                </a:lnTo>
                <a:lnTo>
                  <a:pt x="164" y="54"/>
                </a:lnTo>
                <a:lnTo>
                  <a:pt x="165" y="51"/>
                </a:lnTo>
                <a:lnTo>
                  <a:pt x="162" y="53"/>
                </a:lnTo>
                <a:lnTo>
                  <a:pt x="162" y="53"/>
                </a:lnTo>
                <a:cubicBezTo>
                  <a:pt x="163" y="53"/>
                  <a:pt x="164" y="57"/>
                  <a:pt x="164" y="60"/>
                </a:cubicBezTo>
                <a:lnTo>
                  <a:pt x="164" y="63"/>
                </a:lnTo>
                <a:lnTo>
                  <a:pt x="164" y="65"/>
                </a:lnTo>
                <a:lnTo>
                  <a:pt x="171" y="64"/>
                </a:lnTo>
                <a:lnTo>
                  <a:pt x="164" y="64"/>
                </a:lnTo>
                <a:lnTo>
                  <a:pt x="164" y="65"/>
                </a:lnTo>
                <a:cubicBezTo>
                  <a:pt x="164" y="67"/>
                  <a:pt x="165" y="70"/>
                  <a:pt x="167" y="74"/>
                </a:cubicBezTo>
                <a:cubicBezTo>
                  <a:pt x="169" y="78"/>
                  <a:pt x="173" y="81"/>
                  <a:pt x="179" y="82"/>
                </a:cubicBezTo>
                <a:cubicBezTo>
                  <a:pt x="186" y="84"/>
                  <a:pt x="197" y="84"/>
                  <a:pt x="207" y="84"/>
                </a:cubicBezTo>
                <a:cubicBezTo>
                  <a:pt x="218" y="85"/>
                  <a:pt x="227" y="85"/>
                  <a:pt x="227" y="85"/>
                </a:cubicBezTo>
                <a:lnTo>
                  <a:pt x="228" y="85"/>
                </a:lnTo>
                <a:lnTo>
                  <a:pt x="246" y="79"/>
                </a:lnTo>
                <a:lnTo>
                  <a:pt x="279" y="88"/>
                </a:lnTo>
                <a:lnTo>
                  <a:pt x="289" y="99"/>
                </a:lnTo>
                <a:lnTo>
                  <a:pt x="290" y="100"/>
                </a:lnTo>
                <a:lnTo>
                  <a:pt x="309" y="116"/>
                </a:lnTo>
                <a:lnTo>
                  <a:pt x="342" y="121"/>
                </a:lnTo>
                <a:lnTo>
                  <a:pt x="342" y="121"/>
                </a:lnTo>
                <a:lnTo>
                  <a:pt x="352" y="123"/>
                </a:lnTo>
                <a:lnTo>
                  <a:pt x="353" y="134"/>
                </a:lnTo>
                <a:lnTo>
                  <a:pt x="353" y="135"/>
                </a:lnTo>
                <a:lnTo>
                  <a:pt x="358" y="151"/>
                </a:lnTo>
                <a:lnTo>
                  <a:pt x="359" y="154"/>
                </a:lnTo>
                <a:lnTo>
                  <a:pt x="386" y="161"/>
                </a:lnTo>
                <a:lnTo>
                  <a:pt x="436" y="161"/>
                </a:lnTo>
                <a:lnTo>
                  <a:pt x="438" y="161"/>
                </a:lnTo>
                <a:lnTo>
                  <a:pt x="442" y="172"/>
                </a:lnTo>
                <a:lnTo>
                  <a:pt x="440" y="173"/>
                </a:lnTo>
                <a:lnTo>
                  <a:pt x="440" y="173"/>
                </a:lnTo>
                <a:lnTo>
                  <a:pt x="421" y="186"/>
                </a:lnTo>
                <a:lnTo>
                  <a:pt x="425" y="191"/>
                </a:lnTo>
                <a:lnTo>
                  <a:pt x="429" y="187"/>
                </a:lnTo>
                <a:cubicBezTo>
                  <a:pt x="428" y="186"/>
                  <a:pt x="426" y="185"/>
                  <a:pt x="424" y="185"/>
                </a:cubicBezTo>
                <a:cubicBezTo>
                  <a:pt x="422" y="185"/>
                  <a:pt x="420" y="186"/>
                  <a:pt x="418" y="187"/>
                </a:cubicBezTo>
                <a:cubicBezTo>
                  <a:pt x="416" y="188"/>
                  <a:pt x="415" y="190"/>
                  <a:pt x="413" y="193"/>
                </a:cubicBezTo>
                <a:cubicBezTo>
                  <a:pt x="407" y="201"/>
                  <a:pt x="407" y="209"/>
                  <a:pt x="407" y="209"/>
                </a:cubicBezTo>
                <a:lnTo>
                  <a:pt x="407" y="213"/>
                </a:lnTo>
                <a:lnTo>
                  <a:pt x="433" y="226"/>
                </a:lnTo>
                <a:lnTo>
                  <a:pt x="456" y="216"/>
                </a:lnTo>
                <a:lnTo>
                  <a:pt x="457" y="215"/>
                </a:lnTo>
                <a:lnTo>
                  <a:pt x="458" y="214"/>
                </a:lnTo>
                <a:cubicBezTo>
                  <a:pt x="460" y="213"/>
                  <a:pt x="463" y="212"/>
                  <a:pt x="466" y="211"/>
                </a:cubicBezTo>
                <a:cubicBezTo>
                  <a:pt x="470" y="210"/>
                  <a:pt x="473" y="209"/>
                  <a:pt x="474" y="209"/>
                </a:cubicBezTo>
                <a:cubicBezTo>
                  <a:pt x="481" y="209"/>
                  <a:pt x="494" y="211"/>
                  <a:pt x="508" y="213"/>
                </a:cubicBezTo>
                <a:cubicBezTo>
                  <a:pt x="524" y="216"/>
                  <a:pt x="541" y="218"/>
                  <a:pt x="555" y="219"/>
                </a:cubicBezTo>
                <a:cubicBezTo>
                  <a:pt x="563" y="219"/>
                  <a:pt x="571" y="221"/>
                  <a:pt x="578" y="221"/>
                </a:cubicBezTo>
                <a:cubicBezTo>
                  <a:pt x="583" y="221"/>
                  <a:pt x="588" y="221"/>
                  <a:pt x="591" y="217"/>
                </a:cubicBezTo>
                <a:cubicBezTo>
                  <a:pt x="597" y="212"/>
                  <a:pt x="601" y="208"/>
                  <a:pt x="608" y="204"/>
                </a:cubicBezTo>
                <a:cubicBezTo>
                  <a:pt x="617" y="200"/>
                  <a:pt x="625" y="194"/>
                  <a:pt x="625" y="194"/>
                </a:cubicBezTo>
                <a:lnTo>
                  <a:pt x="629" y="192"/>
                </a:lnTo>
                <a:lnTo>
                  <a:pt x="626" y="175"/>
                </a:lnTo>
                <a:lnTo>
                  <a:pt x="626" y="171"/>
                </a:lnTo>
                <a:lnTo>
                  <a:pt x="590" y="158"/>
                </a:lnTo>
                <a:lnTo>
                  <a:pt x="553" y="151"/>
                </a:lnTo>
                <a:lnTo>
                  <a:pt x="552" y="157"/>
                </a:lnTo>
                <a:lnTo>
                  <a:pt x="558" y="156"/>
                </a:lnTo>
                <a:cubicBezTo>
                  <a:pt x="558" y="156"/>
                  <a:pt x="558" y="154"/>
                  <a:pt x="557" y="152"/>
                </a:cubicBezTo>
                <a:cubicBezTo>
                  <a:pt x="557" y="149"/>
                  <a:pt x="557" y="146"/>
                  <a:pt x="557" y="146"/>
                </a:cubicBezTo>
                <a:cubicBezTo>
                  <a:pt x="557" y="142"/>
                  <a:pt x="556" y="132"/>
                  <a:pt x="556" y="132"/>
                </a:cubicBezTo>
                <a:lnTo>
                  <a:pt x="556" y="128"/>
                </a:lnTo>
                <a:lnTo>
                  <a:pt x="525" y="116"/>
                </a:lnTo>
                <a:lnTo>
                  <a:pt x="486" y="111"/>
                </a:lnTo>
                <a:lnTo>
                  <a:pt x="458" y="96"/>
                </a:lnTo>
                <a:lnTo>
                  <a:pt x="423" y="69"/>
                </a:lnTo>
                <a:lnTo>
                  <a:pt x="423" y="68"/>
                </a:lnTo>
                <a:cubicBezTo>
                  <a:pt x="423" y="68"/>
                  <a:pt x="418" y="65"/>
                  <a:pt x="412" y="61"/>
                </a:cubicBezTo>
                <a:cubicBezTo>
                  <a:pt x="409" y="59"/>
                  <a:pt x="406" y="57"/>
                  <a:pt x="403" y="55"/>
                </a:cubicBezTo>
                <a:cubicBezTo>
                  <a:pt x="400" y="54"/>
                  <a:pt x="398" y="53"/>
                  <a:pt x="395" y="52"/>
                </a:cubicBezTo>
                <a:cubicBezTo>
                  <a:pt x="392" y="51"/>
                  <a:pt x="389" y="51"/>
                  <a:pt x="386" y="51"/>
                </a:cubicBezTo>
                <a:cubicBezTo>
                  <a:pt x="380" y="51"/>
                  <a:pt x="374" y="52"/>
                  <a:pt x="374" y="52"/>
                </a:cubicBezTo>
                <a:lnTo>
                  <a:pt x="374" y="58"/>
                </a:lnTo>
                <a:lnTo>
                  <a:pt x="375" y="52"/>
                </a:lnTo>
                <a:cubicBezTo>
                  <a:pt x="375" y="52"/>
                  <a:pt x="369" y="51"/>
                  <a:pt x="362" y="50"/>
                </a:cubicBezTo>
                <a:cubicBezTo>
                  <a:pt x="359" y="50"/>
                  <a:pt x="355" y="49"/>
                  <a:pt x="352" y="48"/>
                </a:cubicBezTo>
                <a:cubicBezTo>
                  <a:pt x="350" y="48"/>
                  <a:pt x="347" y="47"/>
                  <a:pt x="347" y="47"/>
                </a:cubicBezTo>
                <a:cubicBezTo>
                  <a:pt x="344" y="46"/>
                  <a:pt x="337" y="43"/>
                  <a:pt x="329" y="39"/>
                </a:cubicBezTo>
                <a:cubicBezTo>
                  <a:pt x="321" y="36"/>
                  <a:pt x="313" y="33"/>
                  <a:pt x="310" y="31"/>
                </a:cubicBezTo>
                <a:cubicBezTo>
                  <a:pt x="306" y="28"/>
                  <a:pt x="298" y="25"/>
                  <a:pt x="291" y="22"/>
                </a:cubicBezTo>
                <a:cubicBezTo>
                  <a:pt x="283" y="19"/>
                  <a:pt x="275" y="16"/>
                  <a:pt x="269" y="16"/>
                </a:cubicBezTo>
                <a:cubicBezTo>
                  <a:pt x="259" y="15"/>
                  <a:pt x="227" y="11"/>
                  <a:pt x="227" y="11"/>
                </a:cubicBezTo>
                <a:lnTo>
                  <a:pt x="227" y="18"/>
                </a:lnTo>
                <a:lnTo>
                  <a:pt x="229" y="12"/>
                </a:lnTo>
                <a:lnTo>
                  <a:pt x="207" y="5"/>
                </a:lnTo>
                <a:lnTo>
                  <a:pt x="161" y="0"/>
                </a:lnTo>
                <a:lnTo>
                  <a:pt x="115" y="10"/>
                </a:lnTo>
                <a:lnTo>
                  <a:pt x="78" y="15"/>
                </a:lnTo>
                <a:lnTo>
                  <a:pt x="57" y="34"/>
                </a:lnTo>
                <a:lnTo>
                  <a:pt x="42" y="50"/>
                </a:lnTo>
                <a:lnTo>
                  <a:pt x="41" y="66"/>
                </a:lnTo>
                <a:lnTo>
                  <a:pt x="41" y="66"/>
                </a:lnTo>
                <a:lnTo>
                  <a:pt x="41" y="66"/>
                </a:lnTo>
                <a:lnTo>
                  <a:pt x="46" y="66"/>
                </a:lnTo>
                <a:lnTo>
                  <a:pt x="42" y="63"/>
                </a:lnTo>
                <a:cubicBezTo>
                  <a:pt x="42" y="63"/>
                  <a:pt x="41" y="64"/>
                  <a:pt x="41" y="66"/>
                </a:cubicBezTo>
                <a:lnTo>
                  <a:pt x="46" y="66"/>
                </a:lnTo>
                <a:lnTo>
                  <a:pt x="42" y="63"/>
                </a:lnTo>
                <a:lnTo>
                  <a:pt x="43" y="64"/>
                </a:lnTo>
                <a:lnTo>
                  <a:pt x="42" y="63"/>
                </a:lnTo>
                <a:lnTo>
                  <a:pt x="42" y="63"/>
                </a:lnTo>
                <a:lnTo>
                  <a:pt x="43" y="64"/>
                </a:lnTo>
                <a:lnTo>
                  <a:pt x="42" y="63"/>
                </a:lnTo>
                <a:cubicBezTo>
                  <a:pt x="42" y="63"/>
                  <a:pt x="40" y="64"/>
                  <a:pt x="38" y="65"/>
                </a:cubicBezTo>
                <a:cubicBezTo>
                  <a:pt x="36" y="66"/>
                  <a:pt x="34" y="67"/>
                  <a:pt x="33" y="68"/>
                </a:cubicBezTo>
                <a:cubicBezTo>
                  <a:pt x="32" y="68"/>
                  <a:pt x="25" y="69"/>
                  <a:pt x="20" y="70"/>
                </a:cubicBezTo>
                <a:cubicBezTo>
                  <a:pt x="14" y="71"/>
                  <a:pt x="9" y="71"/>
                  <a:pt x="9" y="71"/>
                </a:cubicBezTo>
                <a:lnTo>
                  <a:pt x="7" y="72"/>
                </a:lnTo>
                <a:lnTo>
                  <a:pt x="5" y="74"/>
                </a:lnTo>
                <a:cubicBezTo>
                  <a:pt x="5" y="74"/>
                  <a:pt x="4" y="76"/>
                  <a:pt x="3" y="78"/>
                </a:cubicBezTo>
                <a:cubicBezTo>
                  <a:pt x="1" y="80"/>
                  <a:pt x="0" y="83"/>
                  <a:pt x="0" y="87"/>
                </a:cubicBezTo>
                <a:cubicBezTo>
                  <a:pt x="0" y="89"/>
                  <a:pt x="0" y="90"/>
                  <a:pt x="1" y="92"/>
                </a:cubicBezTo>
                <a:cubicBezTo>
                  <a:pt x="2" y="94"/>
                  <a:pt x="3" y="95"/>
                  <a:pt x="5" y="96"/>
                </a:cubicBezTo>
                <a:lnTo>
                  <a:pt x="5" y="96"/>
                </a:lnTo>
                <a:lnTo>
                  <a:pt x="5" y="96"/>
                </a:lnTo>
                <a:lnTo>
                  <a:pt x="8" y="91"/>
                </a:lnTo>
                <a:lnTo>
                  <a:pt x="11" y="85"/>
                </a:lnTo>
                <a:lnTo>
                  <a:pt x="10" y="88"/>
                </a:lnTo>
                <a:lnTo>
                  <a:pt x="12" y="86"/>
                </a:lnTo>
                <a:lnTo>
                  <a:pt x="11" y="85"/>
                </a:lnTo>
                <a:lnTo>
                  <a:pt x="10" y="88"/>
                </a:lnTo>
                <a:lnTo>
                  <a:pt x="12" y="86"/>
                </a:lnTo>
                <a:lnTo>
                  <a:pt x="10" y="87"/>
                </a:lnTo>
                <a:lnTo>
                  <a:pt x="12" y="87"/>
                </a:lnTo>
                <a:lnTo>
                  <a:pt x="12" y="86"/>
                </a:lnTo>
                <a:lnTo>
                  <a:pt x="10" y="87"/>
                </a:lnTo>
                <a:lnTo>
                  <a:pt x="12" y="87"/>
                </a:lnTo>
                <a:lnTo>
                  <a:pt x="14" y="84"/>
                </a:lnTo>
                <a:lnTo>
                  <a:pt x="15" y="82"/>
                </a:lnTo>
                <a:lnTo>
                  <a:pt x="15" y="81"/>
                </a:lnTo>
                <a:lnTo>
                  <a:pt x="15" y="81"/>
                </a:lnTo>
                <a:lnTo>
                  <a:pt x="10" y="78"/>
                </a:lnTo>
                <a:lnTo>
                  <a:pt x="11" y="84"/>
                </a:lnTo>
                <a:cubicBezTo>
                  <a:pt x="11" y="84"/>
                  <a:pt x="31" y="81"/>
                  <a:pt x="36" y="80"/>
                </a:cubicBezTo>
                <a:cubicBezTo>
                  <a:pt x="40" y="79"/>
                  <a:pt x="43" y="77"/>
                  <a:pt x="46" y="76"/>
                </a:cubicBezTo>
                <a:lnTo>
                  <a:pt x="50" y="73"/>
                </a:lnTo>
                <a:lnTo>
                  <a:pt x="52" y="71"/>
                </a:lnTo>
                <a:cubicBezTo>
                  <a:pt x="52" y="70"/>
                  <a:pt x="53" y="69"/>
                  <a:pt x="54" y="66"/>
                </a:cubicBezTo>
                <a:lnTo>
                  <a:pt x="47" y="66"/>
                </a:lnTo>
                <a:lnTo>
                  <a:pt x="54" y="67"/>
                </a:lnTo>
                <a:lnTo>
                  <a:pt x="54" y="55"/>
                </a:lnTo>
                <a:lnTo>
                  <a:pt x="66" y="43"/>
                </a:lnTo>
                <a:lnTo>
                  <a:pt x="83" y="27"/>
                </a:lnTo>
                <a:lnTo>
                  <a:pt x="118" y="23"/>
                </a:lnTo>
                <a:lnTo>
                  <a:pt x="161" y="13"/>
                </a:lnTo>
                <a:lnTo>
                  <a:pt x="204" y="17"/>
                </a:lnTo>
                <a:lnTo>
                  <a:pt x="225" y="24"/>
                </a:lnTo>
                <a:lnTo>
                  <a:pt x="226" y="24"/>
                </a:lnTo>
                <a:cubicBezTo>
                  <a:pt x="226" y="24"/>
                  <a:pt x="257" y="27"/>
                  <a:pt x="268" y="28"/>
                </a:cubicBezTo>
                <a:cubicBezTo>
                  <a:pt x="272" y="29"/>
                  <a:pt x="279" y="31"/>
                  <a:pt x="286" y="34"/>
                </a:cubicBezTo>
                <a:cubicBezTo>
                  <a:pt x="293" y="36"/>
                  <a:pt x="300" y="40"/>
                  <a:pt x="303" y="42"/>
                </a:cubicBezTo>
                <a:cubicBezTo>
                  <a:pt x="308" y="44"/>
                  <a:pt x="316" y="48"/>
                  <a:pt x="324" y="51"/>
                </a:cubicBezTo>
                <a:cubicBezTo>
                  <a:pt x="332" y="54"/>
                  <a:pt x="340" y="57"/>
                  <a:pt x="342" y="58"/>
                </a:cubicBezTo>
                <a:cubicBezTo>
                  <a:pt x="344" y="59"/>
                  <a:pt x="347" y="60"/>
                  <a:pt x="350" y="61"/>
                </a:cubicBezTo>
                <a:cubicBezTo>
                  <a:pt x="359" y="63"/>
                  <a:pt x="373" y="64"/>
                  <a:pt x="373" y="64"/>
                </a:cubicBezTo>
                <a:lnTo>
                  <a:pt x="374" y="64"/>
                </a:lnTo>
                <a:lnTo>
                  <a:pt x="374" y="64"/>
                </a:lnTo>
                <a:cubicBezTo>
                  <a:pt x="375" y="64"/>
                  <a:pt x="381" y="64"/>
                  <a:pt x="386" y="64"/>
                </a:cubicBezTo>
                <a:cubicBezTo>
                  <a:pt x="389" y="64"/>
                  <a:pt x="391" y="64"/>
                  <a:pt x="392" y="64"/>
                </a:cubicBezTo>
                <a:lnTo>
                  <a:pt x="392" y="63"/>
                </a:lnTo>
                <a:lnTo>
                  <a:pt x="392" y="64"/>
                </a:lnTo>
                <a:lnTo>
                  <a:pt x="392" y="64"/>
                </a:lnTo>
                <a:lnTo>
                  <a:pt x="392" y="63"/>
                </a:lnTo>
                <a:lnTo>
                  <a:pt x="392" y="64"/>
                </a:lnTo>
                <a:cubicBezTo>
                  <a:pt x="393" y="64"/>
                  <a:pt x="395" y="65"/>
                  <a:pt x="397" y="67"/>
                </a:cubicBezTo>
                <a:cubicBezTo>
                  <a:pt x="401" y="69"/>
                  <a:pt x="406" y="72"/>
                  <a:pt x="410" y="74"/>
                </a:cubicBezTo>
                <a:cubicBezTo>
                  <a:pt x="413" y="77"/>
                  <a:pt x="416" y="79"/>
                  <a:pt x="416" y="79"/>
                </a:cubicBezTo>
                <a:lnTo>
                  <a:pt x="420" y="74"/>
                </a:lnTo>
                <a:lnTo>
                  <a:pt x="416" y="79"/>
                </a:lnTo>
                <a:lnTo>
                  <a:pt x="451" y="106"/>
                </a:lnTo>
                <a:lnTo>
                  <a:pt x="482" y="124"/>
                </a:lnTo>
                <a:lnTo>
                  <a:pt x="522" y="128"/>
                </a:lnTo>
                <a:lnTo>
                  <a:pt x="548" y="138"/>
                </a:lnTo>
                <a:lnTo>
                  <a:pt x="550" y="133"/>
                </a:lnTo>
                <a:lnTo>
                  <a:pt x="544" y="133"/>
                </a:lnTo>
                <a:cubicBezTo>
                  <a:pt x="544" y="133"/>
                  <a:pt x="544" y="135"/>
                  <a:pt x="544" y="138"/>
                </a:cubicBezTo>
                <a:cubicBezTo>
                  <a:pt x="544" y="141"/>
                  <a:pt x="544" y="145"/>
                  <a:pt x="544" y="146"/>
                </a:cubicBezTo>
                <a:cubicBezTo>
                  <a:pt x="544" y="148"/>
                  <a:pt x="545" y="151"/>
                  <a:pt x="545" y="153"/>
                </a:cubicBezTo>
                <a:cubicBezTo>
                  <a:pt x="545" y="156"/>
                  <a:pt x="546" y="158"/>
                  <a:pt x="546" y="158"/>
                </a:cubicBezTo>
                <a:lnTo>
                  <a:pt x="546" y="162"/>
                </a:lnTo>
                <a:lnTo>
                  <a:pt x="587" y="170"/>
                </a:lnTo>
                <a:lnTo>
                  <a:pt x="615" y="180"/>
                </a:lnTo>
                <a:lnTo>
                  <a:pt x="616" y="190"/>
                </a:lnTo>
                <a:lnTo>
                  <a:pt x="622" y="189"/>
                </a:lnTo>
                <a:lnTo>
                  <a:pt x="619" y="184"/>
                </a:lnTo>
                <a:cubicBezTo>
                  <a:pt x="619" y="184"/>
                  <a:pt x="617" y="185"/>
                  <a:pt x="614" y="187"/>
                </a:cubicBezTo>
                <a:cubicBezTo>
                  <a:pt x="610" y="189"/>
                  <a:pt x="606" y="191"/>
                  <a:pt x="602" y="193"/>
                </a:cubicBezTo>
                <a:cubicBezTo>
                  <a:pt x="594" y="198"/>
                  <a:pt x="589" y="202"/>
                  <a:pt x="583" y="208"/>
                </a:cubicBezTo>
                <a:cubicBezTo>
                  <a:pt x="583" y="208"/>
                  <a:pt x="581" y="209"/>
                  <a:pt x="578" y="209"/>
                </a:cubicBezTo>
                <a:cubicBezTo>
                  <a:pt x="573" y="209"/>
                  <a:pt x="565" y="207"/>
                  <a:pt x="556" y="206"/>
                </a:cubicBezTo>
                <a:cubicBezTo>
                  <a:pt x="542" y="205"/>
                  <a:pt x="525" y="203"/>
                  <a:pt x="510" y="201"/>
                </a:cubicBezTo>
                <a:cubicBezTo>
                  <a:pt x="495" y="198"/>
                  <a:pt x="482" y="196"/>
                  <a:pt x="474" y="196"/>
                </a:cubicBezTo>
                <a:cubicBezTo>
                  <a:pt x="468" y="196"/>
                  <a:pt x="463" y="199"/>
                  <a:pt x="458" y="201"/>
                </a:cubicBezTo>
                <a:cubicBezTo>
                  <a:pt x="454" y="203"/>
                  <a:pt x="451" y="204"/>
                  <a:pt x="450" y="204"/>
                </a:cubicBezTo>
                <a:lnTo>
                  <a:pt x="453" y="210"/>
                </a:lnTo>
                <a:lnTo>
                  <a:pt x="451" y="204"/>
                </a:lnTo>
                <a:lnTo>
                  <a:pt x="433" y="212"/>
                </a:lnTo>
                <a:lnTo>
                  <a:pt x="416" y="204"/>
                </a:lnTo>
                <a:lnTo>
                  <a:pt x="413" y="209"/>
                </a:lnTo>
                <a:lnTo>
                  <a:pt x="420" y="209"/>
                </a:lnTo>
                <a:lnTo>
                  <a:pt x="419" y="209"/>
                </a:lnTo>
                <a:lnTo>
                  <a:pt x="420" y="209"/>
                </a:lnTo>
                <a:lnTo>
                  <a:pt x="420" y="209"/>
                </a:lnTo>
                <a:lnTo>
                  <a:pt x="419" y="209"/>
                </a:lnTo>
                <a:lnTo>
                  <a:pt x="420" y="209"/>
                </a:lnTo>
                <a:cubicBezTo>
                  <a:pt x="420" y="209"/>
                  <a:pt x="420" y="204"/>
                  <a:pt x="423" y="200"/>
                </a:cubicBezTo>
                <a:cubicBezTo>
                  <a:pt x="424" y="198"/>
                  <a:pt x="425" y="197"/>
                  <a:pt x="425" y="197"/>
                </a:cubicBezTo>
                <a:lnTo>
                  <a:pt x="425" y="197"/>
                </a:lnTo>
                <a:lnTo>
                  <a:pt x="424" y="194"/>
                </a:lnTo>
                <a:lnTo>
                  <a:pt x="424" y="197"/>
                </a:lnTo>
                <a:lnTo>
                  <a:pt x="425" y="197"/>
                </a:lnTo>
                <a:lnTo>
                  <a:pt x="424" y="194"/>
                </a:lnTo>
                <a:lnTo>
                  <a:pt x="424" y="197"/>
                </a:lnTo>
                <a:lnTo>
                  <a:pt x="424" y="193"/>
                </a:lnTo>
                <a:lnTo>
                  <a:pt x="421" y="196"/>
                </a:lnTo>
                <a:lnTo>
                  <a:pt x="424" y="197"/>
                </a:lnTo>
                <a:lnTo>
                  <a:pt x="424" y="193"/>
                </a:lnTo>
                <a:lnTo>
                  <a:pt x="421" y="196"/>
                </a:lnTo>
                <a:lnTo>
                  <a:pt x="425" y="199"/>
                </a:lnTo>
                <a:lnTo>
                  <a:pt x="447" y="183"/>
                </a:lnTo>
                <a:lnTo>
                  <a:pt x="453" y="179"/>
                </a:lnTo>
                <a:lnTo>
                  <a:pt x="457" y="176"/>
                </a:lnTo>
                <a:lnTo>
                  <a:pt x="448" y="151"/>
                </a:lnTo>
                <a:lnTo>
                  <a:pt x="440" y="149"/>
                </a:lnTo>
                <a:lnTo>
                  <a:pt x="438" y="148"/>
                </a:lnTo>
                <a:lnTo>
                  <a:pt x="388" y="149"/>
                </a:lnTo>
                <a:lnTo>
                  <a:pt x="369" y="144"/>
                </a:lnTo>
                <a:lnTo>
                  <a:pt x="365" y="132"/>
                </a:lnTo>
                <a:lnTo>
                  <a:pt x="364" y="117"/>
                </a:lnTo>
                <a:lnTo>
                  <a:pt x="364" y="112"/>
                </a:lnTo>
                <a:lnTo>
                  <a:pt x="344" y="109"/>
                </a:lnTo>
                <a:lnTo>
                  <a:pt x="315" y="104"/>
                </a:lnTo>
                <a:lnTo>
                  <a:pt x="298" y="91"/>
                </a:lnTo>
                <a:lnTo>
                  <a:pt x="286" y="77"/>
                </a:lnTo>
                <a:lnTo>
                  <a:pt x="246" y="66"/>
                </a:lnTo>
                <a:lnTo>
                  <a:pt x="225" y="73"/>
                </a:lnTo>
                <a:lnTo>
                  <a:pt x="227" y="78"/>
                </a:lnTo>
                <a:lnTo>
                  <a:pt x="227" y="72"/>
                </a:lnTo>
                <a:cubicBezTo>
                  <a:pt x="227" y="72"/>
                  <a:pt x="218" y="72"/>
                  <a:pt x="208" y="72"/>
                </a:cubicBezTo>
                <a:cubicBezTo>
                  <a:pt x="198" y="72"/>
                  <a:pt x="186" y="71"/>
                  <a:pt x="182" y="70"/>
                </a:cubicBezTo>
                <a:cubicBezTo>
                  <a:pt x="179" y="69"/>
                  <a:pt x="178" y="68"/>
                  <a:pt x="178" y="67"/>
                </a:cubicBezTo>
                <a:lnTo>
                  <a:pt x="177" y="65"/>
                </a:lnTo>
                <a:lnTo>
                  <a:pt x="177" y="65"/>
                </a:lnTo>
                <a:lnTo>
                  <a:pt x="177" y="65"/>
                </a:lnTo>
                <a:lnTo>
                  <a:pt x="177" y="65"/>
                </a:lnTo>
                <a:lnTo>
                  <a:pt x="177" y="65"/>
                </a:lnTo>
                <a:lnTo>
                  <a:pt x="177" y="65"/>
                </a:lnTo>
                <a:lnTo>
                  <a:pt x="177" y="65"/>
                </a:lnTo>
                <a:lnTo>
                  <a:pt x="177" y="64"/>
                </a:lnTo>
                <a:cubicBezTo>
                  <a:pt x="177" y="64"/>
                  <a:pt x="177" y="60"/>
                  <a:pt x="176" y="56"/>
                </a:cubicBezTo>
                <a:cubicBezTo>
                  <a:pt x="176" y="53"/>
                  <a:pt x="175" y="51"/>
                  <a:pt x="174" y="49"/>
                </a:cubicBezTo>
                <a:lnTo>
                  <a:pt x="173" y="45"/>
                </a:lnTo>
                <a:cubicBezTo>
                  <a:pt x="172" y="44"/>
                  <a:pt x="170" y="43"/>
                  <a:pt x="168" y="42"/>
                </a:cubicBezTo>
                <a:cubicBezTo>
                  <a:pt x="166" y="41"/>
                  <a:pt x="165" y="41"/>
                  <a:pt x="163" y="41"/>
                </a:cubicBezTo>
                <a:cubicBezTo>
                  <a:pt x="156" y="41"/>
                  <a:pt x="147" y="44"/>
                  <a:pt x="146" y="44"/>
                </a:cubicBezTo>
                <a:lnTo>
                  <a:pt x="146" y="44"/>
                </a:lnTo>
                <a:lnTo>
                  <a:pt x="126" y="53"/>
                </a:lnTo>
                <a:lnTo>
                  <a:pt x="128" y="59"/>
                </a:lnTo>
                <a:lnTo>
                  <a:pt x="126" y="53"/>
                </a:lnTo>
                <a:cubicBezTo>
                  <a:pt x="126" y="53"/>
                  <a:pt x="122" y="55"/>
                  <a:pt x="117" y="56"/>
                </a:cubicBezTo>
                <a:cubicBezTo>
                  <a:pt x="115" y="57"/>
                  <a:pt x="113" y="58"/>
                  <a:pt x="111" y="59"/>
                </a:cubicBezTo>
                <a:lnTo>
                  <a:pt x="108" y="59"/>
                </a:lnTo>
                <a:lnTo>
                  <a:pt x="107" y="60"/>
                </a:lnTo>
                <a:lnTo>
                  <a:pt x="107" y="60"/>
                </a:lnTo>
                <a:cubicBezTo>
                  <a:pt x="107" y="60"/>
                  <a:pt x="104" y="60"/>
                  <a:pt x="102" y="60"/>
                </a:cubicBezTo>
                <a:cubicBezTo>
                  <a:pt x="98" y="60"/>
                  <a:pt x="92" y="60"/>
                  <a:pt x="92" y="60"/>
                </a:cubicBezTo>
                <a:lnTo>
                  <a:pt x="91" y="60"/>
                </a:lnTo>
                <a:lnTo>
                  <a:pt x="70" y="64"/>
                </a:lnTo>
                <a:lnTo>
                  <a:pt x="64" y="78"/>
                </a:lnTo>
                <a:lnTo>
                  <a:pt x="70" y="80"/>
                </a:lnTo>
                <a:lnTo>
                  <a:pt x="65" y="76"/>
                </a:lnTo>
                <a:lnTo>
                  <a:pt x="64" y="77"/>
                </a:lnTo>
                <a:cubicBezTo>
                  <a:pt x="63" y="79"/>
                  <a:pt x="61" y="81"/>
                  <a:pt x="59" y="82"/>
                </a:cubicBezTo>
                <a:lnTo>
                  <a:pt x="57" y="84"/>
                </a:lnTo>
                <a:lnTo>
                  <a:pt x="56" y="85"/>
                </a:lnTo>
                <a:lnTo>
                  <a:pt x="56" y="85"/>
                </a:lnTo>
                <a:lnTo>
                  <a:pt x="57" y="87"/>
                </a:lnTo>
                <a:lnTo>
                  <a:pt x="56" y="85"/>
                </a:lnTo>
                <a:lnTo>
                  <a:pt x="56" y="85"/>
                </a:lnTo>
                <a:lnTo>
                  <a:pt x="57" y="87"/>
                </a:lnTo>
                <a:lnTo>
                  <a:pt x="56" y="85"/>
                </a:lnTo>
                <a:cubicBezTo>
                  <a:pt x="53" y="86"/>
                  <a:pt x="45" y="88"/>
                  <a:pt x="37" y="90"/>
                </a:cubicBezTo>
                <a:cubicBezTo>
                  <a:pt x="35" y="91"/>
                  <a:pt x="33" y="91"/>
                  <a:pt x="31" y="91"/>
                </a:cubicBezTo>
                <a:cubicBezTo>
                  <a:pt x="28" y="91"/>
                  <a:pt x="26" y="91"/>
                  <a:pt x="24" y="90"/>
                </a:cubicBezTo>
                <a:lnTo>
                  <a:pt x="22" y="90"/>
                </a:lnTo>
                <a:lnTo>
                  <a:pt x="21" y="90"/>
                </a:lnTo>
                <a:lnTo>
                  <a:pt x="20" y="96"/>
                </a:lnTo>
                <a:lnTo>
                  <a:pt x="22" y="90"/>
                </a:lnTo>
                <a:lnTo>
                  <a:pt x="10" y="85"/>
                </a:lnTo>
                <a:lnTo>
                  <a:pt x="8" y="91"/>
                </a:lnTo>
                <a:lnTo>
                  <a:pt x="11" y="85"/>
                </a:lnTo>
                <a:lnTo>
                  <a:pt x="8" y="9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Freeform 210">
            <a:extLst>
              <a:ext uri="{FF2B5EF4-FFF2-40B4-BE49-F238E27FC236}">
                <a16:creationId xmlns:a16="http://schemas.microsoft.com/office/drawing/2014/main" id="{3CC7E659-4835-ECF1-2421-D6117604C615}"/>
              </a:ext>
            </a:extLst>
          </p:cNvPr>
          <p:cNvSpPr>
            <a:spLocks/>
          </p:cNvSpPr>
          <p:nvPr/>
        </p:nvSpPr>
        <p:spPr bwMode="auto">
          <a:xfrm>
            <a:off x="2690424" y="1889836"/>
            <a:ext cx="191666" cy="44401"/>
          </a:xfrm>
          <a:custGeom>
            <a:avLst/>
            <a:gdLst>
              <a:gd name="T0" fmla="*/ 0 w 172"/>
              <a:gd name="T1" fmla="*/ 15 h 41"/>
              <a:gd name="T2" fmla="*/ 22 w 172"/>
              <a:gd name="T3" fmla="*/ 23 h 41"/>
              <a:gd name="T4" fmla="*/ 38 w 172"/>
              <a:gd name="T5" fmla="*/ 39 h 41"/>
              <a:gd name="T6" fmla="*/ 61 w 172"/>
              <a:gd name="T7" fmla="*/ 41 h 41"/>
              <a:gd name="T8" fmla="*/ 83 w 172"/>
              <a:gd name="T9" fmla="*/ 37 h 41"/>
              <a:gd name="T10" fmla="*/ 110 w 172"/>
              <a:gd name="T11" fmla="*/ 32 h 41"/>
              <a:gd name="T12" fmla="*/ 139 w 172"/>
              <a:gd name="T13" fmla="*/ 38 h 41"/>
              <a:gd name="T14" fmla="*/ 149 w 172"/>
              <a:gd name="T15" fmla="*/ 35 h 41"/>
              <a:gd name="T16" fmla="*/ 168 w 172"/>
              <a:gd name="T17" fmla="*/ 19 h 41"/>
              <a:gd name="T18" fmla="*/ 166 w 172"/>
              <a:gd name="T19" fmla="*/ 2 h 41"/>
              <a:gd name="T20" fmla="*/ 145 w 172"/>
              <a:gd name="T21" fmla="*/ 2 h 41"/>
              <a:gd name="T22" fmla="*/ 115 w 172"/>
              <a:gd name="T23" fmla="*/ 12 h 41"/>
              <a:gd name="T24" fmla="*/ 92 w 172"/>
              <a:gd name="T25" fmla="*/ 13 h 41"/>
              <a:gd name="T26" fmla="*/ 61 w 172"/>
              <a:gd name="T27" fmla="*/ 1 h 41"/>
              <a:gd name="T28" fmla="*/ 39 w 172"/>
              <a:gd name="T29" fmla="*/ 0 h 41"/>
              <a:gd name="T30" fmla="*/ 24 w 172"/>
              <a:gd name="T31" fmla="*/ 2 h 41"/>
              <a:gd name="T32" fmla="*/ 10 w 172"/>
              <a:gd name="T33" fmla="*/ 9 h 41"/>
              <a:gd name="T34" fmla="*/ 0 w 172"/>
              <a:gd name="T35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41">
                <a:moveTo>
                  <a:pt x="0" y="15"/>
                </a:moveTo>
                <a:cubicBezTo>
                  <a:pt x="0" y="15"/>
                  <a:pt x="20" y="21"/>
                  <a:pt x="22" y="23"/>
                </a:cubicBezTo>
                <a:cubicBezTo>
                  <a:pt x="24" y="25"/>
                  <a:pt x="35" y="38"/>
                  <a:pt x="38" y="39"/>
                </a:cubicBezTo>
                <a:cubicBezTo>
                  <a:pt x="41" y="40"/>
                  <a:pt x="57" y="41"/>
                  <a:pt x="61" y="41"/>
                </a:cubicBezTo>
                <a:cubicBezTo>
                  <a:pt x="66" y="41"/>
                  <a:pt x="77" y="40"/>
                  <a:pt x="83" y="37"/>
                </a:cubicBezTo>
                <a:cubicBezTo>
                  <a:pt x="89" y="34"/>
                  <a:pt x="110" y="32"/>
                  <a:pt x="110" y="32"/>
                </a:cubicBezTo>
                <a:lnTo>
                  <a:pt x="139" y="38"/>
                </a:lnTo>
                <a:lnTo>
                  <a:pt x="149" y="35"/>
                </a:lnTo>
                <a:cubicBezTo>
                  <a:pt x="149" y="35"/>
                  <a:pt x="164" y="23"/>
                  <a:pt x="168" y="19"/>
                </a:cubicBezTo>
                <a:cubicBezTo>
                  <a:pt x="172" y="15"/>
                  <a:pt x="166" y="2"/>
                  <a:pt x="166" y="2"/>
                </a:cubicBezTo>
                <a:lnTo>
                  <a:pt x="145" y="2"/>
                </a:lnTo>
                <a:lnTo>
                  <a:pt x="115" y="12"/>
                </a:lnTo>
                <a:lnTo>
                  <a:pt x="92" y="13"/>
                </a:lnTo>
                <a:lnTo>
                  <a:pt x="61" y="1"/>
                </a:lnTo>
                <a:lnTo>
                  <a:pt x="39" y="0"/>
                </a:lnTo>
                <a:cubicBezTo>
                  <a:pt x="39" y="0"/>
                  <a:pt x="28" y="0"/>
                  <a:pt x="24" y="2"/>
                </a:cubicBezTo>
                <a:cubicBezTo>
                  <a:pt x="19" y="5"/>
                  <a:pt x="10" y="9"/>
                  <a:pt x="10" y="9"/>
                </a:cubicBezTo>
                <a:lnTo>
                  <a:pt x="0" y="15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Freeform 211">
            <a:extLst>
              <a:ext uri="{FF2B5EF4-FFF2-40B4-BE49-F238E27FC236}">
                <a16:creationId xmlns:a16="http://schemas.microsoft.com/office/drawing/2014/main" id="{43FCA4B2-9BFE-C217-EDEF-C09E7E9AC42E}"/>
              </a:ext>
            </a:extLst>
          </p:cNvPr>
          <p:cNvSpPr>
            <a:spLocks/>
          </p:cNvSpPr>
          <p:nvPr/>
        </p:nvSpPr>
        <p:spPr bwMode="auto">
          <a:xfrm>
            <a:off x="2671725" y="1880488"/>
            <a:ext cx="215040" cy="63095"/>
          </a:xfrm>
          <a:custGeom>
            <a:avLst/>
            <a:gdLst>
              <a:gd name="T0" fmla="*/ 13 w 191"/>
              <a:gd name="T1" fmla="*/ 28 h 55"/>
              <a:gd name="T2" fmla="*/ 30 w 191"/>
              <a:gd name="T3" fmla="*/ 34 h 55"/>
              <a:gd name="T4" fmla="*/ 33 w 191"/>
              <a:gd name="T5" fmla="*/ 35 h 55"/>
              <a:gd name="T6" fmla="*/ 33 w 191"/>
              <a:gd name="T7" fmla="*/ 35 h 55"/>
              <a:gd name="T8" fmla="*/ 33 w 191"/>
              <a:gd name="T9" fmla="*/ 35 h 55"/>
              <a:gd name="T10" fmla="*/ 35 w 191"/>
              <a:gd name="T11" fmla="*/ 33 h 55"/>
              <a:gd name="T12" fmla="*/ 33 w 191"/>
              <a:gd name="T13" fmla="*/ 35 h 55"/>
              <a:gd name="T14" fmla="*/ 33 w 191"/>
              <a:gd name="T15" fmla="*/ 35 h 55"/>
              <a:gd name="T16" fmla="*/ 43 w 191"/>
              <a:gd name="T17" fmla="*/ 45 h 55"/>
              <a:gd name="T18" fmla="*/ 51 w 191"/>
              <a:gd name="T19" fmla="*/ 52 h 55"/>
              <a:gd name="T20" fmla="*/ 76 w 191"/>
              <a:gd name="T21" fmla="*/ 55 h 55"/>
              <a:gd name="T22" fmla="*/ 101 w 191"/>
              <a:gd name="T23" fmla="*/ 50 h 55"/>
              <a:gd name="T24" fmla="*/ 119 w 191"/>
              <a:gd name="T25" fmla="*/ 46 h 55"/>
              <a:gd name="T26" fmla="*/ 125 w 191"/>
              <a:gd name="T27" fmla="*/ 39 h 55"/>
              <a:gd name="T28" fmla="*/ 154 w 191"/>
              <a:gd name="T29" fmla="*/ 51 h 55"/>
              <a:gd name="T30" fmla="*/ 167 w 191"/>
              <a:gd name="T31" fmla="*/ 47 h 55"/>
              <a:gd name="T32" fmla="*/ 176 w 191"/>
              <a:gd name="T33" fmla="*/ 40 h 55"/>
              <a:gd name="T34" fmla="*/ 191 w 191"/>
              <a:gd name="T35" fmla="*/ 22 h 55"/>
              <a:gd name="T36" fmla="*/ 187 w 191"/>
              <a:gd name="T37" fmla="*/ 6 h 55"/>
              <a:gd name="T38" fmla="*/ 159 w 191"/>
              <a:gd name="T39" fmla="*/ 2 h 55"/>
              <a:gd name="T40" fmla="*/ 108 w 191"/>
              <a:gd name="T41" fmla="*/ 13 h 55"/>
              <a:gd name="T42" fmla="*/ 54 w 191"/>
              <a:gd name="T43" fmla="*/ 0 h 55"/>
              <a:gd name="T44" fmla="*/ 47 w 191"/>
              <a:gd name="T45" fmla="*/ 1 h 55"/>
              <a:gd name="T46" fmla="*/ 28 w 191"/>
              <a:gd name="T47" fmla="*/ 8 h 55"/>
              <a:gd name="T48" fmla="*/ 22 w 191"/>
              <a:gd name="T49" fmla="*/ 11 h 55"/>
              <a:gd name="T50" fmla="*/ 0 w 191"/>
              <a:gd name="T51" fmla="*/ 24 h 55"/>
              <a:gd name="T52" fmla="*/ 15 w 191"/>
              <a:gd name="T53" fmla="*/ 22 h 55"/>
              <a:gd name="T54" fmla="*/ 28 w 191"/>
              <a:gd name="T55" fmla="*/ 22 h 55"/>
              <a:gd name="T56" fmla="*/ 28 w 191"/>
              <a:gd name="T57" fmla="*/ 22 h 55"/>
              <a:gd name="T58" fmla="*/ 49 w 191"/>
              <a:gd name="T59" fmla="*/ 13 h 55"/>
              <a:gd name="T60" fmla="*/ 54 w 191"/>
              <a:gd name="T61" fmla="*/ 13 h 55"/>
              <a:gd name="T62" fmla="*/ 53 w 191"/>
              <a:gd name="T63" fmla="*/ 13 h 55"/>
              <a:gd name="T64" fmla="*/ 106 w 191"/>
              <a:gd name="T65" fmla="*/ 26 h 55"/>
              <a:gd name="T66" fmla="*/ 161 w 191"/>
              <a:gd name="T67" fmla="*/ 15 h 55"/>
              <a:gd name="T68" fmla="*/ 181 w 191"/>
              <a:gd name="T69" fmla="*/ 9 h 55"/>
              <a:gd name="T70" fmla="*/ 176 w 191"/>
              <a:gd name="T71" fmla="*/ 13 h 55"/>
              <a:gd name="T72" fmla="*/ 178 w 191"/>
              <a:gd name="T73" fmla="*/ 22 h 55"/>
              <a:gd name="T74" fmla="*/ 179 w 191"/>
              <a:gd name="T75" fmla="*/ 22 h 55"/>
              <a:gd name="T76" fmla="*/ 180 w 191"/>
              <a:gd name="T77" fmla="*/ 23 h 55"/>
              <a:gd name="T78" fmla="*/ 168 w 191"/>
              <a:gd name="T79" fmla="*/ 30 h 55"/>
              <a:gd name="T80" fmla="*/ 164 w 191"/>
              <a:gd name="T81" fmla="*/ 42 h 55"/>
              <a:gd name="T82" fmla="*/ 153 w 191"/>
              <a:gd name="T83" fmla="*/ 39 h 55"/>
              <a:gd name="T84" fmla="*/ 124 w 191"/>
              <a:gd name="T85" fmla="*/ 32 h 55"/>
              <a:gd name="T86" fmla="*/ 103 w 191"/>
              <a:gd name="T87" fmla="*/ 36 h 55"/>
              <a:gd name="T88" fmla="*/ 86 w 191"/>
              <a:gd name="T89" fmla="*/ 41 h 55"/>
              <a:gd name="T90" fmla="*/ 65 w 191"/>
              <a:gd name="T91" fmla="*/ 42 h 55"/>
              <a:gd name="T92" fmla="*/ 56 w 191"/>
              <a:gd name="T93" fmla="*/ 40 h 55"/>
              <a:gd name="T94" fmla="*/ 55 w 191"/>
              <a:gd name="T95" fmla="*/ 40 h 55"/>
              <a:gd name="T96" fmla="*/ 56 w 191"/>
              <a:gd name="T97" fmla="*/ 40 h 55"/>
              <a:gd name="T98" fmla="*/ 55 w 191"/>
              <a:gd name="T99" fmla="*/ 41 h 55"/>
              <a:gd name="T100" fmla="*/ 55 w 191"/>
              <a:gd name="T101" fmla="*/ 42 h 55"/>
              <a:gd name="T102" fmla="*/ 56 w 191"/>
              <a:gd name="T103" fmla="*/ 40 h 55"/>
              <a:gd name="T104" fmla="*/ 56 w 191"/>
              <a:gd name="T105" fmla="*/ 40 h 55"/>
              <a:gd name="T106" fmla="*/ 48 w 191"/>
              <a:gd name="T107" fmla="*/ 33 h 55"/>
              <a:gd name="T108" fmla="*/ 41 w 191"/>
              <a:gd name="T109" fmla="*/ 26 h 55"/>
              <a:gd name="T110" fmla="*/ 26 w 191"/>
              <a:gd name="T111" fmla="*/ 19 h 55"/>
              <a:gd name="T112" fmla="*/ 15 w 191"/>
              <a:gd name="T113" fmla="*/ 22 h 55"/>
              <a:gd name="T114" fmla="*/ 15 w 191"/>
              <a:gd name="T115" fmla="*/ 22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1" h="55">
                <a:moveTo>
                  <a:pt x="15" y="22"/>
                </a:moveTo>
                <a:lnTo>
                  <a:pt x="13" y="28"/>
                </a:lnTo>
                <a:cubicBezTo>
                  <a:pt x="13" y="28"/>
                  <a:pt x="18" y="30"/>
                  <a:pt x="23" y="31"/>
                </a:cubicBezTo>
                <a:cubicBezTo>
                  <a:pt x="26" y="32"/>
                  <a:pt x="28" y="33"/>
                  <a:pt x="30" y="34"/>
                </a:cubicBezTo>
                <a:lnTo>
                  <a:pt x="33" y="35"/>
                </a:lnTo>
                <a:lnTo>
                  <a:pt x="33" y="35"/>
                </a:lnTo>
                <a:lnTo>
                  <a:pt x="33" y="35"/>
                </a:lnTo>
                <a:lnTo>
                  <a:pt x="33" y="35"/>
                </a:lnTo>
                <a:lnTo>
                  <a:pt x="33" y="35"/>
                </a:lnTo>
                <a:lnTo>
                  <a:pt x="33" y="35"/>
                </a:lnTo>
                <a:lnTo>
                  <a:pt x="33" y="35"/>
                </a:lnTo>
                <a:lnTo>
                  <a:pt x="35" y="33"/>
                </a:lnTo>
                <a:lnTo>
                  <a:pt x="33" y="35"/>
                </a:lnTo>
                <a:lnTo>
                  <a:pt x="33" y="35"/>
                </a:lnTo>
                <a:lnTo>
                  <a:pt x="35" y="33"/>
                </a:lnTo>
                <a:lnTo>
                  <a:pt x="33" y="35"/>
                </a:lnTo>
                <a:lnTo>
                  <a:pt x="35" y="38"/>
                </a:lnTo>
                <a:cubicBezTo>
                  <a:pt x="37" y="40"/>
                  <a:pt x="40" y="43"/>
                  <a:pt x="43" y="45"/>
                </a:cubicBezTo>
                <a:lnTo>
                  <a:pt x="46" y="49"/>
                </a:lnTo>
                <a:cubicBezTo>
                  <a:pt x="48" y="50"/>
                  <a:pt x="49" y="51"/>
                  <a:pt x="51" y="52"/>
                </a:cubicBezTo>
                <a:cubicBezTo>
                  <a:pt x="53" y="53"/>
                  <a:pt x="54" y="53"/>
                  <a:pt x="57" y="53"/>
                </a:cubicBezTo>
                <a:cubicBezTo>
                  <a:pt x="63" y="54"/>
                  <a:pt x="73" y="55"/>
                  <a:pt x="76" y="55"/>
                </a:cubicBezTo>
                <a:cubicBezTo>
                  <a:pt x="79" y="55"/>
                  <a:pt x="83" y="54"/>
                  <a:pt x="88" y="53"/>
                </a:cubicBezTo>
                <a:cubicBezTo>
                  <a:pt x="92" y="53"/>
                  <a:pt x="97" y="52"/>
                  <a:pt x="101" y="50"/>
                </a:cubicBezTo>
                <a:cubicBezTo>
                  <a:pt x="101" y="49"/>
                  <a:pt x="104" y="49"/>
                  <a:pt x="106" y="48"/>
                </a:cubicBezTo>
                <a:cubicBezTo>
                  <a:pt x="110" y="47"/>
                  <a:pt x="115" y="46"/>
                  <a:pt x="119" y="46"/>
                </a:cubicBezTo>
                <a:cubicBezTo>
                  <a:pt x="123" y="45"/>
                  <a:pt x="126" y="45"/>
                  <a:pt x="126" y="45"/>
                </a:cubicBezTo>
                <a:lnTo>
                  <a:pt x="125" y="39"/>
                </a:lnTo>
                <a:lnTo>
                  <a:pt x="124" y="45"/>
                </a:lnTo>
                <a:lnTo>
                  <a:pt x="154" y="51"/>
                </a:lnTo>
                <a:lnTo>
                  <a:pt x="166" y="48"/>
                </a:lnTo>
                <a:lnTo>
                  <a:pt x="167" y="47"/>
                </a:lnTo>
                <a:lnTo>
                  <a:pt x="168" y="47"/>
                </a:lnTo>
                <a:cubicBezTo>
                  <a:pt x="168" y="47"/>
                  <a:pt x="172" y="44"/>
                  <a:pt x="176" y="40"/>
                </a:cubicBezTo>
                <a:cubicBezTo>
                  <a:pt x="181" y="37"/>
                  <a:pt x="185" y="33"/>
                  <a:pt x="188" y="31"/>
                </a:cubicBezTo>
                <a:cubicBezTo>
                  <a:pt x="190" y="28"/>
                  <a:pt x="191" y="24"/>
                  <a:pt x="191" y="22"/>
                </a:cubicBezTo>
                <a:cubicBezTo>
                  <a:pt x="191" y="18"/>
                  <a:pt x="190" y="14"/>
                  <a:pt x="189" y="11"/>
                </a:cubicBezTo>
                <a:cubicBezTo>
                  <a:pt x="188" y="8"/>
                  <a:pt x="187" y="6"/>
                  <a:pt x="187" y="6"/>
                </a:cubicBezTo>
                <a:lnTo>
                  <a:pt x="185" y="3"/>
                </a:lnTo>
                <a:lnTo>
                  <a:pt x="159" y="2"/>
                </a:lnTo>
                <a:lnTo>
                  <a:pt x="129" y="13"/>
                </a:lnTo>
                <a:lnTo>
                  <a:pt x="108" y="13"/>
                </a:lnTo>
                <a:lnTo>
                  <a:pt x="78" y="2"/>
                </a:lnTo>
                <a:lnTo>
                  <a:pt x="54" y="0"/>
                </a:lnTo>
                <a:lnTo>
                  <a:pt x="54" y="0"/>
                </a:lnTo>
                <a:cubicBezTo>
                  <a:pt x="53" y="0"/>
                  <a:pt x="51" y="0"/>
                  <a:pt x="47" y="1"/>
                </a:cubicBezTo>
                <a:cubicBezTo>
                  <a:pt x="44" y="1"/>
                  <a:pt x="39" y="2"/>
                  <a:pt x="35" y="4"/>
                </a:cubicBezTo>
                <a:cubicBezTo>
                  <a:pt x="34" y="5"/>
                  <a:pt x="30" y="7"/>
                  <a:pt x="28" y="8"/>
                </a:cubicBezTo>
                <a:cubicBezTo>
                  <a:pt x="25" y="10"/>
                  <a:pt x="23" y="11"/>
                  <a:pt x="23" y="11"/>
                </a:cubicBezTo>
                <a:lnTo>
                  <a:pt x="22" y="11"/>
                </a:lnTo>
                <a:lnTo>
                  <a:pt x="12" y="17"/>
                </a:lnTo>
                <a:lnTo>
                  <a:pt x="0" y="24"/>
                </a:lnTo>
                <a:lnTo>
                  <a:pt x="13" y="28"/>
                </a:lnTo>
                <a:lnTo>
                  <a:pt x="15" y="22"/>
                </a:lnTo>
                <a:lnTo>
                  <a:pt x="19" y="28"/>
                </a:lnTo>
                <a:lnTo>
                  <a:pt x="28" y="22"/>
                </a:lnTo>
                <a:lnTo>
                  <a:pt x="25" y="16"/>
                </a:lnTo>
                <a:lnTo>
                  <a:pt x="28" y="22"/>
                </a:lnTo>
                <a:cubicBezTo>
                  <a:pt x="28" y="22"/>
                  <a:pt x="37" y="18"/>
                  <a:pt x="42" y="15"/>
                </a:cubicBezTo>
                <a:cubicBezTo>
                  <a:pt x="43" y="14"/>
                  <a:pt x="46" y="13"/>
                  <a:pt x="49" y="13"/>
                </a:cubicBezTo>
                <a:lnTo>
                  <a:pt x="52" y="13"/>
                </a:lnTo>
                <a:lnTo>
                  <a:pt x="54" y="13"/>
                </a:lnTo>
                <a:lnTo>
                  <a:pt x="54" y="7"/>
                </a:lnTo>
                <a:lnTo>
                  <a:pt x="53" y="13"/>
                </a:lnTo>
                <a:lnTo>
                  <a:pt x="75" y="14"/>
                </a:lnTo>
                <a:lnTo>
                  <a:pt x="106" y="26"/>
                </a:lnTo>
                <a:lnTo>
                  <a:pt x="131" y="25"/>
                </a:lnTo>
                <a:lnTo>
                  <a:pt x="161" y="15"/>
                </a:lnTo>
                <a:lnTo>
                  <a:pt x="181" y="15"/>
                </a:lnTo>
                <a:lnTo>
                  <a:pt x="181" y="9"/>
                </a:lnTo>
                <a:lnTo>
                  <a:pt x="175" y="12"/>
                </a:lnTo>
                <a:lnTo>
                  <a:pt x="176" y="13"/>
                </a:lnTo>
                <a:cubicBezTo>
                  <a:pt x="177" y="15"/>
                  <a:pt x="178" y="20"/>
                  <a:pt x="178" y="22"/>
                </a:cubicBezTo>
                <a:lnTo>
                  <a:pt x="178" y="22"/>
                </a:lnTo>
                <a:lnTo>
                  <a:pt x="180" y="23"/>
                </a:lnTo>
                <a:lnTo>
                  <a:pt x="179" y="22"/>
                </a:lnTo>
                <a:lnTo>
                  <a:pt x="178" y="22"/>
                </a:lnTo>
                <a:lnTo>
                  <a:pt x="180" y="23"/>
                </a:lnTo>
                <a:lnTo>
                  <a:pt x="179" y="22"/>
                </a:lnTo>
                <a:cubicBezTo>
                  <a:pt x="177" y="23"/>
                  <a:pt x="173" y="27"/>
                  <a:pt x="168" y="30"/>
                </a:cubicBezTo>
                <a:cubicBezTo>
                  <a:pt x="164" y="34"/>
                  <a:pt x="161" y="37"/>
                  <a:pt x="161" y="37"/>
                </a:cubicBezTo>
                <a:lnTo>
                  <a:pt x="164" y="42"/>
                </a:lnTo>
                <a:lnTo>
                  <a:pt x="163" y="36"/>
                </a:lnTo>
                <a:lnTo>
                  <a:pt x="153" y="39"/>
                </a:lnTo>
                <a:lnTo>
                  <a:pt x="125" y="32"/>
                </a:lnTo>
                <a:lnTo>
                  <a:pt x="124" y="32"/>
                </a:lnTo>
                <a:cubicBezTo>
                  <a:pt x="124" y="32"/>
                  <a:pt x="119" y="33"/>
                  <a:pt x="113" y="34"/>
                </a:cubicBezTo>
                <a:cubicBezTo>
                  <a:pt x="110" y="35"/>
                  <a:pt x="106" y="35"/>
                  <a:pt x="103" y="36"/>
                </a:cubicBezTo>
                <a:cubicBezTo>
                  <a:pt x="100" y="37"/>
                  <a:pt x="98" y="37"/>
                  <a:pt x="95" y="38"/>
                </a:cubicBezTo>
                <a:cubicBezTo>
                  <a:pt x="94" y="39"/>
                  <a:pt x="90" y="41"/>
                  <a:pt x="86" y="41"/>
                </a:cubicBezTo>
                <a:cubicBezTo>
                  <a:pt x="82" y="42"/>
                  <a:pt x="78" y="42"/>
                  <a:pt x="76" y="42"/>
                </a:cubicBezTo>
                <a:cubicBezTo>
                  <a:pt x="75" y="42"/>
                  <a:pt x="70" y="42"/>
                  <a:pt x="65" y="42"/>
                </a:cubicBezTo>
                <a:cubicBezTo>
                  <a:pt x="63" y="41"/>
                  <a:pt x="60" y="41"/>
                  <a:pt x="58" y="41"/>
                </a:cubicBezTo>
                <a:lnTo>
                  <a:pt x="56" y="40"/>
                </a:lnTo>
                <a:lnTo>
                  <a:pt x="56" y="40"/>
                </a:lnTo>
                <a:lnTo>
                  <a:pt x="55" y="40"/>
                </a:lnTo>
                <a:lnTo>
                  <a:pt x="55" y="41"/>
                </a:lnTo>
                <a:lnTo>
                  <a:pt x="56" y="40"/>
                </a:lnTo>
                <a:lnTo>
                  <a:pt x="55" y="40"/>
                </a:lnTo>
                <a:lnTo>
                  <a:pt x="55" y="41"/>
                </a:lnTo>
                <a:lnTo>
                  <a:pt x="56" y="40"/>
                </a:lnTo>
                <a:lnTo>
                  <a:pt x="55" y="42"/>
                </a:lnTo>
                <a:lnTo>
                  <a:pt x="56" y="40"/>
                </a:lnTo>
                <a:lnTo>
                  <a:pt x="56" y="40"/>
                </a:lnTo>
                <a:lnTo>
                  <a:pt x="55" y="42"/>
                </a:lnTo>
                <a:lnTo>
                  <a:pt x="56" y="40"/>
                </a:lnTo>
                <a:lnTo>
                  <a:pt x="56" y="40"/>
                </a:lnTo>
                <a:cubicBezTo>
                  <a:pt x="54" y="39"/>
                  <a:pt x="51" y="36"/>
                  <a:pt x="48" y="33"/>
                </a:cubicBezTo>
                <a:cubicBezTo>
                  <a:pt x="47" y="32"/>
                  <a:pt x="45" y="30"/>
                  <a:pt x="44" y="29"/>
                </a:cubicBezTo>
                <a:lnTo>
                  <a:pt x="41" y="26"/>
                </a:lnTo>
                <a:lnTo>
                  <a:pt x="38" y="24"/>
                </a:lnTo>
                <a:cubicBezTo>
                  <a:pt x="35" y="22"/>
                  <a:pt x="30" y="21"/>
                  <a:pt x="26" y="19"/>
                </a:cubicBezTo>
                <a:cubicBezTo>
                  <a:pt x="21" y="17"/>
                  <a:pt x="17" y="16"/>
                  <a:pt x="17" y="16"/>
                </a:cubicBezTo>
                <a:lnTo>
                  <a:pt x="15" y="22"/>
                </a:lnTo>
                <a:lnTo>
                  <a:pt x="19" y="28"/>
                </a:lnTo>
                <a:lnTo>
                  <a:pt x="15" y="2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Freeform 212">
            <a:extLst>
              <a:ext uri="{FF2B5EF4-FFF2-40B4-BE49-F238E27FC236}">
                <a16:creationId xmlns:a16="http://schemas.microsoft.com/office/drawing/2014/main" id="{FB82D470-2F1C-2609-9FE0-32D94C5B702B}"/>
              </a:ext>
            </a:extLst>
          </p:cNvPr>
          <p:cNvSpPr>
            <a:spLocks/>
          </p:cNvSpPr>
          <p:nvPr/>
        </p:nvSpPr>
        <p:spPr bwMode="auto">
          <a:xfrm>
            <a:off x="2933512" y="1787015"/>
            <a:ext cx="392681" cy="161242"/>
          </a:xfrm>
          <a:custGeom>
            <a:avLst/>
            <a:gdLst>
              <a:gd name="T0" fmla="*/ 0 w 351"/>
              <a:gd name="T1" fmla="*/ 100 h 144"/>
              <a:gd name="T2" fmla="*/ 30 w 351"/>
              <a:gd name="T3" fmla="*/ 111 h 144"/>
              <a:gd name="T4" fmla="*/ 74 w 351"/>
              <a:gd name="T5" fmla="*/ 114 h 144"/>
              <a:gd name="T6" fmla="*/ 102 w 351"/>
              <a:gd name="T7" fmla="*/ 112 h 144"/>
              <a:gd name="T8" fmla="*/ 150 w 351"/>
              <a:gd name="T9" fmla="*/ 116 h 144"/>
              <a:gd name="T10" fmla="*/ 153 w 351"/>
              <a:gd name="T11" fmla="*/ 127 h 144"/>
              <a:gd name="T12" fmla="*/ 166 w 351"/>
              <a:gd name="T13" fmla="*/ 141 h 144"/>
              <a:gd name="T14" fmla="*/ 191 w 351"/>
              <a:gd name="T15" fmla="*/ 140 h 144"/>
              <a:gd name="T16" fmla="*/ 216 w 351"/>
              <a:gd name="T17" fmla="*/ 125 h 144"/>
              <a:gd name="T18" fmla="*/ 230 w 351"/>
              <a:gd name="T19" fmla="*/ 113 h 144"/>
              <a:gd name="T20" fmla="*/ 258 w 351"/>
              <a:gd name="T21" fmla="*/ 113 h 144"/>
              <a:gd name="T22" fmla="*/ 282 w 351"/>
              <a:gd name="T23" fmla="*/ 104 h 144"/>
              <a:gd name="T24" fmla="*/ 304 w 351"/>
              <a:gd name="T25" fmla="*/ 101 h 144"/>
              <a:gd name="T26" fmla="*/ 336 w 351"/>
              <a:gd name="T27" fmla="*/ 111 h 144"/>
              <a:gd name="T28" fmla="*/ 345 w 351"/>
              <a:gd name="T29" fmla="*/ 105 h 144"/>
              <a:gd name="T30" fmla="*/ 349 w 351"/>
              <a:gd name="T31" fmla="*/ 95 h 144"/>
              <a:gd name="T32" fmla="*/ 335 w 351"/>
              <a:gd name="T33" fmla="*/ 69 h 144"/>
              <a:gd name="T34" fmla="*/ 306 w 351"/>
              <a:gd name="T35" fmla="*/ 60 h 144"/>
              <a:gd name="T36" fmla="*/ 292 w 351"/>
              <a:gd name="T37" fmla="*/ 54 h 144"/>
              <a:gd name="T38" fmla="*/ 304 w 351"/>
              <a:gd name="T39" fmla="*/ 38 h 144"/>
              <a:gd name="T40" fmla="*/ 301 w 351"/>
              <a:gd name="T41" fmla="*/ 20 h 144"/>
              <a:gd name="T42" fmla="*/ 273 w 351"/>
              <a:gd name="T43" fmla="*/ 19 h 144"/>
              <a:gd name="T44" fmla="*/ 241 w 351"/>
              <a:gd name="T45" fmla="*/ 15 h 144"/>
              <a:gd name="T46" fmla="*/ 194 w 351"/>
              <a:gd name="T47" fmla="*/ 3 h 144"/>
              <a:gd name="T48" fmla="*/ 175 w 351"/>
              <a:gd name="T49" fmla="*/ 1 h 144"/>
              <a:gd name="T50" fmla="*/ 130 w 351"/>
              <a:gd name="T51" fmla="*/ 16 h 144"/>
              <a:gd name="T52" fmla="*/ 114 w 351"/>
              <a:gd name="T53" fmla="*/ 13 h 144"/>
              <a:gd name="T54" fmla="*/ 98 w 351"/>
              <a:gd name="T55" fmla="*/ 5 h 144"/>
              <a:gd name="T56" fmla="*/ 70 w 351"/>
              <a:gd name="T57" fmla="*/ 1 h 144"/>
              <a:gd name="T58" fmla="*/ 49 w 351"/>
              <a:gd name="T59" fmla="*/ 10 h 144"/>
              <a:gd name="T60" fmla="*/ 40 w 351"/>
              <a:gd name="T61" fmla="*/ 24 h 144"/>
              <a:gd name="T62" fmla="*/ 40 w 351"/>
              <a:gd name="T63" fmla="*/ 39 h 144"/>
              <a:gd name="T64" fmla="*/ 22 w 351"/>
              <a:gd name="T65" fmla="*/ 45 h 144"/>
              <a:gd name="T66" fmla="*/ 20 w 351"/>
              <a:gd name="T67" fmla="*/ 55 h 144"/>
              <a:gd name="T68" fmla="*/ 29 w 351"/>
              <a:gd name="T69" fmla="*/ 67 h 144"/>
              <a:gd name="T70" fmla="*/ 54 w 351"/>
              <a:gd name="T71" fmla="*/ 74 h 144"/>
              <a:gd name="T72" fmla="*/ 68 w 351"/>
              <a:gd name="T73" fmla="*/ 71 h 144"/>
              <a:gd name="T74" fmla="*/ 97 w 351"/>
              <a:gd name="T75" fmla="*/ 65 h 144"/>
              <a:gd name="T76" fmla="*/ 116 w 351"/>
              <a:gd name="T77" fmla="*/ 71 h 144"/>
              <a:gd name="T78" fmla="*/ 136 w 351"/>
              <a:gd name="T79" fmla="*/ 77 h 144"/>
              <a:gd name="T80" fmla="*/ 134 w 351"/>
              <a:gd name="T81" fmla="*/ 92 h 144"/>
              <a:gd name="T82" fmla="*/ 121 w 351"/>
              <a:gd name="T83" fmla="*/ 94 h 144"/>
              <a:gd name="T84" fmla="*/ 103 w 351"/>
              <a:gd name="T85" fmla="*/ 96 h 144"/>
              <a:gd name="T86" fmla="*/ 78 w 351"/>
              <a:gd name="T87" fmla="*/ 96 h 144"/>
              <a:gd name="T88" fmla="*/ 66 w 351"/>
              <a:gd name="T89" fmla="*/ 96 h 144"/>
              <a:gd name="T90" fmla="*/ 50 w 351"/>
              <a:gd name="T91" fmla="*/ 94 h 144"/>
              <a:gd name="T92" fmla="*/ 39 w 351"/>
              <a:gd name="T93" fmla="*/ 90 h 144"/>
              <a:gd name="T94" fmla="*/ 23 w 351"/>
              <a:gd name="T95" fmla="*/ 85 h 144"/>
              <a:gd name="T96" fmla="*/ 7 w 351"/>
              <a:gd name="T97" fmla="*/ 85 h 144"/>
              <a:gd name="T98" fmla="*/ 2 w 351"/>
              <a:gd name="T99" fmla="*/ 91 h 144"/>
              <a:gd name="T100" fmla="*/ 0 w 351"/>
              <a:gd name="T101" fmla="*/ 10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1" h="144">
                <a:moveTo>
                  <a:pt x="0" y="100"/>
                </a:moveTo>
                <a:lnTo>
                  <a:pt x="30" y="111"/>
                </a:lnTo>
                <a:cubicBezTo>
                  <a:pt x="30" y="111"/>
                  <a:pt x="68" y="114"/>
                  <a:pt x="74" y="114"/>
                </a:cubicBezTo>
                <a:cubicBezTo>
                  <a:pt x="79" y="114"/>
                  <a:pt x="88" y="112"/>
                  <a:pt x="102" y="112"/>
                </a:cubicBezTo>
                <a:cubicBezTo>
                  <a:pt x="116" y="112"/>
                  <a:pt x="150" y="116"/>
                  <a:pt x="150" y="116"/>
                </a:cubicBezTo>
                <a:lnTo>
                  <a:pt x="153" y="127"/>
                </a:lnTo>
                <a:cubicBezTo>
                  <a:pt x="153" y="127"/>
                  <a:pt x="163" y="139"/>
                  <a:pt x="166" y="141"/>
                </a:cubicBezTo>
                <a:cubicBezTo>
                  <a:pt x="168" y="143"/>
                  <a:pt x="180" y="144"/>
                  <a:pt x="191" y="140"/>
                </a:cubicBezTo>
                <a:cubicBezTo>
                  <a:pt x="201" y="135"/>
                  <a:pt x="216" y="125"/>
                  <a:pt x="216" y="125"/>
                </a:cubicBezTo>
                <a:lnTo>
                  <a:pt x="230" y="113"/>
                </a:lnTo>
                <a:lnTo>
                  <a:pt x="258" y="113"/>
                </a:lnTo>
                <a:cubicBezTo>
                  <a:pt x="264" y="113"/>
                  <a:pt x="282" y="104"/>
                  <a:pt x="282" y="104"/>
                </a:cubicBezTo>
                <a:cubicBezTo>
                  <a:pt x="282" y="104"/>
                  <a:pt x="288" y="100"/>
                  <a:pt x="304" y="101"/>
                </a:cubicBezTo>
                <a:cubicBezTo>
                  <a:pt x="319" y="101"/>
                  <a:pt x="334" y="111"/>
                  <a:pt x="336" y="111"/>
                </a:cubicBezTo>
                <a:cubicBezTo>
                  <a:pt x="339" y="111"/>
                  <a:pt x="345" y="106"/>
                  <a:pt x="345" y="105"/>
                </a:cubicBezTo>
                <a:cubicBezTo>
                  <a:pt x="346" y="103"/>
                  <a:pt x="347" y="100"/>
                  <a:pt x="349" y="95"/>
                </a:cubicBezTo>
                <a:cubicBezTo>
                  <a:pt x="351" y="91"/>
                  <a:pt x="341" y="71"/>
                  <a:pt x="335" y="69"/>
                </a:cubicBezTo>
                <a:cubicBezTo>
                  <a:pt x="329" y="66"/>
                  <a:pt x="316" y="62"/>
                  <a:pt x="306" y="60"/>
                </a:cubicBezTo>
                <a:cubicBezTo>
                  <a:pt x="296" y="57"/>
                  <a:pt x="287" y="62"/>
                  <a:pt x="292" y="54"/>
                </a:cubicBezTo>
                <a:cubicBezTo>
                  <a:pt x="298" y="45"/>
                  <a:pt x="302" y="41"/>
                  <a:pt x="304" y="38"/>
                </a:cubicBezTo>
                <a:cubicBezTo>
                  <a:pt x="306" y="34"/>
                  <a:pt x="301" y="20"/>
                  <a:pt x="301" y="20"/>
                </a:cubicBezTo>
                <a:cubicBezTo>
                  <a:pt x="301" y="20"/>
                  <a:pt x="284" y="19"/>
                  <a:pt x="273" y="19"/>
                </a:cubicBezTo>
                <a:cubicBezTo>
                  <a:pt x="262" y="18"/>
                  <a:pt x="241" y="15"/>
                  <a:pt x="241" y="15"/>
                </a:cubicBezTo>
                <a:lnTo>
                  <a:pt x="194" y="3"/>
                </a:lnTo>
                <a:cubicBezTo>
                  <a:pt x="194" y="3"/>
                  <a:pt x="186" y="0"/>
                  <a:pt x="175" y="1"/>
                </a:cubicBezTo>
                <a:cubicBezTo>
                  <a:pt x="163" y="3"/>
                  <a:pt x="130" y="16"/>
                  <a:pt x="130" y="16"/>
                </a:cubicBezTo>
                <a:lnTo>
                  <a:pt x="114" y="13"/>
                </a:lnTo>
                <a:lnTo>
                  <a:pt x="98" y="5"/>
                </a:lnTo>
                <a:lnTo>
                  <a:pt x="70" y="1"/>
                </a:lnTo>
                <a:lnTo>
                  <a:pt x="49" y="10"/>
                </a:lnTo>
                <a:cubicBezTo>
                  <a:pt x="49" y="10"/>
                  <a:pt x="40" y="17"/>
                  <a:pt x="40" y="24"/>
                </a:cubicBezTo>
                <a:cubicBezTo>
                  <a:pt x="41" y="32"/>
                  <a:pt x="43" y="37"/>
                  <a:pt x="40" y="39"/>
                </a:cubicBezTo>
                <a:cubicBezTo>
                  <a:pt x="38" y="41"/>
                  <a:pt x="22" y="45"/>
                  <a:pt x="22" y="45"/>
                </a:cubicBezTo>
                <a:cubicBezTo>
                  <a:pt x="22" y="45"/>
                  <a:pt x="19" y="50"/>
                  <a:pt x="20" y="55"/>
                </a:cubicBezTo>
                <a:cubicBezTo>
                  <a:pt x="22" y="60"/>
                  <a:pt x="19" y="62"/>
                  <a:pt x="29" y="67"/>
                </a:cubicBezTo>
                <a:cubicBezTo>
                  <a:pt x="39" y="73"/>
                  <a:pt x="54" y="74"/>
                  <a:pt x="54" y="74"/>
                </a:cubicBezTo>
                <a:lnTo>
                  <a:pt x="68" y="71"/>
                </a:lnTo>
                <a:cubicBezTo>
                  <a:pt x="68" y="71"/>
                  <a:pt x="87" y="63"/>
                  <a:pt x="97" y="65"/>
                </a:cubicBezTo>
                <a:cubicBezTo>
                  <a:pt x="107" y="68"/>
                  <a:pt x="102" y="66"/>
                  <a:pt x="116" y="71"/>
                </a:cubicBezTo>
                <a:cubicBezTo>
                  <a:pt x="131" y="75"/>
                  <a:pt x="134" y="65"/>
                  <a:pt x="136" y="77"/>
                </a:cubicBezTo>
                <a:cubicBezTo>
                  <a:pt x="138" y="89"/>
                  <a:pt x="134" y="92"/>
                  <a:pt x="134" y="92"/>
                </a:cubicBezTo>
                <a:lnTo>
                  <a:pt x="121" y="94"/>
                </a:lnTo>
                <a:cubicBezTo>
                  <a:pt x="121" y="94"/>
                  <a:pt x="113" y="96"/>
                  <a:pt x="103" y="96"/>
                </a:cubicBezTo>
                <a:lnTo>
                  <a:pt x="78" y="96"/>
                </a:lnTo>
                <a:lnTo>
                  <a:pt x="66" y="96"/>
                </a:lnTo>
                <a:lnTo>
                  <a:pt x="50" y="94"/>
                </a:lnTo>
                <a:cubicBezTo>
                  <a:pt x="50" y="94"/>
                  <a:pt x="48" y="94"/>
                  <a:pt x="39" y="90"/>
                </a:cubicBezTo>
                <a:cubicBezTo>
                  <a:pt x="30" y="86"/>
                  <a:pt x="23" y="85"/>
                  <a:pt x="23" y="85"/>
                </a:cubicBezTo>
                <a:lnTo>
                  <a:pt x="7" y="85"/>
                </a:lnTo>
                <a:cubicBezTo>
                  <a:pt x="4" y="87"/>
                  <a:pt x="2" y="91"/>
                  <a:pt x="2" y="91"/>
                </a:cubicBezTo>
                <a:lnTo>
                  <a:pt x="0" y="100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Freeform 213">
            <a:extLst>
              <a:ext uri="{FF2B5EF4-FFF2-40B4-BE49-F238E27FC236}">
                <a16:creationId xmlns:a16="http://schemas.microsoft.com/office/drawing/2014/main" id="{01E0F93E-EF35-9D9F-46DA-D2F3871EF713}"/>
              </a:ext>
            </a:extLst>
          </p:cNvPr>
          <p:cNvSpPr>
            <a:spLocks/>
          </p:cNvSpPr>
          <p:nvPr/>
        </p:nvSpPr>
        <p:spPr bwMode="auto">
          <a:xfrm>
            <a:off x="2926501" y="1782341"/>
            <a:ext cx="404369" cy="172925"/>
          </a:xfrm>
          <a:custGeom>
            <a:avLst/>
            <a:gdLst>
              <a:gd name="T0" fmla="*/ 91 w 361"/>
              <a:gd name="T1" fmla="*/ 124 h 154"/>
              <a:gd name="T2" fmla="*/ 154 w 361"/>
              <a:gd name="T3" fmla="*/ 136 h 154"/>
              <a:gd name="T4" fmla="*/ 225 w 361"/>
              <a:gd name="T5" fmla="*/ 135 h 154"/>
              <a:gd name="T6" fmla="*/ 291 w 361"/>
              <a:gd name="T7" fmla="*/ 114 h 154"/>
              <a:gd name="T8" fmla="*/ 307 w 361"/>
              <a:gd name="T9" fmla="*/ 112 h 154"/>
              <a:gd name="T10" fmla="*/ 353 w 361"/>
              <a:gd name="T11" fmla="*/ 117 h 154"/>
              <a:gd name="T12" fmla="*/ 353 w 361"/>
              <a:gd name="T13" fmla="*/ 78 h 154"/>
              <a:gd name="T14" fmla="*/ 299 w 361"/>
              <a:gd name="T15" fmla="*/ 61 h 154"/>
              <a:gd name="T16" fmla="*/ 301 w 361"/>
              <a:gd name="T17" fmla="*/ 59 h 154"/>
              <a:gd name="T18" fmla="*/ 303 w 361"/>
              <a:gd name="T19" fmla="*/ 63 h 154"/>
              <a:gd name="T20" fmla="*/ 315 w 361"/>
              <a:gd name="T21" fmla="*/ 46 h 154"/>
              <a:gd name="T22" fmla="*/ 248 w 361"/>
              <a:gd name="T23" fmla="*/ 13 h 154"/>
              <a:gd name="T24" fmla="*/ 180 w 361"/>
              <a:gd name="T25" fmla="*/ 0 h 154"/>
              <a:gd name="T26" fmla="*/ 104 w 361"/>
              <a:gd name="T27" fmla="*/ 4 h 154"/>
              <a:gd name="T28" fmla="*/ 40 w 361"/>
              <a:gd name="T29" fmla="*/ 30 h 154"/>
              <a:gd name="T30" fmla="*/ 43 w 361"/>
              <a:gd name="T31" fmla="*/ 41 h 154"/>
              <a:gd name="T32" fmla="*/ 44 w 361"/>
              <a:gd name="T33" fmla="*/ 41 h 154"/>
              <a:gd name="T34" fmla="*/ 27 w 361"/>
              <a:gd name="T35" fmla="*/ 44 h 154"/>
              <a:gd name="T36" fmla="*/ 32 w 361"/>
              <a:gd name="T37" fmla="*/ 78 h 154"/>
              <a:gd name="T38" fmla="*/ 102 w 361"/>
              <a:gd name="T39" fmla="*/ 76 h 154"/>
              <a:gd name="T40" fmla="*/ 138 w 361"/>
              <a:gd name="T41" fmla="*/ 82 h 154"/>
              <a:gd name="T42" fmla="*/ 138 w 361"/>
              <a:gd name="T43" fmla="*/ 78 h 154"/>
              <a:gd name="T44" fmla="*/ 137 w 361"/>
              <a:gd name="T45" fmla="*/ 79 h 154"/>
              <a:gd name="T46" fmla="*/ 136 w 361"/>
              <a:gd name="T47" fmla="*/ 88 h 154"/>
              <a:gd name="T48" fmla="*/ 136 w 361"/>
              <a:gd name="T49" fmla="*/ 91 h 154"/>
              <a:gd name="T50" fmla="*/ 84 w 361"/>
              <a:gd name="T51" fmla="*/ 95 h 154"/>
              <a:gd name="T52" fmla="*/ 56 w 361"/>
              <a:gd name="T53" fmla="*/ 97 h 154"/>
              <a:gd name="T54" fmla="*/ 29 w 361"/>
              <a:gd name="T55" fmla="*/ 83 h 154"/>
              <a:gd name="T56" fmla="*/ 6 w 361"/>
              <a:gd name="T57" fmla="*/ 105 h 154"/>
              <a:gd name="T58" fmla="*/ 13 w 361"/>
              <a:gd name="T59" fmla="*/ 90 h 154"/>
              <a:gd name="T60" fmla="*/ 54 w 361"/>
              <a:gd name="T61" fmla="*/ 105 h 154"/>
              <a:gd name="T62" fmla="*/ 129 w 361"/>
              <a:gd name="T63" fmla="*/ 105 h 154"/>
              <a:gd name="T64" fmla="*/ 146 w 361"/>
              <a:gd name="T65" fmla="*/ 74 h 154"/>
              <a:gd name="T66" fmla="*/ 99 w 361"/>
              <a:gd name="T67" fmla="*/ 64 h 154"/>
              <a:gd name="T68" fmla="*/ 60 w 361"/>
              <a:gd name="T69" fmla="*/ 73 h 154"/>
              <a:gd name="T70" fmla="*/ 33 w 361"/>
              <a:gd name="T71" fmla="*/ 64 h 154"/>
              <a:gd name="T72" fmla="*/ 33 w 361"/>
              <a:gd name="T73" fmla="*/ 55 h 154"/>
              <a:gd name="T74" fmla="*/ 33 w 361"/>
              <a:gd name="T75" fmla="*/ 54 h 154"/>
              <a:gd name="T76" fmla="*/ 53 w 361"/>
              <a:gd name="T77" fmla="*/ 29 h 154"/>
              <a:gd name="T78" fmla="*/ 55 w 361"/>
              <a:gd name="T79" fmla="*/ 15 h 154"/>
              <a:gd name="T80" fmla="*/ 138 w 361"/>
              <a:gd name="T81" fmla="*/ 26 h 154"/>
              <a:gd name="T82" fmla="*/ 198 w 361"/>
              <a:gd name="T83" fmla="*/ 14 h 154"/>
              <a:gd name="T84" fmla="*/ 245 w 361"/>
              <a:gd name="T85" fmla="*/ 26 h 154"/>
              <a:gd name="T86" fmla="*/ 304 w 361"/>
              <a:gd name="T87" fmla="*/ 40 h 154"/>
              <a:gd name="T88" fmla="*/ 293 w 361"/>
              <a:gd name="T89" fmla="*/ 55 h 154"/>
              <a:gd name="T90" fmla="*/ 339 w 361"/>
              <a:gd name="T91" fmla="*/ 78 h 154"/>
              <a:gd name="T92" fmla="*/ 349 w 361"/>
              <a:gd name="T93" fmla="*/ 99 h 154"/>
              <a:gd name="T94" fmla="*/ 346 w 361"/>
              <a:gd name="T95" fmla="*/ 107 h 154"/>
              <a:gd name="T96" fmla="*/ 342 w 361"/>
              <a:gd name="T97" fmla="*/ 109 h 154"/>
              <a:gd name="T98" fmla="*/ 342 w 361"/>
              <a:gd name="T99" fmla="*/ 113 h 154"/>
              <a:gd name="T100" fmla="*/ 307 w 361"/>
              <a:gd name="T101" fmla="*/ 99 h 154"/>
              <a:gd name="T102" fmla="*/ 264 w 361"/>
              <a:gd name="T103" fmla="*/ 112 h 154"/>
              <a:gd name="T104" fmla="*/ 210 w 361"/>
              <a:gd name="T105" fmla="*/ 130 h 154"/>
              <a:gd name="T106" fmla="*/ 175 w 361"/>
              <a:gd name="T107" fmla="*/ 141 h 154"/>
              <a:gd name="T108" fmla="*/ 175 w 361"/>
              <a:gd name="T109" fmla="*/ 142 h 154"/>
              <a:gd name="T110" fmla="*/ 161 w 361"/>
              <a:gd name="T111" fmla="*/ 119 h 154"/>
              <a:gd name="T112" fmla="*/ 36 w 361"/>
              <a:gd name="T113" fmla="*/ 11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1" h="154">
                <a:moveTo>
                  <a:pt x="6" y="105"/>
                </a:moveTo>
                <a:lnTo>
                  <a:pt x="4" y="111"/>
                </a:lnTo>
                <a:lnTo>
                  <a:pt x="33" y="122"/>
                </a:lnTo>
                <a:lnTo>
                  <a:pt x="35" y="122"/>
                </a:lnTo>
                <a:cubicBezTo>
                  <a:pt x="35" y="122"/>
                  <a:pt x="45" y="123"/>
                  <a:pt x="55" y="124"/>
                </a:cubicBezTo>
                <a:cubicBezTo>
                  <a:pt x="66" y="125"/>
                  <a:pt x="76" y="126"/>
                  <a:pt x="80" y="126"/>
                </a:cubicBezTo>
                <a:cubicBezTo>
                  <a:pt x="83" y="126"/>
                  <a:pt x="87" y="125"/>
                  <a:pt x="91" y="124"/>
                </a:cubicBezTo>
                <a:cubicBezTo>
                  <a:pt x="96" y="124"/>
                  <a:pt x="102" y="123"/>
                  <a:pt x="108" y="123"/>
                </a:cubicBezTo>
                <a:cubicBezTo>
                  <a:pt x="114" y="123"/>
                  <a:pt x="126" y="124"/>
                  <a:pt x="136" y="125"/>
                </a:cubicBezTo>
                <a:cubicBezTo>
                  <a:pt x="146" y="126"/>
                  <a:pt x="155" y="128"/>
                  <a:pt x="155" y="128"/>
                </a:cubicBezTo>
                <a:lnTo>
                  <a:pt x="156" y="121"/>
                </a:lnTo>
                <a:lnTo>
                  <a:pt x="150" y="123"/>
                </a:lnTo>
                <a:lnTo>
                  <a:pt x="153" y="134"/>
                </a:lnTo>
                <a:lnTo>
                  <a:pt x="154" y="136"/>
                </a:lnTo>
                <a:cubicBezTo>
                  <a:pt x="154" y="136"/>
                  <a:pt x="157" y="139"/>
                  <a:pt x="159" y="142"/>
                </a:cubicBezTo>
                <a:cubicBezTo>
                  <a:pt x="161" y="144"/>
                  <a:pt x="162" y="146"/>
                  <a:pt x="164" y="147"/>
                </a:cubicBezTo>
                <a:cubicBezTo>
                  <a:pt x="165" y="149"/>
                  <a:pt x="166" y="150"/>
                  <a:pt x="168" y="151"/>
                </a:cubicBezTo>
                <a:cubicBezTo>
                  <a:pt x="170" y="153"/>
                  <a:pt x="172" y="153"/>
                  <a:pt x="174" y="154"/>
                </a:cubicBezTo>
                <a:cubicBezTo>
                  <a:pt x="176" y="154"/>
                  <a:pt x="178" y="154"/>
                  <a:pt x="181" y="154"/>
                </a:cubicBezTo>
                <a:cubicBezTo>
                  <a:pt x="186" y="154"/>
                  <a:pt x="193" y="153"/>
                  <a:pt x="199" y="150"/>
                </a:cubicBezTo>
                <a:cubicBezTo>
                  <a:pt x="210" y="146"/>
                  <a:pt x="225" y="135"/>
                  <a:pt x="225" y="135"/>
                </a:cubicBezTo>
                <a:lnTo>
                  <a:pt x="226" y="135"/>
                </a:lnTo>
                <a:lnTo>
                  <a:pt x="240" y="123"/>
                </a:lnTo>
                <a:lnTo>
                  <a:pt x="236" y="118"/>
                </a:lnTo>
                <a:lnTo>
                  <a:pt x="236" y="125"/>
                </a:lnTo>
                <a:lnTo>
                  <a:pt x="264" y="125"/>
                </a:lnTo>
                <a:cubicBezTo>
                  <a:pt x="267" y="125"/>
                  <a:pt x="270" y="124"/>
                  <a:pt x="272" y="123"/>
                </a:cubicBezTo>
                <a:cubicBezTo>
                  <a:pt x="281" y="120"/>
                  <a:pt x="291" y="114"/>
                  <a:pt x="291" y="114"/>
                </a:cubicBezTo>
                <a:lnTo>
                  <a:pt x="291" y="114"/>
                </a:lnTo>
                <a:lnTo>
                  <a:pt x="290" y="113"/>
                </a:lnTo>
                <a:lnTo>
                  <a:pt x="291" y="114"/>
                </a:lnTo>
                <a:lnTo>
                  <a:pt x="291" y="114"/>
                </a:lnTo>
                <a:lnTo>
                  <a:pt x="290" y="113"/>
                </a:lnTo>
                <a:lnTo>
                  <a:pt x="291" y="114"/>
                </a:lnTo>
                <a:cubicBezTo>
                  <a:pt x="291" y="114"/>
                  <a:pt x="296" y="112"/>
                  <a:pt x="307" y="112"/>
                </a:cubicBezTo>
                <a:lnTo>
                  <a:pt x="310" y="112"/>
                </a:lnTo>
                <a:cubicBezTo>
                  <a:pt x="316" y="112"/>
                  <a:pt x="323" y="114"/>
                  <a:pt x="329" y="117"/>
                </a:cubicBezTo>
                <a:cubicBezTo>
                  <a:pt x="331" y="118"/>
                  <a:pt x="334" y="119"/>
                  <a:pt x="336" y="120"/>
                </a:cubicBezTo>
                <a:lnTo>
                  <a:pt x="339" y="121"/>
                </a:lnTo>
                <a:cubicBezTo>
                  <a:pt x="340" y="121"/>
                  <a:pt x="340" y="122"/>
                  <a:pt x="342" y="122"/>
                </a:cubicBezTo>
                <a:cubicBezTo>
                  <a:pt x="345" y="122"/>
                  <a:pt x="346" y="121"/>
                  <a:pt x="347" y="120"/>
                </a:cubicBezTo>
                <a:cubicBezTo>
                  <a:pt x="349" y="120"/>
                  <a:pt x="351" y="118"/>
                  <a:pt x="353" y="117"/>
                </a:cubicBezTo>
                <a:lnTo>
                  <a:pt x="355" y="115"/>
                </a:lnTo>
                <a:cubicBezTo>
                  <a:pt x="356" y="114"/>
                  <a:pt x="356" y="114"/>
                  <a:pt x="357" y="112"/>
                </a:cubicBezTo>
                <a:lnTo>
                  <a:pt x="357" y="112"/>
                </a:lnTo>
                <a:cubicBezTo>
                  <a:pt x="358" y="110"/>
                  <a:pt x="359" y="107"/>
                  <a:pt x="361" y="103"/>
                </a:cubicBezTo>
                <a:lnTo>
                  <a:pt x="361" y="99"/>
                </a:lnTo>
                <a:cubicBezTo>
                  <a:pt x="361" y="96"/>
                  <a:pt x="361" y="93"/>
                  <a:pt x="360" y="91"/>
                </a:cubicBezTo>
                <a:cubicBezTo>
                  <a:pt x="358" y="86"/>
                  <a:pt x="356" y="82"/>
                  <a:pt x="353" y="78"/>
                </a:cubicBezTo>
                <a:cubicBezTo>
                  <a:pt x="352" y="76"/>
                  <a:pt x="351" y="74"/>
                  <a:pt x="349" y="72"/>
                </a:cubicBezTo>
                <a:cubicBezTo>
                  <a:pt x="348" y="70"/>
                  <a:pt x="346" y="69"/>
                  <a:pt x="344" y="68"/>
                </a:cubicBezTo>
                <a:cubicBezTo>
                  <a:pt x="337" y="65"/>
                  <a:pt x="324" y="61"/>
                  <a:pt x="314" y="59"/>
                </a:cubicBezTo>
                <a:cubicBezTo>
                  <a:pt x="308" y="58"/>
                  <a:pt x="304" y="58"/>
                  <a:pt x="301" y="58"/>
                </a:cubicBezTo>
                <a:lnTo>
                  <a:pt x="300" y="58"/>
                </a:lnTo>
                <a:lnTo>
                  <a:pt x="300" y="58"/>
                </a:lnTo>
                <a:lnTo>
                  <a:pt x="299" y="61"/>
                </a:lnTo>
                <a:lnTo>
                  <a:pt x="301" y="59"/>
                </a:lnTo>
                <a:lnTo>
                  <a:pt x="300" y="58"/>
                </a:lnTo>
                <a:lnTo>
                  <a:pt x="299" y="61"/>
                </a:lnTo>
                <a:lnTo>
                  <a:pt x="301" y="59"/>
                </a:lnTo>
                <a:lnTo>
                  <a:pt x="298" y="62"/>
                </a:lnTo>
                <a:lnTo>
                  <a:pt x="303" y="62"/>
                </a:lnTo>
                <a:lnTo>
                  <a:pt x="301" y="59"/>
                </a:lnTo>
                <a:lnTo>
                  <a:pt x="298" y="62"/>
                </a:lnTo>
                <a:lnTo>
                  <a:pt x="303" y="62"/>
                </a:lnTo>
                <a:lnTo>
                  <a:pt x="300" y="62"/>
                </a:lnTo>
                <a:lnTo>
                  <a:pt x="303" y="63"/>
                </a:lnTo>
                <a:lnTo>
                  <a:pt x="303" y="62"/>
                </a:lnTo>
                <a:lnTo>
                  <a:pt x="300" y="62"/>
                </a:lnTo>
                <a:lnTo>
                  <a:pt x="303" y="63"/>
                </a:lnTo>
                <a:lnTo>
                  <a:pt x="302" y="63"/>
                </a:lnTo>
                <a:lnTo>
                  <a:pt x="303" y="63"/>
                </a:lnTo>
                <a:lnTo>
                  <a:pt x="303" y="63"/>
                </a:lnTo>
                <a:lnTo>
                  <a:pt x="302" y="63"/>
                </a:lnTo>
                <a:lnTo>
                  <a:pt x="303" y="63"/>
                </a:lnTo>
                <a:lnTo>
                  <a:pt x="304" y="62"/>
                </a:lnTo>
                <a:cubicBezTo>
                  <a:pt x="309" y="54"/>
                  <a:pt x="312" y="50"/>
                  <a:pt x="315" y="46"/>
                </a:cubicBezTo>
                <a:cubicBezTo>
                  <a:pt x="317" y="43"/>
                  <a:pt x="317" y="42"/>
                  <a:pt x="317" y="40"/>
                </a:cubicBezTo>
                <a:cubicBezTo>
                  <a:pt x="317" y="36"/>
                  <a:pt x="316" y="32"/>
                  <a:pt x="315" y="29"/>
                </a:cubicBezTo>
                <a:cubicBezTo>
                  <a:pt x="314" y="26"/>
                  <a:pt x="313" y="23"/>
                  <a:pt x="313" y="23"/>
                </a:cubicBezTo>
                <a:cubicBezTo>
                  <a:pt x="312" y="21"/>
                  <a:pt x="310" y="19"/>
                  <a:pt x="307" y="19"/>
                </a:cubicBezTo>
                <a:cubicBezTo>
                  <a:pt x="307" y="19"/>
                  <a:pt x="291" y="18"/>
                  <a:pt x="279" y="17"/>
                </a:cubicBezTo>
                <a:cubicBezTo>
                  <a:pt x="274" y="17"/>
                  <a:pt x="266" y="16"/>
                  <a:pt x="260" y="15"/>
                </a:cubicBezTo>
                <a:cubicBezTo>
                  <a:pt x="253" y="14"/>
                  <a:pt x="248" y="13"/>
                  <a:pt x="248" y="13"/>
                </a:cubicBezTo>
                <a:lnTo>
                  <a:pt x="247" y="20"/>
                </a:lnTo>
                <a:lnTo>
                  <a:pt x="248" y="14"/>
                </a:lnTo>
                <a:lnTo>
                  <a:pt x="202" y="2"/>
                </a:lnTo>
                <a:lnTo>
                  <a:pt x="200" y="8"/>
                </a:lnTo>
                <a:lnTo>
                  <a:pt x="203" y="3"/>
                </a:lnTo>
                <a:cubicBezTo>
                  <a:pt x="202" y="2"/>
                  <a:pt x="196" y="0"/>
                  <a:pt x="186" y="0"/>
                </a:cubicBezTo>
                <a:cubicBezTo>
                  <a:pt x="184" y="0"/>
                  <a:pt x="182" y="0"/>
                  <a:pt x="180" y="0"/>
                </a:cubicBezTo>
                <a:cubicBezTo>
                  <a:pt x="173" y="1"/>
                  <a:pt x="162" y="5"/>
                  <a:pt x="152" y="8"/>
                </a:cubicBezTo>
                <a:cubicBezTo>
                  <a:pt x="142" y="12"/>
                  <a:pt x="133" y="15"/>
                  <a:pt x="133" y="15"/>
                </a:cubicBezTo>
                <a:lnTo>
                  <a:pt x="136" y="21"/>
                </a:lnTo>
                <a:lnTo>
                  <a:pt x="137" y="14"/>
                </a:lnTo>
                <a:lnTo>
                  <a:pt x="122" y="12"/>
                </a:lnTo>
                <a:lnTo>
                  <a:pt x="106" y="5"/>
                </a:lnTo>
                <a:lnTo>
                  <a:pt x="104" y="4"/>
                </a:lnTo>
                <a:lnTo>
                  <a:pt x="77" y="0"/>
                </a:lnTo>
                <a:lnTo>
                  <a:pt x="74" y="1"/>
                </a:lnTo>
                <a:lnTo>
                  <a:pt x="53" y="9"/>
                </a:lnTo>
                <a:lnTo>
                  <a:pt x="51" y="10"/>
                </a:lnTo>
                <a:cubicBezTo>
                  <a:pt x="51" y="10"/>
                  <a:pt x="48" y="12"/>
                  <a:pt x="46" y="15"/>
                </a:cubicBezTo>
                <a:cubicBezTo>
                  <a:pt x="43" y="18"/>
                  <a:pt x="40" y="23"/>
                  <a:pt x="40" y="29"/>
                </a:cubicBezTo>
                <a:lnTo>
                  <a:pt x="40" y="30"/>
                </a:lnTo>
                <a:lnTo>
                  <a:pt x="40" y="30"/>
                </a:lnTo>
                <a:cubicBezTo>
                  <a:pt x="41" y="35"/>
                  <a:pt x="42" y="39"/>
                  <a:pt x="42" y="40"/>
                </a:cubicBezTo>
                <a:lnTo>
                  <a:pt x="42" y="41"/>
                </a:lnTo>
                <a:lnTo>
                  <a:pt x="43" y="41"/>
                </a:lnTo>
                <a:lnTo>
                  <a:pt x="42" y="40"/>
                </a:lnTo>
                <a:lnTo>
                  <a:pt x="42" y="41"/>
                </a:lnTo>
                <a:lnTo>
                  <a:pt x="43" y="41"/>
                </a:lnTo>
                <a:lnTo>
                  <a:pt x="42" y="40"/>
                </a:lnTo>
                <a:lnTo>
                  <a:pt x="44" y="41"/>
                </a:lnTo>
                <a:lnTo>
                  <a:pt x="42" y="39"/>
                </a:lnTo>
                <a:lnTo>
                  <a:pt x="42" y="40"/>
                </a:lnTo>
                <a:lnTo>
                  <a:pt x="44" y="41"/>
                </a:lnTo>
                <a:lnTo>
                  <a:pt x="42" y="39"/>
                </a:lnTo>
                <a:lnTo>
                  <a:pt x="44" y="41"/>
                </a:lnTo>
                <a:lnTo>
                  <a:pt x="43" y="39"/>
                </a:lnTo>
                <a:lnTo>
                  <a:pt x="42" y="39"/>
                </a:lnTo>
                <a:lnTo>
                  <a:pt x="44" y="41"/>
                </a:lnTo>
                <a:lnTo>
                  <a:pt x="43" y="39"/>
                </a:lnTo>
                <a:lnTo>
                  <a:pt x="42" y="39"/>
                </a:lnTo>
                <a:cubicBezTo>
                  <a:pt x="41" y="40"/>
                  <a:pt x="37" y="41"/>
                  <a:pt x="33" y="42"/>
                </a:cubicBezTo>
                <a:cubicBezTo>
                  <a:pt x="30" y="43"/>
                  <a:pt x="27" y="44"/>
                  <a:pt x="27" y="44"/>
                </a:cubicBezTo>
                <a:lnTo>
                  <a:pt x="23" y="47"/>
                </a:lnTo>
                <a:cubicBezTo>
                  <a:pt x="23" y="47"/>
                  <a:pt x="20" y="51"/>
                  <a:pt x="20" y="57"/>
                </a:cubicBezTo>
                <a:cubicBezTo>
                  <a:pt x="20" y="59"/>
                  <a:pt x="20" y="60"/>
                  <a:pt x="21" y="62"/>
                </a:cubicBezTo>
                <a:lnTo>
                  <a:pt x="21" y="62"/>
                </a:lnTo>
                <a:lnTo>
                  <a:pt x="21" y="64"/>
                </a:lnTo>
                <a:cubicBezTo>
                  <a:pt x="21" y="65"/>
                  <a:pt x="21" y="68"/>
                  <a:pt x="23" y="71"/>
                </a:cubicBezTo>
                <a:cubicBezTo>
                  <a:pt x="25" y="74"/>
                  <a:pt x="28" y="76"/>
                  <a:pt x="32" y="78"/>
                </a:cubicBezTo>
                <a:cubicBezTo>
                  <a:pt x="44" y="84"/>
                  <a:pt x="59" y="85"/>
                  <a:pt x="59" y="85"/>
                </a:cubicBezTo>
                <a:lnTo>
                  <a:pt x="61" y="85"/>
                </a:lnTo>
                <a:lnTo>
                  <a:pt x="75" y="82"/>
                </a:lnTo>
                <a:lnTo>
                  <a:pt x="76" y="82"/>
                </a:lnTo>
                <a:lnTo>
                  <a:pt x="79" y="81"/>
                </a:lnTo>
                <a:cubicBezTo>
                  <a:pt x="83" y="79"/>
                  <a:pt x="93" y="76"/>
                  <a:pt x="99" y="76"/>
                </a:cubicBezTo>
                <a:lnTo>
                  <a:pt x="102" y="76"/>
                </a:lnTo>
                <a:cubicBezTo>
                  <a:pt x="112" y="79"/>
                  <a:pt x="106" y="77"/>
                  <a:pt x="121" y="82"/>
                </a:cubicBezTo>
                <a:cubicBezTo>
                  <a:pt x="124" y="83"/>
                  <a:pt x="127" y="83"/>
                  <a:pt x="130" y="83"/>
                </a:cubicBezTo>
                <a:cubicBezTo>
                  <a:pt x="132" y="83"/>
                  <a:pt x="134" y="83"/>
                  <a:pt x="136" y="82"/>
                </a:cubicBez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8" y="82"/>
                </a:lnTo>
                <a:lnTo>
                  <a:pt x="138" y="78"/>
                </a:lnTo>
                <a:lnTo>
                  <a:pt x="137" y="82"/>
                </a:lnTo>
                <a:lnTo>
                  <a:pt x="138" y="82"/>
                </a:lnTo>
                <a:lnTo>
                  <a:pt x="138" y="78"/>
                </a:lnTo>
                <a:lnTo>
                  <a:pt x="137" y="82"/>
                </a:lnTo>
                <a:lnTo>
                  <a:pt x="138" y="78"/>
                </a:lnTo>
                <a:lnTo>
                  <a:pt x="135" y="81"/>
                </a:lnTo>
                <a:lnTo>
                  <a:pt x="137" y="82"/>
                </a:lnTo>
                <a:lnTo>
                  <a:pt x="138" y="78"/>
                </a:lnTo>
                <a:lnTo>
                  <a:pt x="135" y="81"/>
                </a:lnTo>
                <a:lnTo>
                  <a:pt x="137" y="79"/>
                </a:lnTo>
                <a:lnTo>
                  <a:pt x="135" y="80"/>
                </a:lnTo>
                <a:lnTo>
                  <a:pt x="135" y="81"/>
                </a:lnTo>
                <a:lnTo>
                  <a:pt x="137" y="79"/>
                </a:lnTo>
                <a:lnTo>
                  <a:pt x="135" y="80"/>
                </a:lnTo>
                <a:lnTo>
                  <a:pt x="135" y="81"/>
                </a:lnTo>
                <a:lnTo>
                  <a:pt x="136" y="83"/>
                </a:lnTo>
                <a:cubicBezTo>
                  <a:pt x="136" y="85"/>
                  <a:pt x="136" y="87"/>
                  <a:pt x="136" y="88"/>
                </a:cubicBezTo>
                <a:cubicBezTo>
                  <a:pt x="136" y="91"/>
                  <a:pt x="136" y="92"/>
                  <a:pt x="135" y="92"/>
                </a:cubicBezTo>
                <a:lnTo>
                  <a:pt x="135" y="92"/>
                </a:lnTo>
                <a:lnTo>
                  <a:pt x="139" y="94"/>
                </a:lnTo>
                <a:lnTo>
                  <a:pt x="136" y="91"/>
                </a:lnTo>
                <a:lnTo>
                  <a:pt x="135" y="92"/>
                </a:lnTo>
                <a:lnTo>
                  <a:pt x="139" y="94"/>
                </a:lnTo>
                <a:lnTo>
                  <a:pt x="136" y="91"/>
                </a:lnTo>
                <a:lnTo>
                  <a:pt x="140" y="97"/>
                </a:lnTo>
                <a:lnTo>
                  <a:pt x="139" y="90"/>
                </a:lnTo>
                <a:lnTo>
                  <a:pt x="126" y="93"/>
                </a:lnTo>
                <a:lnTo>
                  <a:pt x="125" y="93"/>
                </a:lnTo>
                <a:lnTo>
                  <a:pt x="125" y="93"/>
                </a:lnTo>
                <a:cubicBezTo>
                  <a:pt x="124" y="93"/>
                  <a:pt x="117" y="95"/>
                  <a:pt x="109" y="95"/>
                </a:cubicBezTo>
                <a:lnTo>
                  <a:pt x="84" y="95"/>
                </a:lnTo>
                <a:lnTo>
                  <a:pt x="84" y="101"/>
                </a:lnTo>
                <a:lnTo>
                  <a:pt x="84" y="95"/>
                </a:lnTo>
                <a:lnTo>
                  <a:pt x="73" y="95"/>
                </a:lnTo>
                <a:lnTo>
                  <a:pt x="56" y="93"/>
                </a:lnTo>
                <a:lnTo>
                  <a:pt x="56" y="99"/>
                </a:lnTo>
                <a:lnTo>
                  <a:pt x="57" y="93"/>
                </a:lnTo>
                <a:lnTo>
                  <a:pt x="56" y="97"/>
                </a:lnTo>
                <a:lnTo>
                  <a:pt x="57" y="93"/>
                </a:lnTo>
                <a:lnTo>
                  <a:pt x="57" y="93"/>
                </a:lnTo>
                <a:lnTo>
                  <a:pt x="56" y="97"/>
                </a:lnTo>
                <a:lnTo>
                  <a:pt x="57" y="93"/>
                </a:lnTo>
                <a:cubicBezTo>
                  <a:pt x="57" y="93"/>
                  <a:pt x="55" y="93"/>
                  <a:pt x="47" y="89"/>
                </a:cubicBezTo>
                <a:cubicBezTo>
                  <a:pt x="38" y="85"/>
                  <a:pt x="30" y="84"/>
                  <a:pt x="30" y="84"/>
                </a:cubicBezTo>
                <a:lnTo>
                  <a:pt x="29" y="83"/>
                </a:lnTo>
                <a:lnTo>
                  <a:pt x="13" y="83"/>
                </a:lnTo>
                <a:lnTo>
                  <a:pt x="9" y="85"/>
                </a:lnTo>
                <a:cubicBezTo>
                  <a:pt x="6" y="88"/>
                  <a:pt x="3" y="92"/>
                  <a:pt x="3" y="92"/>
                </a:cubicBezTo>
                <a:lnTo>
                  <a:pt x="2" y="94"/>
                </a:lnTo>
                <a:lnTo>
                  <a:pt x="0" y="104"/>
                </a:lnTo>
                <a:cubicBezTo>
                  <a:pt x="0" y="107"/>
                  <a:pt x="1" y="110"/>
                  <a:pt x="4" y="111"/>
                </a:cubicBezTo>
                <a:lnTo>
                  <a:pt x="6" y="105"/>
                </a:lnTo>
                <a:lnTo>
                  <a:pt x="13" y="106"/>
                </a:lnTo>
                <a:lnTo>
                  <a:pt x="14" y="97"/>
                </a:lnTo>
                <a:lnTo>
                  <a:pt x="8" y="96"/>
                </a:lnTo>
                <a:lnTo>
                  <a:pt x="13" y="99"/>
                </a:lnTo>
                <a:lnTo>
                  <a:pt x="14" y="99"/>
                </a:lnTo>
                <a:lnTo>
                  <a:pt x="17" y="94"/>
                </a:lnTo>
                <a:lnTo>
                  <a:pt x="13" y="90"/>
                </a:lnTo>
                <a:lnTo>
                  <a:pt x="13" y="96"/>
                </a:lnTo>
                <a:lnTo>
                  <a:pt x="29" y="96"/>
                </a:lnTo>
                <a:lnTo>
                  <a:pt x="29" y="90"/>
                </a:lnTo>
                <a:lnTo>
                  <a:pt x="27" y="96"/>
                </a:lnTo>
                <a:lnTo>
                  <a:pt x="28" y="96"/>
                </a:lnTo>
                <a:cubicBezTo>
                  <a:pt x="31" y="97"/>
                  <a:pt x="36" y="98"/>
                  <a:pt x="42" y="101"/>
                </a:cubicBezTo>
                <a:cubicBezTo>
                  <a:pt x="52" y="105"/>
                  <a:pt x="53" y="105"/>
                  <a:pt x="54" y="105"/>
                </a:cubicBezTo>
                <a:lnTo>
                  <a:pt x="55" y="106"/>
                </a:lnTo>
                <a:lnTo>
                  <a:pt x="72" y="107"/>
                </a:lnTo>
                <a:lnTo>
                  <a:pt x="72" y="107"/>
                </a:lnTo>
                <a:lnTo>
                  <a:pt x="83" y="108"/>
                </a:lnTo>
                <a:lnTo>
                  <a:pt x="84" y="108"/>
                </a:lnTo>
                <a:lnTo>
                  <a:pt x="109" y="108"/>
                </a:lnTo>
                <a:cubicBezTo>
                  <a:pt x="120" y="108"/>
                  <a:pt x="128" y="105"/>
                  <a:pt x="129" y="105"/>
                </a:cubicBezTo>
                <a:lnTo>
                  <a:pt x="127" y="99"/>
                </a:lnTo>
                <a:lnTo>
                  <a:pt x="128" y="105"/>
                </a:lnTo>
                <a:lnTo>
                  <a:pt x="141" y="103"/>
                </a:lnTo>
                <a:lnTo>
                  <a:pt x="144" y="102"/>
                </a:lnTo>
                <a:cubicBezTo>
                  <a:pt x="146" y="100"/>
                  <a:pt x="149" y="96"/>
                  <a:pt x="149" y="88"/>
                </a:cubicBezTo>
                <a:cubicBezTo>
                  <a:pt x="149" y="86"/>
                  <a:pt x="148" y="84"/>
                  <a:pt x="148" y="81"/>
                </a:cubicBezTo>
                <a:cubicBezTo>
                  <a:pt x="148" y="78"/>
                  <a:pt x="147" y="76"/>
                  <a:pt x="146" y="74"/>
                </a:cubicBezTo>
                <a:cubicBezTo>
                  <a:pt x="145" y="72"/>
                  <a:pt x="144" y="71"/>
                  <a:pt x="142" y="70"/>
                </a:cubicBezTo>
                <a:cubicBezTo>
                  <a:pt x="141" y="70"/>
                  <a:pt x="139" y="69"/>
                  <a:pt x="138" y="69"/>
                </a:cubicBezTo>
                <a:cubicBezTo>
                  <a:pt x="136" y="70"/>
                  <a:pt x="135" y="70"/>
                  <a:pt x="134" y="70"/>
                </a:cubicBezTo>
                <a:lnTo>
                  <a:pt x="130" y="71"/>
                </a:lnTo>
                <a:cubicBezTo>
                  <a:pt x="128" y="71"/>
                  <a:pt x="127" y="70"/>
                  <a:pt x="124" y="70"/>
                </a:cubicBezTo>
                <a:cubicBezTo>
                  <a:pt x="110" y="65"/>
                  <a:pt x="114" y="67"/>
                  <a:pt x="104" y="64"/>
                </a:cubicBezTo>
                <a:cubicBezTo>
                  <a:pt x="102" y="64"/>
                  <a:pt x="101" y="64"/>
                  <a:pt x="99" y="64"/>
                </a:cubicBezTo>
                <a:cubicBezTo>
                  <a:pt x="92" y="64"/>
                  <a:pt x="86" y="65"/>
                  <a:pt x="80" y="67"/>
                </a:cubicBezTo>
                <a:cubicBezTo>
                  <a:pt x="75" y="69"/>
                  <a:pt x="71" y="70"/>
                  <a:pt x="71" y="70"/>
                </a:cubicBezTo>
                <a:lnTo>
                  <a:pt x="74" y="76"/>
                </a:lnTo>
                <a:lnTo>
                  <a:pt x="73" y="70"/>
                </a:lnTo>
                <a:lnTo>
                  <a:pt x="58" y="73"/>
                </a:lnTo>
                <a:lnTo>
                  <a:pt x="60" y="79"/>
                </a:lnTo>
                <a:lnTo>
                  <a:pt x="60" y="73"/>
                </a:lnTo>
                <a:lnTo>
                  <a:pt x="58" y="73"/>
                </a:lnTo>
                <a:cubicBezTo>
                  <a:pt x="54" y="72"/>
                  <a:pt x="44" y="70"/>
                  <a:pt x="38" y="67"/>
                </a:cubicBezTo>
                <a:cubicBezTo>
                  <a:pt x="36" y="65"/>
                  <a:pt x="34" y="65"/>
                  <a:pt x="34" y="64"/>
                </a:cubicBezTo>
                <a:lnTo>
                  <a:pt x="33" y="64"/>
                </a:lnTo>
                <a:lnTo>
                  <a:pt x="33" y="64"/>
                </a:lnTo>
                <a:lnTo>
                  <a:pt x="33" y="64"/>
                </a:lnTo>
                <a:lnTo>
                  <a:pt x="33" y="64"/>
                </a:lnTo>
                <a:lnTo>
                  <a:pt x="33" y="64"/>
                </a:lnTo>
                <a:lnTo>
                  <a:pt x="33" y="64"/>
                </a:lnTo>
                <a:lnTo>
                  <a:pt x="33" y="64"/>
                </a:lnTo>
                <a:cubicBezTo>
                  <a:pt x="33" y="64"/>
                  <a:pt x="33" y="61"/>
                  <a:pt x="32" y="58"/>
                </a:cubicBezTo>
                <a:lnTo>
                  <a:pt x="32" y="58"/>
                </a:lnTo>
                <a:lnTo>
                  <a:pt x="32" y="57"/>
                </a:lnTo>
                <a:lnTo>
                  <a:pt x="33" y="55"/>
                </a:lnTo>
                <a:lnTo>
                  <a:pt x="33" y="54"/>
                </a:lnTo>
                <a:lnTo>
                  <a:pt x="33" y="54"/>
                </a:lnTo>
                <a:lnTo>
                  <a:pt x="32" y="53"/>
                </a:lnTo>
                <a:lnTo>
                  <a:pt x="33" y="54"/>
                </a:lnTo>
                <a:lnTo>
                  <a:pt x="33" y="54"/>
                </a:lnTo>
                <a:lnTo>
                  <a:pt x="32" y="53"/>
                </a:lnTo>
                <a:lnTo>
                  <a:pt x="33" y="54"/>
                </a:lnTo>
                <a:lnTo>
                  <a:pt x="28" y="50"/>
                </a:lnTo>
                <a:lnTo>
                  <a:pt x="30" y="56"/>
                </a:lnTo>
                <a:cubicBezTo>
                  <a:pt x="30" y="56"/>
                  <a:pt x="34" y="55"/>
                  <a:pt x="38" y="54"/>
                </a:cubicBezTo>
                <a:cubicBezTo>
                  <a:pt x="40" y="53"/>
                  <a:pt x="43" y="53"/>
                  <a:pt x="45" y="52"/>
                </a:cubicBezTo>
                <a:cubicBezTo>
                  <a:pt x="47" y="51"/>
                  <a:pt x="48" y="50"/>
                  <a:pt x="50" y="49"/>
                </a:cubicBezTo>
                <a:cubicBezTo>
                  <a:pt x="53" y="46"/>
                  <a:pt x="54" y="43"/>
                  <a:pt x="54" y="40"/>
                </a:cubicBezTo>
                <a:cubicBezTo>
                  <a:pt x="54" y="36"/>
                  <a:pt x="53" y="33"/>
                  <a:pt x="53" y="29"/>
                </a:cubicBezTo>
                <a:lnTo>
                  <a:pt x="53" y="29"/>
                </a:lnTo>
                <a:lnTo>
                  <a:pt x="53" y="29"/>
                </a:lnTo>
                <a:cubicBezTo>
                  <a:pt x="53" y="28"/>
                  <a:pt x="54" y="25"/>
                  <a:pt x="56" y="23"/>
                </a:cubicBezTo>
                <a:lnTo>
                  <a:pt x="58" y="21"/>
                </a:lnTo>
                <a:lnTo>
                  <a:pt x="59" y="20"/>
                </a:lnTo>
                <a:lnTo>
                  <a:pt x="59" y="20"/>
                </a:lnTo>
                <a:lnTo>
                  <a:pt x="55" y="15"/>
                </a:lnTo>
                <a:lnTo>
                  <a:pt x="57" y="21"/>
                </a:lnTo>
                <a:lnTo>
                  <a:pt x="77" y="13"/>
                </a:lnTo>
                <a:lnTo>
                  <a:pt x="102" y="16"/>
                </a:lnTo>
                <a:lnTo>
                  <a:pt x="118" y="23"/>
                </a:lnTo>
                <a:lnTo>
                  <a:pt x="119" y="24"/>
                </a:lnTo>
                <a:lnTo>
                  <a:pt x="134" y="27"/>
                </a:lnTo>
                <a:lnTo>
                  <a:pt x="138" y="26"/>
                </a:lnTo>
                <a:cubicBezTo>
                  <a:pt x="138" y="26"/>
                  <a:pt x="146" y="23"/>
                  <a:pt x="156" y="20"/>
                </a:cubicBezTo>
                <a:cubicBezTo>
                  <a:pt x="165" y="17"/>
                  <a:pt x="177" y="13"/>
                  <a:pt x="181" y="13"/>
                </a:cubicBezTo>
                <a:cubicBezTo>
                  <a:pt x="183" y="12"/>
                  <a:pt x="185" y="12"/>
                  <a:pt x="186" y="12"/>
                </a:cubicBezTo>
                <a:cubicBezTo>
                  <a:pt x="190" y="12"/>
                  <a:pt x="193" y="13"/>
                  <a:pt x="195" y="13"/>
                </a:cubicBezTo>
                <a:lnTo>
                  <a:pt x="197" y="14"/>
                </a:lnTo>
                <a:lnTo>
                  <a:pt x="198" y="14"/>
                </a:lnTo>
                <a:lnTo>
                  <a:pt x="198" y="14"/>
                </a:lnTo>
                <a:lnTo>
                  <a:pt x="199" y="12"/>
                </a:lnTo>
                <a:lnTo>
                  <a:pt x="198" y="14"/>
                </a:lnTo>
                <a:lnTo>
                  <a:pt x="198" y="14"/>
                </a:lnTo>
                <a:lnTo>
                  <a:pt x="199" y="12"/>
                </a:lnTo>
                <a:lnTo>
                  <a:pt x="198" y="14"/>
                </a:lnTo>
                <a:lnTo>
                  <a:pt x="199" y="15"/>
                </a:lnTo>
                <a:lnTo>
                  <a:pt x="245" y="26"/>
                </a:lnTo>
                <a:lnTo>
                  <a:pt x="246" y="26"/>
                </a:lnTo>
                <a:cubicBezTo>
                  <a:pt x="246" y="26"/>
                  <a:pt x="267" y="29"/>
                  <a:pt x="279" y="30"/>
                </a:cubicBezTo>
                <a:cubicBezTo>
                  <a:pt x="290" y="30"/>
                  <a:pt x="306" y="32"/>
                  <a:pt x="306" y="32"/>
                </a:cubicBezTo>
                <a:lnTo>
                  <a:pt x="307" y="25"/>
                </a:lnTo>
                <a:lnTo>
                  <a:pt x="301" y="28"/>
                </a:lnTo>
                <a:lnTo>
                  <a:pt x="302" y="29"/>
                </a:lnTo>
                <a:cubicBezTo>
                  <a:pt x="302" y="31"/>
                  <a:pt x="304" y="38"/>
                  <a:pt x="304" y="40"/>
                </a:cubicBezTo>
                <a:lnTo>
                  <a:pt x="304" y="40"/>
                </a:lnTo>
                <a:lnTo>
                  <a:pt x="307" y="41"/>
                </a:lnTo>
                <a:lnTo>
                  <a:pt x="305" y="39"/>
                </a:lnTo>
                <a:lnTo>
                  <a:pt x="304" y="40"/>
                </a:lnTo>
                <a:lnTo>
                  <a:pt x="307" y="41"/>
                </a:lnTo>
                <a:lnTo>
                  <a:pt x="305" y="39"/>
                </a:lnTo>
                <a:cubicBezTo>
                  <a:pt x="303" y="42"/>
                  <a:pt x="298" y="47"/>
                  <a:pt x="293" y="55"/>
                </a:cubicBezTo>
                <a:cubicBezTo>
                  <a:pt x="292" y="57"/>
                  <a:pt x="291" y="59"/>
                  <a:pt x="291" y="62"/>
                </a:cubicBezTo>
                <a:cubicBezTo>
                  <a:pt x="291" y="64"/>
                  <a:pt x="291" y="66"/>
                  <a:pt x="292" y="67"/>
                </a:cubicBezTo>
                <a:cubicBezTo>
                  <a:pt x="295" y="70"/>
                  <a:pt x="297" y="70"/>
                  <a:pt x="298" y="70"/>
                </a:cubicBezTo>
                <a:cubicBezTo>
                  <a:pt x="301" y="70"/>
                  <a:pt x="302" y="70"/>
                  <a:pt x="304" y="70"/>
                </a:cubicBezTo>
                <a:cubicBezTo>
                  <a:pt x="306" y="70"/>
                  <a:pt x="309" y="70"/>
                  <a:pt x="311" y="71"/>
                </a:cubicBezTo>
                <a:cubicBezTo>
                  <a:pt x="321" y="73"/>
                  <a:pt x="334" y="77"/>
                  <a:pt x="339" y="79"/>
                </a:cubicBezTo>
                <a:lnTo>
                  <a:pt x="339" y="78"/>
                </a:lnTo>
                <a:lnTo>
                  <a:pt x="339" y="79"/>
                </a:lnTo>
                <a:lnTo>
                  <a:pt x="339" y="79"/>
                </a:lnTo>
                <a:lnTo>
                  <a:pt x="339" y="78"/>
                </a:lnTo>
                <a:lnTo>
                  <a:pt x="339" y="79"/>
                </a:lnTo>
                <a:lnTo>
                  <a:pt x="339" y="80"/>
                </a:lnTo>
                <a:cubicBezTo>
                  <a:pt x="341" y="82"/>
                  <a:pt x="344" y="86"/>
                  <a:pt x="346" y="90"/>
                </a:cubicBezTo>
                <a:cubicBezTo>
                  <a:pt x="348" y="94"/>
                  <a:pt x="349" y="98"/>
                  <a:pt x="349" y="99"/>
                </a:cubicBezTo>
                <a:lnTo>
                  <a:pt x="351" y="99"/>
                </a:lnTo>
                <a:lnTo>
                  <a:pt x="349" y="98"/>
                </a:lnTo>
                <a:lnTo>
                  <a:pt x="349" y="99"/>
                </a:lnTo>
                <a:lnTo>
                  <a:pt x="351" y="99"/>
                </a:lnTo>
                <a:lnTo>
                  <a:pt x="349" y="98"/>
                </a:lnTo>
                <a:cubicBezTo>
                  <a:pt x="347" y="103"/>
                  <a:pt x="346" y="106"/>
                  <a:pt x="346" y="107"/>
                </a:cubicBezTo>
                <a:lnTo>
                  <a:pt x="346" y="107"/>
                </a:lnTo>
                <a:lnTo>
                  <a:pt x="349" y="109"/>
                </a:lnTo>
                <a:lnTo>
                  <a:pt x="346" y="106"/>
                </a:lnTo>
                <a:lnTo>
                  <a:pt x="346" y="107"/>
                </a:lnTo>
                <a:lnTo>
                  <a:pt x="349" y="109"/>
                </a:lnTo>
                <a:lnTo>
                  <a:pt x="346" y="106"/>
                </a:lnTo>
                <a:lnTo>
                  <a:pt x="344" y="108"/>
                </a:lnTo>
                <a:lnTo>
                  <a:pt x="342" y="109"/>
                </a:lnTo>
                <a:lnTo>
                  <a:pt x="342" y="109"/>
                </a:lnTo>
                <a:lnTo>
                  <a:pt x="342" y="112"/>
                </a:lnTo>
                <a:lnTo>
                  <a:pt x="342" y="109"/>
                </a:lnTo>
                <a:lnTo>
                  <a:pt x="342" y="109"/>
                </a:lnTo>
                <a:lnTo>
                  <a:pt x="342" y="112"/>
                </a:lnTo>
                <a:lnTo>
                  <a:pt x="342" y="109"/>
                </a:lnTo>
                <a:lnTo>
                  <a:pt x="342" y="113"/>
                </a:lnTo>
                <a:lnTo>
                  <a:pt x="343" y="109"/>
                </a:lnTo>
                <a:lnTo>
                  <a:pt x="342" y="109"/>
                </a:lnTo>
                <a:lnTo>
                  <a:pt x="342" y="113"/>
                </a:lnTo>
                <a:lnTo>
                  <a:pt x="343" y="109"/>
                </a:lnTo>
                <a:cubicBezTo>
                  <a:pt x="343" y="109"/>
                  <a:pt x="342" y="109"/>
                  <a:pt x="340" y="108"/>
                </a:cubicBezTo>
                <a:cubicBezTo>
                  <a:pt x="334" y="105"/>
                  <a:pt x="322" y="100"/>
                  <a:pt x="310" y="100"/>
                </a:cubicBezTo>
                <a:lnTo>
                  <a:pt x="307" y="99"/>
                </a:lnTo>
                <a:cubicBezTo>
                  <a:pt x="293" y="99"/>
                  <a:pt x="286" y="103"/>
                  <a:pt x="285" y="103"/>
                </a:cubicBezTo>
                <a:lnTo>
                  <a:pt x="285" y="103"/>
                </a:lnTo>
                <a:cubicBezTo>
                  <a:pt x="285" y="103"/>
                  <a:pt x="284" y="104"/>
                  <a:pt x="282" y="105"/>
                </a:cubicBezTo>
                <a:cubicBezTo>
                  <a:pt x="280" y="106"/>
                  <a:pt x="276" y="108"/>
                  <a:pt x="272" y="110"/>
                </a:cubicBezTo>
                <a:cubicBezTo>
                  <a:pt x="270" y="110"/>
                  <a:pt x="268" y="111"/>
                  <a:pt x="267" y="112"/>
                </a:cubicBezTo>
                <a:lnTo>
                  <a:pt x="265" y="112"/>
                </a:lnTo>
                <a:lnTo>
                  <a:pt x="264" y="112"/>
                </a:lnTo>
                <a:lnTo>
                  <a:pt x="264" y="112"/>
                </a:lnTo>
                <a:lnTo>
                  <a:pt x="236" y="112"/>
                </a:lnTo>
                <a:lnTo>
                  <a:pt x="232" y="114"/>
                </a:lnTo>
                <a:lnTo>
                  <a:pt x="218" y="125"/>
                </a:lnTo>
                <a:lnTo>
                  <a:pt x="222" y="130"/>
                </a:lnTo>
                <a:lnTo>
                  <a:pt x="218" y="125"/>
                </a:lnTo>
                <a:cubicBezTo>
                  <a:pt x="218" y="125"/>
                  <a:pt x="215" y="127"/>
                  <a:pt x="210" y="130"/>
                </a:cubicBezTo>
                <a:cubicBezTo>
                  <a:pt x="205" y="134"/>
                  <a:pt x="199" y="137"/>
                  <a:pt x="194" y="139"/>
                </a:cubicBezTo>
                <a:cubicBezTo>
                  <a:pt x="190" y="141"/>
                  <a:pt x="185" y="142"/>
                  <a:pt x="181" y="142"/>
                </a:cubicBezTo>
                <a:cubicBezTo>
                  <a:pt x="179" y="142"/>
                  <a:pt x="177" y="141"/>
                  <a:pt x="176" y="141"/>
                </a:cubicBezTo>
                <a:lnTo>
                  <a:pt x="175" y="141"/>
                </a:lnTo>
                <a:lnTo>
                  <a:pt x="175" y="141"/>
                </a:lnTo>
                <a:lnTo>
                  <a:pt x="174" y="143"/>
                </a:lnTo>
                <a:lnTo>
                  <a:pt x="175" y="141"/>
                </a:lnTo>
                <a:lnTo>
                  <a:pt x="175" y="141"/>
                </a:lnTo>
                <a:lnTo>
                  <a:pt x="174" y="143"/>
                </a:lnTo>
                <a:lnTo>
                  <a:pt x="175" y="141"/>
                </a:lnTo>
                <a:lnTo>
                  <a:pt x="175" y="142"/>
                </a:lnTo>
                <a:lnTo>
                  <a:pt x="175" y="141"/>
                </a:lnTo>
                <a:lnTo>
                  <a:pt x="175" y="141"/>
                </a:lnTo>
                <a:lnTo>
                  <a:pt x="175" y="142"/>
                </a:lnTo>
                <a:lnTo>
                  <a:pt x="175" y="141"/>
                </a:lnTo>
                <a:lnTo>
                  <a:pt x="173" y="139"/>
                </a:lnTo>
                <a:cubicBezTo>
                  <a:pt x="171" y="137"/>
                  <a:pt x="169" y="134"/>
                  <a:pt x="167" y="132"/>
                </a:cubicBezTo>
                <a:cubicBezTo>
                  <a:pt x="165" y="130"/>
                  <a:pt x="164" y="128"/>
                  <a:pt x="164" y="128"/>
                </a:cubicBezTo>
                <a:lnTo>
                  <a:pt x="159" y="132"/>
                </a:lnTo>
                <a:lnTo>
                  <a:pt x="165" y="130"/>
                </a:lnTo>
                <a:lnTo>
                  <a:pt x="161" y="119"/>
                </a:lnTo>
                <a:cubicBezTo>
                  <a:pt x="161" y="117"/>
                  <a:pt x="159" y="115"/>
                  <a:pt x="156" y="115"/>
                </a:cubicBezTo>
                <a:cubicBezTo>
                  <a:pt x="156" y="115"/>
                  <a:pt x="123" y="111"/>
                  <a:pt x="108" y="111"/>
                </a:cubicBezTo>
                <a:cubicBezTo>
                  <a:pt x="101" y="111"/>
                  <a:pt x="95" y="111"/>
                  <a:pt x="90" y="112"/>
                </a:cubicBezTo>
                <a:cubicBezTo>
                  <a:pt x="85" y="113"/>
                  <a:pt x="81" y="113"/>
                  <a:pt x="80" y="113"/>
                </a:cubicBezTo>
                <a:cubicBezTo>
                  <a:pt x="78" y="113"/>
                  <a:pt x="66" y="112"/>
                  <a:pt x="56" y="111"/>
                </a:cubicBezTo>
                <a:cubicBezTo>
                  <a:pt x="46" y="111"/>
                  <a:pt x="36" y="110"/>
                  <a:pt x="36" y="110"/>
                </a:cubicBezTo>
                <a:lnTo>
                  <a:pt x="36" y="116"/>
                </a:lnTo>
                <a:lnTo>
                  <a:pt x="38" y="110"/>
                </a:lnTo>
                <a:lnTo>
                  <a:pt x="9" y="99"/>
                </a:lnTo>
                <a:lnTo>
                  <a:pt x="6" y="105"/>
                </a:lnTo>
                <a:lnTo>
                  <a:pt x="13" y="106"/>
                </a:lnTo>
                <a:lnTo>
                  <a:pt x="6" y="105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6" name="Freeform 214">
            <a:extLst>
              <a:ext uri="{FF2B5EF4-FFF2-40B4-BE49-F238E27FC236}">
                <a16:creationId xmlns:a16="http://schemas.microsoft.com/office/drawing/2014/main" id="{D0548E23-BE64-CA91-1D53-63FCCBC3D3A1}"/>
              </a:ext>
            </a:extLst>
          </p:cNvPr>
          <p:cNvSpPr>
            <a:spLocks/>
          </p:cNvSpPr>
          <p:nvPr/>
        </p:nvSpPr>
        <p:spPr bwMode="auto">
          <a:xfrm>
            <a:off x="3410339" y="1894509"/>
            <a:ext cx="98170" cy="32716"/>
          </a:xfrm>
          <a:custGeom>
            <a:avLst/>
            <a:gdLst>
              <a:gd name="T0" fmla="*/ 0 w 88"/>
              <a:gd name="T1" fmla="*/ 8 h 30"/>
              <a:gd name="T2" fmla="*/ 16 w 88"/>
              <a:gd name="T3" fmla="*/ 1 h 30"/>
              <a:gd name="T4" fmla="*/ 38 w 88"/>
              <a:gd name="T5" fmla="*/ 0 h 30"/>
              <a:gd name="T6" fmla="*/ 51 w 88"/>
              <a:gd name="T7" fmla="*/ 5 h 30"/>
              <a:gd name="T8" fmla="*/ 73 w 88"/>
              <a:gd name="T9" fmla="*/ 5 h 30"/>
              <a:gd name="T10" fmla="*/ 86 w 88"/>
              <a:gd name="T11" fmla="*/ 9 h 30"/>
              <a:gd name="T12" fmla="*/ 88 w 88"/>
              <a:gd name="T13" fmla="*/ 20 h 30"/>
              <a:gd name="T14" fmla="*/ 71 w 88"/>
              <a:gd name="T15" fmla="*/ 27 h 30"/>
              <a:gd name="T16" fmla="*/ 46 w 88"/>
              <a:gd name="T17" fmla="*/ 30 h 30"/>
              <a:gd name="T18" fmla="*/ 23 w 88"/>
              <a:gd name="T19" fmla="*/ 28 h 30"/>
              <a:gd name="T20" fmla="*/ 13 w 88"/>
              <a:gd name="T21" fmla="*/ 22 h 30"/>
              <a:gd name="T22" fmla="*/ 0 w 88"/>
              <a:gd name="T23" fmla="*/ 8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8" h="30">
                <a:moveTo>
                  <a:pt x="0" y="8"/>
                </a:moveTo>
                <a:cubicBezTo>
                  <a:pt x="0" y="8"/>
                  <a:pt x="11" y="2"/>
                  <a:pt x="16" y="1"/>
                </a:cubicBezTo>
                <a:cubicBezTo>
                  <a:pt x="21" y="1"/>
                  <a:pt x="38" y="0"/>
                  <a:pt x="38" y="0"/>
                </a:cubicBezTo>
                <a:lnTo>
                  <a:pt x="51" y="5"/>
                </a:lnTo>
                <a:lnTo>
                  <a:pt x="73" y="5"/>
                </a:lnTo>
                <a:cubicBezTo>
                  <a:pt x="75" y="5"/>
                  <a:pt x="86" y="9"/>
                  <a:pt x="86" y="9"/>
                </a:cubicBezTo>
                <a:lnTo>
                  <a:pt x="88" y="20"/>
                </a:lnTo>
                <a:lnTo>
                  <a:pt x="71" y="27"/>
                </a:lnTo>
                <a:lnTo>
                  <a:pt x="46" y="30"/>
                </a:lnTo>
                <a:lnTo>
                  <a:pt x="23" y="28"/>
                </a:lnTo>
                <a:lnTo>
                  <a:pt x="13" y="22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Freeform 215">
            <a:extLst>
              <a:ext uri="{FF2B5EF4-FFF2-40B4-BE49-F238E27FC236}">
                <a16:creationId xmlns:a16="http://schemas.microsoft.com/office/drawing/2014/main" id="{4EBFA4F0-0BEE-D406-2899-0CAB32148A48}"/>
              </a:ext>
            </a:extLst>
          </p:cNvPr>
          <p:cNvSpPr>
            <a:spLocks/>
          </p:cNvSpPr>
          <p:nvPr/>
        </p:nvSpPr>
        <p:spPr bwMode="auto">
          <a:xfrm>
            <a:off x="3398653" y="1887499"/>
            <a:ext cx="119208" cy="46737"/>
          </a:xfrm>
          <a:custGeom>
            <a:avLst/>
            <a:gdLst>
              <a:gd name="T0" fmla="*/ 10 w 106"/>
              <a:gd name="T1" fmla="*/ 14 h 42"/>
              <a:gd name="T2" fmla="*/ 13 w 106"/>
              <a:gd name="T3" fmla="*/ 19 h 42"/>
              <a:gd name="T4" fmla="*/ 19 w 106"/>
              <a:gd name="T5" fmla="*/ 16 h 42"/>
              <a:gd name="T6" fmla="*/ 27 w 106"/>
              <a:gd name="T7" fmla="*/ 14 h 42"/>
              <a:gd name="T8" fmla="*/ 39 w 106"/>
              <a:gd name="T9" fmla="*/ 13 h 42"/>
              <a:gd name="T10" fmla="*/ 48 w 106"/>
              <a:gd name="T11" fmla="*/ 13 h 42"/>
              <a:gd name="T12" fmla="*/ 48 w 106"/>
              <a:gd name="T13" fmla="*/ 6 h 42"/>
              <a:gd name="T14" fmla="*/ 46 w 106"/>
              <a:gd name="T15" fmla="*/ 12 h 42"/>
              <a:gd name="T16" fmla="*/ 59 w 106"/>
              <a:gd name="T17" fmla="*/ 17 h 42"/>
              <a:gd name="T18" fmla="*/ 60 w 106"/>
              <a:gd name="T19" fmla="*/ 18 h 42"/>
              <a:gd name="T20" fmla="*/ 61 w 106"/>
              <a:gd name="T21" fmla="*/ 18 h 42"/>
              <a:gd name="T22" fmla="*/ 83 w 106"/>
              <a:gd name="T23" fmla="*/ 18 h 42"/>
              <a:gd name="T24" fmla="*/ 83 w 106"/>
              <a:gd name="T25" fmla="*/ 15 h 42"/>
              <a:gd name="T26" fmla="*/ 83 w 106"/>
              <a:gd name="T27" fmla="*/ 18 h 42"/>
              <a:gd name="T28" fmla="*/ 83 w 106"/>
              <a:gd name="T29" fmla="*/ 18 h 42"/>
              <a:gd name="T30" fmla="*/ 83 w 106"/>
              <a:gd name="T31" fmla="*/ 15 h 42"/>
              <a:gd name="T32" fmla="*/ 83 w 106"/>
              <a:gd name="T33" fmla="*/ 18 h 42"/>
              <a:gd name="T34" fmla="*/ 89 w 106"/>
              <a:gd name="T35" fmla="*/ 19 h 42"/>
              <a:gd name="T36" fmla="*/ 94 w 106"/>
              <a:gd name="T37" fmla="*/ 21 h 42"/>
              <a:gd name="T38" fmla="*/ 96 w 106"/>
              <a:gd name="T39" fmla="*/ 15 h 42"/>
              <a:gd name="T40" fmla="*/ 90 w 106"/>
              <a:gd name="T41" fmla="*/ 16 h 42"/>
              <a:gd name="T42" fmla="*/ 91 w 106"/>
              <a:gd name="T43" fmla="*/ 22 h 42"/>
              <a:gd name="T44" fmla="*/ 79 w 106"/>
              <a:gd name="T45" fmla="*/ 27 h 42"/>
              <a:gd name="T46" fmla="*/ 56 w 106"/>
              <a:gd name="T47" fmla="*/ 29 h 42"/>
              <a:gd name="T48" fmla="*/ 35 w 106"/>
              <a:gd name="T49" fmla="*/ 28 h 42"/>
              <a:gd name="T50" fmla="*/ 27 w 106"/>
              <a:gd name="T51" fmla="*/ 23 h 42"/>
              <a:gd name="T52" fmla="*/ 15 w 106"/>
              <a:gd name="T53" fmla="*/ 9 h 42"/>
              <a:gd name="T54" fmla="*/ 10 w 106"/>
              <a:gd name="T55" fmla="*/ 14 h 42"/>
              <a:gd name="T56" fmla="*/ 13 w 106"/>
              <a:gd name="T57" fmla="*/ 19 h 42"/>
              <a:gd name="T58" fmla="*/ 10 w 106"/>
              <a:gd name="T59" fmla="*/ 14 h 42"/>
              <a:gd name="T60" fmla="*/ 5 w 106"/>
              <a:gd name="T61" fmla="*/ 18 h 42"/>
              <a:gd name="T62" fmla="*/ 19 w 106"/>
              <a:gd name="T63" fmla="*/ 33 h 42"/>
              <a:gd name="T64" fmla="*/ 30 w 106"/>
              <a:gd name="T65" fmla="*/ 39 h 42"/>
              <a:gd name="T66" fmla="*/ 31 w 106"/>
              <a:gd name="T67" fmla="*/ 40 h 42"/>
              <a:gd name="T68" fmla="*/ 56 w 106"/>
              <a:gd name="T69" fmla="*/ 42 h 42"/>
              <a:gd name="T70" fmla="*/ 82 w 106"/>
              <a:gd name="T71" fmla="*/ 39 h 42"/>
              <a:gd name="T72" fmla="*/ 106 w 106"/>
              <a:gd name="T73" fmla="*/ 29 h 42"/>
              <a:gd name="T74" fmla="*/ 102 w 106"/>
              <a:gd name="T75" fmla="*/ 13 h 42"/>
              <a:gd name="T76" fmla="*/ 101 w 106"/>
              <a:gd name="T77" fmla="*/ 10 h 42"/>
              <a:gd name="T78" fmla="*/ 98 w 106"/>
              <a:gd name="T79" fmla="*/ 9 h 42"/>
              <a:gd name="T80" fmla="*/ 92 w 106"/>
              <a:gd name="T81" fmla="*/ 7 h 42"/>
              <a:gd name="T82" fmla="*/ 87 w 106"/>
              <a:gd name="T83" fmla="*/ 6 h 42"/>
              <a:gd name="T84" fmla="*/ 83 w 106"/>
              <a:gd name="T85" fmla="*/ 5 h 42"/>
              <a:gd name="T86" fmla="*/ 61 w 106"/>
              <a:gd name="T87" fmla="*/ 5 h 42"/>
              <a:gd name="T88" fmla="*/ 61 w 106"/>
              <a:gd name="T89" fmla="*/ 11 h 42"/>
              <a:gd name="T90" fmla="*/ 63 w 106"/>
              <a:gd name="T91" fmla="*/ 5 h 42"/>
              <a:gd name="T92" fmla="*/ 50 w 106"/>
              <a:gd name="T93" fmla="*/ 1 h 42"/>
              <a:gd name="T94" fmla="*/ 49 w 106"/>
              <a:gd name="T95" fmla="*/ 0 h 42"/>
              <a:gd name="T96" fmla="*/ 48 w 106"/>
              <a:gd name="T97" fmla="*/ 0 h 42"/>
              <a:gd name="T98" fmla="*/ 38 w 106"/>
              <a:gd name="T99" fmla="*/ 0 h 42"/>
              <a:gd name="T100" fmla="*/ 25 w 106"/>
              <a:gd name="T101" fmla="*/ 1 h 42"/>
              <a:gd name="T102" fmla="*/ 14 w 106"/>
              <a:gd name="T103" fmla="*/ 5 h 42"/>
              <a:gd name="T104" fmla="*/ 7 w 106"/>
              <a:gd name="T105" fmla="*/ 8 h 42"/>
              <a:gd name="T106" fmla="*/ 0 w 106"/>
              <a:gd name="T107" fmla="*/ 12 h 42"/>
              <a:gd name="T108" fmla="*/ 5 w 106"/>
              <a:gd name="T109" fmla="*/ 18 h 42"/>
              <a:gd name="T110" fmla="*/ 10 w 106"/>
              <a:gd name="T111" fmla="*/ 1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6" h="42">
                <a:moveTo>
                  <a:pt x="10" y="14"/>
                </a:moveTo>
                <a:lnTo>
                  <a:pt x="13" y="19"/>
                </a:lnTo>
                <a:cubicBezTo>
                  <a:pt x="13" y="19"/>
                  <a:pt x="16" y="18"/>
                  <a:pt x="19" y="16"/>
                </a:cubicBezTo>
                <a:cubicBezTo>
                  <a:pt x="22" y="15"/>
                  <a:pt x="26" y="14"/>
                  <a:pt x="27" y="14"/>
                </a:cubicBezTo>
                <a:cubicBezTo>
                  <a:pt x="28" y="13"/>
                  <a:pt x="34" y="13"/>
                  <a:pt x="39" y="13"/>
                </a:cubicBezTo>
                <a:cubicBezTo>
                  <a:pt x="44" y="13"/>
                  <a:pt x="48" y="13"/>
                  <a:pt x="48" y="13"/>
                </a:cubicBezTo>
                <a:lnTo>
                  <a:pt x="48" y="6"/>
                </a:lnTo>
                <a:lnTo>
                  <a:pt x="46" y="12"/>
                </a:lnTo>
                <a:lnTo>
                  <a:pt x="59" y="17"/>
                </a:lnTo>
                <a:lnTo>
                  <a:pt x="60" y="18"/>
                </a:lnTo>
                <a:lnTo>
                  <a:pt x="61" y="18"/>
                </a:lnTo>
                <a:lnTo>
                  <a:pt x="83" y="18"/>
                </a:lnTo>
                <a:lnTo>
                  <a:pt x="83" y="15"/>
                </a:lnTo>
                <a:lnTo>
                  <a:pt x="83" y="18"/>
                </a:lnTo>
                <a:lnTo>
                  <a:pt x="83" y="18"/>
                </a:lnTo>
                <a:lnTo>
                  <a:pt x="83" y="15"/>
                </a:lnTo>
                <a:lnTo>
                  <a:pt x="83" y="18"/>
                </a:lnTo>
                <a:cubicBezTo>
                  <a:pt x="83" y="18"/>
                  <a:pt x="86" y="18"/>
                  <a:pt x="89" y="19"/>
                </a:cubicBezTo>
                <a:cubicBezTo>
                  <a:pt x="91" y="20"/>
                  <a:pt x="94" y="21"/>
                  <a:pt x="94" y="21"/>
                </a:cubicBezTo>
                <a:lnTo>
                  <a:pt x="96" y="15"/>
                </a:lnTo>
                <a:lnTo>
                  <a:pt x="90" y="16"/>
                </a:lnTo>
                <a:lnTo>
                  <a:pt x="91" y="22"/>
                </a:lnTo>
                <a:lnTo>
                  <a:pt x="79" y="27"/>
                </a:lnTo>
                <a:lnTo>
                  <a:pt x="56" y="29"/>
                </a:lnTo>
                <a:lnTo>
                  <a:pt x="35" y="28"/>
                </a:lnTo>
                <a:lnTo>
                  <a:pt x="27" y="23"/>
                </a:lnTo>
                <a:lnTo>
                  <a:pt x="15" y="9"/>
                </a:lnTo>
                <a:lnTo>
                  <a:pt x="10" y="14"/>
                </a:lnTo>
                <a:lnTo>
                  <a:pt x="13" y="19"/>
                </a:lnTo>
                <a:lnTo>
                  <a:pt x="10" y="14"/>
                </a:lnTo>
                <a:lnTo>
                  <a:pt x="5" y="18"/>
                </a:lnTo>
                <a:lnTo>
                  <a:pt x="19" y="33"/>
                </a:lnTo>
                <a:lnTo>
                  <a:pt x="30" y="39"/>
                </a:lnTo>
                <a:lnTo>
                  <a:pt x="31" y="40"/>
                </a:lnTo>
                <a:lnTo>
                  <a:pt x="56" y="42"/>
                </a:lnTo>
                <a:lnTo>
                  <a:pt x="82" y="39"/>
                </a:lnTo>
                <a:lnTo>
                  <a:pt x="106" y="29"/>
                </a:lnTo>
                <a:lnTo>
                  <a:pt x="102" y="13"/>
                </a:lnTo>
                <a:lnTo>
                  <a:pt x="101" y="10"/>
                </a:lnTo>
                <a:lnTo>
                  <a:pt x="98" y="9"/>
                </a:lnTo>
                <a:cubicBezTo>
                  <a:pt x="98" y="9"/>
                  <a:pt x="95" y="8"/>
                  <a:pt x="92" y="7"/>
                </a:cubicBezTo>
                <a:cubicBezTo>
                  <a:pt x="90" y="7"/>
                  <a:pt x="89" y="6"/>
                  <a:pt x="87" y="6"/>
                </a:cubicBezTo>
                <a:cubicBezTo>
                  <a:pt x="86" y="5"/>
                  <a:pt x="85" y="5"/>
                  <a:pt x="83" y="5"/>
                </a:cubicBezTo>
                <a:lnTo>
                  <a:pt x="61" y="5"/>
                </a:lnTo>
                <a:lnTo>
                  <a:pt x="61" y="11"/>
                </a:lnTo>
                <a:lnTo>
                  <a:pt x="63" y="5"/>
                </a:lnTo>
                <a:lnTo>
                  <a:pt x="50" y="1"/>
                </a:lnTo>
                <a:lnTo>
                  <a:pt x="49" y="0"/>
                </a:lnTo>
                <a:lnTo>
                  <a:pt x="48" y="0"/>
                </a:lnTo>
                <a:cubicBezTo>
                  <a:pt x="48" y="0"/>
                  <a:pt x="43" y="0"/>
                  <a:pt x="38" y="0"/>
                </a:cubicBezTo>
                <a:cubicBezTo>
                  <a:pt x="33" y="1"/>
                  <a:pt x="28" y="1"/>
                  <a:pt x="25" y="1"/>
                </a:cubicBezTo>
                <a:cubicBezTo>
                  <a:pt x="21" y="2"/>
                  <a:pt x="18" y="3"/>
                  <a:pt x="14" y="5"/>
                </a:cubicBezTo>
                <a:cubicBezTo>
                  <a:pt x="10" y="6"/>
                  <a:pt x="7" y="8"/>
                  <a:pt x="7" y="8"/>
                </a:cubicBezTo>
                <a:lnTo>
                  <a:pt x="0" y="12"/>
                </a:lnTo>
                <a:lnTo>
                  <a:pt x="5" y="18"/>
                </a:lnTo>
                <a:lnTo>
                  <a:pt x="10" y="14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8" name="Freeform 216">
            <a:extLst>
              <a:ext uri="{FF2B5EF4-FFF2-40B4-BE49-F238E27FC236}">
                <a16:creationId xmlns:a16="http://schemas.microsoft.com/office/drawing/2014/main" id="{FA741B01-AD51-4E45-F121-7EC9EF8B13F7}"/>
              </a:ext>
            </a:extLst>
          </p:cNvPr>
          <p:cNvSpPr>
            <a:spLocks/>
          </p:cNvSpPr>
          <p:nvPr/>
        </p:nvSpPr>
        <p:spPr bwMode="auto">
          <a:xfrm>
            <a:off x="773765" y="131964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Freeform 217">
            <a:extLst>
              <a:ext uri="{FF2B5EF4-FFF2-40B4-BE49-F238E27FC236}">
                <a16:creationId xmlns:a16="http://schemas.microsoft.com/office/drawing/2014/main" id="{00C494AD-BD5B-879F-0749-96AB14BCEFCA}"/>
              </a:ext>
            </a:extLst>
          </p:cNvPr>
          <p:cNvSpPr>
            <a:spLocks/>
          </p:cNvSpPr>
          <p:nvPr/>
        </p:nvSpPr>
        <p:spPr bwMode="auto">
          <a:xfrm>
            <a:off x="766754" y="1319649"/>
            <a:ext cx="14024" cy="2338"/>
          </a:xfrm>
          <a:custGeom>
            <a:avLst/>
            <a:gdLst>
              <a:gd name="T0" fmla="*/ 3 w 6"/>
              <a:gd name="T1" fmla="*/ 0 h 1"/>
              <a:gd name="T2" fmla="*/ 6 w 6"/>
              <a:gd name="T3" fmla="*/ 0 h 1"/>
              <a:gd name="T4" fmla="*/ 6 w 6"/>
              <a:gd name="T5" fmla="*/ 0 h 1"/>
              <a:gd name="T6" fmla="*/ 0 w 6"/>
              <a:gd name="T7" fmla="*/ 0 h 1"/>
              <a:gd name="T8" fmla="*/ 0 w 6"/>
              <a:gd name="T9" fmla="*/ 1 h 1"/>
              <a:gd name="T10" fmla="*/ 6 w 6"/>
              <a:gd name="T11" fmla="*/ 0 h 1"/>
              <a:gd name="T12" fmla="*/ 3 w 6"/>
              <a:gd name="T13" fmla="*/ 0 h 1"/>
              <a:gd name="T14" fmla="*/ 6 w 6"/>
              <a:gd name="T15" fmla="*/ 0 h 1"/>
              <a:gd name="T16" fmla="*/ 6 w 6"/>
              <a:gd name="T17" fmla="*/ 0 h 1"/>
              <a:gd name="T18" fmla="*/ 0 w 6"/>
              <a:gd name="T19" fmla="*/ 0 h 1"/>
              <a:gd name="T20" fmla="*/ 0 w 6"/>
              <a:gd name="T21" fmla="*/ 1 h 1"/>
              <a:gd name="T22" fmla="*/ 6 w 6"/>
              <a:gd name="T23" fmla="*/ 0 h 1"/>
              <a:gd name="T24" fmla="*/ 3 w 6"/>
              <a:gd name="T2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1">
                <a:moveTo>
                  <a:pt x="3" y="0"/>
                </a:moveTo>
                <a:lnTo>
                  <a:pt x="6" y="0"/>
                </a:lnTo>
                <a:lnTo>
                  <a:pt x="6" y="0"/>
                </a:lnTo>
                <a:lnTo>
                  <a:pt x="0" y="0"/>
                </a:lnTo>
                <a:lnTo>
                  <a:pt x="0" y="1"/>
                </a:lnTo>
                <a:lnTo>
                  <a:pt x="6" y="0"/>
                </a:lnTo>
                <a:lnTo>
                  <a:pt x="3" y="0"/>
                </a:lnTo>
                <a:lnTo>
                  <a:pt x="6" y="0"/>
                </a:lnTo>
                <a:lnTo>
                  <a:pt x="6" y="0"/>
                </a:lnTo>
                <a:lnTo>
                  <a:pt x="0" y="0"/>
                </a:lnTo>
                <a:lnTo>
                  <a:pt x="0" y="1"/>
                </a:lnTo>
                <a:lnTo>
                  <a:pt x="6" y="0"/>
                </a:lnTo>
                <a:lnTo>
                  <a:pt x="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0" name="Line 220">
            <a:extLst>
              <a:ext uri="{FF2B5EF4-FFF2-40B4-BE49-F238E27FC236}">
                <a16:creationId xmlns:a16="http://schemas.microsoft.com/office/drawing/2014/main" id="{90421022-BDE2-E927-167C-A99DC0D97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765" y="1317313"/>
            <a:ext cx="0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1" name="Freeform 221">
            <a:extLst>
              <a:ext uri="{FF2B5EF4-FFF2-40B4-BE49-F238E27FC236}">
                <a16:creationId xmlns:a16="http://schemas.microsoft.com/office/drawing/2014/main" id="{768403D0-12CA-DBB2-A125-2436F84F15ED}"/>
              </a:ext>
            </a:extLst>
          </p:cNvPr>
          <p:cNvSpPr>
            <a:spLocks/>
          </p:cNvSpPr>
          <p:nvPr/>
        </p:nvSpPr>
        <p:spPr bwMode="auto">
          <a:xfrm>
            <a:off x="773765" y="1317313"/>
            <a:ext cx="0" cy="2338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2" name="Freeform 222">
            <a:extLst>
              <a:ext uri="{FF2B5EF4-FFF2-40B4-BE49-F238E27FC236}">
                <a16:creationId xmlns:a16="http://schemas.microsoft.com/office/drawing/2014/main" id="{F5A82FC6-D7B1-279B-3687-6EE3E04A377E}"/>
              </a:ext>
            </a:extLst>
          </p:cNvPr>
          <p:cNvSpPr>
            <a:spLocks/>
          </p:cNvSpPr>
          <p:nvPr/>
        </p:nvSpPr>
        <p:spPr bwMode="auto">
          <a:xfrm>
            <a:off x="766754" y="1317313"/>
            <a:ext cx="14024" cy="2338"/>
          </a:xfrm>
          <a:custGeom>
            <a:avLst/>
            <a:gdLst>
              <a:gd name="T0" fmla="*/ 3 w 6"/>
              <a:gd name="T1" fmla="*/ 1 h 1"/>
              <a:gd name="T2" fmla="*/ 6 w 6"/>
              <a:gd name="T3" fmla="*/ 1 h 1"/>
              <a:gd name="T4" fmla="*/ 6 w 6"/>
              <a:gd name="T5" fmla="*/ 0 h 1"/>
              <a:gd name="T6" fmla="*/ 0 w 6"/>
              <a:gd name="T7" fmla="*/ 1 h 1"/>
              <a:gd name="T8" fmla="*/ 0 w 6"/>
              <a:gd name="T9" fmla="*/ 1 h 1"/>
              <a:gd name="T10" fmla="*/ 6 w 6"/>
              <a:gd name="T11" fmla="*/ 1 h 1"/>
              <a:gd name="T12" fmla="*/ 3 w 6"/>
              <a:gd name="T13" fmla="*/ 1 h 1"/>
              <a:gd name="T14" fmla="*/ 6 w 6"/>
              <a:gd name="T15" fmla="*/ 1 h 1"/>
              <a:gd name="T16" fmla="*/ 6 w 6"/>
              <a:gd name="T17" fmla="*/ 0 h 1"/>
              <a:gd name="T18" fmla="*/ 0 w 6"/>
              <a:gd name="T19" fmla="*/ 1 h 1"/>
              <a:gd name="T20" fmla="*/ 0 w 6"/>
              <a:gd name="T21" fmla="*/ 1 h 1"/>
              <a:gd name="T22" fmla="*/ 6 w 6"/>
              <a:gd name="T23" fmla="*/ 1 h 1"/>
              <a:gd name="T24" fmla="*/ 3 w 6"/>
              <a:gd name="T2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1">
                <a:moveTo>
                  <a:pt x="3" y="1"/>
                </a:moveTo>
                <a:lnTo>
                  <a:pt x="6" y="1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1"/>
                </a:lnTo>
                <a:lnTo>
                  <a:pt x="3" y="1"/>
                </a:lnTo>
                <a:lnTo>
                  <a:pt x="6" y="1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1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3" name="Freeform 229">
            <a:extLst>
              <a:ext uri="{FF2B5EF4-FFF2-40B4-BE49-F238E27FC236}">
                <a16:creationId xmlns:a16="http://schemas.microsoft.com/office/drawing/2014/main" id="{2CC1D2A6-78F6-6552-A3AF-4312FB6A9110}"/>
              </a:ext>
            </a:extLst>
          </p:cNvPr>
          <p:cNvSpPr>
            <a:spLocks/>
          </p:cNvSpPr>
          <p:nvPr/>
        </p:nvSpPr>
        <p:spPr bwMode="auto">
          <a:xfrm>
            <a:off x="773765" y="1319649"/>
            <a:ext cx="0" cy="2338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4" name="Freeform 230">
            <a:extLst>
              <a:ext uri="{FF2B5EF4-FFF2-40B4-BE49-F238E27FC236}">
                <a16:creationId xmlns:a16="http://schemas.microsoft.com/office/drawing/2014/main" id="{2859F238-A407-68B3-2E0C-3ED8A49342AF}"/>
              </a:ext>
            </a:extLst>
          </p:cNvPr>
          <p:cNvSpPr>
            <a:spLocks/>
          </p:cNvSpPr>
          <p:nvPr/>
        </p:nvSpPr>
        <p:spPr bwMode="auto">
          <a:xfrm>
            <a:off x="766754" y="1319649"/>
            <a:ext cx="14024" cy="2338"/>
          </a:xfrm>
          <a:custGeom>
            <a:avLst/>
            <a:gdLst>
              <a:gd name="T0" fmla="*/ 3 w 6"/>
              <a:gd name="T1" fmla="*/ 1 h 1"/>
              <a:gd name="T2" fmla="*/ 6 w 6"/>
              <a:gd name="T3" fmla="*/ 1 h 1"/>
              <a:gd name="T4" fmla="*/ 6 w 6"/>
              <a:gd name="T5" fmla="*/ 0 h 1"/>
              <a:gd name="T6" fmla="*/ 0 w 6"/>
              <a:gd name="T7" fmla="*/ 1 h 1"/>
              <a:gd name="T8" fmla="*/ 0 w 6"/>
              <a:gd name="T9" fmla="*/ 1 h 1"/>
              <a:gd name="T10" fmla="*/ 6 w 6"/>
              <a:gd name="T11" fmla="*/ 1 h 1"/>
              <a:gd name="T12" fmla="*/ 3 w 6"/>
              <a:gd name="T13" fmla="*/ 1 h 1"/>
              <a:gd name="T14" fmla="*/ 6 w 6"/>
              <a:gd name="T15" fmla="*/ 1 h 1"/>
              <a:gd name="T16" fmla="*/ 6 w 6"/>
              <a:gd name="T17" fmla="*/ 0 h 1"/>
              <a:gd name="T18" fmla="*/ 0 w 6"/>
              <a:gd name="T19" fmla="*/ 1 h 1"/>
              <a:gd name="T20" fmla="*/ 0 w 6"/>
              <a:gd name="T21" fmla="*/ 1 h 1"/>
              <a:gd name="T22" fmla="*/ 6 w 6"/>
              <a:gd name="T23" fmla="*/ 1 h 1"/>
              <a:gd name="T24" fmla="*/ 3 w 6"/>
              <a:gd name="T2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1">
                <a:moveTo>
                  <a:pt x="3" y="1"/>
                </a:moveTo>
                <a:lnTo>
                  <a:pt x="6" y="1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1"/>
                </a:lnTo>
                <a:lnTo>
                  <a:pt x="3" y="1"/>
                </a:lnTo>
                <a:lnTo>
                  <a:pt x="6" y="1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1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5" name="Freeform 231">
            <a:extLst>
              <a:ext uri="{FF2B5EF4-FFF2-40B4-BE49-F238E27FC236}">
                <a16:creationId xmlns:a16="http://schemas.microsoft.com/office/drawing/2014/main" id="{2A9C3C32-FDA6-1AF6-7753-F5AFDED73F2E}"/>
              </a:ext>
            </a:extLst>
          </p:cNvPr>
          <p:cNvSpPr>
            <a:spLocks/>
          </p:cNvSpPr>
          <p:nvPr/>
        </p:nvSpPr>
        <p:spPr bwMode="auto">
          <a:xfrm>
            <a:off x="773765" y="1321987"/>
            <a:ext cx="0" cy="2338"/>
          </a:xfrm>
          <a:custGeom>
            <a:avLst/>
            <a:gdLst>
              <a:gd name="T0" fmla="*/ 1 h 1"/>
              <a:gd name="T1" fmla="*/ 0 h 1"/>
              <a:gd name="T2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6" name="Freeform 232">
            <a:extLst>
              <a:ext uri="{FF2B5EF4-FFF2-40B4-BE49-F238E27FC236}">
                <a16:creationId xmlns:a16="http://schemas.microsoft.com/office/drawing/2014/main" id="{CB07ED8E-2332-ED95-4A80-62962BCF206F}"/>
              </a:ext>
            </a:extLst>
          </p:cNvPr>
          <p:cNvSpPr>
            <a:spLocks/>
          </p:cNvSpPr>
          <p:nvPr/>
        </p:nvSpPr>
        <p:spPr bwMode="auto">
          <a:xfrm>
            <a:off x="766754" y="1321987"/>
            <a:ext cx="14024" cy="2338"/>
          </a:xfrm>
          <a:custGeom>
            <a:avLst/>
            <a:gdLst>
              <a:gd name="T0" fmla="*/ 3 w 6"/>
              <a:gd name="T1" fmla="*/ 1 h 1"/>
              <a:gd name="T2" fmla="*/ 6 w 6"/>
              <a:gd name="T3" fmla="*/ 0 h 1"/>
              <a:gd name="T4" fmla="*/ 6 w 6"/>
              <a:gd name="T5" fmla="*/ 0 h 1"/>
              <a:gd name="T6" fmla="*/ 0 w 6"/>
              <a:gd name="T7" fmla="*/ 1 h 1"/>
              <a:gd name="T8" fmla="*/ 0 w 6"/>
              <a:gd name="T9" fmla="*/ 1 h 1"/>
              <a:gd name="T10" fmla="*/ 6 w 6"/>
              <a:gd name="T11" fmla="*/ 0 h 1"/>
              <a:gd name="T12" fmla="*/ 3 w 6"/>
              <a:gd name="T13" fmla="*/ 1 h 1"/>
              <a:gd name="T14" fmla="*/ 6 w 6"/>
              <a:gd name="T15" fmla="*/ 0 h 1"/>
              <a:gd name="T16" fmla="*/ 6 w 6"/>
              <a:gd name="T17" fmla="*/ 0 h 1"/>
              <a:gd name="T18" fmla="*/ 0 w 6"/>
              <a:gd name="T19" fmla="*/ 1 h 1"/>
              <a:gd name="T20" fmla="*/ 0 w 6"/>
              <a:gd name="T21" fmla="*/ 1 h 1"/>
              <a:gd name="T22" fmla="*/ 6 w 6"/>
              <a:gd name="T23" fmla="*/ 0 h 1"/>
              <a:gd name="T24" fmla="*/ 3 w 6"/>
              <a:gd name="T2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1">
                <a:moveTo>
                  <a:pt x="3" y="1"/>
                </a:moveTo>
                <a:lnTo>
                  <a:pt x="6" y="0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0"/>
                </a:lnTo>
                <a:lnTo>
                  <a:pt x="3" y="1"/>
                </a:lnTo>
                <a:lnTo>
                  <a:pt x="6" y="0"/>
                </a:lnTo>
                <a:lnTo>
                  <a:pt x="6" y="0"/>
                </a:lnTo>
                <a:lnTo>
                  <a:pt x="0" y="1"/>
                </a:lnTo>
                <a:lnTo>
                  <a:pt x="0" y="1"/>
                </a:lnTo>
                <a:lnTo>
                  <a:pt x="6" y="0"/>
                </a:lnTo>
                <a:lnTo>
                  <a:pt x="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Freeform 237">
            <a:extLst>
              <a:ext uri="{FF2B5EF4-FFF2-40B4-BE49-F238E27FC236}">
                <a16:creationId xmlns:a16="http://schemas.microsoft.com/office/drawing/2014/main" id="{00A27B02-1948-79B8-2580-72AE68002239}"/>
              </a:ext>
            </a:extLst>
          </p:cNvPr>
          <p:cNvSpPr>
            <a:spLocks/>
          </p:cNvSpPr>
          <p:nvPr/>
        </p:nvSpPr>
        <p:spPr bwMode="auto">
          <a:xfrm>
            <a:off x="1972846" y="1859458"/>
            <a:ext cx="67785" cy="172925"/>
          </a:xfrm>
          <a:custGeom>
            <a:avLst/>
            <a:gdLst>
              <a:gd name="T0" fmla="*/ 2 w 60"/>
              <a:gd name="T1" fmla="*/ 43 h 154"/>
              <a:gd name="T2" fmla="*/ 8 w 60"/>
              <a:gd name="T3" fmla="*/ 54 h 154"/>
              <a:gd name="T4" fmla="*/ 15 w 60"/>
              <a:gd name="T5" fmla="*/ 151 h 154"/>
              <a:gd name="T6" fmla="*/ 27 w 60"/>
              <a:gd name="T7" fmla="*/ 154 h 154"/>
              <a:gd name="T8" fmla="*/ 38 w 60"/>
              <a:gd name="T9" fmla="*/ 143 h 154"/>
              <a:gd name="T10" fmla="*/ 56 w 60"/>
              <a:gd name="T11" fmla="*/ 129 h 154"/>
              <a:gd name="T12" fmla="*/ 58 w 60"/>
              <a:gd name="T13" fmla="*/ 93 h 154"/>
              <a:gd name="T14" fmla="*/ 54 w 60"/>
              <a:gd name="T15" fmla="*/ 33 h 154"/>
              <a:gd name="T16" fmla="*/ 58 w 60"/>
              <a:gd name="T17" fmla="*/ 6 h 154"/>
              <a:gd name="T18" fmla="*/ 60 w 60"/>
              <a:gd name="T19" fmla="*/ 0 h 154"/>
              <a:gd name="T20" fmla="*/ 0 w 60"/>
              <a:gd name="T21" fmla="*/ 43 h 154"/>
              <a:gd name="T22" fmla="*/ 2 w 60"/>
              <a:gd name="T23" fmla="*/ 43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" h="154">
                <a:moveTo>
                  <a:pt x="2" y="43"/>
                </a:moveTo>
                <a:lnTo>
                  <a:pt x="8" y="54"/>
                </a:lnTo>
                <a:lnTo>
                  <a:pt x="15" y="151"/>
                </a:lnTo>
                <a:lnTo>
                  <a:pt x="27" y="154"/>
                </a:lnTo>
                <a:cubicBezTo>
                  <a:pt x="30" y="151"/>
                  <a:pt x="33" y="147"/>
                  <a:pt x="38" y="143"/>
                </a:cubicBezTo>
                <a:cubicBezTo>
                  <a:pt x="48" y="136"/>
                  <a:pt x="56" y="129"/>
                  <a:pt x="56" y="129"/>
                </a:cubicBezTo>
                <a:lnTo>
                  <a:pt x="58" y="93"/>
                </a:lnTo>
                <a:lnTo>
                  <a:pt x="54" y="33"/>
                </a:lnTo>
                <a:lnTo>
                  <a:pt x="58" y="6"/>
                </a:lnTo>
                <a:cubicBezTo>
                  <a:pt x="58" y="6"/>
                  <a:pt x="59" y="3"/>
                  <a:pt x="60" y="0"/>
                </a:cubicBezTo>
                <a:lnTo>
                  <a:pt x="0" y="43"/>
                </a:lnTo>
                <a:lnTo>
                  <a:pt x="2" y="43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3" name="Freeform 238">
            <a:extLst>
              <a:ext uri="{FF2B5EF4-FFF2-40B4-BE49-F238E27FC236}">
                <a16:creationId xmlns:a16="http://schemas.microsoft.com/office/drawing/2014/main" id="{D1BE7445-73B1-8DD4-B92B-1390A43ADF78}"/>
              </a:ext>
            </a:extLst>
          </p:cNvPr>
          <p:cNvSpPr>
            <a:spLocks/>
          </p:cNvSpPr>
          <p:nvPr/>
        </p:nvSpPr>
        <p:spPr bwMode="auto">
          <a:xfrm>
            <a:off x="1951809" y="1838425"/>
            <a:ext cx="107520" cy="200967"/>
          </a:xfrm>
          <a:custGeom>
            <a:avLst/>
            <a:gdLst>
              <a:gd name="T0" fmla="*/ 21 w 96"/>
              <a:gd name="T1" fmla="*/ 62 h 180"/>
              <a:gd name="T2" fmla="*/ 16 w 96"/>
              <a:gd name="T3" fmla="*/ 64 h 180"/>
              <a:gd name="T4" fmla="*/ 21 w 96"/>
              <a:gd name="T5" fmla="*/ 75 h 180"/>
              <a:gd name="T6" fmla="*/ 28 w 96"/>
              <a:gd name="T7" fmla="*/ 174 h 180"/>
              <a:gd name="T8" fmla="*/ 44 w 96"/>
              <a:gd name="T9" fmla="*/ 179 h 180"/>
              <a:gd name="T10" fmla="*/ 48 w 96"/>
              <a:gd name="T11" fmla="*/ 180 h 180"/>
              <a:gd name="T12" fmla="*/ 51 w 96"/>
              <a:gd name="T13" fmla="*/ 177 h 180"/>
              <a:gd name="T14" fmla="*/ 61 w 96"/>
              <a:gd name="T15" fmla="*/ 167 h 180"/>
              <a:gd name="T16" fmla="*/ 79 w 96"/>
              <a:gd name="T17" fmla="*/ 153 h 180"/>
              <a:gd name="T18" fmla="*/ 81 w 96"/>
              <a:gd name="T19" fmla="*/ 151 h 180"/>
              <a:gd name="T20" fmla="*/ 84 w 96"/>
              <a:gd name="T21" fmla="*/ 112 h 180"/>
              <a:gd name="T22" fmla="*/ 79 w 96"/>
              <a:gd name="T23" fmla="*/ 53 h 180"/>
              <a:gd name="T24" fmla="*/ 84 w 96"/>
              <a:gd name="T25" fmla="*/ 26 h 180"/>
              <a:gd name="T26" fmla="*/ 77 w 96"/>
              <a:gd name="T27" fmla="*/ 25 h 180"/>
              <a:gd name="T28" fmla="*/ 83 w 96"/>
              <a:gd name="T29" fmla="*/ 26 h 180"/>
              <a:gd name="T30" fmla="*/ 84 w 96"/>
              <a:gd name="T31" fmla="*/ 26 h 180"/>
              <a:gd name="T32" fmla="*/ 85 w 96"/>
              <a:gd name="T33" fmla="*/ 22 h 180"/>
              <a:gd name="T34" fmla="*/ 96 w 96"/>
              <a:gd name="T35" fmla="*/ 0 h 180"/>
              <a:gd name="T36" fmla="*/ 0 w 96"/>
              <a:gd name="T37" fmla="*/ 68 h 180"/>
              <a:gd name="T38" fmla="*/ 21 w 96"/>
              <a:gd name="T39" fmla="*/ 68 h 180"/>
              <a:gd name="T40" fmla="*/ 21 w 96"/>
              <a:gd name="T41" fmla="*/ 62 h 180"/>
              <a:gd name="T42" fmla="*/ 16 w 96"/>
              <a:gd name="T43" fmla="*/ 64 h 180"/>
              <a:gd name="T44" fmla="*/ 21 w 96"/>
              <a:gd name="T45" fmla="*/ 62 h 180"/>
              <a:gd name="T46" fmla="*/ 21 w 96"/>
              <a:gd name="T47" fmla="*/ 56 h 180"/>
              <a:gd name="T48" fmla="*/ 19 w 96"/>
              <a:gd name="T49" fmla="*/ 56 h 180"/>
              <a:gd name="T50" fmla="*/ 19 w 96"/>
              <a:gd name="T51" fmla="*/ 62 h 180"/>
              <a:gd name="T52" fmla="*/ 23 w 96"/>
              <a:gd name="T53" fmla="*/ 67 h 180"/>
              <a:gd name="T54" fmla="*/ 83 w 96"/>
              <a:gd name="T55" fmla="*/ 24 h 180"/>
              <a:gd name="T56" fmla="*/ 79 w 96"/>
              <a:gd name="T57" fmla="*/ 19 h 180"/>
              <a:gd name="T58" fmla="*/ 74 w 96"/>
              <a:gd name="T59" fmla="*/ 17 h 180"/>
              <a:gd name="T60" fmla="*/ 71 w 96"/>
              <a:gd name="T61" fmla="*/ 24 h 180"/>
              <a:gd name="T62" fmla="*/ 71 w 96"/>
              <a:gd name="T63" fmla="*/ 24 h 180"/>
              <a:gd name="T64" fmla="*/ 66 w 96"/>
              <a:gd name="T65" fmla="*/ 52 h 180"/>
              <a:gd name="T66" fmla="*/ 71 w 96"/>
              <a:gd name="T67" fmla="*/ 112 h 180"/>
              <a:gd name="T68" fmla="*/ 69 w 96"/>
              <a:gd name="T69" fmla="*/ 147 h 180"/>
              <a:gd name="T70" fmla="*/ 75 w 96"/>
              <a:gd name="T71" fmla="*/ 148 h 180"/>
              <a:gd name="T72" fmla="*/ 71 w 96"/>
              <a:gd name="T73" fmla="*/ 143 h 180"/>
              <a:gd name="T74" fmla="*/ 66 w 96"/>
              <a:gd name="T75" fmla="*/ 147 h 180"/>
              <a:gd name="T76" fmla="*/ 53 w 96"/>
              <a:gd name="T77" fmla="*/ 157 h 180"/>
              <a:gd name="T78" fmla="*/ 41 w 96"/>
              <a:gd name="T79" fmla="*/ 169 h 180"/>
              <a:gd name="T80" fmla="*/ 46 w 96"/>
              <a:gd name="T81" fmla="*/ 173 h 180"/>
              <a:gd name="T82" fmla="*/ 48 w 96"/>
              <a:gd name="T83" fmla="*/ 167 h 180"/>
              <a:gd name="T84" fmla="*/ 40 w 96"/>
              <a:gd name="T85" fmla="*/ 165 h 180"/>
              <a:gd name="T86" fmla="*/ 33 w 96"/>
              <a:gd name="T87" fmla="*/ 72 h 180"/>
              <a:gd name="T88" fmla="*/ 27 w 96"/>
              <a:gd name="T89" fmla="*/ 59 h 180"/>
              <a:gd name="T90" fmla="*/ 25 w 96"/>
              <a:gd name="T91" fmla="*/ 56 h 180"/>
              <a:gd name="T92" fmla="*/ 21 w 96"/>
              <a:gd name="T93" fmla="*/ 56 h 180"/>
              <a:gd name="T94" fmla="*/ 21 w 96"/>
              <a:gd name="T95" fmla="*/ 6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6" h="180">
                <a:moveTo>
                  <a:pt x="21" y="62"/>
                </a:moveTo>
                <a:lnTo>
                  <a:pt x="16" y="64"/>
                </a:lnTo>
                <a:lnTo>
                  <a:pt x="21" y="75"/>
                </a:lnTo>
                <a:lnTo>
                  <a:pt x="28" y="174"/>
                </a:lnTo>
                <a:lnTo>
                  <a:pt x="44" y="179"/>
                </a:lnTo>
                <a:lnTo>
                  <a:pt x="48" y="180"/>
                </a:lnTo>
                <a:lnTo>
                  <a:pt x="51" y="177"/>
                </a:lnTo>
                <a:cubicBezTo>
                  <a:pt x="53" y="174"/>
                  <a:pt x="57" y="170"/>
                  <a:pt x="61" y="167"/>
                </a:cubicBezTo>
                <a:cubicBezTo>
                  <a:pt x="71" y="159"/>
                  <a:pt x="79" y="153"/>
                  <a:pt x="79" y="153"/>
                </a:cubicBezTo>
                <a:lnTo>
                  <a:pt x="81" y="151"/>
                </a:lnTo>
                <a:lnTo>
                  <a:pt x="84" y="112"/>
                </a:lnTo>
                <a:lnTo>
                  <a:pt x="79" y="53"/>
                </a:lnTo>
                <a:lnTo>
                  <a:pt x="84" y="26"/>
                </a:lnTo>
                <a:lnTo>
                  <a:pt x="77" y="25"/>
                </a:lnTo>
                <a:lnTo>
                  <a:pt x="83" y="26"/>
                </a:lnTo>
                <a:lnTo>
                  <a:pt x="84" y="26"/>
                </a:lnTo>
                <a:lnTo>
                  <a:pt x="85" y="22"/>
                </a:lnTo>
                <a:lnTo>
                  <a:pt x="96" y="0"/>
                </a:lnTo>
                <a:lnTo>
                  <a:pt x="0" y="68"/>
                </a:lnTo>
                <a:lnTo>
                  <a:pt x="21" y="68"/>
                </a:lnTo>
                <a:lnTo>
                  <a:pt x="21" y="62"/>
                </a:lnTo>
                <a:lnTo>
                  <a:pt x="16" y="64"/>
                </a:lnTo>
                <a:lnTo>
                  <a:pt x="21" y="62"/>
                </a:lnTo>
                <a:lnTo>
                  <a:pt x="21" y="56"/>
                </a:lnTo>
                <a:lnTo>
                  <a:pt x="19" y="56"/>
                </a:lnTo>
                <a:lnTo>
                  <a:pt x="19" y="62"/>
                </a:lnTo>
                <a:lnTo>
                  <a:pt x="23" y="67"/>
                </a:lnTo>
                <a:lnTo>
                  <a:pt x="83" y="24"/>
                </a:lnTo>
                <a:lnTo>
                  <a:pt x="79" y="19"/>
                </a:lnTo>
                <a:lnTo>
                  <a:pt x="74" y="17"/>
                </a:lnTo>
                <a:cubicBezTo>
                  <a:pt x="72" y="20"/>
                  <a:pt x="71" y="24"/>
                  <a:pt x="71" y="24"/>
                </a:cubicBezTo>
                <a:lnTo>
                  <a:pt x="71" y="24"/>
                </a:lnTo>
                <a:lnTo>
                  <a:pt x="66" y="52"/>
                </a:lnTo>
                <a:lnTo>
                  <a:pt x="71" y="112"/>
                </a:lnTo>
                <a:lnTo>
                  <a:pt x="69" y="147"/>
                </a:lnTo>
                <a:lnTo>
                  <a:pt x="75" y="148"/>
                </a:lnTo>
                <a:lnTo>
                  <a:pt x="71" y="143"/>
                </a:lnTo>
                <a:cubicBezTo>
                  <a:pt x="71" y="143"/>
                  <a:pt x="69" y="145"/>
                  <a:pt x="66" y="147"/>
                </a:cubicBezTo>
                <a:cubicBezTo>
                  <a:pt x="63" y="150"/>
                  <a:pt x="58" y="154"/>
                  <a:pt x="53" y="157"/>
                </a:cubicBezTo>
                <a:cubicBezTo>
                  <a:pt x="48" y="161"/>
                  <a:pt x="44" y="165"/>
                  <a:pt x="41" y="169"/>
                </a:cubicBezTo>
                <a:lnTo>
                  <a:pt x="46" y="173"/>
                </a:lnTo>
                <a:lnTo>
                  <a:pt x="48" y="167"/>
                </a:lnTo>
                <a:lnTo>
                  <a:pt x="40" y="165"/>
                </a:lnTo>
                <a:lnTo>
                  <a:pt x="33" y="72"/>
                </a:lnTo>
                <a:lnTo>
                  <a:pt x="27" y="59"/>
                </a:lnTo>
                <a:lnTo>
                  <a:pt x="25" y="56"/>
                </a:lnTo>
                <a:lnTo>
                  <a:pt x="21" y="56"/>
                </a:lnTo>
                <a:lnTo>
                  <a:pt x="21" y="6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4" name="Freeform 239">
            <a:extLst>
              <a:ext uri="{FF2B5EF4-FFF2-40B4-BE49-F238E27FC236}">
                <a16:creationId xmlns:a16="http://schemas.microsoft.com/office/drawing/2014/main" id="{0CCB9F5A-9D69-8A41-A085-30B70ECF9844}"/>
              </a:ext>
            </a:extLst>
          </p:cNvPr>
          <p:cNvSpPr>
            <a:spLocks/>
          </p:cNvSpPr>
          <p:nvPr/>
        </p:nvSpPr>
        <p:spPr bwMode="auto">
          <a:xfrm>
            <a:off x="353035" y="934073"/>
            <a:ext cx="1771741" cy="1173089"/>
          </a:xfrm>
          <a:custGeom>
            <a:avLst/>
            <a:gdLst>
              <a:gd name="T0" fmla="*/ 1576 w 1578"/>
              <a:gd name="T1" fmla="*/ 652 h 1047"/>
              <a:gd name="T2" fmla="*/ 1460 w 1578"/>
              <a:gd name="T3" fmla="*/ 664 h 1047"/>
              <a:gd name="T4" fmla="*/ 1400 w 1578"/>
              <a:gd name="T5" fmla="*/ 693 h 1047"/>
              <a:gd name="T6" fmla="*/ 1386 w 1578"/>
              <a:gd name="T7" fmla="*/ 773 h 1047"/>
              <a:gd name="T8" fmla="*/ 1351 w 1578"/>
              <a:gd name="T9" fmla="*/ 800 h 1047"/>
              <a:gd name="T10" fmla="*/ 1330 w 1578"/>
              <a:gd name="T11" fmla="*/ 842 h 1047"/>
              <a:gd name="T12" fmla="*/ 1285 w 1578"/>
              <a:gd name="T13" fmla="*/ 829 h 1047"/>
              <a:gd name="T14" fmla="*/ 1186 w 1578"/>
              <a:gd name="T15" fmla="*/ 845 h 1047"/>
              <a:gd name="T16" fmla="*/ 1140 w 1578"/>
              <a:gd name="T17" fmla="*/ 838 h 1047"/>
              <a:gd name="T18" fmla="*/ 1052 w 1578"/>
              <a:gd name="T19" fmla="*/ 789 h 1047"/>
              <a:gd name="T20" fmla="*/ 1002 w 1578"/>
              <a:gd name="T21" fmla="*/ 706 h 1047"/>
              <a:gd name="T22" fmla="*/ 1011 w 1578"/>
              <a:gd name="T23" fmla="*/ 661 h 1047"/>
              <a:gd name="T24" fmla="*/ 988 w 1578"/>
              <a:gd name="T25" fmla="*/ 593 h 1047"/>
              <a:gd name="T26" fmla="*/ 973 w 1578"/>
              <a:gd name="T27" fmla="*/ 492 h 1047"/>
              <a:gd name="T28" fmla="*/ 988 w 1578"/>
              <a:gd name="T29" fmla="*/ 447 h 1047"/>
              <a:gd name="T30" fmla="*/ 1025 w 1578"/>
              <a:gd name="T31" fmla="*/ 423 h 1047"/>
              <a:gd name="T32" fmla="*/ 992 w 1578"/>
              <a:gd name="T33" fmla="*/ 389 h 1047"/>
              <a:gd name="T34" fmla="*/ 847 w 1578"/>
              <a:gd name="T35" fmla="*/ 197 h 1047"/>
              <a:gd name="T36" fmla="*/ 748 w 1578"/>
              <a:gd name="T37" fmla="*/ 171 h 1047"/>
              <a:gd name="T38" fmla="*/ 687 w 1578"/>
              <a:gd name="T39" fmla="*/ 210 h 1047"/>
              <a:gd name="T40" fmla="*/ 614 w 1578"/>
              <a:gd name="T41" fmla="*/ 127 h 1047"/>
              <a:gd name="T42" fmla="*/ 448 w 1578"/>
              <a:gd name="T43" fmla="*/ 79 h 1047"/>
              <a:gd name="T44" fmla="*/ 115 w 1578"/>
              <a:gd name="T45" fmla="*/ 0 h 1047"/>
              <a:gd name="T46" fmla="*/ 0 w 1578"/>
              <a:gd name="T47" fmla="*/ 43 h 1047"/>
              <a:gd name="T48" fmla="*/ 59 w 1578"/>
              <a:gd name="T49" fmla="*/ 180 h 1047"/>
              <a:gd name="T50" fmla="*/ 113 w 1578"/>
              <a:gd name="T51" fmla="*/ 274 h 1047"/>
              <a:gd name="T52" fmla="*/ 56 w 1578"/>
              <a:gd name="T53" fmla="*/ 272 h 1047"/>
              <a:gd name="T54" fmla="*/ 93 w 1578"/>
              <a:gd name="T55" fmla="*/ 321 h 1047"/>
              <a:gd name="T56" fmla="*/ 152 w 1578"/>
              <a:gd name="T57" fmla="*/ 333 h 1047"/>
              <a:gd name="T58" fmla="*/ 210 w 1578"/>
              <a:gd name="T59" fmla="*/ 382 h 1047"/>
              <a:gd name="T60" fmla="*/ 224 w 1578"/>
              <a:gd name="T61" fmla="*/ 478 h 1047"/>
              <a:gd name="T62" fmla="*/ 342 w 1578"/>
              <a:gd name="T63" fmla="*/ 540 h 1047"/>
              <a:gd name="T64" fmla="*/ 272 w 1578"/>
              <a:gd name="T65" fmla="*/ 469 h 1047"/>
              <a:gd name="T66" fmla="*/ 259 w 1578"/>
              <a:gd name="T67" fmla="*/ 406 h 1047"/>
              <a:gd name="T68" fmla="*/ 218 w 1578"/>
              <a:gd name="T69" fmla="*/ 318 h 1047"/>
              <a:gd name="T70" fmla="*/ 181 w 1578"/>
              <a:gd name="T71" fmla="*/ 225 h 1047"/>
              <a:gd name="T72" fmla="*/ 105 w 1578"/>
              <a:gd name="T73" fmla="*/ 128 h 1047"/>
              <a:gd name="T74" fmla="*/ 137 w 1578"/>
              <a:gd name="T75" fmla="*/ 57 h 1047"/>
              <a:gd name="T76" fmla="*/ 191 w 1578"/>
              <a:gd name="T77" fmla="*/ 99 h 1047"/>
              <a:gd name="T78" fmla="*/ 250 w 1578"/>
              <a:gd name="T79" fmla="*/ 236 h 1047"/>
              <a:gd name="T80" fmla="*/ 290 w 1578"/>
              <a:gd name="T81" fmla="*/ 291 h 1047"/>
              <a:gd name="T82" fmla="*/ 343 w 1578"/>
              <a:gd name="T83" fmla="*/ 328 h 1047"/>
              <a:gd name="T84" fmla="*/ 374 w 1578"/>
              <a:gd name="T85" fmla="*/ 364 h 1047"/>
              <a:gd name="T86" fmla="*/ 370 w 1578"/>
              <a:gd name="T87" fmla="*/ 410 h 1047"/>
              <a:gd name="T88" fmla="*/ 448 w 1578"/>
              <a:gd name="T89" fmla="*/ 477 h 1047"/>
              <a:gd name="T90" fmla="*/ 513 w 1578"/>
              <a:gd name="T91" fmla="*/ 567 h 1047"/>
              <a:gd name="T92" fmla="*/ 544 w 1578"/>
              <a:gd name="T93" fmla="*/ 681 h 1047"/>
              <a:gd name="T94" fmla="*/ 539 w 1578"/>
              <a:gd name="T95" fmla="*/ 760 h 1047"/>
              <a:gd name="T96" fmla="*/ 654 w 1578"/>
              <a:gd name="T97" fmla="*/ 841 h 1047"/>
              <a:gd name="T98" fmla="*/ 775 w 1578"/>
              <a:gd name="T99" fmla="*/ 889 h 1047"/>
              <a:gd name="T100" fmla="*/ 969 w 1578"/>
              <a:gd name="T101" fmla="*/ 980 h 1047"/>
              <a:gd name="T102" fmla="*/ 1114 w 1578"/>
              <a:gd name="T103" fmla="*/ 988 h 1047"/>
              <a:gd name="T104" fmla="*/ 1266 w 1578"/>
              <a:gd name="T105" fmla="*/ 1030 h 1047"/>
              <a:gd name="T106" fmla="*/ 1286 w 1578"/>
              <a:gd name="T107" fmla="*/ 1028 h 1047"/>
              <a:gd name="T108" fmla="*/ 1363 w 1578"/>
              <a:gd name="T109" fmla="*/ 984 h 1047"/>
              <a:gd name="T110" fmla="*/ 1368 w 1578"/>
              <a:gd name="T111" fmla="*/ 941 h 1047"/>
              <a:gd name="T112" fmla="*/ 1323 w 1578"/>
              <a:gd name="T113" fmla="*/ 910 h 1047"/>
              <a:gd name="T114" fmla="*/ 1343 w 1578"/>
              <a:gd name="T115" fmla="*/ 893 h 1047"/>
              <a:gd name="T116" fmla="*/ 1387 w 1578"/>
              <a:gd name="T117" fmla="*/ 869 h 1047"/>
              <a:gd name="T118" fmla="*/ 1503 w 1578"/>
              <a:gd name="T119" fmla="*/ 826 h 1047"/>
              <a:gd name="T120" fmla="*/ 1542 w 1578"/>
              <a:gd name="T121" fmla="*/ 824 h 1047"/>
              <a:gd name="T122" fmla="*/ 1544 w 1578"/>
              <a:gd name="T123" fmla="*/ 762 h 1047"/>
              <a:gd name="T124" fmla="*/ 1553 w 1578"/>
              <a:gd name="T125" fmla="*/ 724 h 1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78" h="1047">
                <a:moveTo>
                  <a:pt x="1558" y="701"/>
                </a:moveTo>
                <a:cubicBezTo>
                  <a:pt x="1573" y="693"/>
                  <a:pt x="1578" y="687"/>
                  <a:pt x="1578" y="687"/>
                </a:cubicBezTo>
                <a:lnTo>
                  <a:pt x="1576" y="652"/>
                </a:lnTo>
                <a:cubicBezTo>
                  <a:pt x="1576" y="652"/>
                  <a:pt x="1565" y="641"/>
                  <a:pt x="1549" y="641"/>
                </a:cubicBezTo>
                <a:cubicBezTo>
                  <a:pt x="1533" y="641"/>
                  <a:pt x="1490" y="646"/>
                  <a:pt x="1490" y="646"/>
                </a:cubicBezTo>
                <a:lnTo>
                  <a:pt x="1460" y="664"/>
                </a:lnTo>
                <a:lnTo>
                  <a:pt x="1411" y="671"/>
                </a:lnTo>
                <a:cubicBezTo>
                  <a:pt x="1411" y="671"/>
                  <a:pt x="1400" y="674"/>
                  <a:pt x="1400" y="679"/>
                </a:cubicBezTo>
                <a:cubicBezTo>
                  <a:pt x="1400" y="684"/>
                  <a:pt x="1399" y="690"/>
                  <a:pt x="1400" y="693"/>
                </a:cubicBezTo>
                <a:cubicBezTo>
                  <a:pt x="1401" y="696"/>
                  <a:pt x="1402" y="706"/>
                  <a:pt x="1402" y="706"/>
                </a:cubicBezTo>
                <a:lnTo>
                  <a:pt x="1386" y="751"/>
                </a:lnTo>
                <a:lnTo>
                  <a:pt x="1386" y="773"/>
                </a:lnTo>
                <a:lnTo>
                  <a:pt x="1378" y="789"/>
                </a:lnTo>
                <a:lnTo>
                  <a:pt x="1362" y="796"/>
                </a:lnTo>
                <a:lnTo>
                  <a:pt x="1351" y="800"/>
                </a:lnTo>
                <a:lnTo>
                  <a:pt x="1354" y="821"/>
                </a:lnTo>
                <a:lnTo>
                  <a:pt x="1353" y="833"/>
                </a:lnTo>
                <a:cubicBezTo>
                  <a:pt x="1353" y="833"/>
                  <a:pt x="1347" y="837"/>
                  <a:pt x="1330" y="842"/>
                </a:cubicBezTo>
                <a:cubicBezTo>
                  <a:pt x="1313" y="847"/>
                  <a:pt x="1296" y="850"/>
                  <a:pt x="1296" y="850"/>
                </a:cubicBezTo>
                <a:lnTo>
                  <a:pt x="1293" y="841"/>
                </a:lnTo>
                <a:lnTo>
                  <a:pt x="1285" y="829"/>
                </a:lnTo>
                <a:lnTo>
                  <a:pt x="1261" y="828"/>
                </a:lnTo>
                <a:lnTo>
                  <a:pt x="1245" y="833"/>
                </a:lnTo>
                <a:lnTo>
                  <a:pt x="1186" y="845"/>
                </a:lnTo>
                <a:cubicBezTo>
                  <a:pt x="1186" y="845"/>
                  <a:pt x="1177" y="850"/>
                  <a:pt x="1167" y="847"/>
                </a:cubicBezTo>
                <a:cubicBezTo>
                  <a:pt x="1156" y="844"/>
                  <a:pt x="1149" y="841"/>
                  <a:pt x="1149" y="841"/>
                </a:cubicBezTo>
                <a:lnTo>
                  <a:pt x="1140" y="838"/>
                </a:lnTo>
                <a:lnTo>
                  <a:pt x="1104" y="827"/>
                </a:lnTo>
                <a:lnTo>
                  <a:pt x="1067" y="806"/>
                </a:lnTo>
                <a:cubicBezTo>
                  <a:pt x="1067" y="806"/>
                  <a:pt x="1060" y="802"/>
                  <a:pt x="1052" y="789"/>
                </a:cubicBezTo>
                <a:cubicBezTo>
                  <a:pt x="1044" y="777"/>
                  <a:pt x="1031" y="765"/>
                  <a:pt x="1031" y="751"/>
                </a:cubicBezTo>
                <a:cubicBezTo>
                  <a:pt x="1031" y="738"/>
                  <a:pt x="1041" y="741"/>
                  <a:pt x="1031" y="728"/>
                </a:cubicBezTo>
                <a:cubicBezTo>
                  <a:pt x="1020" y="715"/>
                  <a:pt x="1005" y="707"/>
                  <a:pt x="1002" y="706"/>
                </a:cubicBezTo>
                <a:cubicBezTo>
                  <a:pt x="999" y="704"/>
                  <a:pt x="988" y="698"/>
                  <a:pt x="988" y="698"/>
                </a:cubicBezTo>
                <a:cubicBezTo>
                  <a:pt x="988" y="698"/>
                  <a:pt x="995" y="681"/>
                  <a:pt x="1002" y="674"/>
                </a:cubicBezTo>
                <a:cubicBezTo>
                  <a:pt x="1009" y="668"/>
                  <a:pt x="1011" y="661"/>
                  <a:pt x="1011" y="661"/>
                </a:cubicBezTo>
                <a:lnTo>
                  <a:pt x="1009" y="643"/>
                </a:lnTo>
                <a:lnTo>
                  <a:pt x="1001" y="620"/>
                </a:lnTo>
                <a:lnTo>
                  <a:pt x="988" y="593"/>
                </a:lnTo>
                <a:cubicBezTo>
                  <a:pt x="988" y="593"/>
                  <a:pt x="973" y="554"/>
                  <a:pt x="976" y="547"/>
                </a:cubicBezTo>
                <a:cubicBezTo>
                  <a:pt x="978" y="540"/>
                  <a:pt x="987" y="523"/>
                  <a:pt x="987" y="521"/>
                </a:cubicBezTo>
                <a:cubicBezTo>
                  <a:pt x="987" y="518"/>
                  <a:pt x="973" y="492"/>
                  <a:pt x="973" y="492"/>
                </a:cubicBezTo>
                <a:lnTo>
                  <a:pt x="969" y="465"/>
                </a:lnTo>
                <a:lnTo>
                  <a:pt x="973" y="441"/>
                </a:lnTo>
                <a:lnTo>
                  <a:pt x="988" y="447"/>
                </a:lnTo>
                <a:cubicBezTo>
                  <a:pt x="988" y="447"/>
                  <a:pt x="1003" y="454"/>
                  <a:pt x="1007" y="451"/>
                </a:cubicBezTo>
                <a:cubicBezTo>
                  <a:pt x="1010" y="448"/>
                  <a:pt x="1015" y="441"/>
                  <a:pt x="1015" y="441"/>
                </a:cubicBezTo>
                <a:cubicBezTo>
                  <a:pt x="1015" y="441"/>
                  <a:pt x="1025" y="429"/>
                  <a:pt x="1025" y="423"/>
                </a:cubicBezTo>
                <a:cubicBezTo>
                  <a:pt x="1025" y="421"/>
                  <a:pt x="1024" y="417"/>
                  <a:pt x="1023" y="413"/>
                </a:cubicBezTo>
                <a:lnTo>
                  <a:pt x="1021" y="412"/>
                </a:lnTo>
                <a:lnTo>
                  <a:pt x="992" y="389"/>
                </a:lnTo>
                <a:lnTo>
                  <a:pt x="948" y="372"/>
                </a:lnTo>
                <a:lnTo>
                  <a:pt x="925" y="322"/>
                </a:lnTo>
                <a:lnTo>
                  <a:pt x="847" y="197"/>
                </a:lnTo>
                <a:lnTo>
                  <a:pt x="826" y="170"/>
                </a:lnTo>
                <a:lnTo>
                  <a:pt x="774" y="163"/>
                </a:lnTo>
                <a:lnTo>
                  <a:pt x="748" y="171"/>
                </a:lnTo>
                <a:lnTo>
                  <a:pt x="729" y="193"/>
                </a:lnTo>
                <a:lnTo>
                  <a:pt x="707" y="207"/>
                </a:lnTo>
                <a:lnTo>
                  <a:pt x="687" y="210"/>
                </a:lnTo>
                <a:lnTo>
                  <a:pt x="659" y="201"/>
                </a:lnTo>
                <a:lnTo>
                  <a:pt x="640" y="171"/>
                </a:lnTo>
                <a:lnTo>
                  <a:pt x="614" y="127"/>
                </a:lnTo>
                <a:lnTo>
                  <a:pt x="544" y="59"/>
                </a:lnTo>
                <a:lnTo>
                  <a:pt x="470" y="61"/>
                </a:lnTo>
                <a:lnTo>
                  <a:pt x="448" y="79"/>
                </a:lnTo>
                <a:lnTo>
                  <a:pt x="308" y="72"/>
                </a:lnTo>
                <a:lnTo>
                  <a:pt x="119" y="11"/>
                </a:lnTo>
                <a:lnTo>
                  <a:pt x="115" y="0"/>
                </a:lnTo>
                <a:lnTo>
                  <a:pt x="0" y="0"/>
                </a:lnTo>
                <a:cubicBezTo>
                  <a:pt x="0" y="2"/>
                  <a:pt x="0" y="5"/>
                  <a:pt x="0" y="8"/>
                </a:cubicBezTo>
                <a:lnTo>
                  <a:pt x="0" y="43"/>
                </a:lnTo>
                <a:lnTo>
                  <a:pt x="7" y="86"/>
                </a:lnTo>
                <a:cubicBezTo>
                  <a:pt x="7" y="86"/>
                  <a:pt x="13" y="149"/>
                  <a:pt x="24" y="157"/>
                </a:cubicBezTo>
                <a:cubicBezTo>
                  <a:pt x="35" y="166"/>
                  <a:pt x="57" y="177"/>
                  <a:pt x="59" y="180"/>
                </a:cubicBezTo>
                <a:cubicBezTo>
                  <a:pt x="62" y="183"/>
                  <a:pt x="95" y="203"/>
                  <a:pt x="101" y="215"/>
                </a:cubicBezTo>
                <a:cubicBezTo>
                  <a:pt x="106" y="226"/>
                  <a:pt x="113" y="237"/>
                  <a:pt x="114" y="242"/>
                </a:cubicBezTo>
                <a:cubicBezTo>
                  <a:pt x="115" y="247"/>
                  <a:pt x="113" y="274"/>
                  <a:pt x="113" y="274"/>
                </a:cubicBezTo>
                <a:cubicBezTo>
                  <a:pt x="113" y="274"/>
                  <a:pt x="119" y="275"/>
                  <a:pt x="107" y="274"/>
                </a:cubicBezTo>
                <a:cubicBezTo>
                  <a:pt x="96" y="273"/>
                  <a:pt x="83" y="271"/>
                  <a:pt x="83" y="271"/>
                </a:cubicBezTo>
                <a:lnTo>
                  <a:pt x="56" y="272"/>
                </a:lnTo>
                <a:cubicBezTo>
                  <a:pt x="56" y="272"/>
                  <a:pt x="43" y="273"/>
                  <a:pt x="49" y="282"/>
                </a:cubicBezTo>
                <a:cubicBezTo>
                  <a:pt x="55" y="291"/>
                  <a:pt x="62" y="299"/>
                  <a:pt x="67" y="302"/>
                </a:cubicBezTo>
                <a:cubicBezTo>
                  <a:pt x="73" y="305"/>
                  <a:pt x="93" y="321"/>
                  <a:pt x="93" y="321"/>
                </a:cubicBezTo>
                <a:cubicBezTo>
                  <a:pt x="93" y="321"/>
                  <a:pt x="111" y="336"/>
                  <a:pt x="118" y="336"/>
                </a:cubicBezTo>
                <a:cubicBezTo>
                  <a:pt x="125" y="336"/>
                  <a:pt x="138" y="336"/>
                  <a:pt x="138" y="336"/>
                </a:cubicBezTo>
                <a:cubicBezTo>
                  <a:pt x="138" y="336"/>
                  <a:pt x="139" y="326"/>
                  <a:pt x="152" y="333"/>
                </a:cubicBezTo>
                <a:cubicBezTo>
                  <a:pt x="165" y="339"/>
                  <a:pt x="162" y="340"/>
                  <a:pt x="171" y="346"/>
                </a:cubicBezTo>
                <a:cubicBezTo>
                  <a:pt x="181" y="352"/>
                  <a:pt x="192" y="358"/>
                  <a:pt x="197" y="362"/>
                </a:cubicBezTo>
                <a:cubicBezTo>
                  <a:pt x="201" y="366"/>
                  <a:pt x="209" y="372"/>
                  <a:pt x="210" y="382"/>
                </a:cubicBezTo>
                <a:cubicBezTo>
                  <a:pt x="211" y="393"/>
                  <a:pt x="213" y="412"/>
                  <a:pt x="213" y="412"/>
                </a:cubicBezTo>
                <a:cubicBezTo>
                  <a:pt x="213" y="412"/>
                  <a:pt x="202" y="408"/>
                  <a:pt x="202" y="435"/>
                </a:cubicBezTo>
                <a:cubicBezTo>
                  <a:pt x="202" y="462"/>
                  <a:pt x="200" y="463"/>
                  <a:pt x="224" y="478"/>
                </a:cubicBezTo>
                <a:cubicBezTo>
                  <a:pt x="248" y="492"/>
                  <a:pt x="286" y="538"/>
                  <a:pt x="293" y="545"/>
                </a:cubicBezTo>
                <a:cubicBezTo>
                  <a:pt x="299" y="552"/>
                  <a:pt x="305" y="568"/>
                  <a:pt x="315" y="563"/>
                </a:cubicBezTo>
                <a:cubicBezTo>
                  <a:pt x="326" y="558"/>
                  <a:pt x="342" y="540"/>
                  <a:pt x="342" y="540"/>
                </a:cubicBezTo>
                <a:cubicBezTo>
                  <a:pt x="342" y="540"/>
                  <a:pt x="323" y="513"/>
                  <a:pt x="321" y="510"/>
                </a:cubicBezTo>
                <a:cubicBezTo>
                  <a:pt x="319" y="507"/>
                  <a:pt x="282" y="480"/>
                  <a:pt x="282" y="480"/>
                </a:cubicBezTo>
                <a:cubicBezTo>
                  <a:pt x="282" y="480"/>
                  <a:pt x="272" y="480"/>
                  <a:pt x="272" y="469"/>
                </a:cubicBezTo>
                <a:lnTo>
                  <a:pt x="272" y="447"/>
                </a:lnTo>
                <a:cubicBezTo>
                  <a:pt x="272" y="447"/>
                  <a:pt x="270" y="437"/>
                  <a:pt x="267" y="429"/>
                </a:cubicBezTo>
                <a:cubicBezTo>
                  <a:pt x="265" y="421"/>
                  <a:pt x="259" y="406"/>
                  <a:pt x="259" y="406"/>
                </a:cubicBezTo>
                <a:cubicBezTo>
                  <a:pt x="259" y="406"/>
                  <a:pt x="258" y="392"/>
                  <a:pt x="257" y="373"/>
                </a:cubicBezTo>
                <a:cubicBezTo>
                  <a:pt x="256" y="353"/>
                  <a:pt x="248" y="335"/>
                  <a:pt x="248" y="335"/>
                </a:cubicBezTo>
                <a:lnTo>
                  <a:pt x="218" y="318"/>
                </a:lnTo>
                <a:cubicBezTo>
                  <a:pt x="218" y="318"/>
                  <a:pt x="210" y="313"/>
                  <a:pt x="201" y="291"/>
                </a:cubicBezTo>
                <a:cubicBezTo>
                  <a:pt x="192" y="268"/>
                  <a:pt x="186" y="265"/>
                  <a:pt x="185" y="257"/>
                </a:cubicBezTo>
                <a:cubicBezTo>
                  <a:pt x="184" y="248"/>
                  <a:pt x="186" y="235"/>
                  <a:pt x="181" y="225"/>
                </a:cubicBezTo>
                <a:cubicBezTo>
                  <a:pt x="175" y="216"/>
                  <a:pt x="173" y="216"/>
                  <a:pt x="158" y="197"/>
                </a:cubicBezTo>
                <a:cubicBezTo>
                  <a:pt x="143" y="179"/>
                  <a:pt x="135" y="167"/>
                  <a:pt x="125" y="154"/>
                </a:cubicBezTo>
                <a:cubicBezTo>
                  <a:pt x="114" y="142"/>
                  <a:pt x="105" y="152"/>
                  <a:pt x="105" y="128"/>
                </a:cubicBezTo>
                <a:cubicBezTo>
                  <a:pt x="105" y="104"/>
                  <a:pt x="104" y="106"/>
                  <a:pt x="105" y="89"/>
                </a:cubicBezTo>
                <a:cubicBezTo>
                  <a:pt x="106" y="73"/>
                  <a:pt x="120" y="42"/>
                  <a:pt x="120" y="42"/>
                </a:cubicBezTo>
                <a:cubicBezTo>
                  <a:pt x="120" y="42"/>
                  <a:pt x="129" y="54"/>
                  <a:pt x="137" y="57"/>
                </a:cubicBezTo>
                <a:cubicBezTo>
                  <a:pt x="145" y="60"/>
                  <a:pt x="167" y="62"/>
                  <a:pt x="170" y="61"/>
                </a:cubicBezTo>
                <a:cubicBezTo>
                  <a:pt x="174" y="60"/>
                  <a:pt x="185" y="66"/>
                  <a:pt x="187" y="76"/>
                </a:cubicBezTo>
                <a:cubicBezTo>
                  <a:pt x="190" y="85"/>
                  <a:pt x="191" y="99"/>
                  <a:pt x="191" y="99"/>
                </a:cubicBezTo>
                <a:cubicBezTo>
                  <a:pt x="191" y="99"/>
                  <a:pt x="173" y="82"/>
                  <a:pt x="190" y="114"/>
                </a:cubicBezTo>
                <a:cubicBezTo>
                  <a:pt x="207" y="147"/>
                  <a:pt x="218" y="169"/>
                  <a:pt x="218" y="169"/>
                </a:cubicBezTo>
                <a:cubicBezTo>
                  <a:pt x="218" y="169"/>
                  <a:pt x="238" y="227"/>
                  <a:pt x="250" y="236"/>
                </a:cubicBezTo>
                <a:cubicBezTo>
                  <a:pt x="263" y="245"/>
                  <a:pt x="266" y="248"/>
                  <a:pt x="283" y="262"/>
                </a:cubicBezTo>
                <a:cubicBezTo>
                  <a:pt x="301" y="277"/>
                  <a:pt x="320" y="275"/>
                  <a:pt x="305" y="283"/>
                </a:cubicBezTo>
                <a:cubicBezTo>
                  <a:pt x="290" y="291"/>
                  <a:pt x="293" y="285"/>
                  <a:pt x="290" y="291"/>
                </a:cubicBezTo>
                <a:cubicBezTo>
                  <a:pt x="288" y="297"/>
                  <a:pt x="296" y="312"/>
                  <a:pt x="302" y="315"/>
                </a:cubicBezTo>
                <a:cubicBezTo>
                  <a:pt x="307" y="318"/>
                  <a:pt x="318" y="320"/>
                  <a:pt x="330" y="324"/>
                </a:cubicBezTo>
                <a:cubicBezTo>
                  <a:pt x="343" y="328"/>
                  <a:pt x="338" y="323"/>
                  <a:pt x="343" y="328"/>
                </a:cubicBezTo>
                <a:cubicBezTo>
                  <a:pt x="347" y="333"/>
                  <a:pt x="338" y="338"/>
                  <a:pt x="357" y="343"/>
                </a:cubicBezTo>
                <a:lnTo>
                  <a:pt x="375" y="348"/>
                </a:lnTo>
                <a:cubicBezTo>
                  <a:pt x="376" y="360"/>
                  <a:pt x="381" y="356"/>
                  <a:pt x="374" y="364"/>
                </a:cubicBezTo>
                <a:cubicBezTo>
                  <a:pt x="367" y="372"/>
                  <a:pt x="353" y="381"/>
                  <a:pt x="351" y="385"/>
                </a:cubicBezTo>
                <a:cubicBezTo>
                  <a:pt x="349" y="389"/>
                  <a:pt x="350" y="408"/>
                  <a:pt x="350" y="408"/>
                </a:cubicBezTo>
                <a:cubicBezTo>
                  <a:pt x="350" y="408"/>
                  <a:pt x="358" y="411"/>
                  <a:pt x="370" y="410"/>
                </a:cubicBezTo>
                <a:cubicBezTo>
                  <a:pt x="383" y="410"/>
                  <a:pt x="405" y="408"/>
                  <a:pt x="410" y="414"/>
                </a:cubicBezTo>
                <a:cubicBezTo>
                  <a:pt x="416" y="421"/>
                  <a:pt x="434" y="442"/>
                  <a:pt x="434" y="445"/>
                </a:cubicBezTo>
                <a:cubicBezTo>
                  <a:pt x="434" y="447"/>
                  <a:pt x="442" y="470"/>
                  <a:pt x="448" y="477"/>
                </a:cubicBezTo>
                <a:cubicBezTo>
                  <a:pt x="454" y="484"/>
                  <a:pt x="468" y="492"/>
                  <a:pt x="470" y="495"/>
                </a:cubicBezTo>
                <a:cubicBezTo>
                  <a:pt x="471" y="498"/>
                  <a:pt x="483" y="524"/>
                  <a:pt x="487" y="529"/>
                </a:cubicBezTo>
                <a:cubicBezTo>
                  <a:pt x="490" y="534"/>
                  <a:pt x="507" y="562"/>
                  <a:pt x="513" y="567"/>
                </a:cubicBezTo>
                <a:cubicBezTo>
                  <a:pt x="519" y="572"/>
                  <a:pt x="560" y="602"/>
                  <a:pt x="561" y="607"/>
                </a:cubicBezTo>
                <a:cubicBezTo>
                  <a:pt x="562" y="612"/>
                  <a:pt x="566" y="633"/>
                  <a:pt x="561" y="644"/>
                </a:cubicBezTo>
                <a:cubicBezTo>
                  <a:pt x="556" y="655"/>
                  <a:pt x="548" y="677"/>
                  <a:pt x="544" y="681"/>
                </a:cubicBezTo>
                <a:cubicBezTo>
                  <a:pt x="539" y="685"/>
                  <a:pt x="526" y="705"/>
                  <a:pt x="526" y="705"/>
                </a:cubicBezTo>
                <a:cubicBezTo>
                  <a:pt x="526" y="705"/>
                  <a:pt x="530" y="733"/>
                  <a:pt x="530" y="736"/>
                </a:cubicBezTo>
                <a:cubicBezTo>
                  <a:pt x="530" y="739"/>
                  <a:pt x="534" y="755"/>
                  <a:pt x="539" y="760"/>
                </a:cubicBezTo>
                <a:cubicBezTo>
                  <a:pt x="545" y="765"/>
                  <a:pt x="603" y="810"/>
                  <a:pt x="603" y="810"/>
                </a:cubicBezTo>
                <a:cubicBezTo>
                  <a:pt x="603" y="810"/>
                  <a:pt x="630" y="810"/>
                  <a:pt x="634" y="816"/>
                </a:cubicBezTo>
                <a:cubicBezTo>
                  <a:pt x="639" y="821"/>
                  <a:pt x="654" y="841"/>
                  <a:pt x="654" y="841"/>
                </a:cubicBezTo>
                <a:lnTo>
                  <a:pt x="694" y="858"/>
                </a:lnTo>
                <a:lnTo>
                  <a:pt x="724" y="863"/>
                </a:lnTo>
                <a:lnTo>
                  <a:pt x="775" y="889"/>
                </a:lnTo>
                <a:cubicBezTo>
                  <a:pt x="775" y="889"/>
                  <a:pt x="838" y="908"/>
                  <a:pt x="838" y="911"/>
                </a:cubicBezTo>
                <a:cubicBezTo>
                  <a:pt x="838" y="914"/>
                  <a:pt x="830" y="928"/>
                  <a:pt x="875" y="944"/>
                </a:cubicBezTo>
                <a:cubicBezTo>
                  <a:pt x="921" y="961"/>
                  <a:pt x="963" y="974"/>
                  <a:pt x="969" y="980"/>
                </a:cubicBezTo>
                <a:cubicBezTo>
                  <a:pt x="975" y="986"/>
                  <a:pt x="951" y="996"/>
                  <a:pt x="994" y="997"/>
                </a:cubicBezTo>
                <a:cubicBezTo>
                  <a:pt x="1037" y="998"/>
                  <a:pt x="1048" y="1005"/>
                  <a:pt x="1069" y="1001"/>
                </a:cubicBezTo>
                <a:cubicBezTo>
                  <a:pt x="1091" y="996"/>
                  <a:pt x="1101" y="998"/>
                  <a:pt x="1114" y="988"/>
                </a:cubicBezTo>
                <a:cubicBezTo>
                  <a:pt x="1127" y="978"/>
                  <a:pt x="1139" y="972"/>
                  <a:pt x="1145" y="971"/>
                </a:cubicBezTo>
                <a:cubicBezTo>
                  <a:pt x="1151" y="970"/>
                  <a:pt x="1220" y="989"/>
                  <a:pt x="1220" y="989"/>
                </a:cubicBezTo>
                <a:lnTo>
                  <a:pt x="1266" y="1030"/>
                </a:lnTo>
                <a:cubicBezTo>
                  <a:pt x="1266" y="1030"/>
                  <a:pt x="1269" y="1038"/>
                  <a:pt x="1272" y="1047"/>
                </a:cubicBezTo>
                <a:lnTo>
                  <a:pt x="1277" y="1046"/>
                </a:lnTo>
                <a:lnTo>
                  <a:pt x="1286" y="1028"/>
                </a:lnTo>
                <a:lnTo>
                  <a:pt x="1312" y="999"/>
                </a:lnTo>
                <a:lnTo>
                  <a:pt x="1322" y="987"/>
                </a:lnTo>
                <a:cubicBezTo>
                  <a:pt x="1322" y="987"/>
                  <a:pt x="1356" y="986"/>
                  <a:pt x="1363" y="984"/>
                </a:cubicBezTo>
                <a:cubicBezTo>
                  <a:pt x="1370" y="982"/>
                  <a:pt x="1384" y="972"/>
                  <a:pt x="1384" y="972"/>
                </a:cubicBezTo>
                <a:lnTo>
                  <a:pt x="1383" y="960"/>
                </a:lnTo>
                <a:lnTo>
                  <a:pt x="1368" y="941"/>
                </a:lnTo>
                <a:lnTo>
                  <a:pt x="1345" y="925"/>
                </a:lnTo>
                <a:lnTo>
                  <a:pt x="1338" y="920"/>
                </a:lnTo>
                <a:lnTo>
                  <a:pt x="1323" y="910"/>
                </a:lnTo>
                <a:lnTo>
                  <a:pt x="1323" y="903"/>
                </a:lnTo>
                <a:cubicBezTo>
                  <a:pt x="1323" y="903"/>
                  <a:pt x="1323" y="899"/>
                  <a:pt x="1333" y="897"/>
                </a:cubicBezTo>
                <a:cubicBezTo>
                  <a:pt x="1342" y="896"/>
                  <a:pt x="1343" y="893"/>
                  <a:pt x="1343" y="893"/>
                </a:cubicBezTo>
                <a:lnTo>
                  <a:pt x="1343" y="881"/>
                </a:lnTo>
                <a:lnTo>
                  <a:pt x="1347" y="870"/>
                </a:lnTo>
                <a:lnTo>
                  <a:pt x="1387" y="869"/>
                </a:lnTo>
                <a:lnTo>
                  <a:pt x="1428" y="869"/>
                </a:lnTo>
                <a:lnTo>
                  <a:pt x="1443" y="869"/>
                </a:lnTo>
                <a:lnTo>
                  <a:pt x="1503" y="826"/>
                </a:lnTo>
                <a:cubicBezTo>
                  <a:pt x="1505" y="824"/>
                  <a:pt x="1507" y="821"/>
                  <a:pt x="1509" y="822"/>
                </a:cubicBezTo>
                <a:cubicBezTo>
                  <a:pt x="1515" y="824"/>
                  <a:pt x="1524" y="826"/>
                  <a:pt x="1524" y="826"/>
                </a:cubicBezTo>
                <a:lnTo>
                  <a:pt x="1542" y="824"/>
                </a:lnTo>
                <a:lnTo>
                  <a:pt x="1553" y="809"/>
                </a:lnTo>
                <a:lnTo>
                  <a:pt x="1562" y="777"/>
                </a:lnTo>
                <a:lnTo>
                  <a:pt x="1544" y="762"/>
                </a:lnTo>
                <a:cubicBezTo>
                  <a:pt x="1544" y="762"/>
                  <a:pt x="1538" y="765"/>
                  <a:pt x="1541" y="758"/>
                </a:cubicBezTo>
                <a:cubicBezTo>
                  <a:pt x="1545" y="751"/>
                  <a:pt x="1552" y="746"/>
                  <a:pt x="1552" y="746"/>
                </a:cubicBezTo>
                <a:cubicBezTo>
                  <a:pt x="1552" y="746"/>
                  <a:pt x="1554" y="737"/>
                  <a:pt x="1553" y="724"/>
                </a:cubicBezTo>
                <a:cubicBezTo>
                  <a:pt x="1552" y="711"/>
                  <a:pt x="1544" y="708"/>
                  <a:pt x="1558" y="701"/>
                </a:cubicBez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" name="Freeform 240">
            <a:extLst>
              <a:ext uri="{FF2B5EF4-FFF2-40B4-BE49-F238E27FC236}">
                <a16:creationId xmlns:a16="http://schemas.microsoft.com/office/drawing/2014/main" id="{117D6DD3-CF92-A6AC-0DC4-0AE97007634C}"/>
              </a:ext>
            </a:extLst>
          </p:cNvPr>
          <p:cNvSpPr>
            <a:spLocks/>
          </p:cNvSpPr>
          <p:nvPr/>
        </p:nvSpPr>
        <p:spPr bwMode="auto">
          <a:xfrm>
            <a:off x="346024" y="924726"/>
            <a:ext cx="1783428" cy="1189447"/>
          </a:xfrm>
          <a:custGeom>
            <a:avLst/>
            <a:gdLst>
              <a:gd name="T0" fmla="*/ 1386 w 1590"/>
              <a:gd name="T1" fmla="*/ 758 h 1060"/>
              <a:gd name="T2" fmla="*/ 1189 w 1590"/>
              <a:gd name="T3" fmla="*/ 846 h 1060"/>
              <a:gd name="T4" fmla="*/ 1046 w 1590"/>
              <a:gd name="T5" fmla="*/ 737 h 1060"/>
              <a:gd name="T6" fmla="*/ 988 w 1590"/>
              <a:gd name="T7" fmla="*/ 556 h 1060"/>
              <a:gd name="T8" fmla="*/ 1031 w 1590"/>
              <a:gd name="T9" fmla="*/ 445 h 1060"/>
              <a:gd name="T10" fmla="*/ 626 w 1590"/>
              <a:gd name="T11" fmla="*/ 131 h 1060"/>
              <a:gd name="T12" fmla="*/ 48 w 1590"/>
              <a:gd name="T13" fmla="*/ 183 h 1060"/>
              <a:gd name="T14" fmla="*/ 113 w 1590"/>
              <a:gd name="T15" fmla="*/ 281 h 1060"/>
              <a:gd name="T16" fmla="*/ 121 w 1590"/>
              <a:gd name="T17" fmla="*/ 282 h 1060"/>
              <a:gd name="T18" fmla="*/ 62 w 1590"/>
              <a:gd name="T19" fmla="*/ 273 h 1060"/>
              <a:gd name="T20" fmla="*/ 150 w 1590"/>
              <a:gd name="T21" fmla="*/ 343 h 1060"/>
              <a:gd name="T22" fmla="*/ 203 w 1590"/>
              <a:gd name="T23" fmla="*/ 464 h 1060"/>
              <a:gd name="T24" fmla="*/ 288 w 1590"/>
              <a:gd name="T25" fmla="*/ 480 h 1060"/>
              <a:gd name="T26" fmla="*/ 197 w 1590"/>
              <a:gd name="T27" fmla="*/ 248 h 1060"/>
              <a:gd name="T28" fmla="*/ 177 w 1590"/>
              <a:gd name="T29" fmla="*/ 71 h 1060"/>
              <a:gd name="T30" fmla="*/ 230 w 1590"/>
              <a:gd name="T31" fmla="*/ 209 h 1060"/>
              <a:gd name="T32" fmla="*/ 311 w 1590"/>
              <a:gd name="T33" fmla="*/ 283 h 1060"/>
              <a:gd name="T34" fmla="*/ 346 w 1590"/>
              <a:gd name="T35" fmla="*/ 333 h 1060"/>
              <a:gd name="T36" fmla="*/ 348 w 1590"/>
              <a:gd name="T37" fmla="*/ 350 h 1060"/>
              <a:gd name="T38" fmla="*/ 362 w 1590"/>
              <a:gd name="T39" fmla="*/ 378 h 1060"/>
              <a:gd name="T40" fmla="*/ 463 w 1590"/>
              <a:gd name="T41" fmla="*/ 499 h 1060"/>
              <a:gd name="T42" fmla="*/ 561 w 1590"/>
              <a:gd name="T43" fmla="*/ 616 h 1060"/>
              <a:gd name="T44" fmla="*/ 530 w 1590"/>
              <a:gd name="T45" fmla="*/ 741 h 1060"/>
              <a:gd name="T46" fmla="*/ 655 w 1590"/>
              <a:gd name="T47" fmla="*/ 852 h 1060"/>
              <a:gd name="T48" fmla="*/ 841 w 1590"/>
              <a:gd name="T49" fmla="*/ 918 h 1060"/>
              <a:gd name="T50" fmla="*/ 970 w 1590"/>
              <a:gd name="T51" fmla="*/ 989 h 1060"/>
              <a:gd name="T52" fmla="*/ 1268 w 1590"/>
              <a:gd name="T53" fmla="*/ 1041 h 1060"/>
              <a:gd name="T54" fmla="*/ 1354 w 1590"/>
              <a:gd name="T55" fmla="*/ 926 h 1060"/>
              <a:gd name="T56" fmla="*/ 1449 w 1590"/>
              <a:gd name="T57" fmla="*/ 882 h 1060"/>
              <a:gd name="T58" fmla="*/ 1554 w 1590"/>
              <a:gd name="T59" fmla="*/ 835 h 1060"/>
              <a:gd name="T60" fmla="*/ 1553 w 1590"/>
              <a:gd name="T61" fmla="*/ 768 h 1060"/>
              <a:gd name="T62" fmla="*/ 1561 w 1590"/>
              <a:gd name="T63" fmla="*/ 717 h 1060"/>
              <a:gd name="T64" fmla="*/ 1540 w 1590"/>
              <a:gd name="T65" fmla="*/ 768 h 1060"/>
              <a:gd name="T66" fmla="*/ 1393 w 1590"/>
              <a:gd name="T67" fmla="*/ 870 h 1060"/>
              <a:gd name="T68" fmla="*/ 1383 w 1590"/>
              <a:gd name="T69" fmla="*/ 969 h 1060"/>
              <a:gd name="T70" fmla="*/ 1151 w 1590"/>
              <a:gd name="T71" fmla="*/ 972 h 1060"/>
              <a:gd name="T72" fmla="*/ 974 w 1590"/>
              <a:gd name="T73" fmla="*/ 979 h 1060"/>
              <a:gd name="T74" fmla="*/ 583 w 1590"/>
              <a:gd name="T75" fmla="*/ 789 h 1060"/>
              <a:gd name="T76" fmla="*/ 561 w 1590"/>
              <a:gd name="T77" fmla="*/ 600 h 1060"/>
              <a:gd name="T78" fmla="*/ 441 w 1590"/>
              <a:gd name="T79" fmla="*/ 441 h 1060"/>
              <a:gd name="T80" fmla="*/ 361 w 1590"/>
              <a:gd name="T81" fmla="*/ 395 h 1060"/>
              <a:gd name="T82" fmla="*/ 357 w 1590"/>
              <a:gd name="T83" fmla="*/ 341 h 1060"/>
              <a:gd name="T84" fmla="*/ 303 w 1590"/>
              <a:gd name="T85" fmla="*/ 299 h 1060"/>
              <a:gd name="T86" fmla="*/ 230 w 1590"/>
              <a:gd name="T87" fmla="*/ 174 h 1060"/>
              <a:gd name="T88" fmla="*/ 190 w 1590"/>
              <a:gd name="T89" fmla="*/ 108 h 1060"/>
              <a:gd name="T90" fmla="*/ 132 w 1590"/>
              <a:gd name="T91" fmla="*/ 47 h 1060"/>
              <a:gd name="T92" fmla="*/ 248 w 1590"/>
              <a:gd name="T93" fmla="*/ 344 h 1060"/>
              <a:gd name="T94" fmla="*/ 324 w 1590"/>
              <a:gd name="T95" fmla="*/ 519 h 1060"/>
              <a:gd name="T96" fmla="*/ 217 w 1590"/>
              <a:gd name="T97" fmla="*/ 425 h 1060"/>
              <a:gd name="T98" fmla="*/ 124 w 1590"/>
              <a:gd name="T99" fmla="*/ 338 h 1060"/>
              <a:gd name="T100" fmla="*/ 60 w 1590"/>
              <a:gd name="T101" fmla="*/ 285 h 1060"/>
              <a:gd name="T102" fmla="*/ 124 w 1590"/>
              <a:gd name="T103" fmla="*/ 276 h 1060"/>
              <a:gd name="T104" fmla="*/ 32 w 1590"/>
              <a:gd name="T105" fmla="*/ 156 h 1060"/>
              <a:gd name="T106" fmla="*/ 659 w 1590"/>
              <a:gd name="T107" fmla="*/ 211 h 1060"/>
              <a:gd name="T108" fmla="*/ 1017 w 1590"/>
              <a:gd name="T109" fmla="*/ 442 h 1060"/>
              <a:gd name="T110" fmla="*/ 969 w 1590"/>
              <a:gd name="T111" fmla="*/ 473 h 1060"/>
              <a:gd name="T112" fmla="*/ 1001 w 1590"/>
              <a:gd name="T113" fmla="*/ 629 h 1060"/>
              <a:gd name="T114" fmla="*/ 1035 w 1590"/>
              <a:gd name="T115" fmla="*/ 744 h 1060"/>
              <a:gd name="T116" fmla="*/ 1253 w 1590"/>
              <a:gd name="T117" fmla="*/ 846 h 1060"/>
              <a:gd name="T118" fmla="*/ 1411 w 1590"/>
              <a:gd name="T119" fmla="*/ 698 h 1060"/>
              <a:gd name="T120" fmla="*/ 1467 w 1590"/>
              <a:gd name="T121" fmla="*/ 677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90" h="1060">
                <a:moveTo>
                  <a:pt x="1564" y="708"/>
                </a:moveTo>
                <a:lnTo>
                  <a:pt x="1567" y="713"/>
                </a:lnTo>
                <a:cubicBezTo>
                  <a:pt x="1583" y="705"/>
                  <a:pt x="1588" y="699"/>
                  <a:pt x="1589" y="698"/>
                </a:cubicBezTo>
                <a:cubicBezTo>
                  <a:pt x="1590" y="697"/>
                  <a:pt x="1590" y="695"/>
                  <a:pt x="1590" y="694"/>
                </a:cubicBezTo>
                <a:lnTo>
                  <a:pt x="1588" y="659"/>
                </a:lnTo>
                <a:lnTo>
                  <a:pt x="1586" y="655"/>
                </a:lnTo>
                <a:cubicBezTo>
                  <a:pt x="1586" y="654"/>
                  <a:pt x="1574" y="642"/>
                  <a:pt x="1555" y="642"/>
                </a:cubicBezTo>
                <a:cubicBezTo>
                  <a:pt x="1539" y="642"/>
                  <a:pt x="1495" y="647"/>
                  <a:pt x="1495" y="647"/>
                </a:cubicBezTo>
                <a:lnTo>
                  <a:pt x="1493" y="648"/>
                </a:lnTo>
                <a:lnTo>
                  <a:pt x="1464" y="665"/>
                </a:lnTo>
                <a:lnTo>
                  <a:pt x="1416" y="672"/>
                </a:lnTo>
                <a:lnTo>
                  <a:pt x="1416" y="672"/>
                </a:lnTo>
                <a:cubicBezTo>
                  <a:pt x="1415" y="672"/>
                  <a:pt x="1412" y="673"/>
                  <a:pt x="1409" y="675"/>
                </a:cubicBezTo>
                <a:cubicBezTo>
                  <a:pt x="1407" y="676"/>
                  <a:pt x="1405" y="677"/>
                  <a:pt x="1403" y="678"/>
                </a:cubicBezTo>
                <a:cubicBezTo>
                  <a:pt x="1402" y="680"/>
                  <a:pt x="1399" y="682"/>
                  <a:pt x="1399" y="686"/>
                </a:cubicBezTo>
                <a:cubicBezTo>
                  <a:pt x="1399" y="689"/>
                  <a:pt x="1399" y="692"/>
                  <a:pt x="1399" y="696"/>
                </a:cubicBezTo>
                <a:cubicBezTo>
                  <a:pt x="1399" y="698"/>
                  <a:pt x="1399" y="700"/>
                  <a:pt x="1400" y="702"/>
                </a:cubicBezTo>
                <a:lnTo>
                  <a:pt x="1400" y="703"/>
                </a:lnTo>
                <a:cubicBezTo>
                  <a:pt x="1400" y="704"/>
                  <a:pt x="1401" y="707"/>
                  <a:pt x="1401" y="710"/>
                </a:cubicBezTo>
                <a:cubicBezTo>
                  <a:pt x="1402" y="712"/>
                  <a:pt x="1402" y="714"/>
                  <a:pt x="1402" y="714"/>
                </a:cubicBezTo>
                <a:lnTo>
                  <a:pt x="1408" y="713"/>
                </a:lnTo>
                <a:lnTo>
                  <a:pt x="1402" y="711"/>
                </a:lnTo>
                <a:lnTo>
                  <a:pt x="1386" y="756"/>
                </a:lnTo>
                <a:lnTo>
                  <a:pt x="1386" y="758"/>
                </a:lnTo>
                <a:lnTo>
                  <a:pt x="1386" y="778"/>
                </a:lnTo>
                <a:lnTo>
                  <a:pt x="1379" y="791"/>
                </a:lnTo>
                <a:lnTo>
                  <a:pt x="1366" y="797"/>
                </a:lnTo>
                <a:lnTo>
                  <a:pt x="1355" y="801"/>
                </a:lnTo>
                <a:cubicBezTo>
                  <a:pt x="1352" y="802"/>
                  <a:pt x="1350" y="805"/>
                  <a:pt x="1350" y="808"/>
                </a:cubicBezTo>
                <a:lnTo>
                  <a:pt x="1354" y="829"/>
                </a:lnTo>
                <a:lnTo>
                  <a:pt x="1353" y="839"/>
                </a:lnTo>
                <a:lnTo>
                  <a:pt x="1359" y="840"/>
                </a:lnTo>
                <a:lnTo>
                  <a:pt x="1355" y="835"/>
                </a:lnTo>
                <a:lnTo>
                  <a:pt x="1355" y="835"/>
                </a:lnTo>
                <a:cubicBezTo>
                  <a:pt x="1355" y="835"/>
                  <a:pt x="1349" y="839"/>
                  <a:pt x="1334" y="843"/>
                </a:cubicBezTo>
                <a:cubicBezTo>
                  <a:pt x="1326" y="845"/>
                  <a:pt x="1317" y="847"/>
                  <a:pt x="1311" y="848"/>
                </a:cubicBezTo>
                <a:cubicBezTo>
                  <a:pt x="1305" y="850"/>
                  <a:pt x="1301" y="850"/>
                  <a:pt x="1301" y="850"/>
                </a:cubicBezTo>
                <a:lnTo>
                  <a:pt x="1302" y="857"/>
                </a:lnTo>
                <a:lnTo>
                  <a:pt x="1308" y="855"/>
                </a:lnTo>
                <a:lnTo>
                  <a:pt x="1305" y="846"/>
                </a:lnTo>
                <a:lnTo>
                  <a:pt x="1305" y="844"/>
                </a:lnTo>
                <a:lnTo>
                  <a:pt x="1297" y="833"/>
                </a:lnTo>
                <a:cubicBezTo>
                  <a:pt x="1295" y="831"/>
                  <a:pt x="1294" y="830"/>
                  <a:pt x="1292" y="830"/>
                </a:cubicBezTo>
                <a:lnTo>
                  <a:pt x="1268" y="829"/>
                </a:lnTo>
                <a:lnTo>
                  <a:pt x="1266" y="829"/>
                </a:lnTo>
                <a:lnTo>
                  <a:pt x="1250" y="834"/>
                </a:lnTo>
                <a:lnTo>
                  <a:pt x="1191" y="846"/>
                </a:lnTo>
                <a:lnTo>
                  <a:pt x="1189" y="846"/>
                </a:lnTo>
                <a:lnTo>
                  <a:pt x="1190" y="848"/>
                </a:lnTo>
                <a:lnTo>
                  <a:pt x="1189" y="846"/>
                </a:lnTo>
                <a:lnTo>
                  <a:pt x="1189" y="846"/>
                </a:lnTo>
                <a:lnTo>
                  <a:pt x="1190" y="848"/>
                </a:lnTo>
                <a:lnTo>
                  <a:pt x="1189" y="846"/>
                </a:lnTo>
                <a:cubicBezTo>
                  <a:pt x="1189" y="846"/>
                  <a:pt x="1185" y="848"/>
                  <a:pt x="1179" y="848"/>
                </a:cubicBezTo>
                <a:cubicBezTo>
                  <a:pt x="1178" y="848"/>
                  <a:pt x="1176" y="848"/>
                  <a:pt x="1174" y="848"/>
                </a:cubicBezTo>
                <a:cubicBezTo>
                  <a:pt x="1169" y="846"/>
                  <a:pt x="1165" y="845"/>
                  <a:pt x="1162" y="844"/>
                </a:cubicBezTo>
                <a:lnTo>
                  <a:pt x="1159" y="843"/>
                </a:lnTo>
                <a:lnTo>
                  <a:pt x="1158" y="842"/>
                </a:lnTo>
                <a:lnTo>
                  <a:pt x="1157" y="842"/>
                </a:lnTo>
                <a:lnTo>
                  <a:pt x="1148" y="839"/>
                </a:lnTo>
                <a:lnTo>
                  <a:pt x="1148" y="839"/>
                </a:lnTo>
                <a:lnTo>
                  <a:pt x="1112" y="828"/>
                </a:lnTo>
                <a:lnTo>
                  <a:pt x="1076" y="807"/>
                </a:lnTo>
                <a:lnTo>
                  <a:pt x="1076" y="807"/>
                </a:lnTo>
                <a:lnTo>
                  <a:pt x="1076" y="807"/>
                </a:lnTo>
                <a:cubicBezTo>
                  <a:pt x="1076" y="807"/>
                  <a:pt x="1070" y="803"/>
                  <a:pt x="1064" y="793"/>
                </a:cubicBezTo>
                <a:cubicBezTo>
                  <a:pt x="1059" y="786"/>
                  <a:pt x="1054" y="780"/>
                  <a:pt x="1050" y="774"/>
                </a:cubicBezTo>
                <a:cubicBezTo>
                  <a:pt x="1045" y="768"/>
                  <a:pt x="1043" y="763"/>
                  <a:pt x="1043" y="758"/>
                </a:cubicBezTo>
                <a:cubicBezTo>
                  <a:pt x="1043" y="755"/>
                  <a:pt x="1044" y="754"/>
                  <a:pt x="1044" y="752"/>
                </a:cubicBezTo>
                <a:lnTo>
                  <a:pt x="1046" y="749"/>
                </a:lnTo>
                <a:cubicBezTo>
                  <a:pt x="1047" y="748"/>
                  <a:pt x="1047" y="746"/>
                  <a:pt x="1047" y="744"/>
                </a:cubicBezTo>
                <a:cubicBezTo>
                  <a:pt x="1047" y="741"/>
                  <a:pt x="1047" y="739"/>
                  <a:pt x="1046" y="737"/>
                </a:cubicBezTo>
                <a:cubicBezTo>
                  <a:pt x="1045" y="735"/>
                  <a:pt x="1043" y="733"/>
                  <a:pt x="1041" y="731"/>
                </a:cubicBezTo>
                <a:cubicBezTo>
                  <a:pt x="1036" y="724"/>
                  <a:pt x="1029" y="719"/>
                  <a:pt x="1023" y="715"/>
                </a:cubicBezTo>
                <a:cubicBezTo>
                  <a:pt x="1018" y="711"/>
                  <a:pt x="1013" y="708"/>
                  <a:pt x="1011" y="707"/>
                </a:cubicBezTo>
                <a:cubicBezTo>
                  <a:pt x="1008" y="705"/>
                  <a:pt x="997" y="699"/>
                  <a:pt x="997" y="699"/>
                </a:cubicBezTo>
                <a:lnTo>
                  <a:pt x="994" y="705"/>
                </a:lnTo>
                <a:lnTo>
                  <a:pt x="1000" y="707"/>
                </a:lnTo>
                <a:cubicBezTo>
                  <a:pt x="1000" y="707"/>
                  <a:pt x="1001" y="706"/>
                  <a:pt x="1001" y="705"/>
                </a:cubicBezTo>
                <a:cubicBezTo>
                  <a:pt x="1002" y="702"/>
                  <a:pt x="1004" y="698"/>
                  <a:pt x="1006" y="695"/>
                </a:cubicBezTo>
                <a:cubicBezTo>
                  <a:pt x="1008" y="691"/>
                  <a:pt x="1011" y="688"/>
                  <a:pt x="1012" y="686"/>
                </a:cubicBezTo>
                <a:cubicBezTo>
                  <a:pt x="1020" y="678"/>
                  <a:pt x="1023" y="670"/>
                  <a:pt x="1023" y="670"/>
                </a:cubicBezTo>
                <a:lnTo>
                  <a:pt x="1023" y="667"/>
                </a:lnTo>
                <a:lnTo>
                  <a:pt x="1021" y="649"/>
                </a:lnTo>
                <a:lnTo>
                  <a:pt x="1021" y="648"/>
                </a:lnTo>
                <a:lnTo>
                  <a:pt x="1013" y="625"/>
                </a:lnTo>
                <a:lnTo>
                  <a:pt x="1013" y="624"/>
                </a:lnTo>
                <a:lnTo>
                  <a:pt x="1000" y="597"/>
                </a:lnTo>
                <a:lnTo>
                  <a:pt x="994" y="600"/>
                </a:lnTo>
                <a:lnTo>
                  <a:pt x="1000" y="597"/>
                </a:lnTo>
                <a:cubicBezTo>
                  <a:pt x="1000" y="597"/>
                  <a:pt x="997" y="589"/>
                  <a:pt x="994" y="580"/>
                </a:cubicBezTo>
                <a:cubicBezTo>
                  <a:pt x="992" y="575"/>
                  <a:pt x="991" y="570"/>
                  <a:pt x="990" y="565"/>
                </a:cubicBezTo>
                <a:cubicBezTo>
                  <a:pt x="988" y="561"/>
                  <a:pt x="988" y="557"/>
                  <a:pt x="988" y="556"/>
                </a:cubicBezTo>
                <a:lnTo>
                  <a:pt x="988" y="555"/>
                </a:lnTo>
                <a:lnTo>
                  <a:pt x="986" y="555"/>
                </a:lnTo>
                <a:lnTo>
                  <a:pt x="988" y="556"/>
                </a:lnTo>
                <a:lnTo>
                  <a:pt x="988" y="555"/>
                </a:lnTo>
                <a:lnTo>
                  <a:pt x="986" y="555"/>
                </a:lnTo>
                <a:lnTo>
                  <a:pt x="988" y="556"/>
                </a:lnTo>
                <a:lnTo>
                  <a:pt x="988" y="556"/>
                </a:lnTo>
                <a:cubicBezTo>
                  <a:pt x="989" y="553"/>
                  <a:pt x="991" y="547"/>
                  <a:pt x="994" y="542"/>
                </a:cubicBezTo>
                <a:cubicBezTo>
                  <a:pt x="995" y="539"/>
                  <a:pt x="997" y="537"/>
                  <a:pt x="997" y="534"/>
                </a:cubicBezTo>
                <a:lnTo>
                  <a:pt x="999" y="531"/>
                </a:lnTo>
                <a:cubicBezTo>
                  <a:pt x="999" y="530"/>
                  <a:pt x="999" y="529"/>
                  <a:pt x="999" y="528"/>
                </a:cubicBezTo>
                <a:lnTo>
                  <a:pt x="999" y="525"/>
                </a:lnTo>
                <a:cubicBezTo>
                  <a:pt x="998" y="523"/>
                  <a:pt x="997" y="521"/>
                  <a:pt x="996" y="518"/>
                </a:cubicBezTo>
                <a:cubicBezTo>
                  <a:pt x="992" y="509"/>
                  <a:pt x="985" y="496"/>
                  <a:pt x="985" y="496"/>
                </a:cubicBezTo>
                <a:lnTo>
                  <a:pt x="979" y="499"/>
                </a:lnTo>
                <a:lnTo>
                  <a:pt x="986" y="498"/>
                </a:lnTo>
                <a:lnTo>
                  <a:pt x="981" y="472"/>
                </a:lnTo>
                <a:lnTo>
                  <a:pt x="984" y="457"/>
                </a:lnTo>
                <a:lnTo>
                  <a:pt x="992" y="460"/>
                </a:lnTo>
                <a:cubicBezTo>
                  <a:pt x="992" y="460"/>
                  <a:pt x="994" y="461"/>
                  <a:pt x="998" y="463"/>
                </a:cubicBezTo>
                <a:cubicBezTo>
                  <a:pt x="1001" y="464"/>
                  <a:pt x="1006" y="465"/>
                  <a:pt x="1010" y="465"/>
                </a:cubicBezTo>
                <a:cubicBezTo>
                  <a:pt x="1012" y="465"/>
                  <a:pt x="1014" y="465"/>
                  <a:pt x="1017" y="463"/>
                </a:cubicBezTo>
                <a:cubicBezTo>
                  <a:pt x="1019" y="461"/>
                  <a:pt x="1021" y="458"/>
                  <a:pt x="1023" y="455"/>
                </a:cubicBezTo>
                <a:cubicBezTo>
                  <a:pt x="1025" y="453"/>
                  <a:pt x="1026" y="451"/>
                  <a:pt x="1026" y="451"/>
                </a:cubicBezTo>
                <a:lnTo>
                  <a:pt x="1021" y="448"/>
                </a:lnTo>
                <a:lnTo>
                  <a:pt x="1025" y="452"/>
                </a:lnTo>
                <a:cubicBezTo>
                  <a:pt x="1025" y="452"/>
                  <a:pt x="1028" y="449"/>
                  <a:pt x="1031" y="445"/>
                </a:cubicBezTo>
                <a:cubicBezTo>
                  <a:pt x="1032" y="443"/>
                  <a:pt x="1034" y="441"/>
                  <a:pt x="1035" y="438"/>
                </a:cubicBezTo>
                <a:cubicBezTo>
                  <a:pt x="1036" y="436"/>
                  <a:pt x="1037" y="433"/>
                  <a:pt x="1037" y="430"/>
                </a:cubicBezTo>
                <a:cubicBezTo>
                  <a:pt x="1037" y="427"/>
                  <a:pt x="1036" y="423"/>
                  <a:pt x="1035" y="418"/>
                </a:cubicBezTo>
                <a:cubicBezTo>
                  <a:pt x="1034" y="417"/>
                  <a:pt x="1033" y="415"/>
                  <a:pt x="1031" y="414"/>
                </a:cubicBezTo>
                <a:lnTo>
                  <a:pt x="1030" y="414"/>
                </a:lnTo>
                <a:lnTo>
                  <a:pt x="1002" y="391"/>
                </a:lnTo>
                <a:lnTo>
                  <a:pt x="1000" y="390"/>
                </a:lnTo>
                <a:lnTo>
                  <a:pt x="959" y="374"/>
                </a:lnTo>
                <a:lnTo>
                  <a:pt x="937" y="326"/>
                </a:lnTo>
                <a:lnTo>
                  <a:pt x="936" y="325"/>
                </a:lnTo>
                <a:lnTo>
                  <a:pt x="859" y="201"/>
                </a:lnTo>
                <a:lnTo>
                  <a:pt x="858" y="200"/>
                </a:lnTo>
                <a:lnTo>
                  <a:pt x="837" y="173"/>
                </a:lnTo>
                <a:cubicBezTo>
                  <a:pt x="836" y="172"/>
                  <a:pt x="835" y="171"/>
                  <a:pt x="833" y="170"/>
                </a:cubicBezTo>
                <a:lnTo>
                  <a:pt x="781" y="164"/>
                </a:lnTo>
                <a:lnTo>
                  <a:pt x="779" y="164"/>
                </a:lnTo>
                <a:lnTo>
                  <a:pt x="753" y="172"/>
                </a:lnTo>
                <a:lnTo>
                  <a:pt x="750" y="174"/>
                </a:lnTo>
                <a:lnTo>
                  <a:pt x="730" y="195"/>
                </a:lnTo>
                <a:lnTo>
                  <a:pt x="711" y="208"/>
                </a:lnTo>
                <a:lnTo>
                  <a:pt x="694" y="211"/>
                </a:lnTo>
                <a:lnTo>
                  <a:pt x="669" y="203"/>
                </a:lnTo>
                <a:lnTo>
                  <a:pt x="652" y="175"/>
                </a:lnTo>
                <a:lnTo>
                  <a:pt x="626" y="131"/>
                </a:lnTo>
                <a:lnTo>
                  <a:pt x="625" y="129"/>
                </a:lnTo>
                <a:lnTo>
                  <a:pt x="555" y="62"/>
                </a:lnTo>
                <a:cubicBezTo>
                  <a:pt x="553" y="61"/>
                  <a:pt x="552" y="60"/>
                  <a:pt x="550" y="60"/>
                </a:cubicBezTo>
                <a:lnTo>
                  <a:pt x="476" y="61"/>
                </a:lnTo>
                <a:lnTo>
                  <a:pt x="472" y="63"/>
                </a:lnTo>
                <a:lnTo>
                  <a:pt x="452" y="79"/>
                </a:lnTo>
                <a:lnTo>
                  <a:pt x="315" y="73"/>
                </a:lnTo>
                <a:lnTo>
                  <a:pt x="130" y="13"/>
                </a:lnTo>
                <a:lnTo>
                  <a:pt x="126" y="4"/>
                </a:lnTo>
                <a:cubicBezTo>
                  <a:pt x="126" y="2"/>
                  <a:pt x="123" y="0"/>
                  <a:pt x="121" y="0"/>
                </a:cubicBezTo>
                <a:lnTo>
                  <a:pt x="6" y="0"/>
                </a:lnTo>
                <a:cubicBezTo>
                  <a:pt x="4" y="0"/>
                  <a:pt x="3" y="1"/>
                  <a:pt x="1" y="2"/>
                </a:cubicBezTo>
                <a:cubicBezTo>
                  <a:pt x="0" y="4"/>
                  <a:pt x="0" y="5"/>
                  <a:pt x="0" y="7"/>
                </a:cubicBezTo>
                <a:cubicBezTo>
                  <a:pt x="0" y="9"/>
                  <a:pt x="0" y="12"/>
                  <a:pt x="0" y="15"/>
                </a:cubicBezTo>
                <a:lnTo>
                  <a:pt x="0" y="50"/>
                </a:lnTo>
                <a:lnTo>
                  <a:pt x="0" y="51"/>
                </a:lnTo>
                <a:lnTo>
                  <a:pt x="7" y="94"/>
                </a:lnTo>
                <a:lnTo>
                  <a:pt x="13" y="93"/>
                </a:lnTo>
                <a:lnTo>
                  <a:pt x="7" y="94"/>
                </a:lnTo>
                <a:cubicBezTo>
                  <a:pt x="7" y="94"/>
                  <a:pt x="8" y="110"/>
                  <a:pt x="11" y="127"/>
                </a:cubicBezTo>
                <a:cubicBezTo>
                  <a:pt x="12" y="135"/>
                  <a:pt x="14" y="144"/>
                  <a:pt x="17" y="151"/>
                </a:cubicBezTo>
                <a:cubicBezTo>
                  <a:pt x="18" y="155"/>
                  <a:pt x="19" y="159"/>
                  <a:pt x="20" y="162"/>
                </a:cubicBezTo>
                <a:cubicBezTo>
                  <a:pt x="22" y="165"/>
                  <a:pt x="24" y="167"/>
                  <a:pt x="26" y="169"/>
                </a:cubicBezTo>
                <a:cubicBezTo>
                  <a:pt x="32" y="174"/>
                  <a:pt x="41" y="179"/>
                  <a:pt x="48" y="183"/>
                </a:cubicBezTo>
                <a:cubicBezTo>
                  <a:pt x="52" y="185"/>
                  <a:pt x="55" y="187"/>
                  <a:pt x="57" y="189"/>
                </a:cubicBezTo>
                <a:lnTo>
                  <a:pt x="60" y="190"/>
                </a:lnTo>
                <a:lnTo>
                  <a:pt x="61" y="191"/>
                </a:lnTo>
                <a:lnTo>
                  <a:pt x="61" y="191"/>
                </a:lnTo>
                <a:lnTo>
                  <a:pt x="63" y="189"/>
                </a:lnTo>
                <a:lnTo>
                  <a:pt x="61" y="191"/>
                </a:lnTo>
                <a:lnTo>
                  <a:pt x="61" y="191"/>
                </a:lnTo>
                <a:lnTo>
                  <a:pt x="63" y="189"/>
                </a:lnTo>
                <a:lnTo>
                  <a:pt x="61" y="191"/>
                </a:lnTo>
                <a:lnTo>
                  <a:pt x="62" y="192"/>
                </a:lnTo>
                <a:cubicBezTo>
                  <a:pt x="64" y="194"/>
                  <a:pt x="67" y="196"/>
                  <a:pt x="70" y="198"/>
                </a:cubicBezTo>
                <a:cubicBezTo>
                  <a:pt x="76" y="202"/>
                  <a:pt x="83" y="207"/>
                  <a:pt x="89" y="212"/>
                </a:cubicBezTo>
                <a:cubicBezTo>
                  <a:pt x="95" y="217"/>
                  <a:pt x="100" y="222"/>
                  <a:pt x="101" y="225"/>
                </a:cubicBezTo>
                <a:cubicBezTo>
                  <a:pt x="104" y="231"/>
                  <a:pt x="107" y="236"/>
                  <a:pt x="110" y="241"/>
                </a:cubicBezTo>
                <a:cubicBezTo>
                  <a:pt x="112" y="246"/>
                  <a:pt x="114" y="250"/>
                  <a:pt x="114" y="250"/>
                </a:cubicBezTo>
                <a:lnTo>
                  <a:pt x="114" y="250"/>
                </a:lnTo>
                <a:lnTo>
                  <a:pt x="114" y="250"/>
                </a:lnTo>
                <a:lnTo>
                  <a:pt x="114" y="250"/>
                </a:lnTo>
                <a:lnTo>
                  <a:pt x="114" y="250"/>
                </a:lnTo>
                <a:lnTo>
                  <a:pt x="114" y="250"/>
                </a:lnTo>
                <a:lnTo>
                  <a:pt x="114" y="250"/>
                </a:lnTo>
                <a:cubicBezTo>
                  <a:pt x="114" y="251"/>
                  <a:pt x="114" y="252"/>
                  <a:pt x="114" y="254"/>
                </a:cubicBezTo>
                <a:cubicBezTo>
                  <a:pt x="114" y="259"/>
                  <a:pt x="114" y="265"/>
                  <a:pt x="114" y="271"/>
                </a:cubicBezTo>
                <a:cubicBezTo>
                  <a:pt x="113" y="276"/>
                  <a:pt x="113" y="281"/>
                  <a:pt x="113" y="281"/>
                </a:cubicBezTo>
                <a:cubicBezTo>
                  <a:pt x="113" y="284"/>
                  <a:pt x="115" y="287"/>
                  <a:pt x="118" y="287"/>
                </a:cubicBezTo>
                <a:lnTo>
                  <a:pt x="119" y="287"/>
                </a:lnTo>
                <a:lnTo>
                  <a:pt x="119" y="287"/>
                </a:lnTo>
                <a:lnTo>
                  <a:pt x="120" y="283"/>
                </a:lnTo>
                <a:lnTo>
                  <a:pt x="118" y="287"/>
                </a:lnTo>
                <a:lnTo>
                  <a:pt x="119" y="287"/>
                </a:lnTo>
                <a:lnTo>
                  <a:pt x="120" y="283"/>
                </a:lnTo>
                <a:lnTo>
                  <a:pt x="118" y="287"/>
                </a:lnTo>
                <a:lnTo>
                  <a:pt x="120" y="282"/>
                </a:lnTo>
                <a:lnTo>
                  <a:pt x="117" y="286"/>
                </a:lnTo>
                <a:lnTo>
                  <a:pt x="118" y="287"/>
                </a:lnTo>
                <a:lnTo>
                  <a:pt x="120" y="282"/>
                </a:lnTo>
                <a:lnTo>
                  <a:pt x="117" y="286"/>
                </a:lnTo>
                <a:lnTo>
                  <a:pt x="121" y="282"/>
                </a:lnTo>
                <a:lnTo>
                  <a:pt x="115" y="285"/>
                </a:lnTo>
                <a:lnTo>
                  <a:pt x="117" y="286"/>
                </a:lnTo>
                <a:lnTo>
                  <a:pt x="121" y="282"/>
                </a:lnTo>
                <a:lnTo>
                  <a:pt x="115" y="285"/>
                </a:lnTo>
                <a:lnTo>
                  <a:pt x="121" y="282"/>
                </a:lnTo>
                <a:lnTo>
                  <a:pt x="114" y="282"/>
                </a:lnTo>
                <a:cubicBezTo>
                  <a:pt x="114" y="283"/>
                  <a:pt x="115" y="284"/>
                  <a:pt x="115" y="285"/>
                </a:cubicBezTo>
                <a:lnTo>
                  <a:pt x="121" y="282"/>
                </a:lnTo>
                <a:lnTo>
                  <a:pt x="114" y="282"/>
                </a:lnTo>
                <a:lnTo>
                  <a:pt x="121" y="282"/>
                </a:lnTo>
                <a:lnTo>
                  <a:pt x="116" y="277"/>
                </a:lnTo>
                <a:cubicBezTo>
                  <a:pt x="116" y="278"/>
                  <a:pt x="114" y="279"/>
                  <a:pt x="114" y="282"/>
                </a:cubicBezTo>
                <a:lnTo>
                  <a:pt x="121" y="282"/>
                </a:lnTo>
                <a:lnTo>
                  <a:pt x="116" y="277"/>
                </a:lnTo>
                <a:lnTo>
                  <a:pt x="120" y="281"/>
                </a:lnTo>
                <a:lnTo>
                  <a:pt x="119" y="276"/>
                </a:lnTo>
                <a:cubicBezTo>
                  <a:pt x="119" y="276"/>
                  <a:pt x="118" y="276"/>
                  <a:pt x="116" y="277"/>
                </a:cubicBezTo>
                <a:lnTo>
                  <a:pt x="120" y="281"/>
                </a:lnTo>
                <a:lnTo>
                  <a:pt x="119" y="276"/>
                </a:lnTo>
                <a:lnTo>
                  <a:pt x="120" y="281"/>
                </a:lnTo>
                <a:lnTo>
                  <a:pt x="120" y="275"/>
                </a:lnTo>
                <a:lnTo>
                  <a:pt x="119" y="276"/>
                </a:lnTo>
                <a:lnTo>
                  <a:pt x="120" y="281"/>
                </a:lnTo>
                <a:lnTo>
                  <a:pt x="120" y="275"/>
                </a:lnTo>
                <a:lnTo>
                  <a:pt x="120" y="276"/>
                </a:lnTo>
                <a:lnTo>
                  <a:pt x="120" y="275"/>
                </a:lnTo>
                <a:lnTo>
                  <a:pt x="120" y="275"/>
                </a:lnTo>
                <a:lnTo>
                  <a:pt x="120" y="276"/>
                </a:lnTo>
                <a:lnTo>
                  <a:pt x="120" y="275"/>
                </a:lnTo>
                <a:cubicBezTo>
                  <a:pt x="120" y="275"/>
                  <a:pt x="118" y="275"/>
                  <a:pt x="114" y="275"/>
                </a:cubicBezTo>
                <a:cubicBezTo>
                  <a:pt x="103" y="274"/>
                  <a:pt x="90" y="272"/>
                  <a:pt x="90" y="272"/>
                </a:cubicBezTo>
                <a:lnTo>
                  <a:pt x="89" y="272"/>
                </a:lnTo>
                <a:lnTo>
                  <a:pt x="62" y="273"/>
                </a:lnTo>
                <a:lnTo>
                  <a:pt x="62" y="273"/>
                </a:lnTo>
                <a:cubicBezTo>
                  <a:pt x="61" y="273"/>
                  <a:pt x="59" y="273"/>
                  <a:pt x="56" y="274"/>
                </a:cubicBezTo>
                <a:cubicBezTo>
                  <a:pt x="54" y="275"/>
                  <a:pt x="52" y="276"/>
                  <a:pt x="51" y="277"/>
                </a:cubicBezTo>
                <a:cubicBezTo>
                  <a:pt x="49" y="279"/>
                  <a:pt x="47" y="282"/>
                  <a:pt x="47" y="285"/>
                </a:cubicBezTo>
                <a:cubicBezTo>
                  <a:pt x="47" y="288"/>
                  <a:pt x="48" y="290"/>
                  <a:pt x="50" y="292"/>
                </a:cubicBezTo>
                <a:cubicBezTo>
                  <a:pt x="53" y="297"/>
                  <a:pt x="56" y="301"/>
                  <a:pt x="60" y="305"/>
                </a:cubicBezTo>
                <a:cubicBezTo>
                  <a:pt x="63" y="309"/>
                  <a:pt x="66" y="313"/>
                  <a:pt x="71" y="315"/>
                </a:cubicBezTo>
                <a:cubicBezTo>
                  <a:pt x="71" y="315"/>
                  <a:pt x="74" y="317"/>
                  <a:pt x="76" y="319"/>
                </a:cubicBezTo>
                <a:cubicBezTo>
                  <a:pt x="80" y="321"/>
                  <a:pt x="85" y="325"/>
                  <a:pt x="88" y="328"/>
                </a:cubicBezTo>
                <a:cubicBezTo>
                  <a:pt x="92" y="331"/>
                  <a:pt x="95" y="333"/>
                  <a:pt x="95" y="333"/>
                </a:cubicBezTo>
                <a:lnTo>
                  <a:pt x="99" y="328"/>
                </a:lnTo>
                <a:lnTo>
                  <a:pt x="95" y="333"/>
                </a:lnTo>
                <a:cubicBezTo>
                  <a:pt x="95" y="333"/>
                  <a:pt x="99" y="337"/>
                  <a:pt x="105" y="341"/>
                </a:cubicBezTo>
                <a:cubicBezTo>
                  <a:pt x="108" y="343"/>
                  <a:pt x="111" y="345"/>
                  <a:pt x="114" y="347"/>
                </a:cubicBezTo>
                <a:cubicBezTo>
                  <a:pt x="117" y="348"/>
                  <a:pt x="120" y="350"/>
                  <a:pt x="124" y="350"/>
                </a:cubicBezTo>
                <a:cubicBezTo>
                  <a:pt x="131" y="350"/>
                  <a:pt x="145" y="349"/>
                  <a:pt x="145" y="349"/>
                </a:cubicBezTo>
                <a:cubicBezTo>
                  <a:pt x="148" y="349"/>
                  <a:pt x="150" y="346"/>
                  <a:pt x="150" y="343"/>
                </a:cubicBezTo>
                <a:lnTo>
                  <a:pt x="148" y="343"/>
                </a:lnTo>
                <a:lnTo>
                  <a:pt x="150" y="343"/>
                </a:lnTo>
                <a:lnTo>
                  <a:pt x="150" y="343"/>
                </a:lnTo>
                <a:lnTo>
                  <a:pt x="148" y="343"/>
                </a:lnTo>
                <a:lnTo>
                  <a:pt x="150" y="343"/>
                </a:lnTo>
                <a:lnTo>
                  <a:pt x="151" y="343"/>
                </a:lnTo>
                <a:lnTo>
                  <a:pt x="150" y="343"/>
                </a:lnTo>
                <a:lnTo>
                  <a:pt x="150" y="343"/>
                </a:lnTo>
                <a:lnTo>
                  <a:pt x="151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lnTo>
                  <a:pt x="150" y="343"/>
                </a:lnTo>
                <a:cubicBezTo>
                  <a:pt x="151" y="343"/>
                  <a:pt x="152" y="344"/>
                  <a:pt x="155" y="345"/>
                </a:cubicBezTo>
                <a:cubicBezTo>
                  <a:pt x="161" y="348"/>
                  <a:pt x="163" y="350"/>
                  <a:pt x="165" y="352"/>
                </a:cubicBezTo>
                <a:cubicBezTo>
                  <a:pt x="167" y="353"/>
                  <a:pt x="169" y="355"/>
                  <a:pt x="174" y="358"/>
                </a:cubicBezTo>
                <a:cubicBezTo>
                  <a:pt x="179" y="362"/>
                  <a:pt x="184" y="364"/>
                  <a:pt x="189" y="367"/>
                </a:cubicBezTo>
                <a:cubicBezTo>
                  <a:pt x="193" y="370"/>
                  <a:pt x="197" y="372"/>
                  <a:pt x="198" y="374"/>
                </a:cubicBezTo>
                <a:cubicBezTo>
                  <a:pt x="203" y="378"/>
                  <a:pt x="209" y="382"/>
                  <a:pt x="210" y="390"/>
                </a:cubicBezTo>
                <a:cubicBezTo>
                  <a:pt x="211" y="400"/>
                  <a:pt x="212" y="420"/>
                  <a:pt x="212" y="420"/>
                </a:cubicBezTo>
                <a:lnTo>
                  <a:pt x="219" y="419"/>
                </a:lnTo>
                <a:lnTo>
                  <a:pt x="221" y="414"/>
                </a:lnTo>
                <a:cubicBezTo>
                  <a:pt x="221" y="414"/>
                  <a:pt x="219" y="413"/>
                  <a:pt x="217" y="413"/>
                </a:cubicBezTo>
                <a:cubicBezTo>
                  <a:pt x="215" y="413"/>
                  <a:pt x="213" y="413"/>
                  <a:pt x="211" y="414"/>
                </a:cubicBezTo>
                <a:cubicBezTo>
                  <a:pt x="208" y="416"/>
                  <a:pt x="206" y="420"/>
                  <a:pt x="204" y="424"/>
                </a:cubicBezTo>
                <a:cubicBezTo>
                  <a:pt x="203" y="428"/>
                  <a:pt x="202" y="434"/>
                  <a:pt x="202" y="442"/>
                </a:cubicBezTo>
                <a:cubicBezTo>
                  <a:pt x="202" y="446"/>
                  <a:pt x="202" y="450"/>
                  <a:pt x="202" y="453"/>
                </a:cubicBezTo>
                <a:cubicBezTo>
                  <a:pt x="202" y="457"/>
                  <a:pt x="202" y="461"/>
                  <a:pt x="203" y="464"/>
                </a:cubicBezTo>
                <a:cubicBezTo>
                  <a:pt x="203" y="469"/>
                  <a:pt x="206" y="474"/>
                  <a:pt x="210" y="478"/>
                </a:cubicBezTo>
                <a:cubicBezTo>
                  <a:pt x="214" y="482"/>
                  <a:pt x="219" y="485"/>
                  <a:pt x="227" y="490"/>
                </a:cubicBezTo>
                <a:cubicBezTo>
                  <a:pt x="238" y="497"/>
                  <a:pt x="253" y="512"/>
                  <a:pt x="266" y="525"/>
                </a:cubicBezTo>
                <a:cubicBezTo>
                  <a:pt x="273" y="532"/>
                  <a:pt x="279" y="539"/>
                  <a:pt x="284" y="545"/>
                </a:cubicBezTo>
                <a:cubicBezTo>
                  <a:pt x="289" y="550"/>
                  <a:pt x="292" y="554"/>
                  <a:pt x="294" y="556"/>
                </a:cubicBezTo>
                <a:cubicBezTo>
                  <a:pt x="296" y="558"/>
                  <a:pt x="299" y="563"/>
                  <a:pt x="302" y="568"/>
                </a:cubicBezTo>
                <a:cubicBezTo>
                  <a:pt x="304" y="570"/>
                  <a:pt x="306" y="572"/>
                  <a:pt x="308" y="574"/>
                </a:cubicBezTo>
                <a:cubicBezTo>
                  <a:pt x="311" y="576"/>
                  <a:pt x="314" y="577"/>
                  <a:pt x="318" y="577"/>
                </a:cubicBezTo>
                <a:cubicBezTo>
                  <a:pt x="320" y="577"/>
                  <a:pt x="322" y="577"/>
                  <a:pt x="324" y="576"/>
                </a:cubicBezTo>
                <a:cubicBezTo>
                  <a:pt x="331" y="573"/>
                  <a:pt x="337" y="567"/>
                  <a:pt x="343" y="561"/>
                </a:cubicBezTo>
                <a:cubicBezTo>
                  <a:pt x="348" y="556"/>
                  <a:pt x="352" y="551"/>
                  <a:pt x="352" y="551"/>
                </a:cubicBezTo>
                <a:cubicBezTo>
                  <a:pt x="354" y="549"/>
                  <a:pt x="354" y="546"/>
                  <a:pt x="353" y="544"/>
                </a:cubicBezTo>
                <a:cubicBezTo>
                  <a:pt x="353" y="544"/>
                  <a:pt x="348" y="537"/>
                  <a:pt x="343" y="529"/>
                </a:cubicBezTo>
                <a:cubicBezTo>
                  <a:pt x="341" y="526"/>
                  <a:pt x="338" y="522"/>
                  <a:pt x="336" y="519"/>
                </a:cubicBezTo>
                <a:cubicBezTo>
                  <a:pt x="334" y="516"/>
                  <a:pt x="333" y="514"/>
                  <a:pt x="332" y="513"/>
                </a:cubicBezTo>
                <a:lnTo>
                  <a:pt x="331" y="511"/>
                </a:lnTo>
                <a:cubicBezTo>
                  <a:pt x="327" y="508"/>
                  <a:pt x="318" y="501"/>
                  <a:pt x="309" y="494"/>
                </a:cubicBezTo>
                <a:cubicBezTo>
                  <a:pt x="300" y="488"/>
                  <a:pt x="292" y="482"/>
                  <a:pt x="292" y="482"/>
                </a:cubicBezTo>
                <a:lnTo>
                  <a:pt x="288" y="480"/>
                </a:lnTo>
                <a:lnTo>
                  <a:pt x="288" y="481"/>
                </a:lnTo>
                <a:lnTo>
                  <a:pt x="288" y="480"/>
                </a:lnTo>
                <a:lnTo>
                  <a:pt x="288" y="480"/>
                </a:lnTo>
                <a:lnTo>
                  <a:pt x="288" y="481"/>
                </a:lnTo>
                <a:lnTo>
                  <a:pt x="288" y="480"/>
                </a:lnTo>
                <a:lnTo>
                  <a:pt x="286" y="480"/>
                </a:lnTo>
                <a:cubicBezTo>
                  <a:pt x="285" y="479"/>
                  <a:pt x="284" y="479"/>
                  <a:pt x="284" y="476"/>
                </a:cubicBezTo>
                <a:lnTo>
                  <a:pt x="284" y="454"/>
                </a:lnTo>
                <a:lnTo>
                  <a:pt x="284" y="452"/>
                </a:lnTo>
                <a:cubicBezTo>
                  <a:pt x="284" y="452"/>
                  <a:pt x="282" y="442"/>
                  <a:pt x="279" y="434"/>
                </a:cubicBezTo>
                <a:cubicBezTo>
                  <a:pt x="277" y="426"/>
                  <a:pt x="271" y="411"/>
                  <a:pt x="271" y="410"/>
                </a:cubicBezTo>
                <a:lnTo>
                  <a:pt x="265" y="413"/>
                </a:lnTo>
                <a:lnTo>
                  <a:pt x="272" y="412"/>
                </a:lnTo>
                <a:cubicBezTo>
                  <a:pt x="272" y="412"/>
                  <a:pt x="270" y="399"/>
                  <a:pt x="269" y="379"/>
                </a:cubicBezTo>
                <a:cubicBezTo>
                  <a:pt x="268" y="358"/>
                  <a:pt x="260" y="339"/>
                  <a:pt x="260" y="339"/>
                </a:cubicBezTo>
                <a:lnTo>
                  <a:pt x="257" y="336"/>
                </a:lnTo>
                <a:lnTo>
                  <a:pt x="227" y="320"/>
                </a:lnTo>
                <a:lnTo>
                  <a:pt x="224" y="325"/>
                </a:lnTo>
                <a:lnTo>
                  <a:pt x="228" y="320"/>
                </a:lnTo>
                <a:lnTo>
                  <a:pt x="225" y="323"/>
                </a:lnTo>
                <a:lnTo>
                  <a:pt x="228" y="320"/>
                </a:lnTo>
                <a:lnTo>
                  <a:pt x="228" y="320"/>
                </a:lnTo>
                <a:lnTo>
                  <a:pt x="225" y="323"/>
                </a:lnTo>
                <a:lnTo>
                  <a:pt x="228" y="320"/>
                </a:lnTo>
                <a:lnTo>
                  <a:pt x="227" y="320"/>
                </a:lnTo>
                <a:cubicBezTo>
                  <a:pt x="226" y="319"/>
                  <a:pt x="220" y="313"/>
                  <a:pt x="213" y="295"/>
                </a:cubicBezTo>
                <a:cubicBezTo>
                  <a:pt x="208" y="284"/>
                  <a:pt x="204" y="277"/>
                  <a:pt x="202" y="272"/>
                </a:cubicBezTo>
                <a:cubicBezTo>
                  <a:pt x="199" y="268"/>
                  <a:pt x="198" y="266"/>
                  <a:pt x="197" y="263"/>
                </a:cubicBezTo>
                <a:cubicBezTo>
                  <a:pt x="197" y="259"/>
                  <a:pt x="197" y="254"/>
                  <a:pt x="197" y="248"/>
                </a:cubicBezTo>
                <a:cubicBezTo>
                  <a:pt x="196" y="242"/>
                  <a:pt x="196" y="236"/>
                  <a:pt x="192" y="229"/>
                </a:cubicBezTo>
                <a:cubicBezTo>
                  <a:pt x="189" y="224"/>
                  <a:pt x="186" y="221"/>
                  <a:pt x="183" y="218"/>
                </a:cubicBezTo>
                <a:cubicBezTo>
                  <a:pt x="180" y="214"/>
                  <a:pt x="176" y="209"/>
                  <a:pt x="169" y="200"/>
                </a:cubicBezTo>
                <a:cubicBezTo>
                  <a:pt x="154" y="182"/>
                  <a:pt x="146" y="170"/>
                  <a:pt x="135" y="157"/>
                </a:cubicBezTo>
                <a:cubicBezTo>
                  <a:pt x="129" y="150"/>
                  <a:pt x="122" y="148"/>
                  <a:pt x="120" y="147"/>
                </a:cubicBezTo>
                <a:lnTo>
                  <a:pt x="119" y="145"/>
                </a:lnTo>
                <a:cubicBezTo>
                  <a:pt x="118" y="144"/>
                  <a:pt x="117" y="141"/>
                  <a:pt x="117" y="135"/>
                </a:cubicBezTo>
                <a:cubicBezTo>
                  <a:pt x="117" y="119"/>
                  <a:pt x="117" y="114"/>
                  <a:pt x="117" y="108"/>
                </a:cubicBezTo>
                <a:cubicBezTo>
                  <a:pt x="117" y="105"/>
                  <a:pt x="117" y="102"/>
                  <a:pt x="117" y="97"/>
                </a:cubicBezTo>
                <a:cubicBezTo>
                  <a:pt x="118" y="90"/>
                  <a:pt x="121" y="78"/>
                  <a:pt x="125" y="69"/>
                </a:cubicBezTo>
                <a:cubicBezTo>
                  <a:pt x="127" y="64"/>
                  <a:pt x="128" y="60"/>
                  <a:pt x="130" y="57"/>
                </a:cubicBezTo>
                <a:cubicBezTo>
                  <a:pt x="131" y="54"/>
                  <a:pt x="132" y="52"/>
                  <a:pt x="132" y="52"/>
                </a:cubicBezTo>
                <a:lnTo>
                  <a:pt x="126" y="49"/>
                </a:lnTo>
                <a:lnTo>
                  <a:pt x="121" y="53"/>
                </a:lnTo>
                <a:cubicBezTo>
                  <a:pt x="121" y="53"/>
                  <a:pt x="124" y="56"/>
                  <a:pt x="127" y="60"/>
                </a:cubicBezTo>
                <a:cubicBezTo>
                  <a:pt x="131" y="64"/>
                  <a:pt x="135" y="68"/>
                  <a:pt x="141" y="70"/>
                </a:cubicBezTo>
                <a:cubicBezTo>
                  <a:pt x="145" y="71"/>
                  <a:pt x="151" y="72"/>
                  <a:pt x="157" y="73"/>
                </a:cubicBezTo>
                <a:cubicBezTo>
                  <a:pt x="163" y="74"/>
                  <a:pt x="169" y="74"/>
                  <a:pt x="173" y="74"/>
                </a:cubicBezTo>
                <a:cubicBezTo>
                  <a:pt x="175" y="74"/>
                  <a:pt x="176" y="74"/>
                  <a:pt x="178" y="74"/>
                </a:cubicBezTo>
                <a:lnTo>
                  <a:pt x="178" y="74"/>
                </a:lnTo>
                <a:lnTo>
                  <a:pt x="177" y="71"/>
                </a:lnTo>
                <a:lnTo>
                  <a:pt x="177" y="74"/>
                </a:lnTo>
                <a:lnTo>
                  <a:pt x="178" y="74"/>
                </a:lnTo>
                <a:lnTo>
                  <a:pt x="177" y="71"/>
                </a:lnTo>
                <a:lnTo>
                  <a:pt x="177" y="74"/>
                </a:lnTo>
                <a:lnTo>
                  <a:pt x="177" y="74"/>
                </a:lnTo>
                <a:lnTo>
                  <a:pt x="177" y="74"/>
                </a:lnTo>
                <a:lnTo>
                  <a:pt x="177" y="74"/>
                </a:lnTo>
                <a:lnTo>
                  <a:pt x="177" y="74"/>
                </a:lnTo>
                <a:lnTo>
                  <a:pt x="177" y="74"/>
                </a:lnTo>
                <a:cubicBezTo>
                  <a:pt x="178" y="74"/>
                  <a:pt x="180" y="75"/>
                  <a:pt x="183" y="77"/>
                </a:cubicBezTo>
                <a:cubicBezTo>
                  <a:pt x="185" y="79"/>
                  <a:pt x="187" y="82"/>
                  <a:pt x="187" y="84"/>
                </a:cubicBezTo>
                <a:cubicBezTo>
                  <a:pt x="188" y="88"/>
                  <a:pt x="189" y="94"/>
                  <a:pt x="190" y="99"/>
                </a:cubicBezTo>
                <a:cubicBezTo>
                  <a:pt x="190" y="103"/>
                  <a:pt x="191" y="106"/>
                  <a:pt x="191" y="106"/>
                </a:cubicBezTo>
                <a:lnTo>
                  <a:pt x="197" y="106"/>
                </a:lnTo>
                <a:lnTo>
                  <a:pt x="201" y="101"/>
                </a:lnTo>
                <a:cubicBezTo>
                  <a:pt x="201" y="101"/>
                  <a:pt x="200" y="100"/>
                  <a:pt x="198" y="99"/>
                </a:cubicBezTo>
                <a:lnTo>
                  <a:pt x="195" y="97"/>
                </a:lnTo>
                <a:cubicBezTo>
                  <a:pt x="193" y="96"/>
                  <a:pt x="192" y="95"/>
                  <a:pt x="190" y="95"/>
                </a:cubicBezTo>
                <a:cubicBezTo>
                  <a:pt x="188" y="95"/>
                  <a:pt x="185" y="96"/>
                  <a:pt x="184" y="98"/>
                </a:cubicBezTo>
                <a:cubicBezTo>
                  <a:pt x="182" y="100"/>
                  <a:pt x="182" y="102"/>
                  <a:pt x="182" y="103"/>
                </a:cubicBezTo>
                <a:cubicBezTo>
                  <a:pt x="182" y="106"/>
                  <a:pt x="183" y="109"/>
                  <a:pt x="184" y="112"/>
                </a:cubicBezTo>
                <a:cubicBezTo>
                  <a:pt x="185" y="115"/>
                  <a:pt x="187" y="119"/>
                  <a:pt x="190" y="124"/>
                </a:cubicBezTo>
                <a:cubicBezTo>
                  <a:pt x="199" y="140"/>
                  <a:pt x="206" y="154"/>
                  <a:pt x="211" y="164"/>
                </a:cubicBezTo>
                <a:cubicBezTo>
                  <a:pt x="216" y="173"/>
                  <a:pt x="219" y="179"/>
                  <a:pt x="219" y="179"/>
                </a:cubicBezTo>
                <a:lnTo>
                  <a:pt x="224" y="176"/>
                </a:lnTo>
                <a:lnTo>
                  <a:pt x="218" y="178"/>
                </a:lnTo>
                <a:cubicBezTo>
                  <a:pt x="218" y="178"/>
                  <a:pt x="223" y="193"/>
                  <a:pt x="230" y="209"/>
                </a:cubicBezTo>
                <a:cubicBezTo>
                  <a:pt x="233" y="217"/>
                  <a:pt x="237" y="225"/>
                  <a:pt x="240" y="232"/>
                </a:cubicBezTo>
                <a:cubicBezTo>
                  <a:pt x="244" y="239"/>
                  <a:pt x="248" y="245"/>
                  <a:pt x="253" y="248"/>
                </a:cubicBezTo>
                <a:cubicBezTo>
                  <a:pt x="265" y="257"/>
                  <a:pt x="268" y="260"/>
                  <a:pt x="285" y="274"/>
                </a:cubicBezTo>
                <a:cubicBezTo>
                  <a:pt x="293" y="280"/>
                  <a:pt x="300" y="284"/>
                  <a:pt x="305" y="286"/>
                </a:cubicBezTo>
                <a:cubicBezTo>
                  <a:pt x="308" y="287"/>
                  <a:pt x="310" y="288"/>
                  <a:pt x="311" y="289"/>
                </a:cubicBezTo>
                <a:lnTo>
                  <a:pt x="312" y="289"/>
                </a:lnTo>
                <a:lnTo>
                  <a:pt x="312" y="289"/>
                </a:lnTo>
                <a:lnTo>
                  <a:pt x="313" y="287"/>
                </a:lnTo>
                <a:lnTo>
                  <a:pt x="311" y="288"/>
                </a:lnTo>
                <a:lnTo>
                  <a:pt x="312" y="289"/>
                </a:lnTo>
                <a:lnTo>
                  <a:pt x="313" y="287"/>
                </a:lnTo>
                <a:lnTo>
                  <a:pt x="311" y="288"/>
                </a:lnTo>
                <a:lnTo>
                  <a:pt x="315" y="286"/>
                </a:lnTo>
                <a:lnTo>
                  <a:pt x="310" y="286"/>
                </a:lnTo>
                <a:lnTo>
                  <a:pt x="311" y="288"/>
                </a:lnTo>
                <a:lnTo>
                  <a:pt x="315" y="286"/>
                </a:lnTo>
                <a:lnTo>
                  <a:pt x="310" y="286"/>
                </a:lnTo>
                <a:lnTo>
                  <a:pt x="315" y="286"/>
                </a:lnTo>
                <a:lnTo>
                  <a:pt x="311" y="283"/>
                </a:lnTo>
                <a:lnTo>
                  <a:pt x="310" y="286"/>
                </a:lnTo>
                <a:lnTo>
                  <a:pt x="315" y="286"/>
                </a:lnTo>
                <a:lnTo>
                  <a:pt x="311" y="283"/>
                </a:lnTo>
                <a:lnTo>
                  <a:pt x="313" y="284"/>
                </a:lnTo>
                <a:lnTo>
                  <a:pt x="311" y="283"/>
                </a:lnTo>
                <a:lnTo>
                  <a:pt x="311" y="283"/>
                </a:lnTo>
                <a:lnTo>
                  <a:pt x="313" y="284"/>
                </a:lnTo>
                <a:lnTo>
                  <a:pt x="311" y="283"/>
                </a:lnTo>
                <a:cubicBezTo>
                  <a:pt x="311" y="283"/>
                  <a:pt x="310" y="283"/>
                  <a:pt x="308" y="284"/>
                </a:cubicBezTo>
                <a:cubicBezTo>
                  <a:pt x="301" y="288"/>
                  <a:pt x="299" y="288"/>
                  <a:pt x="298" y="288"/>
                </a:cubicBezTo>
                <a:lnTo>
                  <a:pt x="296" y="289"/>
                </a:lnTo>
                <a:cubicBezTo>
                  <a:pt x="294" y="289"/>
                  <a:pt x="292" y="291"/>
                  <a:pt x="292" y="292"/>
                </a:cubicBezTo>
                <a:lnTo>
                  <a:pt x="290" y="295"/>
                </a:lnTo>
                <a:cubicBezTo>
                  <a:pt x="290" y="297"/>
                  <a:pt x="290" y="299"/>
                  <a:pt x="290" y="300"/>
                </a:cubicBezTo>
                <a:cubicBezTo>
                  <a:pt x="290" y="306"/>
                  <a:pt x="292" y="311"/>
                  <a:pt x="294" y="316"/>
                </a:cubicBezTo>
                <a:cubicBezTo>
                  <a:pt x="297" y="321"/>
                  <a:pt x="300" y="325"/>
                  <a:pt x="305" y="328"/>
                </a:cubicBezTo>
                <a:cubicBezTo>
                  <a:pt x="312" y="331"/>
                  <a:pt x="322" y="333"/>
                  <a:pt x="334" y="337"/>
                </a:cubicBezTo>
                <a:cubicBezTo>
                  <a:pt x="339" y="338"/>
                  <a:pt x="342" y="339"/>
                  <a:pt x="344" y="339"/>
                </a:cubicBezTo>
                <a:lnTo>
                  <a:pt x="346" y="339"/>
                </a:lnTo>
                <a:lnTo>
                  <a:pt x="346" y="339"/>
                </a:lnTo>
                <a:lnTo>
                  <a:pt x="346" y="335"/>
                </a:lnTo>
                <a:lnTo>
                  <a:pt x="346" y="339"/>
                </a:lnTo>
                <a:lnTo>
                  <a:pt x="346" y="339"/>
                </a:lnTo>
                <a:lnTo>
                  <a:pt x="346" y="335"/>
                </a:lnTo>
                <a:lnTo>
                  <a:pt x="346" y="339"/>
                </a:lnTo>
                <a:lnTo>
                  <a:pt x="346" y="333"/>
                </a:lnTo>
                <a:lnTo>
                  <a:pt x="344" y="338"/>
                </a:lnTo>
                <a:lnTo>
                  <a:pt x="346" y="339"/>
                </a:lnTo>
                <a:lnTo>
                  <a:pt x="346" y="333"/>
                </a:lnTo>
                <a:lnTo>
                  <a:pt x="344" y="338"/>
                </a:lnTo>
                <a:lnTo>
                  <a:pt x="346" y="334"/>
                </a:lnTo>
                <a:lnTo>
                  <a:pt x="343" y="338"/>
                </a:lnTo>
                <a:lnTo>
                  <a:pt x="344" y="338"/>
                </a:lnTo>
                <a:lnTo>
                  <a:pt x="346" y="334"/>
                </a:lnTo>
                <a:lnTo>
                  <a:pt x="343" y="338"/>
                </a:lnTo>
                <a:lnTo>
                  <a:pt x="344" y="337"/>
                </a:lnTo>
                <a:lnTo>
                  <a:pt x="343" y="338"/>
                </a:lnTo>
                <a:lnTo>
                  <a:pt x="343" y="338"/>
                </a:lnTo>
                <a:lnTo>
                  <a:pt x="344" y="337"/>
                </a:lnTo>
                <a:lnTo>
                  <a:pt x="343" y="338"/>
                </a:lnTo>
                <a:lnTo>
                  <a:pt x="344" y="339"/>
                </a:lnTo>
                <a:lnTo>
                  <a:pt x="345" y="338"/>
                </a:lnTo>
                <a:lnTo>
                  <a:pt x="344" y="339"/>
                </a:lnTo>
                <a:lnTo>
                  <a:pt x="344" y="339"/>
                </a:lnTo>
                <a:lnTo>
                  <a:pt x="345" y="338"/>
                </a:lnTo>
                <a:lnTo>
                  <a:pt x="344" y="339"/>
                </a:lnTo>
                <a:lnTo>
                  <a:pt x="345" y="339"/>
                </a:lnTo>
                <a:lnTo>
                  <a:pt x="344" y="339"/>
                </a:lnTo>
                <a:lnTo>
                  <a:pt x="344" y="339"/>
                </a:lnTo>
                <a:lnTo>
                  <a:pt x="345" y="339"/>
                </a:lnTo>
                <a:lnTo>
                  <a:pt x="344" y="339"/>
                </a:lnTo>
                <a:lnTo>
                  <a:pt x="344" y="341"/>
                </a:lnTo>
                <a:cubicBezTo>
                  <a:pt x="344" y="343"/>
                  <a:pt x="345" y="347"/>
                  <a:pt x="348" y="350"/>
                </a:cubicBezTo>
                <a:cubicBezTo>
                  <a:pt x="351" y="353"/>
                  <a:pt x="355" y="355"/>
                  <a:pt x="361" y="356"/>
                </a:cubicBezTo>
                <a:lnTo>
                  <a:pt x="379" y="361"/>
                </a:lnTo>
                <a:lnTo>
                  <a:pt x="381" y="355"/>
                </a:lnTo>
                <a:lnTo>
                  <a:pt x="375" y="356"/>
                </a:lnTo>
                <a:cubicBezTo>
                  <a:pt x="375" y="360"/>
                  <a:pt x="376" y="363"/>
                  <a:pt x="376" y="364"/>
                </a:cubicBezTo>
                <a:lnTo>
                  <a:pt x="377" y="366"/>
                </a:lnTo>
                <a:lnTo>
                  <a:pt x="377" y="366"/>
                </a:lnTo>
                <a:lnTo>
                  <a:pt x="380" y="365"/>
                </a:lnTo>
                <a:lnTo>
                  <a:pt x="377" y="365"/>
                </a:lnTo>
                <a:lnTo>
                  <a:pt x="377" y="366"/>
                </a:lnTo>
                <a:lnTo>
                  <a:pt x="380" y="365"/>
                </a:lnTo>
                <a:lnTo>
                  <a:pt x="377" y="365"/>
                </a:lnTo>
                <a:lnTo>
                  <a:pt x="381" y="365"/>
                </a:lnTo>
                <a:lnTo>
                  <a:pt x="377" y="364"/>
                </a:lnTo>
                <a:lnTo>
                  <a:pt x="377" y="365"/>
                </a:lnTo>
                <a:lnTo>
                  <a:pt x="381" y="365"/>
                </a:lnTo>
                <a:lnTo>
                  <a:pt x="377" y="364"/>
                </a:lnTo>
                <a:lnTo>
                  <a:pt x="378" y="364"/>
                </a:lnTo>
                <a:lnTo>
                  <a:pt x="377" y="364"/>
                </a:lnTo>
                <a:lnTo>
                  <a:pt x="377" y="364"/>
                </a:lnTo>
                <a:lnTo>
                  <a:pt x="378" y="364"/>
                </a:lnTo>
                <a:lnTo>
                  <a:pt x="377" y="364"/>
                </a:lnTo>
                <a:cubicBezTo>
                  <a:pt x="377" y="364"/>
                  <a:pt x="376" y="365"/>
                  <a:pt x="375" y="367"/>
                </a:cubicBezTo>
                <a:cubicBezTo>
                  <a:pt x="372" y="370"/>
                  <a:pt x="367" y="374"/>
                  <a:pt x="362" y="378"/>
                </a:cubicBezTo>
                <a:cubicBezTo>
                  <a:pt x="360" y="380"/>
                  <a:pt x="358" y="382"/>
                  <a:pt x="356" y="384"/>
                </a:cubicBezTo>
                <a:cubicBezTo>
                  <a:pt x="354" y="385"/>
                  <a:pt x="353" y="387"/>
                  <a:pt x="351" y="389"/>
                </a:cubicBezTo>
                <a:cubicBezTo>
                  <a:pt x="350" y="392"/>
                  <a:pt x="350" y="394"/>
                  <a:pt x="349" y="397"/>
                </a:cubicBezTo>
                <a:cubicBezTo>
                  <a:pt x="349" y="399"/>
                  <a:pt x="349" y="402"/>
                  <a:pt x="349" y="405"/>
                </a:cubicBezTo>
                <a:cubicBezTo>
                  <a:pt x="349" y="410"/>
                  <a:pt x="349" y="415"/>
                  <a:pt x="349" y="415"/>
                </a:cubicBezTo>
                <a:cubicBezTo>
                  <a:pt x="350" y="417"/>
                  <a:pt x="351" y="419"/>
                  <a:pt x="353" y="420"/>
                </a:cubicBezTo>
                <a:cubicBezTo>
                  <a:pt x="354" y="420"/>
                  <a:pt x="361" y="424"/>
                  <a:pt x="372" y="424"/>
                </a:cubicBezTo>
                <a:cubicBezTo>
                  <a:pt x="374" y="424"/>
                  <a:pt x="375" y="424"/>
                  <a:pt x="377" y="424"/>
                </a:cubicBezTo>
                <a:cubicBezTo>
                  <a:pt x="382" y="423"/>
                  <a:pt x="389" y="423"/>
                  <a:pt x="396" y="423"/>
                </a:cubicBezTo>
                <a:cubicBezTo>
                  <a:pt x="400" y="423"/>
                  <a:pt x="404" y="423"/>
                  <a:pt x="407" y="424"/>
                </a:cubicBezTo>
                <a:cubicBezTo>
                  <a:pt x="410" y="424"/>
                  <a:pt x="411" y="425"/>
                  <a:pt x="411" y="425"/>
                </a:cubicBezTo>
                <a:cubicBezTo>
                  <a:pt x="414" y="429"/>
                  <a:pt x="420" y="436"/>
                  <a:pt x="426" y="442"/>
                </a:cubicBezTo>
                <a:cubicBezTo>
                  <a:pt x="428" y="445"/>
                  <a:pt x="431" y="448"/>
                  <a:pt x="432" y="450"/>
                </a:cubicBezTo>
                <a:lnTo>
                  <a:pt x="434" y="453"/>
                </a:lnTo>
                <a:lnTo>
                  <a:pt x="434" y="453"/>
                </a:lnTo>
                <a:lnTo>
                  <a:pt x="438" y="452"/>
                </a:lnTo>
                <a:lnTo>
                  <a:pt x="434" y="452"/>
                </a:lnTo>
                <a:lnTo>
                  <a:pt x="434" y="453"/>
                </a:lnTo>
                <a:lnTo>
                  <a:pt x="438" y="452"/>
                </a:lnTo>
                <a:lnTo>
                  <a:pt x="434" y="452"/>
                </a:lnTo>
                <a:cubicBezTo>
                  <a:pt x="434" y="453"/>
                  <a:pt x="434" y="454"/>
                  <a:pt x="435" y="455"/>
                </a:cubicBezTo>
                <a:cubicBezTo>
                  <a:pt x="435" y="459"/>
                  <a:pt x="438" y="465"/>
                  <a:pt x="440" y="471"/>
                </a:cubicBezTo>
                <a:cubicBezTo>
                  <a:pt x="443" y="477"/>
                  <a:pt x="446" y="484"/>
                  <a:pt x="449" y="488"/>
                </a:cubicBezTo>
                <a:cubicBezTo>
                  <a:pt x="453" y="492"/>
                  <a:pt x="458" y="496"/>
                  <a:pt x="463" y="499"/>
                </a:cubicBezTo>
                <a:cubicBezTo>
                  <a:pt x="465" y="501"/>
                  <a:pt x="467" y="503"/>
                  <a:pt x="469" y="504"/>
                </a:cubicBezTo>
                <a:lnTo>
                  <a:pt x="470" y="505"/>
                </a:lnTo>
                <a:lnTo>
                  <a:pt x="470" y="505"/>
                </a:lnTo>
                <a:lnTo>
                  <a:pt x="471" y="505"/>
                </a:lnTo>
                <a:lnTo>
                  <a:pt x="470" y="505"/>
                </a:lnTo>
                <a:lnTo>
                  <a:pt x="470" y="505"/>
                </a:lnTo>
                <a:lnTo>
                  <a:pt x="471" y="505"/>
                </a:lnTo>
                <a:lnTo>
                  <a:pt x="470" y="505"/>
                </a:lnTo>
                <a:lnTo>
                  <a:pt x="474" y="503"/>
                </a:lnTo>
                <a:lnTo>
                  <a:pt x="470" y="504"/>
                </a:lnTo>
                <a:lnTo>
                  <a:pt x="470" y="505"/>
                </a:lnTo>
                <a:lnTo>
                  <a:pt x="474" y="503"/>
                </a:lnTo>
                <a:lnTo>
                  <a:pt x="470" y="504"/>
                </a:lnTo>
                <a:lnTo>
                  <a:pt x="470" y="504"/>
                </a:lnTo>
                <a:cubicBezTo>
                  <a:pt x="470" y="506"/>
                  <a:pt x="471" y="508"/>
                  <a:pt x="473" y="511"/>
                </a:cubicBezTo>
                <a:cubicBezTo>
                  <a:pt x="475" y="515"/>
                  <a:pt x="478" y="521"/>
                  <a:pt x="481" y="527"/>
                </a:cubicBezTo>
                <a:cubicBezTo>
                  <a:pt x="483" y="533"/>
                  <a:pt x="486" y="537"/>
                  <a:pt x="488" y="540"/>
                </a:cubicBezTo>
                <a:cubicBezTo>
                  <a:pt x="489" y="542"/>
                  <a:pt x="494" y="550"/>
                  <a:pt x="500" y="559"/>
                </a:cubicBezTo>
                <a:cubicBezTo>
                  <a:pt x="503" y="563"/>
                  <a:pt x="505" y="567"/>
                  <a:pt x="508" y="571"/>
                </a:cubicBezTo>
                <a:cubicBezTo>
                  <a:pt x="511" y="574"/>
                  <a:pt x="513" y="577"/>
                  <a:pt x="515" y="579"/>
                </a:cubicBezTo>
                <a:cubicBezTo>
                  <a:pt x="517" y="580"/>
                  <a:pt x="520" y="583"/>
                  <a:pt x="525" y="587"/>
                </a:cubicBezTo>
                <a:cubicBezTo>
                  <a:pt x="532" y="592"/>
                  <a:pt x="541" y="599"/>
                  <a:pt x="549" y="606"/>
                </a:cubicBezTo>
                <a:cubicBezTo>
                  <a:pt x="553" y="609"/>
                  <a:pt x="556" y="611"/>
                  <a:pt x="558" y="614"/>
                </a:cubicBezTo>
                <a:lnTo>
                  <a:pt x="561" y="616"/>
                </a:lnTo>
                <a:lnTo>
                  <a:pt x="561" y="617"/>
                </a:lnTo>
                <a:lnTo>
                  <a:pt x="564" y="615"/>
                </a:lnTo>
                <a:lnTo>
                  <a:pt x="561" y="616"/>
                </a:lnTo>
                <a:lnTo>
                  <a:pt x="561" y="617"/>
                </a:lnTo>
                <a:lnTo>
                  <a:pt x="564" y="615"/>
                </a:lnTo>
                <a:lnTo>
                  <a:pt x="561" y="616"/>
                </a:lnTo>
                <a:cubicBezTo>
                  <a:pt x="562" y="618"/>
                  <a:pt x="563" y="627"/>
                  <a:pt x="563" y="636"/>
                </a:cubicBezTo>
                <a:cubicBezTo>
                  <a:pt x="563" y="641"/>
                  <a:pt x="562" y="646"/>
                  <a:pt x="561" y="649"/>
                </a:cubicBezTo>
                <a:cubicBezTo>
                  <a:pt x="559" y="654"/>
                  <a:pt x="556" y="663"/>
                  <a:pt x="553" y="670"/>
                </a:cubicBezTo>
                <a:cubicBezTo>
                  <a:pt x="551" y="673"/>
                  <a:pt x="550" y="677"/>
                  <a:pt x="548" y="679"/>
                </a:cubicBezTo>
                <a:lnTo>
                  <a:pt x="547" y="682"/>
                </a:lnTo>
                <a:lnTo>
                  <a:pt x="546" y="683"/>
                </a:lnTo>
                <a:lnTo>
                  <a:pt x="546" y="683"/>
                </a:lnTo>
                <a:lnTo>
                  <a:pt x="546" y="684"/>
                </a:lnTo>
                <a:lnTo>
                  <a:pt x="546" y="683"/>
                </a:lnTo>
                <a:lnTo>
                  <a:pt x="546" y="683"/>
                </a:lnTo>
                <a:lnTo>
                  <a:pt x="546" y="684"/>
                </a:lnTo>
                <a:lnTo>
                  <a:pt x="546" y="683"/>
                </a:lnTo>
                <a:cubicBezTo>
                  <a:pt x="544" y="685"/>
                  <a:pt x="542" y="687"/>
                  <a:pt x="540" y="690"/>
                </a:cubicBezTo>
                <a:cubicBezTo>
                  <a:pt x="534" y="697"/>
                  <a:pt x="527" y="708"/>
                  <a:pt x="527" y="708"/>
                </a:cubicBezTo>
                <a:cubicBezTo>
                  <a:pt x="526" y="709"/>
                  <a:pt x="525" y="711"/>
                  <a:pt x="525" y="713"/>
                </a:cubicBezTo>
                <a:cubicBezTo>
                  <a:pt x="525" y="713"/>
                  <a:pt x="527" y="720"/>
                  <a:pt x="528" y="727"/>
                </a:cubicBezTo>
                <a:cubicBezTo>
                  <a:pt x="528" y="731"/>
                  <a:pt x="529" y="734"/>
                  <a:pt x="529" y="737"/>
                </a:cubicBezTo>
                <a:cubicBezTo>
                  <a:pt x="529" y="739"/>
                  <a:pt x="530" y="740"/>
                  <a:pt x="530" y="741"/>
                </a:cubicBezTo>
                <a:lnTo>
                  <a:pt x="530" y="742"/>
                </a:lnTo>
                <a:lnTo>
                  <a:pt x="530" y="743"/>
                </a:lnTo>
                <a:lnTo>
                  <a:pt x="531" y="743"/>
                </a:lnTo>
                <a:lnTo>
                  <a:pt x="530" y="743"/>
                </a:lnTo>
                <a:lnTo>
                  <a:pt x="530" y="743"/>
                </a:lnTo>
                <a:lnTo>
                  <a:pt x="531" y="743"/>
                </a:lnTo>
                <a:lnTo>
                  <a:pt x="530" y="743"/>
                </a:lnTo>
                <a:cubicBezTo>
                  <a:pt x="530" y="744"/>
                  <a:pt x="530" y="746"/>
                  <a:pt x="531" y="748"/>
                </a:cubicBezTo>
                <a:cubicBezTo>
                  <a:pt x="531" y="752"/>
                  <a:pt x="532" y="756"/>
                  <a:pt x="534" y="760"/>
                </a:cubicBezTo>
                <a:cubicBezTo>
                  <a:pt x="536" y="764"/>
                  <a:pt x="538" y="769"/>
                  <a:pt x="541" y="772"/>
                </a:cubicBezTo>
                <a:cubicBezTo>
                  <a:pt x="544" y="775"/>
                  <a:pt x="560" y="787"/>
                  <a:pt x="576" y="799"/>
                </a:cubicBezTo>
                <a:cubicBezTo>
                  <a:pt x="591" y="810"/>
                  <a:pt x="605" y="822"/>
                  <a:pt x="605" y="822"/>
                </a:cubicBezTo>
                <a:lnTo>
                  <a:pt x="609" y="823"/>
                </a:lnTo>
                <a:cubicBezTo>
                  <a:pt x="609" y="823"/>
                  <a:pt x="611" y="823"/>
                  <a:pt x="613" y="823"/>
                </a:cubicBezTo>
                <a:cubicBezTo>
                  <a:pt x="617" y="823"/>
                  <a:pt x="623" y="824"/>
                  <a:pt x="627" y="824"/>
                </a:cubicBezTo>
                <a:cubicBezTo>
                  <a:pt x="630" y="825"/>
                  <a:pt x="632" y="825"/>
                  <a:pt x="634" y="826"/>
                </a:cubicBezTo>
                <a:lnTo>
                  <a:pt x="635" y="826"/>
                </a:lnTo>
                <a:lnTo>
                  <a:pt x="635" y="827"/>
                </a:lnTo>
                <a:lnTo>
                  <a:pt x="636" y="826"/>
                </a:lnTo>
                <a:lnTo>
                  <a:pt x="635" y="826"/>
                </a:lnTo>
                <a:lnTo>
                  <a:pt x="635" y="827"/>
                </a:lnTo>
                <a:lnTo>
                  <a:pt x="636" y="826"/>
                </a:lnTo>
                <a:lnTo>
                  <a:pt x="635" y="826"/>
                </a:lnTo>
                <a:cubicBezTo>
                  <a:pt x="640" y="832"/>
                  <a:pt x="655" y="852"/>
                  <a:pt x="655" y="852"/>
                </a:cubicBezTo>
                <a:lnTo>
                  <a:pt x="657" y="854"/>
                </a:lnTo>
                <a:lnTo>
                  <a:pt x="697" y="871"/>
                </a:lnTo>
                <a:lnTo>
                  <a:pt x="699" y="872"/>
                </a:lnTo>
                <a:lnTo>
                  <a:pt x="728" y="876"/>
                </a:lnTo>
                <a:lnTo>
                  <a:pt x="778" y="901"/>
                </a:lnTo>
                <a:lnTo>
                  <a:pt x="779" y="902"/>
                </a:lnTo>
                <a:cubicBezTo>
                  <a:pt x="779" y="902"/>
                  <a:pt x="795" y="906"/>
                  <a:pt x="810" y="912"/>
                </a:cubicBezTo>
                <a:cubicBezTo>
                  <a:pt x="818" y="914"/>
                  <a:pt x="826" y="917"/>
                  <a:pt x="831" y="919"/>
                </a:cubicBezTo>
                <a:cubicBezTo>
                  <a:pt x="834" y="920"/>
                  <a:pt x="837" y="921"/>
                  <a:pt x="838" y="922"/>
                </a:cubicBezTo>
                <a:lnTo>
                  <a:pt x="839" y="922"/>
                </a:lnTo>
                <a:lnTo>
                  <a:pt x="841" y="920"/>
                </a:lnTo>
                <a:lnTo>
                  <a:pt x="839" y="922"/>
                </a:lnTo>
                <a:lnTo>
                  <a:pt x="839" y="922"/>
                </a:lnTo>
                <a:lnTo>
                  <a:pt x="841" y="920"/>
                </a:lnTo>
                <a:lnTo>
                  <a:pt x="839" y="922"/>
                </a:lnTo>
                <a:lnTo>
                  <a:pt x="843" y="918"/>
                </a:lnTo>
                <a:lnTo>
                  <a:pt x="837" y="918"/>
                </a:lnTo>
                <a:cubicBezTo>
                  <a:pt x="837" y="921"/>
                  <a:pt x="839" y="922"/>
                  <a:pt x="839" y="922"/>
                </a:cubicBezTo>
                <a:lnTo>
                  <a:pt x="843" y="918"/>
                </a:lnTo>
                <a:lnTo>
                  <a:pt x="837" y="918"/>
                </a:lnTo>
                <a:lnTo>
                  <a:pt x="841" y="918"/>
                </a:lnTo>
                <a:lnTo>
                  <a:pt x="837" y="917"/>
                </a:lnTo>
                <a:lnTo>
                  <a:pt x="837" y="918"/>
                </a:lnTo>
                <a:lnTo>
                  <a:pt x="841" y="918"/>
                </a:lnTo>
                <a:lnTo>
                  <a:pt x="837" y="917"/>
                </a:lnTo>
                <a:lnTo>
                  <a:pt x="837" y="918"/>
                </a:lnTo>
                <a:cubicBezTo>
                  <a:pt x="837" y="919"/>
                  <a:pt x="837" y="920"/>
                  <a:pt x="837" y="922"/>
                </a:cubicBezTo>
                <a:cubicBezTo>
                  <a:pt x="837" y="927"/>
                  <a:pt x="839" y="933"/>
                  <a:pt x="845" y="939"/>
                </a:cubicBezTo>
                <a:cubicBezTo>
                  <a:pt x="851" y="945"/>
                  <a:pt x="862" y="951"/>
                  <a:pt x="879" y="957"/>
                </a:cubicBezTo>
                <a:cubicBezTo>
                  <a:pt x="902" y="965"/>
                  <a:pt x="924" y="973"/>
                  <a:pt x="941" y="979"/>
                </a:cubicBezTo>
                <a:cubicBezTo>
                  <a:pt x="949" y="982"/>
                  <a:pt x="957" y="985"/>
                  <a:pt x="962" y="987"/>
                </a:cubicBezTo>
                <a:cubicBezTo>
                  <a:pt x="964" y="988"/>
                  <a:pt x="967" y="989"/>
                  <a:pt x="968" y="990"/>
                </a:cubicBezTo>
                <a:lnTo>
                  <a:pt x="970" y="991"/>
                </a:lnTo>
                <a:lnTo>
                  <a:pt x="970" y="991"/>
                </a:lnTo>
                <a:lnTo>
                  <a:pt x="970" y="991"/>
                </a:lnTo>
                <a:lnTo>
                  <a:pt x="971" y="991"/>
                </a:lnTo>
                <a:lnTo>
                  <a:pt x="970" y="991"/>
                </a:lnTo>
                <a:lnTo>
                  <a:pt x="970" y="991"/>
                </a:lnTo>
                <a:lnTo>
                  <a:pt x="971" y="991"/>
                </a:lnTo>
                <a:lnTo>
                  <a:pt x="970" y="991"/>
                </a:lnTo>
                <a:lnTo>
                  <a:pt x="973" y="989"/>
                </a:lnTo>
                <a:lnTo>
                  <a:pt x="970" y="989"/>
                </a:lnTo>
                <a:lnTo>
                  <a:pt x="970" y="991"/>
                </a:lnTo>
                <a:lnTo>
                  <a:pt x="973" y="989"/>
                </a:lnTo>
                <a:lnTo>
                  <a:pt x="970" y="989"/>
                </a:lnTo>
                <a:lnTo>
                  <a:pt x="971" y="989"/>
                </a:lnTo>
                <a:lnTo>
                  <a:pt x="970" y="989"/>
                </a:lnTo>
                <a:lnTo>
                  <a:pt x="970" y="989"/>
                </a:lnTo>
                <a:lnTo>
                  <a:pt x="971" y="989"/>
                </a:lnTo>
                <a:lnTo>
                  <a:pt x="970" y="989"/>
                </a:lnTo>
                <a:lnTo>
                  <a:pt x="969" y="989"/>
                </a:lnTo>
                <a:cubicBezTo>
                  <a:pt x="969" y="991"/>
                  <a:pt x="967" y="993"/>
                  <a:pt x="967" y="997"/>
                </a:cubicBezTo>
                <a:cubicBezTo>
                  <a:pt x="967" y="999"/>
                  <a:pt x="968" y="1002"/>
                  <a:pt x="970" y="1004"/>
                </a:cubicBezTo>
                <a:cubicBezTo>
                  <a:pt x="973" y="1007"/>
                  <a:pt x="976" y="1007"/>
                  <a:pt x="981" y="1008"/>
                </a:cubicBezTo>
                <a:cubicBezTo>
                  <a:pt x="985" y="1009"/>
                  <a:pt x="991" y="1010"/>
                  <a:pt x="1000" y="1010"/>
                </a:cubicBezTo>
                <a:cubicBezTo>
                  <a:pt x="1033" y="1011"/>
                  <a:pt x="1046" y="1015"/>
                  <a:pt x="1062" y="1015"/>
                </a:cubicBezTo>
                <a:cubicBezTo>
                  <a:pt x="1066" y="1015"/>
                  <a:pt x="1071" y="1015"/>
                  <a:pt x="1077" y="1014"/>
                </a:cubicBezTo>
                <a:cubicBezTo>
                  <a:pt x="1087" y="1011"/>
                  <a:pt x="1095" y="1011"/>
                  <a:pt x="1102" y="1009"/>
                </a:cubicBezTo>
                <a:cubicBezTo>
                  <a:pt x="1110" y="1008"/>
                  <a:pt x="1117" y="1005"/>
                  <a:pt x="1124" y="1000"/>
                </a:cubicBezTo>
                <a:cubicBezTo>
                  <a:pt x="1130" y="995"/>
                  <a:pt x="1136" y="991"/>
                  <a:pt x="1141" y="989"/>
                </a:cubicBezTo>
                <a:cubicBezTo>
                  <a:pt x="1146" y="986"/>
                  <a:pt x="1150" y="985"/>
                  <a:pt x="1152" y="984"/>
                </a:cubicBezTo>
                <a:lnTo>
                  <a:pt x="1151" y="982"/>
                </a:lnTo>
                <a:lnTo>
                  <a:pt x="1151" y="985"/>
                </a:lnTo>
                <a:lnTo>
                  <a:pt x="1152" y="984"/>
                </a:lnTo>
                <a:lnTo>
                  <a:pt x="1151" y="982"/>
                </a:lnTo>
                <a:lnTo>
                  <a:pt x="1151" y="985"/>
                </a:lnTo>
                <a:cubicBezTo>
                  <a:pt x="1152" y="985"/>
                  <a:pt x="1154" y="985"/>
                  <a:pt x="1156" y="985"/>
                </a:cubicBezTo>
                <a:cubicBezTo>
                  <a:pt x="1165" y="987"/>
                  <a:pt x="1182" y="991"/>
                  <a:pt x="1197" y="995"/>
                </a:cubicBezTo>
                <a:cubicBezTo>
                  <a:pt x="1212" y="999"/>
                  <a:pt x="1225" y="1002"/>
                  <a:pt x="1225" y="1002"/>
                </a:cubicBezTo>
                <a:lnTo>
                  <a:pt x="1226" y="996"/>
                </a:lnTo>
                <a:lnTo>
                  <a:pt x="1222" y="1001"/>
                </a:lnTo>
                <a:lnTo>
                  <a:pt x="1268" y="1041"/>
                </a:lnTo>
                <a:lnTo>
                  <a:pt x="1272" y="1037"/>
                </a:lnTo>
                <a:lnTo>
                  <a:pt x="1266" y="1039"/>
                </a:lnTo>
                <a:cubicBezTo>
                  <a:pt x="1266" y="1039"/>
                  <a:pt x="1269" y="1047"/>
                  <a:pt x="1272" y="1056"/>
                </a:cubicBezTo>
                <a:cubicBezTo>
                  <a:pt x="1273" y="1059"/>
                  <a:pt x="1276" y="1060"/>
                  <a:pt x="1279" y="1060"/>
                </a:cubicBezTo>
                <a:lnTo>
                  <a:pt x="1284" y="1059"/>
                </a:lnTo>
                <a:cubicBezTo>
                  <a:pt x="1286" y="1059"/>
                  <a:pt x="1288" y="1058"/>
                  <a:pt x="1289" y="1056"/>
                </a:cubicBezTo>
                <a:lnTo>
                  <a:pt x="1297" y="1039"/>
                </a:lnTo>
                <a:lnTo>
                  <a:pt x="1323" y="1010"/>
                </a:lnTo>
                <a:lnTo>
                  <a:pt x="1323" y="1010"/>
                </a:lnTo>
                <a:lnTo>
                  <a:pt x="1333" y="998"/>
                </a:lnTo>
                <a:lnTo>
                  <a:pt x="1328" y="994"/>
                </a:lnTo>
                <a:lnTo>
                  <a:pt x="1328" y="1000"/>
                </a:lnTo>
                <a:cubicBezTo>
                  <a:pt x="1328" y="1000"/>
                  <a:pt x="1337" y="1000"/>
                  <a:pt x="1346" y="1000"/>
                </a:cubicBezTo>
                <a:cubicBezTo>
                  <a:pt x="1351" y="999"/>
                  <a:pt x="1356" y="999"/>
                  <a:pt x="1360" y="999"/>
                </a:cubicBezTo>
                <a:cubicBezTo>
                  <a:pt x="1365" y="998"/>
                  <a:pt x="1368" y="998"/>
                  <a:pt x="1371" y="997"/>
                </a:cubicBezTo>
                <a:cubicBezTo>
                  <a:pt x="1376" y="996"/>
                  <a:pt x="1381" y="993"/>
                  <a:pt x="1386" y="990"/>
                </a:cubicBezTo>
                <a:cubicBezTo>
                  <a:pt x="1390" y="987"/>
                  <a:pt x="1394" y="984"/>
                  <a:pt x="1394" y="984"/>
                </a:cubicBezTo>
                <a:cubicBezTo>
                  <a:pt x="1396" y="983"/>
                  <a:pt x="1397" y="980"/>
                  <a:pt x="1397" y="978"/>
                </a:cubicBezTo>
                <a:lnTo>
                  <a:pt x="1395" y="966"/>
                </a:lnTo>
                <a:lnTo>
                  <a:pt x="1394" y="963"/>
                </a:lnTo>
                <a:lnTo>
                  <a:pt x="1379" y="945"/>
                </a:lnTo>
                <a:lnTo>
                  <a:pt x="1378" y="943"/>
                </a:lnTo>
                <a:lnTo>
                  <a:pt x="1354" y="927"/>
                </a:lnTo>
                <a:lnTo>
                  <a:pt x="1354" y="926"/>
                </a:lnTo>
                <a:lnTo>
                  <a:pt x="1347" y="922"/>
                </a:lnTo>
                <a:lnTo>
                  <a:pt x="1347" y="922"/>
                </a:lnTo>
                <a:lnTo>
                  <a:pt x="1335" y="914"/>
                </a:lnTo>
                <a:lnTo>
                  <a:pt x="1335" y="909"/>
                </a:lnTo>
                <a:lnTo>
                  <a:pt x="1329" y="910"/>
                </a:lnTo>
                <a:lnTo>
                  <a:pt x="1335" y="911"/>
                </a:lnTo>
                <a:lnTo>
                  <a:pt x="1331" y="910"/>
                </a:lnTo>
                <a:lnTo>
                  <a:pt x="1334" y="912"/>
                </a:lnTo>
                <a:lnTo>
                  <a:pt x="1335" y="911"/>
                </a:lnTo>
                <a:lnTo>
                  <a:pt x="1331" y="910"/>
                </a:lnTo>
                <a:lnTo>
                  <a:pt x="1334" y="912"/>
                </a:lnTo>
                <a:lnTo>
                  <a:pt x="1333" y="911"/>
                </a:lnTo>
                <a:lnTo>
                  <a:pt x="1334" y="912"/>
                </a:lnTo>
                <a:lnTo>
                  <a:pt x="1334" y="912"/>
                </a:lnTo>
                <a:lnTo>
                  <a:pt x="1333" y="911"/>
                </a:lnTo>
                <a:lnTo>
                  <a:pt x="1334" y="912"/>
                </a:lnTo>
                <a:cubicBezTo>
                  <a:pt x="1334" y="912"/>
                  <a:pt x="1335" y="911"/>
                  <a:pt x="1340" y="911"/>
                </a:cubicBezTo>
                <a:cubicBezTo>
                  <a:pt x="1350" y="909"/>
                  <a:pt x="1354" y="905"/>
                  <a:pt x="1355" y="902"/>
                </a:cubicBezTo>
                <a:lnTo>
                  <a:pt x="1356" y="899"/>
                </a:lnTo>
                <a:lnTo>
                  <a:pt x="1355" y="889"/>
                </a:lnTo>
                <a:lnTo>
                  <a:pt x="1357" y="883"/>
                </a:lnTo>
                <a:lnTo>
                  <a:pt x="1393" y="882"/>
                </a:lnTo>
                <a:lnTo>
                  <a:pt x="1434" y="882"/>
                </a:lnTo>
                <a:lnTo>
                  <a:pt x="1449" y="882"/>
                </a:lnTo>
                <a:lnTo>
                  <a:pt x="1453" y="881"/>
                </a:lnTo>
                <a:lnTo>
                  <a:pt x="1513" y="838"/>
                </a:lnTo>
                <a:lnTo>
                  <a:pt x="1515" y="836"/>
                </a:lnTo>
                <a:lnTo>
                  <a:pt x="1516" y="835"/>
                </a:lnTo>
                <a:lnTo>
                  <a:pt x="1515" y="834"/>
                </a:lnTo>
                <a:lnTo>
                  <a:pt x="1515" y="835"/>
                </a:lnTo>
                <a:lnTo>
                  <a:pt x="1516" y="835"/>
                </a:lnTo>
                <a:lnTo>
                  <a:pt x="1515" y="834"/>
                </a:lnTo>
                <a:lnTo>
                  <a:pt x="1515" y="835"/>
                </a:lnTo>
                <a:lnTo>
                  <a:pt x="1514" y="833"/>
                </a:lnTo>
                <a:lnTo>
                  <a:pt x="1514" y="835"/>
                </a:lnTo>
                <a:lnTo>
                  <a:pt x="1515" y="835"/>
                </a:lnTo>
                <a:lnTo>
                  <a:pt x="1514" y="833"/>
                </a:lnTo>
                <a:lnTo>
                  <a:pt x="1514" y="835"/>
                </a:lnTo>
                <a:lnTo>
                  <a:pt x="1514" y="833"/>
                </a:lnTo>
                <a:lnTo>
                  <a:pt x="1513" y="835"/>
                </a:lnTo>
                <a:lnTo>
                  <a:pt x="1514" y="835"/>
                </a:lnTo>
                <a:lnTo>
                  <a:pt x="1514" y="833"/>
                </a:lnTo>
                <a:lnTo>
                  <a:pt x="1513" y="835"/>
                </a:lnTo>
                <a:lnTo>
                  <a:pt x="1513" y="835"/>
                </a:lnTo>
                <a:cubicBezTo>
                  <a:pt x="1520" y="837"/>
                  <a:pt x="1529" y="839"/>
                  <a:pt x="1529" y="839"/>
                </a:cubicBezTo>
                <a:lnTo>
                  <a:pt x="1531" y="839"/>
                </a:lnTo>
                <a:lnTo>
                  <a:pt x="1549" y="838"/>
                </a:lnTo>
                <a:cubicBezTo>
                  <a:pt x="1551" y="837"/>
                  <a:pt x="1553" y="836"/>
                  <a:pt x="1554" y="835"/>
                </a:cubicBezTo>
                <a:lnTo>
                  <a:pt x="1564" y="819"/>
                </a:lnTo>
                <a:lnTo>
                  <a:pt x="1565" y="817"/>
                </a:lnTo>
                <a:lnTo>
                  <a:pt x="1574" y="785"/>
                </a:lnTo>
                <a:cubicBezTo>
                  <a:pt x="1575" y="783"/>
                  <a:pt x="1574" y="780"/>
                  <a:pt x="1572" y="779"/>
                </a:cubicBezTo>
                <a:lnTo>
                  <a:pt x="1554" y="764"/>
                </a:lnTo>
                <a:cubicBezTo>
                  <a:pt x="1552" y="763"/>
                  <a:pt x="1549" y="762"/>
                  <a:pt x="1547" y="763"/>
                </a:cubicBezTo>
                <a:lnTo>
                  <a:pt x="1547" y="763"/>
                </a:lnTo>
                <a:lnTo>
                  <a:pt x="1547" y="764"/>
                </a:lnTo>
                <a:lnTo>
                  <a:pt x="1547" y="763"/>
                </a:lnTo>
                <a:lnTo>
                  <a:pt x="1547" y="763"/>
                </a:lnTo>
                <a:lnTo>
                  <a:pt x="1547" y="764"/>
                </a:lnTo>
                <a:lnTo>
                  <a:pt x="1547" y="763"/>
                </a:lnTo>
                <a:lnTo>
                  <a:pt x="1547" y="766"/>
                </a:lnTo>
                <a:lnTo>
                  <a:pt x="1547" y="763"/>
                </a:lnTo>
                <a:lnTo>
                  <a:pt x="1547" y="763"/>
                </a:lnTo>
                <a:lnTo>
                  <a:pt x="1547" y="766"/>
                </a:lnTo>
                <a:lnTo>
                  <a:pt x="1547" y="763"/>
                </a:lnTo>
                <a:lnTo>
                  <a:pt x="1547" y="768"/>
                </a:lnTo>
                <a:lnTo>
                  <a:pt x="1551" y="765"/>
                </a:lnTo>
                <a:lnTo>
                  <a:pt x="1547" y="763"/>
                </a:lnTo>
                <a:lnTo>
                  <a:pt x="1547" y="768"/>
                </a:lnTo>
                <a:lnTo>
                  <a:pt x="1551" y="765"/>
                </a:lnTo>
                <a:lnTo>
                  <a:pt x="1547" y="768"/>
                </a:lnTo>
                <a:lnTo>
                  <a:pt x="1553" y="768"/>
                </a:lnTo>
                <a:lnTo>
                  <a:pt x="1551" y="765"/>
                </a:lnTo>
                <a:lnTo>
                  <a:pt x="1547" y="768"/>
                </a:lnTo>
                <a:lnTo>
                  <a:pt x="1553" y="768"/>
                </a:lnTo>
                <a:lnTo>
                  <a:pt x="1549" y="768"/>
                </a:lnTo>
                <a:lnTo>
                  <a:pt x="1552" y="769"/>
                </a:lnTo>
                <a:lnTo>
                  <a:pt x="1553" y="768"/>
                </a:lnTo>
                <a:lnTo>
                  <a:pt x="1549" y="768"/>
                </a:lnTo>
                <a:lnTo>
                  <a:pt x="1552" y="769"/>
                </a:lnTo>
                <a:lnTo>
                  <a:pt x="1552" y="769"/>
                </a:lnTo>
                <a:lnTo>
                  <a:pt x="1552" y="769"/>
                </a:lnTo>
                <a:lnTo>
                  <a:pt x="1552" y="769"/>
                </a:lnTo>
                <a:lnTo>
                  <a:pt x="1552" y="769"/>
                </a:lnTo>
                <a:lnTo>
                  <a:pt x="1552" y="769"/>
                </a:lnTo>
                <a:lnTo>
                  <a:pt x="1553" y="768"/>
                </a:lnTo>
                <a:cubicBezTo>
                  <a:pt x="1554" y="765"/>
                  <a:pt x="1556" y="763"/>
                  <a:pt x="1558" y="761"/>
                </a:cubicBezTo>
                <a:lnTo>
                  <a:pt x="1560" y="759"/>
                </a:lnTo>
                <a:lnTo>
                  <a:pt x="1561" y="759"/>
                </a:lnTo>
                <a:lnTo>
                  <a:pt x="1561" y="759"/>
                </a:lnTo>
                <a:lnTo>
                  <a:pt x="1564" y="755"/>
                </a:lnTo>
                <a:cubicBezTo>
                  <a:pt x="1564" y="755"/>
                  <a:pt x="1565" y="748"/>
                  <a:pt x="1565" y="738"/>
                </a:cubicBezTo>
                <a:cubicBezTo>
                  <a:pt x="1565" y="736"/>
                  <a:pt x="1565" y="733"/>
                  <a:pt x="1565" y="730"/>
                </a:cubicBezTo>
                <a:cubicBezTo>
                  <a:pt x="1565" y="726"/>
                  <a:pt x="1564" y="723"/>
                  <a:pt x="1563" y="721"/>
                </a:cubicBezTo>
                <a:cubicBezTo>
                  <a:pt x="1562" y="718"/>
                  <a:pt x="1562" y="717"/>
                  <a:pt x="1562" y="717"/>
                </a:cubicBezTo>
                <a:lnTo>
                  <a:pt x="1561" y="717"/>
                </a:lnTo>
                <a:lnTo>
                  <a:pt x="1562" y="717"/>
                </a:lnTo>
                <a:lnTo>
                  <a:pt x="1562" y="717"/>
                </a:lnTo>
                <a:lnTo>
                  <a:pt x="1561" y="717"/>
                </a:lnTo>
                <a:lnTo>
                  <a:pt x="1562" y="717"/>
                </a:lnTo>
                <a:lnTo>
                  <a:pt x="1562" y="717"/>
                </a:lnTo>
                <a:lnTo>
                  <a:pt x="1562" y="717"/>
                </a:lnTo>
                <a:lnTo>
                  <a:pt x="1562" y="717"/>
                </a:lnTo>
                <a:lnTo>
                  <a:pt x="1562" y="717"/>
                </a:lnTo>
                <a:lnTo>
                  <a:pt x="1562" y="717"/>
                </a:lnTo>
                <a:cubicBezTo>
                  <a:pt x="1562" y="717"/>
                  <a:pt x="1563" y="715"/>
                  <a:pt x="1567" y="713"/>
                </a:cubicBezTo>
                <a:lnTo>
                  <a:pt x="1564" y="708"/>
                </a:lnTo>
                <a:lnTo>
                  <a:pt x="1562" y="702"/>
                </a:lnTo>
                <a:cubicBezTo>
                  <a:pt x="1558" y="704"/>
                  <a:pt x="1555" y="706"/>
                  <a:pt x="1553" y="708"/>
                </a:cubicBezTo>
                <a:cubicBezTo>
                  <a:pt x="1551" y="711"/>
                  <a:pt x="1549" y="714"/>
                  <a:pt x="1549" y="717"/>
                </a:cubicBezTo>
                <a:cubicBezTo>
                  <a:pt x="1549" y="720"/>
                  <a:pt x="1550" y="722"/>
                  <a:pt x="1551" y="725"/>
                </a:cubicBezTo>
                <a:cubicBezTo>
                  <a:pt x="1552" y="727"/>
                  <a:pt x="1552" y="729"/>
                  <a:pt x="1553" y="732"/>
                </a:cubicBezTo>
                <a:cubicBezTo>
                  <a:pt x="1553" y="734"/>
                  <a:pt x="1553" y="736"/>
                  <a:pt x="1553" y="738"/>
                </a:cubicBezTo>
                <a:cubicBezTo>
                  <a:pt x="1553" y="742"/>
                  <a:pt x="1553" y="746"/>
                  <a:pt x="1552" y="748"/>
                </a:cubicBezTo>
                <a:lnTo>
                  <a:pt x="1552" y="751"/>
                </a:lnTo>
                <a:lnTo>
                  <a:pt x="1552" y="752"/>
                </a:lnTo>
                <a:lnTo>
                  <a:pt x="1558" y="753"/>
                </a:lnTo>
                <a:lnTo>
                  <a:pt x="1554" y="748"/>
                </a:lnTo>
                <a:cubicBezTo>
                  <a:pt x="1554" y="749"/>
                  <a:pt x="1546" y="754"/>
                  <a:pt x="1542" y="762"/>
                </a:cubicBezTo>
                <a:cubicBezTo>
                  <a:pt x="1541" y="764"/>
                  <a:pt x="1540" y="766"/>
                  <a:pt x="1540" y="768"/>
                </a:cubicBezTo>
                <a:cubicBezTo>
                  <a:pt x="1540" y="770"/>
                  <a:pt x="1541" y="773"/>
                  <a:pt x="1543" y="774"/>
                </a:cubicBezTo>
                <a:cubicBezTo>
                  <a:pt x="1544" y="776"/>
                  <a:pt x="1546" y="776"/>
                  <a:pt x="1547" y="776"/>
                </a:cubicBezTo>
                <a:cubicBezTo>
                  <a:pt x="1549" y="776"/>
                  <a:pt x="1550" y="775"/>
                  <a:pt x="1551" y="775"/>
                </a:cubicBezTo>
                <a:lnTo>
                  <a:pt x="1552" y="775"/>
                </a:lnTo>
                <a:lnTo>
                  <a:pt x="1550" y="769"/>
                </a:lnTo>
                <a:lnTo>
                  <a:pt x="1546" y="774"/>
                </a:lnTo>
                <a:lnTo>
                  <a:pt x="1561" y="786"/>
                </a:lnTo>
                <a:lnTo>
                  <a:pt x="1553" y="813"/>
                </a:lnTo>
                <a:lnTo>
                  <a:pt x="1545" y="825"/>
                </a:lnTo>
                <a:lnTo>
                  <a:pt x="1530" y="827"/>
                </a:lnTo>
                <a:lnTo>
                  <a:pt x="1530" y="833"/>
                </a:lnTo>
                <a:lnTo>
                  <a:pt x="1532" y="827"/>
                </a:lnTo>
                <a:cubicBezTo>
                  <a:pt x="1532" y="827"/>
                  <a:pt x="1529" y="827"/>
                  <a:pt x="1526" y="826"/>
                </a:cubicBezTo>
                <a:cubicBezTo>
                  <a:pt x="1523" y="825"/>
                  <a:pt x="1520" y="824"/>
                  <a:pt x="1517" y="823"/>
                </a:cubicBezTo>
                <a:lnTo>
                  <a:pt x="1517" y="823"/>
                </a:lnTo>
                <a:lnTo>
                  <a:pt x="1514" y="823"/>
                </a:lnTo>
                <a:cubicBezTo>
                  <a:pt x="1511" y="823"/>
                  <a:pt x="1508" y="824"/>
                  <a:pt x="1507" y="826"/>
                </a:cubicBezTo>
                <a:cubicBezTo>
                  <a:pt x="1505" y="827"/>
                  <a:pt x="1504" y="829"/>
                  <a:pt x="1504" y="831"/>
                </a:cubicBezTo>
                <a:lnTo>
                  <a:pt x="1509" y="833"/>
                </a:lnTo>
                <a:lnTo>
                  <a:pt x="1506" y="828"/>
                </a:lnTo>
                <a:lnTo>
                  <a:pt x="1447" y="870"/>
                </a:lnTo>
                <a:lnTo>
                  <a:pt x="1434" y="870"/>
                </a:lnTo>
                <a:lnTo>
                  <a:pt x="1393" y="870"/>
                </a:lnTo>
                <a:lnTo>
                  <a:pt x="1393" y="870"/>
                </a:lnTo>
                <a:lnTo>
                  <a:pt x="1353" y="871"/>
                </a:lnTo>
                <a:cubicBezTo>
                  <a:pt x="1350" y="871"/>
                  <a:pt x="1348" y="872"/>
                  <a:pt x="1347" y="875"/>
                </a:cubicBezTo>
                <a:lnTo>
                  <a:pt x="1343" y="886"/>
                </a:lnTo>
                <a:lnTo>
                  <a:pt x="1342" y="889"/>
                </a:lnTo>
                <a:lnTo>
                  <a:pt x="1343" y="900"/>
                </a:lnTo>
                <a:lnTo>
                  <a:pt x="1349" y="900"/>
                </a:lnTo>
                <a:lnTo>
                  <a:pt x="1344" y="897"/>
                </a:lnTo>
                <a:lnTo>
                  <a:pt x="1347" y="899"/>
                </a:lnTo>
                <a:lnTo>
                  <a:pt x="1344" y="896"/>
                </a:lnTo>
                <a:lnTo>
                  <a:pt x="1344" y="897"/>
                </a:lnTo>
                <a:lnTo>
                  <a:pt x="1347" y="899"/>
                </a:lnTo>
                <a:lnTo>
                  <a:pt x="1344" y="896"/>
                </a:lnTo>
                <a:lnTo>
                  <a:pt x="1344" y="896"/>
                </a:lnTo>
                <a:cubicBezTo>
                  <a:pt x="1344" y="896"/>
                  <a:pt x="1342" y="898"/>
                  <a:pt x="1338" y="898"/>
                </a:cubicBezTo>
                <a:cubicBezTo>
                  <a:pt x="1332" y="899"/>
                  <a:pt x="1329" y="901"/>
                  <a:pt x="1326" y="903"/>
                </a:cubicBezTo>
                <a:cubicBezTo>
                  <a:pt x="1324" y="905"/>
                  <a:pt x="1323" y="907"/>
                  <a:pt x="1323" y="908"/>
                </a:cubicBezTo>
                <a:lnTo>
                  <a:pt x="1323" y="910"/>
                </a:lnTo>
                <a:lnTo>
                  <a:pt x="1323" y="918"/>
                </a:lnTo>
                <a:cubicBezTo>
                  <a:pt x="1323" y="920"/>
                  <a:pt x="1324" y="921"/>
                  <a:pt x="1326" y="923"/>
                </a:cubicBezTo>
                <a:lnTo>
                  <a:pt x="1340" y="932"/>
                </a:lnTo>
                <a:lnTo>
                  <a:pt x="1341" y="932"/>
                </a:lnTo>
                <a:lnTo>
                  <a:pt x="1347" y="937"/>
                </a:lnTo>
                <a:lnTo>
                  <a:pt x="1370" y="953"/>
                </a:lnTo>
                <a:lnTo>
                  <a:pt x="1383" y="969"/>
                </a:lnTo>
                <a:lnTo>
                  <a:pt x="1384" y="980"/>
                </a:lnTo>
                <a:lnTo>
                  <a:pt x="1390" y="979"/>
                </a:lnTo>
                <a:lnTo>
                  <a:pt x="1387" y="974"/>
                </a:lnTo>
                <a:lnTo>
                  <a:pt x="1385" y="975"/>
                </a:lnTo>
                <a:cubicBezTo>
                  <a:pt x="1382" y="977"/>
                  <a:pt x="1379" y="979"/>
                  <a:pt x="1376" y="981"/>
                </a:cubicBezTo>
                <a:cubicBezTo>
                  <a:pt x="1372" y="983"/>
                  <a:pt x="1369" y="985"/>
                  <a:pt x="1367" y="985"/>
                </a:cubicBezTo>
                <a:cubicBezTo>
                  <a:pt x="1367" y="986"/>
                  <a:pt x="1363" y="986"/>
                  <a:pt x="1359" y="986"/>
                </a:cubicBezTo>
                <a:cubicBezTo>
                  <a:pt x="1347" y="987"/>
                  <a:pt x="1328" y="988"/>
                  <a:pt x="1328" y="988"/>
                </a:cubicBezTo>
                <a:cubicBezTo>
                  <a:pt x="1326" y="988"/>
                  <a:pt x="1324" y="989"/>
                  <a:pt x="1323" y="990"/>
                </a:cubicBezTo>
                <a:lnTo>
                  <a:pt x="1313" y="1002"/>
                </a:lnTo>
                <a:lnTo>
                  <a:pt x="1287" y="1031"/>
                </a:lnTo>
                <a:lnTo>
                  <a:pt x="1287" y="1033"/>
                </a:lnTo>
                <a:lnTo>
                  <a:pt x="1279" y="1047"/>
                </a:lnTo>
                <a:lnTo>
                  <a:pt x="1277" y="1047"/>
                </a:lnTo>
                <a:lnTo>
                  <a:pt x="1278" y="1054"/>
                </a:lnTo>
                <a:lnTo>
                  <a:pt x="1284" y="1051"/>
                </a:lnTo>
                <a:cubicBezTo>
                  <a:pt x="1281" y="1042"/>
                  <a:pt x="1278" y="1035"/>
                  <a:pt x="1278" y="1035"/>
                </a:cubicBezTo>
                <a:lnTo>
                  <a:pt x="1276" y="1032"/>
                </a:lnTo>
                <a:lnTo>
                  <a:pt x="1230" y="991"/>
                </a:lnTo>
                <a:lnTo>
                  <a:pt x="1228" y="990"/>
                </a:lnTo>
                <a:cubicBezTo>
                  <a:pt x="1228" y="990"/>
                  <a:pt x="1211" y="985"/>
                  <a:pt x="1194" y="981"/>
                </a:cubicBezTo>
                <a:cubicBezTo>
                  <a:pt x="1185" y="979"/>
                  <a:pt x="1176" y="977"/>
                  <a:pt x="1168" y="975"/>
                </a:cubicBezTo>
                <a:cubicBezTo>
                  <a:pt x="1164" y="974"/>
                  <a:pt x="1161" y="973"/>
                  <a:pt x="1158" y="973"/>
                </a:cubicBezTo>
                <a:cubicBezTo>
                  <a:pt x="1155" y="972"/>
                  <a:pt x="1153" y="972"/>
                  <a:pt x="1151" y="972"/>
                </a:cubicBezTo>
                <a:lnTo>
                  <a:pt x="1150" y="972"/>
                </a:lnTo>
                <a:cubicBezTo>
                  <a:pt x="1146" y="973"/>
                  <a:pt x="1141" y="975"/>
                  <a:pt x="1135" y="978"/>
                </a:cubicBezTo>
                <a:cubicBezTo>
                  <a:pt x="1129" y="981"/>
                  <a:pt x="1123" y="985"/>
                  <a:pt x="1116" y="990"/>
                </a:cubicBezTo>
                <a:cubicBezTo>
                  <a:pt x="1111" y="994"/>
                  <a:pt x="1106" y="996"/>
                  <a:pt x="1100" y="997"/>
                </a:cubicBezTo>
                <a:cubicBezTo>
                  <a:pt x="1094" y="998"/>
                  <a:pt x="1085" y="999"/>
                  <a:pt x="1074" y="1001"/>
                </a:cubicBezTo>
                <a:cubicBezTo>
                  <a:pt x="1069" y="1002"/>
                  <a:pt x="1065" y="1003"/>
                  <a:pt x="1062" y="1003"/>
                </a:cubicBezTo>
                <a:cubicBezTo>
                  <a:pt x="1049" y="1003"/>
                  <a:pt x="1034" y="998"/>
                  <a:pt x="1000" y="997"/>
                </a:cubicBezTo>
                <a:cubicBezTo>
                  <a:pt x="989" y="997"/>
                  <a:pt x="983" y="996"/>
                  <a:pt x="980" y="995"/>
                </a:cubicBezTo>
                <a:lnTo>
                  <a:pt x="979" y="995"/>
                </a:lnTo>
                <a:lnTo>
                  <a:pt x="979" y="995"/>
                </a:lnTo>
                <a:lnTo>
                  <a:pt x="977" y="997"/>
                </a:lnTo>
                <a:lnTo>
                  <a:pt x="980" y="997"/>
                </a:lnTo>
                <a:lnTo>
                  <a:pt x="979" y="995"/>
                </a:lnTo>
                <a:lnTo>
                  <a:pt x="977" y="997"/>
                </a:lnTo>
                <a:lnTo>
                  <a:pt x="980" y="997"/>
                </a:lnTo>
                <a:lnTo>
                  <a:pt x="978" y="997"/>
                </a:lnTo>
                <a:lnTo>
                  <a:pt x="980" y="997"/>
                </a:lnTo>
                <a:lnTo>
                  <a:pt x="980" y="997"/>
                </a:lnTo>
                <a:lnTo>
                  <a:pt x="978" y="997"/>
                </a:lnTo>
                <a:lnTo>
                  <a:pt x="980" y="997"/>
                </a:lnTo>
                <a:lnTo>
                  <a:pt x="980" y="997"/>
                </a:lnTo>
                <a:cubicBezTo>
                  <a:pt x="980" y="996"/>
                  <a:pt x="982" y="994"/>
                  <a:pt x="982" y="989"/>
                </a:cubicBezTo>
                <a:cubicBezTo>
                  <a:pt x="982" y="987"/>
                  <a:pt x="981" y="984"/>
                  <a:pt x="979" y="983"/>
                </a:cubicBezTo>
                <a:cubicBezTo>
                  <a:pt x="978" y="981"/>
                  <a:pt x="976" y="980"/>
                  <a:pt x="974" y="979"/>
                </a:cubicBezTo>
                <a:cubicBezTo>
                  <a:pt x="967" y="975"/>
                  <a:pt x="955" y="971"/>
                  <a:pt x="939" y="965"/>
                </a:cubicBezTo>
                <a:cubicBezTo>
                  <a:pt x="923" y="959"/>
                  <a:pt x="903" y="952"/>
                  <a:pt x="883" y="945"/>
                </a:cubicBezTo>
                <a:cubicBezTo>
                  <a:pt x="867" y="939"/>
                  <a:pt x="858" y="934"/>
                  <a:pt x="854" y="930"/>
                </a:cubicBezTo>
                <a:cubicBezTo>
                  <a:pt x="849" y="926"/>
                  <a:pt x="849" y="924"/>
                  <a:pt x="849" y="922"/>
                </a:cubicBezTo>
                <a:lnTo>
                  <a:pt x="849" y="921"/>
                </a:lnTo>
                <a:cubicBezTo>
                  <a:pt x="849" y="920"/>
                  <a:pt x="850" y="920"/>
                  <a:pt x="850" y="918"/>
                </a:cubicBezTo>
                <a:cubicBezTo>
                  <a:pt x="850" y="915"/>
                  <a:pt x="848" y="914"/>
                  <a:pt x="848" y="913"/>
                </a:cubicBezTo>
                <a:lnTo>
                  <a:pt x="845" y="911"/>
                </a:lnTo>
                <a:cubicBezTo>
                  <a:pt x="842" y="910"/>
                  <a:pt x="837" y="908"/>
                  <a:pt x="831" y="905"/>
                </a:cubicBezTo>
                <a:cubicBezTo>
                  <a:pt x="812" y="899"/>
                  <a:pt x="783" y="890"/>
                  <a:pt x="783" y="890"/>
                </a:cubicBezTo>
                <a:lnTo>
                  <a:pt x="781" y="896"/>
                </a:lnTo>
                <a:lnTo>
                  <a:pt x="784" y="890"/>
                </a:lnTo>
                <a:lnTo>
                  <a:pt x="733" y="865"/>
                </a:lnTo>
                <a:lnTo>
                  <a:pt x="731" y="864"/>
                </a:lnTo>
                <a:lnTo>
                  <a:pt x="701" y="859"/>
                </a:lnTo>
                <a:lnTo>
                  <a:pt x="662" y="842"/>
                </a:lnTo>
                <a:lnTo>
                  <a:pt x="660" y="848"/>
                </a:lnTo>
                <a:lnTo>
                  <a:pt x="665" y="844"/>
                </a:lnTo>
                <a:cubicBezTo>
                  <a:pt x="665" y="844"/>
                  <a:pt x="650" y="825"/>
                  <a:pt x="645" y="819"/>
                </a:cubicBezTo>
                <a:cubicBezTo>
                  <a:pt x="642" y="815"/>
                  <a:pt x="639" y="814"/>
                  <a:pt x="635" y="813"/>
                </a:cubicBezTo>
                <a:cubicBezTo>
                  <a:pt x="624" y="810"/>
                  <a:pt x="610" y="810"/>
                  <a:pt x="609" y="810"/>
                </a:cubicBezTo>
                <a:lnTo>
                  <a:pt x="609" y="817"/>
                </a:lnTo>
                <a:lnTo>
                  <a:pt x="613" y="812"/>
                </a:lnTo>
                <a:cubicBezTo>
                  <a:pt x="613" y="812"/>
                  <a:pt x="599" y="801"/>
                  <a:pt x="583" y="789"/>
                </a:cubicBezTo>
                <a:cubicBezTo>
                  <a:pt x="568" y="777"/>
                  <a:pt x="552" y="764"/>
                  <a:pt x="549" y="762"/>
                </a:cubicBezTo>
                <a:cubicBezTo>
                  <a:pt x="548" y="762"/>
                  <a:pt x="546" y="757"/>
                  <a:pt x="545" y="752"/>
                </a:cubicBezTo>
                <a:cubicBezTo>
                  <a:pt x="544" y="750"/>
                  <a:pt x="543" y="748"/>
                  <a:pt x="543" y="746"/>
                </a:cubicBezTo>
                <a:lnTo>
                  <a:pt x="543" y="744"/>
                </a:lnTo>
                <a:lnTo>
                  <a:pt x="542" y="743"/>
                </a:lnTo>
                <a:lnTo>
                  <a:pt x="542" y="743"/>
                </a:lnTo>
                <a:lnTo>
                  <a:pt x="542" y="743"/>
                </a:lnTo>
                <a:lnTo>
                  <a:pt x="542" y="743"/>
                </a:lnTo>
                <a:lnTo>
                  <a:pt x="542" y="743"/>
                </a:lnTo>
                <a:lnTo>
                  <a:pt x="542" y="743"/>
                </a:lnTo>
                <a:lnTo>
                  <a:pt x="542" y="743"/>
                </a:lnTo>
                <a:lnTo>
                  <a:pt x="542" y="740"/>
                </a:lnTo>
                <a:cubicBezTo>
                  <a:pt x="541" y="732"/>
                  <a:pt x="538" y="711"/>
                  <a:pt x="538" y="711"/>
                </a:cubicBezTo>
                <a:lnTo>
                  <a:pt x="532" y="712"/>
                </a:lnTo>
                <a:lnTo>
                  <a:pt x="537" y="715"/>
                </a:lnTo>
                <a:cubicBezTo>
                  <a:pt x="537" y="715"/>
                  <a:pt x="540" y="710"/>
                  <a:pt x="544" y="705"/>
                </a:cubicBezTo>
                <a:cubicBezTo>
                  <a:pt x="546" y="702"/>
                  <a:pt x="548" y="700"/>
                  <a:pt x="550" y="697"/>
                </a:cubicBezTo>
                <a:cubicBezTo>
                  <a:pt x="552" y="695"/>
                  <a:pt x="553" y="693"/>
                  <a:pt x="554" y="693"/>
                </a:cubicBezTo>
                <a:cubicBezTo>
                  <a:pt x="556" y="691"/>
                  <a:pt x="558" y="688"/>
                  <a:pt x="559" y="685"/>
                </a:cubicBezTo>
                <a:cubicBezTo>
                  <a:pt x="564" y="676"/>
                  <a:pt x="569" y="661"/>
                  <a:pt x="573" y="654"/>
                </a:cubicBezTo>
                <a:cubicBezTo>
                  <a:pt x="575" y="648"/>
                  <a:pt x="576" y="642"/>
                  <a:pt x="576" y="636"/>
                </a:cubicBezTo>
                <a:cubicBezTo>
                  <a:pt x="576" y="626"/>
                  <a:pt x="574" y="616"/>
                  <a:pt x="573" y="613"/>
                </a:cubicBezTo>
                <a:cubicBezTo>
                  <a:pt x="573" y="611"/>
                  <a:pt x="572" y="610"/>
                  <a:pt x="571" y="609"/>
                </a:cubicBezTo>
                <a:cubicBezTo>
                  <a:pt x="569" y="606"/>
                  <a:pt x="566" y="603"/>
                  <a:pt x="561" y="600"/>
                </a:cubicBezTo>
                <a:cubicBezTo>
                  <a:pt x="555" y="594"/>
                  <a:pt x="546" y="587"/>
                  <a:pt x="539" y="582"/>
                </a:cubicBezTo>
                <a:cubicBezTo>
                  <a:pt x="531" y="576"/>
                  <a:pt x="525" y="571"/>
                  <a:pt x="523" y="569"/>
                </a:cubicBezTo>
                <a:cubicBezTo>
                  <a:pt x="523" y="569"/>
                  <a:pt x="520" y="567"/>
                  <a:pt x="518" y="563"/>
                </a:cubicBezTo>
                <a:cubicBezTo>
                  <a:pt x="515" y="558"/>
                  <a:pt x="510" y="552"/>
                  <a:pt x="506" y="546"/>
                </a:cubicBezTo>
                <a:cubicBezTo>
                  <a:pt x="503" y="540"/>
                  <a:pt x="499" y="535"/>
                  <a:pt x="498" y="533"/>
                </a:cubicBezTo>
                <a:cubicBezTo>
                  <a:pt x="497" y="532"/>
                  <a:pt x="496" y="529"/>
                  <a:pt x="494" y="526"/>
                </a:cubicBezTo>
                <a:cubicBezTo>
                  <a:pt x="492" y="522"/>
                  <a:pt x="489" y="516"/>
                  <a:pt x="486" y="510"/>
                </a:cubicBezTo>
                <a:cubicBezTo>
                  <a:pt x="484" y="505"/>
                  <a:pt x="482" y="500"/>
                  <a:pt x="481" y="500"/>
                </a:cubicBezTo>
                <a:lnTo>
                  <a:pt x="481" y="500"/>
                </a:lnTo>
                <a:cubicBezTo>
                  <a:pt x="481" y="498"/>
                  <a:pt x="480" y="497"/>
                  <a:pt x="479" y="496"/>
                </a:cubicBezTo>
                <a:cubicBezTo>
                  <a:pt x="476" y="494"/>
                  <a:pt x="473" y="491"/>
                  <a:pt x="469" y="488"/>
                </a:cubicBezTo>
                <a:cubicBezTo>
                  <a:pt x="465" y="485"/>
                  <a:pt x="460" y="482"/>
                  <a:pt x="459" y="480"/>
                </a:cubicBezTo>
                <a:cubicBezTo>
                  <a:pt x="457" y="478"/>
                  <a:pt x="453" y="470"/>
                  <a:pt x="451" y="464"/>
                </a:cubicBezTo>
                <a:cubicBezTo>
                  <a:pt x="449" y="461"/>
                  <a:pt x="448" y="457"/>
                  <a:pt x="447" y="455"/>
                </a:cubicBezTo>
                <a:lnTo>
                  <a:pt x="447" y="452"/>
                </a:lnTo>
                <a:lnTo>
                  <a:pt x="446" y="451"/>
                </a:lnTo>
                <a:lnTo>
                  <a:pt x="446" y="451"/>
                </a:lnTo>
                <a:lnTo>
                  <a:pt x="443" y="452"/>
                </a:lnTo>
                <a:lnTo>
                  <a:pt x="446" y="452"/>
                </a:lnTo>
                <a:lnTo>
                  <a:pt x="446" y="451"/>
                </a:lnTo>
                <a:lnTo>
                  <a:pt x="443" y="452"/>
                </a:lnTo>
                <a:lnTo>
                  <a:pt x="446" y="452"/>
                </a:lnTo>
                <a:cubicBezTo>
                  <a:pt x="446" y="450"/>
                  <a:pt x="446" y="449"/>
                  <a:pt x="446" y="448"/>
                </a:cubicBezTo>
                <a:cubicBezTo>
                  <a:pt x="445" y="446"/>
                  <a:pt x="443" y="444"/>
                  <a:pt x="441" y="441"/>
                </a:cubicBezTo>
                <a:cubicBezTo>
                  <a:pt x="435" y="434"/>
                  <a:pt x="425" y="422"/>
                  <a:pt x="421" y="417"/>
                </a:cubicBezTo>
                <a:cubicBezTo>
                  <a:pt x="418" y="414"/>
                  <a:pt x="414" y="412"/>
                  <a:pt x="409" y="411"/>
                </a:cubicBezTo>
                <a:cubicBezTo>
                  <a:pt x="405" y="410"/>
                  <a:pt x="400" y="410"/>
                  <a:pt x="396" y="410"/>
                </a:cubicBezTo>
                <a:cubicBezTo>
                  <a:pt x="388" y="410"/>
                  <a:pt x="381" y="411"/>
                  <a:pt x="376" y="411"/>
                </a:cubicBezTo>
                <a:lnTo>
                  <a:pt x="372" y="411"/>
                </a:lnTo>
                <a:cubicBezTo>
                  <a:pt x="368" y="411"/>
                  <a:pt x="364" y="411"/>
                  <a:pt x="362" y="410"/>
                </a:cubicBezTo>
                <a:lnTo>
                  <a:pt x="359" y="409"/>
                </a:lnTo>
                <a:lnTo>
                  <a:pt x="358" y="409"/>
                </a:lnTo>
                <a:lnTo>
                  <a:pt x="358" y="409"/>
                </a:lnTo>
                <a:lnTo>
                  <a:pt x="357" y="411"/>
                </a:lnTo>
                <a:lnTo>
                  <a:pt x="358" y="409"/>
                </a:lnTo>
                <a:lnTo>
                  <a:pt x="358" y="409"/>
                </a:lnTo>
                <a:lnTo>
                  <a:pt x="357" y="411"/>
                </a:lnTo>
                <a:lnTo>
                  <a:pt x="358" y="409"/>
                </a:lnTo>
                <a:lnTo>
                  <a:pt x="356" y="415"/>
                </a:lnTo>
                <a:lnTo>
                  <a:pt x="362" y="414"/>
                </a:lnTo>
                <a:cubicBezTo>
                  <a:pt x="362" y="414"/>
                  <a:pt x="362" y="410"/>
                  <a:pt x="362" y="405"/>
                </a:cubicBezTo>
                <a:cubicBezTo>
                  <a:pt x="362" y="402"/>
                  <a:pt x="362" y="400"/>
                  <a:pt x="362" y="398"/>
                </a:cubicBezTo>
                <a:lnTo>
                  <a:pt x="362" y="396"/>
                </a:lnTo>
                <a:lnTo>
                  <a:pt x="362" y="395"/>
                </a:lnTo>
                <a:lnTo>
                  <a:pt x="361" y="395"/>
                </a:lnTo>
                <a:lnTo>
                  <a:pt x="362" y="395"/>
                </a:lnTo>
                <a:lnTo>
                  <a:pt x="362" y="395"/>
                </a:lnTo>
                <a:lnTo>
                  <a:pt x="361" y="395"/>
                </a:lnTo>
                <a:lnTo>
                  <a:pt x="362" y="395"/>
                </a:lnTo>
                <a:lnTo>
                  <a:pt x="362" y="395"/>
                </a:lnTo>
                <a:lnTo>
                  <a:pt x="362" y="395"/>
                </a:lnTo>
                <a:lnTo>
                  <a:pt x="362" y="395"/>
                </a:lnTo>
                <a:lnTo>
                  <a:pt x="362" y="395"/>
                </a:lnTo>
                <a:lnTo>
                  <a:pt x="362" y="395"/>
                </a:lnTo>
                <a:cubicBezTo>
                  <a:pt x="362" y="395"/>
                  <a:pt x="363" y="394"/>
                  <a:pt x="365" y="392"/>
                </a:cubicBezTo>
                <a:cubicBezTo>
                  <a:pt x="370" y="388"/>
                  <a:pt x="379" y="381"/>
                  <a:pt x="384" y="375"/>
                </a:cubicBezTo>
                <a:cubicBezTo>
                  <a:pt x="386" y="373"/>
                  <a:pt x="387" y="372"/>
                  <a:pt x="388" y="371"/>
                </a:cubicBezTo>
                <a:cubicBezTo>
                  <a:pt x="389" y="369"/>
                  <a:pt x="390" y="368"/>
                  <a:pt x="390" y="365"/>
                </a:cubicBezTo>
                <a:cubicBezTo>
                  <a:pt x="390" y="364"/>
                  <a:pt x="389" y="362"/>
                  <a:pt x="389" y="362"/>
                </a:cubicBezTo>
                <a:lnTo>
                  <a:pt x="388" y="359"/>
                </a:lnTo>
                <a:cubicBezTo>
                  <a:pt x="388" y="358"/>
                  <a:pt x="387" y="357"/>
                  <a:pt x="387" y="355"/>
                </a:cubicBezTo>
                <a:cubicBezTo>
                  <a:pt x="387" y="352"/>
                  <a:pt x="385" y="350"/>
                  <a:pt x="382" y="349"/>
                </a:cubicBezTo>
                <a:lnTo>
                  <a:pt x="364" y="344"/>
                </a:lnTo>
                <a:cubicBezTo>
                  <a:pt x="360" y="343"/>
                  <a:pt x="358" y="342"/>
                  <a:pt x="357" y="341"/>
                </a:cubicBezTo>
                <a:lnTo>
                  <a:pt x="357" y="341"/>
                </a:lnTo>
                <a:lnTo>
                  <a:pt x="356" y="341"/>
                </a:lnTo>
                <a:lnTo>
                  <a:pt x="357" y="341"/>
                </a:lnTo>
                <a:lnTo>
                  <a:pt x="357" y="341"/>
                </a:lnTo>
                <a:lnTo>
                  <a:pt x="356" y="341"/>
                </a:lnTo>
                <a:lnTo>
                  <a:pt x="357" y="341"/>
                </a:lnTo>
                <a:lnTo>
                  <a:pt x="356" y="341"/>
                </a:lnTo>
                <a:lnTo>
                  <a:pt x="357" y="341"/>
                </a:lnTo>
                <a:lnTo>
                  <a:pt x="357" y="341"/>
                </a:lnTo>
                <a:lnTo>
                  <a:pt x="356" y="341"/>
                </a:lnTo>
                <a:lnTo>
                  <a:pt x="357" y="341"/>
                </a:lnTo>
                <a:cubicBezTo>
                  <a:pt x="357" y="341"/>
                  <a:pt x="357" y="340"/>
                  <a:pt x="357" y="338"/>
                </a:cubicBezTo>
                <a:cubicBezTo>
                  <a:pt x="357" y="336"/>
                  <a:pt x="356" y="333"/>
                  <a:pt x="353" y="330"/>
                </a:cubicBezTo>
                <a:lnTo>
                  <a:pt x="351" y="328"/>
                </a:lnTo>
                <a:lnTo>
                  <a:pt x="349" y="327"/>
                </a:lnTo>
                <a:lnTo>
                  <a:pt x="346" y="326"/>
                </a:lnTo>
                <a:cubicBezTo>
                  <a:pt x="344" y="326"/>
                  <a:pt x="345" y="326"/>
                  <a:pt x="344" y="326"/>
                </a:cubicBezTo>
                <a:cubicBezTo>
                  <a:pt x="344" y="326"/>
                  <a:pt x="342" y="326"/>
                  <a:pt x="338" y="325"/>
                </a:cubicBezTo>
                <a:cubicBezTo>
                  <a:pt x="325" y="321"/>
                  <a:pt x="315" y="319"/>
                  <a:pt x="311" y="317"/>
                </a:cubicBezTo>
                <a:cubicBezTo>
                  <a:pt x="310" y="317"/>
                  <a:pt x="307" y="313"/>
                  <a:pt x="305" y="310"/>
                </a:cubicBezTo>
                <a:cubicBezTo>
                  <a:pt x="303" y="306"/>
                  <a:pt x="302" y="302"/>
                  <a:pt x="302" y="300"/>
                </a:cubicBezTo>
                <a:lnTo>
                  <a:pt x="302" y="300"/>
                </a:lnTo>
                <a:lnTo>
                  <a:pt x="301" y="300"/>
                </a:lnTo>
                <a:lnTo>
                  <a:pt x="302" y="300"/>
                </a:lnTo>
                <a:lnTo>
                  <a:pt x="302" y="300"/>
                </a:lnTo>
                <a:lnTo>
                  <a:pt x="301" y="300"/>
                </a:lnTo>
                <a:lnTo>
                  <a:pt x="302" y="300"/>
                </a:lnTo>
                <a:lnTo>
                  <a:pt x="303" y="299"/>
                </a:lnTo>
                <a:lnTo>
                  <a:pt x="303" y="299"/>
                </a:lnTo>
                <a:lnTo>
                  <a:pt x="299" y="297"/>
                </a:lnTo>
                <a:lnTo>
                  <a:pt x="302" y="300"/>
                </a:lnTo>
                <a:lnTo>
                  <a:pt x="303" y="299"/>
                </a:lnTo>
                <a:lnTo>
                  <a:pt x="299" y="297"/>
                </a:lnTo>
                <a:lnTo>
                  <a:pt x="302" y="300"/>
                </a:lnTo>
                <a:lnTo>
                  <a:pt x="298" y="296"/>
                </a:lnTo>
                <a:lnTo>
                  <a:pt x="300" y="301"/>
                </a:lnTo>
                <a:lnTo>
                  <a:pt x="302" y="300"/>
                </a:lnTo>
                <a:lnTo>
                  <a:pt x="298" y="296"/>
                </a:lnTo>
                <a:lnTo>
                  <a:pt x="300" y="301"/>
                </a:lnTo>
                <a:lnTo>
                  <a:pt x="299" y="298"/>
                </a:lnTo>
                <a:lnTo>
                  <a:pt x="300" y="301"/>
                </a:lnTo>
                <a:lnTo>
                  <a:pt x="300" y="301"/>
                </a:lnTo>
                <a:lnTo>
                  <a:pt x="299" y="298"/>
                </a:lnTo>
                <a:lnTo>
                  <a:pt x="300" y="301"/>
                </a:lnTo>
                <a:cubicBezTo>
                  <a:pt x="300" y="301"/>
                  <a:pt x="302" y="301"/>
                  <a:pt x="304" y="300"/>
                </a:cubicBezTo>
                <a:cubicBezTo>
                  <a:pt x="307" y="299"/>
                  <a:pt x="310" y="298"/>
                  <a:pt x="314" y="295"/>
                </a:cubicBezTo>
                <a:cubicBezTo>
                  <a:pt x="316" y="294"/>
                  <a:pt x="318" y="293"/>
                  <a:pt x="319" y="292"/>
                </a:cubicBezTo>
                <a:lnTo>
                  <a:pt x="321" y="290"/>
                </a:lnTo>
                <a:cubicBezTo>
                  <a:pt x="322" y="289"/>
                  <a:pt x="323" y="287"/>
                  <a:pt x="323" y="286"/>
                </a:cubicBezTo>
                <a:cubicBezTo>
                  <a:pt x="323" y="283"/>
                  <a:pt x="321" y="281"/>
                  <a:pt x="320" y="280"/>
                </a:cubicBezTo>
                <a:cubicBezTo>
                  <a:pt x="318" y="278"/>
                  <a:pt x="316" y="277"/>
                  <a:pt x="315" y="276"/>
                </a:cubicBezTo>
                <a:cubicBezTo>
                  <a:pt x="309" y="274"/>
                  <a:pt x="301" y="271"/>
                  <a:pt x="293" y="265"/>
                </a:cubicBezTo>
                <a:cubicBezTo>
                  <a:pt x="276" y="250"/>
                  <a:pt x="273" y="247"/>
                  <a:pt x="260" y="238"/>
                </a:cubicBezTo>
                <a:cubicBezTo>
                  <a:pt x="258" y="237"/>
                  <a:pt x="255" y="232"/>
                  <a:pt x="251" y="226"/>
                </a:cubicBezTo>
                <a:cubicBezTo>
                  <a:pt x="246" y="216"/>
                  <a:pt x="241" y="203"/>
                  <a:pt x="237" y="193"/>
                </a:cubicBezTo>
                <a:cubicBezTo>
                  <a:pt x="233" y="182"/>
                  <a:pt x="230" y="174"/>
                  <a:pt x="230" y="174"/>
                </a:cubicBezTo>
                <a:lnTo>
                  <a:pt x="230" y="173"/>
                </a:lnTo>
                <a:cubicBezTo>
                  <a:pt x="230" y="173"/>
                  <a:pt x="218" y="151"/>
                  <a:pt x="201" y="119"/>
                </a:cubicBezTo>
                <a:cubicBezTo>
                  <a:pt x="199" y="114"/>
                  <a:pt x="197" y="110"/>
                  <a:pt x="196" y="107"/>
                </a:cubicBezTo>
                <a:lnTo>
                  <a:pt x="195" y="104"/>
                </a:lnTo>
                <a:lnTo>
                  <a:pt x="195" y="104"/>
                </a:lnTo>
                <a:lnTo>
                  <a:pt x="195" y="103"/>
                </a:lnTo>
                <a:lnTo>
                  <a:pt x="194" y="103"/>
                </a:lnTo>
                <a:lnTo>
                  <a:pt x="195" y="103"/>
                </a:lnTo>
                <a:lnTo>
                  <a:pt x="195" y="103"/>
                </a:lnTo>
                <a:lnTo>
                  <a:pt x="194" y="103"/>
                </a:lnTo>
                <a:lnTo>
                  <a:pt x="195" y="103"/>
                </a:lnTo>
                <a:lnTo>
                  <a:pt x="190" y="103"/>
                </a:lnTo>
                <a:lnTo>
                  <a:pt x="194" y="106"/>
                </a:lnTo>
                <a:lnTo>
                  <a:pt x="195" y="103"/>
                </a:lnTo>
                <a:lnTo>
                  <a:pt x="190" y="103"/>
                </a:lnTo>
                <a:lnTo>
                  <a:pt x="194" y="106"/>
                </a:lnTo>
                <a:lnTo>
                  <a:pt x="190" y="103"/>
                </a:lnTo>
                <a:lnTo>
                  <a:pt x="190" y="108"/>
                </a:lnTo>
                <a:lnTo>
                  <a:pt x="194" y="106"/>
                </a:lnTo>
                <a:lnTo>
                  <a:pt x="190" y="103"/>
                </a:lnTo>
                <a:lnTo>
                  <a:pt x="190" y="108"/>
                </a:lnTo>
                <a:lnTo>
                  <a:pt x="190" y="105"/>
                </a:lnTo>
                <a:lnTo>
                  <a:pt x="189" y="108"/>
                </a:lnTo>
                <a:lnTo>
                  <a:pt x="190" y="108"/>
                </a:lnTo>
                <a:lnTo>
                  <a:pt x="190" y="105"/>
                </a:lnTo>
                <a:lnTo>
                  <a:pt x="189" y="108"/>
                </a:lnTo>
                <a:lnTo>
                  <a:pt x="189" y="108"/>
                </a:lnTo>
                <a:lnTo>
                  <a:pt x="191" y="109"/>
                </a:lnTo>
                <a:lnTo>
                  <a:pt x="192" y="110"/>
                </a:lnTo>
                <a:lnTo>
                  <a:pt x="193" y="111"/>
                </a:lnTo>
                <a:cubicBezTo>
                  <a:pt x="195" y="112"/>
                  <a:pt x="197" y="113"/>
                  <a:pt x="200" y="112"/>
                </a:cubicBezTo>
                <a:cubicBezTo>
                  <a:pt x="202" y="110"/>
                  <a:pt x="203" y="108"/>
                  <a:pt x="203" y="105"/>
                </a:cubicBezTo>
                <a:cubicBezTo>
                  <a:pt x="203" y="105"/>
                  <a:pt x="202" y="92"/>
                  <a:pt x="199" y="81"/>
                </a:cubicBezTo>
                <a:cubicBezTo>
                  <a:pt x="198" y="75"/>
                  <a:pt x="194" y="70"/>
                  <a:pt x="190" y="67"/>
                </a:cubicBezTo>
                <a:cubicBezTo>
                  <a:pt x="188" y="65"/>
                  <a:pt x="186" y="64"/>
                  <a:pt x="184" y="63"/>
                </a:cubicBezTo>
                <a:cubicBezTo>
                  <a:pt x="182" y="62"/>
                  <a:pt x="180" y="62"/>
                  <a:pt x="177" y="62"/>
                </a:cubicBezTo>
                <a:lnTo>
                  <a:pt x="175" y="62"/>
                </a:lnTo>
                <a:lnTo>
                  <a:pt x="175" y="62"/>
                </a:lnTo>
                <a:lnTo>
                  <a:pt x="175" y="64"/>
                </a:lnTo>
                <a:lnTo>
                  <a:pt x="175" y="62"/>
                </a:lnTo>
                <a:lnTo>
                  <a:pt x="175" y="62"/>
                </a:lnTo>
                <a:lnTo>
                  <a:pt x="175" y="64"/>
                </a:lnTo>
                <a:lnTo>
                  <a:pt x="175" y="62"/>
                </a:lnTo>
                <a:lnTo>
                  <a:pt x="173" y="62"/>
                </a:lnTo>
                <a:cubicBezTo>
                  <a:pt x="170" y="62"/>
                  <a:pt x="164" y="62"/>
                  <a:pt x="159" y="61"/>
                </a:cubicBezTo>
                <a:cubicBezTo>
                  <a:pt x="153" y="60"/>
                  <a:pt x="148" y="59"/>
                  <a:pt x="145" y="58"/>
                </a:cubicBezTo>
                <a:cubicBezTo>
                  <a:pt x="143" y="57"/>
                  <a:pt x="139" y="54"/>
                  <a:pt x="136" y="51"/>
                </a:cubicBezTo>
                <a:cubicBezTo>
                  <a:pt x="134" y="50"/>
                  <a:pt x="133" y="48"/>
                  <a:pt x="132" y="47"/>
                </a:cubicBezTo>
                <a:lnTo>
                  <a:pt x="131" y="46"/>
                </a:lnTo>
                <a:lnTo>
                  <a:pt x="131" y="46"/>
                </a:lnTo>
                <a:cubicBezTo>
                  <a:pt x="130" y="44"/>
                  <a:pt x="127" y="43"/>
                  <a:pt x="125" y="43"/>
                </a:cubicBezTo>
                <a:cubicBezTo>
                  <a:pt x="123" y="43"/>
                  <a:pt x="121" y="45"/>
                  <a:pt x="120" y="47"/>
                </a:cubicBezTo>
                <a:cubicBezTo>
                  <a:pt x="120" y="47"/>
                  <a:pt x="117" y="55"/>
                  <a:pt x="113" y="64"/>
                </a:cubicBezTo>
                <a:cubicBezTo>
                  <a:pt x="110" y="74"/>
                  <a:pt x="106" y="86"/>
                  <a:pt x="105" y="96"/>
                </a:cubicBezTo>
                <a:cubicBezTo>
                  <a:pt x="105" y="101"/>
                  <a:pt x="104" y="105"/>
                  <a:pt x="104" y="108"/>
                </a:cubicBezTo>
                <a:cubicBezTo>
                  <a:pt x="104" y="115"/>
                  <a:pt x="105" y="119"/>
                  <a:pt x="105" y="135"/>
                </a:cubicBezTo>
                <a:cubicBezTo>
                  <a:pt x="105" y="142"/>
                  <a:pt x="105" y="146"/>
                  <a:pt x="107" y="150"/>
                </a:cubicBezTo>
                <a:cubicBezTo>
                  <a:pt x="108" y="153"/>
                  <a:pt x="110" y="155"/>
                  <a:pt x="112" y="157"/>
                </a:cubicBezTo>
                <a:cubicBezTo>
                  <a:pt x="115" y="159"/>
                  <a:pt x="118" y="160"/>
                  <a:pt x="120" y="161"/>
                </a:cubicBezTo>
                <a:cubicBezTo>
                  <a:pt x="122" y="162"/>
                  <a:pt x="123" y="163"/>
                  <a:pt x="126" y="165"/>
                </a:cubicBezTo>
                <a:cubicBezTo>
                  <a:pt x="136" y="178"/>
                  <a:pt x="144" y="190"/>
                  <a:pt x="159" y="208"/>
                </a:cubicBezTo>
                <a:cubicBezTo>
                  <a:pt x="166" y="218"/>
                  <a:pt x="171" y="222"/>
                  <a:pt x="174" y="226"/>
                </a:cubicBezTo>
                <a:cubicBezTo>
                  <a:pt x="177" y="229"/>
                  <a:pt x="178" y="231"/>
                  <a:pt x="181" y="236"/>
                </a:cubicBezTo>
                <a:cubicBezTo>
                  <a:pt x="183" y="239"/>
                  <a:pt x="184" y="244"/>
                  <a:pt x="184" y="249"/>
                </a:cubicBezTo>
                <a:cubicBezTo>
                  <a:pt x="185" y="254"/>
                  <a:pt x="184" y="259"/>
                  <a:pt x="185" y="264"/>
                </a:cubicBezTo>
                <a:cubicBezTo>
                  <a:pt x="186" y="270"/>
                  <a:pt x="188" y="274"/>
                  <a:pt x="191" y="279"/>
                </a:cubicBezTo>
                <a:cubicBezTo>
                  <a:pt x="193" y="283"/>
                  <a:pt x="197" y="289"/>
                  <a:pt x="201" y="300"/>
                </a:cubicBezTo>
                <a:cubicBezTo>
                  <a:pt x="211" y="323"/>
                  <a:pt x="220" y="329"/>
                  <a:pt x="221" y="330"/>
                </a:cubicBezTo>
                <a:lnTo>
                  <a:pt x="221" y="330"/>
                </a:lnTo>
                <a:lnTo>
                  <a:pt x="251" y="347"/>
                </a:lnTo>
                <a:lnTo>
                  <a:pt x="254" y="342"/>
                </a:lnTo>
                <a:lnTo>
                  <a:pt x="248" y="344"/>
                </a:lnTo>
                <a:lnTo>
                  <a:pt x="249" y="345"/>
                </a:lnTo>
                <a:cubicBezTo>
                  <a:pt x="250" y="348"/>
                  <a:pt x="256" y="364"/>
                  <a:pt x="257" y="380"/>
                </a:cubicBezTo>
                <a:cubicBezTo>
                  <a:pt x="258" y="399"/>
                  <a:pt x="259" y="413"/>
                  <a:pt x="259" y="413"/>
                </a:cubicBezTo>
                <a:lnTo>
                  <a:pt x="260" y="415"/>
                </a:lnTo>
                <a:cubicBezTo>
                  <a:pt x="260" y="415"/>
                  <a:pt x="261" y="419"/>
                  <a:pt x="263" y="423"/>
                </a:cubicBezTo>
                <a:cubicBezTo>
                  <a:pt x="264" y="428"/>
                  <a:pt x="266" y="434"/>
                  <a:pt x="267" y="438"/>
                </a:cubicBezTo>
                <a:cubicBezTo>
                  <a:pt x="270" y="445"/>
                  <a:pt x="272" y="455"/>
                  <a:pt x="272" y="455"/>
                </a:cubicBezTo>
                <a:lnTo>
                  <a:pt x="278" y="454"/>
                </a:lnTo>
                <a:lnTo>
                  <a:pt x="272" y="454"/>
                </a:lnTo>
                <a:lnTo>
                  <a:pt x="272" y="476"/>
                </a:lnTo>
                <a:cubicBezTo>
                  <a:pt x="272" y="480"/>
                  <a:pt x="273" y="483"/>
                  <a:pt x="274" y="485"/>
                </a:cubicBezTo>
                <a:cubicBezTo>
                  <a:pt x="277" y="489"/>
                  <a:pt x="280" y="491"/>
                  <a:pt x="283" y="492"/>
                </a:cubicBezTo>
                <a:cubicBezTo>
                  <a:pt x="286" y="493"/>
                  <a:pt x="288" y="493"/>
                  <a:pt x="288" y="493"/>
                </a:cubicBezTo>
                <a:lnTo>
                  <a:pt x="288" y="487"/>
                </a:lnTo>
                <a:lnTo>
                  <a:pt x="285" y="492"/>
                </a:lnTo>
                <a:cubicBezTo>
                  <a:pt x="285" y="492"/>
                  <a:pt x="294" y="498"/>
                  <a:pt x="303" y="506"/>
                </a:cubicBezTo>
                <a:cubicBezTo>
                  <a:pt x="308" y="509"/>
                  <a:pt x="312" y="513"/>
                  <a:pt x="316" y="516"/>
                </a:cubicBezTo>
                <a:cubicBezTo>
                  <a:pt x="318" y="517"/>
                  <a:pt x="320" y="518"/>
                  <a:pt x="321" y="519"/>
                </a:cubicBezTo>
                <a:lnTo>
                  <a:pt x="322" y="521"/>
                </a:lnTo>
                <a:lnTo>
                  <a:pt x="322" y="521"/>
                </a:lnTo>
                <a:lnTo>
                  <a:pt x="324" y="519"/>
                </a:lnTo>
                <a:lnTo>
                  <a:pt x="322" y="521"/>
                </a:lnTo>
                <a:lnTo>
                  <a:pt x="322" y="521"/>
                </a:lnTo>
                <a:lnTo>
                  <a:pt x="324" y="519"/>
                </a:lnTo>
                <a:lnTo>
                  <a:pt x="322" y="521"/>
                </a:lnTo>
                <a:cubicBezTo>
                  <a:pt x="322" y="521"/>
                  <a:pt x="324" y="523"/>
                  <a:pt x="326" y="526"/>
                </a:cubicBezTo>
                <a:cubicBezTo>
                  <a:pt x="332" y="535"/>
                  <a:pt x="342" y="550"/>
                  <a:pt x="342" y="550"/>
                </a:cubicBezTo>
                <a:lnTo>
                  <a:pt x="348" y="547"/>
                </a:lnTo>
                <a:lnTo>
                  <a:pt x="343" y="543"/>
                </a:lnTo>
                <a:cubicBezTo>
                  <a:pt x="343" y="543"/>
                  <a:pt x="342" y="544"/>
                  <a:pt x="340" y="546"/>
                </a:cubicBezTo>
                <a:cubicBezTo>
                  <a:pt x="338" y="548"/>
                  <a:pt x="334" y="552"/>
                  <a:pt x="330" y="556"/>
                </a:cubicBezTo>
                <a:cubicBezTo>
                  <a:pt x="326" y="560"/>
                  <a:pt x="321" y="563"/>
                  <a:pt x="319" y="565"/>
                </a:cubicBezTo>
                <a:lnTo>
                  <a:pt x="318" y="565"/>
                </a:lnTo>
                <a:lnTo>
                  <a:pt x="316" y="564"/>
                </a:lnTo>
                <a:cubicBezTo>
                  <a:pt x="315" y="563"/>
                  <a:pt x="312" y="560"/>
                  <a:pt x="310" y="557"/>
                </a:cubicBezTo>
                <a:cubicBezTo>
                  <a:pt x="308" y="554"/>
                  <a:pt x="306" y="550"/>
                  <a:pt x="303" y="547"/>
                </a:cubicBezTo>
                <a:cubicBezTo>
                  <a:pt x="302" y="546"/>
                  <a:pt x="298" y="542"/>
                  <a:pt x="293" y="536"/>
                </a:cubicBezTo>
                <a:cubicBezTo>
                  <a:pt x="286" y="528"/>
                  <a:pt x="275" y="517"/>
                  <a:pt x="265" y="506"/>
                </a:cubicBezTo>
                <a:cubicBezTo>
                  <a:pt x="254" y="495"/>
                  <a:pt x="243" y="485"/>
                  <a:pt x="233" y="479"/>
                </a:cubicBezTo>
                <a:cubicBezTo>
                  <a:pt x="223" y="473"/>
                  <a:pt x="218" y="470"/>
                  <a:pt x="217" y="467"/>
                </a:cubicBezTo>
                <a:cubicBezTo>
                  <a:pt x="216" y="466"/>
                  <a:pt x="215" y="464"/>
                  <a:pt x="215" y="462"/>
                </a:cubicBezTo>
                <a:cubicBezTo>
                  <a:pt x="215" y="460"/>
                  <a:pt x="214" y="457"/>
                  <a:pt x="214" y="453"/>
                </a:cubicBezTo>
                <a:cubicBezTo>
                  <a:pt x="214" y="450"/>
                  <a:pt x="215" y="446"/>
                  <a:pt x="215" y="442"/>
                </a:cubicBezTo>
                <a:cubicBezTo>
                  <a:pt x="214" y="432"/>
                  <a:pt x="216" y="428"/>
                  <a:pt x="217" y="426"/>
                </a:cubicBezTo>
                <a:lnTo>
                  <a:pt x="217" y="425"/>
                </a:lnTo>
                <a:lnTo>
                  <a:pt x="217" y="425"/>
                </a:lnTo>
                <a:lnTo>
                  <a:pt x="217" y="424"/>
                </a:lnTo>
                <a:lnTo>
                  <a:pt x="217" y="425"/>
                </a:lnTo>
                <a:lnTo>
                  <a:pt x="217" y="425"/>
                </a:lnTo>
                <a:lnTo>
                  <a:pt x="217" y="424"/>
                </a:lnTo>
                <a:lnTo>
                  <a:pt x="217" y="425"/>
                </a:lnTo>
                <a:lnTo>
                  <a:pt x="217" y="423"/>
                </a:lnTo>
                <a:lnTo>
                  <a:pt x="216" y="425"/>
                </a:lnTo>
                <a:lnTo>
                  <a:pt x="217" y="425"/>
                </a:lnTo>
                <a:lnTo>
                  <a:pt x="217" y="423"/>
                </a:lnTo>
                <a:lnTo>
                  <a:pt x="216" y="425"/>
                </a:lnTo>
                <a:cubicBezTo>
                  <a:pt x="218" y="426"/>
                  <a:pt x="220" y="426"/>
                  <a:pt x="222" y="425"/>
                </a:cubicBezTo>
                <a:cubicBezTo>
                  <a:pt x="224" y="423"/>
                  <a:pt x="225" y="421"/>
                  <a:pt x="225" y="419"/>
                </a:cubicBezTo>
                <a:cubicBezTo>
                  <a:pt x="225" y="419"/>
                  <a:pt x="224" y="400"/>
                  <a:pt x="222" y="389"/>
                </a:cubicBezTo>
                <a:cubicBezTo>
                  <a:pt x="221" y="375"/>
                  <a:pt x="211" y="368"/>
                  <a:pt x="207" y="364"/>
                </a:cubicBezTo>
                <a:cubicBezTo>
                  <a:pt x="204" y="362"/>
                  <a:pt x="200" y="359"/>
                  <a:pt x="195" y="356"/>
                </a:cubicBezTo>
                <a:cubicBezTo>
                  <a:pt x="190" y="354"/>
                  <a:pt x="185" y="351"/>
                  <a:pt x="181" y="348"/>
                </a:cubicBezTo>
                <a:cubicBezTo>
                  <a:pt x="177" y="345"/>
                  <a:pt x="175" y="344"/>
                  <a:pt x="173" y="342"/>
                </a:cubicBezTo>
                <a:cubicBezTo>
                  <a:pt x="171" y="340"/>
                  <a:pt x="167" y="338"/>
                  <a:pt x="161" y="334"/>
                </a:cubicBezTo>
                <a:cubicBezTo>
                  <a:pt x="157" y="332"/>
                  <a:pt x="154" y="331"/>
                  <a:pt x="150" y="331"/>
                </a:cubicBezTo>
                <a:cubicBezTo>
                  <a:pt x="145" y="331"/>
                  <a:pt x="141" y="334"/>
                  <a:pt x="140" y="337"/>
                </a:cubicBezTo>
                <a:cubicBezTo>
                  <a:pt x="138" y="339"/>
                  <a:pt x="138" y="341"/>
                  <a:pt x="138" y="342"/>
                </a:cubicBezTo>
                <a:lnTo>
                  <a:pt x="144" y="343"/>
                </a:lnTo>
                <a:lnTo>
                  <a:pt x="144" y="336"/>
                </a:lnTo>
                <a:cubicBezTo>
                  <a:pt x="144" y="336"/>
                  <a:pt x="140" y="337"/>
                  <a:pt x="136" y="337"/>
                </a:cubicBezTo>
                <a:cubicBezTo>
                  <a:pt x="132" y="337"/>
                  <a:pt x="127" y="337"/>
                  <a:pt x="124" y="337"/>
                </a:cubicBezTo>
                <a:lnTo>
                  <a:pt x="124" y="338"/>
                </a:lnTo>
                <a:lnTo>
                  <a:pt x="124" y="337"/>
                </a:lnTo>
                <a:lnTo>
                  <a:pt x="124" y="337"/>
                </a:lnTo>
                <a:lnTo>
                  <a:pt x="124" y="338"/>
                </a:lnTo>
                <a:lnTo>
                  <a:pt x="124" y="337"/>
                </a:lnTo>
                <a:cubicBezTo>
                  <a:pt x="124" y="337"/>
                  <a:pt x="121" y="337"/>
                  <a:pt x="119" y="335"/>
                </a:cubicBezTo>
                <a:cubicBezTo>
                  <a:pt x="116" y="333"/>
                  <a:pt x="111" y="330"/>
                  <a:pt x="108" y="328"/>
                </a:cubicBezTo>
                <a:cubicBezTo>
                  <a:pt x="107" y="326"/>
                  <a:pt x="105" y="325"/>
                  <a:pt x="104" y="324"/>
                </a:cubicBezTo>
                <a:lnTo>
                  <a:pt x="103" y="323"/>
                </a:lnTo>
                <a:lnTo>
                  <a:pt x="102" y="323"/>
                </a:lnTo>
                <a:cubicBezTo>
                  <a:pt x="102" y="323"/>
                  <a:pt x="98" y="319"/>
                  <a:pt x="92" y="315"/>
                </a:cubicBezTo>
                <a:cubicBezTo>
                  <a:pt x="89" y="313"/>
                  <a:pt x="86" y="310"/>
                  <a:pt x="83" y="308"/>
                </a:cubicBezTo>
                <a:cubicBezTo>
                  <a:pt x="81" y="306"/>
                  <a:pt x="78" y="305"/>
                  <a:pt x="76" y="304"/>
                </a:cubicBezTo>
                <a:cubicBezTo>
                  <a:pt x="75" y="303"/>
                  <a:pt x="72" y="301"/>
                  <a:pt x="69" y="297"/>
                </a:cubicBezTo>
                <a:cubicBezTo>
                  <a:pt x="66" y="294"/>
                  <a:pt x="63" y="290"/>
                  <a:pt x="60" y="286"/>
                </a:cubicBezTo>
                <a:lnTo>
                  <a:pt x="60" y="285"/>
                </a:lnTo>
                <a:lnTo>
                  <a:pt x="60" y="285"/>
                </a:lnTo>
                <a:lnTo>
                  <a:pt x="59" y="285"/>
                </a:lnTo>
                <a:lnTo>
                  <a:pt x="60" y="285"/>
                </a:lnTo>
                <a:lnTo>
                  <a:pt x="60" y="285"/>
                </a:lnTo>
                <a:lnTo>
                  <a:pt x="59" y="285"/>
                </a:lnTo>
                <a:lnTo>
                  <a:pt x="60" y="285"/>
                </a:lnTo>
                <a:lnTo>
                  <a:pt x="58" y="285"/>
                </a:lnTo>
                <a:lnTo>
                  <a:pt x="59" y="286"/>
                </a:lnTo>
                <a:lnTo>
                  <a:pt x="60" y="285"/>
                </a:lnTo>
                <a:lnTo>
                  <a:pt x="58" y="285"/>
                </a:lnTo>
                <a:lnTo>
                  <a:pt x="59" y="286"/>
                </a:lnTo>
                <a:lnTo>
                  <a:pt x="59" y="286"/>
                </a:lnTo>
                <a:lnTo>
                  <a:pt x="61" y="286"/>
                </a:lnTo>
                <a:lnTo>
                  <a:pt x="62" y="285"/>
                </a:lnTo>
                <a:lnTo>
                  <a:pt x="63" y="285"/>
                </a:lnTo>
                <a:lnTo>
                  <a:pt x="62" y="285"/>
                </a:lnTo>
                <a:lnTo>
                  <a:pt x="62" y="285"/>
                </a:lnTo>
                <a:lnTo>
                  <a:pt x="63" y="285"/>
                </a:lnTo>
                <a:lnTo>
                  <a:pt x="62" y="285"/>
                </a:lnTo>
                <a:lnTo>
                  <a:pt x="62" y="285"/>
                </a:lnTo>
                <a:lnTo>
                  <a:pt x="62" y="279"/>
                </a:lnTo>
                <a:lnTo>
                  <a:pt x="62" y="285"/>
                </a:lnTo>
                <a:lnTo>
                  <a:pt x="90" y="285"/>
                </a:lnTo>
                <a:lnTo>
                  <a:pt x="89" y="278"/>
                </a:lnTo>
                <a:lnTo>
                  <a:pt x="88" y="284"/>
                </a:lnTo>
                <a:cubicBezTo>
                  <a:pt x="89" y="284"/>
                  <a:pt x="101" y="286"/>
                  <a:pt x="113" y="287"/>
                </a:cubicBezTo>
                <a:cubicBezTo>
                  <a:pt x="117" y="288"/>
                  <a:pt x="119" y="288"/>
                  <a:pt x="120" y="288"/>
                </a:cubicBezTo>
                <a:lnTo>
                  <a:pt x="121" y="288"/>
                </a:lnTo>
                <a:lnTo>
                  <a:pt x="123" y="287"/>
                </a:lnTo>
                <a:lnTo>
                  <a:pt x="125" y="286"/>
                </a:lnTo>
                <a:cubicBezTo>
                  <a:pt x="126" y="286"/>
                  <a:pt x="127" y="284"/>
                  <a:pt x="127" y="282"/>
                </a:cubicBezTo>
                <a:cubicBezTo>
                  <a:pt x="127" y="280"/>
                  <a:pt x="126" y="279"/>
                  <a:pt x="126" y="278"/>
                </a:cubicBezTo>
                <a:lnTo>
                  <a:pt x="124" y="276"/>
                </a:lnTo>
                <a:lnTo>
                  <a:pt x="122" y="275"/>
                </a:lnTo>
                <a:lnTo>
                  <a:pt x="120" y="275"/>
                </a:lnTo>
                <a:lnTo>
                  <a:pt x="119" y="281"/>
                </a:lnTo>
                <a:lnTo>
                  <a:pt x="125" y="282"/>
                </a:lnTo>
                <a:cubicBezTo>
                  <a:pt x="125" y="282"/>
                  <a:pt x="127" y="264"/>
                  <a:pt x="127" y="254"/>
                </a:cubicBezTo>
                <a:cubicBezTo>
                  <a:pt x="127" y="252"/>
                  <a:pt x="127" y="250"/>
                  <a:pt x="126" y="248"/>
                </a:cubicBezTo>
                <a:lnTo>
                  <a:pt x="126" y="248"/>
                </a:lnTo>
                <a:cubicBezTo>
                  <a:pt x="125" y="244"/>
                  <a:pt x="123" y="240"/>
                  <a:pt x="121" y="235"/>
                </a:cubicBezTo>
                <a:cubicBezTo>
                  <a:pt x="118" y="230"/>
                  <a:pt x="115" y="225"/>
                  <a:pt x="112" y="219"/>
                </a:cubicBezTo>
                <a:cubicBezTo>
                  <a:pt x="110" y="215"/>
                  <a:pt x="106" y="211"/>
                  <a:pt x="102" y="207"/>
                </a:cubicBezTo>
                <a:cubicBezTo>
                  <a:pt x="96" y="201"/>
                  <a:pt x="88" y="196"/>
                  <a:pt x="82" y="191"/>
                </a:cubicBezTo>
                <a:cubicBezTo>
                  <a:pt x="78" y="189"/>
                  <a:pt x="75" y="187"/>
                  <a:pt x="73" y="185"/>
                </a:cubicBezTo>
                <a:lnTo>
                  <a:pt x="71" y="183"/>
                </a:lnTo>
                <a:lnTo>
                  <a:pt x="70" y="183"/>
                </a:lnTo>
                <a:lnTo>
                  <a:pt x="70" y="183"/>
                </a:lnTo>
                <a:lnTo>
                  <a:pt x="68" y="185"/>
                </a:lnTo>
                <a:lnTo>
                  <a:pt x="70" y="183"/>
                </a:lnTo>
                <a:lnTo>
                  <a:pt x="70" y="183"/>
                </a:lnTo>
                <a:lnTo>
                  <a:pt x="68" y="185"/>
                </a:lnTo>
                <a:lnTo>
                  <a:pt x="70" y="183"/>
                </a:lnTo>
                <a:lnTo>
                  <a:pt x="67" y="180"/>
                </a:lnTo>
                <a:cubicBezTo>
                  <a:pt x="64" y="178"/>
                  <a:pt x="58" y="175"/>
                  <a:pt x="52" y="171"/>
                </a:cubicBezTo>
                <a:cubicBezTo>
                  <a:pt x="45" y="167"/>
                  <a:pt x="38" y="163"/>
                  <a:pt x="34" y="159"/>
                </a:cubicBezTo>
                <a:cubicBezTo>
                  <a:pt x="34" y="159"/>
                  <a:pt x="33" y="158"/>
                  <a:pt x="32" y="156"/>
                </a:cubicBezTo>
                <a:cubicBezTo>
                  <a:pt x="28" y="149"/>
                  <a:pt x="24" y="132"/>
                  <a:pt x="22" y="118"/>
                </a:cubicBezTo>
                <a:cubicBezTo>
                  <a:pt x="21" y="111"/>
                  <a:pt x="20" y="105"/>
                  <a:pt x="20" y="100"/>
                </a:cubicBezTo>
                <a:cubicBezTo>
                  <a:pt x="19" y="96"/>
                  <a:pt x="19" y="93"/>
                  <a:pt x="19" y="93"/>
                </a:cubicBezTo>
                <a:lnTo>
                  <a:pt x="19" y="92"/>
                </a:lnTo>
                <a:lnTo>
                  <a:pt x="12" y="49"/>
                </a:lnTo>
                <a:lnTo>
                  <a:pt x="6" y="50"/>
                </a:lnTo>
                <a:lnTo>
                  <a:pt x="12" y="50"/>
                </a:lnTo>
                <a:lnTo>
                  <a:pt x="12" y="15"/>
                </a:lnTo>
                <a:cubicBezTo>
                  <a:pt x="12" y="12"/>
                  <a:pt x="12" y="9"/>
                  <a:pt x="12" y="6"/>
                </a:cubicBezTo>
                <a:lnTo>
                  <a:pt x="6" y="7"/>
                </a:lnTo>
                <a:lnTo>
                  <a:pt x="6" y="13"/>
                </a:lnTo>
                <a:lnTo>
                  <a:pt x="116" y="13"/>
                </a:lnTo>
                <a:lnTo>
                  <a:pt x="119" y="21"/>
                </a:lnTo>
                <a:cubicBezTo>
                  <a:pt x="120" y="22"/>
                  <a:pt x="122" y="24"/>
                  <a:pt x="123" y="24"/>
                </a:cubicBezTo>
                <a:lnTo>
                  <a:pt x="312" y="85"/>
                </a:lnTo>
                <a:lnTo>
                  <a:pt x="314" y="86"/>
                </a:lnTo>
                <a:lnTo>
                  <a:pt x="454" y="92"/>
                </a:lnTo>
                <a:cubicBezTo>
                  <a:pt x="456" y="92"/>
                  <a:pt x="457" y="92"/>
                  <a:pt x="458" y="91"/>
                </a:cubicBezTo>
                <a:lnTo>
                  <a:pt x="478" y="74"/>
                </a:lnTo>
                <a:lnTo>
                  <a:pt x="548" y="73"/>
                </a:lnTo>
                <a:lnTo>
                  <a:pt x="615" y="138"/>
                </a:lnTo>
                <a:lnTo>
                  <a:pt x="641" y="181"/>
                </a:lnTo>
                <a:lnTo>
                  <a:pt x="641" y="181"/>
                </a:lnTo>
                <a:lnTo>
                  <a:pt x="659" y="211"/>
                </a:lnTo>
                <a:lnTo>
                  <a:pt x="663" y="214"/>
                </a:lnTo>
                <a:lnTo>
                  <a:pt x="692" y="223"/>
                </a:lnTo>
                <a:lnTo>
                  <a:pt x="694" y="223"/>
                </a:lnTo>
                <a:lnTo>
                  <a:pt x="714" y="221"/>
                </a:lnTo>
                <a:lnTo>
                  <a:pt x="717" y="220"/>
                </a:lnTo>
                <a:lnTo>
                  <a:pt x="738" y="205"/>
                </a:lnTo>
                <a:lnTo>
                  <a:pt x="739" y="204"/>
                </a:lnTo>
                <a:lnTo>
                  <a:pt x="758" y="183"/>
                </a:lnTo>
                <a:lnTo>
                  <a:pt x="781" y="177"/>
                </a:lnTo>
                <a:lnTo>
                  <a:pt x="829" y="183"/>
                </a:lnTo>
                <a:lnTo>
                  <a:pt x="848" y="208"/>
                </a:lnTo>
                <a:lnTo>
                  <a:pt x="926" y="332"/>
                </a:lnTo>
                <a:lnTo>
                  <a:pt x="948" y="382"/>
                </a:lnTo>
                <a:cubicBezTo>
                  <a:pt x="949" y="383"/>
                  <a:pt x="950" y="384"/>
                  <a:pt x="952" y="385"/>
                </a:cubicBezTo>
                <a:lnTo>
                  <a:pt x="995" y="402"/>
                </a:lnTo>
                <a:lnTo>
                  <a:pt x="1023" y="424"/>
                </a:lnTo>
                <a:lnTo>
                  <a:pt x="1025" y="425"/>
                </a:lnTo>
                <a:lnTo>
                  <a:pt x="1027" y="426"/>
                </a:lnTo>
                <a:lnTo>
                  <a:pt x="1029" y="420"/>
                </a:lnTo>
                <a:lnTo>
                  <a:pt x="1023" y="422"/>
                </a:lnTo>
                <a:cubicBezTo>
                  <a:pt x="1024" y="426"/>
                  <a:pt x="1025" y="429"/>
                  <a:pt x="1025" y="430"/>
                </a:cubicBezTo>
                <a:lnTo>
                  <a:pt x="1025" y="430"/>
                </a:lnTo>
                <a:cubicBezTo>
                  <a:pt x="1025" y="431"/>
                  <a:pt x="1022" y="435"/>
                  <a:pt x="1020" y="438"/>
                </a:cubicBezTo>
                <a:cubicBezTo>
                  <a:pt x="1019" y="440"/>
                  <a:pt x="1018" y="441"/>
                  <a:pt x="1017" y="442"/>
                </a:cubicBezTo>
                <a:lnTo>
                  <a:pt x="1016" y="444"/>
                </a:lnTo>
                <a:lnTo>
                  <a:pt x="1015" y="445"/>
                </a:lnTo>
                <a:lnTo>
                  <a:pt x="1015" y="446"/>
                </a:lnTo>
                <a:cubicBezTo>
                  <a:pt x="1014" y="447"/>
                  <a:pt x="1013" y="448"/>
                  <a:pt x="1012" y="450"/>
                </a:cubicBezTo>
                <a:cubicBezTo>
                  <a:pt x="1010" y="452"/>
                  <a:pt x="1009" y="453"/>
                  <a:pt x="1009" y="454"/>
                </a:cubicBezTo>
                <a:lnTo>
                  <a:pt x="1011" y="456"/>
                </a:lnTo>
                <a:lnTo>
                  <a:pt x="1010" y="453"/>
                </a:lnTo>
                <a:lnTo>
                  <a:pt x="1009" y="454"/>
                </a:lnTo>
                <a:lnTo>
                  <a:pt x="1011" y="456"/>
                </a:lnTo>
                <a:lnTo>
                  <a:pt x="1010" y="453"/>
                </a:lnTo>
                <a:lnTo>
                  <a:pt x="1010" y="454"/>
                </a:lnTo>
                <a:lnTo>
                  <a:pt x="1010" y="453"/>
                </a:lnTo>
                <a:lnTo>
                  <a:pt x="1010" y="453"/>
                </a:lnTo>
                <a:lnTo>
                  <a:pt x="1010" y="454"/>
                </a:lnTo>
                <a:lnTo>
                  <a:pt x="1010" y="453"/>
                </a:lnTo>
                <a:lnTo>
                  <a:pt x="1010" y="453"/>
                </a:lnTo>
                <a:cubicBezTo>
                  <a:pt x="1009" y="453"/>
                  <a:pt x="1005" y="452"/>
                  <a:pt x="1002" y="451"/>
                </a:cubicBezTo>
                <a:lnTo>
                  <a:pt x="998" y="449"/>
                </a:lnTo>
                <a:lnTo>
                  <a:pt x="997" y="449"/>
                </a:lnTo>
                <a:lnTo>
                  <a:pt x="982" y="442"/>
                </a:lnTo>
                <a:cubicBezTo>
                  <a:pt x="980" y="441"/>
                  <a:pt x="978" y="441"/>
                  <a:pt x="977" y="442"/>
                </a:cubicBezTo>
                <a:cubicBezTo>
                  <a:pt x="975" y="443"/>
                  <a:pt x="974" y="445"/>
                  <a:pt x="973" y="447"/>
                </a:cubicBezTo>
                <a:lnTo>
                  <a:pt x="969" y="471"/>
                </a:lnTo>
                <a:lnTo>
                  <a:pt x="969" y="473"/>
                </a:lnTo>
                <a:lnTo>
                  <a:pt x="973" y="500"/>
                </a:lnTo>
                <a:lnTo>
                  <a:pt x="974" y="502"/>
                </a:lnTo>
                <a:cubicBezTo>
                  <a:pt x="974" y="502"/>
                  <a:pt x="977" y="509"/>
                  <a:pt x="981" y="515"/>
                </a:cubicBezTo>
                <a:cubicBezTo>
                  <a:pt x="982" y="518"/>
                  <a:pt x="984" y="522"/>
                  <a:pt x="985" y="524"/>
                </a:cubicBezTo>
                <a:lnTo>
                  <a:pt x="987" y="528"/>
                </a:lnTo>
                <a:lnTo>
                  <a:pt x="987" y="528"/>
                </a:lnTo>
                <a:lnTo>
                  <a:pt x="990" y="528"/>
                </a:lnTo>
                <a:lnTo>
                  <a:pt x="987" y="528"/>
                </a:lnTo>
                <a:lnTo>
                  <a:pt x="987" y="528"/>
                </a:lnTo>
                <a:lnTo>
                  <a:pt x="990" y="528"/>
                </a:lnTo>
                <a:lnTo>
                  <a:pt x="987" y="528"/>
                </a:lnTo>
                <a:lnTo>
                  <a:pt x="990" y="528"/>
                </a:lnTo>
                <a:lnTo>
                  <a:pt x="987" y="527"/>
                </a:lnTo>
                <a:lnTo>
                  <a:pt x="987" y="528"/>
                </a:lnTo>
                <a:lnTo>
                  <a:pt x="990" y="528"/>
                </a:lnTo>
                <a:lnTo>
                  <a:pt x="987" y="527"/>
                </a:lnTo>
                <a:cubicBezTo>
                  <a:pt x="987" y="527"/>
                  <a:pt x="986" y="529"/>
                  <a:pt x="986" y="531"/>
                </a:cubicBezTo>
                <a:cubicBezTo>
                  <a:pt x="983" y="537"/>
                  <a:pt x="978" y="546"/>
                  <a:pt x="976" y="552"/>
                </a:cubicBezTo>
                <a:lnTo>
                  <a:pt x="976" y="552"/>
                </a:lnTo>
                <a:cubicBezTo>
                  <a:pt x="975" y="553"/>
                  <a:pt x="975" y="555"/>
                  <a:pt x="975" y="556"/>
                </a:cubicBezTo>
                <a:cubicBezTo>
                  <a:pt x="975" y="559"/>
                  <a:pt x="976" y="564"/>
                  <a:pt x="977" y="568"/>
                </a:cubicBezTo>
                <a:cubicBezTo>
                  <a:pt x="981" y="583"/>
                  <a:pt x="988" y="602"/>
                  <a:pt x="989" y="602"/>
                </a:cubicBezTo>
                <a:lnTo>
                  <a:pt x="989" y="602"/>
                </a:lnTo>
                <a:lnTo>
                  <a:pt x="1001" y="629"/>
                </a:lnTo>
                <a:lnTo>
                  <a:pt x="1009" y="652"/>
                </a:lnTo>
                <a:lnTo>
                  <a:pt x="1011" y="669"/>
                </a:lnTo>
                <a:lnTo>
                  <a:pt x="1017" y="668"/>
                </a:lnTo>
                <a:lnTo>
                  <a:pt x="1011" y="666"/>
                </a:lnTo>
                <a:lnTo>
                  <a:pt x="1013" y="666"/>
                </a:lnTo>
                <a:lnTo>
                  <a:pt x="1011" y="666"/>
                </a:lnTo>
                <a:lnTo>
                  <a:pt x="1011" y="666"/>
                </a:lnTo>
                <a:lnTo>
                  <a:pt x="1013" y="666"/>
                </a:lnTo>
                <a:lnTo>
                  <a:pt x="1011" y="666"/>
                </a:lnTo>
                <a:cubicBezTo>
                  <a:pt x="1011" y="666"/>
                  <a:pt x="1009" y="671"/>
                  <a:pt x="1004" y="677"/>
                </a:cubicBezTo>
                <a:cubicBezTo>
                  <a:pt x="999" y="681"/>
                  <a:pt x="996" y="687"/>
                  <a:pt x="993" y="693"/>
                </a:cubicBezTo>
                <a:cubicBezTo>
                  <a:pt x="990" y="698"/>
                  <a:pt x="989" y="702"/>
                  <a:pt x="989" y="702"/>
                </a:cubicBezTo>
                <a:cubicBezTo>
                  <a:pt x="987" y="705"/>
                  <a:pt x="989" y="709"/>
                  <a:pt x="991" y="710"/>
                </a:cubicBezTo>
                <a:cubicBezTo>
                  <a:pt x="991" y="710"/>
                  <a:pt x="1002" y="716"/>
                  <a:pt x="1005" y="718"/>
                </a:cubicBezTo>
                <a:cubicBezTo>
                  <a:pt x="1007" y="719"/>
                  <a:pt x="1011" y="721"/>
                  <a:pt x="1016" y="725"/>
                </a:cubicBezTo>
                <a:cubicBezTo>
                  <a:pt x="1021" y="728"/>
                  <a:pt x="1027" y="733"/>
                  <a:pt x="1032" y="739"/>
                </a:cubicBezTo>
                <a:cubicBezTo>
                  <a:pt x="1033" y="741"/>
                  <a:pt x="1034" y="742"/>
                  <a:pt x="1035" y="743"/>
                </a:cubicBezTo>
                <a:lnTo>
                  <a:pt x="1035" y="744"/>
                </a:lnTo>
                <a:lnTo>
                  <a:pt x="1035" y="744"/>
                </a:lnTo>
                <a:lnTo>
                  <a:pt x="1036" y="744"/>
                </a:lnTo>
                <a:lnTo>
                  <a:pt x="1035" y="744"/>
                </a:lnTo>
                <a:lnTo>
                  <a:pt x="1035" y="744"/>
                </a:lnTo>
                <a:lnTo>
                  <a:pt x="1036" y="744"/>
                </a:lnTo>
                <a:lnTo>
                  <a:pt x="1035" y="744"/>
                </a:lnTo>
                <a:lnTo>
                  <a:pt x="1036" y="744"/>
                </a:lnTo>
                <a:lnTo>
                  <a:pt x="1035" y="743"/>
                </a:lnTo>
                <a:lnTo>
                  <a:pt x="1035" y="744"/>
                </a:lnTo>
                <a:lnTo>
                  <a:pt x="1036" y="744"/>
                </a:lnTo>
                <a:lnTo>
                  <a:pt x="1035" y="743"/>
                </a:lnTo>
                <a:lnTo>
                  <a:pt x="1035" y="743"/>
                </a:lnTo>
                <a:cubicBezTo>
                  <a:pt x="1035" y="744"/>
                  <a:pt x="1030" y="750"/>
                  <a:pt x="1030" y="758"/>
                </a:cubicBezTo>
                <a:cubicBezTo>
                  <a:pt x="1030" y="767"/>
                  <a:pt x="1035" y="775"/>
                  <a:pt x="1039" y="781"/>
                </a:cubicBezTo>
                <a:cubicBezTo>
                  <a:pt x="1044" y="788"/>
                  <a:pt x="1049" y="794"/>
                  <a:pt x="1053" y="800"/>
                </a:cubicBezTo>
                <a:cubicBezTo>
                  <a:pt x="1062" y="813"/>
                  <a:pt x="1069" y="818"/>
                  <a:pt x="1070" y="818"/>
                </a:cubicBezTo>
                <a:lnTo>
                  <a:pt x="1073" y="813"/>
                </a:lnTo>
                <a:lnTo>
                  <a:pt x="1070" y="818"/>
                </a:lnTo>
                <a:lnTo>
                  <a:pt x="1107" y="840"/>
                </a:lnTo>
                <a:lnTo>
                  <a:pt x="1108" y="840"/>
                </a:lnTo>
                <a:lnTo>
                  <a:pt x="1144" y="851"/>
                </a:lnTo>
                <a:lnTo>
                  <a:pt x="1154" y="854"/>
                </a:lnTo>
                <a:lnTo>
                  <a:pt x="1155" y="848"/>
                </a:lnTo>
                <a:lnTo>
                  <a:pt x="1153" y="854"/>
                </a:lnTo>
                <a:cubicBezTo>
                  <a:pt x="1153" y="854"/>
                  <a:pt x="1160" y="857"/>
                  <a:pt x="1171" y="860"/>
                </a:cubicBezTo>
                <a:cubicBezTo>
                  <a:pt x="1174" y="861"/>
                  <a:pt x="1177" y="861"/>
                  <a:pt x="1179" y="861"/>
                </a:cubicBezTo>
                <a:cubicBezTo>
                  <a:pt x="1188" y="861"/>
                  <a:pt x="1194" y="858"/>
                  <a:pt x="1195" y="857"/>
                </a:cubicBezTo>
                <a:lnTo>
                  <a:pt x="1192" y="852"/>
                </a:lnTo>
                <a:lnTo>
                  <a:pt x="1193" y="858"/>
                </a:lnTo>
                <a:lnTo>
                  <a:pt x="1253" y="846"/>
                </a:lnTo>
                <a:lnTo>
                  <a:pt x="1253" y="846"/>
                </a:lnTo>
                <a:lnTo>
                  <a:pt x="1268" y="841"/>
                </a:lnTo>
                <a:lnTo>
                  <a:pt x="1288" y="842"/>
                </a:lnTo>
                <a:lnTo>
                  <a:pt x="1294" y="850"/>
                </a:lnTo>
                <a:lnTo>
                  <a:pt x="1296" y="858"/>
                </a:lnTo>
                <a:cubicBezTo>
                  <a:pt x="1296" y="861"/>
                  <a:pt x="1300" y="863"/>
                  <a:pt x="1303" y="863"/>
                </a:cubicBezTo>
                <a:cubicBezTo>
                  <a:pt x="1303" y="863"/>
                  <a:pt x="1320" y="860"/>
                  <a:pt x="1338" y="855"/>
                </a:cubicBezTo>
                <a:cubicBezTo>
                  <a:pt x="1355" y="850"/>
                  <a:pt x="1362" y="846"/>
                  <a:pt x="1362" y="845"/>
                </a:cubicBezTo>
                <a:cubicBezTo>
                  <a:pt x="1364" y="844"/>
                  <a:pt x="1365" y="843"/>
                  <a:pt x="1365" y="841"/>
                </a:cubicBezTo>
                <a:lnTo>
                  <a:pt x="1366" y="829"/>
                </a:lnTo>
                <a:lnTo>
                  <a:pt x="1366" y="827"/>
                </a:lnTo>
                <a:lnTo>
                  <a:pt x="1364" y="811"/>
                </a:lnTo>
                <a:lnTo>
                  <a:pt x="1370" y="809"/>
                </a:lnTo>
                <a:lnTo>
                  <a:pt x="1370" y="809"/>
                </a:lnTo>
                <a:lnTo>
                  <a:pt x="1386" y="802"/>
                </a:lnTo>
                <a:lnTo>
                  <a:pt x="1390" y="799"/>
                </a:lnTo>
                <a:lnTo>
                  <a:pt x="1398" y="782"/>
                </a:lnTo>
                <a:lnTo>
                  <a:pt x="1398" y="780"/>
                </a:lnTo>
                <a:lnTo>
                  <a:pt x="1398" y="759"/>
                </a:lnTo>
                <a:lnTo>
                  <a:pt x="1414" y="716"/>
                </a:lnTo>
                <a:lnTo>
                  <a:pt x="1414" y="713"/>
                </a:lnTo>
                <a:cubicBezTo>
                  <a:pt x="1414" y="713"/>
                  <a:pt x="1414" y="710"/>
                  <a:pt x="1413" y="707"/>
                </a:cubicBezTo>
                <a:cubicBezTo>
                  <a:pt x="1413" y="705"/>
                  <a:pt x="1413" y="704"/>
                  <a:pt x="1413" y="702"/>
                </a:cubicBezTo>
                <a:cubicBezTo>
                  <a:pt x="1412" y="700"/>
                  <a:pt x="1412" y="699"/>
                  <a:pt x="1411" y="698"/>
                </a:cubicBezTo>
                <a:lnTo>
                  <a:pt x="1411" y="698"/>
                </a:lnTo>
                <a:lnTo>
                  <a:pt x="1412" y="698"/>
                </a:lnTo>
                <a:lnTo>
                  <a:pt x="1411" y="698"/>
                </a:lnTo>
                <a:lnTo>
                  <a:pt x="1411" y="698"/>
                </a:lnTo>
                <a:lnTo>
                  <a:pt x="1412" y="698"/>
                </a:lnTo>
                <a:lnTo>
                  <a:pt x="1411" y="696"/>
                </a:lnTo>
                <a:cubicBezTo>
                  <a:pt x="1411" y="694"/>
                  <a:pt x="1412" y="690"/>
                  <a:pt x="1412" y="686"/>
                </a:cubicBezTo>
                <a:lnTo>
                  <a:pt x="1409" y="686"/>
                </a:lnTo>
                <a:lnTo>
                  <a:pt x="1412" y="688"/>
                </a:lnTo>
                <a:lnTo>
                  <a:pt x="1412" y="686"/>
                </a:lnTo>
                <a:lnTo>
                  <a:pt x="1409" y="686"/>
                </a:lnTo>
                <a:lnTo>
                  <a:pt x="1412" y="688"/>
                </a:lnTo>
                <a:lnTo>
                  <a:pt x="1411" y="687"/>
                </a:lnTo>
                <a:lnTo>
                  <a:pt x="1411" y="688"/>
                </a:lnTo>
                <a:lnTo>
                  <a:pt x="1412" y="688"/>
                </a:lnTo>
                <a:lnTo>
                  <a:pt x="1411" y="687"/>
                </a:lnTo>
                <a:lnTo>
                  <a:pt x="1411" y="688"/>
                </a:lnTo>
                <a:cubicBezTo>
                  <a:pt x="1411" y="688"/>
                  <a:pt x="1413" y="686"/>
                  <a:pt x="1415" y="686"/>
                </a:cubicBezTo>
                <a:lnTo>
                  <a:pt x="1418" y="685"/>
                </a:lnTo>
                <a:lnTo>
                  <a:pt x="1418" y="685"/>
                </a:lnTo>
                <a:lnTo>
                  <a:pt x="1419" y="684"/>
                </a:lnTo>
                <a:lnTo>
                  <a:pt x="1417" y="678"/>
                </a:lnTo>
                <a:lnTo>
                  <a:pt x="1418" y="685"/>
                </a:lnTo>
                <a:lnTo>
                  <a:pt x="1467" y="677"/>
                </a:lnTo>
                <a:lnTo>
                  <a:pt x="1469" y="676"/>
                </a:lnTo>
                <a:lnTo>
                  <a:pt x="1499" y="659"/>
                </a:lnTo>
                <a:lnTo>
                  <a:pt x="1496" y="653"/>
                </a:lnTo>
                <a:lnTo>
                  <a:pt x="1497" y="659"/>
                </a:lnTo>
                <a:cubicBezTo>
                  <a:pt x="1497" y="659"/>
                  <a:pt x="1507" y="658"/>
                  <a:pt x="1520" y="657"/>
                </a:cubicBezTo>
                <a:cubicBezTo>
                  <a:pt x="1533" y="656"/>
                  <a:pt x="1548" y="654"/>
                  <a:pt x="1555" y="655"/>
                </a:cubicBezTo>
                <a:cubicBezTo>
                  <a:pt x="1562" y="654"/>
                  <a:pt x="1567" y="657"/>
                  <a:pt x="1571" y="659"/>
                </a:cubicBezTo>
                <a:cubicBezTo>
                  <a:pt x="1573" y="660"/>
                  <a:pt x="1575" y="661"/>
                  <a:pt x="1576" y="662"/>
                </a:cubicBezTo>
                <a:lnTo>
                  <a:pt x="1577" y="663"/>
                </a:lnTo>
                <a:lnTo>
                  <a:pt x="1577" y="663"/>
                </a:lnTo>
                <a:lnTo>
                  <a:pt x="1577" y="663"/>
                </a:lnTo>
                <a:lnTo>
                  <a:pt x="1582" y="659"/>
                </a:lnTo>
                <a:lnTo>
                  <a:pt x="1575" y="659"/>
                </a:lnTo>
                <a:lnTo>
                  <a:pt x="1578" y="694"/>
                </a:lnTo>
                <a:lnTo>
                  <a:pt x="1584" y="694"/>
                </a:lnTo>
                <a:lnTo>
                  <a:pt x="1579" y="690"/>
                </a:lnTo>
                <a:lnTo>
                  <a:pt x="1579" y="690"/>
                </a:lnTo>
                <a:lnTo>
                  <a:pt x="1579" y="690"/>
                </a:lnTo>
                <a:lnTo>
                  <a:pt x="1579" y="690"/>
                </a:lnTo>
                <a:lnTo>
                  <a:pt x="1579" y="690"/>
                </a:lnTo>
                <a:lnTo>
                  <a:pt x="1579" y="690"/>
                </a:lnTo>
                <a:cubicBezTo>
                  <a:pt x="1578" y="691"/>
                  <a:pt x="1574" y="696"/>
                  <a:pt x="1562" y="702"/>
                </a:cubicBezTo>
                <a:lnTo>
                  <a:pt x="1564" y="708"/>
                </a:lnTo>
              </a:path>
            </a:pathLst>
          </a:custGeom>
          <a:solidFill>
            <a:srgbClr val="F9A51A"/>
          </a:solidFill>
          <a:ln w="9525">
            <a:solidFill>
              <a:srgbClr val="F9A51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6" name="Freeform 241">
            <a:extLst>
              <a:ext uri="{FF2B5EF4-FFF2-40B4-BE49-F238E27FC236}">
                <a16:creationId xmlns:a16="http://schemas.microsoft.com/office/drawing/2014/main" id="{B31F6F6E-638E-705B-CCCB-4F600D382698}"/>
              </a:ext>
            </a:extLst>
          </p:cNvPr>
          <p:cNvSpPr>
            <a:spLocks/>
          </p:cNvSpPr>
          <p:nvPr/>
        </p:nvSpPr>
        <p:spPr bwMode="auto">
          <a:xfrm>
            <a:off x="1781180" y="1908530"/>
            <a:ext cx="292174" cy="292104"/>
          </a:xfrm>
          <a:custGeom>
            <a:avLst/>
            <a:gdLst>
              <a:gd name="T0" fmla="*/ 170 w 260"/>
              <a:gd name="T1" fmla="*/ 225 h 261"/>
              <a:gd name="T2" fmla="*/ 170 w 260"/>
              <a:gd name="T3" fmla="*/ 204 h 261"/>
              <a:gd name="T4" fmla="*/ 192 w 260"/>
              <a:gd name="T5" fmla="*/ 198 h 261"/>
              <a:gd name="T6" fmla="*/ 191 w 260"/>
              <a:gd name="T7" fmla="*/ 185 h 261"/>
              <a:gd name="T8" fmla="*/ 193 w 260"/>
              <a:gd name="T9" fmla="*/ 167 h 261"/>
              <a:gd name="T10" fmla="*/ 227 w 260"/>
              <a:gd name="T11" fmla="*/ 153 h 261"/>
              <a:gd name="T12" fmla="*/ 260 w 260"/>
              <a:gd name="T13" fmla="*/ 116 h 261"/>
              <a:gd name="T14" fmla="*/ 257 w 260"/>
              <a:gd name="T15" fmla="*/ 113 h 261"/>
              <a:gd name="T16" fmla="*/ 234 w 260"/>
              <a:gd name="T17" fmla="*/ 124 h 261"/>
              <a:gd name="T18" fmla="*/ 204 w 260"/>
              <a:gd name="T19" fmla="*/ 129 h 261"/>
              <a:gd name="T20" fmla="*/ 192 w 260"/>
              <a:gd name="T21" fmla="*/ 119 h 261"/>
              <a:gd name="T22" fmla="*/ 198 w 260"/>
              <a:gd name="T23" fmla="*/ 111 h 261"/>
              <a:gd name="T24" fmla="*/ 186 w 260"/>
              <a:gd name="T25" fmla="*/ 108 h 261"/>
              <a:gd name="T26" fmla="*/ 179 w 260"/>
              <a:gd name="T27" fmla="*/ 11 h 261"/>
              <a:gd name="T28" fmla="*/ 173 w 260"/>
              <a:gd name="T29" fmla="*/ 0 h 261"/>
              <a:gd name="T30" fmla="*/ 156 w 260"/>
              <a:gd name="T31" fmla="*/ 0 h 261"/>
              <a:gd name="T32" fmla="*/ 115 w 260"/>
              <a:gd name="T33" fmla="*/ 0 h 261"/>
              <a:gd name="T34" fmla="*/ 75 w 260"/>
              <a:gd name="T35" fmla="*/ 1 h 261"/>
              <a:gd name="T36" fmla="*/ 71 w 260"/>
              <a:gd name="T37" fmla="*/ 12 h 261"/>
              <a:gd name="T38" fmla="*/ 71 w 260"/>
              <a:gd name="T39" fmla="*/ 24 h 261"/>
              <a:gd name="T40" fmla="*/ 61 w 260"/>
              <a:gd name="T41" fmla="*/ 28 h 261"/>
              <a:gd name="T42" fmla="*/ 51 w 260"/>
              <a:gd name="T43" fmla="*/ 34 h 261"/>
              <a:gd name="T44" fmla="*/ 51 w 260"/>
              <a:gd name="T45" fmla="*/ 41 h 261"/>
              <a:gd name="T46" fmla="*/ 66 w 260"/>
              <a:gd name="T47" fmla="*/ 51 h 261"/>
              <a:gd name="T48" fmla="*/ 73 w 260"/>
              <a:gd name="T49" fmla="*/ 56 h 261"/>
              <a:gd name="T50" fmla="*/ 96 w 260"/>
              <a:gd name="T51" fmla="*/ 72 h 261"/>
              <a:gd name="T52" fmla="*/ 111 w 260"/>
              <a:gd name="T53" fmla="*/ 91 h 261"/>
              <a:gd name="T54" fmla="*/ 112 w 260"/>
              <a:gd name="T55" fmla="*/ 103 h 261"/>
              <a:gd name="T56" fmla="*/ 91 w 260"/>
              <a:gd name="T57" fmla="*/ 115 h 261"/>
              <a:gd name="T58" fmla="*/ 50 w 260"/>
              <a:gd name="T59" fmla="*/ 118 h 261"/>
              <a:gd name="T60" fmla="*/ 40 w 260"/>
              <a:gd name="T61" fmla="*/ 130 h 261"/>
              <a:gd name="T62" fmla="*/ 14 w 260"/>
              <a:gd name="T63" fmla="*/ 159 h 261"/>
              <a:gd name="T64" fmla="*/ 5 w 260"/>
              <a:gd name="T65" fmla="*/ 177 h 261"/>
              <a:gd name="T66" fmla="*/ 0 w 260"/>
              <a:gd name="T67" fmla="*/ 178 h 261"/>
              <a:gd name="T68" fmla="*/ 11 w 260"/>
              <a:gd name="T69" fmla="*/ 204 h 261"/>
              <a:gd name="T70" fmla="*/ 42 w 260"/>
              <a:gd name="T71" fmla="*/ 238 h 261"/>
              <a:gd name="T72" fmla="*/ 90 w 260"/>
              <a:gd name="T73" fmla="*/ 259 h 261"/>
              <a:gd name="T74" fmla="*/ 121 w 260"/>
              <a:gd name="T75" fmla="*/ 255 h 261"/>
              <a:gd name="T76" fmla="*/ 124 w 260"/>
              <a:gd name="T77" fmla="*/ 256 h 261"/>
              <a:gd name="T78" fmla="*/ 133 w 260"/>
              <a:gd name="T79" fmla="*/ 245 h 261"/>
              <a:gd name="T80" fmla="*/ 170 w 260"/>
              <a:gd name="T81" fmla="*/ 225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0" h="261">
                <a:moveTo>
                  <a:pt x="170" y="225"/>
                </a:moveTo>
                <a:lnTo>
                  <a:pt x="170" y="204"/>
                </a:lnTo>
                <a:lnTo>
                  <a:pt x="192" y="198"/>
                </a:lnTo>
                <a:lnTo>
                  <a:pt x="191" y="185"/>
                </a:lnTo>
                <a:lnTo>
                  <a:pt x="193" y="167"/>
                </a:lnTo>
                <a:lnTo>
                  <a:pt x="227" y="153"/>
                </a:lnTo>
                <a:lnTo>
                  <a:pt x="260" y="116"/>
                </a:lnTo>
                <a:lnTo>
                  <a:pt x="257" y="113"/>
                </a:lnTo>
                <a:lnTo>
                  <a:pt x="234" y="124"/>
                </a:lnTo>
                <a:lnTo>
                  <a:pt x="204" y="129"/>
                </a:lnTo>
                <a:lnTo>
                  <a:pt x="192" y="119"/>
                </a:lnTo>
                <a:cubicBezTo>
                  <a:pt x="192" y="119"/>
                  <a:pt x="194" y="115"/>
                  <a:pt x="198" y="111"/>
                </a:cubicBezTo>
                <a:lnTo>
                  <a:pt x="186" y="108"/>
                </a:lnTo>
                <a:lnTo>
                  <a:pt x="179" y="11"/>
                </a:lnTo>
                <a:lnTo>
                  <a:pt x="173" y="0"/>
                </a:lnTo>
                <a:lnTo>
                  <a:pt x="156" y="0"/>
                </a:lnTo>
                <a:lnTo>
                  <a:pt x="115" y="0"/>
                </a:lnTo>
                <a:lnTo>
                  <a:pt x="75" y="1"/>
                </a:lnTo>
                <a:lnTo>
                  <a:pt x="71" y="12"/>
                </a:lnTo>
                <a:lnTo>
                  <a:pt x="71" y="24"/>
                </a:lnTo>
                <a:cubicBezTo>
                  <a:pt x="71" y="24"/>
                  <a:pt x="70" y="27"/>
                  <a:pt x="61" y="28"/>
                </a:cubicBezTo>
                <a:cubicBezTo>
                  <a:pt x="51" y="30"/>
                  <a:pt x="51" y="34"/>
                  <a:pt x="51" y="34"/>
                </a:cubicBezTo>
                <a:lnTo>
                  <a:pt x="51" y="41"/>
                </a:lnTo>
                <a:lnTo>
                  <a:pt x="66" y="51"/>
                </a:lnTo>
                <a:lnTo>
                  <a:pt x="73" y="56"/>
                </a:lnTo>
                <a:lnTo>
                  <a:pt x="96" y="72"/>
                </a:lnTo>
                <a:lnTo>
                  <a:pt x="111" y="91"/>
                </a:lnTo>
                <a:lnTo>
                  <a:pt x="112" y="103"/>
                </a:lnTo>
                <a:cubicBezTo>
                  <a:pt x="112" y="103"/>
                  <a:pt x="98" y="113"/>
                  <a:pt x="91" y="115"/>
                </a:cubicBezTo>
                <a:cubicBezTo>
                  <a:pt x="84" y="117"/>
                  <a:pt x="50" y="118"/>
                  <a:pt x="50" y="118"/>
                </a:cubicBezTo>
                <a:lnTo>
                  <a:pt x="40" y="130"/>
                </a:lnTo>
                <a:lnTo>
                  <a:pt x="14" y="159"/>
                </a:lnTo>
                <a:lnTo>
                  <a:pt x="5" y="177"/>
                </a:lnTo>
                <a:lnTo>
                  <a:pt x="0" y="178"/>
                </a:lnTo>
                <a:cubicBezTo>
                  <a:pt x="4" y="188"/>
                  <a:pt x="8" y="199"/>
                  <a:pt x="11" y="204"/>
                </a:cubicBezTo>
                <a:cubicBezTo>
                  <a:pt x="17" y="212"/>
                  <a:pt x="19" y="222"/>
                  <a:pt x="42" y="238"/>
                </a:cubicBezTo>
                <a:cubicBezTo>
                  <a:pt x="65" y="253"/>
                  <a:pt x="82" y="261"/>
                  <a:pt x="90" y="259"/>
                </a:cubicBezTo>
                <a:cubicBezTo>
                  <a:pt x="98" y="257"/>
                  <a:pt x="108" y="252"/>
                  <a:pt x="121" y="255"/>
                </a:cubicBezTo>
                <a:lnTo>
                  <a:pt x="124" y="256"/>
                </a:lnTo>
                <a:lnTo>
                  <a:pt x="133" y="245"/>
                </a:lnTo>
                <a:lnTo>
                  <a:pt x="170" y="225"/>
                </a:ln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Freeform 242">
            <a:extLst>
              <a:ext uri="{FF2B5EF4-FFF2-40B4-BE49-F238E27FC236}">
                <a16:creationId xmlns:a16="http://schemas.microsoft.com/office/drawing/2014/main" id="{CA09A135-BCF6-25B8-0463-2E0B91DF24D8}"/>
              </a:ext>
            </a:extLst>
          </p:cNvPr>
          <p:cNvSpPr>
            <a:spLocks/>
          </p:cNvSpPr>
          <p:nvPr/>
        </p:nvSpPr>
        <p:spPr bwMode="auto">
          <a:xfrm>
            <a:off x="1769493" y="1901520"/>
            <a:ext cx="313210" cy="306125"/>
          </a:xfrm>
          <a:custGeom>
            <a:avLst/>
            <a:gdLst>
              <a:gd name="T0" fmla="*/ 186 w 278"/>
              <a:gd name="T1" fmla="*/ 215 h 272"/>
              <a:gd name="T2" fmla="*/ 206 w 278"/>
              <a:gd name="T3" fmla="*/ 191 h 272"/>
              <a:gd name="T4" fmla="*/ 278 w 278"/>
              <a:gd name="T5" fmla="*/ 121 h 272"/>
              <a:gd name="T6" fmla="*/ 241 w 278"/>
              <a:gd name="T7" fmla="*/ 124 h 272"/>
              <a:gd name="T8" fmla="*/ 201 w 278"/>
              <a:gd name="T9" fmla="*/ 125 h 272"/>
              <a:gd name="T10" fmla="*/ 212 w 278"/>
              <a:gd name="T11" fmla="*/ 121 h 272"/>
              <a:gd name="T12" fmla="*/ 194 w 278"/>
              <a:gd name="T13" fmla="*/ 16 h 272"/>
              <a:gd name="T14" fmla="*/ 165 w 278"/>
              <a:gd name="T15" fmla="*/ 0 h 272"/>
              <a:gd name="T16" fmla="*/ 74 w 278"/>
              <a:gd name="T17" fmla="*/ 16 h 272"/>
              <a:gd name="T18" fmla="*/ 80 w 278"/>
              <a:gd name="T19" fmla="*/ 30 h 272"/>
              <a:gd name="T20" fmla="*/ 75 w 278"/>
              <a:gd name="T21" fmla="*/ 26 h 272"/>
              <a:gd name="T22" fmla="*/ 75 w 278"/>
              <a:gd name="T23" fmla="*/ 26 h 272"/>
              <a:gd name="T24" fmla="*/ 57 w 278"/>
              <a:gd name="T25" fmla="*/ 33 h 272"/>
              <a:gd name="T26" fmla="*/ 54 w 278"/>
              <a:gd name="T27" fmla="*/ 48 h 272"/>
              <a:gd name="T28" fmla="*/ 78 w 278"/>
              <a:gd name="T29" fmla="*/ 67 h 272"/>
              <a:gd name="T30" fmla="*/ 115 w 278"/>
              <a:gd name="T31" fmla="*/ 110 h 272"/>
              <a:gd name="T32" fmla="*/ 116 w 278"/>
              <a:gd name="T33" fmla="*/ 105 h 272"/>
              <a:gd name="T34" fmla="*/ 90 w 278"/>
              <a:gd name="T35" fmla="*/ 116 h 272"/>
              <a:gd name="T36" fmla="*/ 44 w 278"/>
              <a:gd name="T37" fmla="*/ 132 h 272"/>
              <a:gd name="T38" fmla="*/ 8 w 278"/>
              <a:gd name="T39" fmla="*/ 177 h 272"/>
              <a:gd name="T40" fmla="*/ 9 w 278"/>
              <a:gd name="T41" fmla="*/ 201 h 272"/>
              <a:gd name="T42" fmla="*/ 75 w 278"/>
              <a:gd name="T43" fmla="*/ 265 h 272"/>
              <a:gd name="T44" fmla="*/ 122 w 278"/>
              <a:gd name="T45" fmla="*/ 267 h 272"/>
              <a:gd name="T46" fmla="*/ 128 w 278"/>
              <a:gd name="T47" fmla="*/ 267 h 272"/>
              <a:gd name="T48" fmla="*/ 146 w 278"/>
              <a:gd name="T49" fmla="*/ 256 h 272"/>
              <a:gd name="T50" fmla="*/ 179 w 278"/>
              <a:gd name="T51" fmla="*/ 231 h 272"/>
              <a:gd name="T52" fmla="*/ 128 w 278"/>
              <a:gd name="T53" fmla="*/ 258 h 272"/>
              <a:gd name="T54" fmla="*/ 131 w 278"/>
              <a:gd name="T55" fmla="*/ 255 h 272"/>
              <a:gd name="T56" fmla="*/ 122 w 278"/>
              <a:gd name="T57" fmla="*/ 254 h 272"/>
              <a:gd name="T58" fmla="*/ 81 w 278"/>
              <a:gd name="T59" fmla="*/ 254 h 272"/>
              <a:gd name="T60" fmla="*/ 21 w 278"/>
              <a:gd name="T61" fmla="*/ 196 h 272"/>
              <a:gd name="T62" fmla="*/ 10 w 278"/>
              <a:gd name="T63" fmla="*/ 190 h 272"/>
              <a:gd name="T64" fmla="*/ 28 w 278"/>
              <a:gd name="T65" fmla="*/ 169 h 272"/>
              <a:gd name="T66" fmla="*/ 59 w 278"/>
              <a:gd name="T67" fmla="*/ 124 h 272"/>
              <a:gd name="T68" fmla="*/ 91 w 278"/>
              <a:gd name="T69" fmla="*/ 129 h 272"/>
              <a:gd name="T70" fmla="*/ 125 w 278"/>
              <a:gd name="T71" fmla="*/ 114 h 272"/>
              <a:gd name="T72" fmla="*/ 126 w 278"/>
              <a:gd name="T73" fmla="*/ 94 h 272"/>
              <a:gd name="T74" fmla="*/ 78 w 278"/>
              <a:gd name="T75" fmla="*/ 52 h 272"/>
              <a:gd name="T76" fmla="*/ 66 w 278"/>
              <a:gd name="T77" fmla="*/ 39 h 272"/>
              <a:gd name="T78" fmla="*/ 62 w 278"/>
              <a:gd name="T79" fmla="*/ 40 h 272"/>
              <a:gd name="T80" fmla="*/ 62 w 278"/>
              <a:gd name="T81" fmla="*/ 40 h 272"/>
              <a:gd name="T82" fmla="*/ 65 w 278"/>
              <a:gd name="T83" fmla="*/ 42 h 272"/>
              <a:gd name="T84" fmla="*/ 65 w 278"/>
              <a:gd name="T85" fmla="*/ 42 h 272"/>
              <a:gd name="T86" fmla="*/ 87 w 278"/>
              <a:gd name="T87" fmla="*/ 31 h 272"/>
              <a:gd name="T88" fmla="*/ 124 w 278"/>
              <a:gd name="T89" fmla="*/ 12 h 272"/>
              <a:gd name="T90" fmla="*/ 182 w 278"/>
              <a:gd name="T91" fmla="*/ 19 h 272"/>
              <a:gd name="T92" fmla="*/ 207 w 278"/>
              <a:gd name="T93" fmla="*/ 117 h 272"/>
              <a:gd name="T94" fmla="*/ 192 w 278"/>
              <a:gd name="T95" fmla="*/ 126 h 272"/>
              <a:gd name="T96" fmla="*/ 265 w 278"/>
              <a:gd name="T97" fmla="*/ 126 h 272"/>
              <a:gd name="T98" fmla="*/ 264 w 278"/>
              <a:gd name="T99" fmla="*/ 118 h 272"/>
              <a:gd name="T100" fmla="*/ 194 w 278"/>
              <a:gd name="T101" fmla="*/ 191 h 272"/>
              <a:gd name="T102" fmla="*/ 173 w 278"/>
              <a:gd name="T103" fmla="*/ 205 h 272"/>
              <a:gd name="T104" fmla="*/ 176 w 278"/>
              <a:gd name="T105" fmla="*/ 226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" h="272">
                <a:moveTo>
                  <a:pt x="179" y="231"/>
                </a:moveTo>
                <a:lnTo>
                  <a:pt x="186" y="231"/>
                </a:lnTo>
                <a:lnTo>
                  <a:pt x="186" y="215"/>
                </a:lnTo>
                <a:lnTo>
                  <a:pt x="203" y="210"/>
                </a:lnTo>
                <a:lnTo>
                  <a:pt x="208" y="209"/>
                </a:lnTo>
                <a:lnTo>
                  <a:pt x="206" y="191"/>
                </a:lnTo>
                <a:lnTo>
                  <a:pt x="208" y="178"/>
                </a:lnTo>
                <a:lnTo>
                  <a:pt x="239" y="164"/>
                </a:lnTo>
                <a:lnTo>
                  <a:pt x="278" y="121"/>
                </a:lnTo>
                <a:lnTo>
                  <a:pt x="270" y="114"/>
                </a:lnTo>
                <a:lnTo>
                  <a:pt x="267" y="112"/>
                </a:lnTo>
                <a:lnTo>
                  <a:pt x="241" y="124"/>
                </a:lnTo>
                <a:lnTo>
                  <a:pt x="215" y="128"/>
                </a:lnTo>
                <a:lnTo>
                  <a:pt x="204" y="120"/>
                </a:lnTo>
                <a:lnTo>
                  <a:pt x="201" y="125"/>
                </a:lnTo>
                <a:lnTo>
                  <a:pt x="206" y="128"/>
                </a:lnTo>
                <a:lnTo>
                  <a:pt x="206" y="128"/>
                </a:lnTo>
                <a:cubicBezTo>
                  <a:pt x="207" y="127"/>
                  <a:pt x="209" y="124"/>
                  <a:pt x="212" y="121"/>
                </a:cubicBezTo>
                <a:lnTo>
                  <a:pt x="218" y="114"/>
                </a:lnTo>
                <a:lnTo>
                  <a:pt x="201" y="109"/>
                </a:lnTo>
                <a:lnTo>
                  <a:pt x="194" y="16"/>
                </a:lnTo>
                <a:lnTo>
                  <a:pt x="188" y="3"/>
                </a:lnTo>
                <a:lnTo>
                  <a:pt x="186" y="0"/>
                </a:lnTo>
                <a:lnTo>
                  <a:pt x="165" y="0"/>
                </a:lnTo>
                <a:lnTo>
                  <a:pt x="124" y="0"/>
                </a:lnTo>
                <a:lnTo>
                  <a:pt x="80" y="1"/>
                </a:lnTo>
                <a:lnTo>
                  <a:pt x="74" y="16"/>
                </a:lnTo>
                <a:lnTo>
                  <a:pt x="73" y="17"/>
                </a:lnTo>
                <a:lnTo>
                  <a:pt x="74" y="30"/>
                </a:lnTo>
                <a:lnTo>
                  <a:pt x="80" y="30"/>
                </a:lnTo>
                <a:lnTo>
                  <a:pt x="75" y="27"/>
                </a:lnTo>
                <a:lnTo>
                  <a:pt x="78" y="29"/>
                </a:lnTo>
                <a:lnTo>
                  <a:pt x="75" y="26"/>
                </a:lnTo>
                <a:lnTo>
                  <a:pt x="75" y="27"/>
                </a:lnTo>
                <a:lnTo>
                  <a:pt x="78" y="29"/>
                </a:lnTo>
                <a:lnTo>
                  <a:pt x="75" y="26"/>
                </a:lnTo>
                <a:lnTo>
                  <a:pt x="75" y="26"/>
                </a:lnTo>
                <a:cubicBezTo>
                  <a:pt x="75" y="26"/>
                  <a:pt x="73" y="28"/>
                  <a:pt x="69" y="28"/>
                </a:cubicBezTo>
                <a:cubicBezTo>
                  <a:pt x="63" y="29"/>
                  <a:pt x="60" y="31"/>
                  <a:pt x="57" y="33"/>
                </a:cubicBezTo>
                <a:cubicBezTo>
                  <a:pt x="55" y="35"/>
                  <a:pt x="54" y="37"/>
                  <a:pt x="54" y="38"/>
                </a:cubicBezTo>
                <a:lnTo>
                  <a:pt x="53" y="39"/>
                </a:lnTo>
                <a:lnTo>
                  <a:pt x="54" y="48"/>
                </a:lnTo>
                <a:lnTo>
                  <a:pt x="55" y="51"/>
                </a:lnTo>
                <a:lnTo>
                  <a:pt x="72" y="62"/>
                </a:lnTo>
                <a:lnTo>
                  <a:pt x="78" y="67"/>
                </a:lnTo>
                <a:lnTo>
                  <a:pt x="101" y="83"/>
                </a:lnTo>
                <a:lnTo>
                  <a:pt x="114" y="99"/>
                </a:lnTo>
                <a:lnTo>
                  <a:pt x="115" y="110"/>
                </a:lnTo>
                <a:lnTo>
                  <a:pt x="121" y="109"/>
                </a:lnTo>
                <a:lnTo>
                  <a:pt x="118" y="104"/>
                </a:lnTo>
                <a:lnTo>
                  <a:pt x="116" y="105"/>
                </a:lnTo>
                <a:cubicBezTo>
                  <a:pt x="113" y="107"/>
                  <a:pt x="110" y="109"/>
                  <a:pt x="107" y="111"/>
                </a:cubicBezTo>
                <a:cubicBezTo>
                  <a:pt x="103" y="113"/>
                  <a:pt x="100" y="115"/>
                  <a:pt x="98" y="115"/>
                </a:cubicBezTo>
                <a:cubicBezTo>
                  <a:pt x="98" y="116"/>
                  <a:pt x="94" y="116"/>
                  <a:pt x="90" y="116"/>
                </a:cubicBezTo>
                <a:cubicBezTo>
                  <a:pt x="78" y="117"/>
                  <a:pt x="59" y="118"/>
                  <a:pt x="59" y="118"/>
                </a:cubicBezTo>
                <a:lnTo>
                  <a:pt x="56" y="118"/>
                </a:lnTo>
                <a:lnTo>
                  <a:pt x="44" y="132"/>
                </a:lnTo>
                <a:lnTo>
                  <a:pt x="18" y="162"/>
                </a:lnTo>
                <a:lnTo>
                  <a:pt x="10" y="177"/>
                </a:lnTo>
                <a:lnTo>
                  <a:pt x="8" y="177"/>
                </a:lnTo>
                <a:lnTo>
                  <a:pt x="0" y="178"/>
                </a:lnTo>
                <a:lnTo>
                  <a:pt x="3" y="186"/>
                </a:lnTo>
                <a:cubicBezTo>
                  <a:pt x="5" y="191"/>
                  <a:pt x="7" y="196"/>
                  <a:pt x="9" y="201"/>
                </a:cubicBezTo>
                <a:cubicBezTo>
                  <a:pt x="11" y="206"/>
                  <a:pt x="13" y="210"/>
                  <a:pt x="15" y="213"/>
                </a:cubicBezTo>
                <a:cubicBezTo>
                  <a:pt x="20" y="221"/>
                  <a:pt x="24" y="233"/>
                  <a:pt x="47" y="249"/>
                </a:cubicBezTo>
                <a:cubicBezTo>
                  <a:pt x="58" y="256"/>
                  <a:pt x="67" y="262"/>
                  <a:pt x="75" y="265"/>
                </a:cubicBezTo>
                <a:cubicBezTo>
                  <a:pt x="83" y="269"/>
                  <a:pt x="90" y="272"/>
                  <a:pt x="96" y="272"/>
                </a:cubicBezTo>
                <a:lnTo>
                  <a:pt x="100" y="271"/>
                </a:lnTo>
                <a:cubicBezTo>
                  <a:pt x="107" y="269"/>
                  <a:pt x="114" y="267"/>
                  <a:pt x="122" y="267"/>
                </a:cubicBezTo>
                <a:cubicBezTo>
                  <a:pt x="124" y="267"/>
                  <a:pt x="126" y="267"/>
                  <a:pt x="128" y="267"/>
                </a:cubicBezTo>
                <a:lnTo>
                  <a:pt x="130" y="261"/>
                </a:lnTo>
                <a:lnTo>
                  <a:pt x="128" y="267"/>
                </a:lnTo>
                <a:lnTo>
                  <a:pt x="131" y="268"/>
                </a:lnTo>
                <a:lnTo>
                  <a:pt x="135" y="269"/>
                </a:lnTo>
                <a:lnTo>
                  <a:pt x="146" y="256"/>
                </a:lnTo>
                <a:lnTo>
                  <a:pt x="186" y="235"/>
                </a:lnTo>
                <a:lnTo>
                  <a:pt x="186" y="231"/>
                </a:lnTo>
                <a:lnTo>
                  <a:pt x="179" y="231"/>
                </a:lnTo>
                <a:lnTo>
                  <a:pt x="176" y="226"/>
                </a:lnTo>
                <a:lnTo>
                  <a:pt x="138" y="246"/>
                </a:lnTo>
                <a:lnTo>
                  <a:pt x="128" y="258"/>
                </a:lnTo>
                <a:lnTo>
                  <a:pt x="133" y="262"/>
                </a:lnTo>
                <a:lnTo>
                  <a:pt x="134" y="256"/>
                </a:lnTo>
                <a:lnTo>
                  <a:pt x="131" y="255"/>
                </a:lnTo>
                <a:lnTo>
                  <a:pt x="131" y="255"/>
                </a:lnTo>
                <a:lnTo>
                  <a:pt x="131" y="255"/>
                </a:lnTo>
                <a:cubicBezTo>
                  <a:pt x="128" y="254"/>
                  <a:pt x="125" y="254"/>
                  <a:pt x="122" y="254"/>
                </a:cubicBezTo>
                <a:cubicBezTo>
                  <a:pt x="111" y="254"/>
                  <a:pt x="103" y="258"/>
                  <a:pt x="97" y="259"/>
                </a:cubicBezTo>
                <a:lnTo>
                  <a:pt x="96" y="259"/>
                </a:lnTo>
                <a:cubicBezTo>
                  <a:pt x="94" y="259"/>
                  <a:pt x="88" y="258"/>
                  <a:pt x="81" y="254"/>
                </a:cubicBezTo>
                <a:cubicBezTo>
                  <a:pt x="73" y="251"/>
                  <a:pt x="65" y="245"/>
                  <a:pt x="54" y="239"/>
                </a:cubicBezTo>
                <a:cubicBezTo>
                  <a:pt x="32" y="223"/>
                  <a:pt x="32" y="216"/>
                  <a:pt x="25" y="206"/>
                </a:cubicBezTo>
                <a:cubicBezTo>
                  <a:pt x="24" y="205"/>
                  <a:pt x="22" y="201"/>
                  <a:pt x="21" y="196"/>
                </a:cubicBezTo>
                <a:cubicBezTo>
                  <a:pt x="19" y="192"/>
                  <a:pt x="17" y="186"/>
                  <a:pt x="15" y="181"/>
                </a:cubicBezTo>
                <a:lnTo>
                  <a:pt x="9" y="184"/>
                </a:lnTo>
                <a:lnTo>
                  <a:pt x="10" y="190"/>
                </a:lnTo>
                <a:lnTo>
                  <a:pt x="15" y="189"/>
                </a:lnTo>
                <a:lnTo>
                  <a:pt x="18" y="189"/>
                </a:lnTo>
                <a:lnTo>
                  <a:pt x="28" y="169"/>
                </a:lnTo>
                <a:lnTo>
                  <a:pt x="54" y="140"/>
                </a:lnTo>
                <a:lnTo>
                  <a:pt x="64" y="128"/>
                </a:lnTo>
                <a:lnTo>
                  <a:pt x="59" y="124"/>
                </a:lnTo>
                <a:lnTo>
                  <a:pt x="59" y="130"/>
                </a:lnTo>
                <a:cubicBezTo>
                  <a:pt x="59" y="130"/>
                  <a:pt x="68" y="130"/>
                  <a:pt x="77" y="130"/>
                </a:cubicBezTo>
                <a:cubicBezTo>
                  <a:pt x="82" y="129"/>
                  <a:pt x="87" y="129"/>
                  <a:pt x="91" y="129"/>
                </a:cubicBezTo>
                <a:cubicBezTo>
                  <a:pt x="96" y="128"/>
                  <a:pt x="99" y="128"/>
                  <a:pt x="102" y="127"/>
                </a:cubicBezTo>
                <a:cubicBezTo>
                  <a:pt x="107" y="126"/>
                  <a:pt x="112" y="123"/>
                  <a:pt x="117" y="120"/>
                </a:cubicBezTo>
                <a:cubicBezTo>
                  <a:pt x="121" y="117"/>
                  <a:pt x="125" y="114"/>
                  <a:pt x="125" y="114"/>
                </a:cubicBezTo>
                <a:lnTo>
                  <a:pt x="128" y="112"/>
                </a:lnTo>
                <a:lnTo>
                  <a:pt x="126" y="96"/>
                </a:lnTo>
                <a:lnTo>
                  <a:pt x="126" y="94"/>
                </a:lnTo>
                <a:lnTo>
                  <a:pt x="110" y="74"/>
                </a:lnTo>
                <a:lnTo>
                  <a:pt x="85" y="56"/>
                </a:lnTo>
                <a:lnTo>
                  <a:pt x="78" y="52"/>
                </a:lnTo>
                <a:lnTo>
                  <a:pt x="78" y="52"/>
                </a:lnTo>
                <a:lnTo>
                  <a:pt x="66" y="44"/>
                </a:lnTo>
                <a:lnTo>
                  <a:pt x="66" y="39"/>
                </a:lnTo>
                <a:lnTo>
                  <a:pt x="60" y="40"/>
                </a:lnTo>
                <a:lnTo>
                  <a:pt x="66" y="41"/>
                </a:lnTo>
                <a:lnTo>
                  <a:pt x="62" y="40"/>
                </a:lnTo>
                <a:lnTo>
                  <a:pt x="65" y="42"/>
                </a:lnTo>
                <a:lnTo>
                  <a:pt x="66" y="41"/>
                </a:lnTo>
                <a:lnTo>
                  <a:pt x="62" y="40"/>
                </a:lnTo>
                <a:lnTo>
                  <a:pt x="65" y="42"/>
                </a:lnTo>
                <a:lnTo>
                  <a:pt x="64" y="41"/>
                </a:lnTo>
                <a:lnTo>
                  <a:pt x="65" y="42"/>
                </a:lnTo>
                <a:lnTo>
                  <a:pt x="65" y="42"/>
                </a:lnTo>
                <a:lnTo>
                  <a:pt x="64" y="41"/>
                </a:lnTo>
                <a:lnTo>
                  <a:pt x="65" y="42"/>
                </a:lnTo>
                <a:cubicBezTo>
                  <a:pt x="65" y="42"/>
                  <a:pt x="66" y="41"/>
                  <a:pt x="71" y="41"/>
                </a:cubicBezTo>
                <a:cubicBezTo>
                  <a:pt x="81" y="39"/>
                  <a:pt x="85" y="35"/>
                  <a:pt x="86" y="32"/>
                </a:cubicBezTo>
                <a:lnTo>
                  <a:pt x="87" y="31"/>
                </a:lnTo>
                <a:lnTo>
                  <a:pt x="86" y="19"/>
                </a:lnTo>
                <a:lnTo>
                  <a:pt x="88" y="13"/>
                </a:lnTo>
                <a:lnTo>
                  <a:pt x="124" y="12"/>
                </a:lnTo>
                <a:lnTo>
                  <a:pt x="165" y="12"/>
                </a:lnTo>
                <a:lnTo>
                  <a:pt x="178" y="12"/>
                </a:lnTo>
                <a:lnTo>
                  <a:pt x="182" y="19"/>
                </a:lnTo>
                <a:lnTo>
                  <a:pt x="189" y="118"/>
                </a:lnTo>
                <a:lnTo>
                  <a:pt x="205" y="123"/>
                </a:lnTo>
                <a:lnTo>
                  <a:pt x="207" y="117"/>
                </a:lnTo>
                <a:lnTo>
                  <a:pt x="202" y="113"/>
                </a:lnTo>
                <a:cubicBezTo>
                  <a:pt x="198" y="118"/>
                  <a:pt x="196" y="121"/>
                  <a:pt x="195" y="122"/>
                </a:cubicBezTo>
                <a:lnTo>
                  <a:pt x="192" y="126"/>
                </a:lnTo>
                <a:lnTo>
                  <a:pt x="212" y="141"/>
                </a:lnTo>
                <a:lnTo>
                  <a:pt x="245" y="136"/>
                </a:lnTo>
                <a:lnTo>
                  <a:pt x="265" y="126"/>
                </a:lnTo>
                <a:lnTo>
                  <a:pt x="265" y="127"/>
                </a:lnTo>
                <a:lnTo>
                  <a:pt x="269" y="122"/>
                </a:lnTo>
                <a:lnTo>
                  <a:pt x="264" y="118"/>
                </a:lnTo>
                <a:lnTo>
                  <a:pt x="232" y="154"/>
                </a:lnTo>
                <a:lnTo>
                  <a:pt x="196" y="169"/>
                </a:lnTo>
                <a:lnTo>
                  <a:pt x="194" y="191"/>
                </a:lnTo>
                <a:lnTo>
                  <a:pt x="195" y="200"/>
                </a:lnTo>
                <a:lnTo>
                  <a:pt x="178" y="204"/>
                </a:lnTo>
                <a:lnTo>
                  <a:pt x="173" y="205"/>
                </a:lnTo>
                <a:lnTo>
                  <a:pt x="173" y="231"/>
                </a:lnTo>
                <a:lnTo>
                  <a:pt x="179" y="231"/>
                </a:lnTo>
                <a:lnTo>
                  <a:pt x="176" y="226"/>
                </a:lnTo>
                <a:lnTo>
                  <a:pt x="179" y="23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8" name="Freeform 243">
            <a:extLst>
              <a:ext uri="{FF2B5EF4-FFF2-40B4-BE49-F238E27FC236}">
                <a16:creationId xmlns:a16="http://schemas.microsoft.com/office/drawing/2014/main" id="{169AAE4B-A372-DAE1-C71A-13DE96A24C5F}"/>
              </a:ext>
            </a:extLst>
          </p:cNvPr>
          <p:cNvSpPr>
            <a:spLocks/>
          </p:cNvSpPr>
          <p:nvPr/>
        </p:nvSpPr>
        <p:spPr bwMode="auto">
          <a:xfrm>
            <a:off x="1919086" y="2156234"/>
            <a:ext cx="170630" cy="79452"/>
          </a:xfrm>
          <a:custGeom>
            <a:avLst/>
            <a:gdLst>
              <a:gd name="T0" fmla="*/ 151 w 151"/>
              <a:gd name="T1" fmla="*/ 25 h 72"/>
              <a:gd name="T2" fmla="*/ 137 w 151"/>
              <a:gd name="T3" fmla="*/ 15 h 72"/>
              <a:gd name="T4" fmla="*/ 119 w 151"/>
              <a:gd name="T5" fmla="*/ 17 h 72"/>
              <a:gd name="T6" fmla="*/ 110 w 151"/>
              <a:gd name="T7" fmla="*/ 21 h 72"/>
              <a:gd name="T8" fmla="*/ 93 w 151"/>
              <a:gd name="T9" fmla="*/ 11 h 72"/>
              <a:gd name="T10" fmla="*/ 91 w 151"/>
              <a:gd name="T11" fmla="*/ 0 h 72"/>
              <a:gd name="T12" fmla="*/ 46 w 151"/>
              <a:gd name="T13" fmla="*/ 1 h 72"/>
              <a:gd name="T14" fmla="*/ 46 w 151"/>
              <a:gd name="T15" fmla="*/ 4 h 72"/>
              <a:gd name="T16" fmla="*/ 9 w 151"/>
              <a:gd name="T17" fmla="*/ 24 h 72"/>
              <a:gd name="T18" fmla="*/ 0 w 151"/>
              <a:gd name="T19" fmla="*/ 35 h 72"/>
              <a:gd name="T20" fmla="*/ 33 w 151"/>
              <a:gd name="T21" fmla="*/ 50 h 72"/>
              <a:gd name="T22" fmla="*/ 51 w 151"/>
              <a:gd name="T23" fmla="*/ 66 h 72"/>
              <a:gd name="T24" fmla="*/ 110 w 151"/>
              <a:gd name="T25" fmla="*/ 72 h 72"/>
              <a:gd name="T26" fmla="*/ 135 w 151"/>
              <a:gd name="T27" fmla="*/ 65 h 72"/>
              <a:gd name="T28" fmla="*/ 149 w 151"/>
              <a:gd name="T29" fmla="*/ 63 h 72"/>
              <a:gd name="T30" fmla="*/ 148 w 151"/>
              <a:gd name="T31" fmla="*/ 44 h 72"/>
              <a:gd name="T32" fmla="*/ 151 w 151"/>
              <a:gd name="T33" fmla="*/ 25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1" h="72">
                <a:moveTo>
                  <a:pt x="151" y="25"/>
                </a:moveTo>
                <a:lnTo>
                  <a:pt x="137" y="15"/>
                </a:lnTo>
                <a:lnTo>
                  <a:pt x="119" y="17"/>
                </a:lnTo>
                <a:lnTo>
                  <a:pt x="110" y="21"/>
                </a:lnTo>
                <a:lnTo>
                  <a:pt x="93" y="11"/>
                </a:lnTo>
                <a:lnTo>
                  <a:pt x="91" y="0"/>
                </a:lnTo>
                <a:lnTo>
                  <a:pt x="46" y="1"/>
                </a:lnTo>
                <a:lnTo>
                  <a:pt x="46" y="4"/>
                </a:lnTo>
                <a:lnTo>
                  <a:pt x="9" y="24"/>
                </a:lnTo>
                <a:lnTo>
                  <a:pt x="0" y="35"/>
                </a:lnTo>
                <a:cubicBezTo>
                  <a:pt x="13" y="39"/>
                  <a:pt x="33" y="50"/>
                  <a:pt x="33" y="50"/>
                </a:cubicBezTo>
                <a:lnTo>
                  <a:pt x="51" y="66"/>
                </a:lnTo>
                <a:lnTo>
                  <a:pt x="110" y="72"/>
                </a:lnTo>
                <a:cubicBezTo>
                  <a:pt x="110" y="72"/>
                  <a:pt x="120" y="69"/>
                  <a:pt x="135" y="65"/>
                </a:cubicBezTo>
                <a:cubicBezTo>
                  <a:pt x="139" y="64"/>
                  <a:pt x="144" y="64"/>
                  <a:pt x="149" y="63"/>
                </a:cubicBezTo>
                <a:lnTo>
                  <a:pt x="148" y="44"/>
                </a:lnTo>
                <a:lnTo>
                  <a:pt x="151" y="25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9" name="Freeform 244">
            <a:extLst>
              <a:ext uri="{FF2B5EF4-FFF2-40B4-BE49-F238E27FC236}">
                <a16:creationId xmlns:a16="http://schemas.microsoft.com/office/drawing/2014/main" id="{E3445406-0BDC-D472-76BE-40D9B0AC3CD6}"/>
              </a:ext>
            </a:extLst>
          </p:cNvPr>
          <p:cNvSpPr>
            <a:spLocks/>
          </p:cNvSpPr>
          <p:nvPr/>
        </p:nvSpPr>
        <p:spPr bwMode="auto">
          <a:xfrm>
            <a:off x="1907399" y="2149224"/>
            <a:ext cx="189329" cy="95811"/>
          </a:xfrm>
          <a:custGeom>
            <a:avLst/>
            <a:gdLst>
              <a:gd name="T0" fmla="*/ 162 w 169"/>
              <a:gd name="T1" fmla="*/ 31 h 85"/>
              <a:gd name="T2" fmla="*/ 166 w 169"/>
              <a:gd name="T3" fmla="*/ 26 h 85"/>
              <a:gd name="T4" fmla="*/ 150 w 169"/>
              <a:gd name="T5" fmla="*/ 15 h 85"/>
              <a:gd name="T6" fmla="*/ 128 w 169"/>
              <a:gd name="T7" fmla="*/ 17 h 85"/>
              <a:gd name="T8" fmla="*/ 122 w 169"/>
              <a:gd name="T9" fmla="*/ 20 h 85"/>
              <a:gd name="T10" fmla="*/ 110 w 169"/>
              <a:gd name="T11" fmla="*/ 13 h 85"/>
              <a:gd name="T12" fmla="*/ 108 w 169"/>
              <a:gd name="T13" fmla="*/ 5 h 85"/>
              <a:gd name="T14" fmla="*/ 108 w 169"/>
              <a:gd name="T15" fmla="*/ 0 h 85"/>
              <a:gd name="T16" fmla="*/ 51 w 169"/>
              <a:gd name="T17" fmla="*/ 1 h 85"/>
              <a:gd name="T18" fmla="*/ 51 w 169"/>
              <a:gd name="T19" fmla="*/ 6 h 85"/>
              <a:gd name="T20" fmla="*/ 16 w 169"/>
              <a:gd name="T21" fmla="*/ 25 h 85"/>
              <a:gd name="T22" fmla="*/ 6 w 169"/>
              <a:gd name="T23" fmla="*/ 37 h 85"/>
              <a:gd name="T24" fmla="*/ 0 w 169"/>
              <a:gd name="T25" fmla="*/ 44 h 85"/>
              <a:gd name="T26" fmla="*/ 9 w 169"/>
              <a:gd name="T27" fmla="*/ 47 h 85"/>
              <a:gd name="T28" fmla="*/ 30 w 169"/>
              <a:gd name="T29" fmla="*/ 56 h 85"/>
              <a:gd name="T30" fmla="*/ 41 w 169"/>
              <a:gd name="T31" fmla="*/ 61 h 85"/>
              <a:gd name="T32" fmla="*/ 44 w 169"/>
              <a:gd name="T33" fmla="*/ 56 h 85"/>
              <a:gd name="T34" fmla="*/ 40 w 169"/>
              <a:gd name="T35" fmla="*/ 60 h 85"/>
              <a:gd name="T36" fmla="*/ 59 w 169"/>
              <a:gd name="T37" fmla="*/ 78 h 85"/>
              <a:gd name="T38" fmla="*/ 121 w 169"/>
              <a:gd name="T39" fmla="*/ 85 h 85"/>
              <a:gd name="T40" fmla="*/ 123 w 169"/>
              <a:gd name="T41" fmla="*/ 84 h 85"/>
              <a:gd name="T42" fmla="*/ 148 w 169"/>
              <a:gd name="T43" fmla="*/ 77 h 85"/>
              <a:gd name="T44" fmla="*/ 160 w 169"/>
              <a:gd name="T45" fmla="*/ 76 h 85"/>
              <a:gd name="T46" fmla="*/ 167 w 169"/>
              <a:gd name="T47" fmla="*/ 75 h 85"/>
              <a:gd name="T48" fmla="*/ 165 w 169"/>
              <a:gd name="T49" fmla="*/ 50 h 85"/>
              <a:gd name="T50" fmla="*/ 169 w 169"/>
              <a:gd name="T51" fmla="*/ 33 h 85"/>
              <a:gd name="T52" fmla="*/ 169 w 169"/>
              <a:gd name="T53" fmla="*/ 29 h 85"/>
              <a:gd name="T54" fmla="*/ 166 w 169"/>
              <a:gd name="T55" fmla="*/ 26 h 85"/>
              <a:gd name="T56" fmla="*/ 162 w 169"/>
              <a:gd name="T57" fmla="*/ 31 h 85"/>
              <a:gd name="T58" fmla="*/ 156 w 169"/>
              <a:gd name="T59" fmla="*/ 30 h 85"/>
              <a:gd name="T60" fmla="*/ 153 w 169"/>
              <a:gd name="T61" fmla="*/ 48 h 85"/>
              <a:gd name="T62" fmla="*/ 152 w 169"/>
              <a:gd name="T63" fmla="*/ 49 h 85"/>
              <a:gd name="T64" fmla="*/ 154 w 169"/>
              <a:gd name="T65" fmla="*/ 70 h 85"/>
              <a:gd name="T66" fmla="*/ 160 w 169"/>
              <a:gd name="T67" fmla="*/ 69 h 85"/>
              <a:gd name="T68" fmla="*/ 160 w 169"/>
              <a:gd name="T69" fmla="*/ 63 h 85"/>
              <a:gd name="T70" fmla="*/ 144 w 169"/>
              <a:gd name="T71" fmla="*/ 65 h 85"/>
              <a:gd name="T72" fmla="*/ 119 w 169"/>
              <a:gd name="T73" fmla="*/ 72 h 85"/>
              <a:gd name="T74" fmla="*/ 121 w 169"/>
              <a:gd name="T75" fmla="*/ 78 h 85"/>
              <a:gd name="T76" fmla="*/ 122 w 169"/>
              <a:gd name="T77" fmla="*/ 72 h 85"/>
              <a:gd name="T78" fmla="*/ 64 w 169"/>
              <a:gd name="T79" fmla="*/ 66 h 85"/>
              <a:gd name="T80" fmla="*/ 48 w 169"/>
              <a:gd name="T81" fmla="*/ 51 h 85"/>
              <a:gd name="T82" fmla="*/ 47 w 169"/>
              <a:gd name="T83" fmla="*/ 50 h 85"/>
              <a:gd name="T84" fmla="*/ 13 w 169"/>
              <a:gd name="T85" fmla="*/ 35 h 85"/>
              <a:gd name="T86" fmla="*/ 11 w 169"/>
              <a:gd name="T87" fmla="*/ 41 h 85"/>
              <a:gd name="T88" fmla="*/ 16 w 169"/>
              <a:gd name="T89" fmla="*/ 45 h 85"/>
              <a:gd name="T90" fmla="*/ 24 w 169"/>
              <a:gd name="T91" fmla="*/ 35 h 85"/>
              <a:gd name="T92" fmla="*/ 64 w 169"/>
              <a:gd name="T93" fmla="*/ 14 h 85"/>
              <a:gd name="T94" fmla="*/ 64 w 169"/>
              <a:gd name="T95" fmla="*/ 13 h 85"/>
              <a:gd name="T96" fmla="*/ 97 w 169"/>
              <a:gd name="T97" fmla="*/ 12 h 85"/>
              <a:gd name="T98" fmla="*/ 98 w 169"/>
              <a:gd name="T99" fmla="*/ 18 h 85"/>
              <a:gd name="T100" fmla="*/ 98 w 169"/>
              <a:gd name="T101" fmla="*/ 21 h 85"/>
              <a:gd name="T102" fmla="*/ 121 w 169"/>
              <a:gd name="T103" fmla="*/ 34 h 85"/>
              <a:gd name="T104" fmla="*/ 131 w 169"/>
              <a:gd name="T105" fmla="*/ 29 h 85"/>
              <a:gd name="T106" fmla="*/ 146 w 169"/>
              <a:gd name="T107" fmla="*/ 28 h 85"/>
              <a:gd name="T108" fmla="*/ 159 w 169"/>
              <a:gd name="T109" fmla="*/ 37 h 85"/>
              <a:gd name="T110" fmla="*/ 162 w 169"/>
              <a:gd name="T111" fmla="*/ 31 h 85"/>
              <a:gd name="T112" fmla="*/ 156 w 169"/>
              <a:gd name="T113" fmla="*/ 30 h 85"/>
              <a:gd name="T114" fmla="*/ 162 w 169"/>
              <a:gd name="T115" fmla="*/ 31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9" h="85">
                <a:moveTo>
                  <a:pt x="162" y="31"/>
                </a:moveTo>
                <a:lnTo>
                  <a:pt x="166" y="26"/>
                </a:lnTo>
                <a:lnTo>
                  <a:pt x="150" y="15"/>
                </a:lnTo>
                <a:lnTo>
                  <a:pt x="128" y="17"/>
                </a:lnTo>
                <a:lnTo>
                  <a:pt x="122" y="20"/>
                </a:lnTo>
                <a:lnTo>
                  <a:pt x="110" y="13"/>
                </a:lnTo>
                <a:lnTo>
                  <a:pt x="108" y="5"/>
                </a:lnTo>
                <a:lnTo>
                  <a:pt x="108" y="0"/>
                </a:lnTo>
                <a:lnTo>
                  <a:pt x="51" y="1"/>
                </a:lnTo>
                <a:lnTo>
                  <a:pt x="51" y="6"/>
                </a:lnTo>
                <a:lnTo>
                  <a:pt x="16" y="25"/>
                </a:lnTo>
                <a:lnTo>
                  <a:pt x="6" y="37"/>
                </a:lnTo>
                <a:lnTo>
                  <a:pt x="0" y="44"/>
                </a:lnTo>
                <a:lnTo>
                  <a:pt x="9" y="47"/>
                </a:lnTo>
                <a:cubicBezTo>
                  <a:pt x="15" y="49"/>
                  <a:pt x="23" y="52"/>
                  <a:pt x="30" y="56"/>
                </a:cubicBezTo>
                <a:cubicBezTo>
                  <a:pt x="36" y="59"/>
                  <a:pt x="41" y="61"/>
                  <a:pt x="41" y="61"/>
                </a:cubicBezTo>
                <a:lnTo>
                  <a:pt x="44" y="56"/>
                </a:lnTo>
                <a:lnTo>
                  <a:pt x="40" y="60"/>
                </a:lnTo>
                <a:lnTo>
                  <a:pt x="59" y="78"/>
                </a:lnTo>
                <a:lnTo>
                  <a:pt x="121" y="85"/>
                </a:lnTo>
                <a:lnTo>
                  <a:pt x="123" y="84"/>
                </a:lnTo>
                <a:cubicBezTo>
                  <a:pt x="123" y="84"/>
                  <a:pt x="133" y="81"/>
                  <a:pt x="148" y="77"/>
                </a:cubicBezTo>
                <a:cubicBezTo>
                  <a:pt x="151" y="76"/>
                  <a:pt x="156" y="76"/>
                  <a:pt x="160" y="76"/>
                </a:cubicBezTo>
                <a:lnTo>
                  <a:pt x="167" y="75"/>
                </a:lnTo>
                <a:lnTo>
                  <a:pt x="165" y="50"/>
                </a:lnTo>
                <a:lnTo>
                  <a:pt x="169" y="33"/>
                </a:lnTo>
                <a:lnTo>
                  <a:pt x="169" y="29"/>
                </a:lnTo>
                <a:lnTo>
                  <a:pt x="166" y="26"/>
                </a:lnTo>
                <a:lnTo>
                  <a:pt x="162" y="31"/>
                </a:lnTo>
                <a:lnTo>
                  <a:pt x="156" y="30"/>
                </a:lnTo>
                <a:lnTo>
                  <a:pt x="153" y="48"/>
                </a:lnTo>
                <a:lnTo>
                  <a:pt x="152" y="49"/>
                </a:lnTo>
                <a:lnTo>
                  <a:pt x="154" y="70"/>
                </a:lnTo>
                <a:lnTo>
                  <a:pt x="160" y="69"/>
                </a:lnTo>
                <a:lnTo>
                  <a:pt x="160" y="63"/>
                </a:lnTo>
                <a:cubicBezTo>
                  <a:pt x="155" y="63"/>
                  <a:pt x="149" y="64"/>
                  <a:pt x="144" y="65"/>
                </a:cubicBezTo>
                <a:cubicBezTo>
                  <a:pt x="130" y="69"/>
                  <a:pt x="119" y="72"/>
                  <a:pt x="119" y="72"/>
                </a:cubicBezTo>
                <a:lnTo>
                  <a:pt x="121" y="78"/>
                </a:lnTo>
                <a:lnTo>
                  <a:pt x="122" y="72"/>
                </a:lnTo>
                <a:lnTo>
                  <a:pt x="64" y="66"/>
                </a:lnTo>
                <a:lnTo>
                  <a:pt x="48" y="51"/>
                </a:lnTo>
                <a:lnTo>
                  <a:pt x="47" y="50"/>
                </a:lnTo>
                <a:cubicBezTo>
                  <a:pt x="47" y="50"/>
                  <a:pt x="27" y="39"/>
                  <a:pt x="13" y="35"/>
                </a:cubicBezTo>
                <a:lnTo>
                  <a:pt x="11" y="41"/>
                </a:lnTo>
                <a:lnTo>
                  <a:pt x="16" y="45"/>
                </a:lnTo>
                <a:lnTo>
                  <a:pt x="24" y="35"/>
                </a:lnTo>
                <a:lnTo>
                  <a:pt x="64" y="14"/>
                </a:lnTo>
                <a:lnTo>
                  <a:pt x="64" y="13"/>
                </a:lnTo>
                <a:lnTo>
                  <a:pt x="97" y="12"/>
                </a:lnTo>
                <a:lnTo>
                  <a:pt x="98" y="18"/>
                </a:lnTo>
                <a:lnTo>
                  <a:pt x="98" y="21"/>
                </a:lnTo>
                <a:lnTo>
                  <a:pt x="121" y="34"/>
                </a:lnTo>
                <a:lnTo>
                  <a:pt x="131" y="29"/>
                </a:lnTo>
                <a:lnTo>
                  <a:pt x="146" y="28"/>
                </a:lnTo>
                <a:lnTo>
                  <a:pt x="159" y="37"/>
                </a:lnTo>
                <a:lnTo>
                  <a:pt x="162" y="31"/>
                </a:lnTo>
                <a:lnTo>
                  <a:pt x="156" y="30"/>
                </a:lnTo>
                <a:lnTo>
                  <a:pt x="162" y="3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0" name="Freeform 245">
            <a:extLst>
              <a:ext uri="{FF2B5EF4-FFF2-40B4-BE49-F238E27FC236}">
                <a16:creationId xmlns:a16="http://schemas.microsoft.com/office/drawing/2014/main" id="{CF67F80C-2A7A-9891-1818-87FD042FA0B4}"/>
              </a:ext>
            </a:extLst>
          </p:cNvPr>
          <p:cNvSpPr>
            <a:spLocks/>
          </p:cNvSpPr>
          <p:nvPr/>
        </p:nvSpPr>
        <p:spPr bwMode="auto">
          <a:xfrm>
            <a:off x="1970508" y="2034719"/>
            <a:ext cx="402031" cy="217326"/>
          </a:xfrm>
          <a:custGeom>
            <a:avLst/>
            <a:gdLst>
              <a:gd name="T0" fmla="*/ 150 w 358"/>
              <a:gd name="T1" fmla="*/ 182 h 194"/>
              <a:gd name="T2" fmla="*/ 156 w 358"/>
              <a:gd name="T3" fmla="*/ 161 h 194"/>
              <a:gd name="T4" fmla="*/ 156 w 358"/>
              <a:gd name="T5" fmla="*/ 145 h 194"/>
              <a:gd name="T6" fmla="*/ 171 w 358"/>
              <a:gd name="T7" fmla="*/ 137 h 194"/>
              <a:gd name="T8" fmla="*/ 214 w 358"/>
              <a:gd name="T9" fmla="*/ 135 h 194"/>
              <a:gd name="T10" fmla="*/ 233 w 358"/>
              <a:gd name="T11" fmla="*/ 130 h 194"/>
              <a:gd name="T12" fmla="*/ 249 w 358"/>
              <a:gd name="T13" fmla="*/ 124 h 194"/>
              <a:gd name="T14" fmla="*/ 267 w 358"/>
              <a:gd name="T15" fmla="*/ 108 h 194"/>
              <a:gd name="T16" fmla="*/ 283 w 358"/>
              <a:gd name="T17" fmla="*/ 90 h 194"/>
              <a:gd name="T18" fmla="*/ 326 w 358"/>
              <a:gd name="T19" fmla="*/ 82 h 194"/>
              <a:gd name="T20" fmla="*/ 358 w 358"/>
              <a:gd name="T21" fmla="*/ 56 h 194"/>
              <a:gd name="T22" fmla="*/ 355 w 358"/>
              <a:gd name="T23" fmla="*/ 48 h 194"/>
              <a:gd name="T24" fmla="*/ 331 w 358"/>
              <a:gd name="T25" fmla="*/ 42 h 194"/>
              <a:gd name="T26" fmla="*/ 318 w 358"/>
              <a:gd name="T27" fmla="*/ 27 h 194"/>
              <a:gd name="T28" fmla="*/ 290 w 358"/>
              <a:gd name="T29" fmla="*/ 12 h 194"/>
              <a:gd name="T30" fmla="*/ 259 w 358"/>
              <a:gd name="T31" fmla="*/ 10 h 194"/>
              <a:gd name="T32" fmla="*/ 233 w 358"/>
              <a:gd name="T33" fmla="*/ 11 h 194"/>
              <a:gd name="T34" fmla="*/ 208 w 358"/>
              <a:gd name="T35" fmla="*/ 0 h 194"/>
              <a:gd name="T36" fmla="*/ 187 w 358"/>
              <a:gd name="T37" fmla="*/ 7 h 194"/>
              <a:gd name="T38" fmla="*/ 151 w 358"/>
              <a:gd name="T39" fmla="*/ 8 h 194"/>
              <a:gd name="T40" fmla="*/ 96 w 358"/>
              <a:gd name="T41" fmla="*/ 8 h 194"/>
              <a:gd name="T42" fmla="*/ 90 w 358"/>
              <a:gd name="T43" fmla="*/ 3 h 194"/>
              <a:gd name="T44" fmla="*/ 57 w 358"/>
              <a:gd name="T45" fmla="*/ 40 h 194"/>
              <a:gd name="T46" fmla="*/ 23 w 358"/>
              <a:gd name="T47" fmla="*/ 54 h 194"/>
              <a:gd name="T48" fmla="*/ 21 w 358"/>
              <a:gd name="T49" fmla="*/ 72 h 194"/>
              <a:gd name="T50" fmla="*/ 22 w 358"/>
              <a:gd name="T51" fmla="*/ 85 h 194"/>
              <a:gd name="T52" fmla="*/ 0 w 358"/>
              <a:gd name="T53" fmla="*/ 91 h 194"/>
              <a:gd name="T54" fmla="*/ 0 w 358"/>
              <a:gd name="T55" fmla="*/ 109 h 194"/>
              <a:gd name="T56" fmla="*/ 45 w 358"/>
              <a:gd name="T57" fmla="*/ 108 h 194"/>
              <a:gd name="T58" fmla="*/ 47 w 358"/>
              <a:gd name="T59" fmla="*/ 119 h 194"/>
              <a:gd name="T60" fmla="*/ 64 w 358"/>
              <a:gd name="T61" fmla="*/ 129 h 194"/>
              <a:gd name="T62" fmla="*/ 73 w 358"/>
              <a:gd name="T63" fmla="*/ 125 h 194"/>
              <a:gd name="T64" fmla="*/ 91 w 358"/>
              <a:gd name="T65" fmla="*/ 123 h 194"/>
              <a:gd name="T66" fmla="*/ 105 w 358"/>
              <a:gd name="T67" fmla="*/ 133 h 194"/>
              <a:gd name="T68" fmla="*/ 102 w 358"/>
              <a:gd name="T69" fmla="*/ 152 h 194"/>
              <a:gd name="T70" fmla="*/ 103 w 358"/>
              <a:gd name="T71" fmla="*/ 171 h 194"/>
              <a:gd name="T72" fmla="*/ 126 w 358"/>
              <a:gd name="T73" fmla="*/ 175 h 194"/>
              <a:gd name="T74" fmla="*/ 132 w 358"/>
              <a:gd name="T75" fmla="*/ 194 h 194"/>
              <a:gd name="T76" fmla="*/ 135 w 358"/>
              <a:gd name="T77" fmla="*/ 193 h 194"/>
              <a:gd name="T78" fmla="*/ 150 w 358"/>
              <a:gd name="T79" fmla="*/ 18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94">
                <a:moveTo>
                  <a:pt x="150" y="182"/>
                </a:moveTo>
                <a:lnTo>
                  <a:pt x="156" y="161"/>
                </a:lnTo>
                <a:lnTo>
                  <a:pt x="156" y="145"/>
                </a:lnTo>
                <a:lnTo>
                  <a:pt x="171" y="137"/>
                </a:lnTo>
                <a:lnTo>
                  <a:pt x="214" y="135"/>
                </a:lnTo>
                <a:cubicBezTo>
                  <a:pt x="214" y="135"/>
                  <a:pt x="225" y="132"/>
                  <a:pt x="233" y="130"/>
                </a:cubicBezTo>
                <a:cubicBezTo>
                  <a:pt x="242" y="128"/>
                  <a:pt x="249" y="124"/>
                  <a:pt x="249" y="124"/>
                </a:cubicBezTo>
                <a:lnTo>
                  <a:pt x="267" y="108"/>
                </a:lnTo>
                <a:lnTo>
                  <a:pt x="283" y="90"/>
                </a:lnTo>
                <a:lnTo>
                  <a:pt x="326" y="82"/>
                </a:lnTo>
                <a:lnTo>
                  <a:pt x="358" y="56"/>
                </a:lnTo>
                <a:lnTo>
                  <a:pt x="355" y="48"/>
                </a:lnTo>
                <a:lnTo>
                  <a:pt x="331" y="42"/>
                </a:lnTo>
                <a:lnTo>
                  <a:pt x="318" y="27"/>
                </a:lnTo>
                <a:lnTo>
                  <a:pt x="290" y="12"/>
                </a:lnTo>
                <a:lnTo>
                  <a:pt x="259" y="10"/>
                </a:lnTo>
                <a:lnTo>
                  <a:pt x="233" y="11"/>
                </a:lnTo>
                <a:lnTo>
                  <a:pt x="208" y="0"/>
                </a:lnTo>
                <a:lnTo>
                  <a:pt x="187" y="7"/>
                </a:lnTo>
                <a:lnTo>
                  <a:pt x="151" y="8"/>
                </a:lnTo>
                <a:lnTo>
                  <a:pt x="96" y="8"/>
                </a:lnTo>
                <a:lnTo>
                  <a:pt x="90" y="3"/>
                </a:lnTo>
                <a:lnTo>
                  <a:pt x="57" y="40"/>
                </a:lnTo>
                <a:lnTo>
                  <a:pt x="23" y="54"/>
                </a:lnTo>
                <a:lnTo>
                  <a:pt x="21" y="72"/>
                </a:lnTo>
                <a:lnTo>
                  <a:pt x="22" y="85"/>
                </a:lnTo>
                <a:lnTo>
                  <a:pt x="0" y="91"/>
                </a:lnTo>
                <a:lnTo>
                  <a:pt x="0" y="109"/>
                </a:lnTo>
                <a:lnTo>
                  <a:pt x="45" y="108"/>
                </a:lnTo>
                <a:lnTo>
                  <a:pt x="47" y="119"/>
                </a:lnTo>
                <a:lnTo>
                  <a:pt x="64" y="129"/>
                </a:lnTo>
                <a:lnTo>
                  <a:pt x="73" y="125"/>
                </a:lnTo>
                <a:lnTo>
                  <a:pt x="91" y="123"/>
                </a:lnTo>
                <a:lnTo>
                  <a:pt x="105" y="133"/>
                </a:lnTo>
                <a:lnTo>
                  <a:pt x="102" y="152"/>
                </a:lnTo>
                <a:lnTo>
                  <a:pt x="103" y="171"/>
                </a:lnTo>
                <a:cubicBezTo>
                  <a:pt x="114" y="171"/>
                  <a:pt x="125" y="173"/>
                  <a:pt x="126" y="175"/>
                </a:cubicBezTo>
                <a:cubicBezTo>
                  <a:pt x="126" y="178"/>
                  <a:pt x="129" y="187"/>
                  <a:pt x="132" y="194"/>
                </a:cubicBezTo>
                <a:lnTo>
                  <a:pt x="135" y="193"/>
                </a:lnTo>
                <a:lnTo>
                  <a:pt x="150" y="182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1" name="Freeform 246">
            <a:extLst>
              <a:ext uri="{FF2B5EF4-FFF2-40B4-BE49-F238E27FC236}">
                <a16:creationId xmlns:a16="http://schemas.microsoft.com/office/drawing/2014/main" id="{19ECFBAF-74F5-245E-643D-978F89EA1828}"/>
              </a:ext>
            </a:extLst>
          </p:cNvPr>
          <p:cNvSpPr>
            <a:spLocks/>
          </p:cNvSpPr>
          <p:nvPr/>
        </p:nvSpPr>
        <p:spPr bwMode="auto">
          <a:xfrm>
            <a:off x="1963497" y="2027709"/>
            <a:ext cx="418393" cy="233683"/>
          </a:xfrm>
          <a:custGeom>
            <a:avLst/>
            <a:gdLst>
              <a:gd name="T0" fmla="*/ 162 w 372"/>
              <a:gd name="T1" fmla="*/ 191 h 208"/>
              <a:gd name="T2" fmla="*/ 169 w 372"/>
              <a:gd name="T3" fmla="*/ 156 h 208"/>
              <a:gd name="T4" fmla="*/ 220 w 372"/>
              <a:gd name="T5" fmla="*/ 148 h 208"/>
              <a:gd name="T6" fmla="*/ 241 w 372"/>
              <a:gd name="T7" fmla="*/ 143 h 208"/>
              <a:gd name="T8" fmla="*/ 259 w 372"/>
              <a:gd name="T9" fmla="*/ 137 h 208"/>
              <a:gd name="T10" fmla="*/ 292 w 372"/>
              <a:gd name="T11" fmla="*/ 103 h 208"/>
              <a:gd name="T12" fmla="*/ 372 w 372"/>
              <a:gd name="T13" fmla="*/ 65 h 208"/>
              <a:gd name="T14" fmla="*/ 366 w 372"/>
              <a:gd name="T15" fmla="*/ 49 h 208"/>
              <a:gd name="T16" fmla="*/ 327 w 372"/>
              <a:gd name="T17" fmla="*/ 29 h 208"/>
              <a:gd name="T18" fmla="*/ 265 w 372"/>
              <a:gd name="T19" fmla="*/ 11 h 208"/>
              <a:gd name="T20" fmla="*/ 214 w 372"/>
              <a:gd name="T21" fmla="*/ 0 h 208"/>
              <a:gd name="T22" fmla="*/ 157 w 372"/>
              <a:gd name="T23" fmla="*/ 9 h 208"/>
              <a:gd name="T24" fmla="*/ 100 w 372"/>
              <a:gd name="T25" fmla="*/ 5 h 208"/>
              <a:gd name="T26" fmla="*/ 59 w 372"/>
              <a:gd name="T27" fmla="*/ 42 h 208"/>
              <a:gd name="T28" fmla="*/ 21 w 372"/>
              <a:gd name="T29" fmla="*/ 79 h 208"/>
              <a:gd name="T30" fmla="*/ 5 w 372"/>
              <a:gd name="T31" fmla="*/ 92 h 208"/>
              <a:gd name="T32" fmla="*/ 0 w 372"/>
              <a:gd name="T33" fmla="*/ 122 h 208"/>
              <a:gd name="T34" fmla="*/ 47 w 372"/>
              <a:gd name="T35" fmla="*/ 127 h 208"/>
              <a:gd name="T36" fmla="*/ 70 w 372"/>
              <a:gd name="T37" fmla="*/ 143 h 208"/>
              <a:gd name="T38" fmla="*/ 95 w 372"/>
              <a:gd name="T39" fmla="*/ 137 h 208"/>
              <a:gd name="T40" fmla="*/ 102 w 372"/>
              <a:gd name="T41" fmla="*/ 157 h 208"/>
              <a:gd name="T42" fmla="*/ 103 w 372"/>
              <a:gd name="T43" fmla="*/ 179 h 208"/>
              <a:gd name="T44" fmla="*/ 109 w 372"/>
              <a:gd name="T45" fmla="*/ 185 h 208"/>
              <a:gd name="T46" fmla="*/ 124 w 372"/>
              <a:gd name="T47" fmla="*/ 185 h 208"/>
              <a:gd name="T48" fmla="*/ 127 w 372"/>
              <a:gd name="T49" fmla="*/ 186 h 208"/>
              <a:gd name="T50" fmla="*/ 126 w 372"/>
              <a:gd name="T51" fmla="*/ 184 h 208"/>
              <a:gd name="T52" fmla="*/ 129 w 372"/>
              <a:gd name="T53" fmla="*/ 183 h 208"/>
              <a:gd name="T54" fmla="*/ 132 w 372"/>
              <a:gd name="T55" fmla="*/ 203 h 208"/>
              <a:gd name="T56" fmla="*/ 142 w 372"/>
              <a:gd name="T57" fmla="*/ 206 h 208"/>
              <a:gd name="T58" fmla="*/ 162 w 372"/>
              <a:gd name="T59" fmla="*/ 193 h 208"/>
              <a:gd name="T60" fmla="*/ 156 w 372"/>
              <a:gd name="T61" fmla="*/ 189 h 208"/>
              <a:gd name="T62" fmla="*/ 139 w 372"/>
              <a:gd name="T63" fmla="*/ 194 h 208"/>
              <a:gd name="T64" fmla="*/ 138 w 372"/>
              <a:gd name="T65" fmla="*/ 201 h 208"/>
              <a:gd name="T66" fmla="*/ 138 w 372"/>
              <a:gd name="T67" fmla="*/ 181 h 208"/>
              <a:gd name="T68" fmla="*/ 124 w 372"/>
              <a:gd name="T69" fmla="*/ 173 h 208"/>
              <a:gd name="T70" fmla="*/ 109 w 372"/>
              <a:gd name="T71" fmla="*/ 172 h 208"/>
              <a:gd name="T72" fmla="*/ 115 w 372"/>
              <a:gd name="T73" fmla="*/ 178 h 208"/>
              <a:gd name="T74" fmla="*/ 118 w 372"/>
              <a:gd name="T75" fmla="*/ 142 h 208"/>
              <a:gd name="T76" fmla="*/ 99 w 372"/>
              <a:gd name="T77" fmla="*/ 124 h 208"/>
              <a:gd name="T78" fmla="*/ 71 w 372"/>
              <a:gd name="T79" fmla="*/ 129 h 208"/>
              <a:gd name="T80" fmla="*/ 57 w 372"/>
              <a:gd name="T81" fmla="*/ 114 h 208"/>
              <a:gd name="T82" fmla="*/ 13 w 372"/>
              <a:gd name="T83" fmla="*/ 110 h 208"/>
              <a:gd name="T84" fmla="*/ 30 w 372"/>
              <a:gd name="T85" fmla="*/ 98 h 208"/>
              <a:gd name="T86" fmla="*/ 33 w 372"/>
              <a:gd name="T87" fmla="*/ 79 h 208"/>
              <a:gd name="T88" fmla="*/ 66 w 372"/>
              <a:gd name="T89" fmla="*/ 52 h 208"/>
              <a:gd name="T90" fmla="*/ 98 w 372"/>
              <a:gd name="T91" fmla="*/ 20 h 208"/>
              <a:gd name="T92" fmla="*/ 157 w 372"/>
              <a:gd name="T93" fmla="*/ 21 h 208"/>
              <a:gd name="T94" fmla="*/ 214 w 372"/>
              <a:gd name="T95" fmla="*/ 14 h 208"/>
              <a:gd name="T96" fmla="*/ 265 w 372"/>
              <a:gd name="T97" fmla="*/ 23 h 208"/>
              <a:gd name="T98" fmla="*/ 320 w 372"/>
              <a:gd name="T99" fmla="*/ 39 h 208"/>
              <a:gd name="T100" fmla="*/ 357 w 372"/>
              <a:gd name="T101" fmla="*/ 60 h 208"/>
              <a:gd name="T102" fmla="*/ 329 w 372"/>
              <a:gd name="T103" fmla="*/ 83 h 208"/>
              <a:gd name="T104" fmla="*/ 268 w 372"/>
              <a:gd name="T105" fmla="*/ 111 h 208"/>
              <a:gd name="T106" fmla="*/ 255 w 372"/>
              <a:gd name="T107" fmla="*/ 131 h 208"/>
              <a:gd name="T108" fmla="*/ 251 w 372"/>
              <a:gd name="T109" fmla="*/ 126 h 208"/>
              <a:gd name="T110" fmla="*/ 218 w 372"/>
              <a:gd name="T111" fmla="*/ 136 h 208"/>
              <a:gd name="T112" fmla="*/ 219 w 372"/>
              <a:gd name="T113" fmla="*/ 135 h 208"/>
              <a:gd name="T114" fmla="*/ 156 w 372"/>
              <a:gd name="T115" fmla="*/ 148 h 208"/>
              <a:gd name="T116" fmla="*/ 150 w 372"/>
              <a:gd name="T117" fmla="*/ 188 h 208"/>
              <a:gd name="T118" fmla="*/ 153 w 372"/>
              <a:gd name="T119" fmla="*/ 18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2" h="208">
                <a:moveTo>
                  <a:pt x="156" y="189"/>
                </a:moveTo>
                <a:lnTo>
                  <a:pt x="162" y="191"/>
                </a:lnTo>
                <a:lnTo>
                  <a:pt x="168" y="169"/>
                </a:lnTo>
                <a:lnTo>
                  <a:pt x="169" y="156"/>
                </a:lnTo>
                <a:lnTo>
                  <a:pt x="179" y="150"/>
                </a:lnTo>
                <a:lnTo>
                  <a:pt x="220" y="148"/>
                </a:lnTo>
                <a:lnTo>
                  <a:pt x="221" y="148"/>
                </a:lnTo>
                <a:cubicBezTo>
                  <a:pt x="221" y="148"/>
                  <a:pt x="232" y="145"/>
                  <a:pt x="241" y="143"/>
                </a:cubicBezTo>
                <a:cubicBezTo>
                  <a:pt x="250" y="141"/>
                  <a:pt x="258" y="137"/>
                  <a:pt x="258" y="137"/>
                </a:cubicBezTo>
                <a:lnTo>
                  <a:pt x="259" y="137"/>
                </a:lnTo>
                <a:lnTo>
                  <a:pt x="277" y="119"/>
                </a:lnTo>
                <a:lnTo>
                  <a:pt x="292" y="103"/>
                </a:lnTo>
                <a:lnTo>
                  <a:pt x="334" y="95"/>
                </a:lnTo>
                <a:lnTo>
                  <a:pt x="372" y="65"/>
                </a:lnTo>
                <a:lnTo>
                  <a:pt x="367" y="53"/>
                </a:lnTo>
                <a:lnTo>
                  <a:pt x="366" y="49"/>
                </a:lnTo>
                <a:lnTo>
                  <a:pt x="341" y="43"/>
                </a:lnTo>
                <a:lnTo>
                  <a:pt x="327" y="29"/>
                </a:lnTo>
                <a:lnTo>
                  <a:pt x="298" y="13"/>
                </a:lnTo>
                <a:lnTo>
                  <a:pt x="265" y="11"/>
                </a:lnTo>
                <a:lnTo>
                  <a:pt x="240" y="11"/>
                </a:lnTo>
                <a:lnTo>
                  <a:pt x="214" y="0"/>
                </a:lnTo>
                <a:lnTo>
                  <a:pt x="192" y="8"/>
                </a:lnTo>
                <a:lnTo>
                  <a:pt x="157" y="9"/>
                </a:lnTo>
                <a:lnTo>
                  <a:pt x="104" y="9"/>
                </a:lnTo>
                <a:lnTo>
                  <a:pt x="100" y="5"/>
                </a:lnTo>
                <a:lnTo>
                  <a:pt x="96" y="1"/>
                </a:lnTo>
                <a:lnTo>
                  <a:pt x="59" y="42"/>
                </a:lnTo>
                <a:lnTo>
                  <a:pt x="23" y="57"/>
                </a:lnTo>
                <a:lnTo>
                  <a:pt x="21" y="79"/>
                </a:lnTo>
                <a:lnTo>
                  <a:pt x="22" y="88"/>
                </a:lnTo>
                <a:lnTo>
                  <a:pt x="5" y="92"/>
                </a:lnTo>
                <a:lnTo>
                  <a:pt x="0" y="93"/>
                </a:lnTo>
                <a:lnTo>
                  <a:pt x="0" y="122"/>
                </a:lnTo>
                <a:lnTo>
                  <a:pt x="46" y="121"/>
                </a:lnTo>
                <a:lnTo>
                  <a:pt x="47" y="127"/>
                </a:lnTo>
                <a:lnTo>
                  <a:pt x="47" y="130"/>
                </a:lnTo>
                <a:lnTo>
                  <a:pt x="70" y="143"/>
                </a:lnTo>
                <a:lnTo>
                  <a:pt x="80" y="138"/>
                </a:lnTo>
                <a:lnTo>
                  <a:pt x="95" y="137"/>
                </a:lnTo>
                <a:lnTo>
                  <a:pt x="104" y="143"/>
                </a:lnTo>
                <a:lnTo>
                  <a:pt x="102" y="157"/>
                </a:lnTo>
                <a:lnTo>
                  <a:pt x="101" y="158"/>
                </a:lnTo>
                <a:lnTo>
                  <a:pt x="103" y="179"/>
                </a:lnTo>
                <a:lnTo>
                  <a:pt x="103" y="185"/>
                </a:lnTo>
                <a:lnTo>
                  <a:pt x="109" y="185"/>
                </a:lnTo>
                <a:lnTo>
                  <a:pt x="113" y="184"/>
                </a:lnTo>
                <a:cubicBezTo>
                  <a:pt x="118" y="184"/>
                  <a:pt x="122" y="185"/>
                  <a:pt x="124" y="185"/>
                </a:cubicBezTo>
                <a:lnTo>
                  <a:pt x="127" y="186"/>
                </a:lnTo>
                <a:lnTo>
                  <a:pt x="127" y="186"/>
                </a:lnTo>
                <a:lnTo>
                  <a:pt x="129" y="183"/>
                </a:lnTo>
                <a:lnTo>
                  <a:pt x="126" y="184"/>
                </a:lnTo>
                <a:cubicBezTo>
                  <a:pt x="126" y="186"/>
                  <a:pt x="127" y="186"/>
                  <a:pt x="127" y="186"/>
                </a:cubicBezTo>
                <a:lnTo>
                  <a:pt x="129" y="183"/>
                </a:lnTo>
                <a:lnTo>
                  <a:pt x="126" y="184"/>
                </a:lnTo>
                <a:cubicBezTo>
                  <a:pt x="126" y="187"/>
                  <a:pt x="130" y="196"/>
                  <a:pt x="132" y="203"/>
                </a:cubicBezTo>
                <a:lnTo>
                  <a:pt x="133" y="208"/>
                </a:lnTo>
                <a:lnTo>
                  <a:pt x="142" y="206"/>
                </a:lnTo>
                <a:lnTo>
                  <a:pt x="144" y="206"/>
                </a:lnTo>
                <a:lnTo>
                  <a:pt x="162" y="193"/>
                </a:lnTo>
                <a:lnTo>
                  <a:pt x="162" y="191"/>
                </a:lnTo>
                <a:lnTo>
                  <a:pt x="156" y="189"/>
                </a:lnTo>
                <a:lnTo>
                  <a:pt x="153" y="184"/>
                </a:lnTo>
                <a:lnTo>
                  <a:pt x="139" y="194"/>
                </a:lnTo>
                <a:lnTo>
                  <a:pt x="136" y="195"/>
                </a:lnTo>
                <a:lnTo>
                  <a:pt x="138" y="201"/>
                </a:lnTo>
                <a:lnTo>
                  <a:pt x="144" y="199"/>
                </a:lnTo>
                <a:cubicBezTo>
                  <a:pt x="141" y="192"/>
                  <a:pt x="138" y="183"/>
                  <a:pt x="138" y="181"/>
                </a:cubicBezTo>
                <a:cubicBezTo>
                  <a:pt x="136" y="177"/>
                  <a:pt x="134" y="176"/>
                  <a:pt x="133" y="175"/>
                </a:cubicBezTo>
                <a:cubicBezTo>
                  <a:pt x="130" y="174"/>
                  <a:pt x="127" y="173"/>
                  <a:pt x="124" y="173"/>
                </a:cubicBezTo>
                <a:cubicBezTo>
                  <a:pt x="121" y="172"/>
                  <a:pt x="117" y="172"/>
                  <a:pt x="113" y="172"/>
                </a:cubicBezTo>
                <a:cubicBezTo>
                  <a:pt x="112" y="172"/>
                  <a:pt x="110" y="172"/>
                  <a:pt x="109" y="172"/>
                </a:cubicBezTo>
                <a:lnTo>
                  <a:pt x="109" y="178"/>
                </a:lnTo>
                <a:lnTo>
                  <a:pt x="115" y="178"/>
                </a:lnTo>
                <a:lnTo>
                  <a:pt x="114" y="159"/>
                </a:lnTo>
                <a:lnTo>
                  <a:pt x="118" y="142"/>
                </a:lnTo>
                <a:lnTo>
                  <a:pt x="118" y="138"/>
                </a:lnTo>
                <a:lnTo>
                  <a:pt x="99" y="124"/>
                </a:lnTo>
                <a:lnTo>
                  <a:pt x="77" y="126"/>
                </a:lnTo>
                <a:lnTo>
                  <a:pt x="71" y="129"/>
                </a:lnTo>
                <a:lnTo>
                  <a:pt x="59" y="122"/>
                </a:lnTo>
                <a:lnTo>
                  <a:pt x="57" y="114"/>
                </a:lnTo>
                <a:lnTo>
                  <a:pt x="57" y="109"/>
                </a:lnTo>
                <a:lnTo>
                  <a:pt x="13" y="110"/>
                </a:lnTo>
                <a:lnTo>
                  <a:pt x="13" y="103"/>
                </a:lnTo>
                <a:lnTo>
                  <a:pt x="30" y="98"/>
                </a:lnTo>
                <a:lnTo>
                  <a:pt x="35" y="97"/>
                </a:lnTo>
                <a:lnTo>
                  <a:pt x="33" y="79"/>
                </a:lnTo>
                <a:lnTo>
                  <a:pt x="35" y="66"/>
                </a:lnTo>
                <a:lnTo>
                  <a:pt x="66" y="52"/>
                </a:lnTo>
                <a:lnTo>
                  <a:pt x="97" y="19"/>
                </a:lnTo>
                <a:lnTo>
                  <a:pt x="98" y="20"/>
                </a:lnTo>
                <a:lnTo>
                  <a:pt x="100" y="21"/>
                </a:lnTo>
                <a:lnTo>
                  <a:pt x="157" y="21"/>
                </a:lnTo>
                <a:lnTo>
                  <a:pt x="194" y="20"/>
                </a:lnTo>
                <a:lnTo>
                  <a:pt x="214" y="14"/>
                </a:lnTo>
                <a:lnTo>
                  <a:pt x="238" y="24"/>
                </a:lnTo>
                <a:lnTo>
                  <a:pt x="265" y="23"/>
                </a:lnTo>
                <a:lnTo>
                  <a:pt x="294" y="25"/>
                </a:lnTo>
                <a:lnTo>
                  <a:pt x="320" y="39"/>
                </a:lnTo>
                <a:lnTo>
                  <a:pt x="334" y="55"/>
                </a:lnTo>
                <a:lnTo>
                  <a:pt x="357" y="60"/>
                </a:lnTo>
                <a:lnTo>
                  <a:pt x="357" y="61"/>
                </a:lnTo>
                <a:lnTo>
                  <a:pt x="329" y="83"/>
                </a:lnTo>
                <a:lnTo>
                  <a:pt x="286" y="91"/>
                </a:lnTo>
                <a:lnTo>
                  <a:pt x="268" y="111"/>
                </a:lnTo>
                <a:lnTo>
                  <a:pt x="251" y="127"/>
                </a:lnTo>
                <a:lnTo>
                  <a:pt x="255" y="131"/>
                </a:lnTo>
                <a:lnTo>
                  <a:pt x="253" y="126"/>
                </a:lnTo>
                <a:lnTo>
                  <a:pt x="251" y="126"/>
                </a:lnTo>
                <a:cubicBezTo>
                  <a:pt x="249" y="127"/>
                  <a:pt x="244" y="130"/>
                  <a:pt x="238" y="131"/>
                </a:cubicBezTo>
                <a:cubicBezTo>
                  <a:pt x="230" y="133"/>
                  <a:pt x="218" y="136"/>
                  <a:pt x="218" y="136"/>
                </a:cubicBezTo>
                <a:lnTo>
                  <a:pt x="220" y="142"/>
                </a:lnTo>
                <a:lnTo>
                  <a:pt x="219" y="135"/>
                </a:lnTo>
                <a:lnTo>
                  <a:pt x="175" y="138"/>
                </a:lnTo>
                <a:lnTo>
                  <a:pt x="156" y="148"/>
                </a:lnTo>
                <a:lnTo>
                  <a:pt x="156" y="167"/>
                </a:lnTo>
                <a:lnTo>
                  <a:pt x="150" y="188"/>
                </a:lnTo>
                <a:lnTo>
                  <a:pt x="156" y="189"/>
                </a:lnTo>
                <a:lnTo>
                  <a:pt x="153" y="184"/>
                </a:lnTo>
                <a:lnTo>
                  <a:pt x="156" y="18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2" name="Freeform 247">
            <a:extLst>
              <a:ext uri="{FF2B5EF4-FFF2-40B4-BE49-F238E27FC236}">
                <a16:creationId xmlns:a16="http://schemas.microsoft.com/office/drawing/2014/main" id="{B68D93BB-76B3-243F-8A0B-B21037747714}"/>
              </a:ext>
            </a:extLst>
          </p:cNvPr>
          <p:cNvSpPr>
            <a:spLocks/>
          </p:cNvSpPr>
          <p:nvPr/>
        </p:nvSpPr>
        <p:spPr bwMode="auto">
          <a:xfrm>
            <a:off x="2120101" y="2097814"/>
            <a:ext cx="266462" cy="301452"/>
          </a:xfrm>
          <a:custGeom>
            <a:avLst/>
            <a:gdLst>
              <a:gd name="T0" fmla="*/ 103 w 238"/>
              <a:gd name="T1" fmla="*/ 260 h 269"/>
              <a:gd name="T2" fmla="*/ 122 w 238"/>
              <a:gd name="T3" fmla="*/ 269 h 269"/>
              <a:gd name="T4" fmla="*/ 144 w 238"/>
              <a:gd name="T5" fmla="*/ 267 h 269"/>
              <a:gd name="T6" fmla="*/ 155 w 238"/>
              <a:gd name="T7" fmla="*/ 256 h 269"/>
              <a:gd name="T8" fmla="*/ 175 w 238"/>
              <a:gd name="T9" fmla="*/ 256 h 269"/>
              <a:gd name="T10" fmla="*/ 201 w 238"/>
              <a:gd name="T11" fmla="*/ 266 h 269"/>
              <a:gd name="T12" fmla="*/ 200 w 238"/>
              <a:gd name="T13" fmla="*/ 257 h 269"/>
              <a:gd name="T14" fmla="*/ 218 w 238"/>
              <a:gd name="T15" fmla="*/ 238 h 269"/>
              <a:gd name="T16" fmla="*/ 218 w 238"/>
              <a:gd name="T17" fmla="*/ 215 h 269"/>
              <a:gd name="T18" fmla="*/ 190 w 238"/>
              <a:gd name="T19" fmla="*/ 174 h 269"/>
              <a:gd name="T20" fmla="*/ 198 w 238"/>
              <a:gd name="T21" fmla="*/ 170 h 269"/>
              <a:gd name="T22" fmla="*/ 219 w 238"/>
              <a:gd name="T23" fmla="*/ 169 h 269"/>
              <a:gd name="T24" fmla="*/ 227 w 238"/>
              <a:gd name="T25" fmla="*/ 164 h 269"/>
              <a:gd name="T26" fmla="*/ 228 w 238"/>
              <a:gd name="T27" fmla="*/ 143 h 269"/>
              <a:gd name="T28" fmla="*/ 219 w 238"/>
              <a:gd name="T29" fmla="*/ 125 h 269"/>
              <a:gd name="T30" fmla="*/ 208 w 238"/>
              <a:gd name="T31" fmla="*/ 105 h 269"/>
              <a:gd name="T32" fmla="*/ 215 w 238"/>
              <a:gd name="T33" fmla="*/ 78 h 269"/>
              <a:gd name="T34" fmla="*/ 237 w 238"/>
              <a:gd name="T35" fmla="*/ 61 h 269"/>
              <a:gd name="T36" fmla="*/ 238 w 238"/>
              <a:gd name="T37" fmla="*/ 31 h 269"/>
              <a:gd name="T38" fmla="*/ 226 w 238"/>
              <a:gd name="T39" fmla="*/ 0 h 269"/>
              <a:gd name="T40" fmla="*/ 194 w 238"/>
              <a:gd name="T41" fmla="*/ 26 h 269"/>
              <a:gd name="T42" fmla="*/ 151 w 238"/>
              <a:gd name="T43" fmla="*/ 34 h 269"/>
              <a:gd name="T44" fmla="*/ 135 w 238"/>
              <a:gd name="T45" fmla="*/ 52 h 269"/>
              <a:gd name="T46" fmla="*/ 117 w 238"/>
              <a:gd name="T47" fmla="*/ 68 h 269"/>
              <a:gd name="T48" fmla="*/ 101 w 238"/>
              <a:gd name="T49" fmla="*/ 74 h 269"/>
              <a:gd name="T50" fmla="*/ 82 w 238"/>
              <a:gd name="T51" fmla="*/ 79 h 269"/>
              <a:gd name="T52" fmla="*/ 39 w 238"/>
              <a:gd name="T53" fmla="*/ 81 h 269"/>
              <a:gd name="T54" fmla="*/ 24 w 238"/>
              <a:gd name="T55" fmla="*/ 89 h 269"/>
              <a:gd name="T56" fmla="*/ 24 w 238"/>
              <a:gd name="T57" fmla="*/ 105 h 269"/>
              <a:gd name="T58" fmla="*/ 18 w 238"/>
              <a:gd name="T59" fmla="*/ 126 h 269"/>
              <a:gd name="T60" fmla="*/ 3 w 238"/>
              <a:gd name="T61" fmla="*/ 137 h 269"/>
              <a:gd name="T62" fmla="*/ 0 w 238"/>
              <a:gd name="T63" fmla="*/ 138 h 269"/>
              <a:gd name="T64" fmla="*/ 2 w 238"/>
              <a:gd name="T65" fmla="*/ 147 h 269"/>
              <a:gd name="T66" fmla="*/ 7 w 238"/>
              <a:gd name="T67" fmla="*/ 181 h 269"/>
              <a:gd name="T68" fmla="*/ 28 w 238"/>
              <a:gd name="T69" fmla="*/ 202 h 269"/>
              <a:gd name="T70" fmla="*/ 55 w 238"/>
              <a:gd name="T71" fmla="*/ 238 h 269"/>
              <a:gd name="T72" fmla="*/ 70 w 238"/>
              <a:gd name="T73" fmla="*/ 264 h 269"/>
              <a:gd name="T74" fmla="*/ 80 w 238"/>
              <a:gd name="T75" fmla="*/ 259 h 269"/>
              <a:gd name="T76" fmla="*/ 103 w 238"/>
              <a:gd name="T77" fmla="*/ 26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8" h="269">
                <a:moveTo>
                  <a:pt x="103" y="260"/>
                </a:moveTo>
                <a:cubicBezTo>
                  <a:pt x="104" y="261"/>
                  <a:pt x="114" y="269"/>
                  <a:pt x="122" y="269"/>
                </a:cubicBezTo>
                <a:cubicBezTo>
                  <a:pt x="130" y="268"/>
                  <a:pt x="140" y="269"/>
                  <a:pt x="144" y="267"/>
                </a:cubicBezTo>
                <a:cubicBezTo>
                  <a:pt x="149" y="265"/>
                  <a:pt x="155" y="256"/>
                  <a:pt x="155" y="256"/>
                </a:cubicBezTo>
                <a:lnTo>
                  <a:pt x="175" y="256"/>
                </a:lnTo>
                <a:lnTo>
                  <a:pt x="201" y="266"/>
                </a:lnTo>
                <a:cubicBezTo>
                  <a:pt x="201" y="261"/>
                  <a:pt x="200" y="257"/>
                  <a:pt x="200" y="257"/>
                </a:cubicBezTo>
                <a:lnTo>
                  <a:pt x="218" y="238"/>
                </a:lnTo>
                <a:cubicBezTo>
                  <a:pt x="218" y="238"/>
                  <a:pt x="224" y="228"/>
                  <a:pt x="218" y="215"/>
                </a:cubicBezTo>
                <a:cubicBezTo>
                  <a:pt x="211" y="201"/>
                  <a:pt x="190" y="174"/>
                  <a:pt x="190" y="174"/>
                </a:cubicBezTo>
                <a:lnTo>
                  <a:pt x="198" y="170"/>
                </a:lnTo>
                <a:cubicBezTo>
                  <a:pt x="198" y="170"/>
                  <a:pt x="214" y="172"/>
                  <a:pt x="219" y="169"/>
                </a:cubicBezTo>
                <a:cubicBezTo>
                  <a:pt x="223" y="166"/>
                  <a:pt x="224" y="170"/>
                  <a:pt x="227" y="164"/>
                </a:cubicBezTo>
                <a:cubicBezTo>
                  <a:pt x="229" y="158"/>
                  <a:pt x="228" y="143"/>
                  <a:pt x="228" y="143"/>
                </a:cubicBezTo>
                <a:lnTo>
                  <a:pt x="219" y="125"/>
                </a:lnTo>
                <a:lnTo>
                  <a:pt x="208" y="105"/>
                </a:lnTo>
                <a:cubicBezTo>
                  <a:pt x="208" y="105"/>
                  <a:pt x="202" y="87"/>
                  <a:pt x="215" y="78"/>
                </a:cubicBezTo>
                <a:cubicBezTo>
                  <a:pt x="229" y="70"/>
                  <a:pt x="237" y="61"/>
                  <a:pt x="237" y="61"/>
                </a:cubicBezTo>
                <a:lnTo>
                  <a:pt x="238" y="31"/>
                </a:lnTo>
                <a:lnTo>
                  <a:pt x="226" y="0"/>
                </a:lnTo>
                <a:lnTo>
                  <a:pt x="194" y="26"/>
                </a:lnTo>
                <a:lnTo>
                  <a:pt x="151" y="34"/>
                </a:lnTo>
                <a:lnTo>
                  <a:pt x="135" y="52"/>
                </a:lnTo>
                <a:lnTo>
                  <a:pt x="117" y="68"/>
                </a:lnTo>
                <a:cubicBezTo>
                  <a:pt x="117" y="68"/>
                  <a:pt x="110" y="72"/>
                  <a:pt x="101" y="74"/>
                </a:cubicBezTo>
                <a:cubicBezTo>
                  <a:pt x="93" y="76"/>
                  <a:pt x="82" y="79"/>
                  <a:pt x="82" y="79"/>
                </a:cubicBezTo>
                <a:lnTo>
                  <a:pt x="39" y="81"/>
                </a:lnTo>
                <a:lnTo>
                  <a:pt x="24" y="89"/>
                </a:lnTo>
                <a:lnTo>
                  <a:pt x="24" y="105"/>
                </a:lnTo>
                <a:lnTo>
                  <a:pt x="18" y="126"/>
                </a:lnTo>
                <a:lnTo>
                  <a:pt x="3" y="137"/>
                </a:lnTo>
                <a:lnTo>
                  <a:pt x="0" y="138"/>
                </a:lnTo>
                <a:cubicBezTo>
                  <a:pt x="1" y="142"/>
                  <a:pt x="2" y="145"/>
                  <a:pt x="2" y="147"/>
                </a:cubicBezTo>
                <a:cubicBezTo>
                  <a:pt x="2" y="150"/>
                  <a:pt x="7" y="181"/>
                  <a:pt x="7" y="181"/>
                </a:cubicBezTo>
                <a:lnTo>
                  <a:pt x="28" y="202"/>
                </a:lnTo>
                <a:cubicBezTo>
                  <a:pt x="28" y="202"/>
                  <a:pt x="42" y="219"/>
                  <a:pt x="55" y="238"/>
                </a:cubicBezTo>
                <a:cubicBezTo>
                  <a:pt x="62" y="247"/>
                  <a:pt x="67" y="257"/>
                  <a:pt x="70" y="264"/>
                </a:cubicBezTo>
                <a:lnTo>
                  <a:pt x="80" y="259"/>
                </a:lnTo>
                <a:lnTo>
                  <a:pt x="103" y="260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3" name="Freeform 248">
            <a:extLst>
              <a:ext uri="{FF2B5EF4-FFF2-40B4-BE49-F238E27FC236}">
                <a16:creationId xmlns:a16="http://schemas.microsoft.com/office/drawing/2014/main" id="{C9C268CF-6A30-9453-BDFB-A44D5C0BDEBB}"/>
              </a:ext>
            </a:extLst>
          </p:cNvPr>
          <p:cNvSpPr>
            <a:spLocks/>
          </p:cNvSpPr>
          <p:nvPr/>
        </p:nvSpPr>
        <p:spPr bwMode="auto">
          <a:xfrm>
            <a:off x="2110751" y="2090803"/>
            <a:ext cx="282825" cy="315473"/>
          </a:xfrm>
          <a:custGeom>
            <a:avLst/>
            <a:gdLst>
              <a:gd name="T0" fmla="*/ 128 w 251"/>
              <a:gd name="T1" fmla="*/ 282 h 282"/>
              <a:gd name="T2" fmla="*/ 163 w 251"/>
              <a:gd name="T3" fmla="*/ 272 h 282"/>
              <a:gd name="T4" fmla="*/ 181 w 251"/>
              <a:gd name="T5" fmla="*/ 269 h 282"/>
              <a:gd name="T6" fmla="*/ 214 w 251"/>
              <a:gd name="T7" fmla="*/ 263 h 282"/>
              <a:gd name="T8" fmla="*/ 230 w 251"/>
              <a:gd name="T9" fmla="*/ 249 h 282"/>
              <a:gd name="T10" fmla="*/ 202 w 251"/>
              <a:gd name="T11" fmla="*/ 177 h 282"/>
              <a:gd name="T12" fmla="*/ 205 w 251"/>
              <a:gd name="T13" fmla="*/ 177 h 282"/>
              <a:gd name="T14" fmla="*/ 229 w 251"/>
              <a:gd name="T15" fmla="*/ 181 h 282"/>
              <a:gd name="T16" fmla="*/ 240 w 251"/>
              <a:gd name="T17" fmla="*/ 173 h 282"/>
              <a:gd name="T18" fmla="*/ 240 w 251"/>
              <a:gd name="T19" fmla="*/ 147 h 282"/>
              <a:gd name="T20" fmla="*/ 221 w 251"/>
              <a:gd name="T21" fmla="*/ 109 h 282"/>
              <a:gd name="T22" fmla="*/ 226 w 251"/>
              <a:gd name="T23" fmla="*/ 91 h 282"/>
              <a:gd name="T24" fmla="*/ 251 w 251"/>
              <a:gd name="T25" fmla="*/ 35 h 282"/>
              <a:gd name="T26" fmla="*/ 198 w 251"/>
              <a:gd name="T27" fmla="*/ 27 h 282"/>
              <a:gd name="T28" fmla="*/ 120 w 251"/>
              <a:gd name="T29" fmla="*/ 71 h 282"/>
              <a:gd name="T30" fmla="*/ 107 w 251"/>
              <a:gd name="T31" fmla="*/ 75 h 282"/>
              <a:gd name="T32" fmla="*/ 46 w 251"/>
              <a:gd name="T33" fmla="*/ 81 h 282"/>
              <a:gd name="T34" fmla="*/ 25 w 251"/>
              <a:gd name="T35" fmla="*/ 111 h 282"/>
              <a:gd name="T36" fmla="*/ 1 w 251"/>
              <a:gd name="T37" fmla="*/ 142 h 282"/>
              <a:gd name="T38" fmla="*/ 2 w 251"/>
              <a:gd name="T39" fmla="*/ 154 h 282"/>
              <a:gd name="T40" fmla="*/ 2 w 251"/>
              <a:gd name="T41" fmla="*/ 154 h 282"/>
              <a:gd name="T42" fmla="*/ 8 w 251"/>
              <a:gd name="T43" fmla="*/ 189 h 282"/>
              <a:gd name="T44" fmla="*/ 30 w 251"/>
              <a:gd name="T45" fmla="*/ 213 h 282"/>
              <a:gd name="T46" fmla="*/ 75 w 251"/>
              <a:gd name="T47" fmla="*/ 277 h 282"/>
              <a:gd name="T48" fmla="*/ 110 w 251"/>
              <a:gd name="T49" fmla="*/ 267 h 282"/>
              <a:gd name="T50" fmla="*/ 87 w 251"/>
              <a:gd name="T51" fmla="*/ 260 h 282"/>
              <a:gd name="T52" fmla="*/ 83 w 251"/>
              <a:gd name="T53" fmla="*/ 269 h 282"/>
              <a:gd name="T54" fmla="*/ 19 w 251"/>
              <a:gd name="T55" fmla="*/ 183 h 282"/>
              <a:gd name="T56" fmla="*/ 16 w 251"/>
              <a:gd name="T57" fmla="*/ 160 h 282"/>
              <a:gd name="T58" fmla="*/ 15 w 251"/>
              <a:gd name="T59" fmla="*/ 154 h 282"/>
              <a:gd name="T60" fmla="*/ 8 w 251"/>
              <a:gd name="T61" fmla="*/ 151 h 282"/>
              <a:gd name="T62" fmla="*/ 31 w 251"/>
              <a:gd name="T63" fmla="*/ 135 h 282"/>
              <a:gd name="T64" fmla="*/ 48 w 251"/>
              <a:gd name="T65" fmla="*/ 94 h 282"/>
              <a:gd name="T66" fmla="*/ 127 w 251"/>
              <a:gd name="T67" fmla="*/ 81 h 282"/>
              <a:gd name="T68" fmla="*/ 161 w 251"/>
              <a:gd name="T69" fmla="*/ 47 h 282"/>
              <a:gd name="T70" fmla="*/ 239 w 251"/>
              <a:gd name="T71" fmla="*/ 39 h 282"/>
              <a:gd name="T72" fmla="*/ 239 w 251"/>
              <a:gd name="T73" fmla="*/ 64 h 282"/>
              <a:gd name="T74" fmla="*/ 210 w 251"/>
              <a:gd name="T75" fmla="*/ 114 h 282"/>
              <a:gd name="T76" fmla="*/ 229 w 251"/>
              <a:gd name="T77" fmla="*/ 153 h 282"/>
              <a:gd name="T78" fmla="*/ 229 w 251"/>
              <a:gd name="T79" fmla="*/ 158 h 282"/>
              <a:gd name="T80" fmla="*/ 227 w 251"/>
              <a:gd name="T81" fmla="*/ 170 h 282"/>
              <a:gd name="T82" fmla="*/ 230 w 251"/>
              <a:gd name="T83" fmla="*/ 172 h 282"/>
              <a:gd name="T84" fmla="*/ 229 w 251"/>
              <a:gd name="T85" fmla="*/ 169 h 282"/>
              <a:gd name="T86" fmla="*/ 230 w 251"/>
              <a:gd name="T87" fmla="*/ 168 h 282"/>
              <a:gd name="T88" fmla="*/ 222 w 251"/>
              <a:gd name="T89" fmla="*/ 171 h 282"/>
              <a:gd name="T90" fmla="*/ 222 w 251"/>
              <a:gd name="T91" fmla="*/ 171 h 282"/>
              <a:gd name="T92" fmla="*/ 209 w 251"/>
              <a:gd name="T93" fmla="*/ 171 h 282"/>
              <a:gd name="T94" fmla="*/ 191 w 251"/>
              <a:gd name="T95" fmla="*/ 179 h 282"/>
              <a:gd name="T96" fmla="*/ 221 w 251"/>
              <a:gd name="T97" fmla="*/ 234 h 282"/>
              <a:gd name="T98" fmla="*/ 221 w 251"/>
              <a:gd name="T99" fmla="*/ 242 h 282"/>
              <a:gd name="T100" fmla="*/ 219 w 251"/>
              <a:gd name="T101" fmla="*/ 242 h 282"/>
              <a:gd name="T102" fmla="*/ 201 w 251"/>
              <a:gd name="T103" fmla="*/ 264 h 282"/>
              <a:gd name="T104" fmla="*/ 185 w 251"/>
              <a:gd name="T105" fmla="*/ 257 h 282"/>
              <a:gd name="T106" fmla="*/ 156 w 251"/>
              <a:gd name="T107" fmla="*/ 261 h 282"/>
              <a:gd name="T108" fmla="*/ 128 w 251"/>
              <a:gd name="T109" fmla="*/ 270 h 282"/>
              <a:gd name="T110" fmla="*/ 115 w 251"/>
              <a:gd name="T111" fmla="*/ 263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1" h="282">
                <a:moveTo>
                  <a:pt x="110" y="267"/>
                </a:moveTo>
                <a:lnTo>
                  <a:pt x="105" y="271"/>
                </a:lnTo>
                <a:lnTo>
                  <a:pt x="108" y="274"/>
                </a:lnTo>
                <a:cubicBezTo>
                  <a:pt x="112" y="277"/>
                  <a:pt x="119" y="282"/>
                  <a:pt x="128" y="282"/>
                </a:cubicBezTo>
                <a:lnTo>
                  <a:pt x="129" y="282"/>
                </a:lnTo>
                <a:cubicBezTo>
                  <a:pt x="133" y="282"/>
                  <a:pt x="137" y="282"/>
                  <a:pt x="142" y="282"/>
                </a:cubicBezTo>
                <a:cubicBezTo>
                  <a:pt x="146" y="281"/>
                  <a:pt x="150" y="281"/>
                  <a:pt x="154" y="280"/>
                </a:cubicBezTo>
                <a:cubicBezTo>
                  <a:pt x="158" y="278"/>
                  <a:pt x="161" y="275"/>
                  <a:pt x="163" y="272"/>
                </a:cubicBezTo>
                <a:cubicBezTo>
                  <a:pt x="166" y="269"/>
                  <a:pt x="167" y="267"/>
                  <a:pt x="167" y="267"/>
                </a:cubicBezTo>
                <a:lnTo>
                  <a:pt x="162" y="263"/>
                </a:lnTo>
                <a:lnTo>
                  <a:pt x="162" y="269"/>
                </a:lnTo>
                <a:lnTo>
                  <a:pt x="181" y="269"/>
                </a:lnTo>
                <a:lnTo>
                  <a:pt x="206" y="279"/>
                </a:lnTo>
                <a:cubicBezTo>
                  <a:pt x="208" y="280"/>
                  <a:pt x="210" y="279"/>
                  <a:pt x="212" y="278"/>
                </a:cubicBezTo>
                <a:cubicBezTo>
                  <a:pt x="214" y="277"/>
                  <a:pt x="215" y="275"/>
                  <a:pt x="215" y="272"/>
                </a:cubicBezTo>
                <a:cubicBezTo>
                  <a:pt x="214" y="267"/>
                  <a:pt x="214" y="263"/>
                  <a:pt x="214" y="263"/>
                </a:cubicBezTo>
                <a:lnTo>
                  <a:pt x="207" y="264"/>
                </a:lnTo>
                <a:lnTo>
                  <a:pt x="212" y="268"/>
                </a:lnTo>
                <a:lnTo>
                  <a:pt x="229" y="249"/>
                </a:lnTo>
                <a:lnTo>
                  <a:pt x="230" y="249"/>
                </a:lnTo>
                <a:cubicBezTo>
                  <a:pt x="230" y="248"/>
                  <a:pt x="234" y="243"/>
                  <a:pt x="234" y="234"/>
                </a:cubicBezTo>
                <a:cubicBezTo>
                  <a:pt x="234" y="229"/>
                  <a:pt x="233" y="224"/>
                  <a:pt x="230" y="219"/>
                </a:cubicBezTo>
                <a:cubicBezTo>
                  <a:pt x="226" y="211"/>
                  <a:pt x="219" y="201"/>
                  <a:pt x="213" y="193"/>
                </a:cubicBezTo>
                <a:cubicBezTo>
                  <a:pt x="207" y="184"/>
                  <a:pt x="202" y="177"/>
                  <a:pt x="202" y="177"/>
                </a:cubicBezTo>
                <a:lnTo>
                  <a:pt x="197" y="181"/>
                </a:lnTo>
                <a:lnTo>
                  <a:pt x="200" y="186"/>
                </a:lnTo>
                <a:lnTo>
                  <a:pt x="208" y="183"/>
                </a:lnTo>
                <a:lnTo>
                  <a:pt x="205" y="177"/>
                </a:lnTo>
                <a:lnTo>
                  <a:pt x="204" y="183"/>
                </a:lnTo>
                <a:cubicBezTo>
                  <a:pt x="205" y="183"/>
                  <a:pt x="210" y="184"/>
                  <a:pt x="216" y="184"/>
                </a:cubicBezTo>
                <a:cubicBezTo>
                  <a:pt x="218" y="184"/>
                  <a:pt x="220" y="184"/>
                  <a:pt x="222" y="183"/>
                </a:cubicBezTo>
                <a:cubicBezTo>
                  <a:pt x="225" y="183"/>
                  <a:pt x="227" y="183"/>
                  <a:pt x="229" y="181"/>
                </a:cubicBezTo>
                <a:lnTo>
                  <a:pt x="229" y="181"/>
                </a:lnTo>
                <a:cubicBezTo>
                  <a:pt x="230" y="181"/>
                  <a:pt x="229" y="181"/>
                  <a:pt x="231" y="181"/>
                </a:cubicBezTo>
                <a:cubicBezTo>
                  <a:pt x="232" y="181"/>
                  <a:pt x="235" y="180"/>
                  <a:pt x="237" y="178"/>
                </a:cubicBezTo>
                <a:cubicBezTo>
                  <a:pt x="238" y="177"/>
                  <a:pt x="239" y="175"/>
                  <a:pt x="240" y="173"/>
                </a:cubicBezTo>
                <a:cubicBezTo>
                  <a:pt x="240" y="171"/>
                  <a:pt x="241" y="168"/>
                  <a:pt x="241" y="166"/>
                </a:cubicBezTo>
                <a:cubicBezTo>
                  <a:pt x="241" y="163"/>
                  <a:pt x="241" y="161"/>
                  <a:pt x="241" y="158"/>
                </a:cubicBezTo>
                <a:cubicBezTo>
                  <a:pt x="241" y="153"/>
                  <a:pt x="241" y="149"/>
                  <a:pt x="241" y="149"/>
                </a:cubicBezTo>
                <a:lnTo>
                  <a:pt x="240" y="147"/>
                </a:lnTo>
                <a:lnTo>
                  <a:pt x="231" y="129"/>
                </a:lnTo>
                <a:lnTo>
                  <a:pt x="221" y="109"/>
                </a:lnTo>
                <a:lnTo>
                  <a:pt x="215" y="112"/>
                </a:lnTo>
                <a:lnTo>
                  <a:pt x="221" y="109"/>
                </a:lnTo>
                <a:lnTo>
                  <a:pt x="221" y="109"/>
                </a:lnTo>
                <a:cubicBezTo>
                  <a:pt x="221" y="109"/>
                  <a:pt x="220" y="106"/>
                  <a:pt x="220" y="102"/>
                </a:cubicBezTo>
                <a:cubicBezTo>
                  <a:pt x="220" y="100"/>
                  <a:pt x="220" y="98"/>
                  <a:pt x="221" y="96"/>
                </a:cubicBezTo>
                <a:cubicBezTo>
                  <a:pt x="222" y="94"/>
                  <a:pt x="223" y="92"/>
                  <a:pt x="226" y="91"/>
                </a:cubicBezTo>
                <a:cubicBezTo>
                  <a:pt x="240" y="81"/>
                  <a:pt x="248" y="72"/>
                  <a:pt x="249" y="72"/>
                </a:cubicBezTo>
                <a:lnTo>
                  <a:pt x="250" y="68"/>
                </a:lnTo>
                <a:lnTo>
                  <a:pt x="251" y="38"/>
                </a:lnTo>
                <a:lnTo>
                  <a:pt x="251" y="35"/>
                </a:lnTo>
                <a:lnTo>
                  <a:pt x="239" y="5"/>
                </a:lnTo>
                <a:cubicBezTo>
                  <a:pt x="239" y="3"/>
                  <a:pt x="237" y="1"/>
                  <a:pt x="235" y="1"/>
                </a:cubicBezTo>
                <a:cubicBezTo>
                  <a:pt x="233" y="0"/>
                  <a:pt x="231" y="1"/>
                  <a:pt x="229" y="2"/>
                </a:cubicBezTo>
                <a:lnTo>
                  <a:pt x="198" y="27"/>
                </a:lnTo>
                <a:lnTo>
                  <a:pt x="157" y="35"/>
                </a:lnTo>
                <a:lnTo>
                  <a:pt x="153" y="37"/>
                </a:lnTo>
                <a:lnTo>
                  <a:pt x="137" y="55"/>
                </a:lnTo>
                <a:lnTo>
                  <a:pt x="120" y="71"/>
                </a:lnTo>
                <a:lnTo>
                  <a:pt x="124" y="75"/>
                </a:lnTo>
                <a:lnTo>
                  <a:pt x="122" y="70"/>
                </a:lnTo>
                <a:lnTo>
                  <a:pt x="120" y="70"/>
                </a:lnTo>
                <a:cubicBezTo>
                  <a:pt x="118" y="71"/>
                  <a:pt x="113" y="74"/>
                  <a:pt x="107" y="75"/>
                </a:cubicBezTo>
                <a:cubicBezTo>
                  <a:pt x="99" y="77"/>
                  <a:pt x="87" y="80"/>
                  <a:pt x="87" y="80"/>
                </a:cubicBezTo>
                <a:lnTo>
                  <a:pt x="89" y="86"/>
                </a:lnTo>
                <a:lnTo>
                  <a:pt x="88" y="79"/>
                </a:lnTo>
                <a:lnTo>
                  <a:pt x="46" y="81"/>
                </a:lnTo>
                <a:lnTo>
                  <a:pt x="43" y="82"/>
                </a:lnTo>
                <a:lnTo>
                  <a:pt x="28" y="91"/>
                </a:lnTo>
                <a:cubicBezTo>
                  <a:pt x="27" y="92"/>
                  <a:pt x="25" y="94"/>
                  <a:pt x="25" y="96"/>
                </a:cubicBezTo>
                <a:lnTo>
                  <a:pt x="25" y="111"/>
                </a:lnTo>
                <a:lnTo>
                  <a:pt x="20" y="129"/>
                </a:lnTo>
                <a:lnTo>
                  <a:pt x="8" y="138"/>
                </a:lnTo>
                <a:lnTo>
                  <a:pt x="5" y="139"/>
                </a:lnTo>
                <a:cubicBezTo>
                  <a:pt x="4" y="139"/>
                  <a:pt x="2" y="140"/>
                  <a:pt x="1" y="142"/>
                </a:cubicBezTo>
                <a:cubicBezTo>
                  <a:pt x="0" y="143"/>
                  <a:pt x="0" y="145"/>
                  <a:pt x="1" y="147"/>
                </a:cubicBezTo>
                <a:cubicBezTo>
                  <a:pt x="1" y="149"/>
                  <a:pt x="2" y="150"/>
                  <a:pt x="2" y="152"/>
                </a:cubicBezTo>
                <a:lnTo>
                  <a:pt x="2" y="153"/>
                </a:lnTo>
                <a:lnTo>
                  <a:pt x="2" y="154"/>
                </a:lnTo>
                <a:lnTo>
                  <a:pt x="2" y="154"/>
                </a:lnTo>
                <a:lnTo>
                  <a:pt x="4" y="154"/>
                </a:lnTo>
                <a:lnTo>
                  <a:pt x="2" y="154"/>
                </a:lnTo>
                <a:lnTo>
                  <a:pt x="2" y="154"/>
                </a:lnTo>
                <a:lnTo>
                  <a:pt x="4" y="154"/>
                </a:lnTo>
                <a:lnTo>
                  <a:pt x="2" y="154"/>
                </a:lnTo>
                <a:cubicBezTo>
                  <a:pt x="2" y="156"/>
                  <a:pt x="3" y="158"/>
                  <a:pt x="3" y="162"/>
                </a:cubicBezTo>
                <a:cubicBezTo>
                  <a:pt x="5" y="172"/>
                  <a:pt x="8" y="189"/>
                  <a:pt x="8" y="189"/>
                </a:cubicBezTo>
                <a:lnTo>
                  <a:pt x="10" y="192"/>
                </a:lnTo>
                <a:lnTo>
                  <a:pt x="30" y="213"/>
                </a:lnTo>
                <a:lnTo>
                  <a:pt x="35" y="209"/>
                </a:lnTo>
                <a:lnTo>
                  <a:pt x="30" y="213"/>
                </a:lnTo>
                <a:cubicBezTo>
                  <a:pt x="30" y="213"/>
                  <a:pt x="33" y="217"/>
                  <a:pt x="39" y="224"/>
                </a:cubicBezTo>
                <a:cubicBezTo>
                  <a:pt x="44" y="230"/>
                  <a:pt x="50" y="239"/>
                  <a:pt x="57" y="249"/>
                </a:cubicBezTo>
                <a:cubicBezTo>
                  <a:pt x="63" y="257"/>
                  <a:pt x="68" y="266"/>
                  <a:pt x="71" y="274"/>
                </a:cubicBezTo>
                <a:cubicBezTo>
                  <a:pt x="72" y="275"/>
                  <a:pt x="73" y="276"/>
                  <a:pt x="75" y="277"/>
                </a:cubicBezTo>
                <a:cubicBezTo>
                  <a:pt x="77" y="278"/>
                  <a:pt x="78" y="277"/>
                  <a:pt x="80" y="277"/>
                </a:cubicBezTo>
                <a:lnTo>
                  <a:pt x="88" y="272"/>
                </a:lnTo>
                <a:lnTo>
                  <a:pt x="109" y="273"/>
                </a:lnTo>
                <a:lnTo>
                  <a:pt x="110" y="267"/>
                </a:lnTo>
                <a:lnTo>
                  <a:pt x="105" y="271"/>
                </a:lnTo>
                <a:lnTo>
                  <a:pt x="110" y="267"/>
                </a:lnTo>
                <a:lnTo>
                  <a:pt x="110" y="261"/>
                </a:lnTo>
                <a:lnTo>
                  <a:pt x="87" y="260"/>
                </a:lnTo>
                <a:lnTo>
                  <a:pt x="84" y="260"/>
                </a:lnTo>
                <a:lnTo>
                  <a:pt x="74" y="266"/>
                </a:lnTo>
                <a:lnTo>
                  <a:pt x="77" y="271"/>
                </a:lnTo>
                <a:lnTo>
                  <a:pt x="83" y="269"/>
                </a:lnTo>
                <a:cubicBezTo>
                  <a:pt x="79" y="261"/>
                  <a:pt x="74" y="251"/>
                  <a:pt x="67" y="241"/>
                </a:cubicBezTo>
                <a:cubicBezTo>
                  <a:pt x="54" y="222"/>
                  <a:pt x="40" y="205"/>
                  <a:pt x="40" y="205"/>
                </a:cubicBezTo>
                <a:lnTo>
                  <a:pt x="39" y="205"/>
                </a:lnTo>
                <a:lnTo>
                  <a:pt x="19" y="183"/>
                </a:lnTo>
                <a:lnTo>
                  <a:pt x="14" y="188"/>
                </a:lnTo>
                <a:lnTo>
                  <a:pt x="20" y="186"/>
                </a:lnTo>
                <a:cubicBezTo>
                  <a:pt x="20" y="186"/>
                  <a:pt x="19" y="179"/>
                  <a:pt x="18" y="171"/>
                </a:cubicBezTo>
                <a:cubicBezTo>
                  <a:pt x="17" y="167"/>
                  <a:pt x="16" y="163"/>
                  <a:pt x="16" y="160"/>
                </a:cubicBezTo>
                <a:cubicBezTo>
                  <a:pt x="15" y="158"/>
                  <a:pt x="15" y="156"/>
                  <a:pt x="15" y="155"/>
                </a:cubicBezTo>
                <a:lnTo>
                  <a:pt x="15" y="154"/>
                </a:lnTo>
                <a:lnTo>
                  <a:pt x="15" y="154"/>
                </a:lnTo>
                <a:lnTo>
                  <a:pt x="15" y="154"/>
                </a:lnTo>
                <a:cubicBezTo>
                  <a:pt x="15" y="152"/>
                  <a:pt x="15" y="150"/>
                  <a:pt x="14" y="149"/>
                </a:cubicBezTo>
                <a:cubicBezTo>
                  <a:pt x="14" y="147"/>
                  <a:pt x="13" y="145"/>
                  <a:pt x="13" y="143"/>
                </a:cubicBezTo>
                <a:lnTo>
                  <a:pt x="7" y="145"/>
                </a:lnTo>
                <a:lnTo>
                  <a:pt x="8" y="151"/>
                </a:lnTo>
                <a:lnTo>
                  <a:pt x="11" y="150"/>
                </a:lnTo>
                <a:lnTo>
                  <a:pt x="14" y="149"/>
                </a:lnTo>
                <a:lnTo>
                  <a:pt x="29" y="138"/>
                </a:lnTo>
                <a:lnTo>
                  <a:pt x="31" y="135"/>
                </a:lnTo>
                <a:lnTo>
                  <a:pt x="37" y="113"/>
                </a:lnTo>
                <a:lnTo>
                  <a:pt x="37" y="112"/>
                </a:lnTo>
                <a:lnTo>
                  <a:pt x="38" y="100"/>
                </a:lnTo>
                <a:lnTo>
                  <a:pt x="48" y="94"/>
                </a:lnTo>
                <a:lnTo>
                  <a:pt x="89" y="92"/>
                </a:lnTo>
                <a:lnTo>
                  <a:pt x="90" y="92"/>
                </a:lnTo>
                <a:cubicBezTo>
                  <a:pt x="90" y="92"/>
                  <a:pt x="101" y="89"/>
                  <a:pt x="110" y="87"/>
                </a:cubicBezTo>
                <a:cubicBezTo>
                  <a:pt x="119" y="85"/>
                  <a:pt x="127" y="81"/>
                  <a:pt x="127" y="81"/>
                </a:cubicBezTo>
                <a:lnTo>
                  <a:pt x="129" y="80"/>
                </a:lnTo>
                <a:lnTo>
                  <a:pt x="146" y="64"/>
                </a:lnTo>
                <a:lnTo>
                  <a:pt x="147" y="63"/>
                </a:lnTo>
                <a:lnTo>
                  <a:pt x="161" y="47"/>
                </a:lnTo>
                <a:lnTo>
                  <a:pt x="202" y="39"/>
                </a:lnTo>
                <a:lnTo>
                  <a:pt x="204" y="38"/>
                </a:lnTo>
                <a:lnTo>
                  <a:pt x="231" y="17"/>
                </a:lnTo>
                <a:lnTo>
                  <a:pt x="239" y="39"/>
                </a:lnTo>
                <a:lnTo>
                  <a:pt x="238" y="68"/>
                </a:lnTo>
                <a:lnTo>
                  <a:pt x="244" y="68"/>
                </a:lnTo>
                <a:lnTo>
                  <a:pt x="239" y="64"/>
                </a:lnTo>
                <a:lnTo>
                  <a:pt x="239" y="64"/>
                </a:lnTo>
                <a:cubicBezTo>
                  <a:pt x="238" y="66"/>
                  <a:pt x="230" y="73"/>
                  <a:pt x="219" y="80"/>
                </a:cubicBezTo>
                <a:cubicBezTo>
                  <a:pt x="214" y="83"/>
                  <a:pt x="211" y="87"/>
                  <a:pt x="210" y="91"/>
                </a:cubicBezTo>
                <a:cubicBezTo>
                  <a:pt x="208" y="95"/>
                  <a:pt x="207" y="98"/>
                  <a:pt x="207" y="102"/>
                </a:cubicBezTo>
                <a:cubicBezTo>
                  <a:pt x="207" y="109"/>
                  <a:pt x="209" y="114"/>
                  <a:pt x="210" y="114"/>
                </a:cubicBezTo>
                <a:lnTo>
                  <a:pt x="210" y="115"/>
                </a:lnTo>
                <a:lnTo>
                  <a:pt x="220" y="135"/>
                </a:lnTo>
                <a:lnTo>
                  <a:pt x="220" y="135"/>
                </a:lnTo>
                <a:lnTo>
                  <a:pt x="229" y="153"/>
                </a:lnTo>
                <a:lnTo>
                  <a:pt x="235" y="150"/>
                </a:lnTo>
                <a:lnTo>
                  <a:pt x="229" y="150"/>
                </a:lnTo>
                <a:lnTo>
                  <a:pt x="229" y="152"/>
                </a:lnTo>
                <a:cubicBezTo>
                  <a:pt x="229" y="154"/>
                  <a:pt x="229" y="156"/>
                  <a:pt x="229" y="158"/>
                </a:cubicBezTo>
                <a:cubicBezTo>
                  <a:pt x="229" y="160"/>
                  <a:pt x="229" y="163"/>
                  <a:pt x="229" y="165"/>
                </a:cubicBezTo>
                <a:cubicBezTo>
                  <a:pt x="228" y="167"/>
                  <a:pt x="228" y="168"/>
                  <a:pt x="228" y="169"/>
                </a:cubicBezTo>
                <a:lnTo>
                  <a:pt x="227" y="170"/>
                </a:lnTo>
                <a:lnTo>
                  <a:pt x="227" y="170"/>
                </a:lnTo>
                <a:lnTo>
                  <a:pt x="230" y="172"/>
                </a:lnTo>
                <a:lnTo>
                  <a:pt x="229" y="169"/>
                </a:lnTo>
                <a:lnTo>
                  <a:pt x="227" y="170"/>
                </a:lnTo>
                <a:lnTo>
                  <a:pt x="230" y="172"/>
                </a:lnTo>
                <a:lnTo>
                  <a:pt x="229" y="169"/>
                </a:lnTo>
                <a:lnTo>
                  <a:pt x="230" y="172"/>
                </a:lnTo>
                <a:lnTo>
                  <a:pt x="230" y="168"/>
                </a:lnTo>
                <a:lnTo>
                  <a:pt x="229" y="169"/>
                </a:lnTo>
                <a:lnTo>
                  <a:pt x="230" y="172"/>
                </a:lnTo>
                <a:lnTo>
                  <a:pt x="230" y="168"/>
                </a:lnTo>
                <a:lnTo>
                  <a:pt x="230" y="170"/>
                </a:lnTo>
                <a:lnTo>
                  <a:pt x="230" y="168"/>
                </a:lnTo>
                <a:lnTo>
                  <a:pt x="230" y="168"/>
                </a:lnTo>
                <a:lnTo>
                  <a:pt x="230" y="170"/>
                </a:lnTo>
                <a:lnTo>
                  <a:pt x="230" y="168"/>
                </a:lnTo>
                <a:cubicBezTo>
                  <a:pt x="230" y="168"/>
                  <a:pt x="226" y="168"/>
                  <a:pt x="222" y="171"/>
                </a:cubicBezTo>
                <a:lnTo>
                  <a:pt x="222" y="171"/>
                </a:lnTo>
                <a:lnTo>
                  <a:pt x="223" y="171"/>
                </a:lnTo>
                <a:lnTo>
                  <a:pt x="222" y="171"/>
                </a:lnTo>
                <a:lnTo>
                  <a:pt x="222" y="171"/>
                </a:lnTo>
                <a:lnTo>
                  <a:pt x="223" y="171"/>
                </a:lnTo>
                <a:lnTo>
                  <a:pt x="222" y="171"/>
                </a:lnTo>
                <a:cubicBezTo>
                  <a:pt x="222" y="171"/>
                  <a:pt x="219" y="171"/>
                  <a:pt x="216" y="171"/>
                </a:cubicBezTo>
                <a:cubicBezTo>
                  <a:pt x="213" y="171"/>
                  <a:pt x="211" y="171"/>
                  <a:pt x="209" y="171"/>
                </a:cubicBezTo>
                <a:cubicBezTo>
                  <a:pt x="207" y="171"/>
                  <a:pt x="206" y="171"/>
                  <a:pt x="206" y="171"/>
                </a:cubicBezTo>
                <a:lnTo>
                  <a:pt x="202" y="171"/>
                </a:lnTo>
                <a:lnTo>
                  <a:pt x="194" y="175"/>
                </a:lnTo>
                <a:cubicBezTo>
                  <a:pt x="193" y="176"/>
                  <a:pt x="192" y="178"/>
                  <a:pt x="191" y="179"/>
                </a:cubicBezTo>
                <a:cubicBezTo>
                  <a:pt x="191" y="181"/>
                  <a:pt x="191" y="183"/>
                  <a:pt x="192" y="185"/>
                </a:cubicBezTo>
                <a:cubicBezTo>
                  <a:pt x="192" y="185"/>
                  <a:pt x="197" y="191"/>
                  <a:pt x="203" y="200"/>
                </a:cubicBezTo>
                <a:cubicBezTo>
                  <a:pt x="209" y="208"/>
                  <a:pt x="216" y="218"/>
                  <a:pt x="219" y="225"/>
                </a:cubicBezTo>
                <a:cubicBezTo>
                  <a:pt x="221" y="228"/>
                  <a:pt x="221" y="231"/>
                  <a:pt x="221" y="234"/>
                </a:cubicBezTo>
                <a:cubicBezTo>
                  <a:pt x="221" y="236"/>
                  <a:pt x="221" y="238"/>
                  <a:pt x="220" y="240"/>
                </a:cubicBezTo>
                <a:lnTo>
                  <a:pt x="220" y="241"/>
                </a:lnTo>
                <a:lnTo>
                  <a:pt x="219" y="242"/>
                </a:lnTo>
                <a:lnTo>
                  <a:pt x="221" y="242"/>
                </a:lnTo>
                <a:lnTo>
                  <a:pt x="219" y="242"/>
                </a:lnTo>
                <a:lnTo>
                  <a:pt x="219" y="242"/>
                </a:lnTo>
                <a:lnTo>
                  <a:pt x="221" y="242"/>
                </a:lnTo>
                <a:lnTo>
                  <a:pt x="219" y="242"/>
                </a:lnTo>
                <a:lnTo>
                  <a:pt x="225" y="245"/>
                </a:lnTo>
                <a:lnTo>
                  <a:pt x="220" y="241"/>
                </a:lnTo>
                <a:lnTo>
                  <a:pt x="203" y="259"/>
                </a:lnTo>
                <a:cubicBezTo>
                  <a:pt x="202" y="261"/>
                  <a:pt x="201" y="262"/>
                  <a:pt x="201" y="264"/>
                </a:cubicBezTo>
                <a:cubicBezTo>
                  <a:pt x="201" y="264"/>
                  <a:pt x="201" y="268"/>
                  <a:pt x="202" y="274"/>
                </a:cubicBezTo>
                <a:lnTo>
                  <a:pt x="208" y="273"/>
                </a:lnTo>
                <a:lnTo>
                  <a:pt x="211" y="267"/>
                </a:lnTo>
                <a:lnTo>
                  <a:pt x="185" y="257"/>
                </a:lnTo>
                <a:lnTo>
                  <a:pt x="182" y="256"/>
                </a:lnTo>
                <a:lnTo>
                  <a:pt x="162" y="257"/>
                </a:lnTo>
                <a:cubicBezTo>
                  <a:pt x="160" y="257"/>
                  <a:pt x="158" y="258"/>
                  <a:pt x="157" y="259"/>
                </a:cubicBezTo>
                <a:lnTo>
                  <a:pt x="156" y="261"/>
                </a:lnTo>
                <a:cubicBezTo>
                  <a:pt x="155" y="262"/>
                  <a:pt x="154" y="264"/>
                  <a:pt x="152" y="265"/>
                </a:cubicBezTo>
                <a:cubicBezTo>
                  <a:pt x="151" y="267"/>
                  <a:pt x="149" y="268"/>
                  <a:pt x="149" y="268"/>
                </a:cubicBezTo>
                <a:cubicBezTo>
                  <a:pt x="148" y="268"/>
                  <a:pt x="145" y="269"/>
                  <a:pt x="141" y="269"/>
                </a:cubicBezTo>
                <a:cubicBezTo>
                  <a:pt x="137" y="269"/>
                  <a:pt x="132" y="269"/>
                  <a:pt x="128" y="270"/>
                </a:cubicBezTo>
                <a:lnTo>
                  <a:pt x="128" y="270"/>
                </a:lnTo>
                <a:cubicBezTo>
                  <a:pt x="126" y="270"/>
                  <a:pt x="122" y="268"/>
                  <a:pt x="119" y="267"/>
                </a:cubicBezTo>
                <a:lnTo>
                  <a:pt x="116" y="264"/>
                </a:lnTo>
                <a:lnTo>
                  <a:pt x="115" y="263"/>
                </a:lnTo>
                <a:lnTo>
                  <a:pt x="115" y="263"/>
                </a:lnTo>
                <a:cubicBezTo>
                  <a:pt x="114" y="262"/>
                  <a:pt x="112" y="261"/>
                  <a:pt x="110" y="261"/>
                </a:cubicBezTo>
                <a:lnTo>
                  <a:pt x="110" y="26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4" name="Freeform 249">
            <a:extLst>
              <a:ext uri="{FF2B5EF4-FFF2-40B4-BE49-F238E27FC236}">
                <a16:creationId xmlns:a16="http://schemas.microsoft.com/office/drawing/2014/main" id="{39FE5121-AF07-5367-F39A-4A4D0620BFCD}"/>
              </a:ext>
            </a:extLst>
          </p:cNvPr>
          <p:cNvSpPr>
            <a:spLocks/>
          </p:cNvSpPr>
          <p:nvPr/>
        </p:nvSpPr>
        <p:spPr bwMode="auto">
          <a:xfrm>
            <a:off x="2187886" y="2385244"/>
            <a:ext cx="252438" cy="198631"/>
          </a:xfrm>
          <a:custGeom>
            <a:avLst/>
            <a:gdLst>
              <a:gd name="T0" fmla="*/ 195 w 225"/>
              <a:gd name="T1" fmla="*/ 155 h 178"/>
              <a:gd name="T2" fmla="*/ 200 w 225"/>
              <a:gd name="T3" fmla="*/ 133 h 178"/>
              <a:gd name="T4" fmla="*/ 197 w 225"/>
              <a:gd name="T5" fmla="*/ 119 h 178"/>
              <a:gd name="T6" fmla="*/ 192 w 225"/>
              <a:gd name="T7" fmla="*/ 99 h 178"/>
              <a:gd name="T8" fmla="*/ 201 w 225"/>
              <a:gd name="T9" fmla="*/ 95 h 178"/>
              <a:gd name="T10" fmla="*/ 225 w 225"/>
              <a:gd name="T11" fmla="*/ 92 h 178"/>
              <a:gd name="T12" fmla="*/ 209 w 225"/>
              <a:gd name="T13" fmla="*/ 77 h 178"/>
              <a:gd name="T14" fmla="*/ 169 w 225"/>
              <a:gd name="T15" fmla="*/ 53 h 178"/>
              <a:gd name="T16" fmla="*/ 144 w 225"/>
              <a:gd name="T17" fmla="*/ 30 h 178"/>
              <a:gd name="T18" fmla="*/ 140 w 225"/>
              <a:gd name="T19" fmla="*/ 10 h 178"/>
              <a:gd name="T20" fmla="*/ 114 w 225"/>
              <a:gd name="T21" fmla="*/ 0 h 178"/>
              <a:gd name="T22" fmla="*/ 94 w 225"/>
              <a:gd name="T23" fmla="*/ 0 h 178"/>
              <a:gd name="T24" fmla="*/ 83 w 225"/>
              <a:gd name="T25" fmla="*/ 11 h 178"/>
              <a:gd name="T26" fmla="*/ 61 w 225"/>
              <a:gd name="T27" fmla="*/ 13 h 178"/>
              <a:gd name="T28" fmla="*/ 42 w 225"/>
              <a:gd name="T29" fmla="*/ 4 h 178"/>
              <a:gd name="T30" fmla="*/ 19 w 225"/>
              <a:gd name="T31" fmla="*/ 3 h 178"/>
              <a:gd name="T32" fmla="*/ 9 w 225"/>
              <a:gd name="T33" fmla="*/ 8 h 178"/>
              <a:gd name="T34" fmla="*/ 15 w 225"/>
              <a:gd name="T35" fmla="*/ 23 h 178"/>
              <a:gd name="T36" fmla="*/ 10 w 225"/>
              <a:gd name="T37" fmla="*/ 41 h 178"/>
              <a:gd name="T38" fmla="*/ 13 w 225"/>
              <a:gd name="T39" fmla="*/ 58 h 178"/>
              <a:gd name="T40" fmla="*/ 42 w 225"/>
              <a:gd name="T41" fmla="*/ 80 h 178"/>
              <a:gd name="T42" fmla="*/ 59 w 225"/>
              <a:gd name="T43" fmla="*/ 79 h 178"/>
              <a:gd name="T44" fmla="*/ 72 w 225"/>
              <a:gd name="T45" fmla="*/ 64 h 178"/>
              <a:gd name="T46" fmla="*/ 93 w 225"/>
              <a:gd name="T47" fmla="*/ 67 h 178"/>
              <a:gd name="T48" fmla="*/ 101 w 225"/>
              <a:gd name="T49" fmla="*/ 86 h 178"/>
              <a:gd name="T50" fmla="*/ 117 w 225"/>
              <a:gd name="T51" fmla="*/ 101 h 178"/>
              <a:gd name="T52" fmla="*/ 137 w 225"/>
              <a:gd name="T53" fmla="*/ 117 h 178"/>
              <a:gd name="T54" fmla="*/ 139 w 225"/>
              <a:gd name="T55" fmla="*/ 148 h 178"/>
              <a:gd name="T56" fmla="*/ 146 w 225"/>
              <a:gd name="T57" fmla="*/ 157 h 178"/>
              <a:gd name="T58" fmla="*/ 158 w 225"/>
              <a:gd name="T59" fmla="*/ 152 h 178"/>
              <a:gd name="T60" fmla="*/ 165 w 225"/>
              <a:gd name="T61" fmla="*/ 148 h 178"/>
              <a:gd name="T62" fmla="*/ 175 w 225"/>
              <a:gd name="T63" fmla="*/ 162 h 178"/>
              <a:gd name="T64" fmla="*/ 179 w 225"/>
              <a:gd name="T65" fmla="*/ 178 h 178"/>
              <a:gd name="T66" fmla="*/ 194 w 225"/>
              <a:gd name="T67" fmla="*/ 178 h 178"/>
              <a:gd name="T68" fmla="*/ 197 w 225"/>
              <a:gd name="T69" fmla="*/ 170 h 178"/>
              <a:gd name="T70" fmla="*/ 195 w 225"/>
              <a:gd name="T71" fmla="*/ 15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25" h="178">
                <a:moveTo>
                  <a:pt x="195" y="155"/>
                </a:moveTo>
                <a:lnTo>
                  <a:pt x="200" y="133"/>
                </a:lnTo>
                <a:lnTo>
                  <a:pt x="197" y="119"/>
                </a:lnTo>
                <a:lnTo>
                  <a:pt x="192" y="99"/>
                </a:lnTo>
                <a:lnTo>
                  <a:pt x="201" y="95"/>
                </a:lnTo>
                <a:lnTo>
                  <a:pt x="225" y="92"/>
                </a:lnTo>
                <a:cubicBezTo>
                  <a:pt x="219" y="85"/>
                  <a:pt x="214" y="82"/>
                  <a:pt x="209" y="77"/>
                </a:cubicBezTo>
                <a:cubicBezTo>
                  <a:pt x="202" y="69"/>
                  <a:pt x="184" y="63"/>
                  <a:pt x="169" y="53"/>
                </a:cubicBezTo>
                <a:cubicBezTo>
                  <a:pt x="154" y="43"/>
                  <a:pt x="147" y="41"/>
                  <a:pt x="144" y="30"/>
                </a:cubicBezTo>
                <a:cubicBezTo>
                  <a:pt x="142" y="24"/>
                  <a:pt x="141" y="16"/>
                  <a:pt x="140" y="10"/>
                </a:cubicBezTo>
                <a:lnTo>
                  <a:pt x="114" y="0"/>
                </a:lnTo>
                <a:lnTo>
                  <a:pt x="94" y="0"/>
                </a:lnTo>
                <a:cubicBezTo>
                  <a:pt x="94" y="0"/>
                  <a:pt x="88" y="9"/>
                  <a:pt x="83" y="11"/>
                </a:cubicBezTo>
                <a:cubicBezTo>
                  <a:pt x="79" y="13"/>
                  <a:pt x="69" y="12"/>
                  <a:pt x="61" y="13"/>
                </a:cubicBezTo>
                <a:cubicBezTo>
                  <a:pt x="53" y="13"/>
                  <a:pt x="43" y="5"/>
                  <a:pt x="42" y="4"/>
                </a:cubicBezTo>
                <a:lnTo>
                  <a:pt x="19" y="3"/>
                </a:lnTo>
                <a:lnTo>
                  <a:pt x="9" y="8"/>
                </a:lnTo>
                <a:cubicBezTo>
                  <a:pt x="13" y="17"/>
                  <a:pt x="15" y="23"/>
                  <a:pt x="15" y="23"/>
                </a:cubicBezTo>
                <a:lnTo>
                  <a:pt x="10" y="41"/>
                </a:lnTo>
                <a:cubicBezTo>
                  <a:pt x="10" y="41"/>
                  <a:pt x="0" y="46"/>
                  <a:pt x="13" y="58"/>
                </a:cubicBezTo>
                <a:cubicBezTo>
                  <a:pt x="25" y="70"/>
                  <a:pt x="42" y="80"/>
                  <a:pt x="42" y="80"/>
                </a:cubicBezTo>
                <a:lnTo>
                  <a:pt x="59" y="79"/>
                </a:lnTo>
                <a:cubicBezTo>
                  <a:pt x="59" y="79"/>
                  <a:pt x="69" y="65"/>
                  <a:pt x="72" y="64"/>
                </a:cubicBezTo>
                <a:cubicBezTo>
                  <a:pt x="75" y="63"/>
                  <a:pt x="93" y="67"/>
                  <a:pt x="93" y="67"/>
                </a:cubicBezTo>
                <a:cubicBezTo>
                  <a:pt x="93" y="67"/>
                  <a:pt x="99" y="82"/>
                  <a:pt x="101" y="86"/>
                </a:cubicBezTo>
                <a:cubicBezTo>
                  <a:pt x="102" y="90"/>
                  <a:pt x="117" y="101"/>
                  <a:pt x="117" y="101"/>
                </a:cubicBezTo>
                <a:lnTo>
                  <a:pt x="137" y="117"/>
                </a:lnTo>
                <a:lnTo>
                  <a:pt x="139" y="148"/>
                </a:lnTo>
                <a:lnTo>
                  <a:pt x="146" y="157"/>
                </a:lnTo>
                <a:cubicBezTo>
                  <a:pt x="146" y="157"/>
                  <a:pt x="155" y="155"/>
                  <a:pt x="158" y="152"/>
                </a:cubicBezTo>
                <a:cubicBezTo>
                  <a:pt x="160" y="148"/>
                  <a:pt x="162" y="145"/>
                  <a:pt x="165" y="148"/>
                </a:cubicBezTo>
                <a:cubicBezTo>
                  <a:pt x="167" y="151"/>
                  <a:pt x="174" y="157"/>
                  <a:pt x="175" y="162"/>
                </a:cubicBezTo>
                <a:cubicBezTo>
                  <a:pt x="176" y="167"/>
                  <a:pt x="162" y="178"/>
                  <a:pt x="179" y="178"/>
                </a:cubicBezTo>
                <a:lnTo>
                  <a:pt x="194" y="178"/>
                </a:lnTo>
                <a:lnTo>
                  <a:pt x="197" y="170"/>
                </a:lnTo>
                <a:lnTo>
                  <a:pt x="195" y="155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5" name="Freeform 250">
            <a:extLst>
              <a:ext uri="{FF2B5EF4-FFF2-40B4-BE49-F238E27FC236}">
                <a16:creationId xmlns:a16="http://schemas.microsoft.com/office/drawing/2014/main" id="{2705A627-1730-598F-8B50-3E97EFAE475B}"/>
              </a:ext>
            </a:extLst>
          </p:cNvPr>
          <p:cNvSpPr>
            <a:spLocks/>
          </p:cNvSpPr>
          <p:nvPr/>
        </p:nvSpPr>
        <p:spPr bwMode="auto">
          <a:xfrm>
            <a:off x="2187886" y="2375896"/>
            <a:ext cx="266462" cy="214988"/>
          </a:xfrm>
          <a:custGeom>
            <a:avLst/>
            <a:gdLst>
              <a:gd name="T0" fmla="*/ 203 w 237"/>
              <a:gd name="T1" fmla="*/ 125 h 191"/>
              <a:gd name="T2" fmla="*/ 237 w 237"/>
              <a:gd name="T3" fmla="*/ 103 h 191"/>
              <a:gd name="T4" fmla="*/ 173 w 237"/>
              <a:gd name="T5" fmla="*/ 55 h 191"/>
              <a:gd name="T6" fmla="*/ 146 w 237"/>
              <a:gd name="T7" fmla="*/ 13 h 191"/>
              <a:gd name="T8" fmla="*/ 89 w 237"/>
              <a:gd name="T9" fmla="*/ 3 h 191"/>
              <a:gd name="T10" fmla="*/ 73 w 237"/>
              <a:gd name="T11" fmla="*/ 13 h 191"/>
              <a:gd name="T12" fmla="*/ 48 w 237"/>
              <a:gd name="T13" fmla="*/ 8 h 191"/>
              <a:gd name="T14" fmla="*/ 18 w 237"/>
              <a:gd name="T15" fmla="*/ 4 h 191"/>
              <a:gd name="T16" fmla="*/ 8 w 237"/>
              <a:gd name="T17" fmla="*/ 28 h 191"/>
              <a:gd name="T18" fmla="*/ 9 w 237"/>
              <a:gd name="T19" fmla="*/ 28 h 191"/>
              <a:gd name="T20" fmla="*/ 4 w 237"/>
              <a:gd name="T21" fmla="*/ 45 h 191"/>
              <a:gd name="T22" fmla="*/ 41 w 237"/>
              <a:gd name="T23" fmla="*/ 94 h 191"/>
              <a:gd name="T24" fmla="*/ 66 w 237"/>
              <a:gd name="T25" fmla="*/ 88 h 191"/>
              <a:gd name="T26" fmla="*/ 73 w 237"/>
              <a:gd name="T27" fmla="*/ 74 h 191"/>
              <a:gd name="T28" fmla="*/ 74 w 237"/>
              <a:gd name="T29" fmla="*/ 77 h 191"/>
              <a:gd name="T30" fmla="*/ 74 w 237"/>
              <a:gd name="T31" fmla="*/ 77 h 191"/>
              <a:gd name="T32" fmla="*/ 84 w 237"/>
              <a:gd name="T33" fmla="*/ 78 h 191"/>
              <a:gd name="T34" fmla="*/ 90 w 237"/>
              <a:gd name="T35" fmla="*/ 85 h 191"/>
              <a:gd name="T36" fmla="*/ 113 w 237"/>
              <a:gd name="T37" fmla="*/ 113 h 191"/>
              <a:gd name="T38" fmla="*/ 133 w 237"/>
              <a:gd name="T39" fmla="*/ 157 h 191"/>
              <a:gd name="T40" fmla="*/ 153 w 237"/>
              <a:gd name="T41" fmla="*/ 169 h 191"/>
              <a:gd name="T42" fmla="*/ 165 w 237"/>
              <a:gd name="T43" fmla="*/ 159 h 191"/>
              <a:gd name="T44" fmla="*/ 163 w 237"/>
              <a:gd name="T45" fmla="*/ 156 h 191"/>
              <a:gd name="T46" fmla="*/ 163 w 237"/>
              <a:gd name="T47" fmla="*/ 160 h 191"/>
              <a:gd name="T48" fmla="*/ 160 w 237"/>
              <a:gd name="T49" fmla="*/ 158 h 191"/>
              <a:gd name="T50" fmla="*/ 165 w 237"/>
              <a:gd name="T51" fmla="*/ 165 h 191"/>
              <a:gd name="T52" fmla="*/ 169 w 237"/>
              <a:gd name="T53" fmla="*/ 171 h 191"/>
              <a:gd name="T54" fmla="*/ 169 w 237"/>
              <a:gd name="T55" fmla="*/ 169 h 191"/>
              <a:gd name="T56" fmla="*/ 167 w 237"/>
              <a:gd name="T57" fmla="*/ 173 h 191"/>
              <a:gd name="T58" fmla="*/ 179 w 237"/>
              <a:gd name="T59" fmla="*/ 191 h 191"/>
              <a:gd name="T60" fmla="*/ 203 w 237"/>
              <a:gd name="T61" fmla="*/ 177 h 191"/>
              <a:gd name="T62" fmla="*/ 195 w 237"/>
              <a:gd name="T63" fmla="*/ 162 h 191"/>
              <a:gd name="T64" fmla="*/ 194 w 237"/>
              <a:gd name="T65" fmla="*/ 185 h 191"/>
              <a:gd name="T66" fmla="*/ 175 w 237"/>
              <a:gd name="T67" fmla="*/ 178 h 191"/>
              <a:gd name="T68" fmla="*/ 175 w 237"/>
              <a:gd name="T69" fmla="*/ 179 h 191"/>
              <a:gd name="T70" fmla="*/ 176 w 237"/>
              <a:gd name="T71" fmla="*/ 178 h 191"/>
              <a:gd name="T72" fmla="*/ 177 w 237"/>
              <a:gd name="T73" fmla="*/ 181 h 191"/>
              <a:gd name="T74" fmla="*/ 179 w 237"/>
              <a:gd name="T75" fmla="*/ 177 h 191"/>
              <a:gd name="T76" fmla="*/ 169 w 237"/>
              <a:gd name="T77" fmla="*/ 151 h 191"/>
              <a:gd name="T78" fmla="*/ 153 w 237"/>
              <a:gd name="T79" fmla="*/ 156 h 191"/>
              <a:gd name="T80" fmla="*/ 152 w 237"/>
              <a:gd name="T81" fmla="*/ 155 h 191"/>
              <a:gd name="T82" fmla="*/ 145 w 237"/>
              <a:gd name="T83" fmla="*/ 158 h 191"/>
              <a:gd name="T84" fmla="*/ 143 w 237"/>
              <a:gd name="T85" fmla="*/ 121 h 191"/>
              <a:gd name="T86" fmla="*/ 110 w 237"/>
              <a:gd name="T87" fmla="*/ 95 h 191"/>
              <a:gd name="T88" fmla="*/ 104 w 237"/>
              <a:gd name="T89" fmla="*/ 92 h 191"/>
              <a:gd name="T90" fmla="*/ 107 w 237"/>
              <a:gd name="T91" fmla="*/ 92 h 191"/>
              <a:gd name="T92" fmla="*/ 94 w 237"/>
              <a:gd name="T93" fmla="*/ 68 h 191"/>
              <a:gd name="T94" fmla="*/ 70 w 237"/>
              <a:gd name="T95" fmla="*/ 65 h 191"/>
              <a:gd name="T96" fmla="*/ 59 w 237"/>
              <a:gd name="T97" fmla="*/ 86 h 191"/>
              <a:gd name="T98" fmla="*/ 46 w 237"/>
              <a:gd name="T99" fmla="*/ 82 h 191"/>
              <a:gd name="T100" fmla="*/ 13 w 237"/>
              <a:gd name="T101" fmla="*/ 53 h 191"/>
              <a:gd name="T102" fmla="*/ 13 w 237"/>
              <a:gd name="T103" fmla="*/ 53 h 191"/>
              <a:gd name="T104" fmla="*/ 16 w 237"/>
              <a:gd name="T105" fmla="*/ 52 h 191"/>
              <a:gd name="T106" fmla="*/ 9 w 237"/>
              <a:gd name="T107" fmla="*/ 15 h 191"/>
              <a:gd name="T108" fmla="*/ 42 w 237"/>
              <a:gd name="T109" fmla="*/ 11 h 191"/>
              <a:gd name="T110" fmla="*/ 61 w 237"/>
              <a:gd name="T111" fmla="*/ 26 h 191"/>
              <a:gd name="T112" fmla="*/ 99 w 237"/>
              <a:gd name="T113" fmla="*/ 11 h 191"/>
              <a:gd name="T114" fmla="*/ 138 w 237"/>
              <a:gd name="T115" fmla="*/ 23 h 191"/>
              <a:gd name="T116" fmla="*/ 148 w 237"/>
              <a:gd name="T117" fmla="*/ 54 h 191"/>
              <a:gd name="T118" fmla="*/ 220 w 237"/>
              <a:gd name="T119" fmla="*/ 103 h 191"/>
              <a:gd name="T120" fmla="*/ 189 w 237"/>
              <a:gd name="T121" fmla="*/ 100 h 191"/>
              <a:gd name="T122" fmla="*/ 189 w 237"/>
              <a:gd name="T123" fmla="*/ 162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7" h="191">
                <a:moveTo>
                  <a:pt x="195" y="162"/>
                </a:moveTo>
                <a:lnTo>
                  <a:pt x="202" y="164"/>
                </a:lnTo>
                <a:lnTo>
                  <a:pt x="206" y="141"/>
                </a:lnTo>
                <a:lnTo>
                  <a:pt x="203" y="125"/>
                </a:lnTo>
                <a:lnTo>
                  <a:pt x="203" y="125"/>
                </a:lnTo>
                <a:lnTo>
                  <a:pt x="199" y="109"/>
                </a:lnTo>
                <a:lnTo>
                  <a:pt x="202" y="108"/>
                </a:lnTo>
                <a:lnTo>
                  <a:pt x="237" y="103"/>
                </a:lnTo>
                <a:lnTo>
                  <a:pt x="229" y="95"/>
                </a:lnTo>
                <a:cubicBezTo>
                  <a:pt x="223" y="88"/>
                  <a:pt x="218" y="84"/>
                  <a:pt x="214" y="79"/>
                </a:cubicBezTo>
                <a:cubicBezTo>
                  <a:pt x="209" y="74"/>
                  <a:pt x="202" y="71"/>
                  <a:pt x="195" y="67"/>
                </a:cubicBezTo>
                <a:cubicBezTo>
                  <a:pt x="188" y="63"/>
                  <a:pt x="179" y="59"/>
                  <a:pt x="173" y="55"/>
                </a:cubicBezTo>
                <a:cubicBezTo>
                  <a:pt x="165" y="50"/>
                  <a:pt x="160" y="47"/>
                  <a:pt x="156" y="44"/>
                </a:cubicBezTo>
                <a:cubicBezTo>
                  <a:pt x="153" y="41"/>
                  <a:pt x="151" y="39"/>
                  <a:pt x="150" y="35"/>
                </a:cubicBezTo>
                <a:cubicBezTo>
                  <a:pt x="148" y="30"/>
                  <a:pt x="147" y="22"/>
                  <a:pt x="147" y="16"/>
                </a:cubicBezTo>
                <a:lnTo>
                  <a:pt x="146" y="13"/>
                </a:lnTo>
                <a:lnTo>
                  <a:pt x="115" y="0"/>
                </a:lnTo>
                <a:lnTo>
                  <a:pt x="94" y="1"/>
                </a:lnTo>
                <a:lnTo>
                  <a:pt x="91" y="1"/>
                </a:lnTo>
                <a:lnTo>
                  <a:pt x="89" y="3"/>
                </a:lnTo>
                <a:lnTo>
                  <a:pt x="88" y="5"/>
                </a:lnTo>
                <a:cubicBezTo>
                  <a:pt x="87" y="6"/>
                  <a:pt x="86" y="8"/>
                  <a:pt x="84" y="9"/>
                </a:cubicBezTo>
                <a:cubicBezTo>
                  <a:pt x="83" y="11"/>
                  <a:pt x="81" y="12"/>
                  <a:pt x="81" y="12"/>
                </a:cubicBezTo>
                <a:cubicBezTo>
                  <a:pt x="80" y="12"/>
                  <a:pt x="77" y="13"/>
                  <a:pt x="73" y="13"/>
                </a:cubicBezTo>
                <a:cubicBezTo>
                  <a:pt x="69" y="13"/>
                  <a:pt x="64" y="13"/>
                  <a:pt x="60" y="14"/>
                </a:cubicBezTo>
                <a:lnTo>
                  <a:pt x="60" y="14"/>
                </a:lnTo>
                <a:cubicBezTo>
                  <a:pt x="58" y="14"/>
                  <a:pt x="54" y="12"/>
                  <a:pt x="51" y="11"/>
                </a:cubicBezTo>
                <a:lnTo>
                  <a:pt x="48" y="8"/>
                </a:lnTo>
                <a:lnTo>
                  <a:pt x="47" y="7"/>
                </a:lnTo>
                <a:lnTo>
                  <a:pt x="47" y="7"/>
                </a:lnTo>
                <a:lnTo>
                  <a:pt x="45" y="5"/>
                </a:lnTo>
                <a:lnTo>
                  <a:pt x="18" y="4"/>
                </a:lnTo>
                <a:lnTo>
                  <a:pt x="6" y="10"/>
                </a:lnTo>
                <a:lnTo>
                  <a:pt x="1" y="12"/>
                </a:lnTo>
                <a:lnTo>
                  <a:pt x="3" y="18"/>
                </a:lnTo>
                <a:cubicBezTo>
                  <a:pt x="5" y="22"/>
                  <a:pt x="7" y="25"/>
                  <a:pt x="8" y="28"/>
                </a:cubicBezTo>
                <a:lnTo>
                  <a:pt x="9" y="31"/>
                </a:lnTo>
                <a:lnTo>
                  <a:pt x="9" y="32"/>
                </a:lnTo>
                <a:lnTo>
                  <a:pt x="15" y="30"/>
                </a:lnTo>
                <a:lnTo>
                  <a:pt x="9" y="28"/>
                </a:lnTo>
                <a:lnTo>
                  <a:pt x="4" y="46"/>
                </a:lnTo>
                <a:lnTo>
                  <a:pt x="10" y="48"/>
                </a:lnTo>
                <a:lnTo>
                  <a:pt x="7" y="42"/>
                </a:lnTo>
                <a:cubicBezTo>
                  <a:pt x="7" y="42"/>
                  <a:pt x="5" y="43"/>
                  <a:pt x="4" y="45"/>
                </a:cubicBezTo>
                <a:cubicBezTo>
                  <a:pt x="2" y="47"/>
                  <a:pt x="0" y="50"/>
                  <a:pt x="0" y="54"/>
                </a:cubicBezTo>
                <a:cubicBezTo>
                  <a:pt x="0" y="59"/>
                  <a:pt x="3" y="65"/>
                  <a:pt x="8" y="70"/>
                </a:cubicBezTo>
                <a:cubicBezTo>
                  <a:pt x="22" y="82"/>
                  <a:pt x="39" y="93"/>
                  <a:pt x="39" y="93"/>
                </a:cubicBezTo>
                <a:lnTo>
                  <a:pt x="41" y="94"/>
                </a:lnTo>
                <a:lnTo>
                  <a:pt x="60" y="93"/>
                </a:lnTo>
                <a:lnTo>
                  <a:pt x="63" y="93"/>
                </a:lnTo>
                <a:lnTo>
                  <a:pt x="65" y="90"/>
                </a:lnTo>
                <a:lnTo>
                  <a:pt x="66" y="88"/>
                </a:lnTo>
                <a:cubicBezTo>
                  <a:pt x="67" y="86"/>
                  <a:pt x="70" y="83"/>
                  <a:pt x="71" y="80"/>
                </a:cubicBezTo>
                <a:lnTo>
                  <a:pt x="74" y="77"/>
                </a:lnTo>
                <a:lnTo>
                  <a:pt x="75" y="76"/>
                </a:lnTo>
                <a:lnTo>
                  <a:pt x="73" y="74"/>
                </a:lnTo>
                <a:lnTo>
                  <a:pt x="74" y="77"/>
                </a:lnTo>
                <a:lnTo>
                  <a:pt x="75" y="76"/>
                </a:lnTo>
                <a:lnTo>
                  <a:pt x="73" y="74"/>
                </a:lnTo>
                <a:lnTo>
                  <a:pt x="74" y="77"/>
                </a:lnTo>
                <a:lnTo>
                  <a:pt x="74" y="77"/>
                </a:lnTo>
                <a:lnTo>
                  <a:pt x="73" y="75"/>
                </a:lnTo>
                <a:lnTo>
                  <a:pt x="73" y="77"/>
                </a:lnTo>
                <a:lnTo>
                  <a:pt x="74" y="77"/>
                </a:lnTo>
                <a:lnTo>
                  <a:pt x="73" y="75"/>
                </a:lnTo>
                <a:lnTo>
                  <a:pt x="73" y="77"/>
                </a:lnTo>
                <a:lnTo>
                  <a:pt x="74" y="77"/>
                </a:lnTo>
                <a:cubicBezTo>
                  <a:pt x="75" y="77"/>
                  <a:pt x="80" y="78"/>
                  <a:pt x="84" y="78"/>
                </a:cubicBezTo>
                <a:cubicBezTo>
                  <a:pt x="88" y="79"/>
                  <a:pt x="91" y="80"/>
                  <a:pt x="91" y="80"/>
                </a:cubicBezTo>
                <a:lnTo>
                  <a:pt x="93" y="74"/>
                </a:lnTo>
                <a:lnTo>
                  <a:pt x="87" y="76"/>
                </a:lnTo>
                <a:cubicBezTo>
                  <a:pt x="87" y="76"/>
                  <a:pt x="89" y="80"/>
                  <a:pt x="90" y="85"/>
                </a:cubicBezTo>
                <a:cubicBezTo>
                  <a:pt x="92" y="89"/>
                  <a:pt x="94" y="94"/>
                  <a:pt x="95" y="95"/>
                </a:cubicBezTo>
                <a:cubicBezTo>
                  <a:pt x="95" y="97"/>
                  <a:pt x="96" y="98"/>
                  <a:pt x="97" y="99"/>
                </a:cubicBezTo>
                <a:cubicBezTo>
                  <a:pt x="99" y="102"/>
                  <a:pt x="103" y="105"/>
                  <a:pt x="107" y="108"/>
                </a:cubicBezTo>
                <a:cubicBezTo>
                  <a:pt x="110" y="111"/>
                  <a:pt x="113" y="113"/>
                  <a:pt x="113" y="113"/>
                </a:cubicBezTo>
                <a:lnTo>
                  <a:pt x="117" y="108"/>
                </a:lnTo>
                <a:lnTo>
                  <a:pt x="113" y="113"/>
                </a:lnTo>
                <a:lnTo>
                  <a:pt x="131" y="128"/>
                </a:lnTo>
                <a:lnTo>
                  <a:pt x="133" y="157"/>
                </a:lnTo>
                <a:lnTo>
                  <a:pt x="141" y="168"/>
                </a:lnTo>
                <a:lnTo>
                  <a:pt x="144" y="171"/>
                </a:lnTo>
                <a:lnTo>
                  <a:pt x="148" y="170"/>
                </a:lnTo>
                <a:cubicBezTo>
                  <a:pt x="148" y="170"/>
                  <a:pt x="150" y="170"/>
                  <a:pt x="153" y="169"/>
                </a:cubicBezTo>
                <a:cubicBezTo>
                  <a:pt x="155" y="168"/>
                  <a:pt x="157" y="167"/>
                  <a:pt x="158" y="166"/>
                </a:cubicBezTo>
                <a:cubicBezTo>
                  <a:pt x="160" y="165"/>
                  <a:pt x="162" y="164"/>
                  <a:pt x="163" y="162"/>
                </a:cubicBezTo>
                <a:lnTo>
                  <a:pt x="165" y="159"/>
                </a:lnTo>
                <a:lnTo>
                  <a:pt x="165" y="159"/>
                </a:lnTo>
                <a:lnTo>
                  <a:pt x="163" y="156"/>
                </a:lnTo>
                <a:lnTo>
                  <a:pt x="163" y="160"/>
                </a:lnTo>
                <a:cubicBezTo>
                  <a:pt x="164" y="160"/>
                  <a:pt x="165" y="159"/>
                  <a:pt x="165" y="159"/>
                </a:cubicBezTo>
                <a:lnTo>
                  <a:pt x="163" y="156"/>
                </a:lnTo>
                <a:lnTo>
                  <a:pt x="163" y="160"/>
                </a:lnTo>
                <a:lnTo>
                  <a:pt x="163" y="155"/>
                </a:lnTo>
                <a:lnTo>
                  <a:pt x="160" y="159"/>
                </a:lnTo>
                <a:lnTo>
                  <a:pt x="163" y="160"/>
                </a:lnTo>
                <a:lnTo>
                  <a:pt x="163" y="155"/>
                </a:lnTo>
                <a:lnTo>
                  <a:pt x="160" y="159"/>
                </a:lnTo>
                <a:lnTo>
                  <a:pt x="162" y="157"/>
                </a:lnTo>
                <a:lnTo>
                  <a:pt x="160" y="158"/>
                </a:lnTo>
                <a:lnTo>
                  <a:pt x="160" y="159"/>
                </a:lnTo>
                <a:lnTo>
                  <a:pt x="162" y="157"/>
                </a:lnTo>
                <a:lnTo>
                  <a:pt x="160" y="158"/>
                </a:lnTo>
                <a:cubicBezTo>
                  <a:pt x="161" y="160"/>
                  <a:pt x="163" y="163"/>
                  <a:pt x="165" y="165"/>
                </a:cubicBezTo>
                <a:cubicBezTo>
                  <a:pt x="167" y="167"/>
                  <a:pt x="169" y="170"/>
                  <a:pt x="169" y="171"/>
                </a:cubicBezTo>
                <a:lnTo>
                  <a:pt x="172" y="170"/>
                </a:lnTo>
                <a:lnTo>
                  <a:pt x="169" y="170"/>
                </a:lnTo>
                <a:lnTo>
                  <a:pt x="169" y="171"/>
                </a:lnTo>
                <a:lnTo>
                  <a:pt x="172" y="170"/>
                </a:lnTo>
                <a:lnTo>
                  <a:pt x="169" y="170"/>
                </a:lnTo>
                <a:lnTo>
                  <a:pt x="170" y="170"/>
                </a:lnTo>
                <a:lnTo>
                  <a:pt x="169" y="169"/>
                </a:lnTo>
                <a:lnTo>
                  <a:pt x="169" y="170"/>
                </a:lnTo>
                <a:lnTo>
                  <a:pt x="170" y="170"/>
                </a:lnTo>
                <a:lnTo>
                  <a:pt x="169" y="169"/>
                </a:lnTo>
                <a:cubicBezTo>
                  <a:pt x="169" y="170"/>
                  <a:pt x="168" y="171"/>
                  <a:pt x="167" y="173"/>
                </a:cubicBezTo>
                <a:cubicBezTo>
                  <a:pt x="166" y="175"/>
                  <a:pt x="165" y="177"/>
                  <a:pt x="164" y="181"/>
                </a:cubicBezTo>
                <a:cubicBezTo>
                  <a:pt x="164" y="182"/>
                  <a:pt x="165" y="184"/>
                  <a:pt x="166" y="186"/>
                </a:cubicBezTo>
                <a:cubicBezTo>
                  <a:pt x="167" y="188"/>
                  <a:pt x="170" y="189"/>
                  <a:pt x="172" y="190"/>
                </a:cubicBezTo>
                <a:cubicBezTo>
                  <a:pt x="174" y="191"/>
                  <a:pt x="177" y="191"/>
                  <a:pt x="179" y="191"/>
                </a:cubicBezTo>
                <a:lnTo>
                  <a:pt x="194" y="191"/>
                </a:lnTo>
                <a:lnTo>
                  <a:pt x="199" y="191"/>
                </a:lnTo>
                <a:lnTo>
                  <a:pt x="203" y="178"/>
                </a:lnTo>
                <a:lnTo>
                  <a:pt x="203" y="177"/>
                </a:lnTo>
                <a:lnTo>
                  <a:pt x="202" y="162"/>
                </a:lnTo>
                <a:lnTo>
                  <a:pt x="195" y="162"/>
                </a:lnTo>
                <a:lnTo>
                  <a:pt x="202" y="164"/>
                </a:lnTo>
                <a:lnTo>
                  <a:pt x="195" y="162"/>
                </a:lnTo>
                <a:lnTo>
                  <a:pt x="189" y="163"/>
                </a:lnTo>
                <a:lnTo>
                  <a:pt x="190" y="176"/>
                </a:lnTo>
                <a:lnTo>
                  <a:pt x="188" y="183"/>
                </a:lnTo>
                <a:lnTo>
                  <a:pt x="194" y="185"/>
                </a:lnTo>
                <a:lnTo>
                  <a:pt x="194" y="179"/>
                </a:lnTo>
                <a:lnTo>
                  <a:pt x="179" y="179"/>
                </a:lnTo>
                <a:lnTo>
                  <a:pt x="176" y="178"/>
                </a:lnTo>
                <a:lnTo>
                  <a:pt x="175" y="178"/>
                </a:lnTo>
                <a:lnTo>
                  <a:pt x="175" y="179"/>
                </a:lnTo>
                <a:lnTo>
                  <a:pt x="176" y="178"/>
                </a:lnTo>
                <a:lnTo>
                  <a:pt x="175" y="178"/>
                </a:lnTo>
                <a:lnTo>
                  <a:pt x="175" y="179"/>
                </a:lnTo>
                <a:lnTo>
                  <a:pt x="176" y="178"/>
                </a:lnTo>
                <a:lnTo>
                  <a:pt x="174" y="181"/>
                </a:lnTo>
                <a:lnTo>
                  <a:pt x="177" y="181"/>
                </a:lnTo>
                <a:lnTo>
                  <a:pt x="176" y="178"/>
                </a:lnTo>
                <a:lnTo>
                  <a:pt x="174" y="181"/>
                </a:lnTo>
                <a:lnTo>
                  <a:pt x="177" y="181"/>
                </a:lnTo>
                <a:lnTo>
                  <a:pt x="176" y="181"/>
                </a:lnTo>
                <a:lnTo>
                  <a:pt x="177" y="181"/>
                </a:lnTo>
                <a:lnTo>
                  <a:pt x="177" y="181"/>
                </a:lnTo>
                <a:lnTo>
                  <a:pt x="176" y="181"/>
                </a:lnTo>
                <a:lnTo>
                  <a:pt x="177" y="181"/>
                </a:lnTo>
                <a:cubicBezTo>
                  <a:pt x="177" y="181"/>
                  <a:pt x="178" y="179"/>
                  <a:pt x="179" y="177"/>
                </a:cubicBezTo>
                <a:cubicBezTo>
                  <a:pt x="180" y="176"/>
                  <a:pt x="181" y="174"/>
                  <a:pt x="181" y="170"/>
                </a:cubicBezTo>
                <a:lnTo>
                  <a:pt x="181" y="168"/>
                </a:lnTo>
                <a:cubicBezTo>
                  <a:pt x="180" y="163"/>
                  <a:pt x="177" y="160"/>
                  <a:pt x="175" y="157"/>
                </a:cubicBezTo>
                <a:cubicBezTo>
                  <a:pt x="173" y="154"/>
                  <a:pt x="170" y="152"/>
                  <a:pt x="169" y="151"/>
                </a:cubicBezTo>
                <a:cubicBezTo>
                  <a:pt x="168" y="149"/>
                  <a:pt x="166" y="147"/>
                  <a:pt x="163" y="147"/>
                </a:cubicBezTo>
                <a:cubicBezTo>
                  <a:pt x="161" y="147"/>
                  <a:pt x="159" y="148"/>
                  <a:pt x="158" y="149"/>
                </a:cubicBezTo>
                <a:cubicBezTo>
                  <a:pt x="155" y="151"/>
                  <a:pt x="154" y="153"/>
                  <a:pt x="152" y="155"/>
                </a:cubicBezTo>
                <a:lnTo>
                  <a:pt x="153" y="156"/>
                </a:lnTo>
                <a:lnTo>
                  <a:pt x="152" y="155"/>
                </a:lnTo>
                <a:lnTo>
                  <a:pt x="152" y="155"/>
                </a:lnTo>
                <a:lnTo>
                  <a:pt x="153" y="156"/>
                </a:lnTo>
                <a:lnTo>
                  <a:pt x="152" y="155"/>
                </a:lnTo>
                <a:lnTo>
                  <a:pt x="151" y="156"/>
                </a:lnTo>
                <a:lnTo>
                  <a:pt x="147" y="158"/>
                </a:lnTo>
                <a:lnTo>
                  <a:pt x="146" y="158"/>
                </a:lnTo>
                <a:lnTo>
                  <a:pt x="145" y="158"/>
                </a:lnTo>
                <a:lnTo>
                  <a:pt x="146" y="164"/>
                </a:lnTo>
                <a:lnTo>
                  <a:pt x="151" y="161"/>
                </a:lnTo>
                <a:lnTo>
                  <a:pt x="146" y="152"/>
                </a:lnTo>
                <a:lnTo>
                  <a:pt x="143" y="121"/>
                </a:lnTo>
                <a:lnTo>
                  <a:pt x="120" y="103"/>
                </a:lnTo>
                <a:lnTo>
                  <a:pt x="120" y="103"/>
                </a:lnTo>
                <a:lnTo>
                  <a:pt x="118" y="101"/>
                </a:lnTo>
                <a:cubicBezTo>
                  <a:pt x="116" y="100"/>
                  <a:pt x="113" y="97"/>
                  <a:pt x="110" y="95"/>
                </a:cubicBezTo>
                <a:lnTo>
                  <a:pt x="107" y="92"/>
                </a:lnTo>
                <a:lnTo>
                  <a:pt x="106" y="91"/>
                </a:lnTo>
                <a:lnTo>
                  <a:pt x="106" y="91"/>
                </a:lnTo>
                <a:lnTo>
                  <a:pt x="104" y="92"/>
                </a:lnTo>
                <a:lnTo>
                  <a:pt x="107" y="92"/>
                </a:lnTo>
                <a:lnTo>
                  <a:pt x="106" y="91"/>
                </a:lnTo>
                <a:lnTo>
                  <a:pt x="104" y="92"/>
                </a:lnTo>
                <a:lnTo>
                  <a:pt x="107" y="92"/>
                </a:lnTo>
                <a:cubicBezTo>
                  <a:pt x="106" y="89"/>
                  <a:pt x="104" y="84"/>
                  <a:pt x="102" y="80"/>
                </a:cubicBezTo>
                <a:cubicBezTo>
                  <a:pt x="100" y="75"/>
                  <a:pt x="98" y="71"/>
                  <a:pt x="98" y="71"/>
                </a:cubicBezTo>
                <a:lnTo>
                  <a:pt x="97" y="68"/>
                </a:lnTo>
                <a:lnTo>
                  <a:pt x="94" y="68"/>
                </a:lnTo>
                <a:cubicBezTo>
                  <a:pt x="94" y="68"/>
                  <a:pt x="90" y="67"/>
                  <a:pt x="86" y="66"/>
                </a:cubicBezTo>
                <a:cubicBezTo>
                  <a:pt x="82" y="65"/>
                  <a:pt x="77" y="65"/>
                  <a:pt x="74" y="64"/>
                </a:cubicBezTo>
                <a:lnTo>
                  <a:pt x="70" y="65"/>
                </a:lnTo>
                <a:lnTo>
                  <a:pt x="70" y="65"/>
                </a:lnTo>
                <a:cubicBezTo>
                  <a:pt x="68" y="65"/>
                  <a:pt x="67" y="66"/>
                  <a:pt x="66" y="67"/>
                </a:cubicBezTo>
                <a:cubicBezTo>
                  <a:pt x="63" y="70"/>
                  <a:pt x="61" y="73"/>
                  <a:pt x="58" y="77"/>
                </a:cubicBezTo>
                <a:cubicBezTo>
                  <a:pt x="56" y="80"/>
                  <a:pt x="54" y="83"/>
                  <a:pt x="54" y="83"/>
                </a:cubicBezTo>
                <a:lnTo>
                  <a:pt x="59" y="86"/>
                </a:lnTo>
                <a:lnTo>
                  <a:pt x="59" y="80"/>
                </a:lnTo>
                <a:lnTo>
                  <a:pt x="42" y="81"/>
                </a:lnTo>
                <a:lnTo>
                  <a:pt x="42" y="87"/>
                </a:lnTo>
                <a:lnTo>
                  <a:pt x="46" y="82"/>
                </a:lnTo>
                <a:cubicBezTo>
                  <a:pt x="46" y="82"/>
                  <a:pt x="45" y="82"/>
                  <a:pt x="43" y="80"/>
                </a:cubicBezTo>
                <a:cubicBezTo>
                  <a:pt x="38" y="77"/>
                  <a:pt x="26" y="69"/>
                  <a:pt x="17" y="60"/>
                </a:cubicBezTo>
                <a:cubicBezTo>
                  <a:pt x="13" y="57"/>
                  <a:pt x="13" y="55"/>
                  <a:pt x="13" y="54"/>
                </a:cubicBezTo>
                <a:lnTo>
                  <a:pt x="13" y="53"/>
                </a:lnTo>
                <a:lnTo>
                  <a:pt x="13" y="53"/>
                </a:lnTo>
                <a:lnTo>
                  <a:pt x="14" y="53"/>
                </a:lnTo>
                <a:lnTo>
                  <a:pt x="12" y="50"/>
                </a:lnTo>
                <a:lnTo>
                  <a:pt x="13" y="53"/>
                </a:lnTo>
                <a:lnTo>
                  <a:pt x="14" y="53"/>
                </a:lnTo>
                <a:lnTo>
                  <a:pt x="12" y="50"/>
                </a:lnTo>
                <a:lnTo>
                  <a:pt x="13" y="53"/>
                </a:lnTo>
                <a:lnTo>
                  <a:pt x="16" y="52"/>
                </a:lnTo>
                <a:lnTo>
                  <a:pt x="21" y="30"/>
                </a:lnTo>
                <a:lnTo>
                  <a:pt x="21" y="28"/>
                </a:lnTo>
                <a:cubicBezTo>
                  <a:pt x="21" y="28"/>
                  <a:pt x="19" y="22"/>
                  <a:pt x="15" y="13"/>
                </a:cubicBezTo>
                <a:lnTo>
                  <a:pt x="9" y="15"/>
                </a:lnTo>
                <a:lnTo>
                  <a:pt x="12" y="21"/>
                </a:lnTo>
                <a:lnTo>
                  <a:pt x="20" y="16"/>
                </a:lnTo>
                <a:lnTo>
                  <a:pt x="41" y="17"/>
                </a:lnTo>
                <a:lnTo>
                  <a:pt x="42" y="11"/>
                </a:lnTo>
                <a:lnTo>
                  <a:pt x="37" y="15"/>
                </a:lnTo>
                <a:lnTo>
                  <a:pt x="40" y="18"/>
                </a:lnTo>
                <a:cubicBezTo>
                  <a:pt x="44" y="21"/>
                  <a:pt x="51" y="26"/>
                  <a:pt x="60" y="26"/>
                </a:cubicBezTo>
                <a:lnTo>
                  <a:pt x="61" y="26"/>
                </a:lnTo>
                <a:cubicBezTo>
                  <a:pt x="65" y="26"/>
                  <a:pt x="69" y="26"/>
                  <a:pt x="74" y="26"/>
                </a:cubicBezTo>
                <a:cubicBezTo>
                  <a:pt x="78" y="25"/>
                  <a:pt x="82" y="25"/>
                  <a:pt x="86" y="24"/>
                </a:cubicBezTo>
                <a:cubicBezTo>
                  <a:pt x="90" y="22"/>
                  <a:pt x="93" y="19"/>
                  <a:pt x="95" y="16"/>
                </a:cubicBezTo>
                <a:cubicBezTo>
                  <a:pt x="98" y="13"/>
                  <a:pt x="99" y="11"/>
                  <a:pt x="99" y="11"/>
                </a:cubicBezTo>
                <a:lnTo>
                  <a:pt x="94" y="7"/>
                </a:lnTo>
                <a:lnTo>
                  <a:pt x="94" y="13"/>
                </a:lnTo>
                <a:lnTo>
                  <a:pt x="113" y="13"/>
                </a:lnTo>
                <a:lnTo>
                  <a:pt x="138" y="23"/>
                </a:lnTo>
                <a:lnTo>
                  <a:pt x="140" y="17"/>
                </a:lnTo>
                <a:lnTo>
                  <a:pt x="134" y="18"/>
                </a:lnTo>
                <a:cubicBezTo>
                  <a:pt x="135" y="24"/>
                  <a:pt x="136" y="32"/>
                  <a:pt x="138" y="39"/>
                </a:cubicBezTo>
                <a:cubicBezTo>
                  <a:pt x="140" y="45"/>
                  <a:pt x="144" y="50"/>
                  <a:pt x="148" y="54"/>
                </a:cubicBezTo>
                <a:cubicBezTo>
                  <a:pt x="153" y="57"/>
                  <a:pt x="158" y="61"/>
                  <a:pt x="166" y="65"/>
                </a:cubicBezTo>
                <a:cubicBezTo>
                  <a:pt x="174" y="71"/>
                  <a:pt x="182" y="75"/>
                  <a:pt x="189" y="78"/>
                </a:cubicBezTo>
                <a:cubicBezTo>
                  <a:pt x="197" y="82"/>
                  <a:pt x="202" y="85"/>
                  <a:pt x="204" y="88"/>
                </a:cubicBezTo>
                <a:cubicBezTo>
                  <a:pt x="210" y="94"/>
                  <a:pt x="215" y="97"/>
                  <a:pt x="220" y="103"/>
                </a:cubicBezTo>
                <a:lnTo>
                  <a:pt x="225" y="99"/>
                </a:lnTo>
                <a:lnTo>
                  <a:pt x="224" y="93"/>
                </a:lnTo>
                <a:lnTo>
                  <a:pt x="199" y="96"/>
                </a:lnTo>
                <a:lnTo>
                  <a:pt x="189" y="100"/>
                </a:lnTo>
                <a:lnTo>
                  <a:pt x="185" y="102"/>
                </a:lnTo>
                <a:lnTo>
                  <a:pt x="191" y="128"/>
                </a:lnTo>
                <a:lnTo>
                  <a:pt x="194" y="140"/>
                </a:lnTo>
                <a:lnTo>
                  <a:pt x="189" y="162"/>
                </a:lnTo>
                <a:lnTo>
                  <a:pt x="189" y="163"/>
                </a:lnTo>
                <a:lnTo>
                  <a:pt x="195" y="16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6" name="Freeform 251">
            <a:extLst>
              <a:ext uri="{FF2B5EF4-FFF2-40B4-BE49-F238E27FC236}">
                <a16:creationId xmlns:a16="http://schemas.microsoft.com/office/drawing/2014/main" id="{AE00E97A-6E6A-DD91-483D-B1FABC3D9B82}"/>
              </a:ext>
            </a:extLst>
          </p:cNvPr>
          <p:cNvSpPr>
            <a:spLocks/>
          </p:cNvSpPr>
          <p:nvPr/>
        </p:nvSpPr>
        <p:spPr bwMode="auto">
          <a:xfrm>
            <a:off x="2402926" y="2488064"/>
            <a:ext cx="380995" cy="161242"/>
          </a:xfrm>
          <a:custGeom>
            <a:avLst/>
            <a:gdLst>
              <a:gd name="T0" fmla="*/ 304 w 340"/>
              <a:gd name="T1" fmla="*/ 132 h 143"/>
              <a:gd name="T2" fmla="*/ 308 w 340"/>
              <a:gd name="T3" fmla="*/ 119 h 143"/>
              <a:gd name="T4" fmla="*/ 321 w 340"/>
              <a:gd name="T5" fmla="*/ 116 h 143"/>
              <a:gd name="T6" fmla="*/ 338 w 340"/>
              <a:gd name="T7" fmla="*/ 118 h 143"/>
              <a:gd name="T8" fmla="*/ 339 w 340"/>
              <a:gd name="T9" fmla="*/ 109 h 143"/>
              <a:gd name="T10" fmla="*/ 340 w 340"/>
              <a:gd name="T11" fmla="*/ 96 h 143"/>
              <a:gd name="T12" fmla="*/ 339 w 340"/>
              <a:gd name="T13" fmla="*/ 85 h 143"/>
              <a:gd name="T14" fmla="*/ 335 w 340"/>
              <a:gd name="T15" fmla="*/ 70 h 143"/>
              <a:gd name="T16" fmla="*/ 340 w 340"/>
              <a:gd name="T17" fmla="*/ 62 h 143"/>
              <a:gd name="T18" fmla="*/ 323 w 340"/>
              <a:gd name="T19" fmla="*/ 46 h 143"/>
              <a:gd name="T20" fmla="*/ 296 w 340"/>
              <a:gd name="T21" fmla="*/ 16 h 143"/>
              <a:gd name="T22" fmla="*/ 276 w 340"/>
              <a:gd name="T23" fmla="*/ 6 h 143"/>
              <a:gd name="T24" fmla="*/ 235 w 340"/>
              <a:gd name="T25" fmla="*/ 4 h 143"/>
              <a:gd name="T26" fmla="*/ 211 w 340"/>
              <a:gd name="T27" fmla="*/ 5 h 143"/>
              <a:gd name="T28" fmla="*/ 199 w 340"/>
              <a:gd name="T29" fmla="*/ 13 h 143"/>
              <a:gd name="T30" fmla="*/ 160 w 340"/>
              <a:gd name="T31" fmla="*/ 27 h 143"/>
              <a:gd name="T32" fmla="*/ 121 w 340"/>
              <a:gd name="T33" fmla="*/ 40 h 143"/>
              <a:gd name="T34" fmla="*/ 82 w 340"/>
              <a:gd name="T35" fmla="*/ 40 h 143"/>
              <a:gd name="T36" fmla="*/ 47 w 340"/>
              <a:gd name="T37" fmla="*/ 38 h 143"/>
              <a:gd name="T38" fmla="*/ 42 w 340"/>
              <a:gd name="T39" fmla="*/ 13 h 143"/>
              <a:gd name="T40" fmla="*/ 33 w 340"/>
              <a:gd name="T41" fmla="*/ 0 h 143"/>
              <a:gd name="T42" fmla="*/ 9 w 340"/>
              <a:gd name="T43" fmla="*/ 3 h 143"/>
              <a:gd name="T44" fmla="*/ 0 w 340"/>
              <a:gd name="T45" fmla="*/ 7 h 143"/>
              <a:gd name="T46" fmla="*/ 5 w 340"/>
              <a:gd name="T47" fmla="*/ 27 h 143"/>
              <a:gd name="T48" fmla="*/ 8 w 340"/>
              <a:gd name="T49" fmla="*/ 41 h 143"/>
              <a:gd name="T50" fmla="*/ 3 w 340"/>
              <a:gd name="T51" fmla="*/ 63 h 143"/>
              <a:gd name="T52" fmla="*/ 5 w 340"/>
              <a:gd name="T53" fmla="*/ 78 h 143"/>
              <a:gd name="T54" fmla="*/ 2 w 340"/>
              <a:gd name="T55" fmla="*/ 86 h 143"/>
              <a:gd name="T56" fmla="*/ 31 w 340"/>
              <a:gd name="T57" fmla="*/ 86 h 143"/>
              <a:gd name="T58" fmla="*/ 86 w 340"/>
              <a:gd name="T59" fmla="*/ 93 h 143"/>
              <a:gd name="T60" fmla="*/ 93 w 340"/>
              <a:gd name="T61" fmla="*/ 101 h 143"/>
              <a:gd name="T62" fmla="*/ 117 w 340"/>
              <a:gd name="T63" fmla="*/ 106 h 143"/>
              <a:gd name="T64" fmla="*/ 128 w 340"/>
              <a:gd name="T65" fmla="*/ 126 h 143"/>
              <a:gd name="T66" fmla="*/ 159 w 340"/>
              <a:gd name="T67" fmla="*/ 138 h 143"/>
              <a:gd name="T68" fmla="*/ 168 w 340"/>
              <a:gd name="T69" fmla="*/ 127 h 143"/>
              <a:gd name="T70" fmla="*/ 165 w 340"/>
              <a:gd name="T71" fmla="*/ 106 h 143"/>
              <a:gd name="T72" fmla="*/ 157 w 340"/>
              <a:gd name="T73" fmla="*/ 86 h 143"/>
              <a:gd name="T74" fmla="*/ 174 w 340"/>
              <a:gd name="T75" fmla="*/ 78 h 143"/>
              <a:gd name="T76" fmla="*/ 190 w 340"/>
              <a:gd name="T77" fmla="*/ 72 h 143"/>
              <a:gd name="T78" fmla="*/ 190 w 340"/>
              <a:gd name="T79" fmla="*/ 57 h 143"/>
              <a:gd name="T80" fmla="*/ 193 w 340"/>
              <a:gd name="T81" fmla="*/ 47 h 143"/>
              <a:gd name="T82" fmla="*/ 225 w 340"/>
              <a:gd name="T83" fmla="*/ 36 h 143"/>
              <a:gd name="T84" fmla="*/ 254 w 340"/>
              <a:gd name="T85" fmla="*/ 48 h 143"/>
              <a:gd name="T86" fmla="*/ 270 w 340"/>
              <a:gd name="T87" fmla="*/ 59 h 143"/>
              <a:gd name="T88" fmla="*/ 280 w 340"/>
              <a:gd name="T89" fmla="*/ 72 h 143"/>
              <a:gd name="T90" fmla="*/ 279 w 340"/>
              <a:gd name="T91" fmla="*/ 87 h 143"/>
              <a:gd name="T92" fmla="*/ 280 w 340"/>
              <a:gd name="T93" fmla="*/ 108 h 143"/>
              <a:gd name="T94" fmla="*/ 295 w 340"/>
              <a:gd name="T95" fmla="*/ 143 h 143"/>
              <a:gd name="T96" fmla="*/ 299 w 340"/>
              <a:gd name="T97" fmla="*/ 142 h 143"/>
              <a:gd name="T98" fmla="*/ 304 w 340"/>
              <a:gd name="T99" fmla="*/ 13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0" h="143">
                <a:moveTo>
                  <a:pt x="304" y="132"/>
                </a:moveTo>
                <a:lnTo>
                  <a:pt x="308" y="119"/>
                </a:lnTo>
                <a:cubicBezTo>
                  <a:pt x="308" y="119"/>
                  <a:pt x="314" y="114"/>
                  <a:pt x="321" y="116"/>
                </a:cubicBezTo>
                <a:cubicBezTo>
                  <a:pt x="328" y="117"/>
                  <a:pt x="338" y="118"/>
                  <a:pt x="338" y="118"/>
                </a:cubicBezTo>
                <a:lnTo>
                  <a:pt x="339" y="109"/>
                </a:lnTo>
                <a:cubicBezTo>
                  <a:pt x="340" y="104"/>
                  <a:pt x="340" y="99"/>
                  <a:pt x="340" y="96"/>
                </a:cubicBezTo>
                <a:cubicBezTo>
                  <a:pt x="340" y="93"/>
                  <a:pt x="339" y="85"/>
                  <a:pt x="339" y="85"/>
                </a:cubicBezTo>
                <a:lnTo>
                  <a:pt x="335" y="70"/>
                </a:lnTo>
                <a:lnTo>
                  <a:pt x="340" y="62"/>
                </a:lnTo>
                <a:cubicBezTo>
                  <a:pt x="335" y="57"/>
                  <a:pt x="329" y="52"/>
                  <a:pt x="323" y="46"/>
                </a:cubicBezTo>
                <a:cubicBezTo>
                  <a:pt x="313" y="36"/>
                  <a:pt x="302" y="23"/>
                  <a:pt x="296" y="16"/>
                </a:cubicBezTo>
                <a:cubicBezTo>
                  <a:pt x="290" y="9"/>
                  <a:pt x="276" y="6"/>
                  <a:pt x="276" y="6"/>
                </a:cubicBezTo>
                <a:lnTo>
                  <a:pt x="235" y="4"/>
                </a:lnTo>
                <a:lnTo>
                  <a:pt x="211" y="5"/>
                </a:lnTo>
                <a:lnTo>
                  <a:pt x="199" y="13"/>
                </a:lnTo>
                <a:cubicBezTo>
                  <a:pt x="199" y="13"/>
                  <a:pt x="179" y="20"/>
                  <a:pt x="160" y="27"/>
                </a:cubicBezTo>
                <a:cubicBezTo>
                  <a:pt x="141" y="35"/>
                  <a:pt x="130" y="40"/>
                  <a:pt x="121" y="40"/>
                </a:cubicBezTo>
                <a:lnTo>
                  <a:pt x="82" y="40"/>
                </a:lnTo>
                <a:lnTo>
                  <a:pt x="47" y="38"/>
                </a:lnTo>
                <a:cubicBezTo>
                  <a:pt x="47" y="38"/>
                  <a:pt x="53" y="29"/>
                  <a:pt x="42" y="13"/>
                </a:cubicBezTo>
                <a:cubicBezTo>
                  <a:pt x="39" y="7"/>
                  <a:pt x="36" y="3"/>
                  <a:pt x="33" y="0"/>
                </a:cubicBezTo>
                <a:lnTo>
                  <a:pt x="9" y="3"/>
                </a:lnTo>
                <a:lnTo>
                  <a:pt x="0" y="7"/>
                </a:lnTo>
                <a:lnTo>
                  <a:pt x="5" y="27"/>
                </a:lnTo>
                <a:lnTo>
                  <a:pt x="8" y="41"/>
                </a:lnTo>
                <a:lnTo>
                  <a:pt x="3" y="63"/>
                </a:lnTo>
                <a:lnTo>
                  <a:pt x="5" y="78"/>
                </a:lnTo>
                <a:lnTo>
                  <a:pt x="2" y="86"/>
                </a:lnTo>
                <a:lnTo>
                  <a:pt x="31" y="86"/>
                </a:lnTo>
                <a:cubicBezTo>
                  <a:pt x="42" y="86"/>
                  <a:pt x="86" y="93"/>
                  <a:pt x="86" y="93"/>
                </a:cubicBezTo>
                <a:cubicBezTo>
                  <a:pt x="86" y="93"/>
                  <a:pt x="86" y="97"/>
                  <a:pt x="93" y="101"/>
                </a:cubicBezTo>
                <a:cubicBezTo>
                  <a:pt x="99" y="105"/>
                  <a:pt x="117" y="106"/>
                  <a:pt x="117" y="106"/>
                </a:cubicBezTo>
                <a:lnTo>
                  <a:pt x="128" y="126"/>
                </a:lnTo>
                <a:cubicBezTo>
                  <a:pt x="128" y="126"/>
                  <a:pt x="153" y="141"/>
                  <a:pt x="159" y="138"/>
                </a:cubicBezTo>
                <a:cubicBezTo>
                  <a:pt x="165" y="135"/>
                  <a:pt x="168" y="133"/>
                  <a:pt x="168" y="127"/>
                </a:cubicBezTo>
                <a:cubicBezTo>
                  <a:pt x="168" y="121"/>
                  <a:pt x="169" y="115"/>
                  <a:pt x="165" y="106"/>
                </a:cubicBezTo>
                <a:cubicBezTo>
                  <a:pt x="160" y="97"/>
                  <a:pt x="150" y="91"/>
                  <a:pt x="157" y="86"/>
                </a:cubicBezTo>
                <a:cubicBezTo>
                  <a:pt x="163" y="81"/>
                  <a:pt x="165" y="80"/>
                  <a:pt x="174" y="78"/>
                </a:cubicBezTo>
                <a:cubicBezTo>
                  <a:pt x="183" y="76"/>
                  <a:pt x="189" y="75"/>
                  <a:pt x="190" y="72"/>
                </a:cubicBezTo>
                <a:cubicBezTo>
                  <a:pt x="191" y="69"/>
                  <a:pt x="190" y="57"/>
                  <a:pt x="190" y="57"/>
                </a:cubicBezTo>
                <a:cubicBezTo>
                  <a:pt x="190" y="57"/>
                  <a:pt x="184" y="52"/>
                  <a:pt x="193" y="47"/>
                </a:cubicBezTo>
                <a:cubicBezTo>
                  <a:pt x="202" y="42"/>
                  <a:pt x="218" y="37"/>
                  <a:pt x="225" y="36"/>
                </a:cubicBezTo>
                <a:cubicBezTo>
                  <a:pt x="232" y="35"/>
                  <a:pt x="248" y="46"/>
                  <a:pt x="254" y="48"/>
                </a:cubicBezTo>
                <a:cubicBezTo>
                  <a:pt x="259" y="50"/>
                  <a:pt x="266" y="54"/>
                  <a:pt x="270" y="59"/>
                </a:cubicBezTo>
                <a:cubicBezTo>
                  <a:pt x="273" y="63"/>
                  <a:pt x="279" y="67"/>
                  <a:pt x="280" y="72"/>
                </a:cubicBezTo>
                <a:cubicBezTo>
                  <a:pt x="281" y="77"/>
                  <a:pt x="279" y="87"/>
                  <a:pt x="279" y="87"/>
                </a:cubicBezTo>
                <a:cubicBezTo>
                  <a:pt x="279" y="87"/>
                  <a:pt x="274" y="103"/>
                  <a:pt x="280" y="108"/>
                </a:cubicBezTo>
                <a:cubicBezTo>
                  <a:pt x="284" y="112"/>
                  <a:pt x="291" y="131"/>
                  <a:pt x="295" y="143"/>
                </a:cubicBezTo>
                <a:lnTo>
                  <a:pt x="299" y="142"/>
                </a:lnTo>
                <a:lnTo>
                  <a:pt x="304" y="132"/>
                </a:lnTo>
                <a:close/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7" name="Freeform 252">
            <a:extLst>
              <a:ext uri="{FF2B5EF4-FFF2-40B4-BE49-F238E27FC236}">
                <a16:creationId xmlns:a16="http://schemas.microsoft.com/office/drawing/2014/main" id="{E5EBF356-964A-26E4-B9D1-E2B39832E79B}"/>
              </a:ext>
            </a:extLst>
          </p:cNvPr>
          <p:cNvSpPr>
            <a:spLocks/>
          </p:cNvSpPr>
          <p:nvPr/>
        </p:nvSpPr>
        <p:spPr bwMode="auto">
          <a:xfrm>
            <a:off x="2395913" y="2481054"/>
            <a:ext cx="397356" cy="175263"/>
          </a:xfrm>
          <a:custGeom>
            <a:avLst/>
            <a:gdLst>
              <a:gd name="T0" fmla="*/ 319 w 354"/>
              <a:gd name="T1" fmla="*/ 130 h 157"/>
              <a:gd name="T2" fmla="*/ 319 w 354"/>
              <a:gd name="T3" fmla="*/ 131 h 157"/>
              <a:gd name="T4" fmla="*/ 351 w 354"/>
              <a:gd name="T5" fmla="*/ 132 h 157"/>
              <a:gd name="T6" fmla="*/ 352 w 354"/>
              <a:gd name="T7" fmla="*/ 91 h 157"/>
              <a:gd name="T8" fmla="*/ 335 w 354"/>
              <a:gd name="T9" fmla="*/ 48 h 157"/>
              <a:gd name="T10" fmla="*/ 242 w 354"/>
              <a:gd name="T11" fmla="*/ 5 h 157"/>
              <a:gd name="T12" fmla="*/ 165 w 354"/>
              <a:gd name="T13" fmla="*/ 29 h 157"/>
              <a:gd name="T14" fmla="*/ 54 w 354"/>
              <a:gd name="T15" fmla="*/ 39 h 157"/>
              <a:gd name="T16" fmla="*/ 44 w 354"/>
              <a:gd name="T17" fmla="*/ 3 h 157"/>
              <a:gd name="T18" fmla="*/ 6 w 354"/>
              <a:gd name="T19" fmla="*/ 36 h 157"/>
              <a:gd name="T20" fmla="*/ 1 w 354"/>
              <a:gd name="T21" fmla="*/ 99 h 157"/>
              <a:gd name="T22" fmla="*/ 93 w 354"/>
              <a:gd name="T23" fmla="*/ 100 h 157"/>
              <a:gd name="T24" fmla="*/ 123 w 354"/>
              <a:gd name="T25" fmla="*/ 119 h 157"/>
              <a:gd name="T26" fmla="*/ 144 w 354"/>
              <a:gd name="T27" fmla="*/ 145 h 157"/>
              <a:gd name="T28" fmla="*/ 181 w 354"/>
              <a:gd name="T29" fmla="*/ 134 h 157"/>
              <a:gd name="T30" fmla="*/ 167 w 354"/>
              <a:gd name="T31" fmla="*/ 96 h 157"/>
              <a:gd name="T32" fmla="*/ 166 w 354"/>
              <a:gd name="T33" fmla="*/ 97 h 157"/>
              <a:gd name="T34" fmla="*/ 165 w 354"/>
              <a:gd name="T35" fmla="*/ 97 h 157"/>
              <a:gd name="T36" fmla="*/ 166 w 354"/>
              <a:gd name="T37" fmla="*/ 97 h 157"/>
              <a:gd name="T38" fmla="*/ 194 w 354"/>
              <a:gd name="T39" fmla="*/ 88 h 157"/>
              <a:gd name="T40" fmla="*/ 203 w 354"/>
              <a:gd name="T41" fmla="*/ 63 h 157"/>
              <a:gd name="T42" fmla="*/ 201 w 354"/>
              <a:gd name="T43" fmla="*/ 59 h 157"/>
              <a:gd name="T44" fmla="*/ 201 w 354"/>
              <a:gd name="T45" fmla="*/ 59 h 157"/>
              <a:gd name="T46" fmla="*/ 201 w 354"/>
              <a:gd name="T47" fmla="*/ 60 h 157"/>
              <a:gd name="T48" fmla="*/ 201 w 354"/>
              <a:gd name="T49" fmla="*/ 61 h 157"/>
              <a:gd name="T50" fmla="*/ 233 w 354"/>
              <a:gd name="T51" fmla="*/ 49 h 157"/>
              <a:gd name="T52" fmla="*/ 272 w 354"/>
              <a:gd name="T53" fmla="*/ 69 h 157"/>
              <a:gd name="T54" fmla="*/ 280 w 354"/>
              <a:gd name="T55" fmla="*/ 91 h 157"/>
              <a:gd name="T56" fmla="*/ 279 w 354"/>
              <a:gd name="T57" fmla="*/ 113 h 157"/>
              <a:gd name="T58" fmla="*/ 284 w 354"/>
              <a:gd name="T59" fmla="*/ 119 h 157"/>
              <a:gd name="T60" fmla="*/ 307 w 354"/>
              <a:gd name="T61" fmla="*/ 155 h 157"/>
              <a:gd name="T62" fmla="*/ 311 w 354"/>
              <a:gd name="T63" fmla="*/ 139 h 157"/>
              <a:gd name="T64" fmla="*/ 308 w 354"/>
              <a:gd name="T65" fmla="*/ 148 h 157"/>
              <a:gd name="T66" fmla="*/ 290 w 354"/>
              <a:gd name="T67" fmla="*/ 106 h 157"/>
              <a:gd name="T68" fmla="*/ 292 w 354"/>
              <a:gd name="T69" fmla="*/ 95 h 157"/>
              <a:gd name="T70" fmla="*/ 263 w 354"/>
              <a:gd name="T71" fmla="*/ 49 h 157"/>
              <a:gd name="T72" fmla="*/ 197 w 354"/>
              <a:gd name="T73" fmla="*/ 48 h 157"/>
              <a:gd name="T74" fmla="*/ 197 w 354"/>
              <a:gd name="T75" fmla="*/ 64 h 157"/>
              <a:gd name="T76" fmla="*/ 191 w 354"/>
              <a:gd name="T77" fmla="*/ 77 h 157"/>
              <a:gd name="T78" fmla="*/ 193 w 354"/>
              <a:gd name="T79" fmla="*/ 78 h 157"/>
              <a:gd name="T80" fmla="*/ 194 w 354"/>
              <a:gd name="T81" fmla="*/ 78 h 157"/>
              <a:gd name="T82" fmla="*/ 192 w 354"/>
              <a:gd name="T83" fmla="*/ 77 h 157"/>
              <a:gd name="T84" fmla="*/ 160 w 354"/>
              <a:gd name="T85" fmla="*/ 88 h 157"/>
              <a:gd name="T86" fmla="*/ 169 w 354"/>
              <a:gd name="T87" fmla="*/ 134 h 157"/>
              <a:gd name="T88" fmla="*/ 163 w 354"/>
              <a:gd name="T89" fmla="*/ 140 h 157"/>
              <a:gd name="T90" fmla="*/ 164 w 354"/>
              <a:gd name="T91" fmla="*/ 140 h 157"/>
              <a:gd name="T92" fmla="*/ 138 w 354"/>
              <a:gd name="T93" fmla="*/ 127 h 157"/>
              <a:gd name="T94" fmla="*/ 121 w 354"/>
              <a:gd name="T95" fmla="*/ 107 h 157"/>
              <a:gd name="T96" fmla="*/ 97 w 354"/>
              <a:gd name="T97" fmla="*/ 100 h 157"/>
              <a:gd name="T98" fmla="*/ 99 w 354"/>
              <a:gd name="T99" fmla="*/ 94 h 157"/>
              <a:gd name="T100" fmla="*/ 9 w 354"/>
              <a:gd name="T101" fmla="*/ 93 h 157"/>
              <a:gd name="T102" fmla="*/ 21 w 354"/>
              <a:gd name="T103" fmla="*/ 49 h 157"/>
              <a:gd name="T104" fmla="*/ 41 w 354"/>
              <a:gd name="T105" fmla="*/ 13 h 157"/>
              <a:gd name="T106" fmla="*/ 49 w 354"/>
              <a:gd name="T107" fmla="*/ 41 h 157"/>
              <a:gd name="T108" fmla="*/ 50 w 354"/>
              <a:gd name="T109" fmla="*/ 43 h 157"/>
              <a:gd name="T110" fmla="*/ 105 w 354"/>
              <a:gd name="T111" fmla="*/ 53 h 157"/>
              <a:gd name="T112" fmla="*/ 209 w 354"/>
              <a:gd name="T113" fmla="*/ 25 h 157"/>
              <a:gd name="T114" fmla="*/ 282 w 354"/>
              <a:gd name="T115" fmla="*/ 19 h 157"/>
              <a:gd name="T116" fmla="*/ 342 w 354"/>
              <a:gd name="T117" fmla="*/ 73 h 157"/>
              <a:gd name="T118" fmla="*/ 340 w 354"/>
              <a:gd name="T119" fmla="*/ 94 h 157"/>
              <a:gd name="T120" fmla="*/ 340 w 354"/>
              <a:gd name="T121" fmla="*/ 115 h 157"/>
              <a:gd name="T122" fmla="*/ 330 w 354"/>
              <a:gd name="T123" fmla="*/ 116 h 157"/>
              <a:gd name="T124" fmla="*/ 311 w 354"/>
              <a:gd name="T125" fmla="*/ 13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4" h="157">
                <a:moveTo>
                  <a:pt x="311" y="139"/>
                </a:moveTo>
                <a:lnTo>
                  <a:pt x="317" y="140"/>
                </a:lnTo>
                <a:lnTo>
                  <a:pt x="321" y="128"/>
                </a:lnTo>
                <a:lnTo>
                  <a:pt x="315" y="126"/>
                </a:lnTo>
                <a:lnTo>
                  <a:pt x="319" y="130"/>
                </a:lnTo>
                <a:lnTo>
                  <a:pt x="317" y="128"/>
                </a:lnTo>
                <a:lnTo>
                  <a:pt x="319" y="131"/>
                </a:lnTo>
                <a:lnTo>
                  <a:pt x="319" y="130"/>
                </a:lnTo>
                <a:lnTo>
                  <a:pt x="317" y="128"/>
                </a:lnTo>
                <a:lnTo>
                  <a:pt x="319" y="131"/>
                </a:lnTo>
                <a:lnTo>
                  <a:pt x="321" y="129"/>
                </a:lnTo>
                <a:lnTo>
                  <a:pt x="325" y="128"/>
                </a:lnTo>
                <a:lnTo>
                  <a:pt x="326" y="129"/>
                </a:lnTo>
                <a:cubicBezTo>
                  <a:pt x="335" y="131"/>
                  <a:pt x="344" y="132"/>
                  <a:pt x="345" y="132"/>
                </a:cubicBezTo>
                <a:lnTo>
                  <a:pt x="351" y="132"/>
                </a:lnTo>
                <a:lnTo>
                  <a:pt x="351" y="126"/>
                </a:lnTo>
                <a:cubicBezTo>
                  <a:pt x="351" y="126"/>
                  <a:pt x="352" y="121"/>
                  <a:pt x="353" y="116"/>
                </a:cubicBezTo>
                <a:cubicBezTo>
                  <a:pt x="353" y="111"/>
                  <a:pt x="353" y="106"/>
                  <a:pt x="353" y="103"/>
                </a:cubicBezTo>
                <a:cubicBezTo>
                  <a:pt x="353" y="99"/>
                  <a:pt x="352" y="92"/>
                  <a:pt x="352" y="91"/>
                </a:cubicBezTo>
                <a:lnTo>
                  <a:pt x="352" y="91"/>
                </a:lnTo>
                <a:lnTo>
                  <a:pt x="348" y="78"/>
                </a:lnTo>
                <a:lnTo>
                  <a:pt x="352" y="72"/>
                </a:lnTo>
                <a:lnTo>
                  <a:pt x="354" y="68"/>
                </a:lnTo>
                <a:lnTo>
                  <a:pt x="351" y="65"/>
                </a:lnTo>
                <a:cubicBezTo>
                  <a:pt x="347" y="60"/>
                  <a:pt x="341" y="54"/>
                  <a:pt x="335" y="48"/>
                </a:cubicBezTo>
                <a:cubicBezTo>
                  <a:pt x="325" y="39"/>
                  <a:pt x="313" y="25"/>
                  <a:pt x="308" y="19"/>
                </a:cubicBezTo>
                <a:cubicBezTo>
                  <a:pt x="303" y="14"/>
                  <a:pt x="298" y="11"/>
                  <a:pt x="293" y="9"/>
                </a:cubicBezTo>
                <a:cubicBezTo>
                  <a:pt x="289" y="8"/>
                  <a:pt x="285" y="7"/>
                  <a:pt x="285" y="7"/>
                </a:cubicBezTo>
                <a:lnTo>
                  <a:pt x="284" y="7"/>
                </a:lnTo>
                <a:lnTo>
                  <a:pt x="242" y="5"/>
                </a:lnTo>
                <a:lnTo>
                  <a:pt x="216" y="6"/>
                </a:lnTo>
                <a:lnTo>
                  <a:pt x="203" y="14"/>
                </a:lnTo>
                <a:lnTo>
                  <a:pt x="206" y="20"/>
                </a:lnTo>
                <a:lnTo>
                  <a:pt x="204" y="14"/>
                </a:lnTo>
                <a:cubicBezTo>
                  <a:pt x="204" y="14"/>
                  <a:pt x="184" y="21"/>
                  <a:pt x="165" y="29"/>
                </a:cubicBezTo>
                <a:cubicBezTo>
                  <a:pt x="145" y="37"/>
                  <a:pt x="135" y="41"/>
                  <a:pt x="128" y="41"/>
                </a:cubicBezTo>
                <a:lnTo>
                  <a:pt x="89" y="41"/>
                </a:lnTo>
                <a:lnTo>
                  <a:pt x="89" y="47"/>
                </a:lnTo>
                <a:lnTo>
                  <a:pt x="90" y="41"/>
                </a:lnTo>
                <a:lnTo>
                  <a:pt x="54" y="39"/>
                </a:lnTo>
                <a:lnTo>
                  <a:pt x="54" y="45"/>
                </a:lnTo>
                <a:lnTo>
                  <a:pt x="59" y="49"/>
                </a:lnTo>
                <a:cubicBezTo>
                  <a:pt x="60" y="48"/>
                  <a:pt x="62" y="44"/>
                  <a:pt x="62" y="38"/>
                </a:cubicBezTo>
                <a:cubicBezTo>
                  <a:pt x="62" y="32"/>
                  <a:pt x="60" y="25"/>
                  <a:pt x="55" y="16"/>
                </a:cubicBezTo>
                <a:cubicBezTo>
                  <a:pt x="51" y="11"/>
                  <a:pt x="48" y="6"/>
                  <a:pt x="44" y="3"/>
                </a:cubicBezTo>
                <a:lnTo>
                  <a:pt x="42" y="0"/>
                </a:lnTo>
                <a:lnTo>
                  <a:pt x="14" y="4"/>
                </a:lnTo>
                <a:lnTo>
                  <a:pt x="4" y="8"/>
                </a:lnTo>
                <a:lnTo>
                  <a:pt x="0" y="10"/>
                </a:lnTo>
                <a:lnTo>
                  <a:pt x="6" y="36"/>
                </a:lnTo>
                <a:lnTo>
                  <a:pt x="9" y="48"/>
                </a:lnTo>
                <a:lnTo>
                  <a:pt x="4" y="70"/>
                </a:lnTo>
                <a:lnTo>
                  <a:pt x="5" y="84"/>
                </a:lnTo>
                <a:lnTo>
                  <a:pt x="3" y="91"/>
                </a:lnTo>
                <a:lnTo>
                  <a:pt x="1" y="99"/>
                </a:lnTo>
                <a:lnTo>
                  <a:pt x="9" y="99"/>
                </a:lnTo>
                <a:lnTo>
                  <a:pt x="38" y="99"/>
                </a:lnTo>
                <a:cubicBezTo>
                  <a:pt x="43" y="99"/>
                  <a:pt x="57" y="101"/>
                  <a:pt x="69" y="102"/>
                </a:cubicBezTo>
                <a:cubicBezTo>
                  <a:pt x="81" y="104"/>
                  <a:pt x="92" y="106"/>
                  <a:pt x="92" y="106"/>
                </a:cubicBezTo>
                <a:lnTo>
                  <a:pt x="93" y="100"/>
                </a:lnTo>
                <a:lnTo>
                  <a:pt x="86" y="100"/>
                </a:lnTo>
                <a:cubicBezTo>
                  <a:pt x="86" y="100"/>
                  <a:pt x="87" y="103"/>
                  <a:pt x="88" y="105"/>
                </a:cubicBezTo>
                <a:cubicBezTo>
                  <a:pt x="89" y="108"/>
                  <a:pt x="92" y="111"/>
                  <a:pt x="96" y="114"/>
                </a:cubicBezTo>
                <a:cubicBezTo>
                  <a:pt x="102" y="117"/>
                  <a:pt x="108" y="118"/>
                  <a:pt x="113" y="118"/>
                </a:cubicBezTo>
                <a:cubicBezTo>
                  <a:pt x="119" y="119"/>
                  <a:pt x="123" y="119"/>
                  <a:pt x="123" y="119"/>
                </a:cubicBezTo>
                <a:lnTo>
                  <a:pt x="124" y="113"/>
                </a:lnTo>
                <a:lnTo>
                  <a:pt x="118" y="116"/>
                </a:lnTo>
                <a:lnTo>
                  <a:pt x="130" y="137"/>
                </a:lnTo>
                <a:lnTo>
                  <a:pt x="132" y="138"/>
                </a:lnTo>
                <a:cubicBezTo>
                  <a:pt x="132" y="138"/>
                  <a:pt x="137" y="141"/>
                  <a:pt x="144" y="145"/>
                </a:cubicBezTo>
                <a:cubicBezTo>
                  <a:pt x="147" y="146"/>
                  <a:pt x="150" y="148"/>
                  <a:pt x="154" y="150"/>
                </a:cubicBezTo>
                <a:cubicBezTo>
                  <a:pt x="157" y="151"/>
                  <a:pt x="160" y="152"/>
                  <a:pt x="164" y="152"/>
                </a:cubicBezTo>
                <a:cubicBezTo>
                  <a:pt x="165" y="152"/>
                  <a:pt x="167" y="152"/>
                  <a:pt x="169" y="151"/>
                </a:cubicBezTo>
                <a:cubicBezTo>
                  <a:pt x="172" y="149"/>
                  <a:pt x="175" y="148"/>
                  <a:pt x="177" y="145"/>
                </a:cubicBezTo>
                <a:cubicBezTo>
                  <a:pt x="180" y="142"/>
                  <a:pt x="181" y="138"/>
                  <a:pt x="181" y="134"/>
                </a:cubicBezTo>
                <a:cubicBezTo>
                  <a:pt x="181" y="132"/>
                  <a:pt x="181" y="130"/>
                  <a:pt x="181" y="128"/>
                </a:cubicBezTo>
                <a:cubicBezTo>
                  <a:pt x="181" y="123"/>
                  <a:pt x="181" y="117"/>
                  <a:pt x="177" y="110"/>
                </a:cubicBezTo>
                <a:cubicBezTo>
                  <a:pt x="175" y="106"/>
                  <a:pt x="172" y="103"/>
                  <a:pt x="170" y="100"/>
                </a:cubicBezTo>
                <a:lnTo>
                  <a:pt x="168" y="97"/>
                </a:lnTo>
                <a:lnTo>
                  <a:pt x="167" y="96"/>
                </a:lnTo>
                <a:lnTo>
                  <a:pt x="167" y="96"/>
                </a:lnTo>
                <a:lnTo>
                  <a:pt x="166" y="97"/>
                </a:lnTo>
                <a:lnTo>
                  <a:pt x="167" y="97"/>
                </a:lnTo>
                <a:lnTo>
                  <a:pt x="167" y="96"/>
                </a:lnTo>
                <a:lnTo>
                  <a:pt x="166" y="97"/>
                </a:lnTo>
                <a:lnTo>
                  <a:pt x="167" y="97"/>
                </a:lnTo>
                <a:lnTo>
                  <a:pt x="165" y="97"/>
                </a:lnTo>
                <a:lnTo>
                  <a:pt x="167" y="98"/>
                </a:lnTo>
                <a:lnTo>
                  <a:pt x="167" y="97"/>
                </a:lnTo>
                <a:lnTo>
                  <a:pt x="165" y="97"/>
                </a:lnTo>
                <a:lnTo>
                  <a:pt x="167" y="98"/>
                </a:lnTo>
                <a:lnTo>
                  <a:pt x="166" y="97"/>
                </a:lnTo>
                <a:lnTo>
                  <a:pt x="167" y="98"/>
                </a:lnTo>
                <a:lnTo>
                  <a:pt x="167" y="98"/>
                </a:lnTo>
                <a:lnTo>
                  <a:pt x="166" y="97"/>
                </a:lnTo>
                <a:lnTo>
                  <a:pt x="167" y="98"/>
                </a:lnTo>
                <a:lnTo>
                  <a:pt x="167" y="98"/>
                </a:lnTo>
                <a:cubicBezTo>
                  <a:pt x="171" y="95"/>
                  <a:pt x="172" y="94"/>
                  <a:pt x="174" y="93"/>
                </a:cubicBezTo>
                <a:cubicBezTo>
                  <a:pt x="175" y="93"/>
                  <a:pt x="178" y="92"/>
                  <a:pt x="182" y="91"/>
                </a:cubicBezTo>
                <a:cubicBezTo>
                  <a:pt x="186" y="90"/>
                  <a:pt x="190" y="89"/>
                  <a:pt x="194" y="88"/>
                </a:cubicBezTo>
                <a:cubicBezTo>
                  <a:pt x="195" y="88"/>
                  <a:pt x="197" y="87"/>
                  <a:pt x="198" y="86"/>
                </a:cubicBezTo>
                <a:cubicBezTo>
                  <a:pt x="200" y="85"/>
                  <a:pt x="202" y="84"/>
                  <a:pt x="202" y="81"/>
                </a:cubicBezTo>
                <a:cubicBezTo>
                  <a:pt x="203" y="80"/>
                  <a:pt x="203" y="79"/>
                  <a:pt x="203" y="78"/>
                </a:cubicBezTo>
                <a:lnTo>
                  <a:pt x="203" y="74"/>
                </a:lnTo>
                <a:cubicBezTo>
                  <a:pt x="203" y="69"/>
                  <a:pt x="203" y="63"/>
                  <a:pt x="203" y="63"/>
                </a:cubicBezTo>
                <a:lnTo>
                  <a:pt x="203" y="60"/>
                </a:lnTo>
                <a:lnTo>
                  <a:pt x="201" y="59"/>
                </a:lnTo>
                <a:lnTo>
                  <a:pt x="200" y="60"/>
                </a:lnTo>
                <a:lnTo>
                  <a:pt x="201" y="59"/>
                </a:lnTo>
                <a:lnTo>
                  <a:pt x="201" y="59"/>
                </a:lnTo>
                <a:lnTo>
                  <a:pt x="200" y="60"/>
                </a:lnTo>
                <a:lnTo>
                  <a:pt x="201" y="59"/>
                </a:lnTo>
                <a:lnTo>
                  <a:pt x="200" y="60"/>
                </a:lnTo>
                <a:lnTo>
                  <a:pt x="201" y="60"/>
                </a:lnTo>
                <a:lnTo>
                  <a:pt x="201" y="59"/>
                </a:lnTo>
                <a:lnTo>
                  <a:pt x="200" y="60"/>
                </a:lnTo>
                <a:lnTo>
                  <a:pt x="201" y="60"/>
                </a:lnTo>
                <a:lnTo>
                  <a:pt x="199" y="60"/>
                </a:lnTo>
                <a:lnTo>
                  <a:pt x="201" y="61"/>
                </a:lnTo>
                <a:lnTo>
                  <a:pt x="201" y="60"/>
                </a:lnTo>
                <a:lnTo>
                  <a:pt x="199" y="60"/>
                </a:lnTo>
                <a:lnTo>
                  <a:pt x="201" y="61"/>
                </a:lnTo>
                <a:lnTo>
                  <a:pt x="200" y="60"/>
                </a:lnTo>
                <a:lnTo>
                  <a:pt x="201" y="61"/>
                </a:lnTo>
                <a:lnTo>
                  <a:pt x="201" y="61"/>
                </a:lnTo>
                <a:lnTo>
                  <a:pt x="200" y="60"/>
                </a:lnTo>
                <a:lnTo>
                  <a:pt x="201" y="61"/>
                </a:lnTo>
                <a:lnTo>
                  <a:pt x="201" y="60"/>
                </a:lnTo>
                <a:lnTo>
                  <a:pt x="203" y="59"/>
                </a:lnTo>
                <a:cubicBezTo>
                  <a:pt x="211" y="55"/>
                  <a:pt x="227" y="50"/>
                  <a:pt x="233" y="49"/>
                </a:cubicBezTo>
                <a:lnTo>
                  <a:pt x="233" y="49"/>
                </a:lnTo>
                <a:cubicBezTo>
                  <a:pt x="233" y="49"/>
                  <a:pt x="235" y="50"/>
                  <a:pt x="237" y="50"/>
                </a:cubicBezTo>
                <a:cubicBezTo>
                  <a:pt x="241" y="52"/>
                  <a:pt x="245" y="54"/>
                  <a:pt x="248" y="56"/>
                </a:cubicBezTo>
                <a:cubicBezTo>
                  <a:pt x="252" y="58"/>
                  <a:pt x="256" y="60"/>
                  <a:pt x="259" y="61"/>
                </a:cubicBezTo>
                <a:cubicBezTo>
                  <a:pt x="263" y="62"/>
                  <a:pt x="270" y="66"/>
                  <a:pt x="272" y="69"/>
                </a:cubicBezTo>
                <a:cubicBezTo>
                  <a:pt x="274" y="72"/>
                  <a:pt x="276" y="75"/>
                  <a:pt x="278" y="77"/>
                </a:cubicBezTo>
                <a:cubicBezTo>
                  <a:pt x="280" y="79"/>
                  <a:pt x="281" y="80"/>
                  <a:pt x="281" y="81"/>
                </a:cubicBezTo>
                <a:lnTo>
                  <a:pt x="281" y="83"/>
                </a:lnTo>
                <a:cubicBezTo>
                  <a:pt x="281" y="84"/>
                  <a:pt x="281" y="87"/>
                  <a:pt x="280" y="89"/>
                </a:cubicBezTo>
                <a:lnTo>
                  <a:pt x="280" y="91"/>
                </a:lnTo>
                <a:lnTo>
                  <a:pt x="280" y="92"/>
                </a:lnTo>
                <a:lnTo>
                  <a:pt x="286" y="94"/>
                </a:lnTo>
                <a:lnTo>
                  <a:pt x="280" y="92"/>
                </a:lnTo>
                <a:cubicBezTo>
                  <a:pt x="280" y="92"/>
                  <a:pt x="278" y="99"/>
                  <a:pt x="278" y="106"/>
                </a:cubicBezTo>
                <a:cubicBezTo>
                  <a:pt x="278" y="108"/>
                  <a:pt x="278" y="111"/>
                  <a:pt x="279" y="113"/>
                </a:cubicBezTo>
                <a:cubicBezTo>
                  <a:pt x="279" y="115"/>
                  <a:pt x="280" y="118"/>
                  <a:pt x="283" y="120"/>
                </a:cubicBezTo>
                <a:lnTo>
                  <a:pt x="284" y="119"/>
                </a:lnTo>
                <a:lnTo>
                  <a:pt x="283" y="120"/>
                </a:lnTo>
                <a:lnTo>
                  <a:pt x="283" y="120"/>
                </a:lnTo>
                <a:lnTo>
                  <a:pt x="284" y="119"/>
                </a:lnTo>
                <a:lnTo>
                  <a:pt x="283" y="120"/>
                </a:lnTo>
                <a:cubicBezTo>
                  <a:pt x="283" y="120"/>
                  <a:pt x="284" y="122"/>
                  <a:pt x="285" y="124"/>
                </a:cubicBezTo>
                <a:cubicBezTo>
                  <a:pt x="289" y="131"/>
                  <a:pt x="294" y="144"/>
                  <a:pt x="296" y="152"/>
                </a:cubicBezTo>
                <a:lnTo>
                  <a:pt x="298" y="157"/>
                </a:lnTo>
                <a:lnTo>
                  <a:pt x="307" y="155"/>
                </a:lnTo>
                <a:lnTo>
                  <a:pt x="311" y="155"/>
                </a:lnTo>
                <a:lnTo>
                  <a:pt x="317" y="141"/>
                </a:lnTo>
                <a:lnTo>
                  <a:pt x="317" y="141"/>
                </a:lnTo>
                <a:lnTo>
                  <a:pt x="317" y="140"/>
                </a:lnTo>
                <a:lnTo>
                  <a:pt x="311" y="139"/>
                </a:lnTo>
                <a:lnTo>
                  <a:pt x="305" y="136"/>
                </a:lnTo>
                <a:lnTo>
                  <a:pt x="302" y="144"/>
                </a:lnTo>
                <a:lnTo>
                  <a:pt x="301" y="144"/>
                </a:lnTo>
                <a:lnTo>
                  <a:pt x="302" y="150"/>
                </a:lnTo>
                <a:lnTo>
                  <a:pt x="308" y="148"/>
                </a:lnTo>
                <a:cubicBezTo>
                  <a:pt x="306" y="142"/>
                  <a:pt x="303" y="134"/>
                  <a:pt x="300" y="127"/>
                </a:cubicBezTo>
                <a:cubicBezTo>
                  <a:pt x="299" y="124"/>
                  <a:pt x="297" y="120"/>
                  <a:pt x="296" y="118"/>
                </a:cubicBezTo>
                <a:cubicBezTo>
                  <a:pt x="294" y="115"/>
                  <a:pt x="293" y="113"/>
                  <a:pt x="291" y="110"/>
                </a:cubicBezTo>
                <a:lnTo>
                  <a:pt x="291" y="110"/>
                </a:lnTo>
                <a:cubicBezTo>
                  <a:pt x="291" y="110"/>
                  <a:pt x="290" y="108"/>
                  <a:pt x="290" y="106"/>
                </a:cubicBezTo>
                <a:cubicBezTo>
                  <a:pt x="290" y="104"/>
                  <a:pt x="291" y="101"/>
                  <a:pt x="291" y="99"/>
                </a:cubicBezTo>
                <a:lnTo>
                  <a:pt x="292" y="96"/>
                </a:lnTo>
                <a:lnTo>
                  <a:pt x="292" y="95"/>
                </a:lnTo>
                <a:lnTo>
                  <a:pt x="292" y="95"/>
                </a:lnTo>
                <a:lnTo>
                  <a:pt x="292" y="95"/>
                </a:lnTo>
                <a:cubicBezTo>
                  <a:pt x="292" y="95"/>
                  <a:pt x="293" y="89"/>
                  <a:pt x="293" y="83"/>
                </a:cubicBezTo>
                <a:cubicBezTo>
                  <a:pt x="293" y="81"/>
                  <a:pt x="293" y="79"/>
                  <a:pt x="293" y="78"/>
                </a:cubicBezTo>
                <a:cubicBezTo>
                  <a:pt x="292" y="73"/>
                  <a:pt x="289" y="71"/>
                  <a:pt x="287" y="68"/>
                </a:cubicBezTo>
                <a:cubicBezTo>
                  <a:pt x="285" y="66"/>
                  <a:pt x="283" y="64"/>
                  <a:pt x="282" y="62"/>
                </a:cubicBezTo>
                <a:cubicBezTo>
                  <a:pt x="277" y="55"/>
                  <a:pt x="269" y="51"/>
                  <a:pt x="263" y="49"/>
                </a:cubicBezTo>
                <a:cubicBezTo>
                  <a:pt x="261" y="48"/>
                  <a:pt x="256" y="45"/>
                  <a:pt x="250" y="43"/>
                </a:cubicBezTo>
                <a:cubicBezTo>
                  <a:pt x="248" y="41"/>
                  <a:pt x="245" y="40"/>
                  <a:pt x="242" y="39"/>
                </a:cubicBezTo>
                <a:cubicBezTo>
                  <a:pt x="239" y="38"/>
                  <a:pt x="236" y="37"/>
                  <a:pt x="233" y="37"/>
                </a:cubicBezTo>
                <a:lnTo>
                  <a:pt x="231" y="37"/>
                </a:lnTo>
                <a:cubicBezTo>
                  <a:pt x="223" y="38"/>
                  <a:pt x="207" y="43"/>
                  <a:pt x="197" y="48"/>
                </a:cubicBezTo>
                <a:cubicBezTo>
                  <a:pt x="195" y="50"/>
                  <a:pt x="193" y="51"/>
                  <a:pt x="191" y="53"/>
                </a:cubicBezTo>
                <a:cubicBezTo>
                  <a:pt x="189" y="55"/>
                  <a:pt x="189" y="58"/>
                  <a:pt x="189" y="60"/>
                </a:cubicBezTo>
                <a:cubicBezTo>
                  <a:pt x="189" y="63"/>
                  <a:pt x="190" y="65"/>
                  <a:pt x="191" y="66"/>
                </a:cubicBezTo>
                <a:lnTo>
                  <a:pt x="193" y="68"/>
                </a:lnTo>
                <a:lnTo>
                  <a:pt x="197" y="64"/>
                </a:lnTo>
                <a:lnTo>
                  <a:pt x="190" y="64"/>
                </a:lnTo>
                <a:cubicBezTo>
                  <a:pt x="190" y="64"/>
                  <a:pt x="191" y="65"/>
                  <a:pt x="191" y="67"/>
                </a:cubicBezTo>
                <a:cubicBezTo>
                  <a:pt x="191" y="69"/>
                  <a:pt x="191" y="72"/>
                  <a:pt x="191" y="74"/>
                </a:cubicBezTo>
                <a:lnTo>
                  <a:pt x="191" y="76"/>
                </a:lnTo>
                <a:lnTo>
                  <a:pt x="191" y="77"/>
                </a:lnTo>
                <a:lnTo>
                  <a:pt x="191" y="77"/>
                </a:lnTo>
                <a:lnTo>
                  <a:pt x="193" y="78"/>
                </a:lnTo>
                <a:lnTo>
                  <a:pt x="191" y="77"/>
                </a:lnTo>
                <a:lnTo>
                  <a:pt x="191" y="77"/>
                </a:lnTo>
                <a:lnTo>
                  <a:pt x="193" y="78"/>
                </a:lnTo>
                <a:lnTo>
                  <a:pt x="191" y="77"/>
                </a:lnTo>
                <a:lnTo>
                  <a:pt x="194" y="78"/>
                </a:lnTo>
                <a:lnTo>
                  <a:pt x="191" y="76"/>
                </a:lnTo>
                <a:lnTo>
                  <a:pt x="191" y="77"/>
                </a:lnTo>
                <a:lnTo>
                  <a:pt x="194" y="78"/>
                </a:lnTo>
                <a:lnTo>
                  <a:pt x="191" y="76"/>
                </a:lnTo>
                <a:lnTo>
                  <a:pt x="192" y="77"/>
                </a:lnTo>
                <a:lnTo>
                  <a:pt x="192" y="76"/>
                </a:lnTo>
                <a:lnTo>
                  <a:pt x="191" y="76"/>
                </a:lnTo>
                <a:lnTo>
                  <a:pt x="192" y="77"/>
                </a:lnTo>
                <a:lnTo>
                  <a:pt x="192" y="76"/>
                </a:lnTo>
                <a:cubicBezTo>
                  <a:pt x="192" y="76"/>
                  <a:pt x="190" y="76"/>
                  <a:pt x="188" y="77"/>
                </a:cubicBezTo>
                <a:cubicBezTo>
                  <a:pt x="186" y="78"/>
                  <a:pt x="183" y="78"/>
                  <a:pt x="179" y="79"/>
                </a:cubicBezTo>
                <a:cubicBezTo>
                  <a:pt x="175" y="80"/>
                  <a:pt x="172" y="81"/>
                  <a:pt x="169" y="82"/>
                </a:cubicBezTo>
                <a:cubicBezTo>
                  <a:pt x="166" y="84"/>
                  <a:pt x="163" y="85"/>
                  <a:pt x="160" y="88"/>
                </a:cubicBezTo>
                <a:cubicBezTo>
                  <a:pt x="157" y="89"/>
                  <a:pt x="155" y="93"/>
                  <a:pt x="155" y="97"/>
                </a:cubicBezTo>
                <a:cubicBezTo>
                  <a:pt x="155" y="102"/>
                  <a:pt x="158" y="105"/>
                  <a:pt x="160" y="108"/>
                </a:cubicBezTo>
                <a:cubicBezTo>
                  <a:pt x="162" y="111"/>
                  <a:pt x="165" y="114"/>
                  <a:pt x="166" y="116"/>
                </a:cubicBezTo>
                <a:cubicBezTo>
                  <a:pt x="168" y="121"/>
                  <a:pt x="169" y="124"/>
                  <a:pt x="169" y="128"/>
                </a:cubicBezTo>
                <a:cubicBezTo>
                  <a:pt x="169" y="130"/>
                  <a:pt x="169" y="131"/>
                  <a:pt x="169" y="134"/>
                </a:cubicBezTo>
                <a:cubicBezTo>
                  <a:pt x="169" y="135"/>
                  <a:pt x="168" y="136"/>
                  <a:pt x="168" y="137"/>
                </a:cubicBezTo>
                <a:cubicBezTo>
                  <a:pt x="167" y="137"/>
                  <a:pt x="166" y="139"/>
                  <a:pt x="163" y="140"/>
                </a:cubicBezTo>
                <a:lnTo>
                  <a:pt x="164" y="143"/>
                </a:lnTo>
                <a:lnTo>
                  <a:pt x="164" y="140"/>
                </a:lnTo>
                <a:lnTo>
                  <a:pt x="163" y="140"/>
                </a:lnTo>
                <a:lnTo>
                  <a:pt x="164" y="143"/>
                </a:lnTo>
                <a:lnTo>
                  <a:pt x="164" y="140"/>
                </a:lnTo>
                <a:lnTo>
                  <a:pt x="164" y="140"/>
                </a:lnTo>
                <a:lnTo>
                  <a:pt x="164" y="139"/>
                </a:lnTo>
                <a:lnTo>
                  <a:pt x="164" y="140"/>
                </a:lnTo>
                <a:lnTo>
                  <a:pt x="164" y="140"/>
                </a:lnTo>
                <a:lnTo>
                  <a:pt x="164" y="139"/>
                </a:lnTo>
                <a:cubicBezTo>
                  <a:pt x="164" y="140"/>
                  <a:pt x="161" y="139"/>
                  <a:pt x="158" y="138"/>
                </a:cubicBezTo>
                <a:cubicBezTo>
                  <a:pt x="154" y="136"/>
                  <a:pt x="149" y="134"/>
                  <a:pt x="145" y="131"/>
                </a:cubicBezTo>
                <a:cubicBezTo>
                  <a:pt x="141" y="129"/>
                  <a:pt x="138" y="127"/>
                  <a:pt x="138" y="127"/>
                </a:cubicBezTo>
                <a:lnTo>
                  <a:pt x="135" y="133"/>
                </a:lnTo>
                <a:lnTo>
                  <a:pt x="140" y="130"/>
                </a:lnTo>
                <a:lnTo>
                  <a:pt x="127" y="107"/>
                </a:lnTo>
                <a:lnTo>
                  <a:pt x="124" y="107"/>
                </a:lnTo>
                <a:cubicBezTo>
                  <a:pt x="124" y="107"/>
                  <a:pt x="123" y="107"/>
                  <a:pt x="121" y="107"/>
                </a:cubicBezTo>
                <a:cubicBezTo>
                  <a:pt x="119" y="107"/>
                  <a:pt x="115" y="106"/>
                  <a:pt x="111" y="105"/>
                </a:cubicBezTo>
                <a:cubicBezTo>
                  <a:pt x="108" y="105"/>
                  <a:pt x="104" y="104"/>
                  <a:pt x="103" y="103"/>
                </a:cubicBezTo>
                <a:cubicBezTo>
                  <a:pt x="100" y="102"/>
                  <a:pt x="99" y="100"/>
                  <a:pt x="99" y="100"/>
                </a:cubicBezTo>
                <a:lnTo>
                  <a:pt x="99" y="99"/>
                </a:lnTo>
                <a:lnTo>
                  <a:pt x="97" y="100"/>
                </a:lnTo>
                <a:lnTo>
                  <a:pt x="99" y="100"/>
                </a:lnTo>
                <a:lnTo>
                  <a:pt x="99" y="99"/>
                </a:lnTo>
                <a:lnTo>
                  <a:pt x="97" y="100"/>
                </a:lnTo>
                <a:lnTo>
                  <a:pt x="99" y="100"/>
                </a:lnTo>
                <a:lnTo>
                  <a:pt x="99" y="94"/>
                </a:lnTo>
                <a:lnTo>
                  <a:pt x="94" y="93"/>
                </a:lnTo>
                <a:cubicBezTo>
                  <a:pt x="94" y="93"/>
                  <a:pt x="83" y="92"/>
                  <a:pt x="70" y="90"/>
                </a:cubicBezTo>
                <a:cubicBezTo>
                  <a:pt x="58" y="88"/>
                  <a:pt x="44" y="87"/>
                  <a:pt x="38" y="87"/>
                </a:cubicBezTo>
                <a:lnTo>
                  <a:pt x="9" y="87"/>
                </a:lnTo>
                <a:lnTo>
                  <a:pt x="9" y="93"/>
                </a:lnTo>
                <a:lnTo>
                  <a:pt x="16" y="94"/>
                </a:lnTo>
                <a:lnTo>
                  <a:pt x="18" y="86"/>
                </a:lnTo>
                <a:lnTo>
                  <a:pt x="18" y="85"/>
                </a:lnTo>
                <a:lnTo>
                  <a:pt x="17" y="71"/>
                </a:lnTo>
                <a:lnTo>
                  <a:pt x="21" y="49"/>
                </a:lnTo>
                <a:lnTo>
                  <a:pt x="18" y="33"/>
                </a:lnTo>
                <a:lnTo>
                  <a:pt x="18" y="33"/>
                </a:lnTo>
                <a:lnTo>
                  <a:pt x="14" y="17"/>
                </a:lnTo>
                <a:lnTo>
                  <a:pt x="17" y="16"/>
                </a:lnTo>
                <a:lnTo>
                  <a:pt x="41" y="13"/>
                </a:lnTo>
                <a:lnTo>
                  <a:pt x="40" y="7"/>
                </a:lnTo>
                <a:lnTo>
                  <a:pt x="35" y="11"/>
                </a:lnTo>
                <a:cubicBezTo>
                  <a:pt x="38" y="14"/>
                  <a:pt x="41" y="18"/>
                  <a:pt x="44" y="23"/>
                </a:cubicBezTo>
                <a:cubicBezTo>
                  <a:pt x="48" y="30"/>
                  <a:pt x="49" y="35"/>
                  <a:pt x="49" y="38"/>
                </a:cubicBezTo>
                <a:cubicBezTo>
                  <a:pt x="49" y="40"/>
                  <a:pt x="49" y="41"/>
                  <a:pt x="49" y="41"/>
                </a:cubicBezTo>
                <a:lnTo>
                  <a:pt x="48" y="42"/>
                </a:lnTo>
                <a:lnTo>
                  <a:pt x="50" y="43"/>
                </a:lnTo>
                <a:lnTo>
                  <a:pt x="49" y="42"/>
                </a:lnTo>
                <a:lnTo>
                  <a:pt x="48" y="42"/>
                </a:lnTo>
                <a:lnTo>
                  <a:pt x="50" y="43"/>
                </a:lnTo>
                <a:lnTo>
                  <a:pt x="49" y="42"/>
                </a:lnTo>
                <a:lnTo>
                  <a:pt x="43" y="51"/>
                </a:lnTo>
                <a:lnTo>
                  <a:pt x="89" y="53"/>
                </a:lnTo>
                <a:lnTo>
                  <a:pt x="89" y="53"/>
                </a:lnTo>
                <a:lnTo>
                  <a:pt x="105" y="53"/>
                </a:lnTo>
                <a:lnTo>
                  <a:pt x="128" y="53"/>
                </a:lnTo>
                <a:cubicBezTo>
                  <a:pt x="140" y="53"/>
                  <a:pt x="150" y="48"/>
                  <a:pt x="169" y="40"/>
                </a:cubicBezTo>
                <a:cubicBezTo>
                  <a:pt x="179" y="36"/>
                  <a:pt x="189" y="33"/>
                  <a:pt x="196" y="30"/>
                </a:cubicBezTo>
                <a:cubicBezTo>
                  <a:pt x="203" y="27"/>
                  <a:pt x="208" y="26"/>
                  <a:pt x="208" y="26"/>
                </a:cubicBezTo>
                <a:lnTo>
                  <a:pt x="209" y="25"/>
                </a:lnTo>
                <a:lnTo>
                  <a:pt x="220" y="18"/>
                </a:lnTo>
                <a:lnTo>
                  <a:pt x="242" y="17"/>
                </a:lnTo>
                <a:lnTo>
                  <a:pt x="283" y="19"/>
                </a:lnTo>
                <a:lnTo>
                  <a:pt x="283" y="13"/>
                </a:lnTo>
                <a:lnTo>
                  <a:pt x="282" y="19"/>
                </a:lnTo>
                <a:lnTo>
                  <a:pt x="283" y="19"/>
                </a:lnTo>
                <a:cubicBezTo>
                  <a:pt x="284" y="19"/>
                  <a:pt x="287" y="20"/>
                  <a:pt x="290" y="22"/>
                </a:cubicBezTo>
                <a:cubicBezTo>
                  <a:pt x="293" y="23"/>
                  <a:pt x="297" y="25"/>
                  <a:pt x="298" y="27"/>
                </a:cubicBezTo>
                <a:cubicBezTo>
                  <a:pt x="304" y="34"/>
                  <a:pt x="315" y="47"/>
                  <a:pt x="326" y="57"/>
                </a:cubicBezTo>
                <a:cubicBezTo>
                  <a:pt x="332" y="63"/>
                  <a:pt x="338" y="69"/>
                  <a:pt x="342" y="73"/>
                </a:cubicBezTo>
                <a:lnTo>
                  <a:pt x="347" y="69"/>
                </a:lnTo>
                <a:lnTo>
                  <a:pt x="341" y="66"/>
                </a:lnTo>
                <a:lnTo>
                  <a:pt x="336" y="74"/>
                </a:lnTo>
                <a:lnTo>
                  <a:pt x="335" y="76"/>
                </a:lnTo>
                <a:lnTo>
                  <a:pt x="340" y="94"/>
                </a:lnTo>
                <a:lnTo>
                  <a:pt x="346" y="92"/>
                </a:lnTo>
                <a:lnTo>
                  <a:pt x="340" y="93"/>
                </a:lnTo>
                <a:cubicBezTo>
                  <a:pt x="340" y="93"/>
                  <a:pt x="340" y="95"/>
                  <a:pt x="340" y="97"/>
                </a:cubicBezTo>
                <a:cubicBezTo>
                  <a:pt x="340" y="99"/>
                  <a:pt x="341" y="102"/>
                  <a:pt x="341" y="103"/>
                </a:cubicBezTo>
                <a:cubicBezTo>
                  <a:pt x="341" y="106"/>
                  <a:pt x="341" y="111"/>
                  <a:pt x="340" y="115"/>
                </a:cubicBezTo>
                <a:cubicBezTo>
                  <a:pt x="340" y="120"/>
                  <a:pt x="339" y="125"/>
                  <a:pt x="339" y="125"/>
                </a:cubicBezTo>
                <a:lnTo>
                  <a:pt x="345" y="125"/>
                </a:lnTo>
                <a:lnTo>
                  <a:pt x="346" y="119"/>
                </a:lnTo>
                <a:cubicBezTo>
                  <a:pt x="346" y="119"/>
                  <a:pt x="344" y="119"/>
                  <a:pt x="340" y="119"/>
                </a:cubicBezTo>
                <a:cubicBezTo>
                  <a:pt x="337" y="118"/>
                  <a:pt x="333" y="117"/>
                  <a:pt x="330" y="116"/>
                </a:cubicBezTo>
                <a:cubicBezTo>
                  <a:pt x="328" y="116"/>
                  <a:pt x="326" y="116"/>
                  <a:pt x="325" y="116"/>
                </a:cubicBezTo>
                <a:cubicBezTo>
                  <a:pt x="316" y="116"/>
                  <a:pt x="311" y="121"/>
                  <a:pt x="311" y="121"/>
                </a:cubicBezTo>
                <a:lnTo>
                  <a:pt x="309" y="122"/>
                </a:lnTo>
                <a:lnTo>
                  <a:pt x="305" y="137"/>
                </a:lnTo>
                <a:lnTo>
                  <a:pt x="311" y="139"/>
                </a:lnTo>
                <a:lnTo>
                  <a:pt x="305" y="136"/>
                </a:lnTo>
                <a:lnTo>
                  <a:pt x="311" y="13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8" name="Freeform 253">
            <a:extLst>
              <a:ext uri="{FF2B5EF4-FFF2-40B4-BE49-F238E27FC236}">
                <a16:creationId xmlns:a16="http://schemas.microsoft.com/office/drawing/2014/main" id="{7444EAB2-BA83-1472-BECD-15AF4DE4A5F2}"/>
              </a:ext>
            </a:extLst>
          </p:cNvPr>
          <p:cNvSpPr>
            <a:spLocks/>
          </p:cNvSpPr>
          <p:nvPr/>
        </p:nvSpPr>
        <p:spPr bwMode="auto">
          <a:xfrm>
            <a:off x="3050382" y="2322150"/>
            <a:ext cx="878858" cy="794522"/>
          </a:xfrm>
          <a:custGeom>
            <a:avLst/>
            <a:gdLst>
              <a:gd name="T0" fmla="*/ 46 w 783"/>
              <a:gd name="T1" fmla="*/ 56 h 708"/>
              <a:gd name="T2" fmla="*/ 21 w 783"/>
              <a:gd name="T3" fmla="*/ 121 h 708"/>
              <a:gd name="T4" fmla="*/ 0 w 783"/>
              <a:gd name="T5" fmla="*/ 179 h 708"/>
              <a:gd name="T6" fmla="*/ 50 w 783"/>
              <a:gd name="T7" fmla="*/ 222 h 708"/>
              <a:gd name="T8" fmla="*/ 53 w 783"/>
              <a:gd name="T9" fmla="*/ 301 h 708"/>
              <a:gd name="T10" fmla="*/ 156 w 783"/>
              <a:gd name="T11" fmla="*/ 321 h 708"/>
              <a:gd name="T12" fmla="*/ 215 w 783"/>
              <a:gd name="T13" fmla="*/ 360 h 708"/>
              <a:gd name="T14" fmla="*/ 311 w 783"/>
              <a:gd name="T15" fmla="*/ 371 h 708"/>
              <a:gd name="T16" fmla="*/ 337 w 783"/>
              <a:gd name="T17" fmla="*/ 393 h 708"/>
              <a:gd name="T18" fmla="*/ 307 w 783"/>
              <a:gd name="T19" fmla="*/ 488 h 708"/>
              <a:gd name="T20" fmla="*/ 324 w 783"/>
              <a:gd name="T21" fmla="*/ 542 h 708"/>
              <a:gd name="T22" fmla="*/ 321 w 783"/>
              <a:gd name="T23" fmla="*/ 582 h 708"/>
              <a:gd name="T24" fmla="*/ 361 w 783"/>
              <a:gd name="T25" fmla="*/ 620 h 708"/>
              <a:gd name="T26" fmla="*/ 418 w 783"/>
              <a:gd name="T27" fmla="*/ 708 h 708"/>
              <a:gd name="T28" fmla="*/ 547 w 783"/>
              <a:gd name="T29" fmla="*/ 651 h 708"/>
              <a:gd name="T30" fmla="*/ 593 w 783"/>
              <a:gd name="T31" fmla="*/ 611 h 708"/>
              <a:gd name="T32" fmla="*/ 548 w 783"/>
              <a:gd name="T33" fmla="*/ 599 h 708"/>
              <a:gd name="T34" fmla="*/ 538 w 783"/>
              <a:gd name="T35" fmla="*/ 543 h 708"/>
              <a:gd name="T36" fmla="*/ 546 w 783"/>
              <a:gd name="T37" fmla="*/ 492 h 708"/>
              <a:gd name="T38" fmla="*/ 613 w 783"/>
              <a:gd name="T39" fmla="*/ 502 h 708"/>
              <a:gd name="T40" fmla="*/ 724 w 783"/>
              <a:gd name="T41" fmla="*/ 463 h 708"/>
              <a:gd name="T42" fmla="*/ 745 w 783"/>
              <a:gd name="T43" fmla="*/ 425 h 708"/>
              <a:gd name="T44" fmla="*/ 707 w 783"/>
              <a:gd name="T45" fmla="*/ 365 h 708"/>
              <a:gd name="T46" fmla="*/ 744 w 783"/>
              <a:gd name="T47" fmla="*/ 300 h 708"/>
              <a:gd name="T48" fmla="*/ 779 w 783"/>
              <a:gd name="T49" fmla="*/ 247 h 708"/>
              <a:gd name="T50" fmla="*/ 748 w 783"/>
              <a:gd name="T51" fmla="*/ 237 h 708"/>
              <a:gd name="T52" fmla="*/ 712 w 783"/>
              <a:gd name="T53" fmla="*/ 164 h 708"/>
              <a:gd name="T54" fmla="*/ 632 w 783"/>
              <a:gd name="T55" fmla="*/ 142 h 708"/>
              <a:gd name="T56" fmla="*/ 634 w 783"/>
              <a:gd name="T57" fmla="*/ 106 h 708"/>
              <a:gd name="T58" fmla="*/ 600 w 783"/>
              <a:gd name="T59" fmla="*/ 84 h 708"/>
              <a:gd name="T60" fmla="*/ 508 w 783"/>
              <a:gd name="T61" fmla="*/ 92 h 708"/>
              <a:gd name="T62" fmla="*/ 471 w 783"/>
              <a:gd name="T63" fmla="*/ 117 h 708"/>
              <a:gd name="T64" fmla="*/ 405 w 783"/>
              <a:gd name="T65" fmla="*/ 92 h 708"/>
              <a:gd name="T66" fmla="*/ 304 w 783"/>
              <a:gd name="T67" fmla="*/ 100 h 708"/>
              <a:gd name="T68" fmla="*/ 260 w 783"/>
              <a:gd name="T69" fmla="*/ 46 h 708"/>
              <a:gd name="T70" fmla="*/ 193 w 783"/>
              <a:gd name="T71" fmla="*/ 10 h 708"/>
              <a:gd name="T72" fmla="*/ 160 w 783"/>
              <a:gd name="T73" fmla="*/ 29 h 708"/>
              <a:gd name="T74" fmla="*/ 116 w 783"/>
              <a:gd name="T75" fmla="*/ 76 h 708"/>
              <a:gd name="T76" fmla="*/ 130 w 783"/>
              <a:gd name="T77" fmla="*/ 143 h 708"/>
              <a:gd name="T78" fmla="*/ 95 w 783"/>
              <a:gd name="T79" fmla="*/ 181 h 708"/>
              <a:gd name="T80" fmla="*/ 78 w 783"/>
              <a:gd name="T81" fmla="*/ 120 h 708"/>
              <a:gd name="T82" fmla="*/ 74 w 783"/>
              <a:gd name="T83" fmla="*/ 43 h 708"/>
              <a:gd name="T84" fmla="*/ 83 w 783"/>
              <a:gd name="T85" fmla="*/ 36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83" h="708">
                <a:moveTo>
                  <a:pt x="83" y="36"/>
                </a:moveTo>
                <a:lnTo>
                  <a:pt x="66" y="43"/>
                </a:lnTo>
                <a:lnTo>
                  <a:pt x="46" y="56"/>
                </a:lnTo>
                <a:lnTo>
                  <a:pt x="41" y="65"/>
                </a:lnTo>
                <a:lnTo>
                  <a:pt x="38" y="85"/>
                </a:lnTo>
                <a:lnTo>
                  <a:pt x="21" y="121"/>
                </a:lnTo>
                <a:cubicBezTo>
                  <a:pt x="21" y="121"/>
                  <a:pt x="13" y="139"/>
                  <a:pt x="11" y="145"/>
                </a:cubicBezTo>
                <a:cubicBezTo>
                  <a:pt x="8" y="151"/>
                  <a:pt x="7" y="165"/>
                  <a:pt x="6" y="167"/>
                </a:cubicBezTo>
                <a:cubicBezTo>
                  <a:pt x="6" y="170"/>
                  <a:pt x="0" y="179"/>
                  <a:pt x="0" y="179"/>
                </a:cubicBezTo>
                <a:lnTo>
                  <a:pt x="0" y="189"/>
                </a:lnTo>
                <a:lnTo>
                  <a:pt x="24" y="202"/>
                </a:lnTo>
                <a:lnTo>
                  <a:pt x="50" y="222"/>
                </a:lnTo>
                <a:lnTo>
                  <a:pt x="52" y="247"/>
                </a:lnTo>
                <a:lnTo>
                  <a:pt x="48" y="274"/>
                </a:lnTo>
                <a:lnTo>
                  <a:pt x="53" y="301"/>
                </a:lnTo>
                <a:lnTo>
                  <a:pt x="70" y="310"/>
                </a:lnTo>
                <a:cubicBezTo>
                  <a:pt x="70" y="310"/>
                  <a:pt x="107" y="318"/>
                  <a:pt x="108" y="318"/>
                </a:cubicBezTo>
                <a:cubicBezTo>
                  <a:pt x="110" y="318"/>
                  <a:pt x="156" y="321"/>
                  <a:pt x="156" y="321"/>
                </a:cubicBezTo>
                <a:lnTo>
                  <a:pt x="187" y="325"/>
                </a:lnTo>
                <a:lnTo>
                  <a:pt x="201" y="339"/>
                </a:lnTo>
                <a:cubicBezTo>
                  <a:pt x="202" y="340"/>
                  <a:pt x="213" y="357"/>
                  <a:pt x="215" y="360"/>
                </a:cubicBezTo>
                <a:cubicBezTo>
                  <a:pt x="217" y="363"/>
                  <a:pt x="243" y="373"/>
                  <a:pt x="243" y="373"/>
                </a:cubicBezTo>
                <a:cubicBezTo>
                  <a:pt x="243" y="373"/>
                  <a:pt x="258" y="376"/>
                  <a:pt x="265" y="376"/>
                </a:cubicBezTo>
                <a:cubicBezTo>
                  <a:pt x="272" y="376"/>
                  <a:pt x="304" y="373"/>
                  <a:pt x="311" y="371"/>
                </a:cubicBezTo>
                <a:cubicBezTo>
                  <a:pt x="317" y="369"/>
                  <a:pt x="330" y="367"/>
                  <a:pt x="330" y="367"/>
                </a:cubicBezTo>
                <a:lnTo>
                  <a:pt x="332" y="367"/>
                </a:lnTo>
                <a:lnTo>
                  <a:pt x="337" y="393"/>
                </a:lnTo>
                <a:lnTo>
                  <a:pt x="317" y="431"/>
                </a:lnTo>
                <a:lnTo>
                  <a:pt x="305" y="474"/>
                </a:lnTo>
                <a:lnTo>
                  <a:pt x="307" y="488"/>
                </a:lnTo>
                <a:lnTo>
                  <a:pt x="325" y="515"/>
                </a:lnTo>
                <a:lnTo>
                  <a:pt x="330" y="528"/>
                </a:lnTo>
                <a:lnTo>
                  <a:pt x="324" y="542"/>
                </a:lnTo>
                <a:lnTo>
                  <a:pt x="306" y="556"/>
                </a:lnTo>
                <a:lnTo>
                  <a:pt x="300" y="578"/>
                </a:lnTo>
                <a:lnTo>
                  <a:pt x="321" y="582"/>
                </a:lnTo>
                <a:lnTo>
                  <a:pt x="331" y="584"/>
                </a:lnTo>
                <a:lnTo>
                  <a:pt x="360" y="605"/>
                </a:lnTo>
                <a:lnTo>
                  <a:pt x="361" y="620"/>
                </a:lnTo>
                <a:lnTo>
                  <a:pt x="370" y="668"/>
                </a:lnTo>
                <a:lnTo>
                  <a:pt x="392" y="696"/>
                </a:lnTo>
                <a:lnTo>
                  <a:pt x="418" y="708"/>
                </a:lnTo>
                <a:lnTo>
                  <a:pt x="450" y="698"/>
                </a:lnTo>
                <a:cubicBezTo>
                  <a:pt x="450" y="698"/>
                  <a:pt x="476" y="692"/>
                  <a:pt x="498" y="680"/>
                </a:cubicBezTo>
                <a:cubicBezTo>
                  <a:pt x="520" y="667"/>
                  <a:pt x="547" y="651"/>
                  <a:pt x="547" y="651"/>
                </a:cubicBezTo>
                <a:cubicBezTo>
                  <a:pt x="547" y="651"/>
                  <a:pt x="559" y="632"/>
                  <a:pt x="569" y="627"/>
                </a:cubicBezTo>
                <a:cubicBezTo>
                  <a:pt x="579" y="622"/>
                  <a:pt x="583" y="621"/>
                  <a:pt x="587" y="618"/>
                </a:cubicBezTo>
                <a:cubicBezTo>
                  <a:pt x="592" y="615"/>
                  <a:pt x="593" y="611"/>
                  <a:pt x="593" y="611"/>
                </a:cubicBezTo>
                <a:lnTo>
                  <a:pt x="588" y="599"/>
                </a:lnTo>
                <a:lnTo>
                  <a:pt x="570" y="600"/>
                </a:lnTo>
                <a:lnTo>
                  <a:pt x="548" y="599"/>
                </a:lnTo>
                <a:lnTo>
                  <a:pt x="541" y="589"/>
                </a:lnTo>
                <a:lnTo>
                  <a:pt x="538" y="565"/>
                </a:lnTo>
                <a:cubicBezTo>
                  <a:pt x="538" y="565"/>
                  <a:pt x="543" y="569"/>
                  <a:pt x="538" y="543"/>
                </a:cubicBezTo>
                <a:cubicBezTo>
                  <a:pt x="533" y="518"/>
                  <a:pt x="539" y="522"/>
                  <a:pt x="533" y="518"/>
                </a:cubicBezTo>
                <a:cubicBezTo>
                  <a:pt x="528" y="514"/>
                  <a:pt x="509" y="497"/>
                  <a:pt x="509" y="497"/>
                </a:cubicBezTo>
                <a:cubicBezTo>
                  <a:pt x="524" y="492"/>
                  <a:pt x="546" y="492"/>
                  <a:pt x="546" y="492"/>
                </a:cubicBezTo>
                <a:lnTo>
                  <a:pt x="572" y="504"/>
                </a:lnTo>
                <a:lnTo>
                  <a:pt x="591" y="504"/>
                </a:lnTo>
                <a:lnTo>
                  <a:pt x="613" y="502"/>
                </a:lnTo>
                <a:lnTo>
                  <a:pt x="637" y="484"/>
                </a:lnTo>
                <a:cubicBezTo>
                  <a:pt x="637" y="484"/>
                  <a:pt x="657" y="477"/>
                  <a:pt x="668" y="477"/>
                </a:cubicBezTo>
                <a:cubicBezTo>
                  <a:pt x="680" y="477"/>
                  <a:pt x="724" y="463"/>
                  <a:pt x="724" y="463"/>
                </a:cubicBezTo>
                <a:lnTo>
                  <a:pt x="741" y="452"/>
                </a:lnTo>
                <a:lnTo>
                  <a:pt x="746" y="440"/>
                </a:lnTo>
                <a:lnTo>
                  <a:pt x="745" y="425"/>
                </a:lnTo>
                <a:lnTo>
                  <a:pt x="737" y="406"/>
                </a:lnTo>
                <a:lnTo>
                  <a:pt x="723" y="389"/>
                </a:lnTo>
                <a:lnTo>
                  <a:pt x="707" y="365"/>
                </a:lnTo>
                <a:lnTo>
                  <a:pt x="708" y="349"/>
                </a:lnTo>
                <a:lnTo>
                  <a:pt x="741" y="315"/>
                </a:lnTo>
                <a:lnTo>
                  <a:pt x="744" y="300"/>
                </a:lnTo>
                <a:lnTo>
                  <a:pt x="741" y="280"/>
                </a:lnTo>
                <a:lnTo>
                  <a:pt x="751" y="259"/>
                </a:lnTo>
                <a:lnTo>
                  <a:pt x="779" y="247"/>
                </a:lnTo>
                <a:lnTo>
                  <a:pt x="783" y="237"/>
                </a:lnTo>
                <a:cubicBezTo>
                  <a:pt x="778" y="238"/>
                  <a:pt x="774" y="240"/>
                  <a:pt x="774" y="240"/>
                </a:cubicBezTo>
                <a:lnTo>
                  <a:pt x="748" y="237"/>
                </a:lnTo>
                <a:lnTo>
                  <a:pt x="738" y="216"/>
                </a:lnTo>
                <a:lnTo>
                  <a:pt x="745" y="195"/>
                </a:lnTo>
                <a:lnTo>
                  <a:pt x="712" y="164"/>
                </a:lnTo>
                <a:lnTo>
                  <a:pt x="683" y="146"/>
                </a:lnTo>
                <a:lnTo>
                  <a:pt x="652" y="147"/>
                </a:lnTo>
                <a:lnTo>
                  <a:pt x="632" y="142"/>
                </a:lnTo>
                <a:lnTo>
                  <a:pt x="611" y="118"/>
                </a:lnTo>
                <a:cubicBezTo>
                  <a:pt x="611" y="118"/>
                  <a:pt x="613" y="116"/>
                  <a:pt x="620" y="112"/>
                </a:cubicBezTo>
                <a:cubicBezTo>
                  <a:pt x="627" y="108"/>
                  <a:pt x="631" y="108"/>
                  <a:pt x="634" y="106"/>
                </a:cubicBezTo>
                <a:cubicBezTo>
                  <a:pt x="637" y="104"/>
                  <a:pt x="643" y="98"/>
                  <a:pt x="643" y="98"/>
                </a:cubicBezTo>
                <a:lnTo>
                  <a:pt x="626" y="85"/>
                </a:lnTo>
                <a:cubicBezTo>
                  <a:pt x="626" y="85"/>
                  <a:pt x="611" y="84"/>
                  <a:pt x="600" y="84"/>
                </a:cubicBezTo>
                <a:cubicBezTo>
                  <a:pt x="588" y="84"/>
                  <a:pt x="569" y="85"/>
                  <a:pt x="569" y="85"/>
                </a:cubicBezTo>
                <a:lnTo>
                  <a:pt x="546" y="97"/>
                </a:lnTo>
                <a:lnTo>
                  <a:pt x="508" y="92"/>
                </a:lnTo>
                <a:cubicBezTo>
                  <a:pt x="508" y="92"/>
                  <a:pt x="505" y="90"/>
                  <a:pt x="503" y="93"/>
                </a:cubicBezTo>
                <a:cubicBezTo>
                  <a:pt x="500" y="96"/>
                  <a:pt x="493" y="104"/>
                  <a:pt x="489" y="107"/>
                </a:cubicBezTo>
                <a:cubicBezTo>
                  <a:pt x="484" y="110"/>
                  <a:pt x="471" y="117"/>
                  <a:pt x="471" y="117"/>
                </a:cubicBezTo>
                <a:lnTo>
                  <a:pt x="439" y="116"/>
                </a:lnTo>
                <a:cubicBezTo>
                  <a:pt x="439" y="116"/>
                  <a:pt x="420" y="100"/>
                  <a:pt x="418" y="97"/>
                </a:cubicBezTo>
                <a:cubicBezTo>
                  <a:pt x="416" y="95"/>
                  <a:pt x="405" y="92"/>
                  <a:pt x="405" y="92"/>
                </a:cubicBezTo>
                <a:lnTo>
                  <a:pt x="353" y="90"/>
                </a:lnTo>
                <a:lnTo>
                  <a:pt x="335" y="97"/>
                </a:lnTo>
                <a:lnTo>
                  <a:pt x="304" y="100"/>
                </a:lnTo>
                <a:cubicBezTo>
                  <a:pt x="304" y="100"/>
                  <a:pt x="291" y="110"/>
                  <a:pt x="287" y="96"/>
                </a:cubicBezTo>
                <a:cubicBezTo>
                  <a:pt x="282" y="81"/>
                  <a:pt x="279" y="65"/>
                  <a:pt x="279" y="65"/>
                </a:cubicBezTo>
                <a:lnTo>
                  <a:pt x="260" y="46"/>
                </a:lnTo>
                <a:lnTo>
                  <a:pt x="217" y="42"/>
                </a:lnTo>
                <a:lnTo>
                  <a:pt x="200" y="26"/>
                </a:lnTo>
                <a:cubicBezTo>
                  <a:pt x="200" y="26"/>
                  <a:pt x="195" y="13"/>
                  <a:pt x="193" y="10"/>
                </a:cubicBezTo>
                <a:cubicBezTo>
                  <a:pt x="191" y="7"/>
                  <a:pt x="175" y="0"/>
                  <a:pt x="175" y="0"/>
                </a:cubicBezTo>
                <a:cubicBezTo>
                  <a:pt x="175" y="0"/>
                  <a:pt x="163" y="1"/>
                  <a:pt x="162" y="6"/>
                </a:cubicBezTo>
                <a:cubicBezTo>
                  <a:pt x="161" y="11"/>
                  <a:pt x="160" y="22"/>
                  <a:pt x="160" y="29"/>
                </a:cubicBezTo>
                <a:cubicBezTo>
                  <a:pt x="160" y="37"/>
                  <a:pt x="146" y="52"/>
                  <a:pt x="146" y="52"/>
                </a:cubicBezTo>
                <a:lnTo>
                  <a:pt x="118" y="62"/>
                </a:lnTo>
                <a:lnTo>
                  <a:pt x="116" y="76"/>
                </a:lnTo>
                <a:cubicBezTo>
                  <a:pt x="116" y="76"/>
                  <a:pt x="112" y="98"/>
                  <a:pt x="112" y="104"/>
                </a:cubicBezTo>
                <a:cubicBezTo>
                  <a:pt x="112" y="110"/>
                  <a:pt x="110" y="119"/>
                  <a:pt x="118" y="128"/>
                </a:cubicBezTo>
                <a:cubicBezTo>
                  <a:pt x="126" y="136"/>
                  <a:pt x="130" y="143"/>
                  <a:pt x="130" y="143"/>
                </a:cubicBezTo>
                <a:cubicBezTo>
                  <a:pt x="130" y="143"/>
                  <a:pt x="134" y="145"/>
                  <a:pt x="130" y="154"/>
                </a:cubicBezTo>
                <a:cubicBezTo>
                  <a:pt x="127" y="163"/>
                  <a:pt x="126" y="167"/>
                  <a:pt x="123" y="170"/>
                </a:cubicBezTo>
                <a:cubicBezTo>
                  <a:pt x="121" y="172"/>
                  <a:pt x="99" y="183"/>
                  <a:pt x="95" y="181"/>
                </a:cubicBezTo>
                <a:cubicBezTo>
                  <a:pt x="90" y="179"/>
                  <a:pt x="66" y="163"/>
                  <a:pt x="66" y="163"/>
                </a:cubicBezTo>
                <a:lnTo>
                  <a:pt x="65" y="134"/>
                </a:lnTo>
                <a:cubicBezTo>
                  <a:pt x="65" y="134"/>
                  <a:pt x="73" y="125"/>
                  <a:pt x="78" y="120"/>
                </a:cubicBezTo>
                <a:cubicBezTo>
                  <a:pt x="82" y="115"/>
                  <a:pt x="81" y="88"/>
                  <a:pt x="80" y="85"/>
                </a:cubicBezTo>
                <a:cubicBezTo>
                  <a:pt x="79" y="82"/>
                  <a:pt x="67" y="64"/>
                  <a:pt x="67" y="64"/>
                </a:cubicBezTo>
                <a:cubicBezTo>
                  <a:pt x="67" y="64"/>
                  <a:pt x="59" y="49"/>
                  <a:pt x="74" y="43"/>
                </a:cubicBezTo>
                <a:cubicBezTo>
                  <a:pt x="84" y="39"/>
                  <a:pt x="91" y="37"/>
                  <a:pt x="96" y="35"/>
                </a:cubicBezTo>
                <a:lnTo>
                  <a:pt x="91" y="35"/>
                </a:lnTo>
                <a:lnTo>
                  <a:pt x="83" y="36"/>
                </a:ln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9" name="Freeform 254">
            <a:extLst>
              <a:ext uri="{FF2B5EF4-FFF2-40B4-BE49-F238E27FC236}">
                <a16:creationId xmlns:a16="http://schemas.microsoft.com/office/drawing/2014/main" id="{CB4AD244-3FC9-45DD-37EE-661985231151}"/>
              </a:ext>
            </a:extLst>
          </p:cNvPr>
          <p:cNvSpPr>
            <a:spLocks/>
          </p:cNvSpPr>
          <p:nvPr/>
        </p:nvSpPr>
        <p:spPr bwMode="auto">
          <a:xfrm>
            <a:off x="3043370" y="2315139"/>
            <a:ext cx="892882" cy="808543"/>
          </a:xfrm>
          <a:custGeom>
            <a:avLst/>
            <a:gdLst>
              <a:gd name="T0" fmla="*/ 11 w 796"/>
              <a:gd name="T1" fmla="*/ 149 h 720"/>
              <a:gd name="T2" fmla="*/ 0 w 796"/>
              <a:gd name="T3" fmla="*/ 196 h 720"/>
              <a:gd name="T4" fmla="*/ 106 w 796"/>
              <a:gd name="T5" fmla="*/ 329 h 720"/>
              <a:gd name="T6" fmla="*/ 201 w 796"/>
              <a:gd name="T7" fmla="*/ 347 h 720"/>
              <a:gd name="T8" fmla="*/ 318 w 796"/>
              <a:gd name="T9" fmla="*/ 383 h 720"/>
              <a:gd name="T10" fmla="*/ 305 w 796"/>
              <a:gd name="T11" fmla="*/ 481 h 720"/>
              <a:gd name="T12" fmla="*/ 335 w 796"/>
              <a:gd name="T13" fmla="*/ 596 h 720"/>
              <a:gd name="T14" fmla="*/ 457 w 796"/>
              <a:gd name="T15" fmla="*/ 710 h 720"/>
              <a:gd name="T16" fmla="*/ 576 w 796"/>
              <a:gd name="T17" fmla="*/ 600 h 720"/>
              <a:gd name="T18" fmla="*/ 548 w 796"/>
              <a:gd name="T19" fmla="*/ 528 h 720"/>
              <a:gd name="T20" fmla="*/ 549 w 796"/>
              <a:gd name="T21" fmla="*/ 504 h 720"/>
              <a:gd name="T22" fmla="*/ 689 w 796"/>
              <a:gd name="T23" fmla="*/ 487 h 720"/>
              <a:gd name="T24" fmla="*/ 719 w 796"/>
              <a:gd name="T25" fmla="*/ 370 h 720"/>
              <a:gd name="T26" fmla="*/ 788 w 796"/>
              <a:gd name="T27" fmla="*/ 237 h 720"/>
              <a:gd name="T28" fmla="*/ 659 w 796"/>
              <a:gd name="T29" fmla="*/ 147 h 720"/>
              <a:gd name="T30" fmla="*/ 643 w 796"/>
              <a:gd name="T31" fmla="*/ 118 h 720"/>
              <a:gd name="T32" fmla="*/ 514 w 796"/>
              <a:gd name="T33" fmla="*/ 98 h 720"/>
              <a:gd name="T34" fmla="*/ 445 w 796"/>
              <a:gd name="T35" fmla="*/ 122 h 720"/>
              <a:gd name="T36" fmla="*/ 357 w 796"/>
              <a:gd name="T37" fmla="*/ 90 h 720"/>
              <a:gd name="T38" fmla="*/ 267 w 796"/>
              <a:gd name="T39" fmla="*/ 46 h 720"/>
              <a:gd name="T40" fmla="*/ 173 w 796"/>
              <a:gd name="T41" fmla="*/ 1 h 720"/>
              <a:gd name="T42" fmla="*/ 116 w 796"/>
              <a:gd name="T43" fmla="*/ 82 h 720"/>
              <a:gd name="T44" fmla="*/ 132 w 796"/>
              <a:gd name="T45" fmla="*/ 153 h 720"/>
              <a:gd name="T46" fmla="*/ 126 w 796"/>
              <a:gd name="T47" fmla="*/ 173 h 720"/>
              <a:gd name="T48" fmla="*/ 103 w 796"/>
              <a:gd name="T49" fmla="*/ 181 h 720"/>
              <a:gd name="T50" fmla="*/ 93 w 796"/>
              <a:gd name="T51" fmla="*/ 95 h 720"/>
              <a:gd name="T52" fmla="*/ 104 w 796"/>
              <a:gd name="T53" fmla="*/ 47 h 720"/>
              <a:gd name="T54" fmla="*/ 100 w 796"/>
              <a:gd name="T55" fmla="*/ 35 h 720"/>
              <a:gd name="T56" fmla="*/ 80 w 796"/>
              <a:gd name="T57" fmla="*/ 93 h 720"/>
              <a:gd name="T58" fmla="*/ 80 w 796"/>
              <a:gd name="T59" fmla="*/ 117 h 720"/>
              <a:gd name="T60" fmla="*/ 69 w 796"/>
              <a:gd name="T61" fmla="*/ 174 h 720"/>
              <a:gd name="T62" fmla="*/ 139 w 796"/>
              <a:gd name="T63" fmla="*/ 144 h 720"/>
              <a:gd name="T64" fmla="*/ 164 w 796"/>
              <a:gd name="T65" fmla="*/ 53 h 720"/>
              <a:gd name="T66" fmla="*/ 173 w 796"/>
              <a:gd name="T67" fmla="*/ 14 h 720"/>
              <a:gd name="T68" fmla="*/ 194 w 796"/>
              <a:gd name="T69" fmla="*/ 20 h 720"/>
              <a:gd name="T70" fmla="*/ 202 w 796"/>
              <a:gd name="T71" fmla="*/ 37 h 720"/>
              <a:gd name="T72" fmla="*/ 311 w 796"/>
              <a:gd name="T73" fmla="*/ 113 h 720"/>
              <a:gd name="T74" fmla="*/ 421 w 796"/>
              <a:gd name="T75" fmla="*/ 106 h 720"/>
              <a:gd name="T76" fmla="*/ 507 w 796"/>
              <a:gd name="T77" fmla="*/ 110 h 720"/>
              <a:gd name="T78" fmla="*/ 511 w 796"/>
              <a:gd name="T79" fmla="*/ 103 h 720"/>
              <a:gd name="T80" fmla="*/ 649 w 796"/>
              <a:gd name="T81" fmla="*/ 104 h 720"/>
              <a:gd name="T82" fmla="*/ 687 w 796"/>
              <a:gd name="T83" fmla="*/ 158 h 720"/>
              <a:gd name="T84" fmla="*/ 780 w 796"/>
              <a:gd name="T85" fmla="*/ 249 h 720"/>
              <a:gd name="T86" fmla="*/ 724 w 796"/>
              <a:gd name="T87" fmla="*/ 398 h 720"/>
              <a:gd name="T88" fmla="*/ 641 w 796"/>
              <a:gd name="T89" fmla="*/ 484 h 720"/>
              <a:gd name="T90" fmla="*/ 537 w 796"/>
              <a:gd name="T91" fmla="*/ 530 h 720"/>
              <a:gd name="T92" fmla="*/ 537 w 796"/>
              <a:gd name="T93" fmla="*/ 528 h 720"/>
              <a:gd name="T94" fmla="*/ 540 w 796"/>
              <a:gd name="T95" fmla="*/ 568 h 720"/>
              <a:gd name="T96" fmla="*/ 548 w 796"/>
              <a:gd name="T97" fmla="*/ 566 h 720"/>
              <a:gd name="T98" fmla="*/ 593 w 796"/>
              <a:gd name="T99" fmla="*/ 615 h 720"/>
              <a:gd name="T100" fmla="*/ 501 w 796"/>
              <a:gd name="T101" fmla="*/ 680 h 720"/>
              <a:gd name="T102" fmla="*/ 338 w 796"/>
              <a:gd name="T103" fmla="*/ 584 h 720"/>
              <a:gd name="T104" fmla="*/ 329 w 796"/>
              <a:gd name="T105" fmla="*/ 440 h 720"/>
              <a:gd name="T106" fmla="*/ 249 w 796"/>
              <a:gd name="T107" fmla="*/ 379 h 720"/>
              <a:gd name="T108" fmla="*/ 214 w 796"/>
              <a:gd name="T109" fmla="*/ 345 h 720"/>
              <a:gd name="T110" fmla="*/ 163 w 796"/>
              <a:gd name="T111" fmla="*/ 321 h 720"/>
              <a:gd name="T112" fmla="*/ 77 w 796"/>
              <a:gd name="T113" fmla="*/ 310 h 720"/>
              <a:gd name="T114" fmla="*/ 12 w 796"/>
              <a:gd name="T115" fmla="*/ 184 h 720"/>
              <a:gd name="T116" fmla="*/ 33 w 796"/>
              <a:gd name="T117" fmla="*/ 13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96" h="720">
                <a:moveTo>
                  <a:pt x="89" y="42"/>
                </a:moveTo>
                <a:lnTo>
                  <a:pt x="86" y="36"/>
                </a:lnTo>
                <a:lnTo>
                  <a:pt x="70" y="44"/>
                </a:lnTo>
                <a:lnTo>
                  <a:pt x="69" y="44"/>
                </a:lnTo>
                <a:lnTo>
                  <a:pt x="48" y="56"/>
                </a:lnTo>
                <a:lnTo>
                  <a:pt x="46" y="59"/>
                </a:lnTo>
                <a:lnTo>
                  <a:pt x="41" y="68"/>
                </a:lnTo>
                <a:lnTo>
                  <a:pt x="41" y="70"/>
                </a:lnTo>
                <a:lnTo>
                  <a:pt x="38" y="89"/>
                </a:lnTo>
                <a:lnTo>
                  <a:pt x="21" y="125"/>
                </a:lnTo>
                <a:lnTo>
                  <a:pt x="21" y="125"/>
                </a:lnTo>
                <a:cubicBezTo>
                  <a:pt x="21" y="125"/>
                  <a:pt x="13" y="143"/>
                  <a:pt x="11" y="149"/>
                </a:cubicBezTo>
                <a:cubicBezTo>
                  <a:pt x="9" y="153"/>
                  <a:pt x="8" y="158"/>
                  <a:pt x="8" y="162"/>
                </a:cubicBezTo>
                <a:cubicBezTo>
                  <a:pt x="7" y="167"/>
                  <a:pt x="6" y="171"/>
                  <a:pt x="6" y="172"/>
                </a:cubicBezTo>
                <a:lnTo>
                  <a:pt x="6" y="172"/>
                </a:lnTo>
                <a:lnTo>
                  <a:pt x="7" y="172"/>
                </a:lnTo>
                <a:lnTo>
                  <a:pt x="6" y="171"/>
                </a:lnTo>
                <a:lnTo>
                  <a:pt x="6" y="172"/>
                </a:lnTo>
                <a:lnTo>
                  <a:pt x="7" y="172"/>
                </a:lnTo>
                <a:lnTo>
                  <a:pt x="6" y="171"/>
                </a:lnTo>
                <a:cubicBezTo>
                  <a:pt x="6" y="172"/>
                  <a:pt x="4" y="175"/>
                  <a:pt x="3" y="177"/>
                </a:cubicBezTo>
                <a:cubicBezTo>
                  <a:pt x="2" y="180"/>
                  <a:pt x="1" y="182"/>
                  <a:pt x="1" y="182"/>
                </a:cubicBezTo>
                <a:lnTo>
                  <a:pt x="0" y="185"/>
                </a:lnTo>
                <a:lnTo>
                  <a:pt x="0" y="196"/>
                </a:lnTo>
                <a:cubicBezTo>
                  <a:pt x="0" y="198"/>
                  <a:pt x="2" y="200"/>
                  <a:pt x="4" y="201"/>
                </a:cubicBezTo>
                <a:lnTo>
                  <a:pt x="26" y="213"/>
                </a:lnTo>
                <a:lnTo>
                  <a:pt x="50" y="231"/>
                </a:lnTo>
                <a:lnTo>
                  <a:pt x="52" y="253"/>
                </a:lnTo>
                <a:lnTo>
                  <a:pt x="48" y="279"/>
                </a:lnTo>
                <a:lnTo>
                  <a:pt x="48" y="281"/>
                </a:lnTo>
                <a:lnTo>
                  <a:pt x="53" y="308"/>
                </a:lnTo>
                <a:cubicBezTo>
                  <a:pt x="53" y="310"/>
                  <a:pt x="54" y="312"/>
                  <a:pt x="56" y="312"/>
                </a:cubicBezTo>
                <a:lnTo>
                  <a:pt x="72" y="322"/>
                </a:lnTo>
                <a:lnTo>
                  <a:pt x="74" y="322"/>
                </a:lnTo>
                <a:cubicBezTo>
                  <a:pt x="74" y="322"/>
                  <a:pt x="84" y="324"/>
                  <a:pt x="93" y="326"/>
                </a:cubicBezTo>
                <a:cubicBezTo>
                  <a:pt x="98" y="327"/>
                  <a:pt x="103" y="328"/>
                  <a:pt x="106" y="329"/>
                </a:cubicBezTo>
                <a:cubicBezTo>
                  <a:pt x="108" y="329"/>
                  <a:pt x="110" y="330"/>
                  <a:pt x="111" y="330"/>
                </a:cubicBezTo>
                <a:lnTo>
                  <a:pt x="113" y="330"/>
                </a:lnTo>
                <a:lnTo>
                  <a:pt x="114" y="330"/>
                </a:lnTo>
                <a:lnTo>
                  <a:pt x="114" y="330"/>
                </a:lnTo>
                <a:cubicBezTo>
                  <a:pt x="116" y="330"/>
                  <a:pt x="128" y="331"/>
                  <a:pt x="140" y="332"/>
                </a:cubicBezTo>
                <a:cubicBezTo>
                  <a:pt x="151" y="332"/>
                  <a:pt x="162" y="333"/>
                  <a:pt x="162" y="333"/>
                </a:cubicBezTo>
                <a:lnTo>
                  <a:pt x="162" y="327"/>
                </a:lnTo>
                <a:lnTo>
                  <a:pt x="161" y="333"/>
                </a:lnTo>
                <a:lnTo>
                  <a:pt x="190" y="337"/>
                </a:lnTo>
                <a:lnTo>
                  <a:pt x="203" y="349"/>
                </a:lnTo>
                <a:lnTo>
                  <a:pt x="207" y="345"/>
                </a:lnTo>
                <a:lnTo>
                  <a:pt x="201" y="347"/>
                </a:lnTo>
                <a:lnTo>
                  <a:pt x="202" y="349"/>
                </a:lnTo>
                <a:cubicBezTo>
                  <a:pt x="203" y="351"/>
                  <a:pt x="206" y="355"/>
                  <a:pt x="209" y="360"/>
                </a:cubicBezTo>
                <a:cubicBezTo>
                  <a:pt x="212" y="364"/>
                  <a:pt x="215" y="369"/>
                  <a:pt x="216" y="370"/>
                </a:cubicBezTo>
                <a:cubicBezTo>
                  <a:pt x="217" y="372"/>
                  <a:pt x="218" y="372"/>
                  <a:pt x="220" y="373"/>
                </a:cubicBezTo>
                <a:cubicBezTo>
                  <a:pt x="224" y="375"/>
                  <a:pt x="230" y="378"/>
                  <a:pt x="236" y="380"/>
                </a:cubicBezTo>
                <a:cubicBezTo>
                  <a:pt x="242" y="383"/>
                  <a:pt x="246" y="384"/>
                  <a:pt x="247" y="384"/>
                </a:cubicBezTo>
                <a:lnTo>
                  <a:pt x="247" y="385"/>
                </a:lnTo>
                <a:cubicBezTo>
                  <a:pt x="247" y="385"/>
                  <a:pt x="251" y="386"/>
                  <a:pt x="256" y="386"/>
                </a:cubicBezTo>
                <a:cubicBezTo>
                  <a:pt x="261" y="387"/>
                  <a:pt x="267" y="388"/>
                  <a:pt x="271" y="388"/>
                </a:cubicBezTo>
                <a:cubicBezTo>
                  <a:pt x="275" y="388"/>
                  <a:pt x="285" y="387"/>
                  <a:pt x="294" y="386"/>
                </a:cubicBezTo>
                <a:cubicBezTo>
                  <a:pt x="299" y="386"/>
                  <a:pt x="304" y="385"/>
                  <a:pt x="308" y="385"/>
                </a:cubicBezTo>
                <a:cubicBezTo>
                  <a:pt x="313" y="384"/>
                  <a:pt x="316" y="384"/>
                  <a:pt x="318" y="383"/>
                </a:cubicBezTo>
                <a:cubicBezTo>
                  <a:pt x="321" y="382"/>
                  <a:pt x="326" y="381"/>
                  <a:pt x="330" y="381"/>
                </a:cubicBezTo>
                <a:cubicBezTo>
                  <a:pt x="334" y="380"/>
                  <a:pt x="337" y="379"/>
                  <a:pt x="337" y="379"/>
                </a:cubicBezTo>
                <a:lnTo>
                  <a:pt x="336" y="373"/>
                </a:lnTo>
                <a:lnTo>
                  <a:pt x="336" y="379"/>
                </a:lnTo>
                <a:lnTo>
                  <a:pt x="338" y="379"/>
                </a:lnTo>
                <a:lnTo>
                  <a:pt x="338" y="373"/>
                </a:lnTo>
                <a:lnTo>
                  <a:pt x="332" y="374"/>
                </a:lnTo>
                <a:lnTo>
                  <a:pt x="336" y="399"/>
                </a:lnTo>
                <a:lnTo>
                  <a:pt x="318" y="435"/>
                </a:lnTo>
                <a:lnTo>
                  <a:pt x="317" y="436"/>
                </a:lnTo>
                <a:lnTo>
                  <a:pt x="305" y="479"/>
                </a:lnTo>
                <a:lnTo>
                  <a:pt x="305" y="481"/>
                </a:lnTo>
                <a:lnTo>
                  <a:pt x="307" y="495"/>
                </a:lnTo>
                <a:lnTo>
                  <a:pt x="308" y="497"/>
                </a:lnTo>
                <a:lnTo>
                  <a:pt x="326" y="524"/>
                </a:lnTo>
                <a:lnTo>
                  <a:pt x="329" y="534"/>
                </a:lnTo>
                <a:lnTo>
                  <a:pt x="325" y="545"/>
                </a:lnTo>
                <a:lnTo>
                  <a:pt x="308" y="557"/>
                </a:lnTo>
                <a:lnTo>
                  <a:pt x="306" y="561"/>
                </a:lnTo>
                <a:lnTo>
                  <a:pt x="300" y="583"/>
                </a:lnTo>
                <a:cubicBezTo>
                  <a:pt x="300" y="585"/>
                  <a:pt x="300" y="586"/>
                  <a:pt x="301" y="588"/>
                </a:cubicBezTo>
                <a:cubicBezTo>
                  <a:pt x="302" y="589"/>
                  <a:pt x="303" y="590"/>
                  <a:pt x="305" y="591"/>
                </a:cubicBezTo>
                <a:lnTo>
                  <a:pt x="326" y="595"/>
                </a:lnTo>
                <a:lnTo>
                  <a:pt x="335" y="596"/>
                </a:lnTo>
                <a:lnTo>
                  <a:pt x="360" y="614"/>
                </a:lnTo>
                <a:lnTo>
                  <a:pt x="361" y="627"/>
                </a:lnTo>
                <a:lnTo>
                  <a:pt x="361" y="628"/>
                </a:lnTo>
                <a:lnTo>
                  <a:pt x="370" y="675"/>
                </a:lnTo>
                <a:lnTo>
                  <a:pt x="371" y="678"/>
                </a:lnTo>
                <a:lnTo>
                  <a:pt x="393" y="706"/>
                </a:lnTo>
                <a:lnTo>
                  <a:pt x="395" y="708"/>
                </a:lnTo>
                <a:lnTo>
                  <a:pt x="421" y="720"/>
                </a:lnTo>
                <a:lnTo>
                  <a:pt x="426" y="720"/>
                </a:lnTo>
                <a:lnTo>
                  <a:pt x="458" y="710"/>
                </a:lnTo>
                <a:lnTo>
                  <a:pt x="456" y="704"/>
                </a:lnTo>
                <a:lnTo>
                  <a:pt x="457" y="710"/>
                </a:lnTo>
                <a:cubicBezTo>
                  <a:pt x="458" y="710"/>
                  <a:pt x="484" y="704"/>
                  <a:pt x="507" y="691"/>
                </a:cubicBezTo>
                <a:cubicBezTo>
                  <a:pt x="529" y="678"/>
                  <a:pt x="556" y="662"/>
                  <a:pt x="556" y="662"/>
                </a:cubicBezTo>
                <a:lnTo>
                  <a:pt x="558" y="660"/>
                </a:lnTo>
                <a:cubicBezTo>
                  <a:pt x="558" y="660"/>
                  <a:pt x="559" y="659"/>
                  <a:pt x="560" y="657"/>
                </a:cubicBezTo>
                <a:cubicBezTo>
                  <a:pt x="562" y="655"/>
                  <a:pt x="565" y="651"/>
                  <a:pt x="568" y="647"/>
                </a:cubicBezTo>
                <a:cubicBezTo>
                  <a:pt x="571" y="643"/>
                  <a:pt x="575" y="640"/>
                  <a:pt x="578" y="639"/>
                </a:cubicBezTo>
                <a:cubicBezTo>
                  <a:pt x="587" y="634"/>
                  <a:pt x="591" y="633"/>
                  <a:pt x="596" y="630"/>
                </a:cubicBezTo>
                <a:cubicBezTo>
                  <a:pt x="603" y="625"/>
                  <a:pt x="605" y="619"/>
                  <a:pt x="605" y="618"/>
                </a:cubicBezTo>
                <a:lnTo>
                  <a:pt x="605" y="614"/>
                </a:lnTo>
                <a:lnTo>
                  <a:pt x="600" y="603"/>
                </a:lnTo>
                <a:cubicBezTo>
                  <a:pt x="599" y="600"/>
                  <a:pt x="597" y="599"/>
                  <a:pt x="594" y="599"/>
                </a:cubicBezTo>
                <a:lnTo>
                  <a:pt x="576" y="600"/>
                </a:lnTo>
                <a:lnTo>
                  <a:pt x="558" y="599"/>
                </a:lnTo>
                <a:lnTo>
                  <a:pt x="553" y="593"/>
                </a:lnTo>
                <a:lnTo>
                  <a:pt x="550" y="570"/>
                </a:lnTo>
                <a:lnTo>
                  <a:pt x="544" y="571"/>
                </a:lnTo>
                <a:lnTo>
                  <a:pt x="540" y="576"/>
                </a:lnTo>
                <a:cubicBezTo>
                  <a:pt x="540" y="576"/>
                  <a:pt x="541" y="577"/>
                  <a:pt x="545" y="577"/>
                </a:cubicBezTo>
                <a:lnTo>
                  <a:pt x="549" y="576"/>
                </a:lnTo>
                <a:cubicBezTo>
                  <a:pt x="551" y="574"/>
                  <a:pt x="551" y="573"/>
                  <a:pt x="552" y="571"/>
                </a:cubicBezTo>
                <a:cubicBezTo>
                  <a:pt x="552" y="570"/>
                  <a:pt x="552" y="568"/>
                  <a:pt x="552" y="566"/>
                </a:cubicBezTo>
                <a:cubicBezTo>
                  <a:pt x="552" y="562"/>
                  <a:pt x="552" y="557"/>
                  <a:pt x="550" y="548"/>
                </a:cubicBezTo>
                <a:cubicBezTo>
                  <a:pt x="549" y="540"/>
                  <a:pt x="548" y="535"/>
                  <a:pt x="548" y="532"/>
                </a:cubicBezTo>
                <a:cubicBezTo>
                  <a:pt x="548" y="530"/>
                  <a:pt x="548" y="529"/>
                  <a:pt x="548" y="528"/>
                </a:cubicBezTo>
                <a:lnTo>
                  <a:pt x="548" y="525"/>
                </a:lnTo>
                <a:cubicBezTo>
                  <a:pt x="548" y="523"/>
                  <a:pt x="546" y="521"/>
                  <a:pt x="545" y="521"/>
                </a:cubicBezTo>
                <a:lnTo>
                  <a:pt x="543" y="519"/>
                </a:lnTo>
                <a:cubicBezTo>
                  <a:pt x="541" y="518"/>
                  <a:pt x="535" y="512"/>
                  <a:pt x="530" y="507"/>
                </a:cubicBezTo>
                <a:cubicBezTo>
                  <a:pt x="524" y="503"/>
                  <a:pt x="520" y="498"/>
                  <a:pt x="520" y="498"/>
                </a:cubicBezTo>
                <a:lnTo>
                  <a:pt x="515" y="503"/>
                </a:lnTo>
                <a:lnTo>
                  <a:pt x="517" y="509"/>
                </a:lnTo>
                <a:cubicBezTo>
                  <a:pt x="524" y="506"/>
                  <a:pt x="533" y="505"/>
                  <a:pt x="540" y="505"/>
                </a:cubicBezTo>
                <a:cubicBezTo>
                  <a:pt x="543" y="504"/>
                  <a:pt x="546" y="504"/>
                  <a:pt x="549" y="504"/>
                </a:cubicBezTo>
                <a:cubicBezTo>
                  <a:pt x="551" y="504"/>
                  <a:pt x="552" y="504"/>
                  <a:pt x="552" y="504"/>
                </a:cubicBezTo>
                <a:lnTo>
                  <a:pt x="552" y="498"/>
                </a:lnTo>
                <a:lnTo>
                  <a:pt x="549" y="504"/>
                </a:lnTo>
                <a:lnTo>
                  <a:pt x="576" y="515"/>
                </a:lnTo>
                <a:lnTo>
                  <a:pt x="578" y="516"/>
                </a:lnTo>
                <a:lnTo>
                  <a:pt x="597" y="516"/>
                </a:lnTo>
                <a:lnTo>
                  <a:pt x="597" y="516"/>
                </a:lnTo>
                <a:lnTo>
                  <a:pt x="620" y="514"/>
                </a:lnTo>
                <a:lnTo>
                  <a:pt x="623" y="513"/>
                </a:lnTo>
                <a:lnTo>
                  <a:pt x="647" y="495"/>
                </a:lnTo>
                <a:lnTo>
                  <a:pt x="643" y="490"/>
                </a:lnTo>
                <a:lnTo>
                  <a:pt x="645" y="496"/>
                </a:lnTo>
                <a:cubicBezTo>
                  <a:pt x="645" y="496"/>
                  <a:pt x="647" y="496"/>
                  <a:pt x="649" y="495"/>
                </a:cubicBezTo>
                <a:cubicBezTo>
                  <a:pt x="654" y="493"/>
                  <a:pt x="667" y="489"/>
                  <a:pt x="674" y="489"/>
                </a:cubicBezTo>
                <a:cubicBezTo>
                  <a:pt x="678" y="489"/>
                  <a:pt x="683" y="488"/>
                  <a:pt x="689" y="487"/>
                </a:cubicBezTo>
                <a:cubicBezTo>
                  <a:pt x="707" y="483"/>
                  <a:pt x="732" y="475"/>
                  <a:pt x="732" y="475"/>
                </a:cubicBezTo>
                <a:lnTo>
                  <a:pt x="734" y="474"/>
                </a:lnTo>
                <a:lnTo>
                  <a:pt x="751" y="463"/>
                </a:lnTo>
                <a:lnTo>
                  <a:pt x="753" y="460"/>
                </a:lnTo>
                <a:lnTo>
                  <a:pt x="758" y="448"/>
                </a:lnTo>
                <a:lnTo>
                  <a:pt x="758" y="446"/>
                </a:lnTo>
                <a:lnTo>
                  <a:pt x="757" y="430"/>
                </a:lnTo>
                <a:lnTo>
                  <a:pt x="757" y="428"/>
                </a:lnTo>
                <a:lnTo>
                  <a:pt x="749" y="410"/>
                </a:lnTo>
                <a:lnTo>
                  <a:pt x="748" y="408"/>
                </a:lnTo>
                <a:lnTo>
                  <a:pt x="734" y="391"/>
                </a:lnTo>
                <a:lnTo>
                  <a:pt x="719" y="370"/>
                </a:lnTo>
                <a:lnTo>
                  <a:pt x="720" y="357"/>
                </a:lnTo>
                <a:lnTo>
                  <a:pt x="752" y="325"/>
                </a:lnTo>
                <a:lnTo>
                  <a:pt x="754" y="322"/>
                </a:lnTo>
                <a:lnTo>
                  <a:pt x="756" y="307"/>
                </a:lnTo>
                <a:lnTo>
                  <a:pt x="756" y="305"/>
                </a:lnTo>
                <a:lnTo>
                  <a:pt x="754" y="287"/>
                </a:lnTo>
                <a:lnTo>
                  <a:pt x="761" y="270"/>
                </a:lnTo>
                <a:lnTo>
                  <a:pt x="787" y="259"/>
                </a:lnTo>
                <a:cubicBezTo>
                  <a:pt x="789" y="259"/>
                  <a:pt x="790" y="257"/>
                  <a:pt x="791" y="256"/>
                </a:cubicBezTo>
                <a:lnTo>
                  <a:pt x="795" y="245"/>
                </a:lnTo>
                <a:cubicBezTo>
                  <a:pt x="796" y="243"/>
                  <a:pt x="796" y="240"/>
                  <a:pt x="794" y="239"/>
                </a:cubicBezTo>
                <a:cubicBezTo>
                  <a:pt x="792" y="237"/>
                  <a:pt x="790" y="236"/>
                  <a:pt x="788" y="237"/>
                </a:cubicBezTo>
                <a:cubicBezTo>
                  <a:pt x="782" y="238"/>
                  <a:pt x="779" y="240"/>
                  <a:pt x="779" y="240"/>
                </a:cubicBezTo>
                <a:lnTo>
                  <a:pt x="780" y="246"/>
                </a:lnTo>
                <a:lnTo>
                  <a:pt x="781" y="239"/>
                </a:lnTo>
                <a:lnTo>
                  <a:pt x="758" y="237"/>
                </a:lnTo>
                <a:lnTo>
                  <a:pt x="751" y="222"/>
                </a:lnTo>
                <a:lnTo>
                  <a:pt x="757" y="203"/>
                </a:lnTo>
                <a:cubicBezTo>
                  <a:pt x="757" y="200"/>
                  <a:pt x="757" y="198"/>
                  <a:pt x="755" y="196"/>
                </a:cubicBezTo>
                <a:lnTo>
                  <a:pt x="722" y="165"/>
                </a:lnTo>
                <a:lnTo>
                  <a:pt x="721" y="164"/>
                </a:lnTo>
                <a:lnTo>
                  <a:pt x="692" y="147"/>
                </a:lnTo>
                <a:lnTo>
                  <a:pt x="689" y="146"/>
                </a:lnTo>
                <a:lnTo>
                  <a:pt x="659" y="147"/>
                </a:lnTo>
                <a:lnTo>
                  <a:pt x="641" y="143"/>
                </a:lnTo>
                <a:lnTo>
                  <a:pt x="622" y="120"/>
                </a:lnTo>
                <a:lnTo>
                  <a:pt x="617" y="124"/>
                </a:lnTo>
                <a:lnTo>
                  <a:pt x="621" y="129"/>
                </a:lnTo>
                <a:lnTo>
                  <a:pt x="620" y="128"/>
                </a:lnTo>
                <a:lnTo>
                  <a:pt x="621" y="129"/>
                </a:lnTo>
                <a:lnTo>
                  <a:pt x="621" y="129"/>
                </a:lnTo>
                <a:lnTo>
                  <a:pt x="620" y="128"/>
                </a:lnTo>
                <a:lnTo>
                  <a:pt x="621" y="129"/>
                </a:lnTo>
                <a:cubicBezTo>
                  <a:pt x="621" y="129"/>
                  <a:pt x="624" y="127"/>
                  <a:pt x="629" y="124"/>
                </a:cubicBezTo>
                <a:cubicBezTo>
                  <a:pt x="632" y="122"/>
                  <a:pt x="634" y="121"/>
                  <a:pt x="636" y="120"/>
                </a:cubicBezTo>
                <a:cubicBezTo>
                  <a:pt x="638" y="120"/>
                  <a:pt x="641" y="119"/>
                  <a:pt x="643" y="118"/>
                </a:cubicBezTo>
                <a:cubicBezTo>
                  <a:pt x="646" y="116"/>
                  <a:pt x="648" y="114"/>
                  <a:pt x="650" y="112"/>
                </a:cubicBezTo>
                <a:cubicBezTo>
                  <a:pt x="652" y="110"/>
                  <a:pt x="654" y="109"/>
                  <a:pt x="654" y="109"/>
                </a:cubicBezTo>
                <a:cubicBezTo>
                  <a:pt x="655" y="108"/>
                  <a:pt x="655" y="106"/>
                  <a:pt x="655" y="104"/>
                </a:cubicBezTo>
                <a:cubicBezTo>
                  <a:pt x="655" y="102"/>
                  <a:pt x="654" y="101"/>
                  <a:pt x="653" y="100"/>
                </a:cubicBezTo>
                <a:lnTo>
                  <a:pt x="636" y="86"/>
                </a:lnTo>
                <a:lnTo>
                  <a:pt x="632" y="85"/>
                </a:lnTo>
                <a:cubicBezTo>
                  <a:pt x="632" y="85"/>
                  <a:pt x="617" y="84"/>
                  <a:pt x="606" y="84"/>
                </a:cubicBezTo>
                <a:cubicBezTo>
                  <a:pt x="594" y="84"/>
                  <a:pt x="575" y="85"/>
                  <a:pt x="575" y="85"/>
                </a:cubicBezTo>
                <a:lnTo>
                  <a:pt x="572" y="85"/>
                </a:lnTo>
                <a:lnTo>
                  <a:pt x="551" y="96"/>
                </a:lnTo>
                <a:lnTo>
                  <a:pt x="515" y="91"/>
                </a:lnTo>
                <a:lnTo>
                  <a:pt x="514" y="98"/>
                </a:lnTo>
                <a:lnTo>
                  <a:pt x="517" y="92"/>
                </a:lnTo>
                <a:cubicBezTo>
                  <a:pt x="517" y="92"/>
                  <a:pt x="515" y="91"/>
                  <a:pt x="512" y="91"/>
                </a:cubicBezTo>
                <a:cubicBezTo>
                  <a:pt x="509" y="91"/>
                  <a:pt x="506" y="92"/>
                  <a:pt x="504" y="95"/>
                </a:cubicBezTo>
                <a:lnTo>
                  <a:pt x="504" y="95"/>
                </a:lnTo>
                <a:cubicBezTo>
                  <a:pt x="503" y="96"/>
                  <a:pt x="500" y="99"/>
                  <a:pt x="498" y="102"/>
                </a:cubicBezTo>
                <a:cubicBezTo>
                  <a:pt x="496" y="105"/>
                  <a:pt x="493" y="107"/>
                  <a:pt x="491" y="108"/>
                </a:cubicBezTo>
                <a:cubicBezTo>
                  <a:pt x="490" y="109"/>
                  <a:pt x="485" y="112"/>
                  <a:pt x="481" y="114"/>
                </a:cubicBezTo>
                <a:cubicBezTo>
                  <a:pt x="477" y="116"/>
                  <a:pt x="474" y="117"/>
                  <a:pt x="474" y="117"/>
                </a:cubicBezTo>
                <a:lnTo>
                  <a:pt x="477" y="123"/>
                </a:lnTo>
                <a:lnTo>
                  <a:pt x="477" y="117"/>
                </a:lnTo>
                <a:lnTo>
                  <a:pt x="445" y="116"/>
                </a:lnTo>
                <a:lnTo>
                  <a:pt x="445" y="122"/>
                </a:lnTo>
                <a:lnTo>
                  <a:pt x="449" y="117"/>
                </a:lnTo>
                <a:cubicBezTo>
                  <a:pt x="449" y="117"/>
                  <a:pt x="444" y="113"/>
                  <a:pt x="439" y="109"/>
                </a:cubicBezTo>
                <a:cubicBezTo>
                  <a:pt x="437" y="107"/>
                  <a:pt x="434" y="105"/>
                  <a:pt x="432" y="103"/>
                </a:cubicBezTo>
                <a:lnTo>
                  <a:pt x="430" y="101"/>
                </a:lnTo>
                <a:lnTo>
                  <a:pt x="429" y="100"/>
                </a:lnTo>
                <a:lnTo>
                  <a:pt x="429" y="100"/>
                </a:lnTo>
                <a:lnTo>
                  <a:pt x="429" y="100"/>
                </a:lnTo>
                <a:cubicBezTo>
                  <a:pt x="427" y="98"/>
                  <a:pt x="426" y="97"/>
                  <a:pt x="424" y="96"/>
                </a:cubicBezTo>
                <a:cubicBezTo>
                  <a:pt x="419" y="93"/>
                  <a:pt x="413" y="92"/>
                  <a:pt x="413" y="92"/>
                </a:cubicBezTo>
                <a:lnTo>
                  <a:pt x="412" y="91"/>
                </a:lnTo>
                <a:lnTo>
                  <a:pt x="359" y="89"/>
                </a:lnTo>
                <a:lnTo>
                  <a:pt x="357" y="90"/>
                </a:lnTo>
                <a:lnTo>
                  <a:pt x="339" y="96"/>
                </a:lnTo>
                <a:lnTo>
                  <a:pt x="309" y="100"/>
                </a:lnTo>
                <a:lnTo>
                  <a:pt x="306" y="101"/>
                </a:lnTo>
                <a:lnTo>
                  <a:pt x="306" y="101"/>
                </a:lnTo>
                <a:lnTo>
                  <a:pt x="301" y="103"/>
                </a:lnTo>
                <a:lnTo>
                  <a:pt x="300" y="103"/>
                </a:lnTo>
                <a:cubicBezTo>
                  <a:pt x="300" y="103"/>
                  <a:pt x="299" y="102"/>
                  <a:pt x="299" y="100"/>
                </a:cubicBezTo>
                <a:cubicBezTo>
                  <a:pt x="296" y="93"/>
                  <a:pt x="294" y="85"/>
                  <a:pt x="293" y="79"/>
                </a:cubicBezTo>
                <a:cubicBezTo>
                  <a:pt x="292" y="74"/>
                  <a:pt x="291" y="70"/>
                  <a:pt x="291" y="70"/>
                </a:cubicBezTo>
                <a:lnTo>
                  <a:pt x="289" y="67"/>
                </a:lnTo>
                <a:lnTo>
                  <a:pt x="271" y="48"/>
                </a:lnTo>
                <a:cubicBezTo>
                  <a:pt x="270" y="46"/>
                  <a:pt x="268" y="46"/>
                  <a:pt x="267" y="46"/>
                </a:cubicBezTo>
                <a:lnTo>
                  <a:pt x="226" y="42"/>
                </a:lnTo>
                <a:lnTo>
                  <a:pt x="210" y="28"/>
                </a:lnTo>
                <a:lnTo>
                  <a:pt x="206" y="32"/>
                </a:lnTo>
                <a:lnTo>
                  <a:pt x="212" y="30"/>
                </a:lnTo>
                <a:cubicBezTo>
                  <a:pt x="212" y="30"/>
                  <a:pt x="211" y="27"/>
                  <a:pt x="209" y="23"/>
                </a:cubicBezTo>
                <a:cubicBezTo>
                  <a:pt x="208" y="21"/>
                  <a:pt x="208" y="19"/>
                  <a:pt x="207" y="17"/>
                </a:cubicBezTo>
                <a:cubicBezTo>
                  <a:pt x="206" y="15"/>
                  <a:pt x="205" y="14"/>
                  <a:pt x="204" y="12"/>
                </a:cubicBezTo>
                <a:lnTo>
                  <a:pt x="201" y="10"/>
                </a:lnTo>
                <a:cubicBezTo>
                  <a:pt x="198" y="7"/>
                  <a:pt x="194" y="5"/>
                  <a:pt x="190" y="3"/>
                </a:cubicBezTo>
                <a:cubicBezTo>
                  <a:pt x="186" y="2"/>
                  <a:pt x="183" y="0"/>
                  <a:pt x="183" y="0"/>
                </a:cubicBezTo>
                <a:lnTo>
                  <a:pt x="180" y="0"/>
                </a:lnTo>
                <a:cubicBezTo>
                  <a:pt x="180" y="0"/>
                  <a:pt x="177" y="0"/>
                  <a:pt x="173" y="1"/>
                </a:cubicBezTo>
                <a:cubicBezTo>
                  <a:pt x="171" y="2"/>
                  <a:pt x="169" y="2"/>
                  <a:pt x="167" y="4"/>
                </a:cubicBezTo>
                <a:cubicBezTo>
                  <a:pt x="165" y="5"/>
                  <a:pt x="163" y="7"/>
                  <a:pt x="162" y="11"/>
                </a:cubicBezTo>
                <a:cubicBezTo>
                  <a:pt x="161" y="16"/>
                  <a:pt x="160" y="27"/>
                  <a:pt x="160" y="35"/>
                </a:cubicBezTo>
                <a:cubicBezTo>
                  <a:pt x="160" y="35"/>
                  <a:pt x="159" y="37"/>
                  <a:pt x="158" y="39"/>
                </a:cubicBezTo>
                <a:cubicBezTo>
                  <a:pt x="157" y="42"/>
                  <a:pt x="154" y="46"/>
                  <a:pt x="152" y="49"/>
                </a:cubicBezTo>
                <a:lnTo>
                  <a:pt x="149" y="52"/>
                </a:lnTo>
                <a:lnTo>
                  <a:pt x="148" y="53"/>
                </a:lnTo>
                <a:lnTo>
                  <a:pt x="152" y="58"/>
                </a:lnTo>
                <a:lnTo>
                  <a:pt x="150" y="52"/>
                </a:lnTo>
                <a:lnTo>
                  <a:pt x="121" y="63"/>
                </a:lnTo>
                <a:cubicBezTo>
                  <a:pt x="119" y="63"/>
                  <a:pt x="118" y="66"/>
                  <a:pt x="117" y="68"/>
                </a:cubicBezTo>
                <a:lnTo>
                  <a:pt x="116" y="82"/>
                </a:lnTo>
                <a:lnTo>
                  <a:pt x="122" y="82"/>
                </a:lnTo>
                <a:lnTo>
                  <a:pt x="116" y="81"/>
                </a:lnTo>
                <a:cubicBezTo>
                  <a:pt x="116" y="81"/>
                  <a:pt x="115" y="86"/>
                  <a:pt x="114" y="93"/>
                </a:cubicBezTo>
                <a:cubicBezTo>
                  <a:pt x="113" y="99"/>
                  <a:pt x="112" y="106"/>
                  <a:pt x="112" y="110"/>
                </a:cubicBezTo>
                <a:cubicBezTo>
                  <a:pt x="112" y="112"/>
                  <a:pt x="111" y="114"/>
                  <a:pt x="111" y="118"/>
                </a:cubicBezTo>
                <a:cubicBezTo>
                  <a:pt x="111" y="123"/>
                  <a:pt x="113" y="131"/>
                  <a:pt x="119" y="138"/>
                </a:cubicBezTo>
                <a:cubicBezTo>
                  <a:pt x="123" y="142"/>
                  <a:pt x="126" y="146"/>
                  <a:pt x="128" y="149"/>
                </a:cubicBezTo>
                <a:lnTo>
                  <a:pt x="130" y="152"/>
                </a:lnTo>
                <a:lnTo>
                  <a:pt x="131" y="153"/>
                </a:lnTo>
                <a:lnTo>
                  <a:pt x="133" y="155"/>
                </a:lnTo>
                <a:lnTo>
                  <a:pt x="135" y="151"/>
                </a:lnTo>
                <a:lnTo>
                  <a:pt x="132" y="153"/>
                </a:lnTo>
                <a:lnTo>
                  <a:pt x="133" y="155"/>
                </a:lnTo>
                <a:lnTo>
                  <a:pt x="135" y="151"/>
                </a:lnTo>
                <a:lnTo>
                  <a:pt x="132" y="153"/>
                </a:lnTo>
                <a:lnTo>
                  <a:pt x="133" y="153"/>
                </a:lnTo>
                <a:lnTo>
                  <a:pt x="131" y="153"/>
                </a:lnTo>
                <a:lnTo>
                  <a:pt x="132" y="153"/>
                </a:lnTo>
                <a:lnTo>
                  <a:pt x="133" y="153"/>
                </a:lnTo>
                <a:lnTo>
                  <a:pt x="131" y="153"/>
                </a:lnTo>
                <a:lnTo>
                  <a:pt x="131" y="153"/>
                </a:lnTo>
                <a:cubicBezTo>
                  <a:pt x="131" y="154"/>
                  <a:pt x="131" y="155"/>
                  <a:pt x="130" y="158"/>
                </a:cubicBezTo>
                <a:cubicBezTo>
                  <a:pt x="127" y="167"/>
                  <a:pt x="126" y="170"/>
                  <a:pt x="124" y="172"/>
                </a:cubicBezTo>
                <a:lnTo>
                  <a:pt x="126" y="173"/>
                </a:lnTo>
                <a:lnTo>
                  <a:pt x="125" y="171"/>
                </a:lnTo>
                <a:lnTo>
                  <a:pt x="124" y="172"/>
                </a:lnTo>
                <a:lnTo>
                  <a:pt x="126" y="173"/>
                </a:lnTo>
                <a:lnTo>
                  <a:pt x="125" y="171"/>
                </a:lnTo>
                <a:cubicBezTo>
                  <a:pt x="124" y="172"/>
                  <a:pt x="123" y="173"/>
                  <a:pt x="121" y="174"/>
                </a:cubicBezTo>
                <a:cubicBezTo>
                  <a:pt x="118" y="175"/>
                  <a:pt x="114" y="177"/>
                  <a:pt x="110" y="179"/>
                </a:cubicBezTo>
                <a:cubicBezTo>
                  <a:pt x="106" y="180"/>
                  <a:pt x="103" y="181"/>
                  <a:pt x="102" y="181"/>
                </a:cubicBezTo>
                <a:lnTo>
                  <a:pt x="102" y="184"/>
                </a:lnTo>
                <a:lnTo>
                  <a:pt x="103" y="181"/>
                </a:lnTo>
                <a:lnTo>
                  <a:pt x="102" y="181"/>
                </a:lnTo>
                <a:lnTo>
                  <a:pt x="102" y="184"/>
                </a:lnTo>
                <a:lnTo>
                  <a:pt x="103" y="181"/>
                </a:lnTo>
                <a:cubicBezTo>
                  <a:pt x="103" y="181"/>
                  <a:pt x="100" y="180"/>
                  <a:pt x="98" y="178"/>
                </a:cubicBezTo>
                <a:cubicBezTo>
                  <a:pt x="89" y="173"/>
                  <a:pt x="76" y="164"/>
                  <a:pt x="76" y="164"/>
                </a:cubicBezTo>
                <a:lnTo>
                  <a:pt x="72" y="169"/>
                </a:lnTo>
                <a:lnTo>
                  <a:pt x="78" y="168"/>
                </a:lnTo>
                <a:lnTo>
                  <a:pt x="77" y="140"/>
                </a:lnTo>
                <a:lnTo>
                  <a:pt x="71" y="140"/>
                </a:lnTo>
                <a:lnTo>
                  <a:pt x="76" y="144"/>
                </a:lnTo>
                <a:cubicBezTo>
                  <a:pt x="76" y="144"/>
                  <a:pt x="78" y="142"/>
                  <a:pt x="80" y="139"/>
                </a:cubicBezTo>
                <a:cubicBezTo>
                  <a:pt x="83" y="136"/>
                  <a:pt x="86" y="132"/>
                  <a:pt x="88" y="130"/>
                </a:cubicBezTo>
                <a:cubicBezTo>
                  <a:pt x="90" y="128"/>
                  <a:pt x="90" y="126"/>
                  <a:pt x="91" y="125"/>
                </a:cubicBezTo>
                <a:cubicBezTo>
                  <a:pt x="93" y="119"/>
                  <a:pt x="93" y="112"/>
                  <a:pt x="93" y="105"/>
                </a:cubicBezTo>
                <a:cubicBezTo>
                  <a:pt x="93" y="102"/>
                  <a:pt x="93" y="98"/>
                  <a:pt x="93" y="95"/>
                </a:cubicBezTo>
                <a:lnTo>
                  <a:pt x="92" y="92"/>
                </a:lnTo>
                <a:lnTo>
                  <a:pt x="92" y="89"/>
                </a:lnTo>
                <a:lnTo>
                  <a:pt x="92" y="89"/>
                </a:lnTo>
                <a:cubicBezTo>
                  <a:pt x="91" y="87"/>
                  <a:pt x="90" y="85"/>
                  <a:pt x="89" y="83"/>
                </a:cubicBezTo>
                <a:cubicBezTo>
                  <a:pt x="85" y="77"/>
                  <a:pt x="79" y="67"/>
                  <a:pt x="78" y="67"/>
                </a:cubicBezTo>
                <a:lnTo>
                  <a:pt x="73" y="70"/>
                </a:lnTo>
                <a:lnTo>
                  <a:pt x="79" y="68"/>
                </a:lnTo>
                <a:lnTo>
                  <a:pt x="79" y="68"/>
                </a:lnTo>
                <a:cubicBezTo>
                  <a:pt x="79" y="67"/>
                  <a:pt x="77" y="64"/>
                  <a:pt x="77" y="61"/>
                </a:cubicBezTo>
                <a:lnTo>
                  <a:pt x="78" y="58"/>
                </a:lnTo>
                <a:cubicBezTo>
                  <a:pt x="79" y="57"/>
                  <a:pt x="80" y="56"/>
                  <a:pt x="82" y="55"/>
                </a:cubicBezTo>
                <a:cubicBezTo>
                  <a:pt x="92" y="51"/>
                  <a:pt x="99" y="49"/>
                  <a:pt x="104" y="47"/>
                </a:cubicBezTo>
                <a:cubicBezTo>
                  <a:pt x="107" y="46"/>
                  <a:pt x="108" y="43"/>
                  <a:pt x="108" y="41"/>
                </a:cubicBezTo>
                <a:cubicBezTo>
                  <a:pt x="108" y="38"/>
                  <a:pt x="105" y="35"/>
                  <a:pt x="103" y="35"/>
                </a:cubicBezTo>
                <a:lnTo>
                  <a:pt x="97" y="34"/>
                </a:lnTo>
                <a:lnTo>
                  <a:pt x="96" y="35"/>
                </a:lnTo>
                <a:lnTo>
                  <a:pt x="88" y="36"/>
                </a:lnTo>
                <a:lnTo>
                  <a:pt x="86" y="36"/>
                </a:lnTo>
                <a:lnTo>
                  <a:pt x="89" y="42"/>
                </a:lnTo>
                <a:lnTo>
                  <a:pt x="90" y="48"/>
                </a:lnTo>
                <a:lnTo>
                  <a:pt x="97" y="47"/>
                </a:lnTo>
                <a:lnTo>
                  <a:pt x="101" y="47"/>
                </a:lnTo>
                <a:lnTo>
                  <a:pt x="102" y="41"/>
                </a:lnTo>
                <a:lnTo>
                  <a:pt x="100" y="35"/>
                </a:lnTo>
                <a:cubicBezTo>
                  <a:pt x="95" y="37"/>
                  <a:pt x="88" y="39"/>
                  <a:pt x="78" y="43"/>
                </a:cubicBezTo>
                <a:cubicBezTo>
                  <a:pt x="73" y="45"/>
                  <a:pt x="70" y="48"/>
                  <a:pt x="68" y="51"/>
                </a:cubicBezTo>
                <a:cubicBezTo>
                  <a:pt x="65" y="55"/>
                  <a:pt x="65" y="58"/>
                  <a:pt x="65" y="61"/>
                </a:cubicBezTo>
                <a:cubicBezTo>
                  <a:pt x="65" y="68"/>
                  <a:pt x="68" y="73"/>
                  <a:pt x="68" y="73"/>
                </a:cubicBezTo>
                <a:lnTo>
                  <a:pt x="68" y="74"/>
                </a:lnTo>
                <a:cubicBezTo>
                  <a:pt x="68" y="74"/>
                  <a:pt x="71" y="78"/>
                  <a:pt x="74" y="83"/>
                </a:cubicBezTo>
                <a:cubicBezTo>
                  <a:pt x="75" y="85"/>
                  <a:pt x="77" y="88"/>
                  <a:pt x="78" y="90"/>
                </a:cubicBezTo>
                <a:lnTo>
                  <a:pt x="79" y="92"/>
                </a:lnTo>
                <a:lnTo>
                  <a:pt x="80" y="93"/>
                </a:lnTo>
                <a:lnTo>
                  <a:pt x="80" y="93"/>
                </a:lnTo>
                <a:lnTo>
                  <a:pt x="81" y="93"/>
                </a:lnTo>
                <a:lnTo>
                  <a:pt x="80" y="93"/>
                </a:lnTo>
                <a:lnTo>
                  <a:pt x="80" y="93"/>
                </a:lnTo>
                <a:lnTo>
                  <a:pt x="81" y="93"/>
                </a:lnTo>
                <a:lnTo>
                  <a:pt x="80" y="93"/>
                </a:lnTo>
                <a:lnTo>
                  <a:pt x="80" y="93"/>
                </a:lnTo>
                <a:lnTo>
                  <a:pt x="83" y="92"/>
                </a:lnTo>
                <a:lnTo>
                  <a:pt x="80" y="93"/>
                </a:lnTo>
                <a:lnTo>
                  <a:pt x="80" y="93"/>
                </a:lnTo>
                <a:lnTo>
                  <a:pt x="83" y="92"/>
                </a:lnTo>
                <a:lnTo>
                  <a:pt x="80" y="93"/>
                </a:lnTo>
                <a:lnTo>
                  <a:pt x="80" y="93"/>
                </a:lnTo>
                <a:cubicBezTo>
                  <a:pt x="80" y="95"/>
                  <a:pt x="81" y="100"/>
                  <a:pt x="81" y="105"/>
                </a:cubicBezTo>
                <a:cubicBezTo>
                  <a:pt x="81" y="109"/>
                  <a:pt x="80" y="114"/>
                  <a:pt x="80" y="117"/>
                </a:cubicBezTo>
                <a:cubicBezTo>
                  <a:pt x="80" y="119"/>
                  <a:pt x="79" y="120"/>
                  <a:pt x="79" y="121"/>
                </a:cubicBezTo>
                <a:lnTo>
                  <a:pt x="79" y="122"/>
                </a:lnTo>
                <a:lnTo>
                  <a:pt x="79" y="122"/>
                </a:lnTo>
                <a:lnTo>
                  <a:pt x="80" y="123"/>
                </a:lnTo>
                <a:lnTo>
                  <a:pt x="79" y="122"/>
                </a:lnTo>
                <a:lnTo>
                  <a:pt x="79" y="122"/>
                </a:lnTo>
                <a:lnTo>
                  <a:pt x="80" y="123"/>
                </a:lnTo>
                <a:lnTo>
                  <a:pt x="79" y="122"/>
                </a:lnTo>
                <a:cubicBezTo>
                  <a:pt x="74" y="127"/>
                  <a:pt x="66" y="136"/>
                  <a:pt x="66" y="137"/>
                </a:cubicBezTo>
                <a:cubicBezTo>
                  <a:pt x="65" y="138"/>
                  <a:pt x="65" y="139"/>
                  <a:pt x="65" y="141"/>
                </a:cubicBezTo>
                <a:lnTo>
                  <a:pt x="66" y="169"/>
                </a:lnTo>
                <a:cubicBezTo>
                  <a:pt x="66" y="171"/>
                  <a:pt x="67" y="173"/>
                  <a:pt x="69" y="174"/>
                </a:cubicBezTo>
                <a:cubicBezTo>
                  <a:pt x="69" y="174"/>
                  <a:pt x="75" y="178"/>
                  <a:pt x="81" y="182"/>
                </a:cubicBezTo>
                <a:cubicBezTo>
                  <a:pt x="85" y="185"/>
                  <a:pt x="88" y="187"/>
                  <a:pt x="91" y="189"/>
                </a:cubicBezTo>
                <a:cubicBezTo>
                  <a:pt x="94" y="191"/>
                  <a:pt x="96" y="192"/>
                  <a:pt x="98" y="193"/>
                </a:cubicBezTo>
                <a:cubicBezTo>
                  <a:pt x="100" y="194"/>
                  <a:pt x="101" y="194"/>
                  <a:pt x="102" y="194"/>
                </a:cubicBezTo>
                <a:cubicBezTo>
                  <a:pt x="105" y="194"/>
                  <a:pt x="108" y="193"/>
                  <a:pt x="111" y="192"/>
                </a:cubicBezTo>
                <a:cubicBezTo>
                  <a:pt x="115" y="190"/>
                  <a:pt x="120" y="188"/>
                  <a:pt x="124" y="186"/>
                </a:cubicBezTo>
                <a:cubicBezTo>
                  <a:pt x="126" y="185"/>
                  <a:pt x="128" y="184"/>
                  <a:pt x="130" y="183"/>
                </a:cubicBezTo>
                <a:cubicBezTo>
                  <a:pt x="131" y="182"/>
                  <a:pt x="133" y="181"/>
                  <a:pt x="134" y="179"/>
                </a:cubicBezTo>
                <a:cubicBezTo>
                  <a:pt x="138" y="175"/>
                  <a:pt x="139" y="171"/>
                  <a:pt x="142" y="162"/>
                </a:cubicBezTo>
                <a:cubicBezTo>
                  <a:pt x="143" y="159"/>
                  <a:pt x="144" y="156"/>
                  <a:pt x="144" y="153"/>
                </a:cubicBezTo>
                <a:cubicBezTo>
                  <a:pt x="144" y="151"/>
                  <a:pt x="143" y="148"/>
                  <a:pt x="142" y="147"/>
                </a:cubicBezTo>
                <a:cubicBezTo>
                  <a:pt x="141" y="145"/>
                  <a:pt x="140" y="144"/>
                  <a:pt x="139" y="144"/>
                </a:cubicBezTo>
                <a:lnTo>
                  <a:pt x="136" y="149"/>
                </a:lnTo>
                <a:lnTo>
                  <a:pt x="141" y="146"/>
                </a:lnTo>
                <a:cubicBezTo>
                  <a:pt x="141" y="146"/>
                  <a:pt x="136" y="139"/>
                  <a:pt x="128" y="129"/>
                </a:cubicBezTo>
                <a:cubicBezTo>
                  <a:pt x="124" y="125"/>
                  <a:pt x="124" y="122"/>
                  <a:pt x="124" y="118"/>
                </a:cubicBezTo>
                <a:cubicBezTo>
                  <a:pt x="124" y="115"/>
                  <a:pt x="124" y="113"/>
                  <a:pt x="124" y="110"/>
                </a:cubicBezTo>
                <a:cubicBezTo>
                  <a:pt x="124" y="109"/>
                  <a:pt x="125" y="101"/>
                  <a:pt x="126" y="95"/>
                </a:cubicBezTo>
                <a:cubicBezTo>
                  <a:pt x="127" y="89"/>
                  <a:pt x="129" y="83"/>
                  <a:pt x="129" y="83"/>
                </a:cubicBezTo>
                <a:lnTo>
                  <a:pt x="129" y="83"/>
                </a:lnTo>
                <a:lnTo>
                  <a:pt x="129" y="73"/>
                </a:lnTo>
                <a:lnTo>
                  <a:pt x="154" y="64"/>
                </a:lnTo>
                <a:lnTo>
                  <a:pt x="157" y="62"/>
                </a:lnTo>
                <a:cubicBezTo>
                  <a:pt x="157" y="62"/>
                  <a:pt x="160" y="58"/>
                  <a:pt x="164" y="53"/>
                </a:cubicBezTo>
                <a:cubicBezTo>
                  <a:pt x="166" y="51"/>
                  <a:pt x="168" y="48"/>
                  <a:pt x="169" y="45"/>
                </a:cubicBezTo>
                <a:cubicBezTo>
                  <a:pt x="171" y="42"/>
                  <a:pt x="172" y="39"/>
                  <a:pt x="172" y="35"/>
                </a:cubicBezTo>
                <a:cubicBezTo>
                  <a:pt x="172" y="28"/>
                  <a:pt x="173" y="17"/>
                  <a:pt x="174" y="13"/>
                </a:cubicBezTo>
                <a:lnTo>
                  <a:pt x="172" y="13"/>
                </a:lnTo>
                <a:lnTo>
                  <a:pt x="174" y="14"/>
                </a:lnTo>
                <a:lnTo>
                  <a:pt x="174" y="13"/>
                </a:lnTo>
                <a:lnTo>
                  <a:pt x="172" y="13"/>
                </a:lnTo>
                <a:lnTo>
                  <a:pt x="174" y="14"/>
                </a:lnTo>
                <a:lnTo>
                  <a:pt x="173" y="14"/>
                </a:lnTo>
                <a:lnTo>
                  <a:pt x="174" y="14"/>
                </a:lnTo>
                <a:lnTo>
                  <a:pt x="174" y="14"/>
                </a:lnTo>
                <a:lnTo>
                  <a:pt x="173" y="14"/>
                </a:lnTo>
                <a:lnTo>
                  <a:pt x="174" y="14"/>
                </a:lnTo>
                <a:cubicBezTo>
                  <a:pt x="174" y="14"/>
                  <a:pt x="176" y="13"/>
                  <a:pt x="178" y="13"/>
                </a:cubicBezTo>
                <a:lnTo>
                  <a:pt x="180" y="12"/>
                </a:lnTo>
                <a:lnTo>
                  <a:pt x="181" y="12"/>
                </a:lnTo>
                <a:lnTo>
                  <a:pt x="181" y="6"/>
                </a:lnTo>
                <a:lnTo>
                  <a:pt x="178" y="12"/>
                </a:lnTo>
                <a:cubicBezTo>
                  <a:pt x="178" y="12"/>
                  <a:pt x="182" y="14"/>
                  <a:pt x="186" y="16"/>
                </a:cubicBezTo>
                <a:cubicBezTo>
                  <a:pt x="188" y="17"/>
                  <a:pt x="190" y="18"/>
                  <a:pt x="192" y="19"/>
                </a:cubicBezTo>
                <a:lnTo>
                  <a:pt x="194" y="20"/>
                </a:lnTo>
                <a:lnTo>
                  <a:pt x="194" y="20"/>
                </a:lnTo>
                <a:lnTo>
                  <a:pt x="196" y="19"/>
                </a:lnTo>
                <a:lnTo>
                  <a:pt x="194" y="20"/>
                </a:lnTo>
                <a:lnTo>
                  <a:pt x="194" y="20"/>
                </a:lnTo>
                <a:lnTo>
                  <a:pt x="196" y="19"/>
                </a:lnTo>
                <a:lnTo>
                  <a:pt x="194" y="20"/>
                </a:lnTo>
                <a:lnTo>
                  <a:pt x="195" y="19"/>
                </a:lnTo>
                <a:lnTo>
                  <a:pt x="194" y="20"/>
                </a:lnTo>
                <a:lnTo>
                  <a:pt x="194" y="20"/>
                </a:lnTo>
                <a:lnTo>
                  <a:pt x="195" y="19"/>
                </a:lnTo>
                <a:lnTo>
                  <a:pt x="194" y="20"/>
                </a:lnTo>
                <a:cubicBezTo>
                  <a:pt x="194" y="20"/>
                  <a:pt x="195" y="21"/>
                  <a:pt x="195" y="23"/>
                </a:cubicBezTo>
                <a:cubicBezTo>
                  <a:pt x="196" y="25"/>
                  <a:pt x="198" y="28"/>
                  <a:pt x="198" y="30"/>
                </a:cubicBezTo>
                <a:cubicBezTo>
                  <a:pt x="199" y="33"/>
                  <a:pt x="200" y="34"/>
                  <a:pt x="200" y="34"/>
                </a:cubicBezTo>
                <a:lnTo>
                  <a:pt x="202" y="37"/>
                </a:lnTo>
                <a:lnTo>
                  <a:pt x="219" y="53"/>
                </a:lnTo>
                <a:lnTo>
                  <a:pt x="222" y="54"/>
                </a:lnTo>
                <a:lnTo>
                  <a:pt x="263" y="58"/>
                </a:lnTo>
                <a:lnTo>
                  <a:pt x="280" y="76"/>
                </a:lnTo>
                <a:lnTo>
                  <a:pt x="285" y="71"/>
                </a:lnTo>
                <a:lnTo>
                  <a:pt x="279" y="73"/>
                </a:lnTo>
                <a:cubicBezTo>
                  <a:pt x="279" y="73"/>
                  <a:pt x="282" y="88"/>
                  <a:pt x="287" y="103"/>
                </a:cubicBezTo>
                <a:cubicBezTo>
                  <a:pt x="288" y="107"/>
                  <a:pt x="290" y="111"/>
                  <a:pt x="293" y="113"/>
                </a:cubicBezTo>
                <a:cubicBezTo>
                  <a:pt x="295" y="115"/>
                  <a:pt x="299" y="116"/>
                  <a:pt x="301" y="116"/>
                </a:cubicBezTo>
                <a:cubicBezTo>
                  <a:pt x="309" y="116"/>
                  <a:pt x="313" y="112"/>
                  <a:pt x="314" y="111"/>
                </a:cubicBezTo>
                <a:lnTo>
                  <a:pt x="310" y="106"/>
                </a:lnTo>
                <a:lnTo>
                  <a:pt x="311" y="113"/>
                </a:lnTo>
                <a:lnTo>
                  <a:pt x="341" y="109"/>
                </a:lnTo>
                <a:lnTo>
                  <a:pt x="343" y="108"/>
                </a:lnTo>
                <a:lnTo>
                  <a:pt x="360" y="102"/>
                </a:lnTo>
                <a:lnTo>
                  <a:pt x="411" y="104"/>
                </a:lnTo>
                <a:lnTo>
                  <a:pt x="411" y="98"/>
                </a:lnTo>
                <a:lnTo>
                  <a:pt x="410" y="104"/>
                </a:lnTo>
                <a:lnTo>
                  <a:pt x="411" y="104"/>
                </a:lnTo>
                <a:cubicBezTo>
                  <a:pt x="413" y="105"/>
                  <a:pt x="415" y="105"/>
                  <a:pt x="417" y="106"/>
                </a:cubicBezTo>
                <a:lnTo>
                  <a:pt x="419" y="107"/>
                </a:lnTo>
                <a:lnTo>
                  <a:pt x="419" y="108"/>
                </a:lnTo>
                <a:lnTo>
                  <a:pt x="419" y="108"/>
                </a:lnTo>
                <a:lnTo>
                  <a:pt x="421" y="106"/>
                </a:lnTo>
                <a:lnTo>
                  <a:pt x="419" y="107"/>
                </a:lnTo>
                <a:lnTo>
                  <a:pt x="419" y="108"/>
                </a:lnTo>
                <a:lnTo>
                  <a:pt x="421" y="106"/>
                </a:lnTo>
                <a:lnTo>
                  <a:pt x="419" y="107"/>
                </a:lnTo>
                <a:cubicBezTo>
                  <a:pt x="420" y="109"/>
                  <a:pt x="422" y="110"/>
                  <a:pt x="424" y="112"/>
                </a:cubicBezTo>
                <a:cubicBezTo>
                  <a:pt x="430" y="118"/>
                  <a:pt x="440" y="127"/>
                  <a:pt x="441" y="127"/>
                </a:cubicBezTo>
                <a:lnTo>
                  <a:pt x="444" y="128"/>
                </a:lnTo>
                <a:lnTo>
                  <a:pt x="476" y="129"/>
                </a:lnTo>
                <a:lnTo>
                  <a:pt x="479" y="129"/>
                </a:lnTo>
                <a:cubicBezTo>
                  <a:pt x="479" y="129"/>
                  <a:pt x="483" y="127"/>
                  <a:pt x="487" y="125"/>
                </a:cubicBezTo>
                <a:cubicBezTo>
                  <a:pt x="491" y="123"/>
                  <a:pt x="495" y="120"/>
                  <a:pt x="498" y="118"/>
                </a:cubicBezTo>
                <a:cubicBezTo>
                  <a:pt x="502" y="116"/>
                  <a:pt x="504" y="113"/>
                  <a:pt x="507" y="110"/>
                </a:cubicBezTo>
                <a:cubicBezTo>
                  <a:pt x="510" y="107"/>
                  <a:pt x="512" y="104"/>
                  <a:pt x="513" y="102"/>
                </a:cubicBezTo>
                <a:lnTo>
                  <a:pt x="514" y="102"/>
                </a:lnTo>
                <a:lnTo>
                  <a:pt x="512" y="101"/>
                </a:lnTo>
                <a:lnTo>
                  <a:pt x="512" y="103"/>
                </a:lnTo>
                <a:lnTo>
                  <a:pt x="514" y="102"/>
                </a:lnTo>
                <a:lnTo>
                  <a:pt x="512" y="101"/>
                </a:lnTo>
                <a:lnTo>
                  <a:pt x="512" y="103"/>
                </a:lnTo>
                <a:lnTo>
                  <a:pt x="512" y="102"/>
                </a:lnTo>
                <a:lnTo>
                  <a:pt x="511" y="103"/>
                </a:lnTo>
                <a:lnTo>
                  <a:pt x="512" y="103"/>
                </a:lnTo>
                <a:lnTo>
                  <a:pt x="512" y="102"/>
                </a:lnTo>
                <a:lnTo>
                  <a:pt x="511" y="103"/>
                </a:lnTo>
                <a:lnTo>
                  <a:pt x="513" y="104"/>
                </a:lnTo>
                <a:lnTo>
                  <a:pt x="551" y="109"/>
                </a:lnTo>
                <a:lnTo>
                  <a:pt x="555" y="108"/>
                </a:lnTo>
                <a:lnTo>
                  <a:pt x="578" y="96"/>
                </a:lnTo>
                <a:lnTo>
                  <a:pt x="575" y="91"/>
                </a:lnTo>
                <a:lnTo>
                  <a:pt x="575" y="97"/>
                </a:lnTo>
                <a:cubicBezTo>
                  <a:pt x="575" y="97"/>
                  <a:pt x="595" y="96"/>
                  <a:pt x="606" y="96"/>
                </a:cubicBezTo>
                <a:cubicBezTo>
                  <a:pt x="617" y="96"/>
                  <a:pt x="632" y="97"/>
                  <a:pt x="632" y="97"/>
                </a:cubicBezTo>
                <a:lnTo>
                  <a:pt x="632" y="91"/>
                </a:lnTo>
                <a:lnTo>
                  <a:pt x="628" y="96"/>
                </a:lnTo>
                <a:lnTo>
                  <a:pt x="645" y="109"/>
                </a:lnTo>
                <a:lnTo>
                  <a:pt x="649" y="104"/>
                </a:lnTo>
                <a:lnTo>
                  <a:pt x="645" y="100"/>
                </a:lnTo>
                <a:cubicBezTo>
                  <a:pt x="645" y="100"/>
                  <a:pt x="643" y="101"/>
                  <a:pt x="642" y="103"/>
                </a:cubicBezTo>
                <a:cubicBezTo>
                  <a:pt x="640" y="105"/>
                  <a:pt x="638" y="106"/>
                  <a:pt x="637" y="107"/>
                </a:cubicBezTo>
                <a:cubicBezTo>
                  <a:pt x="636" y="107"/>
                  <a:pt x="635" y="108"/>
                  <a:pt x="632" y="109"/>
                </a:cubicBezTo>
                <a:cubicBezTo>
                  <a:pt x="630" y="109"/>
                  <a:pt x="627" y="110"/>
                  <a:pt x="623" y="113"/>
                </a:cubicBezTo>
                <a:cubicBezTo>
                  <a:pt x="616" y="117"/>
                  <a:pt x="613" y="119"/>
                  <a:pt x="613" y="119"/>
                </a:cubicBezTo>
                <a:cubicBezTo>
                  <a:pt x="610" y="121"/>
                  <a:pt x="610" y="125"/>
                  <a:pt x="612" y="128"/>
                </a:cubicBezTo>
                <a:lnTo>
                  <a:pt x="633" y="152"/>
                </a:lnTo>
                <a:lnTo>
                  <a:pt x="636" y="154"/>
                </a:lnTo>
                <a:lnTo>
                  <a:pt x="657" y="159"/>
                </a:lnTo>
                <a:lnTo>
                  <a:pt x="658" y="159"/>
                </a:lnTo>
                <a:lnTo>
                  <a:pt x="687" y="158"/>
                </a:lnTo>
                <a:lnTo>
                  <a:pt x="714" y="175"/>
                </a:lnTo>
                <a:lnTo>
                  <a:pt x="744" y="203"/>
                </a:lnTo>
                <a:lnTo>
                  <a:pt x="738" y="220"/>
                </a:lnTo>
                <a:cubicBezTo>
                  <a:pt x="737" y="222"/>
                  <a:pt x="738" y="224"/>
                  <a:pt x="738" y="225"/>
                </a:cubicBezTo>
                <a:lnTo>
                  <a:pt x="749" y="246"/>
                </a:lnTo>
                <a:cubicBezTo>
                  <a:pt x="750" y="247"/>
                  <a:pt x="751" y="249"/>
                  <a:pt x="754" y="249"/>
                </a:cubicBezTo>
                <a:lnTo>
                  <a:pt x="780" y="252"/>
                </a:lnTo>
                <a:lnTo>
                  <a:pt x="782" y="252"/>
                </a:lnTo>
                <a:cubicBezTo>
                  <a:pt x="782" y="252"/>
                  <a:pt x="786" y="250"/>
                  <a:pt x="791" y="249"/>
                </a:cubicBezTo>
                <a:lnTo>
                  <a:pt x="789" y="243"/>
                </a:lnTo>
                <a:lnTo>
                  <a:pt x="784" y="240"/>
                </a:lnTo>
                <a:lnTo>
                  <a:pt x="780" y="249"/>
                </a:lnTo>
                <a:lnTo>
                  <a:pt x="754" y="259"/>
                </a:lnTo>
                <a:lnTo>
                  <a:pt x="751" y="263"/>
                </a:lnTo>
                <a:lnTo>
                  <a:pt x="742" y="283"/>
                </a:lnTo>
                <a:lnTo>
                  <a:pt x="741" y="286"/>
                </a:lnTo>
                <a:lnTo>
                  <a:pt x="743" y="306"/>
                </a:lnTo>
                <a:lnTo>
                  <a:pt x="741" y="318"/>
                </a:lnTo>
                <a:lnTo>
                  <a:pt x="710" y="350"/>
                </a:lnTo>
                <a:lnTo>
                  <a:pt x="708" y="354"/>
                </a:lnTo>
                <a:lnTo>
                  <a:pt x="707" y="371"/>
                </a:lnTo>
                <a:lnTo>
                  <a:pt x="708" y="375"/>
                </a:lnTo>
                <a:lnTo>
                  <a:pt x="724" y="398"/>
                </a:lnTo>
                <a:lnTo>
                  <a:pt x="724" y="398"/>
                </a:lnTo>
                <a:lnTo>
                  <a:pt x="737" y="415"/>
                </a:lnTo>
                <a:lnTo>
                  <a:pt x="745" y="432"/>
                </a:lnTo>
                <a:lnTo>
                  <a:pt x="746" y="445"/>
                </a:lnTo>
                <a:lnTo>
                  <a:pt x="742" y="454"/>
                </a:lnTo>
                <a:lnTo>
                  <a:pt x="727" y="463"/>
                </a:lnTo>
                <a:lnTo>
                  <a:pt x="730" y="469"/>
                </a:lnTo>
                <a:lnTo>
                  <a:pt x="728" y="463"/>
                </a:lnTo>
                <a:cubicBezTo>
                  <a:pt x="728" y="463"/>
                  <a:pt x="717" y="466"/>
                  <a:pt x="705" y="470"/>
                </a:cubicBezTo>
                <a:cubicBezTo>
                  <a:pt x="699" y="472"/>
                  <a:pt x="692" y="474"/>
                  <a:pt x="686" y="475"/>
                </a:cubicBezTo>
                <a:cubicBezTo>
                  <a:pt x="681" y="476"/>
                  <a:pt x="676" y="477"/>
                  <a:pt x="674" y="477"/>
                </a:cubicBezTo>
                <a:cubicBezTo>
                  <a:pt x="667" y="477"/>
                  <a:pt x="659" y="479"/>
                  <a:pt x="653" y="481"/>
                </a:cubicBezTo>
                <a:cubicBezTo>
                  <a:pt x="646" y="482"/>
                  <a:pt x="641" y="484"/>
                  <a:pt x="641" y="484"/>
                </a:cubicBezTo>
                <a:lnTo>
                  <a:pt x="640" y="485"/>
                </a:lnTo>
                <a:lnTo>
                  <a:pt x="617" y="501"/>
                </a:lnTo>
                <a:lnTo>
                  <a:pt x="596" y="503"/>
                </a:lnTo>
                <a:lnTo>
                  <a:pt x="580" y="503"/>
                </a:lnTo>
                <a:lnTo>
                  <a:pt x="555" y="492"/>
                </a:lnTo>
                <a:lnTo>
                  <a:pt x="552" y="492"/>
                </a:lnTo>
                <a:cubicBezTo>
                  <a:pt x="552" y="492"/>
                  <a:pt x="530" y="491"/>
                  <a:pt x="513" y="497"/>
                </a:cubicBezTo>
                <a:cubicBezTo>
                  <a:pt x="511" y="497"/>
                  <a:pt x="510" y="499"/>
                  <a:pt x="509" y="501"/>
                </a:cubicBezTo>
                <a:cubicBezTo>
                  <a:pt x="509" y="503"/>
                  <a:pt x="510" y="506"/>
                  <a:pt x="511" y="507"/>
                </a:cubicBezTo>
                <a:cubicBezTo>
                  <a:pt x="511" y="507"/>
                  <a:pt x="516" y="512"/>
                  <a:pt x="521" y="517"/>
                </a:cubicBezTo>
                <a:cubicBezTo>
                  <a:pt x="526" y="522"/>
                  <a:pt x="532" y="527"/>
                  <a:pt x="536" y="529"/>
                </a:cubicBezTo>
                <a:lnTo>
                  <a:pt x="537" y="530"/>
                </a:lnTo>
                <a:lnTo>
                  <a:pt x="537" y="530"/>
                </a:lnTo>
                <a:lnTo>
                  <a:pt x="540" y="527"/>
                </a:lnTo>
                <a:lnTo>
                  <a:pt x="536" y="529"/>
                </a:lnTo>
                <a:lnTo>
                  <a:pt x="537" y="530"/>
                </a:lnTo>
                <a:lnTo>
                  <a:pt x="540" y="527"/>
                </a:lnTo>
                <a:lnTo>
                  <a:pt x="536" y="529"/>
                </a:lnTo>
                <a:lnTo>
                  <a:pt x="540" y="527"/>
                </a:lnTo>
                <a:lnTo>
                  <a:pt x="536" y="528"/>
                </a:lnTo>
                <a:lnTo>
                  <a:pt x="536" y="529"/>
                </a:lnTo>
                <a:lnTo>
                  <a:pt x="540" y="527"/>
                </a:lnTo>
                <a:lnTo>
                  <a:pt x="536" y="528"/>
                </a:lnTo>
                <a:lnTo>
                  <a:pt x="537" y="528"/>
                </a:lnTo>
                <a:lnTo>
                  <a:pt x="536" y="528"/>
                </a:lnTo>
                <a:lnTo>
                  <a:pt x="536" y="528"/>
                </a:lnTo>
                <a:lnTo>
                  <a:pt x="537" y="528"/>
                </a:lnTo>
                <a:lnTo>
                  <a:pt x="536" y="528"/>
                </a:lnTo>
                <a:cubicBezTo>
                  <a:pt x="536" y="528"/>
                  <a:pt x="536" y="529"/>
                  <a:pt x="536" y="532"/>
                </a:cubicBezTo>
                <a:cubicBezTo>
                  <a:pt x="536" y="536"/>
                  <a:pt x="536" y="541"/>
                  <a:pt x="538" y="551"/>
                </a:cubicBezTo>
                <a:cubicBezTo>
                  <a:pt x="539" y="559"/>
                  <a:pt x="540" y="564"/>
                  <a:pt x="540" y="566"/>
                </a:cubicBezTo>
                <a:lnTo>
                  <a:pt x="540" y="568"/>
                </a:lnTo>
                <a:lnTo>
                  <a:pt x="540" y="568"/>
                </a:lnTo>
                <a:lnTo>
                  <a:pt x="543" y="569"/>
                </a:lnTo>
                <a:lnTo>
                  <a:pt x="540" y="567"/>
                </a:lnTo>
                <a:lnTo>
                  <a:pt x="540" y="568"/>
                </a:lnTo>
                <a:lnTo>
                  <a:pt x="543" y="569"/>
                </a:lnTo>
                <a:lnTo>
                  <a:pt x="540" y="567"/>
                </a:lnTo>
                <a:lnTo>
                  <a:pt x="545" y="570"/>
                </a:lnTo>
                <a:lnTo>
                  <a:pt x="545" y="565"/>
                </a:lnTo>
                <a:lnTo>
                  <a:pt x="540" y="567"/>
                </a:lnTo>
                <a:lnTo>
                  <a:pt x="545" y="570"/>
                </a:lnTo>
                <a:lnTo>
                  <a:pt x="545" y="565"/>
                </a:lnTo>
                <a:lnTo>
                  <a:pt x="545" y="570"/>
                </a:lnTo>
                <a:lnTo>
                  <a:pt x="548" y="566"/>
                </a:lnTo>
                <a:cubicBezTo>
                  <a:pt x="548" y="566"/>
                  <a:pt x="547" y="565"/>
                  <a:pt x="545" y="565"/>
                </a:cubicBezTo>
                <a:lnTo>
                  <a:pt x="545" y="570"/>
                </a:lnTo>
                <a:lnTo>
                  <a:pt x="548" y="566"/>
                </a:lnTo>
                <a:cubicBezTo>
                  <a:pt x="546" y="564"/>
                  <a:pt x="543" y="564"/>
                  <a:pt x="541" y="565"/>
                </a:cubicBezTo>
                <a:cubicBezTo>
                  <a:pt x="539" y="567"/>
                  <a:pt x="537" y="569"/>
                  <a:pt x="538" y="572"/>
                </a:cubicBezTo>
                <a:lnTo>
                  <a:pt x="541" y="596"/>
                </a:lnTo>
                <a:lnTo>
                  <a:pt x="542" y="599"/>
                </a:lnTo>
                <a:lnTo>
                  <a:pt x="549" y="609"/>
                </a:lnTo>
                <a:cubicBezTo>
                  <a:pt x="550" y="610"/>
                  <a:pt x="552" y="611"/>
                  <a:pt x="554" y="611"/>
                </a:cubicBezTo>
                <a:lnTo>
                  <a:pt x="576" y="612"/>
                </a:lnTo>
                <a:lnTo>
                  <a:pt x="576" y="612"/>
                </a:lnTo>
                <a:lnTo>
                  <a:pt x="590" y="611"/>
                </a:lnTo>
                <a:lnTo>
                  <a:pt x="593" y="619"/>
                </a:lnTo>
                <a:lnTo>
                  <a:pt x="599" y="617"/>
                </a:lnTo>
                <a:lnTo>
                  <a:pt x="593" y="615"/>
                </a:lnTo>
                <a:lnTo>
                  <a:pt x="595" y="616"/>
                </a:lnTo>
                <a:lnTo>
                  <a:pt x="593" y="615"/>
                </a:lnTo>
                <a:lnTo>
                  <a:pt x="593" y="615"/>
                </a:lnTo>
                <a:lnTo>
                  <a:pt x="595" y="616"/>
                </a:lnTo>
                <a:lnTo>
                  <a:pt x="593" y="615"/>
                </a:lnTo>
                <a:cubicBezTo>
                  <a:pt x="593" y="615"/>
                  <a:pt x="592" y="618"/>
                  <a:pt x="590" y="619"/>
                </a:cubicBezTo>
                <a:cubicBezTo>
                  <a:pt x="586" y="622"/>
                  <a:pt x="583" y="623"/>
                  <a:pt x="572" y="628"/>
                </a:cubicBezTo>
                <a:cubicBezTo>
                  <a:pt x="565" y="631"/>
                  <a:pt x="560" y="637"/>
                  <a:pt x="555" y="643"/>
                </a:cubicBezTo>
                <a:cubicBezTo>
                  <a:pt x="551" y="648"/>
                  <a:pt x="548" y="653"/>
                  <a:pt x="548" y="653"/>
                </a:cubicBezTo>
                <a:lnTo>
                  <a:pt x="553" y="657"/>
                </a:lnTo>
                <a:lnTo>
                  <a:pt x="550" y="651"/>
                </a:lnTo>
                <a:cubicBezTo>
                  <a:pt x="550" y="651"/>
                  <a:pt x="522" y="668"/>
                  <a:pt x="501" y="680"/>
                </a:cubicBezTo>
                <a:cubicBezTo>
                  <a:pt x="491" y="686"/>
                  <a:pt x="479" y="691"/>
                  <a:pt x="470" y="694"/>
                </a:cubicBezTo>
                <a:cubicBezTo>
                  <a:pt x="465" y="695"/>
                  <a:pt x="462" y="696"/>
                  <a:pt x="459" y="697"/>
                </a:cubicBezTo>
                <a:cubicBezTo>
                  <a:pt x="456" y="698"/>
                  <a:pt x="455" y="698"/>
                  <a:pt x="455" y="698"/>
                </a:cubicBezTo>
                <a:lnTo>
                  <a:pt x="454" y="698"/>
                </a:lnTo>
                <a:lnTo>
                  <a:pt x="424" y="707"/>
                </a:lnTo>
                <a:lnTo>
                  <a:pt x="402" y="697"/>
                </a:lnTo>
                <a:lnTo>
                  <a:pt x="382" y="671"/>
                </a:lnTo>
                <a:lnTo>
                  <a:pt x="373" y="626"/>
                </a:lnTo>
                <a:lnTo>
                  <a:pt x="372" y="610"/>
                </a:lnTo>
                <a:cubicBezTo>
                  <a:pt x="372" y="608"/>
                  <a:pt x="371" y="607"/>
                  <a:pt x="369" y="606"/>
                </a:cubicBezTo>
                <a:lnTo>
                  <a:pt x="341" y="585"/>
                </a:lnTo>
                <a:lnTo>
                  <a:pt x="338" y="584"/>
                </a:lnTo>
                <a:lnTo>
                  <a:pt x="328" y="582"/>
                </a:lnTo>
                <a:lnTo>
                  <a:pt x="314" y="580"/>
                </a:lnTo>
                <a:lnTo>
                  <a:pt x="318" y="566"/>
                </a:lnTo>
                <a:lnTo>
                  <a:pt x="334" y="553"/>
                </a:lnTo>
                <a:lnTo>
                  <a:pt x="336" y="551"/>
                </a:lnTo>
                <a:lnTo>
                  <a:pt x="342" y="536"/>
                </a:lnTo>
                <a:lnTo>
                  <a:pt x="342" y="532"/>
                </a:lnTo>
                <a:lnTo>
                  <a:pt x="337" y="519"/>
                </a:lnTo>
                <a:lnTo>
                  <a:pt x="337" y="518"/>
                </a:lnTo>
                <a:lnTo>
                  <a:pt x="319" y="492"/>
                </a:lnTo>
                <a:lnTo>
                  <a:pt x="317" y="481"/>
                </a:lnTo>
                <a:lnTo>
                  <a:pt x="329" y="440"/>
                </a:lnTo>
                <a:lnTo>
                  <a:pt x="348" y="402"/>
                </a:lnTo>
                <a:lnTo>
                  <a:pt x="349" y="398"/>
                </a:lnTo>
                <a:lnTo>
                  <a:pt x="344" y="372"/>
                </a:lnTo>
                <a:cubicBezTo>
                  <a:pt x="344" y="369"/>
                  <a:pt x="341" y="367"/>
                  <a:pt x="338" y="367"/>
                </a:cubicBezTo>
                <a:lnTo>
                  <a:pt x="336" y="367"/>
                </a:lnTo>
                <a:lnTo>
                  <a:pt x="335" y="367"/>
                </a:lnTo>
                <a:cubicBezTo>
                  <a:pt x="335" y="367"/>
                  <a:pt x="322" y="369"/>
                  <a:pt x="315" y="371"/>
                </a:cubicBezTo>
                <a:cubicBezTo>
                  <a:pt x="314" y="371"/>
                  <a:pt x="311" y="372"/>
                  <a:pt x="307" y="372"/>
                </a:cubicBezTo>
                <a:cubicBezTo>
                  <a:pt x="295" y="374"/>
                  <a:pt x="275" y="376"/>
                  <a:pt x="271" y="376"/>
                </a:cubicBezTo>
                <a:cubicBezTo>
                  <a:pt x="268" y="376"/>
                  <a:pt x="263" y="375"/>
                  <a:pt x="258" y="374"/>
                </a:cubicBezTo>
                <a:cubicBezTo>
                  <a:pt x="254" y="373"/>
                  <a:pt x="250" y="372"/>
                  <a:pt x="250" y="372"/>
                </a:cubicBezTo>
                <a:lnTo>
                  <a:pt x="249" y="379"/>
                </a:lnTo>
                <a:lnTo>
                  <a:pt x="251" y="373"/>
                </a:lnTo>
                <a:cubicBezTo>
                  <a:pt x="251" y="373"/>
                  <a:pt x="244" y="370"/>
                  <a:pt x="238" y="368"/>
                </a:cubicBezTo>
                <a:cubicBezTo>
                  <a:pt x="235" y="366"/>
                  <a:pt x="231" y="365"/>
                  <a:pt x="229" y="364"/>
                </a:cubicBezTo>
                <a:lnTo>
                  <a:pt x="226" y="362"/>
                </a:lnTo>
                <a:lnTo>
                  <a:pt x="226" y="362"/>
                </a:lnTo>
                <a:lnTo>
                  <a:pt x="223" y="365"/>
                </a:lnTo>
                <a:lnTo>
                  <a:pt x="227" y="363"/>
                </a:lnTo>
                <a:lnTo>
                  <a:pt x="226" y="362"/>
                </a:lnTo>
                <a:lnTo>
                  <a:pt x="223" y="365"/>
                </a:lnTo>
                <a:lnTo>
                  <a:pt x="227" y="363"/>
                </a:lnTo>
                <a:cubicBezTo>
                  <a:pt x="225" y="361"/>
                  <a:pt x="222" y="356"/>
                  <a:pt x="219" y="352"/>
                </a:cubicBezTo>
                <a:cubicBezTo>
                  <a:pt x="217" y="349"/>
                  <a:pt x="216" y="347"/>
                  <a:pt x="214" y="345"/>
                </a:cubicBezTo>
                <a:lnTo>
                  <a:pt x="213" y="343"/>
                </a:lnTo>
                <a:lnTo>
                  <a:pt x="213" y="342"/>
                </a:lnTo>
                <a:lnTo>
                  <a:pt x="213" y="342"/>
                </a:lnTo>
                <a:lnTo>
                  <a:pt x="209" y="344"/>
                </a:lnTo>
                <a:lnTo>
                  <a:pt x="213" y="343"/>
                </a:lnTo>
                <a:lnTo>
                  <a:pt x="213" y="342"/>
                </a:lnTo>
                <a:lnTo>
                  <a:pt x="209" y="344"/>
                </a:lnTo>
                <a:lnTo>
                  <a:pt x="213" y="343"/>
                </a:lnTo>
                <a:lnTo>
                  <a:pt x="211" y="341"/>
                </a:lnTo>
                <a:lnTo>
                  <a:pt x="198" y="327"/>
                </a:lnTo>
                <a:lnTo>
                  <a:pt x="194" y="325"/>
                </a:lnTo>
                <a:lnTo>
                  <a:pt x="163" y="321"/>
                </a:lnTo>
                <a:lnTo>
                  <a:pt x="163" y="321"/>
                </a:lnTo>
                <a:cubicBezTo>
                  <a:pt x="163" y="321"/>
                  <a:pt x="151" y="320"/>
                  <a:pt x="139" y="319"/>
                </a:cubicBezTo>
                <a:cubicBezTo>
                  <a:pt x="134" y="319"/>
                  <a:pt x="128" y="319"/>
                  <a:pt x="123" y="318"/>
                </a:cubicBezTo>
                <a:cubicBezTo>
                  <a:pt x="121" y="318"/>
                  <a:pt x="119" y="318"/>
                  <a:pt x="117" y="318"/>
                </a:cubicBezTo>
                <a:cubicBezTo>
                  <a:pt x="116" y="318"/>
                  <a:pt x="115" y="318"/>
                  <a:pt x="114" y="318"/>
                </a:cubicBezTo>
                <a:lnTo>
                  <a:pt x="114" y="322"/>
                </a:lnTo>
                <a:lnTo>
                  <a:pt x="115" y="318"/>
                </a:lnTo>
                <a:lnTo>
                  <a:pt x="114" y="318"/>
                </a:lnTo>
                <a:lnTo>
                  <a:pt x="114" y="322"/>
                </a:lnTo>
                <a:lnTo>
                  <a:pt x="115" y="318"/>
                </a:lnTo>
                <a:cubicBezTo>
                  <a:pt x="114" y="318"/>
                  <a:pt x="111" y="317"/>
                  <a:pt x="108" y="316"/>
                </a:cubicBezTo>
                <a:cubicBezTo>
                  <a:pt x="96" y="314"/>
                  <a:pt x="77" y="310"/>
                  <a:pt x="77" y="310"/>
                </a:cubicBezTo>
                <a:lnTo>
                  <a:pt x="76" y="316"/>
                </a:lnTo>
                <a:lnTo>
                  <a:pt x="79" y="311"/>
                </a:lnTo>
                <a:lnTo>
                  <a:pt x="65" y="303"/>
                </a:lnTo>
                <a:lnTo>
                  <a:pt x="60" y="280"/>
                </a:lnTo>
                <a:lnTo>
                  <a:pt x="65" y="255"/>
                </a:lnTo>
                <a:lnTo>
                  <a:pt x="65" y="253"/>
                </a:lnTo>
                <a:lnTo>
                  <a:pt x="62" y="227"/>
                </a:lnTo>
                <a:cubicBezTo>
                  <a:pt x="62" y="226"/>
                  <a:pt x="61" y="224"/>
                  <a:pt x="59" y="223"/>
                </a:cubicBezTo>
                <a:lnTo>
                  <a:pt x="34" y="203"/>
                </a:lnTo>
                <a:lnTo>
                  <a:pt x="33" y="202"/>
                </a:lnTo>
                <a:lnTo>
                  <a:pt x="12" y="192"/>
                </a:lnTo>
                <a:lnTo>
                  <a:pt x="12" y="184"/>
                </a:lnTo>
                <a:lnTo>
                  <a:pt x="6" y="185"/>
                </a:lnTo>
                <a:lnTo>
                  <a:pt x="11" y="188"/>
                </a:lnTo>
                <a:cubicBezTo>
                  <a:pt x="11" y="188"/>
                  <a:pt x="13" y="186"/>
                  <a:pt x="14" y="183"/>
                </a:cubicBezTo>
                <a:lnTo>
                  <a:pt x="16" y="179"/>
                </a:lnTo>
                <a:cubicBezTo>
                  <a:pt x="17" y="177"/>
                  <a:pt x="18" y="176"/>
                  <a:pt x="18" y="175"/>
                </a:cubicBezTo>
                <a:lnTo>
                  <a:pt x="18" y="175"/>
                </a:lnTo>
                <a:cubicBezTo>
                  <a:pt x="19" y="173"/>
                  <a:pt x="19" y="169"/>
                  <a:pt x="20" y="165"/>
                </a:cubicBezTo>
                <a:cubicBezTo>
                  <a:pt x="21" y="160"/>
                  <a:pt x="22" y="155"/>
                  <a:pt x="23" y="153"/>
                </a:cubicBezTo>
                <a:cubicBezTo>
                  <a:pt x="24" y="151"/>
                  <a:pt x="26" y="145"/>
                  <a:pt x="28" y="140"/>
                </a:cubicBezTo>
                <a:cubicBezTo>
                  <a:pt x="31" y="134"/>
                  <a:pt x="33" y="130"/>
                  <a:pt x="33" y="130"/>
                </a:cubicBezTo>
                <a:lnTo>
                  <a:pt x="27" y="127"/>
                </a:lnTo>
                <a:lnTo>
                  <a:pt x="33" y="130"/>
                </a:lnTo>
                <a:lnTo>
                  <a:pt x="49" y="94"/>
                </a:lnTo>
                <a:lnTo>
                  <a:pt x="50" y="92"/>
                </a:lnTo>
                <a:lnTo>
                  <a:pt x="53" y="73"/>
                </a:lnTo>
                <a:lnTo>
                  <a:pt x="56" y="66"/>
                </a:lnTo>
                <a:lnTo>
                  <a:pt x="75" y="55"/>
                </a:lnTo>
                <a:lnTo>
                  <a:pt x="91" y="48"/>
                </a:lnTo>
                <a:lnTo>
                  <a:pt x="89" y="42"/>
                </a:lnTo>
                <a:lnTo>
                  <a:pt x="90" y="48"/>
                </a:lnTo>
                <a:lnTo>
                  <a:pt x="89" y="4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0" name="Freeform 255">
            <a:extLst>
              <a:ext uri="{FF2B5EF4-FFF2-40B4-BE49-F238E27FC236}">
                <a16:creationId xmlns:a16="http://schemas.microsoft.com/office/drawing/2014/main" id="{884662B3-0276-F716-E7A4-67E2FDC526C6}"/>
              </a:ext>
            </a:extLst>
          </p:cNvPr>
          <p:cNvSpPr>
            <a:spLocks/>
          </p:cNvSpPr>
          <p:nvPr/>
        </p:nvSpPr>
        <p:spPr bwMode="auto">
          <a:xfrm>
            <a:off x="2664713" y="2303455"/>
            <a:ext cx="813411" cy="1159068"/>
          </a:xfrm>
          <a:custGeom>
            <a:avLst/>
            <a:gdLst>
              <a:gd name="T0" fmla="*/ 94 w 723"/>
              <a:gd name="T1" fmla="*/ 755 h 1034"/>
              <a:gd name="T2" fmla="*/ 148 w 723"/>
              <a:gd name="T3" fmla="*/ 766 h 1034"/>
              <a:gd name="T4" fmla="*/ 193 w 723"/>
              <a:gd name="T5" fmla="*/ 761 h 1034"/>
              <a:gd name="T6" fmla="*/ 279 w 723"/>
              <a:gd name="T7" fmla="*/ 804 h 1034"/>
              <a:gd name="T8" fmla="*/ 330 w 723"/>
              <a:gd name="T9" fmla="*/ 858 h 1034"/>
              <a:gd name="T10" fmla="*/ 337 w 723"/>
              <a:gd name="T11" fmla="*/ 906 h 1034"/>
              <a:gd name="T12" fmla="*/ 393 w 723"/>
              <a:gd name="T13" fmla="*/ 909 h 1034"/>
              <a:gd name="T14" fmla="*/ 480 w 723"/>
              <a:gd name="T15" fmla="*/ 914 h 1034"/>
              <a:gd name="T16" fmla="*/ 503 w 723"/>
              <a:gd name="T17" fmla="*/ 947 h 1034"/>
              <a:gd name="T18" fmla="*/ 532 w 723"/>
              <a:gd name="T19" fmla="*/ 1034 h 1034"/>
              <a:gd name="T20" fmla="*/ 561 w 723"/>
              <a:gd name="T21" fmla="*/ 836 h 1034"/>
              <a:gd name="T22" fmla="*/ 535 w 723"/>
              <a:gd name="T23" fmla="*/ 780 h 1034"/>
              <a:gd name="T24" fmla="*/ 541 w 723"/>
              <a:gd name="T25" fmla="*/ 740 h 1034"/>
              <a:gd name="T26" fmla="*/ 576 w 723"/>
              <a:gd name="T27" fmla="*/ 714 h 1034"/>
              <a:gd name="T28" fmla="*/ 539 w 723"/>
              <a:gd name="T29" fmla="*/ 698 h 1034"/>
              <a:gd name="T30" fmla="*/ 589 w 723"/>
              <a:gd name="T31" fmla="*/ 659 h 1034"/>
              <a:gd name="T32" fmla="*/ 647 w 723"/>
              <a:gd name="T33" fmla="*/ 655 h 1034"/>
              <a:gd name="T34" fmla="*/ 677 w 723"/>
              <a:gd name="T35" fmla="*/ 643 h 1034"/>
              <a:gd name="T36" fmla="*/ 685 w 723"/>
              <a:gd name="T37" fmla="*/ 701 h 1034"/>
              <a:gd name="T38" fmla="*/ 712 w 723"/>
              <a:gd name="T39" fmla="*/ 685 h 1034"/>
              <a:gd name="T40" fmla="*/ 673 w 723"/>
              <a:gd name="T41" fmla="*/ 601 h 1034"/>
              <a:gd name="T42" fmla="*/ 648 w 723"/>
              <a:gd name="T43" fmla="*/ 573 h 1034"/>
              <a:gd name="T44" fmla="*/ 667 w 723"/>
              <a:gd name="T45" fmla="*/ 532 h 1034"/>
              <a:gd name="T46" fmla="*/ 659 w 723"/>
              <a:gd name="T47" fmla="*/ 448 h 1034"/>
              <a:gd name="T48" fmla="*/ 672 w 723"/>
              <a:gd name="T49" fmla="*/ 384 h 1034"/>
              <a:gd name="T50" fmla="*/ 585 w 723"/>
              <a:gd name="T51" fmla="*/ 390 h 1034"/>
              <a:gd name="T52" fmla="*/ 529 w 723"/>
              <a:gd name="T53" fmla="*/ 342 h 1034"/>
              <a:gd name="T54" fmla="*/ 412 w 723"/>
              <a:gd name="T55" fmla="*/ 327 h 1034"/>
              <a:gd name="T56" fmla="*/ 394 w 723"/>
              <a:gd name="T57" fmla="*/ 264 h 1034"/>
              <a:gd name="T58" fmla="*/ 342 w 723"/>
              <a:gd name="T59" fmla="*/ 206 h 1034"/>
              <a:gd name="T60" fmla="*/ 353 w 723"/>
              <a:gd name="T61" fmla="*/ 162 h 1034"/>
              <a:gd name="T62" fmla="*/ 383 w 723"/>
              <a:gd name="T63" fmla="*/ 82 h 1034"/>
              <a:gd name="T64" fmla="*/ 425 w 723"/>
              <a:gd name="T65" fmla="*/ 53 h 1034"/>
              <a:gd name="T66" fmla="*/ 445 w 723"/>
              <a:gd name="T67" fmla="*/ 49 h 1034"/>
              <a:gd name="T68" fmla="*/ 426 w 723"/>
              <a:gd name="T69" fmla="*/ 0 h 1034"/>
              <a:gd name="T70" fmla="*/ 382 w 723"/>
              <a:gd name="T71" fmla="*/ 33 h 1034"/>
              <a:gd name="T72" fmla="*/ 303 w 723"/>
              <a:gd name="T73" fmla="*/ 83 h 1034"/>
              <a:gd name="T74" fmla="*/ 260 w 723"/>
              <a:gd name="T75" fmla="*/ 96 h 1034"/>
              <a:gd name="T76" fmla="*/ 229 w 723"/>
              <a:gd name="T77" fmla="*/ 75 h 1034"/>
              <a:gd name="T78" fmla="*/ 192 w 723"/>
              <a:gd name="T79" fmla="*/ 132 h 1034"/>
              <a:gd name="T80" fmla="*/ 165 w 723"/>
              <a:gd name="T81" fmla="*/ 187 h 1034"/>
              <a:gd name="T82" fmla="*/ 136 w 723"/>
              <a:gd name="T83" fmla="*/ 224 h 1034"/>
              <a:gd name="T84" fmla="*/ 134 w 723"/>
              <a:gd name="T85" fmla="*/ 268 h 1034"/>
              <a:gd name="T86" fmla="*/ 112 w 723"/>
              <a:gd name="T87" fmla="*/ 235 h 1034"/>
              <a:gd name="T88" fmla="*/ 105 w 723"/>
              <a:gd name="T89" fmla="*/ 250 h 1034"/>
              <a:gd name="T90" fmla="*/ 104 w 723"/>
              <a:gd name="T91" fmla="*/ 283 h 1034"/>
              <a:gd name="T92" fmla="*/ 70 w 723"/>
              <a:gd name="T93" fmla="*/ 297 h 1034"/>
              <a:gd name="T94" fmla="*/ 64 w 723"/>
              <a:gd name="T95" fmla="*/ 316 h 1034"/>
              <a:gd name="T96" fmla="*/ 90 w 723"/>
              <a:gd name="T97" fmla="*/ 352 h 1034"/>
              <a:gd name="T98" fmla="*/ 98 w 723"/>
              <a:gd name="T99" fmla="*/ 471 h 1034"/>
              <a:gd name="T100" fmla="*/ 112 w 723"/>
              <a:gd name="T101" fmla="*/ 527 h 1034"/>
              <a:gd name="T102" fmla="*/ 68 w 723"/>
              <a:gd name="T103" fmla="*/ 582 h 1034"/>
              <a:gd name="T104" fmla="*/ 6 w 723"/>
              <a:gd name="T105" fmla="*/ 614 h 1034"/>
              <a:gd name="T106" fmla="*/ 10 w 723"/>
              <a:gd name="T107" fmla="*/ 659 h 1034"/>
              <a:gd name="T108" fmla="*/ 48 w 723"/>
              <a:gd name="T109" fmla="*/ 716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23" h="1034">
                <a:moveTo>
                  <a:pt x="56" y="725"/>
                </a:moveTo>
                <a:cubicBezTo>
                  <a:pt x="57" y="727"/>
                  <a:pt x="72" y="733"/>
                  <a:pt x="75" y="735"/>
                </a:cubicBezTo>
                <a:cubicBezTo>
                  <a:pt x="78" y="737"/>
                  <a:pt x="94" y="755"/>
                  <a:pt x="94" y="755"/>
                </a:cubicBezTo>
                <a:lnTo>
                  <a:pt x="115" y="762"/>
                </a:lnTo>
                <a:lnTo>
                  <a:pt x="141" y="766"/>
                </a:lnTo>
                <a:lnTo>
                  <a:pt x="148" y="766"/>
                </a:lnTo>
                <a:lnTo>
                  <a:pt x="161" y="760"/>
                </a:lnTo>
                <a:lnTo>
                  <a:pt x="167" y="758"/>
                </a:lnTo>
                <a:lnTo>
                  <a:pt x="193" y="761"/>
                </a:lnTo>
                <a:lnTo>
                  <a:pt x="235" y="784"/>
                </a:lnTo>
                <a:lnTo>
                  <a:pt x="263" y="789"/>
                </a:lnTo>
                <a:cubicBezTo>
                  <a:pt x="263" y="789"/>
                  <a:pt x="277" y="801"/>
                  <a:pt x="279" y="804"/>
                </a:cubicBezTo>
                <a:cubicBezTo>
                  <a:pt x="280" y="807"/>
                  <a:pt x="287" y="825"/>
                  <a:pt x="287" y="825"/>
                </a:cubicBezTo>
                <a:cubicBezTo>
                  <a:pt x="287" y="825"/>
                  <a:pt x="296" y="833"/>
                  <a:pt x="302" y="838"/>
                </a:cubicBezTo>
                <a:cubicBezTo>
                  <a:pt x="308" y="843"/>
                  <a:pt x="330" y="858"/>
                  <a:pt x="330" y="858"/>
                </a:cubicBezTo>
                <a:lnTo>
                  <a:pt x="336" y="871"/>
                </a:lnTo>
                <a:lnTo>
                  <a:pt x="335" y="889"/>
                </a:lnTo>
                <a:lnTo>
                  <a:pt x="337" y="906"/>
                </a:lnTo>
                <a:lnTo>
                  <a:pt x="356" y="913"/>
                </a:lnTo>
                <a:cubicBezTo>
                  <a:pt x="356" y="913"/>
                  <a:pt x="358" y="912"/>
                  <a:pt x="365" y="911"/>
                </a:cubicBezTo>
                <a:cubicBezTo>
                  <a:pt x="373" y="910"/>
                  <a:pt x="393" y="909"/>
                  <a:pt x="393" y="909"/>
                </a:cubicBezTo>
                <a:lnTo>
                  <a:pt x="412" y="903"/>
                </a:lnTo>
                <a:cubicBezTo>
                  <a:pt x="412" y="903"/>
                  <a:pt x="434" y="905"/>
                  <a:pt x="439" y="907"/>
                </a:cubicBezTo>
                <a:cubicBezTo>
                  <a:pt x="445" y="909"/>
                  <a:pt x="480" y="914"/>
                  <a:pt x="480" y="914"/>
                </a:cubicBezTo>
                <a:lnTo>
                  <a:pt x="501" y="922"/>
                </a:lnTo>
                <a:lnTo>
                  <a:pt x="512" y="928"/>
                </a:lnTo>
                <a:lnTo>
                  <a:pt x="503" y="947"/>
                </a:lnTo>
                <a:lnTo>
                  <a:pt x="479" y="1002"/>
                </a:lnTo>
                <a:lnTo>
                  <a:pt x="503" y="1009"/>
                </a:lnTo>
                <a:lnTo>
                  <a:pt x="532" y="1034"/>
                </a:lnTo>
                <a:lnTo>
                  <a:pt x="549" y="951"/>
                </a:lnTo>
                <a:lnTo>
                  <a:pt x="560" y="853"/>
                </a:lnTo>
                <a:cubicBezTo>
                  <a:pt x="560" y="853"/>
                  <a:pt x="560" y="842"/>
                  <a:pt x="561" y="836"/>
                </a:cubicBezTo>
                <a:cubicBezTo>
                  <a:pt x="562" y="829"/>
                  <a:pt x="556" y="806"/>
                  <a:pt x="556" y="806"/>
                </a:cubicBezTo>
                <a:cubicBezTo>
                  <a:pt x="556" y="806"/>
                  <a:pt x="551" y="793"/>
                  <a:pt x="550" y="791"/>
                </a:cubicBezTo>
                <a:cubicBezTo>
                  <a:pt x="548" y="788"/>
                  <a:pt x="535" y="780"/>
                  <a:pt x="535" y="780"/>
                </a:cubicBezTo>
                <a:lnTo>
                  <a:pt x="528" y="766"/>
                </a:lnTo>
                <a:lnTo>
                  <a:pt x="528" y="749"/>
                </a:lnTo>
                <a:cubicBezTo>
                  <a:pt x="528" y="749"/>
                  <a:pt x="536" y="741"/>
                  <a:pt x="541" y="740"/>
                </a:cubicBezTo>
                <a:cubicBezTo>
                  <a:pt x="545" y="738"/>
                  <a:pt x="567" y="736"/>
                  <a:pt x="567" y="736"/>
                </a:cubicBezTo>
                <a:lnTo>
                  <a:pt x="575" y="731"/>
                </a:lnTo>
                <a:lnTo>
                  <a:pt x="576" y="714"/>
                </a:lnTo>
                <a:lnTo>
                  <a:pt x="573" y="705"/>
                </a:lnTo>
                <a:lnTo>
                  <a:pt x="549" y="698"/>
                </a:lnTo>
                <a:lnTo>
                  <a:pt x="539" y="698"/>
                </a:lnTo>
                <a:lnTo>
                  <a:pt x="534" y="686"/>
                </a:lnTo>
                <a:cubicBezTo>
                  <a:pt x="534" y="686"/>
                  <a:pt x="544" y="663"/>
                  <a:pt x="547" y="662"/>
                </a:cubicBezTo>
                <a:cubicBezTo>
                  <a:pt x="549" y="662"/>
                  <a:pt x="586" y="659"/>
                  <a:pt x="589" y="659"/>
                </a:cubicBezTo>
                <a:cubicBezTo>
                  <a:pt x="592" y="659"/>
                  <a:pt x="616" y="658"/>
                  <a:pt x="616" y="658"/>
                </a:cubicBezTo>
                <a:cubicBezTo>
                  <a:pt x="616" y="658"/>
                  <a:pt x="631" y="651"/>
                  <a:pt x="634" y="649"/>
                </a:cubicBezTo>
                <a:cubicBezTo>
                  <a:pt x="637" y="647"/>
                  <a:pt x="647" y="655"/>
                  <a:pt x="647" y="655"/>
                </a:cubicBezTo>
                <a:lnTo>
                  <a:pt x="659" y="653"/>
                </a:lnTo>
                <a:lnTo>
                  <a:pt x="669" y="646"/>
                </a:lnTo>
                <a:lnTo>
                  <a:pt x="677" y="643"/>
                </a:lnTo>
                <a:cubicBezTo>
                  <a:pt x="677" y="643"/>
                  <a:pt x="682" y="658"/>
                  <a:pt x="685" y="662"/>
                </a:cubicBezTo>
                <a:cubicBezTo>
                  <a:pt x="687" y="667"/>
                  <a:pt x="691" y="679"/>
                  <a:pt x="690" y="684"/>
                </a:cubicBezTo>
                <a:cubicBezTo>
                  <a:pt x="688" y="690"/>
                  <a:pt x="685" y="701"/>
                  <a:pt x="685" y="701"/>
                </a:cubicBezTo>
                <a:cubicBezTo>
                  <a:pt x="685" y="701"/>
                  <a:pt x="707" y="707"/>
                  <a:pt x="710" y="707"/>
                </a:cubicBezTo>
                <a:cubicBezTo>
                  <a:pt x="711" y="707"/>
                  <a:pt x="717" y="703"/>
                  <a:pt x="723" y="699"/>
                </a:cubicBezTo>
                <a:lnTo>
                  <a:pt x="712" y="685"/>
                </a:lnTo>
                <a:lnTo>
                  <a:pt x="703" y="637"/>
                </a:lnTo>
                <a:lnTo>
                  <a:pt x="702" y="622"/>
                </a:lnTo>
                <a:lnTo>
                  <a:pt x="673" y="601"/>
                </a:lnTo>
                <a:lnTo>
                  <a:pt x="663" y="599"/>
                </a:lnTo>
                <a:lnTo>
                  <a:pt x="642" y="595"/>
                </a:lnTo>
                <a:lnTo>
                  <a:pt x="648" y="573"/>
                </a:lnTo>
                <a:lnTo>
                  <a:pt x="666" y="559"/>
                </a:lnTo>
                <a:lnTo>
                  <a:pt x="672" y="545"/>
                </a:lnTo>
                <a:lnTo>
                  <a:pt x="667" y="532"/>
                </a:lnTo>
                <a:lnTo>
                  <a:pt x="649" y="505"/>
                </a:lnTo>
                <a:lnTo>
                  <a:pt x="647" y="491"/>
                </a:lnTo>
                <a:lnTo>
                  <a:pt x="659" y="448"/>
                </a:lnTo>
                <a:lnTo>
                  <a:pt x="679" y="410"/>
                </a:lnTo>
                <a:lnTo>
                  <a:pt x="674" y="384"/>
                </a:lnTo>
                <a:lnTo>
                  <a:pt x="672" y="384"/>
                </a:lnTo>
                <a:cubicBezTo>
                  <a:pt x="672" y="384"/>
                  <a:pt x="659" y="386"/>
                  <a:pt x="653" y="388"/>
                </a:cubicBezTo>
                <a:cubicBezTo>
                  <a:pt x="646" y="390"/>
                  <a:pt x="614" y="393"/>
                  <a:pt x="607" y="393"/>
                </a:cubicBezTo>
                <a:cubicBezTo>
                  <a:pt x="600" y="393"/>
                  <a:pt x="585" y="390"/>
                  <a:pt x="585" y="390"/>
                </a:cubicBezTo>
                <a:cubicBezTo>
                  <a:pt x="585" y="390"/>
                  <a:pt x="559" y="380"/>
                  <a:pt x="557" y="377"/>
                </a:cubicBezTo>
                <a:cubicBezTo>
                  <a:pt x="555" y="374"/>
                  <a:pt x="544" y="357"/>
                  <a:pt x="543" y="356"/>
                </a:cubicBezTo>
                <a:lnTo>
                  <a:pt x="529" y="342"/>
                </a:lnTo>
                <a:lnTo>
                  <a:pt x="498" y="338"/>
                </a:lnTo>
                <a:cubicBezTo>
                  <a:pt x="498" y="338"/>
                  <a:pt x="452" y="335"/>
                  <a:pt x="450" y="335"/>
                </a:cubicBezTo>
                <a:cubicBezTo>
                  <a:pt x="449" y="335"/>
                  <a:pt x="412" y="327"/>
                  <a:pt x="412" y="327"/>
                </a:cubicBezTo>
                <a:lnTo>
                  <a:pt x="395" y="318"/>
                </a:lnTo>
                <a:lnTo>
                  <a:pt x="390" y="291"/>
                </a:lnTo>
                <a:lnTo>
                  <a:pt x="394" y="264"/>
                </a:lnTo>
                <a:lnTo>
                  <a:pt x="392" y="239"/>
                </a:lnTo>
                <a:lnTo>
                  <a:pt x="366" y="219"/>
                </a:lnTo>
                <a:lnTo>
                  <a:pt x="342" y="206"/>
                </a:lnTo>
                <a:lnTo>
                  <a:pt x="342" y="196"/>
                </a:lnTo>
                <a:cubicBezTo>
                  <a:pt x="342" y="196"/>
                  <a:pt x="348" y="187"/>
                  <a:pt x="348" y="184"/>
                </a:cubicBezTo>
                <a:cubicBezTo>
                  <a:pt x="349" y="182"/>
                  <a:pt x="350" y="168"/>
                  <a:pt x="353" y="162"/>
                </a:cubicBezTo>
                <a:cubicBezTo>
                  <a:pt x="355" y="156"/>
                  <a:pt x="363" y="138"/>
                  <a:pt x="363" y="138"/>
                </a:cubicBezTo>
                <a:lnTo>
                  <a:pt x="380" y="102"/>
                </a:lnTo>
                <a:lnTo>
                  <a:pt x="383" y="82"/>
                </a:lnTo>
                <a:lnTo>
                  <a:pt x="388" y="73"/>
                </a:lnTo>
                <a:lnTo>
                  <a:pt x="408" y="60"/>
                </a:lnTo>
                <a:lnTo>
                  <a:pt x="425" y="53"/>
                </a:lnTo>
                <a:lnTo>
                  <a:pt x="433" y="52"/>
                </a:lnTo>
                <a:lnTo>
                  <a:pt x="438" y="52"/>
                </a:lnTo>
                <a:cubicBezTo>
                  <a:pt x="441" y="51"/>
                  <a:pt x="443" y="50"/>
                  <a:pt x="445" y="49"/>
                </a:cubicBezTo>
                <a:cubicBezTo>
                  <a:pt x="449" y="46"/>
                  <a:pt x="455" y="40"/>
                  <a:pt x="455" y="40"/>
                </a:cubicBezTo>
                <a:lnTo>
                  <a:pt x="453" y="26"/>
                </a:lnTo>
                <a:lnTo>
                  <a:pt x="426" y="0"/>
                </a:lnTo>
                <a:lnTo>
                  <a:pt x="400" y="9"/>
                </a:lnTo>
                <a:lnTo>
                  <a:pt x="388" y="17"/>
                </a:lnTo>
                <a:lnTo>
                  <a:pt x="382" y="33"/>
                </a:lnTo>
                <a:lnTo>
                  <a:pt x="370" y="49"/>
                </a:lnTo>
                <a:cubicBezTo>
                  <a:pt x="370" y="49"/>
                  <a:pt x="356" y="62"/>
                  <a:pt x="336" y="71"/>
                </a:cubicBezTo>
                <a:cubicBezTo>
                  <a:pt x="317" y="79"/>
                  <a:pt x="303" y="83"/>
                  <a:pt x="303" y="83"/>
                </a:cubicBezTo>
                <a:cubicBezTo>
                  <a:pt x="303" y="83"/>
                  <a:pt x="289" y="81"/>
                  <a:pt x="285" y="82"/>
                </a:cubicBezTo>
                <a:cubicBezTo>
                  <a:pt x="280" y="83"/>
                  <a:pt x="270" y="89"/>
                  <a:pt x="270" y="89"/>
                </a:cubicBezTo>
                <a:lnTo>
                  <a:pt x="260" y="96"/>
                </a:lnTo>
                <a:lnTo>
                  <a:pt x="245" y="83"/>
                </a:lnTo>
                <a:lnTo>
                  <a:pt x="245" y="74"/>
                </a:lnTo>
                <a:lnTo>
                  <a:pt x="229" y="75"/>
                </a:lnTo>
                <a:lnTo>
                  <a:pt x="218" y="85"/>
                </a:lnTo>
                <a:lnTo>
                  <a:pt x="205" y="106"/>
                </a:lnTo>
                <a:lnTo>
                  <a:pt x="192" y="132"/>
                </a:lnTo>
                <a:lnTo>
                  <a:pt x="197" y="165"/>
                </a:lnTo>
                <a:lnTo>
                  <a:pt x="185" y="177"/>
                </a:lnTo>
                <a:lnTo>
                  <a:pt x="165" y="187"/>
                </a:lnTo>
                <a:lnTo>
                  <a:pt x="159" y="206"/>
                </a:lnTo>
                <a:lnTo>
                  <a:pt x="150" y="219"/>
                </a:lnTo>
                <a:lnTo>
                  <a:pt x="136" y="224"/>
                </a:lnTo>
                <a:lnTo>
                  <a:pt x="135" y="235"/>
                </a:lnTo>
                <a:cubicBezTo>
                  <a:pt x="135" y="235"/>
                  <a:pt x="140" y="254"/>
                  <a:pt x="141" y="257"/>
                </a:cubicBezTo>
                <a:cubicBezTo>
                  <a:pt x="142" y="260"/>
                  <a:pt x="134" y="268"/>
                  <a:pt x="134" y="268"/>
                </a:cubicBezTo>
                <a:lnTo>
                  <a:pt x="122" y="267"/>
                </a:lnTo>
                <a:lnTo>
                  <a:pt x="113" y="251"/>
                </a:lnTo>
                <a:cubicBezTo>
                  <a:pt x="113" y="251"/>
                  <a:pt x="116" y="241"/>
                  <a:pt x="112" y="235"/>
                </a:cubicBezTo>
                <a:cubicBezTo>
                  <a:pt x="111" y="233"/>
                  <a:pt x="108" y="230"/>
                  <a:pt x="106" y="227"/>
                </a:cubicBezTo>
                <a:lnTo>
                  <a:pt x="101" y="235"/>
                </a:lnTo>
                <a:lnTo>
                  <a:pt x="105" y="250"/>
                </a:lnTo>
                <a:cubicBezTo>
                  <a:pt x="105" y="250"/>
                  <a:pt x="106" y="258"/>
                  <a:pt x="106" y="261"/>
                </a:cubicBezTo>
                <a:cubicBezTo>
                  <a:pt x="106" y="264"/>
                  <a:pt x="106" y="269"/>
                  <a:pt x="105" y="274"/>
                </a:cubicBezTo>
                <a:lnTo>
                  <a:pt x="104" y="283"/>
                </a:lnTo>
                <a:cubicBezTo>
                  <a:pt x="104" y="283"/>
                  <a:pt x="94" y="282"/>
                  <a:pt x="87" y="281"/>
                </a:cubicBezTo>
                <a:cubicBezTo>
                  <a:pt x="80" y="279"/>
                  <a:pt x="74" y="284"/>
                  <a:pt x="74" y="284"/>
                </a:cubicBezTo>
                <a:lnTo>
                  <a:pt x="70" y="297"/>
                </a:lnTo>
                <a:lnTo>
                  <a:pt x="65" y="307"/>
                </a:lnTo>
                <a:lnTo>
                  <a:pt x="61" y="308"/>
                </a:lnTo>
                <a:cubicBezTo>
                  <a:pt x="63" y="313"/>
                  <a:pt x="64" y="316"/>
                  <a:pt x="64" y="316"/>
                </a:cubicBezTo>
                <a:cubicBezTo>
                  <a:pt x="64" y="316"/>
                  <a:pt x="71" y="312"/>
                  <a:pt x="71" y="326"/>
                </a:cubicBezTo>
                <a:cubicBezTo>
                  <a:pt x="71" y="339"/>
                  <a:pt x="71" y="344"/>
                  <a:pt x="76" y="344"/>
                </a:cubicBezTo>
                <a:cubicBezTo>
                  <a:pt x="80" y="344"/>
                  <a:pt x="86" y="345"/>
                  <a:pt x="90" y="352"/>
                </a:cubicBezTo>
                <a:cubicBezTo>
                  <a:pt x="95" y="359"/>
                  <a:pt x="104" y="381"/>
                  <a:pt x="104" y="387"/>
                </a:cubicBezTo>
                <a:cubicBezTo>
                  <a:pt x="104" y="393"/>
                  <a:pt x="105" y="432"/>
                  <a:pt x="104" y="438"/>
                </a:cubicBezTo>
                <a:cubicBezTo>
                  <a:pt x="103" y="444"/>
                  <a:pt x="106" y="458"/>
                  <a:pt x="98" y="471"/>
                </a:cubicBezTo>
                <a:cubicBezTo>
                  <a:pt x="90" y="484"/>
                  <a:pt x="87" y="490"/>
                  <a:pt x="87" y="493"/>
                </a:cubicBezTo>
                <a:cubicBezTo>
                  <a:pt x="87" y="496"/>
                  <a:pt x="98" y="515"/>
                  <a:pt x="98" y="515"/>
                </a:cubicBezTo>
                <a:lnTo>
                  <a:pt x="112" y="527"/>
                </a:lnTo>
                <a:lnTo>
                  <a:pt x="97" y="542"/>
                </a:lnTo>
                <a:cubicBezTo>
                  <a:pt x="97" y="542"/>
                  <a:pt x="80" y="539"/>
                  <a:pt x="76" y="555"/>
                </a:cubicBezTo>
                <a:cubicBezTo>
                  <a:pt x="71" y="570"/>
                  <a:pt x="72" y="580"/>
                  <a:pt x="68" y="582"/>
                </a:cubicBezTo>
                <a:cubicBezTo>
                  <a:pt x="63" y="584"/>
                  <a:pt x="42" y="588"/>
                  <a:pt x="42" y="588"/>
                </a:cubicBezTo>
                <a:cubicBezTo>
                  <a:pt x="42" y="588"/>
                  <a:pt x="26" y="585"/>
                  <a:pt x="18" y="594"/>
                </a:cubicBezTo>
                <a:cubicBezTo>
                  <a:pt x="10" y="602"/>
                  <a:pt x="4" y="604"/>
                  <a:pt x="6" y="614"/>
                </a:cubicBezTo>
                <a:cubicBezTo>
                  <a:pt x="8" y="624"/>
                  <a:pt x="17" y="632"/>
                  <a:pt x="17" y="632"/>
                </a:cubicBezTo>
                <a:cubicBezTo>
                  <a:pt x="17" y="632"/>
                  <a:pt x="28" y="643"/>
                  <a:pt x="24" y="647"/>
                </a:cubicBezTo>
                <a:cubicBezTo>
                  <a:pt x="21" y="651"/>
                  <a:pt x="15" y="656"/>
                  <a:pt x="10" y="659"/>
                </a:cubicBezTo>
                <a:cubicBezTo>
                  <a:pt x="6" y="662"/>
                  <a:pt x="0" y="659"/>
                  <a:pt x="0" y="669"/>
                </a:cubicBezTo>
                <a:cubicBezTo>
                  <a:pt x="0" y="678"/>
                  <a:pt x="2" y="686"/>
                  <a:pt x="4" y="691"/>
                </a:cubicBezTo>
                <a:lnTo>
                  <a:pt x="48" y="716"/>
                </a:lnTo>
                <a:cubicBezTo>
                  <a:pt x="48" y="716"/>
                  <a:pt x="55" y="723"/>
                  <a:pt x="56" y="725"/>
                </a:cubicBez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1" name="Freeform 256">
            <a:extLst>
              <a:ext uri="{FF2B5EF4-FFF2-40B4-BE49-F238E27FC236}">
                <a16:creationId xmlns:a16="http://schemas.microsoft.com/office/drawing/2014/main" id="{FF996E52-32E3-93B8-EA26-14F05A2170F5}"/>
              </a:ext>
            </a:extLst>
          </p:cNvPr>
          <p:cNvSpPr>
            <a:spLocks/>
          </p:cNvSpPr>
          <p:nvPr/>
        </p:nvSpPr>
        <p:spPr bwMode="auto">
          <a:xfrm>
            <a:off x="2660038" y="2294108"/>
            <a:ext cx="827436" cy="1180100"/>
          </a:xfrm>
          <a:custGeom>
            <a:avLst/>
            <a:gdLst>
              <a:gd name="T0" fmla="*/ 156 w 738"/>
              <a:gd name="T1" fmla="*/ 780 h 1053"/>
              <a:gd name="T2" fmla="*/ 279 w 738"/>
              <a:gd name="T3" fmla="*/ 815 h 1053"/>
              <a:gd name="T4" fmla="*/ 336 w 738"/>
              <a:gd name="T5" fmla="*/ 914 h 1053"/>
              <a:gd name="T6" fmla="*/ 417 w 738"/>
              <a:gd name="T7" fmla="*/ 917 h 1053"/>
              <a:gd name="T8" fmla="*/ 573 w 738"/>
              <a:gd name="T9" fmla="*/ 862 h 1053"/>
              <a:gd name="T10" fmla="*/ 541 w 738"/>
              <a:gd name="T11" fmla="*/ 788 h 1053"/>
              <a:gd name="T12" fmla="*/ 588 w 738"/>
              <a:gd name="T13" fmla="*/ 723 h 1053"/>
              <a:gd name="T14" fmla="*/ 557 w 738"/>
              <a:gd name="T15" fmla="*/ 675 h 1053"/>
              <a:gd name="T16" fmla="*/ 595 w 738"/>
              <a:gd name="T17" fmla="*/ 673 h 1053"/>
              <a:gd name="T18" fmla="*/ 641 w 738"/>
              <a:gd name="T19" fmla="*/ 663 h 1053"/>
              <a:gd name="T20" fmla="*/ 690 w 738"/>
              <a:gd name="T21" fmla="*/ 691 h 1053"/>
              <a:gd name="T22" fmla="*/ 714 w 738"/>
              <a:gd name="T23" fmla="*/ 626 h 1053"/>
              <a:gd name="T24" fmla="*/ 678 w 738"/>
              <a:gd name="T25" fmla="*/ 386 h 1053"/>
              <a:gd name="T26" fmla="*/ 568 w 738"/>
              <a:gd name="T27" fmla="*/ 381 h 1053"/>
              <a:gd name="T28" fmla="*/ 505 w 738"/>
              <a:gd name="T29" fmla="*/ 340 h 1053"/>
              <a:gd name="T30" fmla="*/ 407 w 738"/>
              <a:gd name="T31" fmla="*/ 322 h 1053"/>
              <a:gd name="T32" fmla="*/ 370 w 738"/>
              <a:gd name="T33" fmla="*/ 159 h 1053"/>
              <a:gd name="T34" fmla="*/ 465 w 738"/>
              <a:gd name="T35" fmla="*/ 53 h 1053"/>
              <a:gd name="T36" fmla="*/ 310 w 738"/>
              <a:gd name="T37" fmla="*/ 85 h 1053"/>
              <a:gd name="T38" fmla="*/ 220 w 738"/>
              <a:gd name="T39" fmla="*/ 89 h 1053"/>
              <a:gd name="T40" fmla="*/ 141 w 738"/>
              <a:gd name="T41" fmla="*/ 267 h 1053"/>
              <a:gd name="T42" fmla="*/ 141 w 738"/>
              <a:gd name="T43" fmla="*/ 265 h 1053"/>
              <a:gd name="T44" fmla="*/ 105 w 738"/>
              <a:gd name="T45" fmla="*/ 260 h 1053"/>
              <a:gd name="T46" fmla="*/ 67 w 738"/>
              <a:gd name="T47" fmla="*/ 310 h 1053"/>
              <a:gd name="T48" fmla="*/ 72 w 738"/>
              <a:gd name="T49" fmla="*/ 327 h 1053"/>
              <a:gd name="T50" fmla="*/ 104 w 738"/>
              <a:gd name="T51" fmla="*/ 450 h 1053"/>
              <a:gd name="T52" fmla="*/ 76 w 738"/>
              <a:gd name="T53" fmla="*/ 561 h 1053"/>
              <a:gd name="T54" fmla="*/ 66 w 738"/>
              <a:gd name="T55" fmla="*/ 586 h 1053"/>
              <a:gd name="T56" fmla="*/ 25 w 738"/>
              <a:gd name="T57" fmla="*/ 653 h 1053"/>
              <a:gd name="T58" fmla="*/ 2 w 738"/>
              <a:gd name="T59" fmla="*/ 668 h 1053"/>
              <a:gd name="T60" fmla="*/ 56 w 738"/>
              <a:gd name="T61" fmla="*/ 736 h 1053"/>
              <a:gd name="T62" fmla="*/ 11 w 738"/>
              <a:gd name="T63" fmla="*/ 674 h 1053"/>
              <a:gd name="T64" fmla="*/ 27 w 738"/>
              <a:gd name="T65" fmla="*/ 636 h 1053"/>
              <a:gd name="T66" fmla="*/ 82 w 738"/>
              <a:gd name="T67" fmla="*/ 589 h 1053"/>
              <a:gd name="T68" fmla="*/ 99 w 738"/>
              <a:gd name="T69" fmla="*/ 501 h 1053"/>
              <a:gd name="T70" fmla="*/ 116 w 738"/>
              <a:gd name="T71" fmla="*/ 450 h 1053"/>
              <a:gd name="T72" fmla="*/ 81 w 738"/>
              <a:gd name="T73" fmla="*/ 349 h 1053"/>
              <a:gd name="T74" fmla="*/ 70 w 738"/>
              <a:gd name="T75" fmla="*/ 324 h 1053"/>
              <a:gd name="T76" fmla="*/ 82 w 738"/>
              <a:gd name="T77" fmla="*/ 294 h 1053"/>
              <a:gd name="T78" fmla="*/ 107 w 738"/>
              <a:gd name="T79" fmla="*/ 239 h 1053"/>
              <a:gd name="T80" fmla="*/ 151 w 738"/>
              <a:gd name="T81" fmla="*/ 258 h 1053"/>
              <a:gd name="T82" fmla="*/ 244 w 738"/>
              <a:gd name="T83" fmla="*/ 88 h 1053"/>
              <a:gd name="T84" fmla="*/ 345 w 738"/>
              <a:gd name="T85" fmla="*/ 84 h 1053"/>
              <a:gd name="T86" fmla="*/ 444 w 738"/>
              <a:gd name="T87" fmla="*/ 60 h 1053"/>
              <a:gd name="T88" fmla="*/ 348 w 738"/>
              <a:gd name="T89" fmla="*/ 191 h 1053"/>
              <a:gd name="T90" fmla="*/ 389 w 738"/>
              <a:gd name="T91" fmla="*/ 299 h 1053"/>
              <a:gd name="T92" fmla="*/ 545 w 738"/>
              <a:gd name="T93" fmla="*/ 368 h 1053"/>
              <a:gd name="T94" fmla="*/ 660 w 738"/>
              <a:gd name="T95" fmla="*/ 402 h 1053"/>
              <a:gd name="T96" fmla="*/ 667 w 738"/>
              <a:gd name="T97" fmla="*/ 564 h 1053"/>
              <a:gd name="T98" fmla="*/ 716 w 738"/>
              <a:gd name="T99" fmla="*/ 713 h 1053"/>
              <a:gd name="T100" fmla="*/ 702 w 738"/>
              <a:gd name="T101" fmla="*/ 690 h 1053"/>
              <a:gd name="T102" fmla="*/ 636 w 738"/>
              <a:gd name="T103" fmla="*/ 651 h 1053"/>
              <a:gd name="T104" fmla="*/ 539 w 738"/>
              <a:gd name="T105" fmla="*/ 709 h 1053"/>
              <a:gd name="T106" fmla="*/ 529 w 738"/>
              <a:gd name="T107" fmla="*/ 752 h 1053"/>
              <a:gd name="T108" fmla="*/ 552 w 738"/>
              <a:gd name="T109" fmla="*/ 805 h 1053"/>
              <a:gd name="T110" fmla="*/ 526 w 738"/>
              <a:gd name="T111" fmla="*/ 933 h 1053"/>
              <a:gd name="T112" fmla="*/ 360 w 738"/>
              <a:gd name="T113" fmla="*/ 915 h 1053"/>
              <a:gd name="T114" fmla="*/ 295 w 738"/>
              <a:gd name="T115" fmla="*/ 822 h 1053"/>
              <a:gd name="T116" fmla="*/ 104 w 738"/>
              <a:gd name="T117" fmla="*/ 759 h 1053"/>
              <a:gd name="T118" fmla="*/ 68 w 738"/>
              <a:gd name="T119" fmla="*/ 731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38" h="1053">
                <a:moveTo>
                  <a:pt x="62" y="733"/>
                </a:moveTo>
                <a:lnTo>
                  <a:pt x="56" y="736"/>
                </a:lnTo>
                <a:lnTo>
                  <a:pt x="58" y="738"/>
                </a:lnTo>
                <a:cubicBezTo>
                  <a:pt x="60" y="740"/>
                  <a:pt x="61" y="740"/>
                  <a:pt x="63" y="741"/>
                </a:cubicBezTo>
                <a:cubicBezTo>
                  <a:pt x="66" y="743"/>
                  <a:pt x="69" y="744"/>
                  <a:pt x="72" y="746"/>
                </a:cubicBezTo>
                <a:cubicBezTo>
                  <a:pt x="75" y="747"/>
                  <a:pt x="78" y="748"/>
                  <a:pt x="78" y="748"/>
                </a:cubicBezTo>
                <a:lnTo>
                  <a:pt x="78" y="748"/>
                </a:lnTo>
                <a:lnTo>
                  <a:pt x="78" y="748"/>
                </a:lnTo>
                <a:cubicBezTo>
                  <a:pt x="79" y="749"/>
                  <a:pt x="84" y="755"/>
                  <a:pt x="88" y="759"/>
                </a:cubicBezTo>
                <a:cubicBezTo>
                  <a:pt x="91" y="763"/>
                  <a:pt x="95" y="767"/>
                  <a:pt x="95" y="767"/>
                </a:cubicBezTo>
                <a:lnTo>
                  <a:pt x="96" y="769"/>
                </a:lnTo>
                <a:lnTo>
                  <a:pt x="119" y="776"/>
                </a:lnTo>
                <a:lnTo>
                  <a:pt x="146" y="780"/>
                </a:lnTo>
                <a:lnTo>
                  <a:pt x="154" y="780"/>
                </a:lnTo>
                <a:lnTo>
                  <a:pt x="156" y="780"/>
                </a:lnTo>
                <a:lnTo>
                  <a:pt x="169" y="774"/>
                </a:lnTo>
                <a:lnTo>
                  <a:pt x="173" y="773"/>
                </a:lnTo>
                <a:lnTo>
                  <a:pt x="197" y="775"/>
                </a:lnTo>
                <a:lnTo>
                  <a:pt x="239" y="798"/>
                </a:lnTo>
                <a:lnTo>
                  <a:pt x="268" y="803"/>
                </a:lnTo>
                <a:lnTo>
                  <a:pt x="269" y="797"/>
                </a:lnTo>
                <a:lnTo>
                  <a:pt x="265" y="802"/>
                </a:lnTo>
                <a:cubicBezTo>
                  <a:pt x="265" y="802"/>
                  <a:pt x="269" y="805"/>
                  <a:pt x="272" y="808"/>
                </a:cubicBezTo>
                <a:cubicBezTo>
                  <a:pt x="274" y="809"/>
                  <a:pt x="276" y="811"/>
                  <a:pt x="277" y="812"/>
                </a:cubicBezTo>
                <a:lnTo>
                  <a:pt x="279" y="814"/>
                </a:lnTo>
                <a:lnTo>
                  <a:pt x="279" y="815"/>
                </a:lnTo>
                <a:lnTo>
                  <a:pt x="279" y="815"/>
                </a:lnTo>
                <a:lnTo>
                  <a:pt x="281" y="813"/>
                </a:lnTo>
                <a:lnTo>
                  <a:pt x="279" y="815"/>
                </a:lnTo>
                <a:lnTo>
                  <a:pt x="279" y="815"/>
                </a:lnTo>
                <a:lnTo>
                  <a:pt x="281" y="813"/>
                </a:lnTo>
                <a:lnTo>
                  <a:pt x="279" y="815"/>
                </a:lnTo>
                <a:cubicBezTo>
                  <a:pt x="279" y="816"/>
                  <a:pt x="282" y="821"/>
                  <a:pt x="284" y="826"/>
                </a:cubicBezTo>
                <a:cubicBezTo>
                  <a:pt x="285" y="831"/>
                  <a:pt x="287" y="835"/>
                  <a:pt x="287" y="835"/>
                </a:cubicBezTo>
                <a:lnTo>
                  <a:pt x="288" y="837"/>
                </a:lnTo>
                <a:lnTo>
                  <a:pt x="289" y="838"/>
                </a:lnTo>
                <a:cubicBezTo>
                  <a:pt x="289" y="838"/>
                  <a:pt x="298" y="846"/>
                  <a:pt x="304" y="851"/>
                </a:cubicBezTo>
                <a:cubicBezTo>
                  <a:pt x="308" y="854"/>
                  <a:pt x="315" y="859"/>
                  <a:pt x="321" y="863"/>
                </a:cubicBezTo>
                <a:cubicBezTo>
                  <a:pt x="327" y="868"/>
                  <a:pt x="333" y="872"/>
                  <a:pt x="333" y="872"/>
                </a:cubicBezTo>
                <a:lnTo>
                  <a:pt x="336" y="866"/>
                </a:lnTo>
                <a:lnTo>
                  <a:pt x="331" y="869"/>
                </a:lnTo>
                <a:lnTo>
                  <a:pt x="335" y="880"/>
                </a:lnTo>
                <a:lnTo>
                  <a:pt x="335" y="897"/>
                </a:lnTo>
                <a:lnTo>
                  <a:pt x="335" y="897"/>
                </a:lnTo>
                <a:lnTo>
                  <a:pt x="336" y="914"/>
                </a:lnTo>
                <a:lnTo>
                  <a:pt x="337" y="918"/>
                </a:lnTo>
                <a:lnTo>
                  <a:pt x="361" y="927"/>
                </a:lnTo>
                <a:lnTo>
                  <a:pt x="363" y="927"/>
                </a:lnTo>
                <a:lnTo>
                  <a:pt x="363" y="926"/>
                </a:lnTo>
                <a:lnTo>
                  <a:pt x="363" y="927"/>
                </a:lnTo>
                <a:lnTo>
                  <a:pt x="363" y="927"/>
                </a:lnTo>
                <a:lnTo>
                  <a:pt x="363" y="926"/>
                </a:lnTo>
                <a:lnTo>
                  <a:pt x="363" y="927"/>
                </a:lnTo>
                <a:cubicBezTo>
                  <a:pt x="364" y="927"/>
                  <a:pt x="366" y="926"/>
                  <a:pt x="372" y="925"/>
                </a:cubicBezTo>
                <a:cubicBezTo>
                  <a:pt x="376" y="925"/>
                  <a:pt x="383" y="924"/>
                  <a:pt x="388" y="924"/>
                </a:cubicBezTo>
                <a:cubicBezTo>
                  <a:pt x="394" y="923"/>
                  <a:pt x="399" y="923"/>
                  <a:pt x="399" y="923"/>
                </a:cubicBezTo>
                <a:lnTo>
                  <a:pt x="400" y="923"/>
                </a:lnTo>
                <a:lnTo>
                  <a:pt x="420" y="916"/>
                </a:lnTo>
                <a:lnTo>
                  <a:pt x="418" y="911"/>
                </a:lnTo>
                <a:lnTo>
                  <a:pt x="417" y="917"/>
                </a:lnTo>
                <a:cubicBezTo>
                  <a:pt x="417" y="917"/>
                  <a:pt x="423" y="917"/>
                  <a:pt x="429" y="918"/>
                </a:cubicBezTo>
                <a:cubicBezTo>
                  <a:pt x="432" y="919"/>
                  <a:pt x="435" y="919"/>
                  <a:pt x="438" y="920"/>
                </a:cubicBezTo>
                <a:cubicBezTo>
                  <a:pt x="440" y="920"/>
                  <a:pt x="443" y="921"/>
                  <a:pt x="443" y="921"/>
                </a:cubicBezTo>
                <a:cubicBezTo>
                  <a:pt x="446" y="922"/>
                  <a:pt x="449" y="922"/>
                  <a:pt x="453" y="923"/>
                </a:cubicBezTo>
                <a:cubicBezTo>
                  <a:pt x="465" y="925"/>
                  <a:pt x="486" y="928"/>
                  <a:pt x="486" y="928"/>
                </a:cubicBezTo>
                <a:lnTo>
                  <a:pt x="486" y="922"/>
                </a:lnTo>
                <a:lnTo>
                  <a:pt x="484" y="928"/>
                </a:lnTo>
                <a:lnTo>
                  <a:pt x="504" y="936"/>
                </a:lnTo>
                <a:lnTo>
                  <a:pt x="510" y="939"/>
                </a:lnTo>
                <a:lnTo>
                  <a:pt x="504" y="953"/>
                </a:lnTo>
                <a:lnTo>
                  <a:pt x="476" y="1014"/>
                </a:lnTo>
                <a:lnTo>
                  <a:pt x="506" y="1023"/>
                </a:lnTo>
                <a:lnTo>
                  <a:pt x="541" y="1053"/>
                </a:lnTo>
                <a:lnTo>
                  <a:pt x="561" y="960"/>
                </a:lnTo>
                <a:lnTo>
                  <a:pt x="573" y="862"/>
                </a:lnTo>
                <a:lnTo>
                  <a:pt x="573" y="861"/>
                </a:lnTo>
                <a:cubicBezTo>
                  <a:pt x="573" y="861"/>
                  <a:pt x="573" y="859"/>
                  <a:pt x="573" y="855"/>
                </a:cubicBezTo>
                <a:cubicBezTo>
                  <a:pt x="573" y="852"/>
                  <a:pt x="573" y="847"/>
                  <a:pt x="573" y="844"/>
                </a:cubicBezTo>
                <a:lnTo>
                  <a:pt x="574" y="842"/>
                </a:lnTo>
                <a:cubicBezTo>
                  <a:pt x="573" y="837"/>
                  <a:pt x="572" y="830"/>
                  <a:pt x="571" y="824"/>
                </a:cubicBezTo>
                <a:cubicBezTo>
                  <a:pt x="569" y="818"/>
                  <a:pt x="568" y="813"/>
                  <a:pt x="568" y="813"/>
                </a:cubicBezTo>
                <a:lnTo>
                  <a:pt x="568" y="813"/>
                </a:lnTo>
                <a:lnTo>
                  <a:pt x="568" y="812"/>
                </a:lnTo>
                <a:cubicBezTo>
                  <a:pt x="568" y="812"/>
                  <a:pt x="567" y="809"/>
                  <a:pt x="565" y="805"/>
                </a:cubicBezTo>
                <a:cubicBezTo>
                  <a:pt x="565" y="804"/>
                  <a:pt x="564" y="802"/>
                  <a:pt x="563" y="800"/>
                </a:cubicBezTo>
                <a:cubicBezTo>
                  <a:pt x="562" y="798"/>
                  <a:pt x="562" y="797"/>
                  <a:pt x="561" y="796"/>
                </a:cubicBezTo>
                <a:lnTo>
                  <a:pt x="559" y="793"/>
                </a:lnTo>
                <a:cubicBezTo>
                  <a:pt x="556" y="791"/>
                  <a:pt x="553" y="789"/>
                  <a:pt x="550" y="787"/>
                </a:cubicBezTo>
                <a:cubicBezTo>
                  <a:pt x="546" y="785"/>
                  <a:pt x="544" y="783"/>
                  <a:pt x="544" y="783"/>
                </a:cubicBezTo>
                <a:lnTo>
                  <a:pt x="541" y="788"/>
                </a:lnTo>
                <a:lnTo>
                  <a:pt x="546" y="786"/>
                </a:lnTo>
                <a:lnTo>
                  <a:pt x="540" y="772"/>
                </a:lnTo>
                <a:lnTo>
                  <a:pt x="540" y="757"/>
                </a:lnTo>
                <a:lnTo>
                  <a:pt x="534" y="757"/>
                </a:lnTo>
                <a:lnTo>
                  <a:pt x="538" y="761"/>
                </a:lnTo>
                <a:lnTo>
                  <a:pt x="539" y="760"/>
                </a:lnTo>
                <a:cubicBezTo>
                  <a:pt x="540" y="759"/>
                  <a:pt x="542" y="757"/>
                  <a:pt x="544" y="756"/>
                </a:cubicBezTo>
                <a:cubicBezTo>
                  <a:pt x="546" y="755"/>
                  <a:pt x="548" y="754"/>
                  <a:pt x="548" y="754"/>
                </a:cubicBezTo>
                <a:lnTo>
                  <a:pt x="548" y="754"/>
                </a:lnTo>
                <a:cubicBezTo>
                  <a:pt x="549" y="753"/>
                  <a:pt x="551" y="753"/>
                  <a:pt x="553" y="753"/>
                </a:cubicBezTo>
                <a:cubicBezTo>
                  <a:pt x="561" y="752"/>
                  <a:pt x="573" y="751"/>
                  <a:pt x="573" y="751"/>
                </a:cubicBezTo>
                <a:lnTo>
                  <a:pt x="575" y="750"/>
                </a:lnTo>
                <a:lnTo>
                  <a:pt x="584" y="744"/>
                </a:lnTo>
                <a:lnTo>
                  <a:pt x="587" y="743"/>
                </a:lnTo>
                <a:lnTo>
                  <a:pt x="588" y="723"/>
                </a:lnTo>
                <a:lnTo>
                  <a:pt x="588" y="721"/>
                </a:lnTo>
                <a:lnTo>
                  <a:pt x="585" y="711"/>
                </a:lnTo>
                <a:lnTo>
                  <a:pt x="584" y="708"/>
                </a:lnTo>
                <a:lnTo>
                  <a:pt x="556" y="700"/>
                </a:lnTo>
                <a:lnTo>
                  <a:pt x="549" y="700"/>
                </a:lnTo>
                <a:lnTo>
                  <a:pt x="546" y="691"/>
                </a:lnTo>
                <a:lnTo>
                  <a:pt x="540" y="694"/>
                </a:lnTo>
                <a:lnTo>
                  <a:pt x="545" y="696"/>
                </a:lnTo>
                <a:cubicBezTo>
                  <a:pt x="545" y="696"/>
                  <a:pt x="548" y="691"/>
                  <a:pt x="551" y="685"/>
                </a:cubicBezTo>
                <a:cubicBezTo>
                  <a:pt x="552" y="682"/>
                  <a:pt x="554" y="679"/>
                  <a:pt x="555" y="677"/>
                </a:cubicBezTo>
                <a:lnTo>
                  <a:pt x="557" y="675"/>
                </a:lnTo>
                <a:lnTo>
                  <a:pt x="557" y="675"/>
                </a:lnTo>
                <a:lnTo>
                  <a:pt x="555" y="674"/>
                </a:lnTo>
                <a:lnTo>
                  <a:pt x="556" y="675"/>
                </a:lnTo>
                <a:lnTo>
                  <a:pt x="557" y="675"/>
                </a:lnTo>
                <a:lnTo>
                  <a:pt x="555" y="674"/>
                </a:lnTo>
                <a:lnTo>
                  <a:pt x="556" y="675"/>
                </a:lnTo>
                <a:lnTo>
                  <a:pt x="553" y="671"/>
                </a:lnTo>
                <a:lnTo>
                  <a:pt x="554" y="676"/>
                </a:lnTo>
                <a:lnTo>
                  <a:pt x="556" y="675"/>
                </a:lnTo>
                <a:lnTo>
                  <a:pt x="553" y="671"/>
                </a:lnTo>
                <a:lnTo>
                  <a:pt x="554" y="676"/>
                </a:lnTo>
                <a:lnTo>
                  <a:pt x="554" y="673"/>
                </a:lnTo>
                <a:lnTo>
                  <a:pt x="554" y="676"/>
                </a:lnTo>
                <a:lnTo>
                  <a:pt x="554" y="676"/>
                </a:lnTo>
                <a:lnTo>
                  <a:pt x="554" y="673"/>
                </a:lnTo>
                <a:lnTo>
                  <a:pt x="554" y="676"/>
                </a:lnTo>
                <a:cubicBezTo>
                  <a:pt x="555" y="676"/>
                  <a:pt x="558" y="676"/>
                  <a:pt x="561" y="676"/>
                </a:cubicBezTo>
                <a:cubicBezTo>
                  <a:pt x="567" y="675"/>
                  <a:pt x="575" y="675"/>
                  <a:pt x="582" y="674"/>
                </a:cubicBezTo>
                <a:cubicBezTo>
                  <a:pt x="588" y="674"/>
                  <a:pt x="594" y="673"/>
                  <a:pt x="595" y="673"/>
                </a:cubicBezTo>
                <a:cubicBezTo>
                  <a:pt x="598" y="673"/>
                  <a:pt x="622" y="673"/>
                  <a:pt x="622" y="673"/>
                </a:cubicBezTo>
                <a:lnTo>
                  <a:pt x="624" y="673"/>
                </a:lnTo>
                <a:lnTo>
                  <a:pt x="625" y="672"/>
                </a:lnTo>
                <a:cubicBezTo>
                  <a:pt x="625" y="672"/>
                  <a:pt x="629" y="670"/>
                  <a:pt x="633" y="668"/>
                </a:cubicBezTo>
                <a:cubicBezTo>
                  <a:pt x="637" y="666"/>
                  <a:pt x="641" y="663"/>
                  <a:pt x="643" y="662"/>
                </a:cubicBezTo>
                <a:lnTo>
                  <a:pt x="641" y="659"/>
                </a:lnTo>
                <a:lnTo>
                  <a:pt x="641" y="663"/>
                </a:lnTo>
                <a:lnTo>
                  <a:pt x="643" y="662"/>
                </a:lnTo>
                <a:lnTo>
                  <a:pt x="641" y="659"/>
                </a:lnTo>
                <a:lnTo>
                  <a:pt x="641" y="663"/>
                </a:lnTo>
                <a:lnTo>
                  <a:pt x="641" y="661"/>
                </a:lnTo>
                <a:lnTo>
                  <a:pt x="641" y="663"/>
                </a:lnTo>
                <a:lnTo>
                  <a:pt x="641" y="663"/>
                </a:lnTo>
                <a:lnTo>
                  <a:pt x="641" y="661"/>
                </a:lnTo>
                <a:lnTo>
                  <a:pt x="641" y="663"/>
                </a:lnTo>
                <a:cubicBezTo>
                  <a:pt x="641" y="663"/>
                  <a:pt x="644" y="664"/>
                  <a:pt x="646" y="665"/>
                </a:cubicBezTo>
                <a:lnTo>
                  <a:pt x="649" y="667"/>
                </a:lnTo>
                <a:lnTo>
                  <a:pt x="650" y="668"/>
                </a:lnTo>
                <a:lnTo>
                  <a:pt x="652" y="669"/>
                </a:lnTo>
                <a:lnTo>
                  <a:pt x="666" y="667"/>
                </a:lnTo>
                <a:lnTo>
                  <a:pt x="668" y="667"/>
                </a:lnTo>
                <a:lnTo>
                  <a:pt x="678" y="660"/>
                </a:lnTo>
                <a:lnTo>
                  <a:pt x="685" y="657"/>
                </a:lnTo>
                <a:lnTo>
                  <a:pt x="683" y="651"/>
                </a:lnTo>
                <a:lnTo>
                  <a:pt x="677" y="653"/>
                </a:lnTo>
                <a:cubicBezTo>
                  <a:pt x="677" y="653"/>
                  <a:pt x="678" y="657"/>
                  <a:pt x="680" y="661"/>
                </a:cubicBezTo>
                <a:cubicBezTo>
                  <a:pt x="682" y="666"/>
                  <a:pt x="684" y="670"/>
                  <a:pt x="685" y="673"/>
                </a:cubicBezTo>
                <a:cubicBezTo>
                  <a:pt x="686" y="675"/>
                  <a:pt x="687" y="678"/>
                  <a:pt x="688" y="681"/>
                </a:cubicBezTo>
                <a:cubicBezTo>
                  <a:pt x="689" y="685"/>
                  <a:pt x="690" y="688"/>
                  <a:pt x="690" y="690"/>
                </a:cubicBezTo>
                <a:lnTo>
                  <a:pt x="690" y="691"/>
                </a:lnTo>
                <a:cubicBezTo>
                  <a:pt x="688" y="696"/>
                  <a:pt x="685" y="708"/>
                  <a:pt x="685" y="708"/>
                </a:cubicBezTo>
                <a:lnTo>
                  <a:pt x="684" y="714"/>
                </a:lnTo>
                <a:lnTo>
                  <a:pt x="690" y="715"/>
                </a:lnTo>
                <a:cubicBezTo>
                  <a:pt x="690" y="715"/>
                  <a:pt x="695" y="717"/>
                  <a:pt x="701" y="718"/>
                </a:cubicBezTo>
                <a:cubicBezTo>
                  <a:pt x="704" y="719"/>
                  <a:pt x="707" y="720"/>
                  <a:pt x="710" y="720"/>
                </a:cubicBezTo>
                <a:lnTo>
                  <a:pt x="713" y="721"/>
                </a:lnTo>
                <a:lnTo>
                  <a:pt x="716" y="721"/>
                </a:lnTo>
                <a:cubicBezTo>
                  <a:pt x="718" y="721"/>
                  <a:pt x="718" y="721"/>
                  <a:pt x="719" y="721"/>
                </a:cubicBezTo>
                <a:cubicBezTo>
                  <a:pt x="721" y="720"/>
                  <a:pt x="722" y="719"/>
                  <a:pt x="725" y="717"/>
                </a:cubicBezTo>
                <a:cubicBezTo>
                  <a:pt x="727" y="716"/>
                  <a:pt x="730" y="714"/>
                  <a:pt x="732" y="712"/>
                </a:cubicBezTo>
                <a:lnTo>
                  <a:pt x="738" y="709"/>
                </a:lnTo>
                <a:lnTo>
                  <a:pt x="724" y="690"/>
                </a:lnTo>
                <a:lnTo>
                  <a:pt x="715" y="645"/>
                </a:lnTo>
                <a:lnTo>
                  <a:pt x="714" y="629"/>
                </a:lnTo>
                <a:lnTo>
                  <a:pt x="714" y="626"/>
                </a:lnTo>
                <a:lnTo>
                  <a:pt x="682" y="603"/>
                </a:lnTo>
                <a:lnTo>
                  <a:pt x="670" y="601"/>
                </a:lnTo>
                <a:lnTo>
                  <a:pt x="656" y="599"/>
                </a:lnTo>
                <a:lnTo>
                  <a:pt x="660" y="585"/>
                </a:lnTo>
                <a:lnTo>
                  <a:pt x="677" y="571"/>
                </a:lnTo>
                <a:lnTo>
                  <a:pt x="685" y="553"/>
                </a:lnTo>
                <a:lnTo>
                  <a:pt x="679" y="538"/>
                </a:lnTo>
                <a:lnTo>
                  <a:pt x="679" y="537"/>
                </a:lnTo>
                <a:lnTo>
                  <a:pt x="661" y="511"/>
                </a:lnTo>
                <a:lnTo>
                  <a:pt x="659" y="500"/>
                </a:lnTo>
                <a:lnTo>
                  <a:pt x="671" y="459"/>
                </a:lnTo>
                <a:lnTo>
                  <a:pt x="691" y="419"/>
                </a:lnTo>
                <a:lnTo>
                  <a:pt x="686" y="386"/>
                </a:lnTo>
                <a:lnTo>
                  <a:pt x="678" y="386"/>
                </a:lnTo>
                <a:lnTo>
                  <a:pt x="678" y="386"/>
                </a:lnTo>
                <a:lnTo>
                  <a:pt x="677" y="386"/>
                </a:lnTo>
                <a:cubicBezTo>
                  <a:pt x="677" y="386"/>
                  <a:pt x="664" y="388"/>
                  <a:pt x="657" y="390"/>
                </a:cubicBezTo>
                <a:cubicBezTo>
                  <a:pt x="656" y="390"/>
                  <a:pt x="653" y="391"/>
                  <a:pt x="649" y="391"/>
                </a:cubicBezTo>
                <a:cubicBezTo>
                  <a:pt x="637" y="393"/>
                  <a:pt x="617" y="395"/>
                  <a:pt x="613" y="395"/>
                </a:cubicBezTo>
                <a:cubicBezTo>
                  <a:pt x="610" y="395"/>
                  <a:pt x="605" y="394"/>
                  <a:pt x="600" y="393"/>
                </a:cubicBezTo>
                <a:cubicBezTo>
                  <a:pt x="596" y="392"/>
                  <a:pt x="592" y="391"/>
                  <a:pt x="592" y="391"/>
                </a:cubicBezTo>
                <a:lnTo>
                  <a:pt x="591" y="398"/>
                </a:lnTo>
                <a:lnTo>
                  <a:pt x="593" y="392"/>
                </a:lnTo>
                <a:cubicBezTo>
                  <a:pt x="593" y="392"/>
                  <a:pt x="586" y="389"/>
                  <a:pt x="580" y="387"/>
                </a:cubicBezTo>
                <a:cubicBezTo>
                  <a:pt x="577" y="385"/>
                  <a:pt x="573" y="384"/>
                  <a:pt x="571" y="383"/>
                </a:cubicBezTo>
                <a:lnTo>
                  <a:pt x="568" y="381"/>
                </a:lnTo>
                <a:lnTo>
                  <a:pt x="568" y="381"/>
                </a:lnTo>
                <a:lnTo>
                  <a:pt x="565" y="384"/>
                </a:lnTo>
                <a:lnTo>
                  <a:pt x="569" y="382"/>
                </a:lnTo>
                <a:lnTo>
                  <a:pt x="568" y="381"/>
                </a:lnTo>
                <a:lnTo>
                  <a:pt x="565" y="384"/>
                </a:lnTo>
                <a:lnTo>
                  <a:pt x="569" y="382"/>
                </a:lnTo>
                <a:cubicBezTo>
                  <a:pt x="567" y="380"/>
                  <a:pt x="564" y="375"/>
                  <a:pt x="561" y="371"/>
                </a:cubicBezTo>
                <a:cubicBezTo>
                  <a:pt x="559" y="368"/>
                  <a:pt x="558" y="366"/>
                  <a:pt x="556" y="364"/>
                </a:cubicBezTo>
                <a:lnTo>
                  <a:pt x="555" y="362"/>
                </a:lnTo>
                <a:lnTo>
                  <a:pt x="555" y="361"/>
                </a:lnTo>
                <a:lnTo>
                  <a:pt x="555" y="361"/>
                </a:lnTo>
                <a:lnTo>
                  <a:pt x="551" y="363"/>
                </a:lnTo>
                <a:lnTo>
                  <a:pt x="555" y="362"/>
                </a:lnTo>
                <a:lnTo>
                  <a:pt x="555" y="361"/>
                </a:lnTo>
                <a:lnTo>
                  <a:pt x="551" y="363"/>
                </a:lnTo>
                <a:lnTo>
                  <a:pt x="555" y="362"/>
                </a:lnTo>
                <a:lnTo>
                  <a:pt x="554" y="360"/>
                </a:lnTo>
                <a:lnTo>
                  <a:pt x="538" y="344"/>
                </a:lnTo>
                <a:lnTo>
                  <a:pt x="505" y="340"/>
                </a:lnTo>
                <a:lnTo>
                  <a:pt x="505" y="340"/>
                </a:lnTo>
                <a:cubicBezTo>
                  <a:pt x="505" y="340"/>
                  <a:pt x="493" y="339"/>
                  <a:pt x="481" y="338"/>
                </a:cubicBezTo>
                <a:cubicBezTo>
                  <a:pt x="476" y="338"/>
                  <a:pt x="470" y="338"/>
                  <a:pt x="465" y="337"/>
                </a:cubicBezTo>
                <a:cubicBezTo>
                  <a:pt x="463" y="337"/>
                  <a:pt x="461" y="337"/>
                  <a:pt x="459" y="337"/>
                </a:cubicBezTo>
                <a:cubicBezTo>
                  <a:pt x="458" y="337"/>
                  <a:pt x="457" y="337"/>
                  <a:pt x="456" y="337"/>
                </a:cubicBezTo>
                <a:lnTo>
                  <a:pt x="456" y="341"/>
                </a:lnTo>
                <a:lnTo>
                  <a:pt x="457" y="337"/>
                </a:lnTo>
                <a:lnTo>
                  <a:pt x="456" y="337"/>
                </a:lnTo>
                <a:lnTo>
                  <a:pt x="456" y="341"/>
                </a:lnTo>
                <a:lnTo>
                  <a:pt x="457" y="337"/>
                </a:lnTo>
                <a:cubicBezTo>
                  <a:pt x="456" y="337"/>
                  <a:pt x="453" y="336"/>
                  <a:pt x="450" y="335"/>
                </a:cubicBezTo>
                <a:cubicBezTo>
                  <a:pt x="438" y="333"/>
                  <a:pt x="419" y="329"/>
                  <a:pt x="419" y="329"/>
                </a:cubicBezTo>
                <a:lnTo>
                  <a:pt x="418" y="335"/>
                </a:lnTo>
                <a:lnTo>
                  <a:pt x="421" y="330"/>
                </a:lnTo>
                <a:lnTo>
                  <a:pt x="407" y="322"/>
                </a:lnTo>
                <a:lnTo>
                  <a:pt x="402" y="299"/>
                </a:lnTo>
                <a:lnTo>
                  <a:pt x="407" y="273"/>
                </a:lnTo>
                <a:lnTo>
                  <a:pt x="403" y="244"/>
                </a:lnTo>
                <a:lnTo>
                  <a:pt x="375" y="221"/>
                </a:lnTo>
                <a:lnTo>
                  <a:pt x="354" y="211"/>
                </a:lnTo>
                <a:lnTo>
                  <a:pt x="354" y="203"/>
                </a:lnTo>
                <a:lnTo>
                  <a:pt x="348" y="204"/>
                </a:lnTo>
                <a:lnTo>
                  <a:pt x="353" y="207"/>
                </a:lnTo>
                <a:cubicBezTo>
                  <a:pt x="353" y="207"/>
                  <a:pt x="355" y="205"/>
                  <a:pt x="356" y="202"/>
                </a:cubicBezTo>
                <a:lnTo>
                  <a:pt x="358" y="198"/>
                </a:lnTo>
                <a:cubicBezTo>
                  <a:pt x="359" y="196"/>
                  <a:pt x="360" y="195"/>
                  <a:pt x="360" y="194"/>
                </a:cubicBezTo>
                <a:lnTo>
                  <a:pt x="360" y="194"/>
                </a:lnTo>
                <a:cubicBezTo>
                  <a:pt x="361" y="192"/>
                  <a:pt x="361" y="188"/>
                  <a:pt x="362" y="184"/>
                </a:cubicBezTo>
                <a:cubicBezTo>
                  <a:pt x="363" y="179"/>
                  <a:pt x="364" y="174"/>
                  <a:pt x="365" y="172"/>
                </a:cubicBezTo>
                <a:cubicBezTo>
                  <a:pt x="366" y="170"/>
                  <a:pt x="368" y="164"/>
                  <a:pt x="370" y="159"/>
                </a:cubicBezTo>
                <a:cubicBezTo>
                  <a:pt x="373" y="153"/>
                  <a:pt x="375" y="149"/>
                  <a:pt x="375" y="149"/>
                </a:cubicBezTo>
                <a:lnTo>
                  <a:pt x="369" y="146"/>
                </a:lnTo>
                <a:lnTo>
                  <a:pt x="375" y="149"/>
                </a:lnTo>
                <a:lnTo>
                  <a:pt x="392" y="112"/>
                </a:lnTo>
                <a:lnTo>
                  <a:pt x="395" y="92"/>
                </a:lnTo>
                <a:lnTo>
                  <a:pt x="398" y="85"/>
                </a:lnTo>
                <a:lnTo>
                  <a:pt x="417" y="74"/>
                </a:lnTo>
                <a:lnTo>
                  <a:pt x="433" y="67"/>
                </a:lnTo>
                <a:lnTo>
                  <a:pt x="439" y="66"/>
                </a:lnTo>
                <a:lnTo>
                  <a:pt x="443" y="66"/>
                </a:lnTo>
                <a:lnTo>
                  <a:pt x="445" y="67"/>
                </a:lnTo>
                <a:lnTo>
                  <a:pt x="446" y="66"/>
                </a:lnTo>
                <a:cubicBezTo>
                  <a:pt x="449" y="65"/>
                  <a:pt x="452" y="64"/>
                  <a:pt x="454" y="63"/>
                </a:cubicBezTo>
                <a:lnTo>
                  <a:pt x="454" y="63"/>
                </a:lnTo>
                <a:cubicBezTo>
                  <a:pt x="460" y="59"/>
                  <a:pt x="465" y="53"/>
                  <a:pt x="465" y="53"/>
                </a:cubicBezTo>
                <a:lnTo>
                  <a:pt x="468" y="51"/>
                </a:lnTo>
                <a:lnTo>
                  <a:pt x="465" y="33"/>
                </a:lnTo>
                <a:lnTo>
                  <a:pt x="465" y="31"/>
                </a:lnTo>
                <a:lnTo>
                  <a:pt x="434" y="0"/>
                </a:lnTo>
                <a:lnTo>
                  <a:pt x="403" y="12"/>
                </a:lnTo>
                <a:lnTo>
                  <a:pt x="390" y="20"/>
                </a:lnTo>
                <a:lnTo>
                  <a:pt x="388" y="21"/>
                </a:lnTo>
                <a:lnTo>
                  <a:pt x="382" y="38"/>
                </a:lnTo>
                <a:lnTo>
                  <a:pt x="371" y="54"/>
                </a:lnTo>
                <a:lnTo>
                  <a:pt x="376" y="57"/>
                </a:lnTo>
                <a:lnTo>
                  <a:pt x="372" y="52"/>
                </a:lnTo>
                <a:lnTo>
                  <a:pt x="372" y="53"/>
                </a:lnTo>
                <a:cubicBezTo>
                  <a:pt x="369" y="55"/>
                  <a:pt x="356" y="66"/>
                  <a:pt x="340" y="73"/>
                </a:cubicBezTo>
                <a:cubicBezTo>
                  <a:pt x="330" y="77"/>
                  <a:pt x="322" y="80"/>
                  <a:pt x="316" y="82"/>
                </a:cubicBezTo>
                <a:cubicBezTo>
                  <a:pt x="313" y="83"/>
                  <a:pt x="311" y="84"/>
                  <a:pt x="310" y="85"/>
                </a:cubicBezTo>
                <a:cubicBezTo>
                  <a:pt x="308" y="85"/>
                  <a:pt x="307" y="85"/>
                  <a:pt x="307" y="85"/>
                </a:cubicBezTo>
                <a:lnTo>
                  <a:pt x="309" y="91"/>
                </a:lnTo>
                <a:lnTo>
                  <a:pt x="310" y="85"/>
                </a:lnTo>
                <a:cubicBezTo>
                  <a:pt x="310" y="85"/>
                  <a:pt x="301" y="84"/>
                  <a:pt x="294" y="84"/>
                </a:cubicBezTo>
                <a:cubicBezTo>
                  <a:pt x="293" y="84"/>
                  <a:pt x="291" y="84"/>
                  <a:pt x="289" y="84"/>
                </a:cubicBezTo>
                <a:lnTo>
                  <a:pt x="289" y="84"/>
                </a:lnTo>
                <a:cubicBezTo>
                  <a:pt x="286" y="85"/>
                  <a:pt x="282" y="87"/>
                  <a:pt x="279" y="89"/>
                </a:cubicBezTo>
                <a:cubicBezTo>
                  <a:pt x="275" y="90"/>
                  <a:pt x="273" y="92"/>
                  <a:pt x="273" y="92"/>
                </a:cubicBezTo>
                <a:lnTo>
                  <a:pt x="273" y="92"/>
                </a:lnTo>
                <a:lnTo>
                  <a:pt x="266" y="96"/>
                </a:lnTo>
                <a:lnTo>
                  <a:pt x="257" y="88"/>
                </a:lnTo>
                <a:lnTo>
                  <a:pt x="257" y="82"/>
                </a:lnTo>
                <a:lnTo>
                  <a:pt x="257" y="75"/>
                </a:lnTo>
                <a:lnTo>
                  <a:pt x="232" y="76"/>
                </a:lnTo>
                <a:lnTo>
                  <a:pt x="220" y="89"/>
                </a:lnTo>
                <a:lnTo>
                  <a:pt x="205" y="111"/>
                </a:lnTo>
                <a:lnTo>
                  <a:pt x="192" y="139"/>
                </a:lnTo>
                <a:lnTo>
                  <a:pt x="196" y="171"/>
                </a:lnTo>
                <a:lnTo>
                  <a:pt x="188" y="180"/>
                </a:lnTo>
                <a:lnTo>
                  <a:pt x="166" y="190"/>
                </a:lnTo>
                <a:lnTo>
                  <a:pt x="159" y="211"/>
                </a:lnTo>
                <a:lnTo>
                  <a:pt x="152" y="221"/>
                </a:lnTo>
                <a:lnTo>
                  <a:pt x="140" y="226"/>
                </a:lnTo>
                <a:lnTo>
                  <a:pt x="136" y="227"/>
                </a:lnTo>
                <a:lnTo>
                  <a:pt x="135" y="243"/>
                </a:lnTo>
                <a:lnTo>
                  <a:pt x="135" y="244"/>
                </a:lnTo>
                <a:lnTo>
                  <a:pt x="135" y="245"/>
                </a:lnTo>
                <a:cubicBezTo>
                  <a:pt x="135" y="245"/>
                  <a:pt x="136" y="249"/>
                  <a:pt x="137" y="254"/>
                </a:cubicBezTo>
                <a:cubicBezTo>
                  <a:pt x="138" y="257"/>
                  <a:pt x="139" y="260"/>
                  <a:pt x="139" y="262"/>
                </a:cubicBezTo>
                <a:cubicBezTo>
                  <a:pt x="140" y="264"/>
                  <a:pt x="140" y="266"/>
                  <a:pt x="141" y="267"/>
                </a:cubicBezTo>
                <a:lnTo>
                  <a:pt x="145" y="265"/>
                </a:lnTo>
                <a:lnTo>
                  <a:pt x="141" y="265"/>
                </a:lnTo>
                <a:lnTo>
                  <a:pt x="141" y="267"/>
                </a:lnTo>
                <a:lnTo>
                  <a:pt x="145" y="265"/>
                </a:lnTo>
                <a:lnTo>
                  <a:pt x="141" y="265"/>
                </a:lnTo>
                <a:lnTo>
                  <a:pt x="144" y="265"/>
                </a:lnTo>
                <a:lnTo>
                  <a:pt x="141" y="265"/>
                </a:lnTo>
                <a:lnTo>
                  <a:pt x="141" y="265"/>
                </a:lnTo>
                <a:lnTo>
                  <a:pt x="144" y="265"/>
                </a:lnTo>
                <a:lnTo>
                  <a:pt x="141" y="265"/>
                </a:lnTo>
                <a:lnTo>
                  <a:pt x="141" y="265"/>
                </a:lnTo>
                <a:lnTo>
                  <a:pt x="141" y="265"/>
                </a:lnTo>
                <a:lnTo>
                  <a:pt x="141" y="265"/>
                </a:lnTo>
                <a:lnTo>
                  <a:pt x="141" y="265"/>
                </a:lnTo>
                <a:lnTo>
                  <a:pt x="141" y="265"/>
                </a:lnTo>
                <a:cubicBezTo>
                  <a:pt x="141" y="265"/>
                  <a:pt x="139" y="267"/>
                  <a:pt x="138" y="269"/>
                </a:cubicBezTo>
                <a:lnTo>
                  <a:pt x="136" y="271"/>
                </a:lnTo>
                <a:lnTo>
                  <a:pt x="135" y="272"/>
                </a:lnTo>
                <a:lnTo>
                  <a:pt x="140" y="276"/>
                </a:lnTo>
                <a:lnTo>
                  <a:pt x="140" y="270"/>
                </a:lnTo>
                <a:lnTo>
                  <a:pt x="132" y="269"/>
                </a:lnTo>
                <a:lnTo>
                  <a:pt x="125" y="256"/>
                </a:lnTo>
                <a:lnTo>
                  <a:pt x="119" y="259"/>
                </a:lnTo>
                <a:lnTo>
                  <a:pt x="125" y="260"/>
                </a:lnTo>
                <a:cubicBezTo>
                  <a:pt x="125" y="260"/>
                  <a:pt x="126" y="256"/>
                  <a:pt x="126" y="252"/>
                </a:cubicBezTo>
                <a:cubicBezTo>
                  <a:pt x="126" y="248"/>
                  <a:pt x="126" y="244"/>
                  <a:pt x="124" y="240"/>
                </a:cubicBezTo>
                <a:cubicBezTo>
                  <a:pt x="122" y="237"/>
                  <a:pt x="119" y="234"/>
                  <a:pt x="116" y="231"/>
                </a:cubicBezTo>
                <a:lnTo>
                  <a:pt x="110" y="224"/>
                </a:lnTo>
                <a:lnTo>
                  <a:pt x="100" y="242"/>
                </a:lnTo>
                <a:lnTo>
                  <a:pt x="105" y="260"/>
                </a:lnTo>
                <a:lnTo>
                  <a:pt x="111" y="258"/>
                </a:lnTo>
                <a:lnTo>
                  <a:pt x="105" y="259"/>
                </a:lnTo>
                <a:cubicBezTo>
                  <a:pt x="105" y="259"/>
                  <a:pt x="105" y="261"/>
                  <a:pt x="105" y="263"/>
                </a:cubicBezTo>
                <a:cubicBezTo>
                  <a:pt x="105" y="265"/>
                  <a:pt x="106" y="268"/>
                  <a:pt x="106" y="269"/>
                </a:cubicBezTo>
                <a:cubicBezTo>
                  <a:pt x="106" y="272"/>
                  <a:pt x="106" y="277"/>
                  <a:pt x="105" y="281"/>
                </a:cubicBezTo>
                <a:cubicBezTo>
                  <a:pt x="105" y="286"/>
                  <a:pt x="104" y="291"/>
                  <a:pt x="104" y="291"/>
                </a:cubicBezTo>
                <a:lnTo>
                  <a:pt x="110" y="291"/>
                </a:lnTo>
                <a:lnTo>
                  <a:pt x="111" y="285"/>
                </a:lnTo>
                <a:cubicBezTo>
                  <a:pt x="111" y="285"/>
                  <a:pt x="109" y="285"/>
                  <a:pt x="105" y="285"/>
                </a:cubicBezTo>
                <a:cubicBezTo>
                  <a:pt x="102" y="284"/>
                  <a:pt x="98" y="283"/>
                  <a:pt x="95" y="282"/>
                </a:cubicBezTo>
                <a:cubicBezTo>
                  <a:pt x="93" y="282"/>
                  <a:pt x="91" y="282"/>
                  <a:pt x="90" y="282"/>
                </a:cubicBezTo>
                <a:cubicBezTo>
                  <a:pt x="81" y="282"/>
                  <a:pt x="76" y="287"/>
                  <a:pt x="76" y="287"/>
                </a:cubicBezTo>
                <a:lnTo>
                  <a:pt x="74" y="288"/>
                </a:lnTo>
                <a:lnTo>
                  <a:pt x="70" y="302"/>
                </a:lnTo>
                <a:lnTo>
                  <a:pt x="67" y="310"/>
                </a:lnTo>
                <a:lnTo>
                  <a:pt x="66" y="310"/>
                </a:lnTo>
                <a:lnTo>
                  <a:pt x="59" y="311"/>
                </a:lnTo>
                <a:lnTo>
                  <a:pt x="61" y="318"/>
                </a:lnTo>
                <a:cubicBezTo>
                  <a:pt x="63" y="323"/>
                  <a:pt x="64" y="326"/>
                  <a:pt x="64" y="326"/>
                </a:cubicBezTo>
                <a:lnTo>
                  <a:pt x="67" y="333"/>
                </a:lnTo>
                <a:lnTo>
                  <a:pt x="73" y="329"/>
                </a:lnTo>
                <a:lnTo>
                  <a:pt x="72" y="328"/>
                </a:lnTo>
                <a:lnTo>
                  <a:pt x="72" y="330"/>
                </a:lnTo>
                <a:lnTo>
                  <a:pt x="73" y="329"/>
                </a:lnTo>
                <a:lnTo>
                  <a:pt x="72" y="328"/>
                </a:lnTo>
                <a:lnTo>
                  <a:pt x="72" y="330"/>
                </a:lnTo>
                <a:lnTo>
                  <a:pt x="72" y="327"/>
                </a:lnTo>
                <a:lnTo>
                  <a:pt x="70" y="329"/>
                </a:lnTo>
                <a:lnTo>
                  <a:pt x="72" y="330"/>
                </a:lnTo>
                <a:lnTo>
                  <a:pt x="72" y="327"/>
                </a:lnTo>
                <a:lnTo>
                  <a:pt x="70" y="329"/>
                </a:lnTo>
                <a:lnTo>
                  <a:pt x="70" y="330"/>
                </a:lnTo>
                <a:cubicBezTo>
                  <a:pt x="71" y="331"/>
                  <a:pt x="71" y="332"/>
                  <a:pt x="71" y="334"/>
                </a:cubicBezTo>
                <a:cubicBezTo>
                  <a:pt x="71" y="341"/>
                  <a:pt x="71" y="345"/>
                  <a:pt x="71" y="349"/>
                </a:cubicBezTo>
                <a:cubicBezTo>
                  <a:pt x="72" y="351"/>
                  <a:pt x="73" y="354"/>
                  <a:pt x="74" y="356"/>
                </a:cubicBezTo>
                <a:cubicBezTo>
                  <a:pt x="76" y="358"/>
                  <a:pt x="79" y="359"/>
                  <a:pt x="82" y="359"/>
                </a:cubicBezTo>
                <a:cubicBezTo>
                  <a:pt x="83" y="359"/>
                  <a:pt x="85" y="359"/>
                  <a:pt x="87" y="359"/>
                </a:cubicBezTo>
                <a:cubicBezTo>
                  <a:pt x="88" y="360"/>
                  <a:pt x="90" y="361"/>
                  <a:pt x="91" y="364"/>
                </a:cubicBezTo>
                <a:cubicBezTo>
                  <a:pt x="93" y="366"/>
                  <a:pt x="97" y="373"/>
                  <a:pt x="99" y="380"/>
                </a:cubicBezTo>
                <a:cubicBezTo>
                  <a:pt x="101" y="384"/>
                  <a:pt x="102" y="387"/>
                  <a:pt x="103" y="390"/>
                </a:cubicBezTo>
                <a:cubicBezTo>
                  <a:pt x="104" y="393"/>
                  <a:pt x="104" y="395"/>
                  <a:pt x="104" y="395"/>
                </a:cubicBezTo>
                <a:cubicBezTo>
                  <a:pt x="104" y="399"/>
                  <a:pt x="104" y="418"/>
                  <a:pt x="104" y="431"/>
                </a:cubicBezTo>
                <a:cubicBezTo>
                  <a:pt x="104" y="435"/>
                  <a:pt x="104" y="438"/>
                  <a:pt x="104" y="440"/>
                </a:cubicBezTo>
                <a:cubicBezTo>
                  <a:pt x="104" y="443"/>
                  <a:pt x="104" y="444"/>
                  <a:pt x="104" y="445"/>
                </a:cubicBezTo>
                <a:cubicBezTo>
                  <a:pt x="104" y="446"/>
                  <a:pt x="104" y="448"/>
                  <a:pt x="104" y="450"/>
                </a:cubicBezTo>
                <a:cubicBezTo>
                  <a:pt x="104" y="452"/>
                  <a:pt x="104" y="454"/>
                  <a:pt x="104" y="456"/>
                </a:cubicBezTo>
                <a:cubicBezTo>
                  <a:pt x="104" y="462"/>
                  <a:pt x="103" y="469"/>
                  <a:pt x="99" y="476"/>
                </a:cubicBezTo>
                <a:cubicBezTo>
                  <a:pt x="95" y="482"/>
                  <a:pt x="92" y="487"/>
                  <a:pt x="90" y="491"/>
                </a:cubicBezTo>
                <a:cubicBezTo>
                  <a:pt x="88" y="495"/>
                  <a:pt x="87" y="498"/>
                  <a:pt x="87" y="501"/>
                </a:cubicBezTo>
                <a:cubicBezTo>
                  <a:pt x="87" y="503"/>
                  <a:pt x="87" y="504"/>
                  <a:pt x="88" y="505"/>
                </a:cubicBezTo>
                <a:cubicBezTo>
                  <a:pt x="89" y="509"/>
                  <a:pt x="92" y="514"/>
                  <a:pt x="94" y="518"/>
                </a:cubicBezTo>
                <a:cubicBezTo>
                  <a:pt x="97" y="522"/>
                  <a:pt x="99" y="526"/>
                  <a:pt x="99" y="526"/>
                </a:cubicBezTo>
                <a:lnTo>
                  <a:pt x="100" y="527"/>
                </a:lnTo>
                <a:lnTo>
                  <a:pt x="109" y="535"/>
                </a:lnTo>
                <a:lnTo>
                  <a:pt x="99" y="545"/>
                </a:lnTo>
                <a:lnTo>
                  <a:pt x="103" y="550"/>
                </a:lnTo>
                <a:lnTo>
                  <a:pt x="104" y="544"/>
                </a:lnTo>
                <a:cubicBezTo>
                  <a:pt x="104" y="544"/>
                  <a:pt x="103" y="543"/>
                  <a:pt x="100" y="543"/>
                </a:cubicBezTo>
                <a:cubicBezTo>
                  <a:pt x="97" y="543"/>
                  <a:pt x="92" y="544"/>
                  <a:pt x="87" y="546"/>
                </a:cubicBezTo>
                <a:cubicBezTo>
                  <a:pt x="82" y="549"/>
                  <a:pt x="78" y="554"/>
                  <a:pt x="76" y="561"/>
                </a:cubicBezTo>
                <a:cubicBezTo>
                  <a:pt x="73" y="569"/>
                  <a:pt x="72" y="576"/>
                  <a:pt x="71" y="580"/>
                </a:cubicBezTo>
                <a:cubicBezTo>
                  <a:pt x="71" y="582"/>
                  <a:pt x="71" y="584"/>
                  <a:pt x="70" y="585"/>
                </a:cubicBezTo>
                <a:lnTo>
                  <a:pt x="70" y="585"/>
                </a:lnTo>
                <a:lnTo>
                  <a:pt x="71" y="585"/>
                </a:lnTo>
                <a:lnTo>
                  <a:pt x="70" y="585"/>
                </a:lnTo>
                <a:lnTo>
                  <a:pt x="70" y="585"/>
                </a:lnTo>
                <a:lnTo>
                  <a:pt x="71" y="585"/>
                </a:lnTo>
                <a:lnTo>
                  <a:pt x="70" y="585"/>
                </a:lnTo>
                <a:lnTo>
                  <a:pt x="72" y="586"/>
                </a:lnTo>
                <a:lnTo>
                  <a:pt x="71" y="584"/>
                </a:lnTo>
                <a:lnTo>
                  <a:pt x="70" y="585"/>
                </a:lnTo>
                <a:lnTo>
                  <a:pt x="72" y="586"/>
                </a:lnTo>
                <a:lnTo>
                  <a:pt x="71" y="584"/>
                </a:lnTo>
                <a:lnTo>
                  <a:pt x="71" y="584"/>
                </a:lnTo>
                <a:cubicBezTo>
                  <a:pt x="71" y="584"/>
                  <a:pt x="69" y="585"/>
                  <a:pt x="66" y="586"/>
                </a:cubicBezTo>
                <a:cubicBezTo>
                  <a:pt x="59" y="587"/>
                  <a:pt x="47" y="590"/>
                  <a:pt x="47" y="590"/>
                </a:cubicBezTo>
                <a:lnTo>
                  <a:pt x="48" y="596"/>
                </a:lnTo>
                <a:lnTo>
                  <a:pt x="50" y="590"/>
                </a:lnTo>
                <a:cubicBezTo>
                  <a:pt x="49" y="589"/>
                  <a:pt x="46" y="589"/>
                  <a:pt x="42" y="589"/>
                </a:cubicBezTo>
                <a:cubicBezTo>
                  <a:pt x="36" y="589"/>
                  <a:pt x="27" y="590"/>
                  <a:pt x="20" y="597"/>
                </a:cubicBezTo>
                <a:cubicBezTo>
                  <a:pt x="17" y="601"/>
                  <a:pt x="14" y="603"/>
                  <a:pt x="11" y="606"/>
                </a:cubicBezTo>
                <a:cubicBezTo>
                  <a:pt x="8" y="609"/>
                  <a:pt x="5" y="613"/>
                  <a:pt x="5" y="618"/>
                </a:cubicBezTo>
                <a:cubicBezTo>
                  <a:pt x="5" y="620"/>
                  <a:pt x="5" y="622"/>
                  <a:pt x="6" y="623"/>
                </a:cubicBezTo>
                <a:cubicBezTo>
                  <a:pt x="9" y="636"/>
                  <a:pt x="19" y="645"/>
                  <a:pt x="19" y="645"/>
                </a:cubicBezTo>
                <a:lnTo>
                  <a:pt x="23" y="640"/>
                </a:lnTo>
                <a:lnTo>
                  <a:pt x="19" y="645"/>
                </a:lnTo>
                <a:lnTo>
                  <a:pt x="19" y="645"/>
                </a:lnTo>
                <a:cubicBezTo>
                  <a:pt x="20" y="646"/>
                  <a:pt x="21" y="648"/>
                  <a:pt x="23" y="650"/>
                </a:cubicBezTo>
                <a:lnTo>
                  <a:pt x="24" y="652"/>
                </a:lnTo>
                <a:lnTo>
                  <a:pt x="25" y="653"/>
                </a:lnTo>
                <a:lnTo>
                  <a:pt x="25" y="653"/>
                </a:lnTo>
                <a:lnTo>
                  <a:pt x="26" y="653"/>
                </a:lnTo>
                <a:lnTo>
                  <a:pt x="25" y="653"/>
                </a:lnTo>
                <a:lnTo>
                  <a:pt x="25" y="653"/>
                </a:lnTo>
                <a:lnTo>
                  <a:pt x="26" y="653"/>
                </a:lnTo>
                <a:lnTo>
                  <a:pt x="25" y="653"/>
                </a:lnTo>
                <a:lnTo>
                  <a:pt x="28" y="653"/>
                </a:lnTo>
                <a:lnTo>
                  <a:pt x="26" y="651"/>
                </a:lnTo>
                <a:lnTo>
                  <a:pt x="25" y="653"/>
                </a:lnTo>
                <a:lnTo>
                  <a:pt x="28" y="653"/>
                </a:lnTo>
                <a:lnTo>
                  <a:pt x="26" y="651"/>
                </a:lnTo>
                <a:cubicBezTo>
                  <a:pt x="23" y="654"/>
                  <a:pt x="17" y="659"/>
                  <a:pt x="13" y="661"/>
                </a:cubicBezTo>
                <a:lnTo>
                  <a:pt x="13" y="662"/>
                </a:lnTo>
                <a:cubicBezTo>
                  <a:pt x="13" y="662"/>
                  <a:pt x="11" y="662"/>
                  <a:pt x="7" y="663"/>
                </a:cubicBezTo>
                <a:cubicBezTo>
                  <a:pt x="5" y="664"/>
                  <a:pt x="3" y="666"/>
                  <a:pt x="2" y="668"/>
                </a:cubicBezTo>
                <a:cubicBezTo>
                  <a:pt x="0" y="671"/>
                  <a:pt x="0" y="673"/>
                  <a:pt x="0" y="677"/>
                </a:cubicBezTo>
                <a:cubicBezTo>
                  <a:pt x="0" y="687"/>
                  <a:pt x="2" y="696"/>
                  <a:pt x="4" y="700"/>
                </a:cubicBezTo>
                <a:lnTo>
                  <a:pt x="4" y="703"/>
                </a:lnTo>
                <a:lnTo>
                  <a:pt x="51" y="729"/>
                </a:lnTo>
                <a:lnTo>
                  <a:pt x="54" y="724"/>
                </a:lnTo>
                <a:lnTo>
                  <a:pt x="49" y="728"/>
                </a:lnTo>
                <a:cubicBezTo>
                  <a:pt x="49" y="728"/>
                  <a:pt x="51" y="730"/>
                  <a:pt x="53" y="732"/>
                </a:cubicBezTo>
                <a:lnTo>
                  <a:pt x="56" y="735"/>
                </a:lnTo>
                <a:lnTo>
                  <a:pt x="57" y="736"/>
                </a:lnTo>
                <a:lnTo>
                  <a:pt x="57" y="736"/>
                </a:lnTo>
                <a:lnTo>
                  <a:pt x="59" y="734"/>
                </a:lnTo>
                <a:lnTo>
                  <a:pt x="56" y="736"/>
                </a:lnTo>
                <a:lnTo>
                  <a:pt x="57" y="736"/>
                </a:lnTo>
                <a:lnTo>
                  <a:pt x="59" y="734"/>
                </a:lnTo>
                <a:lnTo>
                  <a:pt x="56" y="736"/>
                </a:lnTo>
                <a:lnTo>
                  <a:pt x="62" y="733"/>
                </a:lnTo>
                <a:lnTo>
                  <a:pt x="68" y="731"/>
                </a:lnTo>
                <a:cubicBezTo>
                  <a:pt x="67" y="729"/>
                  <a:pt x="66" y="728"/>
                  <a:pt x="65" y="727"/>
                </a:cubicBezTo>
                <a:cubicBezTo>
                  <a:pt x="63" y="724"/>
                  <a:pt x="58" y="719"/>
                  <a:pt x="58" y="719"/>
                </a:cubicBezTo>
                <a:lnTo>
                  <a:pt x="58" y="719"/>
                </a:lnTo>
                <a:lnTo>
                  <a:pt x="13" y="693"/>
                </a:lnTo>
                <a:lnTo>
                  <a:pt x="10" y="699"/>
                </a:lnTo>
                <a:lnTo>
                  <a:pt x="16" y="697"/>
                </a:lnTo>
                <a:cubicBezTo>
                  <a:pt x="15" y="692"/>
                  <a:pt x="12" y="685"/>
                  <a:pt x="12" y="677"/>
                </a:cubicBezTo>
                <a:lnTo>
                  <a:pt x="13" y="675"/>
                </a:lnTo>
                <a:lnTo>
                  <a:pt x="13" y="674"/>
                </a:lnTo>
                <a:lnTo>
                  <a:pt x="11" y="674"/>
                </a:lnTo>
                <a:lnTo>
                  <a:pt x="12" y="675"/>
                </a:lnTo>
                <a:lnTo>
                  <a:pt x="13" y="674"/>
                </a:lnTo>
                <a:lnTo>
                  <a:pt x="11" y="674"/>
                </a:lnTo>
                <a:lnTo>
                  <a:pt x="12" y="675"/>
                </a:lnTo>
                <a:lnTo>
                  <a:pt x="12" y="674"/>
                </a:lnTo>
                <a:lnTo>
                  <a:pt x="12" y="675"/>
                </a:lnTo>
                <a:lnTo>
                  <a:pt x="12" y="675"/>
                </a:lnTo>
                <a:lnTo>
                  <a:pt x="12" y="674"/>
                </a:lnTo>
                <a:lnTo>
                  <a:pt x="12" y="675"/>
                </a:lnTo>
                <a:cubicBezTo>
                  <a:pt x="12" y="675"/>
                  <a:pt x="16" y="675"/>
                  <a:pt x="20" y="672"/>
                </a:cubicBezTo>
                <a:lnTo>
                  <a:pt x="20" y="672"/>
                </a:lnTo>
                <a:cubicBezTo>
                  <a:pt x="25" y="669"/>
                  <a:pt x="31" y="664"/>
                  <a:pt x="35" y="659"/>
                </a:cubicBezTo>
                <a:cubicBezTo>
                  <a:pt x="37" y="657"/>
                  <a:pt x="37" y="655"/>
                  <a:pt x="37" y="653"/>
                </a:cubicBezTo>
                <a:cubicBezTo>
                  <a:pt x="37" y="650"/>
                  <a:pt x="36" y="648"/>
                  <a:pt x="35" y="646"/>
                </a:cubicBezTo>
                <a:cubicBezTo>
                  <a:pt x="32" y="641"/>
                  <a:pt x="28" y="636"/>
                  <a:pt x="28" y="636"/>
                </a:cubicBezTo>
                <a:lnTo>
                  <a:pt x="28" y="636"/>
                </a:lnTo>
                <a:lnTo>
                  <a:pt x="28" y="636"/>
                </a:lnTo>
                <a:lnTo>
                  <a:pt x="27" y="636"/>
                </a:lnTo>
                <a:cubicBezTo>
                  <a:pt x="26" y="634"/>
                  <a:pt x="19" y="627"/>
                  <a:pt x="18" y="621"/>
                </a:cubicBezTo>
                <a:lnTo>
                  <a:pt x="18" y="618"/>
                </a:lnTo>
                <a:cubicBezTo>
                  <a:pt x="18" y="617"/>
                  <a:pt x="18" y="617"/>
                  <a:pt x="20" y="615"/>
                </a:cubicBezTo>
                <a:cubicBezTo>
                  <a:pt x="22" y="613"/>
                  <a:pt x="25" y="610"/>
                  <a:pt x="29" y="606"/>
                </a:cubicBezTo>
                <a:cubicBezTo>
                  <a:pt x="32" y="603"/>
                  <a:pt x="38" y="601"/>
                  <a:pt x="42" y="601"/>
                </a:cubicBezTo>
                <a:cubicBezTo>
                  <a:pt x="44" y="601"/>
                  <a:pt x="45" y="602"/>
                  <a:pt x="46" y="602"/>
                </a:cubicBezTo>
                <a:lnTo>
                  <a:pt x="47" y="602"/>
                </a:lnTo>
                <a:lnTo>
                  <a:pt x="47" y="602"/>
                </a:lnTo>
                <a:lnTo>
                  <a:pt x="49" y="602"/>
                </a:lnTo>
                <a:lnTo>
                  <a:pt x="50" y="602"/>
                </a:lnTo>
                <a:cubicBezTo>
                  <a:pt x="50" y="602"/>
                  <a:pt x="55" y="601"/>
                  <a:pt x="61" y="600"/>
                </a:cubicBezTo>
                <a:cubicBezTo>
                  <a:pt x="64" y="599"/>
                  <a:pt x="67" y="598"/>
                  <a:pt x="69" y="598"/>
                </a:cubicBezTo>
                <a:cubicBezTo>
                  <a:pt x="72" y="597"/>
                  <a:pt x="74" y="596"/>
                  <a:pt x="76" y="596"/>
                </a:cubicBezTo>
                <a:lnTo>
                  <a:pt x="76" y="596"/>
                </a:lnTo>
                <a:cubicBezTo>
                  <a:pt x="79" y="594"/>
                  <a:pt x="81" y="592"/>
                  <a:pt x="82" y="589"/>
                </a:cubicBezTo>
                <a:cubicBezTo>
                  <a:pt x="83" y="586"/>
                  <a:pt x="84" y="583"/>
                  <a:pt x="84" y="579"/>
                </a:cubicBezTo>
                <a:cubicBezTo>
                  <a:pt x="85" y="575"/>
                  <a:pt x="86" y="570"/>
                  <a:pt x="88" y="564"/>
                </a:cubicBezTo>
                <a:cubicBezTo>
                  <a:pt x="89" y="560"/>
                  <a:pt x="91" y="559"/>
                  <a:pt x="93" y="557"/>
                </a:cubicBezTo>
                <a:cubicBezTo>
                  <a:pt x="95" y="556"/>
                  <a:pt x="98" y="556"/>
                  <a:pt x="100" y="556"/>
                </a:cubicBezTo>
                <a:lnTo>
                  <a:pt x="102" y="556"/>
                </a:lnTo>
                <a:lnTo>
                  <a:pt x="102" y="556"/>
                </a:lnTo>
                <a:lnTo>
                  <a:pt x="102" y="556"/>
                </a:lnTo>
                <a:lnTo>
                  <a:pt x="105" y="557"/>
                </a:lnTo>
                <a:lnTo>
                  <a:pt x="127" y="535"/>
                </a:lnTo>
                <a:lnTo>
                  <a:pt x="109" y="518"/>
                </a:lnTo>
                <a:lnTo>
                  <a:pt x="104" y="523"/>
                </a:lnTo>
                <a:lnTo>
                  <a:pt x="110" y="519"/>
                </a:lnTo>
                <a:cubicBezTo>
                  <a:pt x="110" y="519"/>
                  <a:pt x="107" y="515"/>
                  <a:pt x="104" y="510"/>
                </a:cubicBezTo>
                <a:cubicBezTo>
                  <a:pt x="103" y="508"/>
                  <a:pt x="101" y="505"/>
                  <a:pt x="100" y="503"/>
                </a:cubicBezTo>
                <a:lnTo>
                  <a:pt x="99" y="501"/>
                </a:lnTo>
                <a:lnTo>
                  <a:pt x="99" y="500"/>
                </a:lnTo>
                <a:lnTo>
                  <a:pt x="96" y="501"/>
                </a:lnTo>
                <a:lnTo>
                  <a:pt x="99" y="501"/>
                </a:lnTo>
                <a:lnTo>
                  <a:pt x="99" y="500"/>
                </a:lnTo>
                <a:lnTo>
                  <a:pt x="96" y="501"/>
                </a:lnTo>
                <a:lnTo>
                  <a:pt x="99" y="501"/>
                </a:lnTo>
                <a:lnTo>
                  <a:pt x="98" y="501"/>
                </a:lnTo>
                <a:lnTo>
                  <a:pt x="99" y="501"/>
                </a:lnTo>
                <a:lnTo>
                  <a:pt x="99" y="501"/>
                </a:lnTo>
                <a:lnTo>
                  <a:pt x="98" y="501"/>
                </a:lnTo>
                <a:lnTo>
                  <a:pt x="99" y="501"/>
                </a:lnTo>
                <a:cubicBezTo>
                  <a:pt x="99" y="501"/>
                  <a:pt x="100" y="499"/>
                  <a:pt x="102" y="496"/>
                </a:cubicBezTo>
                <a:cubicBezTo>
                  <a:pt x="103" y="493"/>
                  <a:pt x="106" y="488"/>
                  <a:pt x="110" y="482"/>
                </a:cubicBezTo>
                <a:cubicBezTo>
                  <a:pt x="116" y="473"/>
                  <a:pt x="116" y="463"/>
                  <a:pt x="116" y="456"/>
                </a:cubicBezTo>
                <a:cubicBezTo>
                  <a:pt x="116" y="454"/>
                  <a:pt x="116" y="451"/>
                  <a:pt x="116" y="450"/>
                </a:cubicBezTo>
                <a:lnTo>
                  <a:pt x="116" y="447"/>
                </a:lnTo>
                <a:cubicBezTo>
                  <a:pt x="117" y="445"/>
                  <a:pt x="117" y="443"/>
                  <a:pt x="117" y="441"/>
                </a:cubicBezTo>
                <a:cubicBezTo>
                  <a:pt x="117" y="438"/>
                  <a:pt x="117" y="435"/>
                  <a:pt x="117" y="431"/>
                </a:cubicBezTo>
                <a:cubicBezTo>
                  <a:pt x="117" y="418"/>
                  <a:pt x="116" y="399"/>
                  <a:pt x="116" y="395"/>
                </a:cubicBezTo>
                <a:cubicBezTo>
                  <a:pt x="116" y="392"/>
                  <a:pt x="116" y="390"/>
                  <a:pt x="115" y="386"/>
                </a:cubicBezTo>
                <a:cubicBezTo>
                  <a:pt x="113" y="381"/>
                  <a:pt x="111" y="376"/>
                  <a:pt x="109" y="370"/>
                </a:cubicBezTo>
                <a:cubicBezTo>
                  <a:pt x="106" y="365"/>
                  <a:pt x="104" y="360"/>
                  <a:pt x="102" y="357"/>
                </a:cubicBezTo>
                <a:cubicBezTo>
                  <a:pt x="99" y="352"/>
                  <a:pt x="95" y="349"/>
                  <a:pt x="91" y="348"/>
                </a:cubicBezTo>
                <a:cubicBezTo>
                  <a:pt x="88" y="346"/>
                  <a:pt x="84" y="346"/>
                  <a:pt x="82" y="346"/>
                </a:cubicBezTo>
                <a:lnTo>
                  <a:pt x="82" y="348"/>
                </a:lnTo>
                <a:lnTo>
                  <a:pt x="82" y="346"/>
                </a:lnTo>
                <a:lnTo>
                  <a:pt x="82" y="346"/>
                </a:lnTo>
                <a:lnTo>
                  <a:pt x="82" y="348"/>
                </a:lnTo>
                <a:lnTo>
                  <a:pt x="82" y="346"/>
                </a:lnTo>
                <a:lnTo>
                  <a:pt x="81" y="349"/>
                </a:lnTo>
                <a:lnTo>
                  <a:pt x="84" y="348"/>
                </a:lnTo>
                <a:lnTo>
                  <a:pt x="82" y="346"/>
                </a:lnTo>
                <a:lnTo>
                  <a:pt x="81" y="349"/>
                </a:lnTo>
                <a:lnTo>
                  <a:pt x="84" y="348"/>
                </a:lnTo>
                <a:lnTo>
                  <a:pt x="83" y="348"/>
                </a:lnTo>
                <a:lnTo>
                  <a:pt x="84" y="348"/>
                </a:lnTo>
                <a:lnTo>
                  <a:pt x="84" y="348"/>
                </a:lnTo>
                <a:lnTo>
                  <a:pt x="83" y="348"/>
                </a:lnTo>
                <a:lnTo>
                  <a:pt x="84" y="348"/>
                </a:lnTo>
                <a:cubicBezTo>
                  <a:pt x="84" y="348"/>
                  <a:pt x="84" y="346"/>
                  <a:pt x="83" y="344"/>
                </a:cubicBezTo>
                <a:cubicBezTo>
                  <a:pt x="83" y="341"/>
                  <a:pt x="83" y="338"/>
                  <a:pt x="83" y="334"/>
                </a:cubicBezTo>
                <a:cubicBezTo>
                  <a:pt x="83" y="329"/>
                  <a:pt x="83" y="325"/>
                  <a:pt x="81" y="322"/>
                </a:cubicBezTo>
                <a:cubicBezTo>
                  <a:pt x="79" y="319"/>
                  <a:pt x="75" y="317"/>
                  <a:pt x="72" y="317"/>
                </a:cubicBezTo>
                <a:cubicBezTo>
                  <a:pt x="69" y="317"/>
                  <a:pt x="68" y="318"/>
                  <a:pt x="67" y="319"/>
                </a:cubicBezTo>
                <a:lnTo>
                  <a:pt x="70" y="324"/>
                </a:lnTo>
                <a:lnTo>
                  <a:pt x="76" y="322"/>
                </a:lnTo>
                <a:cubicBezTo>
                  <a:pt x="76" y="322"/>
                  <a:pt x="75" y="319"/>
                  <a:pt x="73" y="314"/>
                </a:cubicBezTo>
                <a:lnTo>
                  <a:pt x="67" y="316"/>
                </a:lnTo>
                <a:lnTo>
                  <a:pt x="68" y="322"/>
                </a:lnTo>
                <a:lnTo>
                  <a:pt x="72" y="321"/>
                </a:lnTo>
                <a:lnTo>
                  <a:pt x="76" y="321"/>
                </a:lnTo>
                <a:lnTo>
                  <a:pt x="82" y="307"/>
                </a:lnTo>
                <a:lnTo>
                  <a:pt x="82" y="307"/>
                </a:lnTo>
                <a:lnTo>
                  <a:pt x="86" y="294"/>
                </a:lnTo>
                <a:lnTo>
                  <a:pt x="80" y="292"/>
                </a:lnTo>
                <a:lnTo>
                  <a:pt x="84" y="296"/>
                </a:lnTo>
                <a:lnTo>
                  <a:pt x="82" y="294"/>
                </a:lnTo>
                <a:lnTo>
                  <a:pt x="84" y="297"/>
                </a:lnTo>
                <a:lnTo>
                  <a:pt x="84" y="296"/>
                </a:lnTo>
                <a:lnTo>
                  <a:pt x="82" y="294"/>
                </a:lnTo>
                <a:lnTo>
                  <a:pt x="84" y="297"/>
                </a:lnTo>
                <a:lnTo>
                  <a:pt x="86" y="295"/>
                </a:lnTo>
                <a:lnTo>
                  <a:pt x="90" y="294"/>
                </a:lnTo>
                <a:lnTo>
                  <a:pt x="91" y="295"/>
                </a:lnTo>
                <a:cubicBezTo>
                  <a:pt x="100" y="297"/>
                  <a:pt x="109" y="298"/>
                  <a:pt x="110" y="298"/>
                </a:cubicBezTo>
                <a:lnTo>
                  <a:pt x="116" y="298"/>
                </a:lnTo>
                <a:lnTo>
                  <a:pt x="116" y="292"/>
                </a:lnTo>
                <a:cubicBezTo>
                  <a:pt x="116" y="292"/>
                  <a:pt x="117" y="287"/>
                  <a:pt x="118" y="282"/>
                </a:cubicBezTo>
                <a:cubicBezTo>
                  <a:pt x="118" y="277"/>
                  <a:pt x="118" y="272"/>
                  <a:pt x="118" y="269"/>
                </a:cubicBezTo>
                <a:cubicBezTo>
                  <a:pt x="118" y="265"/>
                  <a:pt x="117" y="258"/>
                  <a:pt x="117" y="257"/>
                </a:cubicBezTo>
                <a:lnTo>
                  <a:pt x="117" y="257"/>
                </a:lnTo>
                <a:lnTo>
                  <a:pt x="113" y="244"/>
                </a:lnTo>
                <a:lnTo>
                  <a:pt x="117" y="238"/>
                </a:lnTo>
                <a:lnTo>
                  <a:pt x="112" y="235"/>
                </a:lnTo>
                <a:lnTo>
                  <a:pt x="107" y="239"/>
                </a:lnTo>
                <a:cubicBezTo>
                  <a:pt x="110" y="242"/>
                  <a:pt x="112" y="245"/>
                  <a:pt x="113" y="246"/>
                </a:cubicBezTo>
                <a:cubicBezTo>
                  <a:pt x="113" y="247"/>
                  <a:pt x="114" y="250"/>
                  <a:pt x="114" y="252"/>
                </a:cubicBezTo>
                <a:lnTo>
                  <a:pt x="114" y="256"/>
                </a:lnTo>
                <a:lnTo>
                  <a:pt x="113" y="257"/>
                </a:lnTo>
                <a:lnTo>
                  <a:pt x="113" y="257"/>
                </a:lnTo>
                <a:lnTo>
                  <a:pt x="113" y="260"/>
                </a:lnTo>
                <a:lnTo>
                  <a:pt x="125" y="281"/>
                </a:lnTo>
                <a:lnTo>
                  <a:pt x="139" y="283"/>
                </a:lnTo>
                <a:lnTo>
                  <a:pt x="142" y="283"/>
                </a:lnTo>
                <a:lnTo>
                  <a:pt x="145" y="281"/>
                </a:lnTo>
                <a:cubicBezTo>
                  <a:pt x="145" y="280"/>
                  <a:pt x="146" y="278"/>
                  <a:pt x="148" y="276"/>
                </a:cubicBezTo>
                <a:cubicBezTo>
                  <a:pt x="149" y="275"/>
                  <a:pt x="150" y="273"/>
                  <a:pt x="151" y="271"/>
                </a:cubicBezTo>
                <a:cubicBezTo>
                  <a:pt x="152" y="270"/>
                  <a:pt x="153" y="268"/>
                  <a:pt x="153" y="265"/>
                </a:cubicBezTo>
                <a:lnTo>
                  <a:pt x="153" y="262"/>
                </a:lnTo>
                <a:cubicBezTo>
                  <a:pt x="153" y="262"/>
                  <a:pt x="152" y="260"/>
                  <a:pt x="151" y="258"/>
                </a:cubicBezTo>
                <a:cubicBezTo>
                  <a:pt x="150" y="252"/>
                  <a:pt x="147" y="242"/>
                  <a:pt x="147" y="242"/>
                </a:cubicBezTo>
                <a:lnTo>
                  <a:pt x="141" y="243"/>
                </a:lnTo>
                <a:lnTo>
                  <a:pt x="147" y="244"/>
                </a:lnTo>
                <a:lnTo>
                  <a:pt x="148" y="236"/>
                </a:lnTo>
                <a:lnTo>
                  <a:pt x="158" y="233"/>
                </a:lnTo>
                <a:lnTo>
                  <a:pt x="160" y="232"/>
                </a:lnTo>
                <a:lnTo>
                  <a:pt x="171" y="217"/>
                </a:lnTo>
                <a:lnTo>
                  <a:pt x="176" y="199"/>
                </a:lnTo>
                <a:lnTo>
                  <a:pt x="195" y="190"/>
                </a:lnTo>
                <a:lnTo>
                  <a:pt x="209" y="175"/>
                </a:lnTo>
                <a:lnTo>
                  <a:pt x="205" y="141"/>
                </a:lnTo>
                <a:lnTo>
                  <a:pt x="216" y="117"/>
                </a:lnTo>
                <a:lnTo>
                  <a:pt x="229" y="97"/>
                </a:lnTo>
                <a:lnTo>
                  <a:pt x="238" y="89"/>
                </a:lnTo>
                <a:lnTo>
                  <a:pt x="244" y="88"/>
                </a:lnTo>
                <a:lnTo>
                  <a:pt x="244" y="91"/>
                </a:lnTo>
                <a:lnTo>
                  <a:pt x="244" y="94"/>
                </a:lnTo>
                <a:lnTo>
                  <a:pt x="265" y="112"/>
                </a:lnTo>
                <a:lnTo>
                  <a:pt x="279" y="102"/>
                </a:lnTo>
                <a:lnTo>
                  <a:pt x="276" y="97"/>
                </a:lnTo>
                <a:lnTo>
                  <a:pt x="279" y="103"/>
                </a:lnTo>
                <a:cubicBezTo>
                  <a:pt x="279" y="103"/>
                  <a:pt x="281" y="101"/>
                  <a:pt x="284" y="100"/>
                </a:cubicBezTo>
                <a:cubicBezTo>
                  <a:pt x="287" y="98"/>
                  <a:pt x="291" y="97"/>
                  <a:pt x="292" y="96"/>
                </a:cubicBezTo>
                <a:lnTo>
                  <a:pt x="292" y="96"/>
                </a:lnTo>
                <a:lnTo>
                  <a:pt x="294" y="96"/>
                </a:lnTo>
                <a:cubicBezTo>
                  <a:pt x="297" y="96"/>
                  <a:pt x="300" y="97"/>
                  <a:pt x="303" y="97"/>
                </a:cubicBezTo>
                <a:cubicBezTo>
                  <a:pt x="306" y="97"/>
                  <a:pt x="308" y="98"/>
                  <a:pt x="308" y="98"/>
                </a:cubicBezTo>
                <a:lnTo>
                  <a:pt x="309" y="98"/>
                </a:lnTo>
                <a:lnTo>
                  <a:pt x="311" y="97"/>
                </a:lnTo>
                <a:cubicBezTo>
                  <a:pt x="311" y="97"/>
                  <a:pt x="325" y="93"/>
                  <a:pt x="345" y="84"/>
                </a:cubicBezTo>
                <a:cubicBezTo>
                  <a:pt x="365" y="75"/>
                  <a:pt x="380" y="62"/>
                  <a:pt x="380" y="62"/>
                </a:cubicBezTo>
                <a:lnTo>
                  <a:pt x="381" y="61"/>
                </a:lnTo>
                <a:lnTo>
                  <a:pt x="393" y="44"/>
                </a:lnTo>
                <a:lnTo>
                  <a:pt x="399" y="29"/>
                </a:lnTo>
                <a:lnTo>
                  <a:pt x="409" y="23"/>
                </a:lnTo>
                <a:lnTo>
                  <a:pt x="431" y="15"/>
                </a:lnTo>
                <a:lnTo>
                  <a:pt x="453" y="37"/>
                </a:lnTo>
                <a:lnTo>
                  <a:pt x="455" y="49"/>
                </a:lnTo>
                <a:lnTo>
                  <a:pt x="461" y="48"/>
                </a:lnTo>
                <a:lnTo>
                  <a:pt x="456" y="44"/>
                </a:lnTo>
                <a:lnTo>
                  <a:pt x="456" y="45"/>
                </a:lnTo>
                <a:cubicBezTo>
                  <a:pt x="454" y="47"/>
                  <a:pt x="450" y="50"/>
                  <a:pt x="447" y="52"/>
                </a:cubicBezTo>
                <a:lnTo>
                  <a:pt x="447" y="52"/>
                </a:lnTo>
                <a:cubicBezTo>
                  <a:pt x="446" y="53"/>
                  <a:pt x="445" y="53"/>
                  <a:pt x="442" y="54"/>
                </a:cubicBezTo>
                <a:lnTo>
                  <a:pt x="444" y="60"/>
                </a:lnTo>
                <a:lnTo>
                  <a:pt x="445" y="54"/>
                </a:lnTo>
                <a:lnTo>
                  <a:pt x="439" y="53"/>
                </a:lnTo>
                <a:lnTo>
                  <a:pt x="438" y="53"/>
                </a:lnTo>
                <a:lnTo>
                  <a:pt x="430" y="55"/>
                </a:lnTo>
                <a:lnTo>
                  <a:pt x="429" y="55"/>
                </a:lnTo>
                <a:lnTo>
                  <a:pt x="411" y="63"/>
                </a:lnTo>
                <a:lnTo>
                  <a:pt x="389" y="76"/>
                </a:lnTo>
                <a:lnTo>
                  <a:pt x="383" y="87"/>
                </a:lnTo>
                <a:lnTo>
                  <a:pt x="383" y="88"/>
                </a:lnTo>
                <a:lnTo>
                  <a:pt x="380" y="108"/>
                </a:lnTo>
                <a:lnTo>
                  <a:pt x="363" y="144"/>
                </a:lnTo>
                <a:lnTo>
                  <a:pt x="363" y="144"/>
                </a:lnTo>
                <a:cubicBezTo>
                  <a:pt x="363" y="144"/>
                  <a:pt x="355" y="162"/>
                  <a:pt x="353" y="168"/>
                </a:cubicBezTo>
                <a:cubicBezTo>
                  <a:pt x="351" y="172"/>
                  <a:pt x="350" y="177"/>
                  <a:pt x="350" y="181"/>
                </a:cubicBezTo>
                <a:cubicBezTo>
                  <a:pt x="349" y="186"/>
                  <a:pt x="348" y="190"/>
                  <a:pt x="348" y="191"/>
                </a:cubicBezTo>
                <a:lnTo>
                  <a:pt x="348" y="191"/>
                </a:lnTo>
                <a:lnTo>
                  <a:pt x="349" y="191"/>
                </a:lnTo>
                <a:lnTo>
                  <a:pt x="348" y="190"/>
                </a:lnTo>
                <a:lnTo>
                  <a:pt x="348" y="191"/>
                </a:lnTo>
                <a:lnTo>
                  <a:pt x="349" y="191"/>
                </a:lnTo>
                <a:lnTo>
                  <a:pt x="348" y="190"/>
                </a:lnTo>
                <a:cubicBezTo>
                  <a:pt x="348" y="191"/>
                  <a:pt x="346" y="194"/>
                  <a:pt x="345" y="196"/>
                </a:cubicBezTo>
                <a:cubicBezTo>
                  <a:pt x="344" y="199"/>
                  <a:pt x="343" y="201"/>
                  <a:pt x="343" y="201"/>
                </a:cubicBezTo>
                <a:lnTo>
                  <a:pt x="341" y="202"/>
                </a:lnTo>
                <a:lnTo>
                  <a:pt x="342" y="215"/>
                </a:lnTo>
                <a:lnTo>
                  <a:pt x="342" y="218"/>
                </a:lnTo>
                <a:lnTo>
                  <a:pt x="368" y="232"/>
                </a:lnTo>
                <a:lnTo>
                  <a:pt x="392" y="250"/>
                </a:lnTo>
                <a:lnTo>
                  <a:pt x="394" y="272"/>
                </a:lnTo>
                <a:lnTo>
                  <a:pt x="389" y="299"/>
                </a:lnTo>
                <a:lnTo>
                  <a:pt x="395" y="330"/>
                </a:lnTo>
                <a:lnTo>
                  <a:pt x="415" y="341"/>
                </a:lnTo>
                <a:lnTo>
                  <a:pt x="416" y="341"/>
                </a:lnTo>
                <a:cubicBezTo>
                  <a:pt x="416" y="341"/>
                  <a:pt x="426" y="343"/>
                  <a:pt x="435" y="345"/>
                </a:cubicBezTo>
                <a:cubicBezTo>
                  <a:pt x="440" y="346"/>
                  <a:pt x="445" y="347"/>
                  <a:pt x="448" y="348"/>
                </a:cubicBezTo>
                <a:cubicBezTo>
                  <a:pt x="450" y="348"/>
                  <a:pt x="452" y="349"/>
                  <a:pt x="453" y="349"/>
                </a:cubicBezTo>
                <a:lnTo>
                  <a:pt x="455" y="349"/>
                </a:lnTo>
                <a:lnTo>
                  <a:pt x="456" y="349"/>
                </a:lnTo>
                <a:lnTo>
                  <a:pt x="456" y="349"/>
                </a:lnTo>
                <a:cubicBezTo>
                  <a:pt x="458" y="349"/>
                  <a:pt x="470" y="350"/>
                  <a:pt x="482" y="351"/>
                </a:cubicBezTo>
                <a:cubicBezTo>
                  <a:pt x="493" y="351"/>
                  <a:pt x="504" y="352"/>
                  <a:pt x="504" y="352"/>
                </a:cubicBezTo>
                <a:lnTo>
                  <a:pt x="504" y="346"/>
                </a:lnTo>
                <a:lnTo>
                  <a:pt x="503" y="352"/>
                </a:lnTo>
                <a:lnTo>
                  <a:pt x="532" y="356"/>
                </a:lnTo>
                <a:lnTo>
                  <a:pt x="545" y="368"/>
                </a:lnTo>
                <a:lnTo>
                  <a:pt x="549" y="364"/>
                </a:lnTo>
                <a:lnTo>
                  <a:pt x="543" y="366"/>
                </a:lnTo>
                <a:lnTo>
                  <a:pt x="544" y="368"/>
                </a:lnTo>
                <a:cubicBezTo>
                  <a:pt x="545" y="370"/>
                  <a:pt x="548" y="374"/>
                  <a:pt x="551" y="379"/>
                </a:cubicBezTo>
                <a:cubicBezTo>
                  <a:pt x="554" y="383"/>
                  <a:pt x="557" y="388"/>
                  <a:pt x="558" y="389"/>
                </a:cubicBezTo>
                <a:cubicBezTo>
                  <a:pt x="559" y="391"/>
                  <a:pt x="560" y="391"/>
                  <a:pt x="562" y="392"/>
                </a:cubicBezTo>
                <a:cubicBezTo>
                  <a:pt x="566" y="394"/>
                  <a:pt x="572" y="397"/>
                  <a:pt x="578" y="399"/>
                </a:cubicBezTo>
                <a:cubicBezTo>
                  <a:pt x="584" y="402"/>
                  <a:pt x="588" y="403"/>
                  <a:pt x="589" y="403"/>
                </a:cubicBezTo>
                <a:lnTo>
                  <a:pt x="589" y="404"/>
                </a:lnTo>
                <a:lnTo>
                  <a:pt x="589" y="404"/>
                </a:lnTo>
                <a:cubicBezTo>
                  <a:pt x="589" y="404"/>
                  <a:pt x="593" y="405"/>
                  <a:pt x="598" y="405"/>
                </a:cubicBezTo>
                <a:cubicBezTo>
                  <a:pt x="603" y="406"/>
                  <a:pt x="609" y="407"/>
                  <a:pt x="613" y="407"/>
                </a:cubicBezTo>
                <a:cubicBezTo>
                  <a:pt x="617" y="407"/>
                  <a:pt x="627" y="406"/>
                  <a:pt x="636" y="405"/>
                </a:cubicBezTo>
                <a:cubicBezTo>
                  <a:pt x="641" y="405"/>
                  <a:pt x="646" y="404"/>
                  <a:pt x="650" y="404"/>
                </a:cubicBezTo>
                <a:cubicBezTo>
                  <a:pt x="655" y="403"/>
                  <a:pt x="658" y="403"/>
                  <a:pt x="660" y="402"/>
                </a:cubicBezTo>
                <a:cubicBezTo>
                  <a:pt x="663" y="401"/>
                  <a:pt x="668" y="400"/>
                  <a:pt x="672" y="400"/>
                </a:cubicBezTo>
                <a:cubicBezTo>
                  <a:pt x="676" y="399"/>
                  <a:pt x="679" y="398"/>
                  <a:pt x="679" y="398"/>
                </a:cubicBezTo>
                <a:lnTo>
                  <a:pt x="678" y="392"/>
                </a:lnTo>
                <a:lnTo>
                  <a:pt x="678" y="398"/>
                </a:lnTo>
                <a:lnTo>
                  <a:pt x="680" y="398"/>
                </a:lnTo>
                <a:lnTo>
                  <a:pt x="680" y="392"/>
                </a:lnTo>
                <a:lnTo>
                  <a:pt x="674" y="393"/>
                </a:lnTo>
                <a:lnTo>
                  <a:pt x="678" y="418"/>
                </a:lnTo>
                <a:lnTo>
                  <a:pt x="660" y="454"/>
                </a:lnTo>
                <a:lnTo>
                  <a:pt x="647" y="499"/>
                </a:lnTo>
                <a:lnTo>
                  <a:pt x="649" y="514"/>
                </a:lnTo>
                <a:lnTo>
                  <a:pt x="649" y="515"/>
                </a:lnTo>
                <a:lnTo>
                  <a:pt x="668" y="543"/>
                </a:lnTo>
                <a:lnTo>
                  <a:pt x="671" y="553"/>
                </a:lnTo>
                <a:lnTo>
                  <a:pt x="667" y="564"/>
                </a:lnTo>
                <a:lnTo>
                  <a:pt x="649" y="577"/>
                </a:lnTo>
                <a:lnTo>
                  <a:pt x="641" y="608"/>
                </a:lnTo>
                <a:lnTo>
                  <a:pt x="668" y="614"/>
                </a:lnTo>
                <a:lnTo>
                  <a:pt x="677" y="615"/>
                </a:lnTo>
                <a:lnTo>
                  <a:pt x="702" y="633"/>
                </a:lnTo>
                <a:lnTo>
                  <a:pt x="703" y="646"/>
                </a:lnTo>
                <a:lnTo>
                  <a:pt x="703" y="646"/>
                </a:lnTo>
                <a:lnTo>
                  <a:pt x="712" y="696"/>
                </a:lnTo>
                <a:lnTo>
                  <a:pt x="724" y="711"/>
                </a:lnTo>
                <a:lnTo>
                  <a:pt x="729" y="707"/>
                </a:lnTo>
                <a:lnTo>
                  <a:pt x="725" y="702"/>
                </a:lnTo>
                <a:cubicBezTo>
                  <a:pt x="722" y="704"/>
                  <a:pt x="719" y="706"/>
                  <a:pt x="717" y="707"/>
                </a:cubicBezTo>
                <a:lnTo>
                  <a:pt x="714" y="709"/>
                </a:lnTo>
                <a:lnTo>
                  <a:pt x="714" y="709"/>
                </a:lnTo>
                <a:lnTo>
                  <a:pt x="716" y="713"/>
                </a:lnTo>
                <a:lnTo>
                  <a:pt x="716" y="709"/>
                </a:lnTo>
                <a:cubicBezTo>
                  <a:pt x="714" y="709"/>
                  <a:pt x="714" y="709"/>
                  <a:pt x="714" y="709"/>
                </a:cubicBezTo>
                <a:lnTo>
                  <a:pt x="716" y="713"/>
                </a:lnTo>
                <a:lnTo>
                  <a:pt x="716" y="709"/>
                </a:lnTo>
                <a:lnTo>
                  <a:pt x="716" y="712"/>
                </a:lnTo>
                <a:lnTo>
                  <a:pt x="716" y="709"/>
                </a:lnTo>
                <a:lnTo>
                  <a:pt x="716" y="709"/>
                </a:lnTo>
                <a:lnTo>
                  <a:pt x="716" y="712"/>
                </a:lnTo>
                <a:lnTo>
                  <a:pt x="716" y="709"/>
                </a:lnTo>
                <a:cubicBezTo>
                  <a:pt x="716" y="709"/>
                  <a:pt x="714" y="709"/>
                  <a:pt x="712" y="708"/>
                </a:cubicBezTo>
                <a:cubicBezTo>
                  <a:pt x="705" y="706"/>
                  <a:pt x="693" y="703"/>
                  <a:pt x="693" y="703"/>
                </a:cubicBezTo>
                <a:lnTo>
                  <a:pt x="691" y="709"/>
                </a:lnTo>
                <a:lnTo>
                  <a:pt x="697" y="711"/>
                </a:lnTo>
                <a:cubicBezTo>
                  <a:pt x="697" y="711"/>
                  <a:pt x="700" y="699"/>
                  <a:pt x="702" y="694"/>
                </a:cubicBezTo>
                <a:cubicBezTo>
                  <a:pt x="702" y="693"/>
                  <a:pt x="702" y="691"/>
                  <a:pt x="702" y="690"/>
                </a:cubicBezTo>
                <a:cubicBezTo>
                  <a:pt x="702" y="686"/>
                  <a:pt x="701" y="681"/>
                  <a:pt x="700" y="677"/>
                </a:cubicBezTo>
                <a:cubicBezTo>
                  <a:pt x="699" y="673"/>
                  <a:pt x="697" y="670"/>
                  <a:pt x="696" y="668"/>
                </a:cubicBezTo>
                <a:cubicBezTo>
                  <a:pt x="695" y="666"/>
                  <a:pt x="693" y="661"/>
                  <a:pt x="692" y="657"/>
                </a:cubicBezTo>
                <a:cubicBezTo>
                  <a:pt x="690" y="652"/>
                  <a:pt x="689" y="649"/>
                  <a:pt x="689" y="649"/>
                </a:cubicBezTo>
                <a:lnTo>
                  <a:pt x="687" y="643"/>
                </a:lnTo>
                <a:lnTo>
                  <a:pt x="672" y="648"/>
                </a:lnTo>
                <a:lnTo>
                  <a:pt x="672" y="649"/>
                </a:lnTo>
                <a:lnTo>
                  <a:pt x="663" y="655"/>
                </a:lnTo>
                <a:lnTo>
                  <a:pt x="652" y="656"/>
                </a:lnTo>
                <a:lnTo>
                  <a:pt x="653" y="663"/>
                </a:lnTo>
                <a:lnTo>
                  <a:pt x="657" y="658"/>
                </a:lnTo>
                <a:cubicBezTo>
                  <a:pt x="657" y="657"/>
                  <a:pt x="655" y="656"/>
                  <a:pt x="652" y="654"/>
                </a:cubicBezTo>
                <a:cubicBezTo>
                  <a:pt x="650" y="653"/>
                  <a:pt x="649" y="652"/>
                  <a:pt x="647" y="652"/>
                </a:cubicBezTo>
                <a:cubicBezTo>
                  <a:pt x="645" y="651"/>
                  <a:pt x="643" y="650"/>
                  <a:pt x="641" y="650"/>
                </a:cubicBezTo>
                <a:cubicBezTo>
                  <a:pt x="640" y="650"/>
                  <a:pt x="638" y="650"/>
                  <a:pt x="636" y="651"/>
                </a:cubicBezTo>
                <a:cubicBezTo>
                  <a:pt x="635" y="652"/>
                  <a:pt x="631" y="655"/>
                  <a:pt x="627" y="657"/>
                </a:cubicBezTo>
                <a:cubicBezTo>
                  <a:pt x="623" y="659"/>
                  <a:pt x="619" y="661"/>
                  <a:pt x="619" y="661"/>
                </a:cubicBezTo>
                <a:lnTo>
                  <a:pt x="622" y="666"/>
                </a:lnTo>
                <a:lnTo>
                  <a:pt x="622" y="660"/>
                </a:lnTo>
                <a:cubicBezTo>
                  <a:pt x="622" y="660"/>
                  <a:pt x="597" y="661"/>
                  <a:pt x="595" y="661"/>
                </a:cubicBezTo>
                <a:cubicBezTo>
                  <a:pt x="593" y="661"/>
                  <a:pt x="591" y="661"/>
                  <a:pt x="587" y="661"/>
                </a:cubicBezTo>
                <a:cubicBezTo>
                  <a:pt x="581" y="662"/>
                  <a:pt x="573" y="662"/>
                  <a:pt x="566" y="663"/>
                </a:cubicBezTo>
                <a:cubicBezTo>
                  <a:pt x="562" y="663"/>
                  <a:pt x="559" y="663"/>
                  <a:pt x="557" y="664"/>
                </a:cubicBezTo>
                <a:lnTo>
                  <a:pt x="553" y="664"/>
                </a:lnTo>
                <a:lnTo>
                  <a:pt x="551" y="664"/>
                </a:lnTo>
                <a:cubicBezTo>
                  <a:pt x="549" y="665"/>
                  <a:pt x="548" y="666"/>
                  <a:pt x="548" y="666"/>
                </a:cubicBezTo>
                <a:cubicBezTo>
                  <a:pt x="546" y="668"/>
                  <a:pt x="545" y="670"/>
                  <a:pt x="544" y="672"/>
                </a:cubicBezTo>
                <a:cubicBezTo>
                  <a:pt x="539" y="680"/>
                  <a:pt x="534" y="691"/>
                  <a:pt x="534" y="691"/>
                </a:cubicBezTo>
                <a:lnTo>
                  <a:pt x="533" y="694"/>
                </a:lnTo>
                <a:lnTo>
                  <a:pt x="539" y="709"/>
                </a:lnTo>
                <a:lnTo>
                  <a:pt x="541" y="712"/>
                </a:lnTo>
                <a:lnTo>
                  <a:pt x="554" y="712"/>
                </a:lnTo>
                <a:lnTo>
                  <a:pt x="574" y="718"/>
                </a:lnTo>
                <a:lnTo>
                  <a:pt x="575" y="723"/>
                </a:lnTo>
                <a:lnTo>
                  <a:pt x="575" y="736"/>
                </a:lnTo>
                <a:lnTo>
                  <a:pt x="569" y="739"/>
                </a:lnTo>
                <a:lnTo>
                  <a:pt x="573" y="744"/>
                </a:lnTo>
                <a:lnTo>
                  <a:pt x="572" y="738"/>
                </a:lnTo>
                <a:cubicBezTo>
                  <a:pt x="572" y="738"/>
                  <a:pt x="567" y="739"/>
                  <a:pt x="561" y="739"/>
                </a:cubicBezTo>
                <a:cubicBezTo>
                  <a:pt x="558" y="740"/>
                  <a:pt x="554" y="740"/>
                  <a:pt x="552" y="740"/>
                </a:cubicBezTo>
                <a:cubicBezTo>
                  <a:pt x="549" y="741"/>
                  <a:pt x="547" y="741"/>
                  <a:pt x="545" y="742"/>
                </a:cubicBezTo>
                <a:lnTo>
                  <a:pt x="545" y="742"/>
                </a:lnTo>
                <a:lnTo>
                  <a:pt x="545" y="742"/>
                </a:lnTo>
                <a:cubicBezTo>
                  <a:pt x="541" y="743"/>
                  <a:pt x="538" y="745"/>
                  <a:pt x="535" y="748"/>
                </a:cubicBezTo>
                <a:cubicBezTo>
                  <a:pt x="532" y="750"/>
                  <a:pt x="530" y="752"/>
                  <a:pt x="529" y="752"/>
                </a:cubicBezTo>
                <a:lnTo>
                  <a:pt x="527" y="754"/>
                </a:lnTo>
                <a:lnTo>
                  <a:pt x="527" y="774"/>
                </a:lnTo>
                <a:lnTo>
                  <a:pt x="527" y="775"/>
                </a:lnTo>
                <a:lnTo>
                  <a:pt x="536" y="793"/>
                </a:lnTo>
                <a:lnTo>
                  <a:pt x="537" y="794"/>
                </a:lnTo>
                <a:cubicBezTo>
                  <a:pt x="537" y="794"/>
                  <a:pt x="541" y="796"/>
                  <a:pt x="544" y="798"/>
                </a:cubicBezTo>
                <a:cubicBezTo>
                  <a:pt x="546" y="799"/>
                  <a:pt x="548" y="800"/>
                  <a:pt x="549" y="801"/>
                </a:cubicBezTo>
                <a:lnTo>
                  <a:pt x="551" y="802"/>
                </a:lnTo>
                <a:lnTo>
                  <a:pt x="551" y="803"/>
                </a:lnTo>
                <a:lnTo>
                  <a:pt x="553" y="800"/>
                </a:lnTo>
                <a:lnTo>
                  <a:pt x="550" y="802"/>
                </a:lnTo>
                <a:lnTo>
                  <a:pt x="551" y="803"/>
                </a:lnTo>
                <a:lnTo>
                  <a:pt x="553" y="800"/>
                </a:lnTo>
                <a:lnTo>
                  <a:pt x="550" y="802"/>
                </a:lnTo>
                <a:lnTo>
                  <a:pt x="552" y="805"/>
                </a:lnTo>
                <a:cubicBezTo>
                  <a:pt x="553" y="809"/>
                  <a:pt x="556" y="817"/>
                  <a:pt x="556" y="817"/>
                </a:cubicBezTo>
                <a:lnTo>
                  <a:pt x="562" y="814"/>
                </a:lnTo>
                <a:lnTo>
                  <a:pt x="556" y="816"/>
                </a:lnTo>
                <a:cubicBezTo>
                  <a:pt x="556" y="816"/>
                  <a:pt x="557" y="821"/>
                  <a:pt x="558" y="827"/>
                </a:cubicBezTo>
                <a:cubicBezTo>
                  <a:pt x="560" y="833"/>
                  <a:pt x="561" y="840"/>
                  <a:pt x="561" y="842"/>
                </a:cubicBezTo>
                <a:lnTo>
                  <a:pt x="561" y="843"/>
                </a:lnTo>
                <a:cubicBezTo>
                  <a:pt x="560" y="850"/>
                  <a:pt x="560" y="861"/>
                  <a:pt x="560" y="861"/>
                </a:cubicBezTo>
                <a:lnTo>
                  <a:pt x="566" y="861"/>
                </a:lnTo>
                <a:lnTo>
                  <a:pt x="560" y="860"/>
                </a:lnTo>
                <a:lnTo>
                  <a:pt x="549" y="958"/>
                </a:lnTo>
                <a:lnTo>
                  <a:pt x="534" y="1030"/>
                </a:lnTo>
                <a:lnTo>
                  <a:pt x="512" y="1011"/>
                </a:lnTo>
                <a:lnTo>
                  <a:pt x="494" y="1006"/>
                </a:lnTo>
                <a:lnTo>
                  <a:pt x="515" y="958"/>
                </a:lnTo>
                <a:lnTo>
                  <a:pt x="526" y="933"/>
                </a:lnTo>
                <a:lnTo>
                  <a:pt x="510" y="924"/>
                </a:lnTo>
                <a:lnTo>
                  <a:pt x="488" y="916"/>
                </a:lnTo>
                <a:lnTo>
                  <a:pt x="487" y="916"/>
                </a:lnTo>
                <a:cubicBezTo>
                  <a:pt x="487" y="916"/>
                  <a:pt x="478" y="915"/>
                  <a:pt x="469" y="913"/>
                </a:cubicBezTo>
                <a:cubicBezTo>
                  <a:pt x="464" y="912"/>
                  <a:pt x="459" y="912"/>
                  <a:pt x="455" y="911"/>
                </a:cubicBezTo>
                <a:cubicBezTo>
                  <a:pt x="451" y="910"/>
                  <a:pt x="448" y="909"/>
                  <a:pt x="447" y="909"/>
                </a:cubicBezTo>
                <a:cubicBezTo>
                  <a:pt x="445" y="908"/>
                  <a:pt x="443" y="908"/>
                  <a:pt x="440" y="907"/>
                </a:cubicBezTo>
                <a:cubicBezTo>
                  <a:pt x="431" y="906"/>
                  <a:pt x="419" y="904"/>
                  <a:pt x="419" y="904"/>
                </a:cubicBezTo>
                <a:lnTo>
                  <a:pt x="417" y="904"/>
                </a:lnTo>
                <a:lnTo>
                  <a:pt x="397" y="911"/>
                </a:lnTo>
                <a:lnTo>
                  <a:pt x="399" y="917"/>
                </a:lnTo>
                <a:lnTo>
                  <a:pt x="399" y="911"/>
                </a:lnTo>
                <a:cubicBezTo>
                  <a:pt x="399" y="911"/>
                  <a:pt x="394" y="911"/>
                  <a:pt x="388" y="911"/>
                </a:cubicBezTo>
                <a:cubicBezTo>
                  <a:pt x="382" y="912"/>
                  <a:pt x="375" y="912"/>
                  <a:pt x="370" y="913"/>
                </a:cubicBezTo>
                <a:cubicBezTo>
                  <a:pt x="363" y="914"/>
                  <a:pt x="360" y="915"/>
                  <a:pt x="360" y="915"/>
                </a:cubicBezTo>
                <a:lnTo>
                  <a:pt x="362" y="921"/>
                </a:lnTo>
                <a:lnTo>
                  <a:pt x="364" y="915"/>
                </a:lnTo>
                <a:lnTo>
                  <a:pt x="348" y="909"/>
                </a:lnTo>
                <a:lnTo>
                  <a:pt x="347" y="897"/>
                </a:lnTo>
                <a:lnTo>
                  <a:pt x="348" y="879"/>
                </a:lnTo>
                <a:lnTo>
                  <a:pt x="348" y="878"/>
                </a:lnTo>
                <a:lnTo>
                  <a:pt x="342" y="864"/>
                </a:lnTo>
                <a:lnTo>
                  <a:pt x="341" y="862"/>
                </a:lnTo>
                <a:lnTo>
                  <a:pt x="340" y="861"/>
                </a:lnTo>
                <a:cubicBezTo>
                  <a:pt x="340" y="861"/>
                  <a:pt x="334" y="857"/>
                  <a:pt x="328" y="853"/>
                </a:cubicBezTo>
                <a:cubicBezTo>
                  <a:pt x="322" y="849"/>
                  <a:pt x="315" y="844"/>
                  <a:pt x="312" y="842"/>
                </a:cubicBezTo>
                <a:cubicBezTo>
                  <a:pt x="306" y="836"/>
                  <a:pt x="297" y="829"/>
                  <a:pt x="297" y="829"/>
                </a:cubicBezTo>
                <a:lnTo>
                  <a:pt x="293" y="833"/>
                </a:lnTo>
                <a:lnTo>
                  <a:pt x="299" y="831"/>
                </a:lnTo>
                <a:cubicBezTo>
                  <a:pt x="299" y="831"/>
                  <a:pt x="297" y="827"/>
                  <a:pt x="295" y="822"/>
                </a:cubicBezTo>
                <a:cubicBezTo>
                  <a:pt x="293" y="816"/>
                  <a:pt x="291" y="811"/>
                  <a:pt x="290" y="809"/>
                </a:cubicBezTo>
                <a:cubicBezTo>
                  <a:pt x="289" y="807"/>
                  <a:pt x="288" y="806"/>
                  <a:pt x="286" y="804"/>
                </a:cubicBezTo>
                <a:cubicBezTo>
                  <a:pt x="281" y="799"/>
                  <a:pt x="274" y="792"/>
                  <a:pt x="273" y="792"/>
                </a:cubicBezTo>
                <a:lnTo>
                  <a:pt x="272" y="791"/>
                </a:lnTo>
                <a:lnTo>
                  <a:pt x="243" y="786"/>
                </a:lnTo>
                <a:lnTo>
                  <a:pt x="200" y="763"/>
                </a:lnTo>
                <a:lnTo>
                  <a:pt x="172" y="760"/>
                </a:lnTo>
                <a:lnTo>
                  <a:pt x="166" y="762"/>
                </a:lnTo>
                <a:lnTo>
                  <a:pt x="165" y="762"/>
                </a:lnTo>
                <a:lnTo>
                  <a:pt x="153" y="768"/>
                </a:lnTo>
                <a:lnTo>
                  <a:pt x="147" y="768"/>
                </a:lnTo>
                <a:lnTo>
                  <a:pt x="122" y="764"/>
                </a:lnTo>
                <a:lnTo>
                  <a:pt x="101" y="757"/>
                </a:lnTo>
                <a:lnTo>
                  <a:pt x="100" y="763"/>
                </a:lnTo>
                <a:lnTo>
                  <a:pt x="104" y="759"/>
                </a:lnTo>
                <a:cubicBezTo>
                  <a:pt x="104" y="759"/>
                  <a:pt x="100" y="755"/>
                  <a:pt x="96" y="750"/>
                </a:cubicBezTo>
                <a:cubicBezTo>
                  <a:pt x="94" y="747"/>
                  <a:pt x="92" y="745"/>
                  <a:pt x="90" y="743"/>
                </a:cubicBezTo>
                <a:lnTo>
                  <a:pt x="87" y="740"/>
                </a:lnTo>
                <a:lnTo>
                  <a:pt x="85" y="738"/>
                </a:lnTo>
                <a:lnTo>
                  <a:pt x="85" y="738"/>
                </a:lnTo>
                <a:lnTo>
                  <a:pt x="85" y="738"/>
                </a:lnTo>
                <a:cubicBezTo>
                  <a:pt x="83" y="737"/>
                  <a:pt x="82" y="736"/>
                  <a:pt x="80" y="735"/>
                </a:cubicBezTo>
                <a:cubicBezTo>
                  <a:pt x="77" y="734"/>
                  <a:pt x="73" y="732"/>
                  <a:pt x="70" y="731"/>
                </a:cubicBezTo>
                <a:lnTo>
                  <a:pt x="67" y="729"/>
                </a:lnTo>
                <a:lnTo>
                  <a:pt x="67" y="729"/>
                </a:lnTo>
                <a:lnTo>
                  <a:pt x="64" y="733"/>
                </a:lnTo>
                <a:lnTo>
                  <a:pt x="68" y="731"/>
                </a:lnTo>
                <a:cubicBezTo>
                  <a:pt x="67" y="729"/>
                  <a:pt x="67" y="729"/>
                  <a:pt x="67" y="729"/>
                </a:cubicBezTo>
                <a:lnTo>
                  <a:pt x="64" y="733"/>
                </a:lnTo>
                <a:lnTo>
                  <a:pt x="68" y="731"/>
                </a:lnTo>
                <a:lnTo>
                  <a:pt x="62" y="733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2" name="Freeform 257">
            <a:extLst>
              <a:ext uri="{FF2B5EF4-FFF2-40B4-BE49-F238E27FC236}">
                <a16:creationId xmlns:a16="http://schemas.microsoft.com/office/drawing/2014/main" id="{BC8B9752-1F33-510B-F57A-518D64812AB5}"/>
              </a:ext>
            </a:extLst>
          </p:cNvPr>
          <p:cNvSpPr>
            <a:spLocks/>
          </p:cNvSpPr>
          <p:nvPr/>
        </p:nvSpPr>
        <p:spPr bwMode="auto">
          <a:xfrm>
            <a:off x="2531481" y="3079283"/>
            <a:ext cx="409044" cy="399599"/>
          </a:xfrm>
          <a:custGeom>
            <a:avLst/>
            <a:gdLst>
              <a:gd name="T0" fmla="*/ 47 w 364"/>
              <a:gd name="T1" fmla="*/ 286 h 358"/>
              <a:gd name="T2" fmla="*/ 38 w 364"/>
              <a:gd name="T3" fmla="*/ 306 h 358"/>
              <a:gd name="T4" fmla="*/ 37 w 364"/>
              <a:gd name="T5" fmla="*/ 317 h 358"/>
              <a:gd name="T6" fmla="*/ 51 w 364"/>
              <a:gd name="T7" fmla="*/ 328 h 358"/>
              <a:gd name="T8" fmla="*/ 67 w 364"/>
              <a:gd name="T9" fmla="*/ 330 h 358"/>
              <a:gd name="T10" fmla="*/ 89 w 364"/>
              <a:gd name="T11" fmla="*/ 332 h 358"/>
              <a:gd name="T12" fmla="*/ 102 w 364"/>
              <a:gd name="T13" fmla="*/ 348 h 358"/>
              <a:gd name="T14" fmla="*/ 115 w 364"/>
              <a:gd name="T15" fmla="*/ 358 h 358"/>
              <a:gd name="T16" fmla="*/ 128 w 364"/>
              <a:gd name="T17" fmla="*/ 350 h 358"/>
              <a:gd name="T18" fmla="*/ 153 w 364"/>
              <a:gd name="T19" fmla="*/ 308 h 358"/>
              <a:gd name="T20" fmla="*/ 170 w 364"/>
              <a:gd name="T21" fmla="*/ 262 h 358"/>
              <a:gd name="T22" fmla="*/ 212 w 364"/>
              <a:gd name="T23" fmla="*/ 252 h 358"/>
              <a:gd name="T24" fmla="*/ 263 w 364"/>
              <a:gd name="T25" fmla="*/ 245 h 358"/>
              <a:gd name="T26" fmla="*/ 303 w 364"/>
              <a:gd name="T27" fmla="*/ 225 h 358"/>
              <a:gd name="T28" fmla="*/ 342 w 364"/>
              <a:gd name="T29" fmla="*/ 186 h 358"/>
              <a:gd name="T30" fmla="*/ 364 w 364"/>
              <a:gd name="T31" fmla="*/ 149 h 358"/>
              <a:gd name="T32" fmla="*/ 361 w 364"/>
              <a:gd name="T33" fmla="*/ 114 h 358"/>
              <a:gd name="T34" fmla="*/ 350 w 364"/>
              <a:gd name="T35" fmla="*/ 90 h 358"/>
              <a:gd name="T36" fmla="*/ 313 w 364"/>
              <a:gd name="T37" fmla="*/ 70 h 358"/>
              <a:gd name="T38" fmla="*/ 287 w 364"/>
              <a:gd name="T39" fmla="*/ 67 h 358"/>
              <a:gd name="T40" fmla="*/ 281 w 364"/>
              <a:gd name="T41" fmla="*/ 69 h 358"/>
              <a:gd name="T42" fmla="*/ 268 w 364"/>
              <a:gd name="T43" fmla="*/ 75 h 358"/>
              <a:gd name="T44" fmla="*/ 261 w 364"/>
              <a:gd name="T45" fmla="*/ 75 h 358"/>
              <a:gd name="T46" fmla="*/ 235 w 364"/>
              <a:gd name="T47" fmla="*/ 71 h 358"/>
              <a:gd name="T48" fmla="*/ 214 w 364"/>
              <a:gd name="T49" fmla="*/ 64 h 358"/>
              <a:gd name="T50" fmla="*/ 195 w 364"/>
              <a:gd name="T51" fmla="*/ 44 h 358"/>
              <a:gd name="T52" fmla="*/ 176 w 364"/>
              <a:gd name="T53" fmla="*/ 34 h 358"/>
              <a:gd name="T54" fmla="*/ 168 w 364"/>
              <a:gd name="T55" fmla="*/ 25 h 358"/>
              <a:gd name="T56" fmla="*/ 124 w 364"/>
              <a:gd name="T57" fmla="*/ 0 h 358"/>
              <a:gd name="T58" fmla="*/ 116 w 364"/>
              <a:gd name="T59" fmla="*/ 21 h 358"/>
              <a:gd name="T60" fmla="*/ 96 w 364"/>
              <a:gd name="T61" fmla="*/ 33 h 358"/>
              <a:gd name="T62" fmla="*/ 83 w 364"/>
              <a:gd name="T63" fmla="*/ 32 h 358"/>
              <a:gd name="T64" fmla="*/ 73 w 364"/>
              <a:gd name="T65" fmla="*/ 25 h 358"/>
              <a:gd name="T66" fmla="*/ 55 w 364"/>
              <a:gd name="T67" fmla="*/ 31 h 358"/>
              <a:gd name="T68" fmla="*/ 45 w 364"/>
              <a:gd name="T69" fmla="*/ 52 h 358"/>
              <a:gd name="T70" fmla="*/ 40 w 364"/>
              <a:gd name="T71" fmla="*/ 79 h 358"/>
              <a:gd name="T72" fmla="*/ 28 w 364"/>
              <a:gd name="T73" fmla="*/ 108 h 358"/>
              <a:gd name="T74" fmla="*/ 7 w 364"/>
              <a:gd name="T75" fmla="*/ 133 h 358"/>
              <a:gd name="T76" fmla="*/ 8 w 364"/>
              <a:gd name="T77" fmla="*/ 193 h 358"/>
              <a:gd name="T78" fmla="*/ 1 w 364"/>
              <a:gd name="T79" fmla="*/ 211 h 358"/>
              <a:gd name="T80" fmla="*/ 7 w 364"/>
              <a:gd name="T81" fmla="*/ 231 h 358"/>
              <a:gd name="T82" fmla="*/ 29 w 364"/>
              <a:gd name="T83" fmla="*/ 233 h 358"/>
              <a:gd name="T84" fmla="*/ 49 w 364"/>
              <a:gd name="T85" fmla="*/ 223 h 358"/>
              <a:gd name="T86" fmla="*/ 69 w 364"/>
              <a:gd name="T87" fmla="*/ 223 h 358"/>
              <a:gd name="T88" fmla="*/ 78 w 364"/>
              <a:gd name="T89" fmla="*/ 247 h 358"/>
              <a:gd name="T90" fmla="*/ 46 w 364"/>
              <a:gd name="T91" fmla="*/ 266 h 358"/>
              <a:gd name="T92" fmla="*/ 45 w 364"/>
              <a:gd name="T93" fmla="*/ 266 h 358"/>
              <a:gd name="T94" fmla="*/ 46 w 364"/>
              <a:gd name="T95" fmla="*/ 271 h 358"/>
              <a:gd name="T96" fmla="*/ 47 w 364"/>
              <a:gd name="T97" fmla="*/ 286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4" h="358">
                <a:moveTo>
                  <a:pt x="47" y="286"/>
                </a:moveTo>
                <a:lnTo>
                  <a:pt x="38" y="306"/>
                </a:lnTo>
                <a:lnTo>
                  <a:pt x="37" y="317"/>
                </a:lnTo>
                <a:lnTo>
                  <a:pt x="51" y="328"/>
                </a:lnTo>
                <a:lnTo>
                  <a:pt x="67" y="330"/>
                </a:lnTo>
                <a:lnTo>
                  <a:pt x="89" y="332"/>
                </a:lnTo>
                <a:lnTo>
                  <a:pt x="102" y="348"/>
                </a:lnTo>
                <a:lnTo>
                  <a:pt x="115" y="358"/>
                </a:lnTo>
                <a:lnTo>
                  <a:pt x="128" y="350"/>
                </a:lnTo>
                <a:lnTo>
                  <a:pt x="153" y="308"/>
                </a:lnTo>
                <a:lnTo>
                  <a:pt x="170" y="262"/>
                </a:lnTo>
                <a:lnTo>
                  <a:pt x="212" y="252"/>
                </a:lnTo>
                <a:lnTo>
                  <a:pt x="263" y="245"/>
                </a:lnTo>
                <a:lnTo>
                  <a:pt x="303" y="225"/>
                </a:lnTo>
                <a:cubicBezTo>
                  <a:pt x="303" y="225"/>
                  <a:pt x="338" y="190"/>
                  <a:pt x="342" y="186"/>
                </a:cubicBezTo>
                <a:cubicBezTo>
                  <a:pt x="346" y="181"/>
                  <a:pt x="364" y="149"/>
                  <a:pt x="364" y="149"/>
                </a:cubicBezTo>
                <a:lnTo>
                  <a:pt x="361" y="114"/>
                </a:lnTo>
                <a:lnTo>
                  <a:pt x="350" y="90"/>
                </a:lnTo>
                <a:lnTo>
                  <a:pt x="313" y="70"/>
                </a:lnTo>
                <a:lnTo>
                  <a:pt x="287" y="67"/>
                </a:lnTo>
                <a:lnTo>
                  <a:pt x="281" y="69"/>
                </a:lnTo>
                <a:lnTo>
                  <a:pt x="268" y="75"/>
                </a:lnTo>
                <a:lnTo>
                  <a:pt x="261" y="75"/>
                </a:lnTo>
                <a:lnTo>
                  <a:pt x="235" y="71"/>
                </a:lnTo>
                <a:lnTo>
                  <a:pt x="214" y="64"/>
                </a:lnTo>
                <a:cubicBezTo>
                  <a:pt x="214" y="64"/>
                  <a:pt x="198" y="46"/>
                  <a:pt x="195" y="44"/>
                </a:cubicBezTo>
                <a:cubicBezTo>
                  <a:pt x="192" y="42"/>
                  <a:pt x="177" y="36"/>
                  <a:pt x="176" y="34"/>
                </a:cubicBezTo>
                <a:cubicBezTo>
                  <a:pt x="175" y="32"/>
                  <a:pt x="168" y="25"/>
                  <a:pt x="168" y="25"/>
                </a:cubicBezTo>
                <a:lnTo>
                  <a:pt x="124" y="0"/>
                </a:lnTo>
                <a:cubicBezTo>
                  <a:pt x="125" y="5"/>
                  <a:pt x="119" y="18"/>
                  <a:pt x="116" y="21"/>
                </a:cubicBezTo>
                <a:cubicBezTo>
                  <a:pt x="112" y="24"/>
                  <a:pt x="96" y="33"/>
                  <a:pt x="96" y="33"/>
                </a:cubicBezTo>
                <a:cubicBezTo>
                  <a:pt x="96" y="33"/>
                  <a:pt x="86" y="36"/>
                  <a:pt x="83" y="32"/>
                </a:cubicBezTo>
                <a:cubicBezTo>
                  <a:pt x="79" y="28"/>
                  <a:pt x="73" y="25"/>
                  <a:pt x="73" y="25"/>
                </a:cubicBezTo>
                <a:cubicBezTo>
                  <a:pt x="73" y="25"/>
                  <a:pt x="60" y="24"/>
                  <a:pt x="55" y="31"/>
                </a:cubicBezTo>
                <a:cubicBezTo>
                  <a:pt x="51" y="38"/>
                  <a:pt x="47" y="42"/>
                  <a:pt x="45" y="52"/>
                </a:cubicBezTo>
                <a:cubicBezTo>
                  <a:pt x="43" y="61"/>
                  <a:pt x="40" y="79"/>
                  <a:pt x="40" y="79"/>
                </a:cubicBezTo>
                <a:lnTo>
                  <a:pt x="28" y="108"/>
                </a:lnTo>
                <a:lnTo>
                  <a:pt x="7" y="133"/>
                </a:lnTo>
                <a:lnTo>
                  <a:pt x="8" y="193"/>
                </a:lnTo>
                <a:cubicBezTo>
                  <a:pt x="8" y="193"/>
                  <a:pt x="0" y="197"/>
                  <a:pt x="1" y="211"/>
                </a:cubicBezTo>
                <a:cubicBezTo>
                  <a:pt x="3" y="226"/>
                  <a:pt x="7" y="231"/>
                  <a:pt x="7" y="231"/>
                </a:cubicBezTo>
                <a:lnTo>
                  <a:pt x="29" y="233"/>
                </a:lnTo>
                <a:cubicBezTo>
                  <a:pt x="29" y="233"/>
                  <a:pt x="44" y="225"/>
                  <a:pt x="49" y="223"/>
                </a:cubicBezTo>
                <a:cubicBezTo>
                  <a:pt x="55" y="221"/>
                  <a:pt x="67" y="219"/>
                  <a:pt x="69" y="223"/>
                </a:cubicBezTo>
                <a:cubicBezTo>
                  <a:pt x="71" y="227"/>
                  <a:pt x="78" y="247"/>
                  <a:pt x="78" y="247"/>
                </a:cubicBezTo>
                <a:cubicBezTo>
                  <a:pt x="78" y="247"/>
                  <a:pt x="59" y="261"/>
                  <a:pt x="46" y="266"/>
                </a:cubicBezTo>
                <a:lnTo>
                  <a:pt x="45" y="266"/>
                </a:lnTo>
                <a:lnTo>
                  <a:pt x="46" y="271"/>
                </a:lnTo>
                <a:lnTo>
                  <a:pt x="47" y="286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3" name="Freeform 258">
            <a:extLst>
              <a:ext uri="{FF2B5EF4-FFF2-40B4-BE49-F238E27FC236}">
                <a16:creationId xmlns:a16="http://schemas.microsoft.com/office/drawing/2014/main" id="{4CC3EF61-8625-279B-AB97-1212BD87A7DA}"/>
              </a:ext>
            </a:extLst>
          </p:cNvPr>
          <p:cNvSpPr>
            <a:spLocks/>
          </p:cNvSpPr>
          <p:nvPr/>
        </p:nvSpPr>
        <p:spPr bwMode="auto">
          <a:xfrm>
            <a:off x="2524470" y="3065262"/>
            <a:ext cx="420730" cy="422967"/>
          </a:xfrm>
          <a:custGeom>
            <a:avLst/>
            <a:gdLst>
              <a:gd name="T0" fmla="*/ 36 w 375"/>
              <a:gd name="T1" fmla="*/ 328 h 378"/>
              <a:gd name="T2" fmla="*/ 72 w 375"/>
              <a:gd name="T3" fmla="*/ 349 h 378"/>
              <a:gd name="T4" fmla="*/ 138 w 375"/>
              <a:gd name="T5" fmla="*/ 366 h 378"/>
              <a:gd name="T6" fmla="*/ 270 w 375"/>
              <a:gd name="T7" fmla="*/ 263 h 378"/>
              <a:gd name="T8" fmla="*/ 344 w 375"/>
              <a:gd name="T9" fmla="*/ 210 h 378"/>
              <a:gd name="T10" fmla="*/ 375 w 375"/>
              <a:gd name="T11" fmla="*/ 162 h 378"/>
              <a:gd name="T12" fmla="*/ 291 w 375"/>
              <a:gd name="T13" fmla="*/ 73 h 378"/>
              <a:gd name="T14" fmla="*/ 266 w 375"/>
              <a:gd name="T15" fmla="*/ 81 h 378"/>
              <a:gd name="T16" fmla="*/ 223 w 375"/>
              <a:gd name="T17" fmla="*/ 72 h 378"/>
              <a:gd name="T18" fmla="*/ 204 w 375"/>
              <a:gd name="T19" fmla="*/ 51 h 378"/>
              <a:gd name="T20" fmla="*/ 189 w 375"/>
              <a:gd name="T21" fmla="*/ 44 h 378"/>
              <a:gd name="T22" fmla="*/ 187 w 375"/>
              <a:gd name="T23" fmla="*/ 44 h 378"/>
              <a:gd name="T24" fmla="*/ 184 w 375"/>
              <a:gd name="T25" fmla="*/ 40 h 378"/>
              <a:gd name="T26" fmla="*/ 123 w 375"/>
              <a:gd name="T27" fmla="*/ 13 h 378"/>
              <a:gd name="T28" fmla="*/ 123 w 375"/>
              <a:gd name="T29" fmla="*/ 13 h 378"/>
              <a:gd name="T30" fmla="*/ 118 w 375"/>
              <a:gd name="T31" fmla="*/ 27 h 378"/>
              <a:gd name="T32" fmla="*/ 113 w 375"/>
              <a:gd name="T33" fmla="*/ 31 h 378"/>
              <a:gd name="T34" fmla="*/ 99 w 375"/>
              <a:gd name="T35" fmla="*/ 39 h 378"/>
              <a:gd name="T36" fmla="*/ 91 w 375"/>
              <a:gd name="T37" fmla="*/ 41 h 378"/>
              <a:gd name="T38" fmla="*/ 92 w 375"/>
              <a:gd name="T39" fmla="*/ 40 h 378"/>
              <a:gd name="T40" fmla="*/ 79 w 375"/>
              <a:gd name="T41" fmla="*/ 31 h 378"/>
              <a:gd name="T42" fmla="*/ 44 w 375"/>
              <a:gd name="T43" fmla="*/ 62 h 378"/>
              <a:gd name="T44" fmla="*/ 27 w 375"/>
              <a:gd name="T45" fmla="*/ 117 h 378"/>
              <a:gd name="T46" fmla="*/ 10 w 375"/>
              <a:gd name="T47" fmla="*/ 199 h 378"/>
              <a:gd name="T48" fmla="*/ 8 w 375"/>
              <a:gd name="T49" fmla="*/ 247 h 378"/>
              <a:gd name="T50" fmla="*/ 45 w 375"/>
              <a:gd name="T51" fmla="*/ 246 h 378"/>
              <a:gd name="T52" fmla="*/ 69 w 375"/>
              <a:gd name="T53" fmla="*/ 239 h 378"/>
              <a:gd name="T54" fmla="*/ 71 w 375"/>
              <a:gd name="T55" fmla="*/ 237 h 378"/>
              <a:gd name="T56" fmla="*/ 83 w 375"/>
              <a:gd name="T57" fmla="*/ 259 h 378"/>
              <a:gd name="T58" fmla="*/ 49 w 375"/>
              <a:gd name="T59" fmla="*/ 272 h 378"/>
              <a:gd name="T60" fmla="*/ 46 w 375"/>
              <a:gd name="T61" fmla="*/ 299 h 378"/>
              <a:gd name="T62" fmla="*/ 59 w 375"/>
              <a:gd name="T63" fmla="*/ 298 h 378"/>
              <a:gd name="T64" fmla="*/ 50 w 375"/>
              <a:gd name="T65" fmla="*/ 278 h 378"/>
              <a:gd name="T66" fmla="*/ 53 w 375"/>
              <a:gd name="T67" fmla="*/ 284 h 378"/>
              <a:gd name="T68" fmla="*/ 85 w 375"/>
              <a:gd name="T69" fmla="*/ 246 h 378"/>
              <a:gd name="T70" fmla="*/ 67 w 375"/>
              <a:gd name="T71" fmla="*/ 226 h 378"/>
              <a:gd name="T72" fmla="*/ 34 w 375"/>
              <a:gd name="T73" fmla="*/ 245 h 378"/>
              <a:gd name="T74" fmla="*/ 17 w 375"/>
              <a:gd name="T75" fmla="*/ 238 h 378"/>
              <a:gd name="T76" fmla="*/ 15 w 375"/>
              <a:gd name="T77" fmla="*/ 240 h 378"/>
              <a:gd name="T78" fmla="*/ 15 w 375"/>
              <a:gd name="T79" fmla="*/ 212 h 378"/>
              <a:gd name="T80" fmla="*/ 16 w 375"/>
              <a:gd name="T81" fmla="*/ 210 h 378"/>
              <a:gd name="T82" fmla="*/ 20 w 375"/>
              <a:gd name="T83" fmla="*/ 209 h 378"/>
              <a:gd name="T84" fmla="*/ 51 w 375"/>
              <a:gd name="T85" fmla="*/ 92 h 378"/>
              <a:gd name="T86" fmla="*/ 70 w 375"/>
              <a:gd name="T87" fmla="*/ 44 h 378"/>
              <a:gd name="T88" fmla="*/ 78 w 375"/>
              <a:gd name="T89" fmla="*/ 37 h 378"/>
              <a:gd name="T90" fmla="*/ 83 w 375"/>
              <a:gd name="T91" fmla="*/ 48 h 378"/>
              <a:gd name="T92" fmla="*/ 104 w 375"/>
              <a:gd name="T93" fmla="*/ 50 h 378"/>
              <a:gd name="T94" fmla="*/ 129 w 375"/>
              <a:gd name="T95" fmla="*/ 33 h 378"/>
              <a:gd name="T96" fmla="*/ 129 w 375"/>
              <a:gd name="T97" fmla="*/ 12 h 378"/>
              <a:gd name="T98" fmla="*/ 168 w 375"/>
              <a:gd name="T99" fmla="*/ 41 h 378"/>
              <a:gd name="T100" fmla="*/ 176 w 375"/>
              <a:gd name="T101" fmla="*/ 49 h 378"/>
              <a:gd name="T102" fmla="*/ 178 w 375"/>
              <a:gd name="T103" fmla="*/ 47 h 378"/>
              <a:gd name="T104" fmla="*/ 191 w 375"/>
              <a:gd name="T105" fmla="*/ 59 h 378"/>
              <a:gd name="T106" fmla="*/ 207 w 375"/>
              <a:gd name="T107" fmla="*/ 72 h 378"/>
              <a:gd name="T108" fmla="*/ 265 w 375"/>
              <a:gd name="T109" fmla="*/ 93 h 378"/>
              <a:gd name="T110" fmla="*/ 292 w 375"/>
              <a:gd name="T111" fmla="*/ 86 h 378"/>
              <a:gd name="T112" fmla="*/ 362 w 375"/>
              <a:gd name="T113" fmla="*/ 161 h 378"/>
              <a:gd name="T114" fmla="*/ 347 w 375"/>
              <a:gd name="T115" fmla="*/ 187 h 378"/>
              <a:gd name="T116" fmla="*/ 308 w 375"/>
              <a:gd name="T117" fmla="*/ 237 h 378"/>
              <a:gd name="T118" fmla="*/ 170 w 375"/>
              <a:gd name="T119" fmla="*/ 268 h 378"/>
              <a:gd name="T120" fmla="*/ 112 w 375"/>
              <a:gd name="T121" fmla="*/ 355 h 378"/>
              <a:gd name="T122" fmla="*/ 48 w 375"/>
              <a:gd name="T123" fmla="*/ 327 h 378"/>
              <a:gd name="T124" fmla="*/ 52 w 375"/>
              <a:gd name="T125" fmla="*/ 29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5" h="378">
                <a:moveTo>
                  <a:pt x="52" y="298"/>
                </a:moveTo>
                <a:lnTo>
                  <a:pt x="47" y="296"/>
                </a:lnTo>
                <a:lnTo>
                  <a:pt x="37" y="317"/>
                </a:lnTo>
                <a:lnTo>
                  <a:pt x="36" y="328"/>
                </a:lnTo>
                <a:lnTo>
                  <a:pt x="35" y="332"/>
                </a:lnTo>
                <a:lnTo>
                  <a:pt x="53" y="346"/>
                </a:lnTo>
                <a:lnTo>
                  <a:pt x="72" y="349"/>
                </a:lnTo>
                <a:lnTo>
                  <a:pt x="72" y="349"/>
                </a:lnTo>
                <a:lnTo>
                  <a:pt x="91" y="350"/>
                </a:lnTo>
                <a:lnTo>
                  <a:pt x="103" y="364"/>
                </a:lnTo>
                <a:lnTo>
                  <a:pt x="120" y="378"/>
                </a:lnTo>
                <a:lnTo>
                  <a:pt x="138" y="366"/>
                </a:lnTo>
                <a:lnTo>
                  <a:pt x="164" y="323"/>
                </a:lnTo>
                <a:lnTo>
                  <a:pt x="180" y="279"/>
                </a:lnTo>
                <a:lnTo>
                  <a:pt x="218" y="271"/>
                </a:lnTo>
                <a:lnTo>
                  <a:pt x="270" y="263"/>
                </a:lnTo>
                <a:lnTo>
                  <a:pt x="311" y="242"/>
                </a:lnTo>
                <a:lnTo>
                  <a:pt x="312" y="241"/>
                </a:lnTo>
                <a:cubicBezTo>
                  <a:pt x="312" y="241"/>
                  <a:pt x="321" y="232"/>
                  <a:pt x="330" y="223"/>
                </a:cubicBezTo>
                <a:cubicBezTo>
                  <a:pt x="335" y="219"/>
                  <a:pt x="340" y="214"/>
                  <a:pt x="344" y="210"/>
                </a:cubicBezTo>
                <a:cubicBezTo>
                  <a:pt x="348" y="206"/>
                  <a:pt x="351" y="203"/>
                  <a:pt x="352" y="202"/>
                </a:cubicBezTo>
                <a:cubicBezTo>
                  <a:pt x="354" y="200"/>
                  <a:pt x="355" y="197"/>
                  <a:pt x="358" y="193"/>
                </a:cubicBezTo>
                <a:cubicBezTo>
                  <a:pt x="364" y="182"/>
                  <a:pt x="374" y="164"/>
                  <a:pt x="374" y="164"/>
                </a:cubicBezTo>
                <a:lnTo>
                  <a:pt x="375" y="162"/>
                </a:lnTo>
                <a:lnTo>
                  <a:pt x="372" y="125"/>
                </a:lnTo>
                <a:lnTo>
                  <a:pt x="360" y="98"/>
                </a:lnTo>
                <a:lnTo>
                  <a:pt x="319" y="76"/>
                </a:lnTo>
                <a:lnTo>
                  <a:pt x="291" y="73"/>
                </a:lnTo>
                <a:lnTo>
                  <a:pt x="285" y="75"/>
                </a:lnTo>
                <a:lnTo>
                  <a:pt x="284" y="75"/>
                </a:lnTo>
                <a:lnTo>
                  <a:pt x="272" y="81"/>
                </a:lnTo>
                <a:lnTo>
                  <a:pt x="266" y="81"/>
                </a:lnTo>
                <a:lnTo>
                  <a:pt x="241" y="77"/>
                </a:lnTo>
                <a:lnTo>
                  <a:pt x="220" y="70"/>
                </a:lnTo>
                <a:lnTo>
                  <a:pt x="219" y="76"/>
                </a:lnTo>
                <a:lnTo>
                  <a:pt x="223" y="72"/>
                </a:lnTo>
                <a:cubicBezTo>
                  <a:pt x="223" y="72"/>
                  <a:pt x="219" y="68"/>
                  <a:pt x="215" y="63"/>
                </a:cubicBezTo>
                <a:cubicBezTo>
                  <a:pt x="213" y="60"/>
                  <a:pt x="211" y="58"/>
                  <a:pt x="209" y="56"/>
                </a:cubicBezTo>
                <a:lnTo>
                  <a:pt x="206" y="53"/>
                </a:lnTo>
                <a:lnTo>
                  <a:pt x="204" y="51"/>
                </a:lnTo>
                <a:lnTo>
                  <a:pt x="204" y="51"/>
                </a:lnTo>
                <a:lnTo>
                  <a:pt x="204" y="51"/>
                </a:lnTo>
                <a:cubicBezTo>
                  <a:pt x="202" y="50"/>
                  <a:pt x="201" y="49"/>
                  <a:pt x="199" y="48"/>
                </a:cubicBezTo>
                <a:cubicBezTo>
                  <a:pt x="196" y="47"/>
                  <a:pt x="192" y="45"/>
                  <a:pt x="189" y="44"/>
                </a:cubicBezTo>
                <a:lnTo>
                  <a:pt x="186" y="42"/>
                </a:lnTo>
                <a:lnTo>
                  <a:pt x="186" y="42"/>
                </a:lnTo>
                <a:lnTo>
                  <a:pt x="183" y="46"/>
                </a:lnTo>
                <a:lnTo>
                  <a:pt x="187" y="44"/>
                </a:lnTo>
                <a:cubicBezTo>
                  <a:pt x="186" y="42"/>
                  <a:pt x="186" y="42"/>
                  <a:pt x="186" y="42"/>
                </a:cubicBezTo>
                <a:lnTo>
                  <a:pt x="183" y="46"/>
                </a:lnTo>
                <a:lnTo>
                  <a:pt x="187" y="44"/>
                </a:lnTo>
                <a:cubicBezTo>
                  <a:pt x="186" y="42"/>
                  <a:pt x="185" y="41"/>
                  <a:pt x="184" y="40"/>
                </a:cubicBezTo>
                <a:cubicBezTo>
                  <a:pt x="182" y="37"/>
                  <a:pt x="177" y="32"/>
                  <a:pt x="177" y="32"/>
                </a:cubicBezTo>
                <a:lnTo>
                  <a:pt x="177" y="32"/>
                </a:lnTo>
                <a:lnTo>
                  <a:pt x="119" y="0"/>
                </a:lnTo>
                <a:lnTo>
                  <a:pt x="123" y="13"/>
                </a:lnTo>
                <a:lnTo>
                  <a:pt x="123" y="13"/>
                </a:lnTo>
                <a:lnTo>
                  <a:pt x="123" y="13"/>
                </a:lnTo>
                <a:lnTo>
                  <a:pt x="123" y="13"/>
                </a:lnTo>
                <a:lnTo>
                  <a:pt x="123" y="13"/>
                </a:lnTo>
                <a:lnTo>
                  <a:pt x="123" y="13"/>
                </a:lnTo>
                <a:lnTo>
                  <a:pt x="123" y="13"/>
                </a:lnTo>
                <a:cubicBezTo>
                  <a:pt x="123" y="15"/>
                  <a:pt x="122" y="19"/>
                  <a:pt x="120" y="22"/>
                </a:cubicBezTo>
                <a:cubicBezTo>
                  <a:pt x="119" y="24"/>
                  <a:pt x="119" y="25"/>
                  <a:pt x="118" y="27"/>
                </a:cubicBezTo>
                <a:lnTo>
                  <a:pt x="117" y="28"/>
                </a:lnTo>
                <a:lnTo>
                  <a:pt x="117" y="29"/>
                </a:lnTo>
                <a:lnTo>
                  <a:pt x="117" y="29"/>
                </a:lnTo>
                <a:cubicBezTo>
                  <a:pt x="116" y="29"/>
                  <a:pt x="115" y="30"/>
                  <a:pt x="113" y="31"/>
                </a:cubicBezTo>
                <a:cubicBezTo>
                  <a:pt x="107" y="35"/>
                  <a:pt x="98" y="40"/>
                  <a:pt x="98" y="40"/>
                </a:cubicBezTo>
                <a:lnTo>
                  <a:pt x="101" y="45"/>
                </a:lnTo>
                <a:lnTo>
                  <a:pt x="100" y="39"/>
                </a:lnTo>
                <a:lnTo>
                  <a:pt x="99" y="39"/>
                </a:lnTo>
                <a:cubicBezTo>
                  <a:pt x="98" y="39"/>
                  <a:pt x="96" y="40"/>
                  <a:pt x="94" y="40"/>
                </a:cubicBezTo>
                <a:lnTo>
                  <a:pt x="92" y="40"/>
                </a:lnTo>
                <a:lnTo>
                  <a:pt x="92" y="40"/>
                </a:lnTo>
                <a:lnTo>
                  <a:pt x="91" y="41"/>
                </a:lnTo>
                <a:lnTo>
                  <a:pt x="92" y="40"/>
                </a:lnTo>
                <a:lnTo>
                  <a:pt x="92" y="40"/>
                </a:lnTo>
                <a:lnTo>
                  <a:pt x="91" y="41"/>
                </a:lnTo>
                <a:lnTo>
                  <a:pt x="92" y="40"/>
                </a:lnTo>
                <a:lnTo>
                  <a:pt x="92" y="40"/>
                </a:lnTo>
                <a:cubicBezTo>
                  <a:pt x="88" y="35"/>
                  <a:pt x="82" y="32"/>
                  <a:pt x="81" y="32"/>
                </a:cubicBezTo>
                <a:lnTo>
                  <a:pt x="80" y="31"/>
                </a:lnTo>
                <a:lnTo>
                  <a:pt x="79" y="31"/>
                </a:lnTo>
                <a:lnTo>
                  <a:pt x="77" y="31"/>
                </a:lnTo>
                <a:cubicBezTo>
                  <a:pt x="74" y="31"/>
                  <a:pt x="71" y="31"/>
                  <a:pt x="67" y="32"/>
                </a:cubicBezTo>
                <a:cubicBezTo>
                  <a:pt x="63" y="33"/>
                  <a:pt x="58" y="35"/>
                  <a:pt x="55" y="40"/>
                </a:cubicBezTo>
                <a:cubicBezTo>
                  <a:pt x="51" y="46"/>
                  <a:pt x="46" y="51"/>
                  <a:pt x="44" y="62"/>
                </a:cubicBezTo>
                <a:cubicBezTo>
                  <a:pt x="41" y="72"/>
                  <a:pt x="39" y="90"/>
                  <a:pt x="39" y="90"/>
                </a:cubicBezTo>
                <a:lnTo>
                  <a:pt x="45" y="91"/>
                </a:lnTo>
                <a:lnTo>
                  <a:pt x="39" y="88"/>
                </a:lnTo>
                <a:lnTo>
                  <a:pt x="27" y="117"/>
                </a:lnTo>
                <a:lnTo>
                  <a:pt x="6" y="143"/>
                </a:lnTo>
                <a:lnTo>
                  <a:pt x="7" y="205"/>
                </a:lnTo>
                <a:lnTo>
                  <a:pt x="13" y="205"/>
                </a:lnTo>
                <a:lnTo>
                  <a:pt x="10" y="199"/>
                </a:lnTo>
                <a:cubicBezTo>
                  <a:pt x="10" y="199"/>
                  <a:pt x="7" y="201"/>
                  <a:pt x="5" y="204"/>
                </a:cubicBezTo>
                <a:cubicBezTo>
                  <a:pt x="2" y="208"/>
                  <a:pt x="0" y="213"/>
                  <a:pt x="0" y="220"/>
                </a:cubicBezTo>
                <a:lnTo>
                  <a:pt x="0" y="224"/>
                </a:lnTo>
                <a:cubicBezTo>
                  <a:pt x="1" y="239"/>
                  <a:pt x="7" y="246"/>
                  <a:pt x="8" y="247"/>
                </a:cubicBezTo>
                <a:lnTo>
                  <a:pt x="9" y="249"/>
                </a:lnTo>
                <a:lnTo>
                  <a:pt x="35" y="251"/>
                </a:lnTo>
                <a:lnTo>
                  <a:pt x="37" y="250"/>
                </a:lnTo>
                <a:cubicBezTo>
                  <a:pt x="37" y="250"/>
                  <a:pt x="40" y="248"/>
                  <a:pt x="45" y="246"/>
                </a:cubicBezTo>
                <a:cubicBezTo>
                  <a:pt x="49" y="244"/>
                  <a:pt x="54" y="242"/>
                  <a:pt x="56" y="241"/>
                </a:cubicBezTo>
                <a:cubicBezTo>
                  <a:pt x="59" y="240"/>
                  <a:pt x="64" y="239"/>
                  <a:pt x="67" y="239"/>
                </a:cubicBezTo>
                <a:lnTo>
                  <a:pt x="69" y="239"/>
                </a:lnTo>
                <a:lnTo>
                  <a:pt x="69" y="239"/>
                </a:lnTo>
                <a:lnTo>
                  <a:pt x="71" y="237"/>
                </a:lnTo>
                <a:lnTo>
                  <a:pt x="68" y="238"/>
                </a:lnTo>
                <a:lnTo>
                  <a:pt x="69" y="239"/>
                </a:lnTo>
                <a:lnTo>
                  <a:pt x="71" y="237"/>
                </a:lnTo>
                <a:lnTo>
                  <a:pt x="68" y="238"/>
                </a:lnTo>
                <a:cubicBezTo>
                  <a:pt x="69" y="238"/>
                  <a:pt x="69" y="240"/>
                  <a:pt x="70" y="243"/>
                </a:cubicBezTo>
                <a:cubicBezTo>
                  <a:pt x="73" y="250"/>
                  <a:pt x="77" y="261"/>
                  <a:pt x="77" y="261"/>
                </a:cubicBezTo>
                <a:lnTo>
                  <a:pt x="83" y="259"/>
                </a:lnTo>
                <a:lnTo>
                  <a:pt x="79" y="254"/>
                </a:lnTo>
                <a:cubicBezTo>
                  <a:pt x="79" y="254"/>
                  <a:pt x="78" y="255"/>
                  <a:pt x="76" y="256"/>
                </a:cubicBezTo>
                <a:cubicBezTo>
                  <a:pt x="70" y="260"/>
                  <a:pt x="57" y="269"/>
                  <a:pt x="49" y="272"/>
                </a:cubicBezTo>
                <a:lnTo>
                  <a:pt x="49" y="272"/>
                </a:lnTo>
                <a:lnTo>
                  <a:pt x="47" y="272"/>
                </a:lnTo>
                <a:lnTo>
                  <a:pt x="42" y="275"/>
                </a:lnTo>
                <a:lnTo>
                  <a:pt x="45" y="284"/>
                </a:lnTo>
                <a:lnTo>
                  <a:pt x="46" y="299"/>
                </a:lnTo>
                <a:lnTo>
                  <a:pt x="52" y="298"/>
                </a:lnTo>
                <a:lnTo>
                  <a:pt x="47" y="296"/>
                </a:lnTo>
                <a:lnTo>
                  <a:pt x="52" y="298"/>
                </a:lnTo>
                <a:lnTo>
                  <a:pt x="59" y="298"/>
                </a:lnTo>
                <a:lnTo>
                  <a:pt x="57" y="282"/>
                </a:lnTo>
                <a:lnTo>
                  <a:pt x="57" y="281"/>
                </a:lnTo>
                <a:lnTo>
                  <a:pt x="56" y="276"/>
                </a:lnTo>
                <a:lnTo>
                  <a:pt x="50" y="278"/>
                </a:lnTo>
                <a:lnTo>
                  <a:pt x="52" y="284"/>
                </a:lnTo>
                <a:lnTo>
                  <a:pt x="53" y="284"/>
                </a:lnTo>
                <a:lnTo>
                  <a:pt x="51" y="278"/>
                </a:lnTo>
                <a:lnTo>
                  <a:pt x="53" y="284"/>
                </a:lnTo>
                <a:cubicBezTo>
                  <a:pt x="67" y="278"/>
                  <a:pt x="86" y="264"/>
                  <a:pt x="87" y="264"/>
                </a:cubicBezTo>
                <a:lnTo>
                  <a:pt x="90" y="262"/>
                </a:lnTo>
                <a:lnTo>
                  <a:pt x="89" y="257"/>
                </a:lnTo>
                <a:cubicBezTo>
                  <a:pt x="89" y="257"/>
                  <a:pt x="87" y="252"/>
                  <a:pt x="85" y="246"/>
                </a:cubicBezTo>
                <a:cubicBezTo>
                  <a:pt x="84" y="244"/>
                  <a:pt x="83" y="241"/>
                  <a:pt x="82" y="238"/>
                </a:cubicBezTo>
                <a:cubicBezTo>
                  <a:pt x="81" y="235"/>
                  <a:pt x="80" y="233"/>
                  <a:pt x="79" y="232"/>
                </a:cubicBezTo>
                <a:cubicBezTo>
                  <a:pt x="78" y="229"/>
                  <a:pt x="75" y="228"/>
                  <a:pt x="73" y="227"/>
                </a:cubicBezTo>
                <a:cubicBezTo>
                  <a:pt x="71" y="227"/>
                  <a:pt x="69" y="226"/>
                  <a:pt x="67" y="226"/>
                </a:cubicBezTo>
                <a:cubicBezTo>
                  <a:pt x="62" y="226"/>
                  <a:pt x="56" y="228"/>
                  <a:pt x="52" y="229"/>
                </a:cubicBezTo>
                <a:cubicBezTo>
                  <a:pt x="49" y="230"/>
                  <a:pt x="44" y="233"/>
                  <a:pt x="39" y="235"/>
                </a:cubicBezTo>
                <a:cubicBezTo>
                  <a:pt x="35" y="237"/>
                  <a:pt x="31" y="239"/>
                  <a:pt x="31" y="239"/>
                </a:cubicBezTo>
                <a:lnTo>
                  <a:pt x="34" y="245"/>
                </a:lnTo>
                <a:lnTo>
                  <a:pt x="34" y="238"/>
                </a:lnTo>
                <a:lnTo>
                  <a:pt x="13" y="236"/>
                </a:lnTo>
                <a:lnTo>
                  <a:pt x="12" y="243"/>
                </a:lnTo>
                <a:lnTo>
                  <a:pt x="17" y="238"/>
                </a:lnTo>
                <a:lnTo>
                  <a:pt x="15" y="240"/>
                </a:lnTo>
                <a:lnTo>
                  <a:pt x="17" y="239"/>
                </a:lnTo>
                <a:lnTo>
                  <a:pt x="17" y="238"/>
                </a:lnTo>
                <a:lnTo>
                  <a:pt x="15" y="240"/>
                </a:lnTo>
                <a:lnTo>
                  <a:pt x="17" y="239"/>
                </a:lnTo>
                <a:cubicBezTo>
                  <a:pt x="17" y="238"/>
                  <a:pt x="14" y="234"/>
                  <a:pt x="13" y="223"/>
                </a:cubicBezTo>
                <a:lnTo>
                  <a:pt x="13" y="220"/>
                </a:lnTo>
                <a:cubicBezTo>
                  <a:pt x="13" y="215"/>
                  <a:pt x="14" y="213"/>
                  <a:pt x="15" y="212"/>
                </a:cubicBezTo>
                <a:lnTo>
                  <a:pt x="16" y="210"/>
                </a:lnTo>
                <a:lnTo>
                  <a:pt x="16" y="210"/>
                </a:lnTo>
                <a:lnTo>
                  <a:pt x="15" y="208"/>
                </a:lnTo>
                <a:lnTo>
                  <a:pt x="16" y="210"/>
                </a:lnTo>
                <a:lnTo>
                  <a:pt x="16" y="210"/>
                </a:lnTo>
                <a:lnTo>
                  <a:pt x="15" y="208"/>
                </a:lnTo>
                <a:lnTo>
                  <a:pt x="16" y="210"/>
                </a:lnTo>
                <a:lnTo>
                  <a:pt x="20" y="209"/>
                </a:lnTo>
                <a:lnTo>
                  <a:pt x="18" y="147"/>
                </a:lnTo>
                <a:lnTo>
                  <a:pt x="38" y="123"/>
                </a:lnTo>
                <a:lnTo>
                  <a:pt x="51" y="92"/>
                </a:lnTo>
                <a:lnTo>
                  <a:pt x="51" y="92"/>
                </a:lnTo>
                <a:cubicBezTo>
                  <a:pt x="51" y="92"/>
                  <a:pt x="52" y="87"/>
                  <a:pt x="53" y="82"/>
                </a:cubicBezTo>
                <a:cubicBezTo>
                  <a:pt x="54" y="76"/>
                  <a:pt x="55" y="69"/>
                  <a:pt x="56" y="65"/>
                </a:cubicBezTo>
                <a:cubicBezTo>
                  <a:pt x="58" y="56"/>
                  <a:pt x="60" y="54"/>
                  <a:pt x="65" y="47"/>
                </a:cubicBezTo>
                <a:cubicBezTo>
                  <a:pt x="66" y="46"/>
                  <a:pt x="67" y="45"/>
                  <a:pt x="70" y="44"/>
                </a:cubicBezTo>
                <a:cubicBezTo>
                  <a:pt x="72" y="44"/>
                  <a:pt x="75" y="43"/>
                  <a:pt x="77" y="43"/>
                </a:cubicBezTo>
                <a:lnTo>
                  <a:pt x="78" y="43"/>
                </a:lnTo>
                <a:lnTo>
                  <a:pt x="78" y="43"/>
                </a:lnTo>
                <a:lnTo>
                  <a:pt x="78" y="37"/>
                </a:lnTo>
                <a:lnTo>
                  <a:pt x="76" y="43"/>
                </a:lnTo>
                <a:lnTo>
                  <a:pt x="76" y="43"/>
                </a:lnTo>
                <a:cubicBezTo>
                  <a:pt x="78" y="44"/>
                  <a:pt x="81" y="46"/>
                  <a:pt x="83" y="48"/>
                </a:cubicBezTo>
                <a:lnTo>
                  <a:pt x="83" y="48"/>
                </a:lnTo>
                <a:cubicBezTo>
                  <a:pt x="87" y="52"/>
                  <a:pt x="91" y="52"/>
                  <a:pt x="94" y="52"/>
                </a:cubicBezTo>
                <a:cubicBezTo>
                  <a:pt x="99" y="52"/>
                  <a:pt x="103" y="51"/>
                  <a:pt x="103" y="51"/>
                </a:cubicBezTo>
                <a:lnTo>
                  <a:pt x="104" y="51"/>
                </a:lnTo>
                <a:lnTo>
                  <a:pt x="104" y="50"/>
                </a:lnTo>
                <a:cubicBezTo>
                  <a:pt x="104" y="50"/>
                  <a:pt x="108" y="48"/>
                  <a:pt x="113" y="46"/>
                </a:cubicBezTo>
                <a:cubicBezTo>
                  <a:pt x="115" y="44"/>
                  <a:pt x="117" y="43"/>
                  <a:pt x="119" y="42"/>
                </a:cubicBezTo>
                <a:cubicBezTo>
                  <a:pt x="122" y="40"/>
                  <a:pt x="123" y="39"/>
                  <a:pt x="125" y="38"/>
                </a:cubicBezTo>
                <a:cubicBezTo>
                  <a:pt x="126" y="37"/>
                  <a:pt x="127" y="35"/>
                  <a:pt x="129" y="33"/>
                </a:cubicBezTo>
                <a:cubicBezTo>
                  <a:pt x="130" y="30"/>
                  <a:pt x="132" y="27"/>
                  <a:pt x="133" y="24"/>
                </a:cubicBezTo>
                <a:cubicBezTo>
                  <a:pt x="134" y="20"/>
                  <a:pt x="135" y="17"/>
                  <a:pt x="135" y="13"/>
                </a:cubicBezTo>
                <a:lnTo>
                  <a:pt x="135" y="10"/>
                </a:lnTo>
                <a:lnTo>
                  <a:pt x="129" y="12"/>
                </a:lnTo>
                <a:lnTo>
                  <a:pt x="126" y="17"/>
                </a:lnTo>
                <a:lnTo>
                  <a:pt x="170" y="42"/>
                </a:lnTo>
                <a:lnTo>
                  <a:pt x="173" y="37"/>
                </a:lnTo>
                <a:lnTo>
                  <a:pt x="168" y="41"/>
                </a:lnTo>
                <a:cubicBezTo>
                  <a:pt x="168" y="41"/>
                  <a:pt x="170" y="43"/>
                  <a:pt x="172" y="45"/>
                </a:cubicBezTo>
                <a:lnTo>
                  <a:pt x="175" y="48"/>
                </a:lnTo>
                <a:lnTo>
                  <a:pt x="176" y="49"/>
                </a:lnTo>
                <a:lnTo>
                  <a:pt x="176" y="49"/>
                </a:lnTo>
                <a:lnTo>
                  <a:pt x="178" y="47"/>
                </a:lnTo>
                <a:lnTo>
                  <a:pt x="175" y="49"/>
                </a:lnTo>
                <a:lnTo>
                  <a:pt x="176" y="49"/>
                </a:lnTo>
                <a:lnTo>
                  <a:pt x="178" y="47"/>
                </a:lnTo>
                <a:lnTo>
                  <a:pt x="175" y="49"/>
                </a:lnTo>
                <a:cubicBezTo>
                  <a:pt x="176" y="50"/>
                  <a:pt x="177" y="51"/>
                  <a:pt x="177" y="51"/>
                </a:cubicBezTo>
                <a:cubicBezTo>
                  <a:pt x="179" y="53"/>
                  <a:pt x="180" y="53"/>
                  <a:pt x="182" y="54"/>
                </a:cubicBezTo>
                <a:cubicBezTo>
                  <a:pt x="185" y="56"/>
                  <a:pt x="188" y="57"/>
                  <a:pt x="191" y="59"/>
                </a:cubicBezTo>
                <a:cubicBezTo>
                  <a:pt x="194" y="60"/>
                  <a:pt x="197" y="61"/>
                  <a:pt x="197" y="61"/>
                </a:cubicBezTo>
                <a:lnTo>
                  <a:pt x="197" y="61"/>
                </a:lnTo>
                <a:lnTo>
                  <a:pt x="197" y="61"/>
                </a:lnTo>
                <a:cubicBezTo>
                  <a:pt x="198" y="62"/>
                  <a:pt x="203" y="68"/>
                  <a:pt x="207" y="72"/>
                </a:cubicBezTo>
                <a:cubicBezTo>
                  <a:pt x="210" y="76"/>
                  <a:pt x="214" y="80"/>
                  <a:pt x="214" y="80"/>
                </a:cubicBezTo>
                <a:lnTo>
                  <a:pt x="215" y="82"/>
                </a:lnTo>
                <a:lnTo>
                  <a:pt x="238" y="89"/>
                </a:lnTo>
                <a:lnTo>
                  <a:pt x="265" y="93"/>
                </a:lnTo>
                <a:lnTo>
                  <a:pt x="273" y="93"/>
                </a:lnTo>
                <a:lnTo>
                  <a:pt x="275" y="93"/>
                </a:lnTo>
                <a:lnTo>
                  <a:pt x="288" y="87"/>
                </a:lnTo>
                <a:lnTo>
                  <a:pt x="292" y="86"/>
                </a:lnTo>
                <a:lnTo>
                  <a:pt x="316" y="88"/>
                </a:lnTo>
                <a:lnTo>
                  <a:pt x="350" y="107"/>
                </a:lnTo>
                <a:lnTo>
                  <a:pt x="360" y="128"/>
                </a:lnTo>
                <a:lnTo>
                  <a:pt x="362" y="161"/>
                </a:lnTo>
                <a:lnTo>
                  <a:pt x="369" y="161"/>
                </a:lnTo>
                <a:lnTo>
                  <a:pt x="363" y="158"/>
                </a:lnTo>
                <a:cubicBezTo>
                  <a:pt x="363" y="158"/>
                  <a:pt x="359" y="166"/>
                  <a:pt x="354" y="174"/>
                </a:cubicBezTo>
                <a:cubicBezTo>
                  <a:pt x="351" y="179"/>
                  <a:pt x="349" y="183"/>
                  <a:pt x="347" y="187"/>
                </a:cubicBezTo>
                <a:cubicBezTo>
                  <a:pt x="345" y="190"/>
                  <a:pt x="343" y="193"/>
                  <a:pt x="342" y="194"/>
                </a:cubicBezTo>
                <a:cubicBezTo>
                  <a:pt x="342" y="194"/>
                  <a:pt x="339" y="197"/>
                  <a:pt x="335" y="201"/>
                </a:cubicBezTo>
                <a:cubicBezTo>
                  <a:pt x="323" y="213"/>
                  <a:pt x="303" y="232"/>
                  <a:pt x="303" y="232"/>
                </a:cubicBezTo>
                <a:lnTo>
                  <a:pt x="308" y="237"/>
                </a:lnTo>
                <a:lnTo>
                  <a:pt x="305" y="231"/>
                </a:lnTo>
                <a:lnTo>
                  <a:pt x="266" y="251"/>
                </a:lnTo>
                <a:lnTo>
                  <a:pt x="216" y="258"/>
                </a:lnTo>
                <a:lnTo>
                  <a:pt x="170" y="268"/>
                </a:lnTo>
                <a:lnTo>
                  <a:pt x="153" y="318"/>
                </a:lnTo>
                <a:lnTo>
                  <a:pt x="129" y="357"/>
                </a:lnTo>
                <a:lnTo>
                  <a:pt x="121" y="363"/>
                </a:lnTo>
                <a:lnTo>
                  <a:pt x="112" y="355"/>
                </a:lnTo>
                <a:lnTo>
                  <a:pt x="98" y="338"/>
                </a:lnTo>
                <a:lnTo>
                  <a:pt x="73" y="336"/>
                </a:lnTo>
                <a:lnTo>
                  <a:pt x="58" y="334"/>
                </a:lnTo>
                <a:lnTo>
                  <a:pt x="48" y="327"/>
                </a:lnTo>
                <a:lnTo>
                  <a:pt x="49" y="320"/>
                </a:lnTo>
                <a:lnTo>
                  <a:pt x="59" y="299"/>
                </a:lnTo>
                <a:lnTo>
                  <a:pt x="59" y="298"/>
                </a:lnTo>
                <a:lnTo>
                  <a:pt x="52" y="29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4" name="Freeform 259">
            <a:extLst>
              <a:ext uri="{FF2B5EF4-FFF2-40B4-BE49-F238E27FC236}">
                <a16:creationId xmlns:a16="http://schemas.microsoft.com/office/drawing/2014/main" id="{FF191E88-5FA0-972E-29FE-30F30615D7C7}"/>
              </a:ext>
            </a:extLst>
          </p:cNvPr>
          <p:cNvSpPr>
            <a:spLocks/>
          </p:cNvSpPr>
          <p:nvPr/>
        </p:nvSpPr>
        <p:spPr bwMode="auto">
          <a:xfrm>
            <a:off x="2494083" y="3179766"/>
            <a:ext cx="834448" cy="1252541"/>
          </a:xfrm>
          <a:custGeom>
            <a:avLst/>
            <a:gdLst>
              <a:gd name="T0" fmla="*/ 665 w 745"/>
              <a:gd name="T1" fmla="*/ 1071 h 1117"/>
              <a:gd name="T2" fmla="*/ 683 w 745"/>
              <a:gd name="T3" fmla="*/ 1020 h 1117"/>
              <a:gd name="T4" fmla="*/ 736 w 745"/>
              <a:gd name="T5" fmla="*/ 988 h 1117"/>
              <a:gd name="T6" fmla="*/ 696 w 745"/>
              <a:gd name="T7" fmla="*/ 928 h 1117"/>
              <a:gd name="T8" fmla="*/ 712 w 745"/>
              <a:gd name="T9" fmla="*/ 884 h 1117"/>
              <a:gd name="T10" fmla="*/ 723 w 745"/>
              <a:gd name="T11" fmla="*/ 824 h 1117"/>
              <a:gd name="T12" fmla="*/ 735 w 745"/>
              <a:gd name="T13" fmla="*/ 761 h 1117"/>
              <a:gd name="T14" fmla="*/ 719 w 745"/>
              <a:gd name="T15" fmla="*/ 693 h 1117"/>
              <a:gd name="T16" fmla="*/ 687 w 745"/>
              <a:gd name="T17" fmla="*/ 656 h 1117"/>
              <a:gd name="T18" fmla="*/ 650 w 745"/>
              <a:gd name="T19" fmla="*/ 633 h 1117"/>
              <a:gd name="T20" fmla="*/ 654 w 745"/>
              <a:gd name="T21" fmla="*/ 586 h 1117"/>
              <a:gd name="T22" fmla="*/ 607 w 745"/>
              <a:gd name="T23" fmla="*/ 580 h 1117"/>
              <a:gd name="T24" fmla="*/ 578 w 745"/>
              <a:gd name="T25" fmla="*/ 601 h 1117"/>
              <a:gd name="T26" fmla="*/ 536 w 745"/>
              <a:gd name="T27" fmla="*/ 558 h 1117"/>
              <a:gd name="T28" fmla="*/ 507 w 745"/>
              <a:gd name="T29" fmla="*/ 547 h 1117"/>
              <a:gd name="T30" fmla="*/ 486 w 745"/>
              <a:gd name="T31" fmla="*/ 493 h 1117"/>
              <a:gd name="T32" fmla="*/ 450 w 745"/>
              <a:gd name="T33" fmla="*/ 413 h 1117"/>
              <a:gd name="T34" fmla="*/ 484 w 745"/>
              <a:gd name="T35" fmla="*/ 380 h 1117"/>
              <a:gd name="T36" fmla="*/ 502 w 745"/>
              <a:gd name="T37" fmla="*/ 332 h 1117"/>
              <a:gd name="T38" fmla="*/ 552 w 745"/>
              <a:gd name="T39" fmla="*/ 263 h 1117"/>
              <a:gd name="T40" fmla="*/ 623 w 745"/>
              <a:gd name="T41" fmla="*/ 239 h 1117"/>
              <a:gd name="T42" fmla="*/ 670 w 745"/>
              <a:gd name="T43" fmla="*/ 259 h 1117"/>
              <a:gd name="T44" fmla="*/ 657 w 745"/>
              <a:gd name="T45" fmla="*/ 228 h 1117"/>
              <a:gd name="T46" fmla="*/ 657 w 745"/>
              <a:gd name="T47" fmla="*/ 166 h 1117"/>
              <a:gd name="T48" fmla="*/ 655 w 745"/>
              <a:gd name="T49" fmla="*/ 141 h 1117"/>
              <a:gd name="T50" fmla="*/ 593 w 745"/>
              <a:gd name="T51" fmla="*/ 126 h 1117"/>
              <a:gd name="T52" fmla="*/ 547 w 745"/>
              <a:gd name="T53" fmla="*/ 128 h 1117"/>
              <a:gd name="T54" fmla="*/ 510 w 745"/>
              <a:gd name="T55" fmla="*/ 132 h 1117"/>
              <a:gd name="T56" fmla="*/ 489 w 745"/>
              <a:gd name="T57" fmla="*/ 108 h 1117"/>
              <a:gd name="T58" fmla="*/ 484 w 745"/>
              <a:gd name="T59" fmla="*/ 77 h 1117"/>
              <a:gd name="T60" fmla="*/ 441 w 745"/>
              <a:gd name="T61" fmla="*/ 44 h 1117"/>
              <a:gd name="T62" fmla="*/ 417 w 745"/>
              <a:gd name="T63" fmla="*/ 8 h 1117"/>
              <a:gd name="T64" fmla="*/ 384 w 745"/>
              <a:gd name="T65" fmla="*/ 0 h 1117"/>
              <a:gd name="T66" fmla="*/ 398 w 745"/>
              <a:gd name="T67" fmla="*/ 59 h 1117"/>
              <a:gd name="T68" fmla="*/ 337 w 745"/>
              <a:gd name="T69" fmla="*/ 135 h 1117"/>
              <a:gd name="T70" fmla="*/ 246 w 745"/>
              <a:gd name="T71" fmla="*/ 162 h 1117"/>
              <a:gd name="T72" fmla="*/ 187 w 745"/>
              <a:gd name="T73" fmla="*/ 218 h 1117"/>
              <a:gd name="T74" fmla="*/ 149 w 745"/>
              <a:gd name="T75" fmla="*/ 268 h 1117"/>
              <a:gd name="T76" fmla="*/ 123 w 745"/>
              <a:gd name="T77" fmla="*/ 242 h 1117"/>
              <a:gd name="T78" fmla="*/ 85 w 745"/>
              <a:gd name="T79" fmla="*/ 238 h 1117"/>
              <a:gd name="T80" fmla="*/ 72 w 745"/>
              <a:gd name="T81" fmla="*/ 216 h 1117"/>
              <a:gd name="T82" fmla="*/ 80 w 745"/>
              <a:gd name="T83" fmla="*/ 181 h 1117"/>
              <a:gd name="T84" fmla="*/ 29 w 745"/>
              <a:gd name="T85" fmla="*/ 202 h 1117"/>
              <a:gd name="T86" fmla="*/ 9 w 745"/>
              <a:gd name="T87" fmla="*/ 277 h 1117"/>
              <a:gd name="T88" fmla="*/ 35 w 745"/>
              <a:gd name="T89" fmla="*/ 310 h 1117"/>
              <a:gd name="T90" fmla="*/ 17 w 745"/>
              <a:gd name="T91" fmla="*/ 336 h 1117"/>
              <a:gd name="T92" fmla="*/ 50 w 745"/>
              <a:gd name="T93" fmla="*/ 377 h 1117"/>
              <a:gd name="T94" fmla="*/ 109 w 745"/>
              <a:gd name="T95" fmla="*/ 423 h 1117"/>
              <a:gd name="T96" fmla="*/ 147 w 745"/>
              <a:gd name="T97" fmla="*/ 485 h 1117"/>
              <a:gd name="T98" fmla="*/ 209 w 745"/>
              <a:gd name="T99" fmla="*/ 638 h 1117"/>
              <a:gd name="T100" fmla="*/ 239 w 745"/>
              <a:gd name="T101" fmla="*/ 704 h 1117"/>
              <a:gd name="T102" fmla="*/ 252 w 745"/>
              <a:gd name="T103" fmla="*/ 755 h 1117"/>
              <a:gd name="T104" fmla="*/ 299 w 745"/>
              <a:gd name="T105" fmla="*/ 815 h 1117"/>
              <a:gd name="T106" fmla="*/ 280 w 745"/>
              <a:gd name="T107" fmla="*/ 847 h 1117"/>
              <a:gd name="T108" fmla="*/ 352 w 745"/>
              <a:gd name="T109" fmla="*/ 929 h 1117"/>
              <a:gd name="T110" fmla="*/ 470 w 745"/>
              <a:gd name="T111" fmla="*/ 987 h 1117"/>
              <a:gd name="T112" fmla="*/ 566 w 745"/>
              <a:gd name="T113" fmla="*/ 1075 h 1117"/>
              <a:gd name="T114" fmla="*/ 610 w 745"/>
              <a:gd name="T115" fmla="*/ 1117 h 1117"/>
              <a:gd name="T116" fmla="*/ 656 w 745"/>
              <a:gd name="T117" fmla="*/ 1086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45" h="1117">
                <a:moveTo>
                  <a:pt x="656" y="1086"/>
                </a:moveTo>
                <a:lnTo>
                  <a:pt x="665" y="1071"/>
                </a:lnTo>
                <a:lnTo>
                  <a:pt x="670" y="1044"/>
                </a:lnTo>
                <a:lnTo>
                  <a:pt x="683" y="1020"/>
                </a:lnTo>
                <a:lnTo>
                  <a:pt x="723" y="1000"/>
                </a:lnTo>
                <a:lnTo>
                  <a:pt x="736" y="988"/>
                </a:lnTo>
                <a:lnTo>
                  <a:pt x="716" y="953"/>
                </a:lnTo>
                <a:lnTo>
                  <a:pt x="696" y="928"/>
                </a:lnTo>
                <a:lnTo>
                  <a:pt x="695" y="905"/>
                </a:lnTo>
                <a:lnTo>
                  <a:pt x="712" y="884"/>
                </a:lnTo>
                <a:lnTo>
                  <a:pt x="724" y="854"/>
                </a:lnTo>
                <a:lnTo>
                  <a:pt x="723" y="824"/>
                </a:lnTo>
                <a:lnTo>
                  <a:pt x="717" y="791"/>
                </a:lnTo>
                <a:lnTo>
                  <a:pt x="735" y="761"/>
                </a:lnTo>
                <a:lnTo>
                  <a:pt x="745" y="738"/>
                </a:lnTo>
                <a:lnTo>
                  <a:pt x="719" y="693"/>
                </a:lnTo>
                <a:lnTo>
                  <a:pt x="706" y="672"/>
                </a:lnTo>
                <a:lnTo>
                  <a:pt x="687" y="656"/>
                </a:lnTo>
                <a:lnTo>
                  <a:pt x="655" y="644"/>
                </a:lnTo>
                <a:cubicBezTo>
                  <a:pt x="655" y="644"/>
                  <a:pt x="650" y="640"/>
                  <a:pt x="650" y="633"/>
                </a:cubicBezTo>
                <a:cubicBezTo>
                  <a:pt x="650" y="627"/>
                  <a:pt x="651" y="610"/>
                  <a:pt x="651" y="610"/>
                </a:cubicBezTo>
                <a:cubicBezTo>
                  <a:pt x="651" y="610"/>
                  <a:pt x="655" y="591"/>
                  <a:pt x="654" y="586"/>
                </a:cubicBezTo>
                <a:cubicBezTo>
                  <a:pt x="652" y="581"/>
                  <a:pt x="640" y="575"/>
                  <a:pt x="640" y="575"/>
                </a:cubicBezTo>
                <a:cubicBezTo>
                  <a:pt x="640" y="575"/>
                  <a:pt x="612" y="574"/>
                  <a:pt x="607" y="580"/>
                </a:cubicBezTo>
                <a:cubicBezTo>
                  <a:pt x="601" y="586"/>
                  <a:pt x="590" y="599"/>
                  <a:pt x="590" y="599"/>
                </a:cubicBezTo>
                <a:cubicBezTo>
                  <a:pt x="590" y="599"/>
                  <a:pt x="583" y="607"/>
                  <a:pt x="578" y="601"/>
                </a:cubicBezTo>
                <a:cubicBezTo>
                  <a:pt x="574" y="595"/>
                  <a:pt x="555" y="578"/>
                  <a:pt x="555" y="578"/>
                </a:cubicBezTo>
                <a:lnTo>
                  <a:pt x="536" y="558"/>
                </a:lnTo>
                <a:lnTo>
                  <a:pt x="510" y="554"/>
                </a:lnTo>
                <a:lnTo>
                  <a:pt x="507" y="547"/>
                </a:lnTo>
                <a:lnTo>
                  <a:pt x="504" y="527"/>
                </a:lnTo>
                <a:lnTo>
                  <a:pt x="486" y="493"/>
                </a:lnTo>
                <a:cubicBezTo>
                  <a:pt x="486" y="493"/>
                  <a:pt x="464" y="456"/>
                  <a:pt x="460" y="447"/>
                </a:cubicBezTo>
                <a:cubicBezTo>
                  <a:pt x="457" y="439"/>
                  <a:pt x="451" y="421"/>
                  <a:pt x="450" y="413"/>
                </a:cubicBezTo>
                <a:cubicBezTo>
                  <a:pt x="449" y="406"/>
                  <a:pt x="464" y="389"/>
                  <a:pt x="464" y="389"/>
                </a:cubicBezTo>
                <a:lnTo>
                  <a:pt x="484" y="380"/>
                </a:lnTo>
                <a:lnTo>
                  <a:pt x="497" y="363"/>
                </a:lnTo>
                <a:lnTo>
                  <a:pt x="502" y="332"/>
                </a:lnTo>
                <a:lnTo>
                  <a:pt x="520" y="278"/>
                </a:lnTo>
                <a:lnTo>
                  <a:pt x="552" y="263"/>
                </a:lnTo>
                <a:lnTo>
                  <a:pt x="588" y="257"/>
                </a:lnTo>
                <a:lnTo>
                  <a:pt x="623" y="239"/>
                </a:lnTo>
                <a:lnTo>
                  <a:pt x="640" y="244"/>
                </a:lnTo>
                <a:lnTo>
                  <a:pt x="670" y="259"/>
                </a:lnTo>
                <a:lnTo>
                  <a:pt x="676" y="245"/>
                </a:lnTo>
                <a:lnTo>
                  <a:pt x="657" y="228"/>
                </a:lnTo>
                <a:lnTo>
                  <a:pt x="633" y="221"/>
                </a:lnTo>
                <a:lnTo>
                  <a:pt x="657" y="166"/>
                </a:lnTo>
                <a:lnTo>
                  <a:pt x="666" y="147"/>
                </a:lnTo>
                <a:lnTo>
                  <a:pt x="655" y="141"/>
                </a:lnTo>
                <a:lnTo>
                  <a:pt x="634" y="133"/>
                </a:lnTo>
                <a:cubicBezTo>
                  <a:pt x="634" y="133"/>
                  <a:pt x="599" y="128"/>
                  <a:pt x="593" y="126"/>
                </a:cubicBezTo>
                <a:cubicBezTo>
                  <a:pt x="588" y="124"/>
                  <a:pt x="566" y="122"/>
                  <a:pt x="566" y="122"/>
                </a:cubicBezTo>
                <a:lnTo>
                  <a:pt x="547" y="128"/>
                </a:lnTo>
                <a:cubicBezTo>
                  <a:pt x="547" y="128"/>
                  <a:pt x="527" y="129"/>
                  <a:pt x="519" y="130"/>
                </a:cubicBezTo>
                <a:cubicBezTo>
                  <a:pt x="512" y="131"/>
                  <a:pt x="510" y="132"/>
                  <a:pt x="510" y="132"/>
                </a:cubicBezTo>
                <a:lnTo>
                  <a:pt x="491" y="125"/>
                </a:lnTo>
                <a:lnTo>
                  <a:pt x="489" y="108"/>
                </a:lnTo>
                <a:lnTo>
                  <a:pt x="490" y="90"/>
                </a:lnTo>
                <a:lnTo>
                  <a:pt x="484" y="77"/>
                </a:lnTo>
                <a:cubicBezTo>
                  <a:pt x="484" y="77"/>
                  <a:pt x="462" y="62"/>
                  <a:pt x="456" y="57"/>
                </a:cubicBezTo>
                <a:cubicBezTo>
                  <a:pt x="450" y="52"/>
                  <a:pt x="441" y="44"/>
                  <a:pt x="441" y="44"/>
                </a:cubicBezTo>
                <a:cubicBezTo>
                  <a:pt x="441" y="44"/>
                  <a:pt x="434" y="26"/>
                  <a:pt x="433" y="23"/>
                </a:cubicBezTo>
                <a:cubicBezTo>
                  <a:pt x="431" y="20"/>
                  <a:pt x="417" y="8"/>
                  <a:pt x="417" y="8"/>
                </a:cubicBezTo>
                <a:lnTo>
                  <a:pt x="389" y="3"/>
                </a:lnTo>
                <a:lnTo>
                  <a:pt x="384" y="0"/>
                </a:lnTo>
                <a:lnTo>
                  <a:pt x="395" y="24"/>
                </a:lnTo>
                <a:lnTo>
                  <a:pt x="398" y="59"/>
                </a:lnTo>
                <a:cubicBezTo>
                  <a:pt x="398" y="59"/>
                  <a:pt x="380" y="91"/>
                  <a:pt x="376" y="96"/>
                </a:cubicBezTo>
                <a:cubicBezTo>
                  <a:pt x="372" y="100"/>
                  <a:pt x="337" y="135"/>
                  <a:pt x="337" y="135"/>
                </a:cubicBezTo>
                <a:lnTo>
                  <a:pt x="297" y="155"/>
                </a:lnTo>
                <a:lnTo>
                  <a:pt x="246" y="162"/>
                </a:lnTo>
                <a:lnTo>
                  <a:pt x="204" y="172"/>
                </a:lnTo>
                <a:lnTo>
                  <a:pt x="187" y="218"/>
                </a:lnTo>
                <a:lnTo>
                  <a:pt x="162" y="260"/>
                </a:lnTo>
                <a:lnTo>
                  <a:pt x="149" y="268"/>
                </a:lnTo>
                <a:lnTo>
                  <a:pt x="136" y="258"/>
                </a:lnTo>
                <a:lnTo>
                  <a:pt x="123" y="242"/>
                </a:lnTo>
                <a:lnTo>
                  <a:pt x="101" y="240"/>
                </a:lnTo>
                <a:lnTo>
                  <a:pt x="85" y="238"/>
                </a:lnTo>
                <a:lnTo>
                  <a:pt x="71" y="227"/>
                </a:lnTo>
                <a:lnTo>
                  <a:pt x="72" y="216"/>
                </a:lnTo>
                <a:lnTo>
                  <a:pt x="81" y="196"/>
                </a:lnTo>
                <a:lnTo>
                  <a:pt x="80" y="181"/>
                </a:lnTo>
                <a:lnTo>
                  <a:pt x="79" y="176"/>
                </a:lnTo>
                <a:cubicBezTo>
                  <a:pt x="65" y="182"/>
                  <a:pt x="35" y="195"/>
                  <a:pt x="29" y="202"/>
                </a:cubicBezTo>
                <a:cubicBezTo>
                  <a:pt x="22" y="209"/>
                  <a:pt x="0" y="215"/>
                  <a:pt x="0" y="237"/>
                </a:cubicBezTo>
                <a:cubicBezTo>
                  <a:pt x="0" y="259"/>
                  <a:pt x="6" y="276"/>
                  <a:pt x="9" y="277"/>
                </a:cubicBezTo>
                <a:cubicBezTo>
                  <a:pt x="13" y="278"/>
                  <a:pt x="18" y="280"/>
                  <a:pt x="23" y="287"/>
                </a:cubicBezTo>
                <a:cubicBezTo>
                  <a:pt x="27" y="294"/>
                  <a:pt x="34" y="304"/>
                  <a:pt x="35" y="310"/>
                </a:cubicBezTo>
                <a:cubicBezTo>
                  <a:pt x="37" y="316"/>
                  <a:pt x="39" y="329"/>
                  <a:pt x="35" y="330"/>
                </a:cubicBezTo>
                <a:cubicBezTo>
                  <a:pt x="32" y="331"/>
                  <a:pt x="21" y="331"/>
                  <a:pt x="17" y="336"/>
                </a:cubicBezTo>
                <a:cubicBezTo>
                  <a:pt x="14" y="342"/>
                  <a:pt x="8" y="339"/>
                  <a:pt x="10" y="349"/>
                </a:cubicBezTo>
                <a:cubicBezTo>
                  <a:pt x="13" y="359"/>
                  <a:pt x="50" y="377"/>
                  <a:pt x="50" y="377"/>
                </a:cubicBezTo>
                <a:lnTo>
                  <a:pt x="78" y="390"/>
                </a:lnTo>
                <a:lnTo>
                  <a:pt x="109" y="423"/>
                </a:lnTo>
                <a:cubicBezTo>
                  <a:pt x="109" y="423"/>
                  <a:pt x="125" y="460"/>
                  <a:pt x="129" y="468"/>
                </a:cubicBezTo>
                <a:cubicBezTo>
                  <a:pt x="134" y="476"/>
                  <a:pt x="143" y="481"/>
                  <a:pt x="147" y="485"/>
                </a:cubicBezTo>
                <a:cubicBezTo>
                  <a:pt x="152" y="489"/>
                  <a:pt x="170" y="515"/>
                  <a:pt x="171" y="517"/>
                </a:cubicBezTo>
                <a:cubicBezTo>
                  <a:pt x="172" y="520"/>
                  <a:pt x="209" y="638"/>
                  <a:pt x="209" y="638"/>
                </a:cubicBezTo>
                <a:cubicBezTo>
                  <a:pt x="209" y="638"/>
                  <a:pt x="214" y="676"/>
                  <a:pt x="217" y="679"/>
                </a:cubicBezTo>
                <a:cubicBezTo>
                  <a:pt x="220" y="682"/>
                  <a:pt x="236" y="702"/>
                  <a:pt x="239" y="704"/>
                </a:cubicBezTo>
                <a:cubicBezTo>
                  <a:pt x="241" y="707"/>
                  <a:pt x="251" y="729"/>
                  <a:pt x="251" y="734"/>
                </a:cubicBezTo>
                <a:cubicBezTo>
                  <a:pt x="251" y="739"/>
                  <a:pt x="246" y="751"/>
                  <a:pt x="252" y="755"/>
                </a:cubicBezTo>
                <a:cubicBezTo>
                  <a:pt x="259" y="759"/>
                  <a:pt x="287" y="785"/>
                  <a:pt x="287" y="785"/>
                </a:cubicBezTo>
                <a:cubicBezTo>
                  <a:pt x="287" y="785"/>
                  <a:pt x="302" y="810"/>
                  <a:pt x="299" y="815"/>
                </a:cubicBezTo>
                <a:cubicBezTo>
                  <a:pt x="297" y="821"/>
                  <a:pt x="295" y="826"/>
                  <a:pt x="290" y="828"/>
                </a:cubicBezTo>
                <a:cubicBezTo>
                  <a:pt x="286" y="830"/>
                  <a:pt x="280" y="847"/>
                  <a:pt x="280" y="847"/>
                </a:cubicBezTo>
                <a:cubicBezTo>
                  <a:pt x="280" y="847"/>
                  <a:pt x="296" y="868"/>
                  <a:pt x="297" y="871"/>
                </a:cubicBezTo>
                <a:cubicBezTo>
                  <a:pt x="298" y="874"/>
                  <a:pt x="352" y="929"/>
                  <a:pt x="352" y="929"/>
                </a:cubicBezTo>
                <a:lnTo>
                  <a:pt x="403" y="962"/>
                </a:lnTo>
                <a:lnTo>
                  <a:pt x="470" y="987"/>
                </a:lnTo>
                <a:lnTo>
                  <a:pt x="528" y="1034"/>
                </a:lnTo>
                <a:lnTo>
                  <a:pt x="566" y="1075"/>
                </a:lnTo>
                <a:lnTo>
                  <a:pt x="610" y="1111"/>
                </a:lnTo>
                <a:cubicBezTo>
                  <a:pt x="610" y="1111"/>
                  <a:pt x="610" y="1114"/>
                  <a:pt x="610" y="1117"/>
                </a:cubicBezTo>
                <a:lnTo>
                  <a:pt x="627" y="1111"/>
                </a:lnTo>
                <a:lnTo>
                  <a:pt x="656" y="1086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5" name="Freeform 260">
            <a:extLst>
              <a:ext uri="{FF2B5EF4-FFF2-40B4-BE49-F238E27FC236}">
                <a16:creationId xmlns:a16="http://schemas.microsoft.com/office/drawing/2014/main" id="{EA4B43BF-6698-BBFA-41E7-F17C6BBCC200}"/>
              </a:ext>
            </a:extLst>
          </p:cNvPr>
          <p:cNvSpPr>
            <a:spLocks/>
          </p:cNvSpPr>
          <p:nvPr/>
        </p:nvSpPr>
        <p:spPr bwMode="auto">
          <a:xfrm>
            <a:off x="2487072" y="3172756"/>
            <a:ext cx="848473" cy="1266562"/>
          </a:xfrm>
          <a:custGeom>
            <a:avLst/>
            <a:gdLst>
              <a:gd name="T0" fmla="*/ 728 w 757"/>
              <a:gd name="T1" fmla="*/ 956 h 1129"/>
              <a:gd name="T2" fmla="*/ 746 w 757"/>
              <a:gd name="T3" fmla="*/ 770 h 1129"/>
              <a:gd name="T4" fmla="*/ 661 w 757"/>
              <a:gd name="T5" fmla="*/ 650 h 1129"/>
              <a:gd name="T6" fmla="*/ 663 w 757"/>
              <a:gd name="T7" fmla="*/ 617 h 1129"/>
              <a:gd name="T8" fmla="*/ 596 w 757"/>
              <a:gd name="T9" fmla="*/ 605 h 1129"/>
              <a:gd name="T10" fmla="*/ 588 w 757"/>
              <a:gd name="T11" fmla="*/ 605 h 1129"/>
              <a:gd name="T12" fmla="*/ 575 w 757"/>
              <a:gd name="T13" fmla="*/ 589 h 1129"/>
              <a:gd name="T14" fmla="*/ 497 w 757"/>
              <a:gd name="T15" fmla="*/ 496 h 1129"/>
              <a:gd name="T16" fmla="*/ 470 w 757"/>
              <a:gd name="T17" fmla="*/ 404 h 1129"/>
              <a:gd name="T18" fmla="*/ 560 w 757"/>
              <a:gd name="T19" fmla="*/ 275 h 1129"/>
              <a:gd name="T20" fmla="*/ 664 w 757"/>
              <a:gd name="T21" fmla="*/ 228 h 1129"/>
              <a:gd name="T22" fmla="*/ 609 w 757"/>
              <a:gd name="T23" fmla="*/ 128 h 1129"/>
              <a:gd name="T24" fmla="*/ 516 w 757"/>
              <a:gd name="T25" fmla="*/ 138 h 1129"/>
              <a:gd name="T26" fmla="*/ 447 w 757"/>
              <a:gd name="T27" fmla="*/ 50 h 1129"/>
              <a:gd name="T28" fmla="*/ 395 w 757"/>
              <a:gd name="T29" fmla="*/ 32 h 1129"/>
              <a:gd name="T30" fmla="*/ 301 w 757"/>
              <a:gd name="T31" fmla="*/ 155 h 1129"/>
              <a:gd name="T32" fmla="*/ 108 w 757"/>
              <a:gd name="T33" fmla="*/ 240 h 1129"/>
              <a:gd name="T34" fmla="*/ 54 w 757"/>
              <a:gd name="T35" fmla="*/ 189 h 1129"/>
              <a:gd name="T36" fmla="*/ 31 w 757"/>
              <a:gd name="T37" fmla="*/ 308 h 1129"/>
              <a:gd name="T38" fmla="*/ 37 w 757"/>
              <a:gd name="T39" fmla="*/ 331 h 1129"/>
              <a:gd name="T40" fmla="*/ 38 w 757"/>
              <a:gd name="T41" fmla="*/ 380 h 1129"/>
              <a:gd name="T42" fmla="*/ 154 w 757"/>
              <a:gd name="T43" fmla="*/ 502 h 1129"/>
              <a:gd name="T44" fmla="*/ 172 w 757"/>
              <a:gd name="T45" fmla="*/ 526 h 1129"/>
              <a:gd name="T46" fmla="*/ 214 w 757"/>
              <a:gd name="T47" fmla="*/ 679 h 1129"/>
              <a:gd name="T48" fmla="*/ 251 w 757"/>
              <a:gd name="T49" fmla="*/ 739 h 1129"/>
              <a:gd name="T50" fmla="*/ 255 w 757"/>
              <a:gd name="T51" fmla="*/ 766 h 1129"/>
              <a:gd name="T52" fmla="*/ 299 w 757"/>
              <a:gd name="T53" fmla="*/ 819 h 1129"/>
              <a:gd name="T54" fmla="*/ 297 w 757"/>
              <a:gd name="T55" fmla="*/ 878 h 1129"/>
              <a:gd name="T56" fmla="*/ 353 w 757"/>
              <a:gd name="T57" fmla="*/ 940 h 1129"/>
              <a:gd name="T58" fmla="*/ 610 w 757"/>
              <a:gd name="T59" fmla="*/ 1123 h 1129"/>
              <a:gd name="T60" fmla="*/ 616 w 757"/>
              <a:gd name="T61" fmla="*/ 1123 h 1129"/>
              <a:gd name="T62" fmla="*/ 358 w 757"/>
              <a:gd name="T63" fmla="*/ 935 h 1129"/>
              <a:gd name="T64" fmla="*/ 309 w 757"/>
              <a:gd name="T65" fmla="*/ 875 h 1129"/>
              <a:gd name="T66" fmla="*/ 298 w 757"/>
              <a:gd name="T67" fmla="*/ 838 h 1129"/>
              <a:gd name="T68" fmla="*/ 282 w 757"/>
              <a:gd name="T69" fmla="*/ 773 h 1129"/>
              <a:gd name="T70" fmla="*/ 262 w 757"/>
              <a:gd name="T71" fmla="*/ 731 h 1129"/>
              <a:gd name="T72" fmla="*/ 225 w 757"/>
              <a:gd name="T73" fmla="*/ 683 h 1129"/>
              <a:gd name="T74" fmla="*/ 183 w 757"/>
              <a:gd name="T75" fmla="*/ 521 h 1129"/>
              <a:gd name="T76" fmla="*/ 86 w 757"/>
              <a:gd name="T77" fmla="*/ 390 h 1129"/>
              <a:gd name="T78" fmla="*/ 22 w 757"/>
              <a:gd name="T79" fmla="*/ 354 h 1129"/>
              <a:gd name="T80" fmla="*/ 21 w 757"/>
              <a:gd name="T81" fmla="*/ 352 h 1129"/>
              <a:gd name="T82" fmla="*/ 48 w 757"/>
              <a:gd name="T83" fmla="*/ 315 h 1129"/>
              <a:gd name="T84" fmla="*/ 18 w 757"/>
              <a:gd name="T85" fmla="*/ 278 h 1129"/>
              <a:gd name="T86" fmla="*/ 79 w 757"/>
              <a:gd name="T87" fmla="*/ 184 h 1129"/>
              <a:gd name="T88" fmla="*/ 126 w 757"/>
              <a:gd name="T89" fmla="*/ 254 h 1129"/>
              <a:gd name="T90" fmla="*/ 304 w 757"/>
              <a:gd name="T91" fmla="*/ 167 h 1129"/>
              <a:gd name="T92" fmla="*/ 407 w 757"/>
              <a:gd name="T93" fmla="*/ 27 h 1129"/>
              <a:gd name="T94" fmla="*/ 433 w 757"/>
              <a:gd name="T95" fmla="*/ 31 h 1129"/>
              <a:gd name="T96" fmla="*/ 458 w 757"/>
              <a:gd name="T97" fmla="*/ 68 h 1129"/>
              <a:gd name="T98" fmla="*/ 517 w 757"/>
              <a:gd name="T99" fmla="*/ 144 h 1129"/>
              <a:gd name="T100" fmla="*/ 572 w 757"/>
              <a:gd name="T101" fmla="*/ 128 h 1129"/>
              <a:gd name="T102" fmla="*/ 658 w 757"/>
              <a:gd name="T103" fmla="*/ 170 h 1129"/>
              <a:gd name="T104" fmla="*/ 592 w 757"/>
              <a:gd name="T105" fmla="*/ 257 h 1129"/>
              <a:gd name="T106" fmla="*/ 458 w 757"/>
              <a:gd name="T107" fmla="*/ 400 h 1129"/>
              <a:gd name="T108" fmla="*/ 507 w 757"/>
              <a:gd name="T109" fmla="*/ 555 h 1129"/>
              <a:gd name="T110" fmla="*/ 600 w 757"/>
              <a:gd name="T111" fmla="*/ 609 h 1129"/>
              <a:gd name="T112" fmla="*/ 646 w 757"/>
              <a:gd name="T113" fmla="*/ 581 h 1129"/>
              <a:gd name="T114" fmla="*/ 653 w 757"/>
              <a:gd name="T115" fmla="*/ 593 h 1129"/>
              <a:gd name="T116" fmla="*/ 744 w 757"/>
              <a:gd name="T117" fmla="*/ 744 h 1129"/>
              <a:gd name="T118" fmla="*/ 717 w 757"/>
              <a:gd name="T119" fmla="*/ 962 h 1129"/>
              <a:gd name="T120" fmla="*/ 662 w 757"/>
              <a:gd name="T121" fmla="*/ 1092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7" h="1129">
                <a:moveTo>
                  <a:pt x="662" y="1092"/>
                </a:moveTo>
                <a:lnTo>
                  <a:pt x="667" y="1095"/>
                </a:lnTo>
                <a:lnTo>
                  <a:pt x="676" y="1080"/>
                </a:lnTo>
                <a:lnTo>
                  <a:pt x="677" y="1078"/>
                </a:lnTo>
                <a:lnTo>
                  <a:pt x="681" y="1052"/>
                </a:lnTo>
                <a:lnTo>
                  <a:pt x="694" y="1031"/>
                </a:lnTo>
                <a:lnTo>
                  <a:pt x="732" y="1012"/>
                </a:lnTo>
                <a:lnTo>
                  <a:pt x="734" y="1011"/>
                </a:lnTo>
                <a:lnTo>
                  <a:pt x="746" y="998"/>
                </a:lnTo>
                <a:cubicBezTo>
                  <a:pt x="748" y="996"/>
                  <a:pt x="749" y="993"/>
                  <a:pt x="747" y="991"/>
                </a:cubicBezTo>
                <a:lnTo>
                  <a:pt x="728" y="956"/>
                </a:lnTo>
                <a:lnTo>
                  <a:pt x="727" y="955"/>
                </a:lnTo>
                <a:lnTo>
                  <a:pt x="708" y="932"/>
                </a:lnTo>
                <a:lnTo>
                  <a:pt x="707" y="913"/>
                </a:lnTo>
                <a:lnTo>
                  <a:pt x="723" y="893"/>
                </a:lnTo>
                <a:lnTo>
                  <a:pt x="724" y="892"/>
                </a:lnTo>
                <a:lnTo>
                  <a:pt x="736" y="863"/>
                </a:lnTo>
                <a:lnTo>
                  <a:pt x="737" y="860"/>
                </a:lnTo>
                <a:lnTo>
                  <a:pt x="735" y="830"/>
                </a:lnTo>
                <a:lnTo>
                  <a:pt x="735" y="829"/>
                </a:lnTo>
                <a:lnTo>
                  <a:pt x="730" y="798"/>
                </a:lnTo>
                <a:lnTo>
                  <a:pt x="746" y="770"/>
                </a:lnTo>
                <a:lnTo>
                  <a:pt x="746" y="769"/>
                </a:lnTo>
                <a:lnTo>
                  <a:pt x="757" y="746"/>
                </a:lnTo>
                <a:cubicBezTo>
                  <a:pt x="757" y="744"/>
                  <a:pt x="757" y="742"/>
                  <a:pt x="756" y="740"/>
                </a:cubicBezTo>
                <a:lnTo>
                  <a:pt x="730" y="696"/>
                </a:lnTo>
                <a:lnTo>
                  <a:pt x="730" y="695"/>
                </a:lnTo>
                <a:lnTo>
                  <a:pt x="717" y="675"/>
                </a:lnTo>
                <a:lnTo>
                  <a:pt x="716" y="674"/>
                </a:lnTo>
                <a:lnTo>
                  <a:pt x="697" y="657"/>
                </a:lnTo>
                <a:lnTo>
                  <a:pt x="695" y="656"/>
                </a:lnTo>
                <a:lnTo>
                  <a:pt x="663" y="644"/>
                </a:lnTo>
                <a:lnTo>
                  <a:pt x="661" y="650"/>
                </a:lnTo>
                <a:lnTo>
                  <a:pt x="665" y="645"/>
                </a:lnTo>
                <a:lnTo>
                  <a:pt x="664" y="647"/>
                </a:lnTo>
                <a:lnTo>
                  <a:pt x="665" y="645"/>
                </a:lnTo>
                <a:lnTo>
                  <a:pt x="665" y="645"/>
                </a:lnTo>
                <a:lnTo>
                  <a:pt x="664" y="647"/>
                </a:lnTo>
                <a:lnTo>
                  <a:pt x="665" y="645"/>
                </a:lnTo>
                <a:cubicBezTo>
                  <a:pt x="664" y="645"/>
                  <a:pt x="662" y="643"/>
                  <a:pt x="662" y="639"/>
                </a:cubicBezTo>
                <a:cubicBezTo>
                  <a:pt x="662" y="636"/>
                  <a:pt x="663" y="630"/>
                  <a:pt x="663" y="625"/>
                </a:cubicBezTo>
                <a:cubicBezTo>
                  <a:pt x="663" y="621"/>
                  <a:pt x="663" y="616"/>
                  <a:pt x="663" y="616"/>
                </a:cubicBezTo>
                <a:lnTo>
                  <a:pt x="657" y="616"/>
                </a:lnTo>
                <a:lnTo>
                  <a:pt x="663" y="617"/>
                </a:lnTo>
                <a:cubicBezTo>
                  <a:pt x="663" y="617"/>
                  <a:pt x="666" y="603"/>
                  <a:pt x="666" y="595"/>
                </a:cubicBezTo>
                <a:cubicBezTo>
                  <a:pt x="666" y="593"/>
                  <a:pt x="666" y="592"/>
                  <a:pt x="666" y="590"/>
                </a:cubicBezTo>
                <a:cubicBezTo>
                  <a:pt x="665" y="587"/>
                  <a:pt x="663" y="585"/>
                  <a:pt x="661" y="583"/>
                </a:cubicBezTo>
                <a:cubicBezTo>
                  <a:pt x="656" y="579"/>
                  <a:pt x="649" y="575"/>
                  <a:pt x="648" y="575"/>
                </a:cubicBezTo>
                <a:lnTo>
                  <a:pt x="646" y="575"/>
                </a:lnTo>
                <a:cubicBezTo>
                  <a:pt x="646" y="575"/>
                  <a:pt x="644" y="575"/>
                  <a:pt x="641" y="575"/>
                </a:cubicBezTo>
                <a:cubicBezTo>
                  <a:pt x="637" y="575"/>
                  <a:pt x="631" y="575"/>
                  <a:pt x="625" y="575"/>
                </a:cubicBezTo>
                <a:cubicBezTo>
                  <a:pt x="622" y="576"/>
                  <a:pt x="619" y="576"/>
                  <a:pt x="616" y="577"/>
                </a:cubicBezTo>
                <a:cubicBezTo>
                  <a:pt x="613" y="578"/>
                  <a:pt x="611" y="579"/>
                  <a:pt x="608" y="581"/>
                </a:cubicBezTo>
                <a:cubicBezTo>
                  <a:pt x="602" y="588"/>
                  <a:pt x="591" y="601"/>
                  <a:pt x="591" y="601"/>
                </a:cubicBezTo>
                <a:lnTo>
                  <a:pt x="596" y="605"/>
                </a:lnTo>
                <a:lnTo>
                  <a:pt x="591" y="601"/>
                </a:lnTo>
                <a:lnTo>
                  <a:pt x="591" y="601"/>
                </a:lnTo>
                <a:lnTo>
                  <a:pt x="589" y="603"/>
                </a:lnTo>
                <a:lnTo>
                  <a:pt x="588" y="603"/>
                </a:lnTo>
                <a:lnTo>
                  <a:pt x="588" y="603"/>
                </a:lnTo>
                <a:lnTo>
                  <a:pt x="588" y="604"/>
                </a:lnTo>
                <a:lnTo>
                  <a:pt x="588" y="603"/>
                </a:lnTo>
                <a:lnTo>
                  <a:pt x="588" y="603"/>
                </a:lnTo>
                <a:lnTo>
                  <a:pt x="588" y="604"/>
                </a:lnTo>
                <a:lnTo>
                  <a:pt x="588" y="603"/>
                </a:lnTo>
                <a:lnTo>
                  <a:pt x="588" y="605"/>
                </a:lnTo>
                <a:lnTo>
                  <a:pt x="589" y="603"/>
                </a:lnTo>
                <a:lnTo>
                  <a:pt x="588" y="603"/>
                </a:lnTo>
                <a:lnTo>
                  <a:pt x="588" y="605"/>
                </a:lnTo>
                <a:lnTo>
                  <a:pt x="589" y="603"/>
                </a:lnTo>
                <a:lnTo>
                  <a:pt x="588" y="604"/>
                </a:lnTo>
                <a:lnTo>
                  <a:pt x="589" y="603"/>
                </a:lnTo>
                <a:lnTo>
                  <a:pt x="589" y="603"/>
                </a:lnTo>
                <a:lnTo>
                  <a:pt x="588" y="604"/>
                </a:lnTo>
                <a:lnTo>
                  <a:pt x="589" y="603"/>
                </a:lnTo>
                <a:lnTo>
                  <a:pt x="589" y="603"/>
                </a:lnTo>
                <a:cubicBezTo>
                  <a:pt x="586" y="600"/>
                  <a:pt x="581" y="594"/>
                  <a:pt x="575" y="589"/>
                </a:cubicBezTo>
                <a:cubicBezTo>
                  <a:pt x="570" y="584"/>
                  <a:pt x="566" y="579"/>
                  <a:pt x="566" y="579"/>
                </a:cubicBezTo>
                <a:lnTo>
                  <a:pt x="561" y="584"/>
                </a:lnTo>
                <a:lnTo>
                  <a:pt x="566" y="579"/>
                </a:lnTo>
                <a:lnTo>
                  <a:pt x="546" y="560"/>
                </a:lnTo>
                <a:lnTo>
                  <a:pt x="543" y="558"/>
                </a:lnTo>
                <a:lnTo>
                  <a:pt x="520" y="554"/>
                </a:lnTo>
                <a:lnTo>
                  <a:pt x="519" y="551"/>
                </a:lnTo>
                <a:lnTo>
                  <a:pt x="516" y="532"/>
                </a:lnTo>
                <a:lnTo>
                  <a:pt x="515" y="530"/>
                </a:lnTo>
                <a:lnTo>
                  <a:pt x="497" y="496"/>
                </a:lnTo>
                <a:lnTo>
                  <a:pt x="497" y="496"/>
                </a:lnTo>
                <a:cubicBezTo>
                  <a:pt x="497" y="496"/>
                  <a:pt x="492" y="487"/>
                  <a:pt x="486" y="476"/>
                </a:cubicBezTo>
                <a:cubicBezTo>
                  <a:pt x="483" y="471"/>
                  <a:pt x="480" y="466"/>
                  <a:pt x="477" y="461"/>
                </a:cubicBezTo>
                <a:cubicBezTo>
                  <a:pt x="475" y="457"/>
                  <a:pt x="473" y="453"/>
                  <a:pt x="472" y="451"/>
                </a:cubicBezTo>
                <a:cubicBezTo>
                  <a:pt x="469" y="443"/>
                  <a:pt x="463" y="425"/>
                  <a:pt x="462" y="418"/>
                </a:cubicBezTo>
                <a:lnTo>
                  <a:pt x="462" y="418"/>
                </a:lnTo>
                <a:lnTo>
                  <a:pt x="462" y="418"/>
                </a:lnTo>
                <a:lnTo>
                  <a:pt x="462" y="418"/>
                </a:lnTo>
                <a:lnTo>
                  <a:pt x="462" y="418"/>
                </a:lnTo>
                <a:lnTo>
                  <a:pt x="462" y="418"/>
                </a:lnTo>
                <a:cubicBezTo>
                  <a:pt x="462" y="418"/>
                  <a:pt x="463" y="416"/>
                  <a:pt x="464" y="414"/>
                </a:cubicBezTo>
                <a:cubicBezTo>
                  <a:pt x="465" y="411"/>
                  <a:pt x="468" y="407"/>
                  <a:pt x="470" y="404"/>
                </a:cubicBezTo>
                <a:lnTo>
                  <a:pt x="473" y="400"/>
                </a:lnTo>
                <a:lnTo>
                  <a:pt x="474" y="399"/>
                </a:lnTo>
                <a:lnTo>
                  <a:pt x="470" y="395"/>
                </a:lnTo>
                <a:lnTo>
                  <a:pt x="472" y="401"/>
                </a:lnTo>
                <a:lnTo>
                  <a:pt x="493" y="392"/>
                </a:lnTo>
                <a:lnTo>
                  <a:pt x="495" y="390"/>
                </a:lnTo>
                <a:lnTo>
                  <a:pt x="508" y="372"/>
                </a:lnTo>
                <a:lnTo>
                  <a:pt x="509" y="370"/>
                </a:lnTo>
                <a:lnTo>
                  <a:pt x="514" y="340"/>
                </a:lnTo>
                <a:lnTo>
                  <a:pt x="531" y="289"/>
                </a:lnTo>
                <a:lnTo>
                  <a:pt x="560" y="275"/>
                </a:lnTo>
                <a:lnTo>
                  <a:pt x="596" y="269"/>
                </a:lnTo>
                <a:lnTo>
                  <a:pt x="597" y="268"/>
                </a:lnTo>
                <a:lnTo>
                  <a:pt x="629" y="252"/>
                </a:lnTo>
                <a:lnTo>
                  <a:pt x="643" y="256"/>
                </a:lnTo>
                <a:lnTo>
                  <a:pt x="673" y="271"/>
                </a:lnTo>
                <a:cubicBezTo>
                  <a:pt x="674" y="272"/>
                  <a:pt x="676" y="272"/>
                  <a:pt x="678" y="271"/>
                </a:cubicBezTo>
                <a:cubicBezTo>
                  <a:pt x="679" y="271"/>
                  <a:pt x="681" y="270"/>
                  <a:pt x="681" y="268"/>
                </a:cubicBezTo>
                <a:lnTo>
                  <a:pt x="688" y="253"/>
                </a:lnTo>
                <a:cubicBezTo>
                  <a:pt x="689" y="251"/>
                  <a:pt x="688" y="248"/>
                  <a:pt x="686" y="246"/>
                </a:cubicBezTo>
                <a:lnTo>
                  <a:pt x="667" y="229"/>
                </a:lnTo>
                <a:lnTo>
                  <a:pt x="664" y="228"/>
                </a:lnTo>
                <a:lnTo>
                  <a:pt x="648" y="223"/>
                </a:lnTo>
                <a:lnTo>
                  <a:pt x="669" y="175"/>
                </a:lnTo>
                <a:lnTo>
                  <a:pt x="669" y="175"/>
                </a:lnTo>
                <a:lnTo>
                  <a:pt x="677" y="155"/>
                </a:lnTo>
                <a:cubicBezTo>
                  <a:pt x="679" y="152"/>
                  <a:pt x="678" y="149"/>
                  <a:pt x="675" y="147"/>
                </a:cubicBezTo>
                <a:lnTo>
                  <a:pt x="664" y="142"/>
                </a:lnTo>
                <a:lnTo>
                  <a:pt x="663" y="141"/>
                </a:lnTo>
                <a:lnTo>
                  <a:pt x="643" y="133"/>
                </a:lnTo>
                <a:lnTo>
                  <a:pt x="641" y="133"/>
                </a:lnTo>
                <a:cubicBezTo>
                  <a:pt x="641" y="133"/>
                  <a:pt x="632" y="132"/>
                  <a:pt x="623" y="130"/>
                </a:cubicBezTo>
                <a:cubicBezTo>
                  <a:pt x="618" y="129"/>
                  <a:pt x="613" y="129"/>
                  <a:pt x="609" y="128"/>
                </a:cubicBezTo>
                <a:cubicBezTo>
                  <a:pt x="605" y="127"/>
                  <a:pt x="602" y="126"/>
                  <a:pt x="601" y="126"/>
                </a:cubicBezTo>
                <a:cubicBezTo>
                  <a:pt x="599" y="125"/>
                  <a:pt x="597" y="125"/>
                  <a:pt x="594" y="124"/>
                </a:cubicBezTo>
                <a:cubicBezTo>
                  <a:pt x="585" y="123"/>
                  <a:pt x="573" y="121"/>
                  <a:pt x="573" y="121"/>
                </a:cubicBezTo>
                <a:lnTo>
                  <a:pt x="570" y="122"/>
                </a:lnTo>
                <a:lnTo>
                  <a:pt x="551" y="128"/>
                </a:lnTo>
                <a:lnTo>
                  <a:pt x="553" y="134"/>
                </a:lnTo>
                <a:lnTo>
                  <a:pt x="553" y="128"/>
                </a:lnTo>
                <a:cubicBezTo>
                  <a:pt x="553" y="128"/>
                  <a:pt x="548" y="128"/>
                  <a:pt x="542" y="128"/>
                </a:cubicBezTo>
                <a:cubicBezTo>
                  <a:pt x="536" y="129"/>
                  <a:pt x="529" y="129"/>
                  <a:pt x="524" y="130"/>
                </a:cubicBezTo>
                <a:cubicBezTo>
                  <a:pt x="517" y="131"/>
                  <a:pt x="514" y="132"/>
                  <a:pt x="514" y="132"/>
                </a:cubicBezTo>
                <a:lnTo>
                  <a:pt x="516" y="138"/>
                </a:lnTo>
                <a:lnTo>
                  <a:pt x="518" y="132"/>
                </a:lnTo>
                <a:lnTo>
                  <a:pt x="502" y="126"/>
                </a:lnTo>
                <a:lnTo>
                  <a:pt x="501" y="114"/>
                </a:lnTo>
                <a:lnTo>
                  <a:pt x="502" y="96"/>
                </a:lnTo>
                <a:lnTo>
                  <a:pt x="501" y="93"/>
                </a:lnTo>
                <a:lnTo>
                  <a:pt x="496" y="81"/>
                </a:lnTo>
                <a:lnTo>
                  <a:pt x="494" y="78"/>
                </a:lnTo>
                <a:cubicBezTo>
                  <a:pt x="494" y="78"/>
                  <a:pt x="488" y="74"/>
                  <a:pt x="482" y="70"/>
                </a:cubicBezTo>
                <a:cubicBezTo>
                  <a:pt x="476" y="66"/>
                  <a:pt x="469" y="61"/>
                  <a:pt x="466" y="59"/>
                </a:cubicBezTo>
                <a:cubicBezTo>
                  <a:pt x="460" y="53"/>
                  <a:pt x="451" y="46"/>
                  <a:pt x="451" y="46"/>
                </a:cubicBezTo>
                <a:lnTo>
                  <a:pt x="447" y="50"/>
                </a:lnTo>
                <a:lnTo>
                  <a:pt x="453" y="48"/>
                </a:lnTo>
                <a:cubicBezTo>
                  <a:pt x="453" y="48"/>
                  <a:pt x="451" y="44"/>
                  <a:pt x="449" y="39"/>
                </a:cubicBezTo>
                <a:cubicBezTo>
                  <a:pt x="447" y="33"/>
                  <a:pt x="445" y="28"/>
                  <a:pt x="444" y="26"/>
                </a:cubicBezTo>
                <a:cubicBezTo>
                  <a:pt x="443" y="24"/>
                  <a:pt x="442" y="23"/>
                  <a:pt x="440" y="21"/>
                </a:cubicBezTo>
                <a:cubicBezTo>
                  <a:pt x="435" y="16"/>
                  <a:pt x="428" y="9"/>
                  <a:pt x="427" y="9"/>
                </a:cubicBezTo>
                <a:lnTo>
                  <a:pt x="424" y="8"/>
                </a:lnTo>
                <a:lnTo>
                  <a:pt x="397" y="3"/>
                </a:lnTo>
                <a:lnTo>
                  <a:pt x="393" y="1"/>
                </a:lnTo>
                <a:cubicBezTo>
                  <a:pt x="391" y="0"/>
                  <a:pt x="388" y="0"/>
                  <a:pt x="386" y="2"/>
                </a:cubicBezTo>
                <a:cubicBezTo>
                  <a:pt x="384" y="4"/>
                  <a:pt x="383" y="7"/>
                  <a:pt x="384" y="9"/>
                </a:cubicBezTo>
                <a:lnTo>
                  <a:pt x="395" y="32"/>
                </a:lnTo>
                <a:lnTo>
                  <a:pt x="397" y="65"/>
                </a:lnTo>
                <a:lnTo>
                  <a:pt x="404" y="65"/>
                </a:lnTo>
                <a:lnTo>
                  <a:pt x="398" y="62"/>
                </a:lnTo>
                <a:cubicBezTo>
                  <a:pt x="398" y="62"/>
                  <a:pt x="394" y="70"/>
                  <a:pt x="389" y="78"/>
                </a:cubicBezTo>
                <a:cubicBezTo>
                  <a:pt x="386" y="83"/>
                  <a:pt x="384" y="87"/>
                  <a:pt x="382" y="91"/>
                </a:cubicBezTo>
                <a:cubicBezTo>
                  <a:pt x="380" y="94"/>
                  <a:pt x="378" y="97"/>
                  <a:pt x="377" y="98"/>
                </a:cubicBezTo>
                <a:cubicBezTo>
                  <a:pt x="377" y="98"/>
                  <a:pt x="374" y="101"/>
                  <a:pt x="370" y="105"/>
                </a:cubicBezTo>
                <a:cubicBezTo>
                  <a:pt x="358" y="117"/>
                  <a:pt x="338" y="136"/>
                  <a:pt x="338" y="136"/>
                </a:cubicBezTo>
                <a:lnTo>
                  <a:pt x="343" y="141"/>
                </a:lnTo>
                <a:lnTo>
                  <a:pt x="340" y="135"/>
                </a:lnTo>
                <a:lnTo>
                  <a:pt x="301" y="155"/>
                </a:lnTo>
                <a:lnTo>
                  <a:pt x="251" y="162"/>
                </a:lnTo>
                <a:lnTo>
                  <a:pt x="251" y="162"/>
                </a:lnTo>
                <a:lnTo>
                  <a:pt x="209" y="171"/>
                </a:lnTo>
                <a:cubicBezTo>
                  <a:pt x="207" y="172"/>
                  <a:pt x="205" y="173"/>
                  <a:pt x="204" y="175"/>
                </a:cubicBezTo>
                <a:lnTo>
                  <a:pt x="188" y="222"/>
                </a:lnTo>
                <a:lnTo>
                  <a:pt x="164" y="261"/>
                </a:lnTo>
                <a:lnTo>
                  <a:pt x="156" y="267"/>
                </a:lnTo>
                <a:lnTo>
                  <a:pt x="147" y="259"/>
                </a:lnTo>
                <a:lnTo>
                  <a:pt x="134" y="244"/>
                </a:lnTo>
                <a:cubicBezTo>
                  <a:pt x="133" y="242"/>
                  <a:pt x="131" y="241"/>
                  <a:pt x="130" y="241"/>
                </a:cubicBezTo>
                <a:lnTo>
                  <a:pt x="108" y="240"/>
                </a:lnTo>
                <a:lnTo>
                  <a:pt x="93" y="238"/>
                </a:lnTo>
                <a:lnTo>
                  <a:pt x="83" y="231"/>
                </a:lnTo>
                <a:lnTo>
                  <a:pt x="84" y="224"/>
                </a:lnTo>
                <a:lnTo>
                  <a:pt x="93" y="205"/>
                </a:lnTo>
                <a:lnTo>
                  <a:pt x="94" y="202"/>
                </a:lnTo>
                <a:lnTo>
                  <a:pt x="92" y="186"/>
                </a:lnTo>
                <a:lnTo>
                  <a:pt x="92" y="185"/>
                </a:lnTo>
                <a:lnTo>
                  <a:pt x="91" y="180"/>
                </a:lnTo>
                <a:cubicBezTo>
                  <a:pt x="90" y="179"/>
                  <a:pt x="89" y="177"/>
                  <a:pt x="87" y="177"/>
                </a:cubicBezTo>
                <a:cubicBezTo>
                  <a:pt x="86" y="176"/>
                  <a:pt x="84" y="176"/>
                  <a:pt x="82" y="176"/>
                </a:cubicBezTo>
                <a:cubicBezTo>
                  <a:pt x="75" y="179"/>
                  <a:pt x="64" y="184"/>
                  <a:pt x="54" y="189"/>
                </a:cubicBezTo>
                <a:cubicBezTo>
                  <a:pt x="49" y="192"/>
                  <a:pt x="44" y="194"/>
                  <a:pt x="40" y="197"/>
                </a:cubicBezTo>
                <a:cubicBezTo>
                  <a:pt x="36" y="199"/>
                  <a:pt x="33" y="201"/>
                  <a:pt x="30" y="204"/>
                </a:cubicBezTo>
                <a:cubicBezTo>
                  <a:pt x="29" y="204"/>
                  <a:pt x="27" y="206"/>
                  <a:pt x="24" y="208"/>
                </a:cubicBezTo>
                <a:cubicBezTo>
                  <a:pt x="19" y="211"/>
                  <a:pt x="14" y="214"/>
                  <a:pt x="9" y="220"/>
                </a:cubicBezTo>
                <a:cubicBezTo>
                  <a:pt x="4" y="225"/>
                  <a:pt x="0" y="233"/>
                  <a:pt x="0" y="243"/>
                </a:cubicBezTo>
                <a:cubicBezTo>
                  <a:pt x="0" y="255"/>
                  <a:pt x="1" y="265"/>
                  <a:pt x="3" y="273"/>
                </a:cubicBezTo>
                <a:cubicBezTo>
                  <a:pt x="4" y="276"/>
                  <a:pt x="5" y="280"/>
                  <a:pt x="7" y="282"/>
                </a:cubicBezTo>
                <a:lnTo>
                  <a:pt x="9" y="286"/>
                </a:lnTo>
                <a:cubicBezTo>
                  <a:pt x="10" y="287"/>
                  <a:pt x="11" y="288"/>
                  <a:pt x="13" y="289"/>
                </a:cubicBezTo>
                <a:cubicBezTo>
                  <a:pt x="16" y="290"/>
                  <a:pt x="20" y="291"/>
                  <a:pt x="24" y="296"/>
                </a:cubicBezTo>
                <a:cubicBezTo>
                  <a:pt x="26" y="300"/>
                  <a:pt x="29" y="304"/>
                  <a:pt x="31" y="308"/>
                </a:cubicBezTo>
                <a:cubicBezTo>
                  <a:pt x="33" y="312"/>
                  <a:pt x="35" y="316"/>
                  <a:pt x="35" y="317"/>
                </a:cubicBezTo>
                <a:cubicBezTo>
                  <a:pt x="36" y="321"/>
                  <a:pt x="37" y="327"/>
                  <a:pt x="37" y="330"/>
                </a:cubicBezTo>
                <a:lnTo>
                  <a:pt x="37" y="332"/>
                </a:lnTo>
                <a:lnTo>
                  <a:pt x="39" y="333"/>
                </a:lnTo>
                <a:lnTo>
                  <a:pt x="37" y="331"/>
                </a:lnTo>
                <a:lnTo>
                  <a:pt x="37" y="332"/>
                </a:lnTo>
                <a:lnTo>
                  <a:pt x="39" y="333"/>
                </a:lnTo>
                <a:lnTo>
                  <a:pt x="37" y="331"/>
                </a:lnTo>
                <a:lnTo>
                  <a:pt x="41" y="334"/>
                </a:lnTo>
                <a:lnTo>
                  <a:pt x="40" y="330"/>
                </a:lnTo>
                <a:lnTo>
                  <a:pt x="37" y="331"/>
                </a:lnTo>
                <a:lnTo>
                  <a:pt x="41" y="334"/>
                </a:lnTo>
                <a:lnTo>
                  <a:pt x="40" y="330"/>
                </a:lnTo>
                <a:cubicBezTo>
                  <a:pt x="40" y="330"/>
                  <a:pt x="38" y="330"/>
                  <a:pt x="37" y="330"/>
                </a:cubicBezTo>
                <a:cubicBezTo>
                  <a:pt x="34" y="330"/>
                  <a:pt x="31" y="331"/>
                  <a:pt x="27" y="332"/>
                </a:cubicBezTo>
                <a:cubicBezTo>
                  <a:pt x="24" y="333"/>
                  <a:pt x="20" y="335"/>
                  <a:pt x="18" y="339"/>
                </a:cubicBezTo>
                <a:cubicBezTo>
                  <a:pt x="17" y="340"/>
                  <a:pt x="17" y="340"/>
                  <a:pt x="15" y="341"/>
                </a:cubicBezTo>
                <a:cubicBezTo>
                  <a:pt x="14" y="342"/>
                  <a:pt x="13" y="343"/>
                  <a:pt x="11" y="345"/>
                </a:cubicBezTo>
                <a:cubicBezTo>
                  <a:pt x="10" y="347"/>
                  <a:pt x="9" y="349"/>
                  <a:pt x="9" y="351"/>
                </a:cubicBezTo>
                <a:cubicBezTo>
                  <a:pt x="9" y="353"/>
                  <a:pt x="10" y="355"/>
                  <a:pt x="10" y="356"/>
                </a:cubicBezTo>
                <a:cubicBezTo>
                  <a:pt x="11" y="359"/>
                  <a:pt x="12" y="361"/>
                  <a:pt x="14" y="363"/>
                </a:cubicBezTo>
                <a:cubicBezTo>
                  <a:pt x="19" y="369"/>
                  <a:pt x="29" y="375"/>
                  <a:pt x="38" y="380"/>
                </a:cubicBezTo>
                <a:cubicBezTo>
                  <a:pt x="46" y="385"/>
                  <a:pt x="53" y="389"/>
                  <a:pt x="53" y="389"/>
                </a:cubicBezTo>
                <a:lnTo>
                  <a:pt x="54" y="389"/>
                </a:lnTo>
                <a:lnTo>
                  <a:pt x="80" y="401"/>
                </a:lnTo>
                <a:lnTo>
                  <a:pt x="110" y="433"/>
                </a:lnTo>
                <a:lnTo>
                  <a:pt x="115" y="429"/>
                </a:lnTo>
                <a:lnTo>
                  <a:pt x="109" y="432"/>
                </a:lnTo>
                <a:cubicBezTo>
                  <a:pt x="109" y="432"/>
                  <a:pt x="113" y="441"/>
                  <a:pt x="117" y="451"/>
                </a:cubicBezTo>
                <a:cubicBezTo>
                  <a:pt x="122" y="461"/>
                  <a:pt x="127" y="472"/>
                  <a:pt x="130" y="477"/>
                </a:cubicBezTo>
                <a:cubicBezTo>
                  <a:pt x="133" y="482"/>
                  <a:pt x="136" y="486"/>
                  <a:pt x="140" y="489"/>
                </a:cubicBezTo>
                <a:cubicBezTo>
                  <a:pt x="144" y="492"/>
                  <a:pt x="147" y="494"/>
                  <a:pt x="149" y="496"/>
                </a:cubicBezTo>
                <a:cubicBezTo>
                  <a:pt x="150" y="496"/>
                  <a:pt x="152" y="499"/>
                  <a:pt x="154" y="502"/>
                </a:cubicBezTo>
                <a:cubicBezTo>
                  <a:pt x="157" y="506"/>
                  <a:pt x="162" y="512"/>
                  <a:pt x="165" y="517"/>
                </a:cubicBezTo>
                <a:cubicBezTo>
                  <a:pt x="167" y="519"/>
                  <a:pt x="169" y="521"/>
                  <a:pt x="170" y="523"/>
                </a:cubicBezTo>
                <a:lnTo>
                  <a:pt x="171" y="525"/>
                </a:lnTo>
                <a:lnTo>
                  <a:pt x="172" y="526"/>
                </a:lnTo>
                <a:lnTo>
                  <a:pt x="172" y="526"/>
                </a:lnTo>
                <a:lnTo>
                  <a:pt x="174" y="525"/>
                </a:lnTo>
                <a:lnTo>
                  <a:pt x="172" y="526"/>
                </a:lnTo>
                <a:lnTo>
                  <a:pt x="172" y="526"/>
                </a:lnTo>
                <a:lnTo>
                  <a:pt x="174" y="525"/>
                </a:lnTo>
                <a:lnTo>
                  <a:pt x="172" y="526"/>
                </a:lnTo>
                <a:lnTo>
                  <a:pt x="172" y="526"/>
                </a:lnTo>
                <a:lnTo>
                  <a:pt x="172" y="526"/>
                </a:lnTo>
                <a:lnTo>
                  <a:pt x="172" y="526"/>
                </a:lnTo>
                <a:lnTo>
                  <a:pt x="172" y="526"/>
                </a:lnTo>
                <a:lnTo>
                  <a:pt x="172" y="526"/>
                </a:lnTo>
                <a:lnTo>
                  <a:pt x="172" y="526"/>
                </a:lnTo>
                <a:cubicBezTo>
                  <a:pt x="173" y="529"/>
                  <a:pt x="182" y="559"/>
                  <a:pt x="191" y="588"/>
                </a:cubicBezTo>
                <a:cubicBezTo>
                  <a:pt x="200" y="618"/>
                  <a:pt x="209" y="646"/>
                  <a:pt x="209" y="646"/>
                </a:cubicBezTo>
                <a:lnTo>
                  <a:pt x="215" y="644"/>
                </a:lnTo>
                <a:lnTo>
                  <a:pt x="209" y="645"/>
                </a:lnTo>
                <a:cubicBezTo>
                  <a:pt x="209" y="645"/>
                  <a:pt x="210" y="655"/>
                  <a:pt x="212" y="665"/>
                </a:cubicBezTo>
                <a:cubicBezTo>
                  <a:pt x="212" y="670"/>
                  <a:pt x="213" y="675"/>
                  <a:pt x="214" y="679"/>
                </a:cubicBezTo>
                <a:cubicBezTo>
                  <a:pt x="215" y="681"/>
                  <a:pt x="215" y="683"/>
                  <a:pt x="216" y="685"/>
                </a:cubicBezTo>
                <a:lnTo>
                  <a:pt x="217" y="687"/>
                </a:lnTo>
                <a:lnTo>
                  <a:pt x="219" y="690"/>
                </a:lnTo>
                <a:lnTo>
                  <a:pt x="219" y="690"/>
                </a:lnTo>
                <a:cubicBezTo>
                  <a:pt x="219" y="690"/>
                  <a:pt x="221" y="692"/>
                  <a:pt x="223" y="694"/>
                </a:cubicBezTo>
                <a:cubicBezTo>
                  <a:pt x="229" y="701"/>
                  <a:pt x="238" y="712"/>
                  <a:pt x="240" y="714"/>
                </a:cubicBezTo>
                <a:lnTo>
                  <a:pt x="240" y="714"/>
                </a:lnTo>
                <a:cubicBezTo>
                  <a:pt x="240" y="715"/>
                  <a:pt x="241" y="717"/>
                  <a:pt x="242" y="719"/>
                </a:cubicBezTo>
                <a:cubicBezTo>
                  <a:pt x="244" y="723"/>
                  <a:pt x="247" y="728"/>
                  <a:pt x="248" y="732"/>
                </a:cubicBezTo>
                <a:cubicBezTo>
                  <a:pt x="249" y="734"/>
                  <a:pt x="250" y="736"/>
                  <a:pt x="250" y="737"/>
                </a:cubicBezTo>
                <a:lnTo>
                  <a:pt x="251" y="739"/>
                </a:lnTo>
                <a:lnTo>
                  <a:pt x="251" y="740"/>
                </a:lnTo>
                <a:lnTo>
                  <a:pt x="251" y="740"/>
                </a:lnTo>
                <a:lnTo>
                  <a:pt x="253" y="740"/>
                </a:lnTo>
                <a:lnTo>
                  <a:pt x="251" y="740"/>
                </a:lnTo>
                <a:lnTo>
                  <a:pt x="251" y="740"/>
                </a:lnTo>
                <a:lnTo>
                  <a:pt x="253" y="740"/>
                </a:lnTo>
                <a:lnTo>
                  <a:pt x="251" y="740"/>
                </a:lnTo>
                <a:cubicBezTo>
                  <a:pt x="251" y="740"/>
                  <a:pt x="251" y="742"/>
                  <a:pt x="250" y="745"/>
                </a:cubicBezTo>
                <a:cubicBezTo>
                  <a:pt x="250" y="747"/>
                  <a:pt x="249" y="750"/>
                  <a:pt x="249" y="754"/>
                </a:cubicBezTo>
                <a:cubicBezTo>
                  <a:pt x="249" y="756"/>
                  <a:pt x="249" y="758"/>
                  <a:pt x="250" y="760"/>
                </a:cubicBezTo>
                <a:cubicBezTo>
                  <a:pt x="251" y="763"/>
                  <a:pt x="253" y="765"/>
                  <a:pt x="255" y="766"/>
                </a:cubicBezTo>
                <a:cubicBezTo>
                  <a:pt x="256" y="767"/>
                  <a:pt x="259" y="769"/>
                  <a:pt x="263" y="772"/>
                </a:cubicBezTo>
                <a:cubicBezTo>
                  <a:pt x="268" y="777"/>
                  <a:pt x="274" y="782"/>
                  <a:pt x="279" y="787"/>
                </a:cubicBezTo>
                <a:cubicBezTo>
                  <a:pt x="285" y="792"/>
                  <a:pt x="288" y="796"/>
                  <a:pt x="288" y="796"/>
                </a:cubicBezTo>
                <a:lnTo>
                  <a:pt x="293" y="791"/>
                </a:lnTo>
                <a:lnTo>
                  <a:pt x="287" y="794"/>
                </a:lnTo>
                <a:cubicBezTo>
                  <a:pt x="287" y="794"/>
                  <a:pt x="288" y="796"/>
                  <a:pt x="289" y="798"/>
                </a:cubicBezTo>
                <a:cubicBezTo>
                  <a:pt x="291" y="801"/>
                  <a:pt x="294" y="806"/>
                  <a:pt x="296" y="810"/>
                </a:cubicBezTo>
                <a:cubicBezTo>
                  <a:pt x="297" y="812"/>
                  <a:pt x="298" y="815"/>
                  <a:pt x="298" y="816"/>
                </a:cubicBezTo>
                <a:cubicBezTo>
                  <a:pt x="299" y="818"/>
                  <a:pt x="299" y="820"/>
                  <a:pt x="299" y="820"/>
                </a:cubicBezTo>
                <a:lnTo>
                  <a:pt x="301" y="820"/>
                </a:lnTo>
                <a:lnTo>
                  <a:pt x="299" y="819"/>
                </a:lnTo>
                <a:lnTo>
                  <a:pt x="299" y="820"/>
                </a:lnTo>
                <a:lnTo>
                  <a:pt x="301" y="820"/>
                </a:lnTo>
                <a:lnTo>
                  <a:pt x="299" y="819"/>
                </a:lnTo>
                <a:cubicBezTo>
                  <a:pt x="298" y="822"/>
                  <a:pt x="297" y="824"/>
                  <a:pt x="296" y="826"/>
                </a:cubicBezTo>
                <a:cubicBezTo>
                  <a:pt x="295" y="827"/>
                  <a:pt x="295" y="828"/>
                  <a:pt x="294" y="828"/>
                </a:cubicBezTo>
                <a:cubicBezTo>
                  <a:pt x="290" y="830"/>
                  <a:pt x="289" y="832"/>
                  <a:pt x="287" y="834"/>
                </a:cubicBezTo>
                <a:cubicBezTo>
                  <a:pt x="283" y="841"/>
                  <a:pt x="280" y="850"/>
                  <a:pt x="280" y="851"/>
                </a:cubicBezTo>
                <a:cubicBezTo>
                  <a:pt x="279" y="852"/>
                  <a:pt x="280" y="855"/>
                  <a:pt x="281" y="856"/>
                </a:cubicBezTo>
                <a:cubicBezTo>
                  <a:pt x="281" y="856"/>
                  <a:pt x="285" y="862"/>
                  <a:pt x="289" y="867"/>
                </a:cubicBezTo>
                <a:cubicBezTo>
                  <a:pt x="291" y="870"/>
                  <a:pt x="293" y="873"/>
                  <a:pt x="295" y="875"/>
                </a:cubicBezTo>
                <a:lnTo>
                  <a:pt x="297" y="878"/>
                </a:lnTo>
                <a:lnTo>
                  <a:pt x="297" y="879"/>
                </a:lnTo>
                <a:lnTo>
                  <a:pt x="297" y="879"/>
                </a:lnTo>
                <a:lnTo>
                  <a:pt x="300" y="878"/>
                </a:lnTo>
                <a:lnTo>
                  <a:pt x="297" y="879"/>
                </a:lnTo>
                <a:lnTo>
                  <a:pt x="297" y="879"/>
                </a:lnTo>
                <a:lnTo>
                  <a:pt x="300" y="878"/>
                </a:lnTo>
                <a:lnTo>
                  <a:pt x="297" y="879"/>
                </a:lnTo>
                <a:lnTo>
                  <a:pt x="297" y="879"/>
                </a:lnTo>
                <a:lnTo>
                  <a:pt x="298" y="881"/>
                </a:lnTo>
                <a:cubicBezTo>
                  <a:pt x="299" y="882"/>
                  <a:pt x="300" y="884"/>
                  <a:pt x="302" y="886"/>
                </a:cubicBezTo>
                <a:cubicBezTo>
                  <a:pt x="315" y="900"/>
                  <a:pt x="353" y="940"/>
                  <a:pt x="353" y="940"/>
                </a:cubicBezTo>
                <a:lnTo>
                  <a:pt x="354" y="941"/>
                </a:lnTo>
                <a:lnTo>
                  <a:pt x="406" y="974"/>
                </a:lnTo>
                <a:lnTo>
                  <a:pt x="407" y="974"/>
                </a:lnTo>
                <a:lnTo>
                  <a:pt x="472" y="998"/>
                </a:lnTo>
                <a:lnTo>
                  <a:pt x="530" y="1044"/>
                </a:lnTo>
                <a:lnTo>
                  <a:pt x="567" y="1086"/>
                </a:lnTo>
                <a:lnTo>
                  <a:pt x="568" y="1086"/>
                </a:lnTo>
                <a:lnTo>
                  <a:pt x="612" y="1122"/>
                </a:lnTo>
                <a:lnTo>
                  <a:pt x="616" y="1117"/>
                </a:lnTo>
                <a:lnTo>
                  <a:pt x="610" y="1117"/>
                </a:lnTo>
                <a:cubicBezTo>
                  <a:pt x="610" y="1117"/>
                  <a:pt x="610" y="1119"/>
                  <a:pt x="610" y="1123"/>
                </a:cubicBezTo>
                <a:cubicBezTo>
                  <a:pt x="610" y="1125"/>
                  <a:pt x="610" y="1127"/>
                  <a:pt x="612" y="1128"/>
                </a:cubicBezTo>
                <a:cubicBezTo>
                  <a:pt x="614" y="1129"/>
                  <a:pt x="616" y="1129"/>
                  <a:pt x="618" y="1129"/>
                </a:cubicBezTo>
                <a:lnTo>
                  <a:pt x="635" y="1123"/>
                </a:lnTo>
                <a:lnTo>
                  <a:pt x="637" y="1122"/>
                </a:lnTo>
                <a:lnTo>
                  <a:pt x="666" y="1097"/>
                </a:lnTo>
                <a:lnTo>
                  <a:pt x="667" y="1095"/>
                </a:lnTo>
                <a:lnTo>
                  <a:pt x="662" y="1092"/>
                </a:lnTo>
                <a:lnTo>
                  <a:pt x="658" y="1087"/>
                </a:lnTo>
                <a:lnTo>
                  <a:pt x="630" y="1112"/>
                </a:lnTo>
                <a:lnTo>
                  <a:pt x="614" y="1117"/>
                </a:lnTo>
                <a:lnTo>
                  <a:pt x="616" y="1123"/>
                </a:lnTo>
                <a:lnTo>
                  <a:pt x="622" y="1123"/>
                </a:lnTo>
                <a:cubicBezTo>
                  <a:pt x="622" y="1120"/>
                  <a:pt x="622" y="1118"/>
                  <a:pt x="622" y="1118"/>
                </a:cubicBezTo>
                <a:cubicBezTo>
                  <a:pt x="622" y="1116"/>
                  <a:pt x="622" y="1114"/>
                  <a:pt x="620" y="1113"/>
                </a:cubicBezTo>
                <a:lnTo>
                  <a:pt x="576" y="1077"/>
                </a:lnTo>
                <a:lnTo>
                  <a:pt x="538" y="1035"/>
                </a:lnTo>
                <a:lnTo>
                  <a:pt x="538" y="1035"/>
                </a:lnTo>
                <a:lnTo>
                  <a:pt x="479" y="988"/>
                </a:lnTo>
                <a:lnTo>
                  <a:pt x="478" y="987"/>
                </a:lnTo>
                <a:lnTo>
                  <a:pt x="412" y="963"/>
                </a:lnTo>
                <a:lnTo>
                  <a:pt x="361" y="930"/>
                </a:lnTo>
                <a:lnTo>
                  <a:pt x="358" y="935"/>
                </a:lnTo>
                <a:lnTo>
                  <a:pt x="362" y="931"/>
                </a:lnTo>
                <a:cubicBezTo>
                  <a:pt x="362" y="931"/>
                  <a:pt x="349" y="917"/>
                  <a:pt x="335" y="903"/>
                </a:cubicBezTo>
                <a:cubicBezTo>
                  <a:pt x="329" y="896"/>
                  <a:pt x="322" y="889"/>
                  <a:pt x="317" y="883"/>
                </a:cubicBezTo>
                <a:cubicBezTo>
                  <a:pt x="314" y="880"/>
                  <a:pt x="312" y="878"/>
                  <a:pt x="310" y="876"/>
                </a:cubicBezTo>
                <a:lnTo>
                  <a:pt x="309" y="874"/>
                </a:lnTo>
                <a:lnTo>
                  <a:pt x="308" y="874"/>
                </a:lnTo>
                <a:lnTo>
                  <a:pt x="305" y="876"/>
                </a:lnTo>
                <a:lnTo>
                  <a:pt x="309" y="875"/>
                </a:lnTo>
                <a:lnTo>
                  <a:pt x="308" y="874"/>
                </a:lnTo>
                <a:lnTo>
                  <a:pt x="305" y="876"/>
                </a:lnTo>
                <a:lnTo>
                  <a:pt x="309" y="875"/>
                </a:lnTo>
                <a:lnTo>
                  <a:pt x="309" y="875"/>
                </a:lnTo>
                <a:lnTo>
                  <a:pt x="307" y="872"/>
                </a:lnTo>
                <a:cubicBezTo>
                  <a:pt x="303" y="865"/>
                  <a:pt x="291" y="849"/>
                  <a:pt x="291" y="849"/>
                </a:cubicBezTo>
                <a:lnTo>
                  <a:pt x="286" y="853"/>
                </a:lnTo>
                <a:lnTo>
                  <a:pt x="292" y="855"/>
                </a:lnTo>
                <a:lnTo>
                  <a:pt x="293" y="852"/>
                </a:lnTo>
                <a:cubicBezTo>
                  <a:pt x="294" y="850"/>
                  <a:pt x="295" y="847"/>
                  <a:pt x="296" y="844"/>
                </a:cubicBezTo>
                <a:lnTo>
                  <a:pt x="299" y="840"/>
                </a:lnTo>
                <a:lnTo>
                  <a:pt x="299" y="840"/>
                </a:lnTo>
                <a:lnTo>
                  <a:pt x="299" y="840"/>
                </a:lnTo>
                <a:lnTo>
                  <a:pt x="298" y="838"/>
                </a:lnTo>
                <a:lnTo>
                  <a:pt x="299" y="840"/>
                </a:lnTo>
                <a:lnTo>
                  <a:pt x="299" y="840"/>
                </a:lnTo>
                <a:lnTo>
                  <a:pt x="298" y="838"/>
                </a:lnTo>
                <a:lnTo>
                  <a:pt x="299" y="840"/>
                </a:lnTo>
                <a:cubicBezTo>
                  <a:pt x="302" y="838"/>
                  <a:pt x="305" y="835"/>
                  <a:pt x="307" y="833"/>
                </a:cubicBezTo>
                <a:cubicBezTo>
                  <a:pt x="309" y="830"/>
                  <a:pt x="310" y="827"/>
                  <a:pt x="311" y="824"/>
                </a:cubicBezTo>
                <a:lnTo>
                  <a:pt x="312" y="820"/>
                </a:lnTo>
                <a:cubicBezTo>
                  <a:pt x="312" y="816"/>
                  <a:pt x="311" y="813"/>
                  <a:pt x="309" y="810"/>
                </a:cubicBezTo>
                <a:cubicBezTo>
                  <a:pt x="305" y="800"/>
                  <a:pt x="298" y="788"/>
                  <a:pt x="298" y="788"/>
                </a:cubicBezTo>
                <a:lnTo>
                  <a:pt x="297" y="787"/>
                </a:lnTo>
                <a:cubicBezTo>
                  <a:pt x="297" y="787"/>
                  <a:pt x="290" y="780"/>
                  <a:pt x="282" y="773"/>
                </a:cubicBezTo>
                <a:cubicBezTo>
                  <a:pt x="279" y="769"/>
                  <a:pt x="274" y="766"/>
                  <a:pt x="271" y="763"/>
                </a:cubicBezTo>
                <a:cubicBezTo>
                  <a:pt x="267" y="760"/>
                  <a:pt x="264" y="757"/>
                  <a:pt x="262" y="756"/>
                </a:cubicBezTo>
                <a:lnTo>
                  <a:pt x="262" y="756"/>
                </a:lnTo>
                <a:lnTo>
                  <a:pt x="262" y="756"/>
                </a:lnTo>
                <a:lnTo>
                  <a:pt x="262" y="756"/>
                </a:lnTo>
                <a:lnTo>
                  <a:pt x="262" y="756"/>
                </a:lnTo>
                <a:lnTo>
                  <a:pt x="262" y="756"/>
                </a:lnTo>
                <a:lnTo>
                  <a:pt x="261" y="754"/>
                </a:lnTo>
                <a:cubicBezTo>
                  <a:pt x="261" y="752"/>
                  <a:pt x="262" y="750"/>
                  <a:pt x="262" y="747"/>
                </a:cubicBezTo>
                <a:cubicBezTo>
                  <a:pt x="263" y="745"/>
                  <a:pt x="264" y="743"/>
                  <a:pt x="264" y="740"/>
                </a:cubicBezTo>
                <a:cubicBezTo>
                  <a:pt x="263" y="737"/>
                  <a:pt x="263" y="734"/>
                  <a:pt x="262" y="731"/>
                </a:cubicBezTo>
                <a:cubicBezTo>
                  <a:pt x="260" y="727"/>
                  <a:pt x="258" y="722"/>
                  <a:pt x="255" y="717"/>
                </a:cubicBezTo>
                <a:cubicBezTo>
                  <a:pt x="254" y="715"/>
                  <a:pt x="253" y="713"/>
                  <a:pt x="252" y="711"/>
                </a:cubicBezTo>
                <a:cubicBezTo>
                  <a:pt x="251" y="709"/>
                  <a:pt x="251" y="708"/>
                  <a:pt x="250" y="707"/>
                </a:cubicBezTo>
                <a:cubicBezTo>
                  <a:pt x="248" y="705"/>
                  <a:pt x="244" y="699"/>
                  <a:pt x="239" y="694"/>
                </a:cubicBezTo>
                <a:cubicBezTo>
                  <a:pt x="237" y="691"/>
                  <a:pt x="234" y="688"/>
                  <a:pt x="232" y="686"/>
                </a:cubicBezTo>
                <a:cubicBezTo>
                  <a:pt x="230" y="683"/>
                  <a:pt x="229" y="682"/>
                  <a:pt x="227" y="680"/>
                </a:cubicBezTo>
                <a:lnTo>
                  <a:pt x="227" y="680"/>
                </a:lnTo>
                <a:lnTo>
                  <a:pt x="225" y="683"/>
                </a:lnTo>
                <a:lnTo>
                  <a:pt x="228" y="681"/>
                </a:lnTo>
                <a:lnTo>
                  <a:pt x="227" y="680"/>
                </a:lnTo>
                <a:lnTo>
                  <a:pt x="225" y="683"/>
                </a:lnTo>
                <a:lnTo>
                  <a:pt x="228" y="681"/>
                </a:lnTo>
                <a:cubicBezTo>
                  <a:pt x="228" y="681"/>
                  <a:pt x="227" y="678"/>
                  <a:pt x="226" y="674"/>
                </a:cubicBezTo>
                <a:cubicBezTo>
                  <a:pt x="225" y="668"/>
                  <a:pt x="224" y="660"/>
                  <a:pt x="223" y="654"/>
                </a:cubicBezTo>
                <a:cubicBezTo>
                  <a:pt x="222" y="648"/>
                  <a:pt x="221" y="643"/>
                  <a:pt x="221" y="643"/>
                </a:cubicBezTo>
                <a:lnTo>
                  <a:pt x="221" y="642"/>
                </a:lnTo>
                <a:cubicBezTo>
                  <a:pt x="221" y="642"/>
                  <a:pt x="212" y="613"/>
                  <a:pt x="203" y="583"/>
                </a:cubicBezTo>
                <a:cubicBezTo>
                  <a:pt x="198" y="568"/>
                  <a:pt x="193" y="553"/>
                  <a:pt x="190" y="542"/>
                </a:cubicBezTo>
                <a:cubicBezTo>
                  <a:pt x="188" y="536"/>
                  <a:pt x="186" y="531"/>
                  <a:pt x="185" y="528"/>
                </a:cubicBezTo>
                <a:cubicBezTo>
                  <a:pt x="185" y="526"/>
                  <a:pt x="184" y="524"/>
                  <a:pt x="184" y="523"/>
                </a:cubicBezTo>
                <a:lnTo>
                  <a:pt x="183" y="521"/>
                </a:lnTo>
                <a:lnTo>
                  <a:pt x="183" y="521"/>
                </a:lnTo>
                <a:lnTo>
                  <a:pt x="181" y="518"/>
                </a:lnTo>
                <a:cubicBezTo>
                  <a:pt x="179" y="514"/>
                  <a:pt x="174" y="508"/>
                  <a:pt x="170" y="501"/>
                </a:cubicBezTo>
                <a:cubicBezTo>
                  <a:pt x="167" y="498"/>
                  <a:pt x="165" y="495"/>
                  <a:pt x="163" y="493"/>
                </a:cubicBezTo>
                <a:cubicBezTo>
                  <a:pt x="161" y="490"/>
                  <a:pt x="159" y="488"/>
                  <a:pt x="157" y="487"/>
                </a:cubicBezTo>
                <a:cubicBezTo>
                  <a:pt x="155" y="484"/>
                  <a:pt x="151" y="482"/>
                  <a:pt x="148" y="479"/>
                </a:cubicBezTo>
                <a:cubicBezTo>
                  <a:pt x="145" y="477"/>
                  <a:pt x="142" y="474"/>
                  <a:pt x="140" y="471"/>
                </a:cubicBezTo>
                <a:cubicBezTo>
                  <a:pt x="139" y="467"/>
                  <a:pt x="133" y="456"/>
                  <a:pt x="129" y="446"/>
                </a:cubicBezTo>
                <a:cubicBezTo>
                  <a:pt x="124" y="436"/>
                  <a:pt x="120" y="427"/>
                  <a:pt x="120" y="427"/>
                </a:cubicBezTo>
                <a:lnTo>
                  <a:pt x="119" y="425"/>
                </a:lnTo>
                <a:lnTo>
                  <a:pt x="88" y="392"/>
                </a:lnTo>
                <a:lnTo>
                  <a:pt x="86" y="390"/>
                </a:lnTo>
                <a:lnTo>
                  <a:pt x="59" y="378"/>
                </a:lnTo>
                <a:lnTo>
                  <a:pt x="56" y="383"/>
                </a:lnTo>
                <a:lnTo>
                  <a:pt x="59" y="378"/>
                </a:lnTo>
                <a:cubicBezTo>
                  <a:pt x="59" y="378"/>
                  <a:pt x="57" y="377"/>
                  <a:pt x="53" y="375"/>
                </a:cubicBezTo>
                <a:cubicBezTo>
                  <a:pt x="48" y="372"/>
                  <a:pt x="40" y="368"/>
                  <a:pt x="33" y="363"/>
                </a:cubicBezTo>
                <a:cubicBezTo>
                  <a:pt x="30" y="361"/>
                  <a:pt x="27" y="359"/>
                  <a:pt x="25" y="357"/>
                </a:cubicBezTo>
                <a:lnTo>
                  <a:pt x="23" y="354"/>
                </a:lnTo>
                <a:lnTo>
                  <a:pt x="22" y="354"/>
                </a:lnTo>
                <a:lnTo>
                  <a:pt x="22" y="354"/>
                </a:lnTo>
                <a:lnTo>
                  <a:pt x="22" y="354"/>
                </a:lnTo>
                <a:lnTo>
                  <a:pt x="22" y="354"/>
                </a:lnTo>
                <a:lnTo>
                  <a:pt x="22" y="354"/>
                </a:lnTo>
                <a:lnTo>
                  <a:pt x="22" y="354"/>
                </a:lnTo>
                <a:lnTo>
                  <a:pt x="22" y="351"/>
                </a:lnTo>
                <a:lnTo>
                  <a:pt x="22" y="351"/>
                </a:lnTo>
                <a:lnTo>
                  <a:pt x="20" y="351"/>
                </a:lnTo>
                <a:lnTo>
                  <a:pt x="22" y="352"/>
                </a:lnTo>
                <a:lnTo>
                  <a:pt x="22" y="351"/>
                </a:lnTo>
                <a:lnTo>
                  <a:pt x="20" y="351"/>
                </a:lnTo>
                <a:lnTo>
                  <a:pt x="22" y="352"/>
                </a:lnTo>
                <a:lnTo>
                  <a:pt x="21" y="351"/>
                </a:lnTo>
                <a:lnTo>
                  <a:pt x="21" y="352"/>
                </a:lnTo>
                <a:lnTo>
                  <a:pt x="22" y="352"/>
                </a:lnTo>
                <a:lnTo>
                  <a:pt x="21" y="351"/>
                </a:lnTo>
                <a:lnTo>
                  <a:pt x="21" y="352"/>
                </a:lnTo>
                <a:lnTo>
                  <a:pt x="24" y="351"/>
                </a:lnTo>
                <a:cubicBezTo>
                  <a:pt x="25" y="350"/>
                  <a:pt x="27" y="348"/>
                  <a:pt x="28" y="346"/>
                </a:cubicBezTo>
                <a:cubicBezTo>
                  <a:pt x="28" y="345"/>
                  <a:pt x="30" y="344"/>
                  <a:pt x="34" y="343"/>
                </a:cubicBezTo>
                <a:cubicBezTo>
                  <a:pt x="35" y="343"/>
                  <a:pt x="37" y="343"/>
                  <a:pt x="38" y="342"/>
                </a:cubicBezTo>
                <a:cubicBezTo>
                  <a:pt x="40" y="342"/>
                  <a:pt x="41" y="342"/>
                  <a:pt x="43" y="342"/>
                </a:cubicBezTo>
                <a:cubicBezTo>
                  <a:pt x="45" y="341"/>
                  <a:pt x="46" y="340"/>
                  <a:pt x="47" y="339"/>
                </a:cubicBezTo>
                <a:cubicBezTo>
                  <a:pt x="50" y="335"/>
                  <a:pt x="49" y="333"/>
                  <a:pt x="49" y="330"/>
                </a:cubicBezTo>
                <a:cubicBezTo>
                  <a:pt x="49" y="325"/>
                  <a:pt x="48" y="319"/>
                  <a:pt x="48" y="315"/>
                </a:cubicBezTo>
                <a:cubicBezTo>
                  <a:pt x="47" y="310"/>
                  <a:pt x="44" y="306"/>
                  <a:pt x="42" y="302"/>
                </a:cubicBezTo>
                <a:cubicBezTo>
                  <a:pt x="39" y="297"/>
                  <a:pt x="36" y="293"/>
                  <a:pt x="34" y="289"/>
                </a:cubicBezTo>
                <a:cubicBezTo>
                  <a:pt x="28" y="281"/>
                  <a:pt x="21" y="278"/>
                  <a:pt x="17" y="277"/>
                </a:cubicBezTo>
                <a:lnTo>
                  <a:pt x="16" y="281"/>
                </a:lnTo>
                <a:lnTo>
                  <a:pt x="18" y="278"/>
                </a:lnTo>
                <a:lnTo>
                  <a:pt x="17" y="277"/>
                </a:lnTo>
                <a:lnTo>
                  <a:pt x="16" y="281"/>
                </a:lnTo>
                <a:lnTo>
                  <a:pt x="18" y="278"/>
                </a:lnTo>
                <a:lnTo>
                  <a:pt x="17" y="279"/>
                </a:lnTo>
                <a:lnTo>
                  <a:pt x="19" y="278"/>
                </a:lnTo>
                <a:lnTo>
                  <a:pt x="18" y="278"/>
                </a:lnTo>
                <a:lnTo>
                  <a:pt x="17" y="279"/>
                </a:lnTo>
                <a:lnTo>
                  <a:pt x="19" y="278"/>
                </a:lnTo>
                <a:cubicBezTo>
                  <a:pt x="18" y="278"/>
                  <a:pt x="18" y="277"/>
                  <a:pt x="17" y="275"/>
                </a:cubicBezTo>
                <a:cubicBezTo>
                  <a:pt x="15" y="269"/>
                  <a:pt x="12" y="257"/>
                  <a:pt x="12" y="243"/>
                </a:cubicBezTo>
                <a:cubicBezTo>
                  <a:pt x="12" y="234"/>
                  <a:pt x="16" y="229"/>
                  <a:pt x="22" y="225"/>
                </a:cubicBezTo>
                <a:cubicBezTo>
                  <a:pt x="24" y="222"/>
                  <a:pt x="27" y="220"/>
                  <a:pt x="30" y="219"/>
                </a:cubicBezTo>
                <a:cubicBezTo>
                  <a:pt x="33" y="217"/>
                  <a:pt x="36" y="215"/>
                  <a:pt x="39" y="212"/>
                </a:cubicBezTo>
                <a:cubicBezTo>
                  <a:pt x="40" y="212"/>
                  <a:pt x="43" y="209"/>
                  <a:pt x="46" y="207"/>
                </a:cubicBezTo>
                <a:cubicBezTo>
                  <a:pt x="58" y="201"/>
                  <a:pt x="77" y="192"/>
                  <a:pt x="87" y="188"/>
                </a:cubicBezTo>
                <a:lnTo>
                  <a:pt x="85" y="182"/>
                </a:lnTo>
                <a:lnTo>
                  <a:pt x="79" y="184"/>
                </a:lnTo>
                <a:lnTo>
                  <a:pt x="80" y="188"/>
                </a:lnTo>
                <a:lnTo>
                  <a:pt x="81" y="201"/>
                </a:lnTo>
                <a:lnTo>
                  <a:pt x="73" y="220"/>
                </a:lnTo>
                <a:lnTo>
                  <a:pt x="72" y="221"/>
                </a:lnTo>
                <a:lnTo>
                  <a:pt x="71" y="232"/>
                </a:lnTo>
                <a:cubicBezTo>
                  <a:pt x="70" y="235"/>
                  <a:pt x="71" y="237"/>
                  <a:pt x="73" y="238"/>
                </a:cubicBezTo>
                <a:lnTo>
                  <a:pt x="87" y="249"/>
                </a:lnTo>
                <a:lnTo>
                  <a:pt x="90" y="251"/>
                </a:lnTo>
                <a:lnTo>
                  <a:pt x="107" y="253"/>
                </a:lnTo>
                <a:lnTo>
                  <a:pt x="107" y="253"/>
                </a:lnTo>
                <a:lnTo>
                  <a:pt x="126" y="254"/>
                </a:lnTo>
                <a:lnTo>
                  <a:pt x="137" y="268"/>
                </a:lnTo>
                <a:lnTo>
                  <a:pt x="138" y="269"/>
                </a:lnTo>
                <a:lnTo>
                  <a:pt x="151" y="279"/>
                </a:lnTo>
                <a:cubicBezTo>
                  <a:pt x="153" y="281"/>
                  <a:pt x="156" y="281"/>
                  <a:pt x="159" y="279"/>
                </a:cubicBezTo>
                <a:lnTo>
                  <a:pt x="172" y="271"/>
                </a:lnTo>
                <a:lnTo>
                  <a:pt x="174" y="269"/>
                </a:lnTo>
                <a:lnTo>
                  <a:pt x="199" y="227"/>
                </a:lnTo>
                <a:lnTo>
                  <a:pt x="199" y="226"/>
                </a:lnTo>
                <a:lnTo>
                  <a:pt x="215" y="183"/>
                </a:lnTo>
                <a:lnTo>
                  <a:pt x="253" y="175"/>
                </a:lnTo>
                <a:lnTo>
                  <a:pt x="304" y="167"/>
                </a:lnTo>
                <a:lnTo>
                  <a:pt x="306" y="166"/>
                </a:lnTo>
                <a:lnTo>
                  <a:pt x="345" y="146"/>
                </a:lnTo>
                <a:lnTo>
                  <a:pt x="347" y="145"/>
                </a:lnTo>
                <a:cubicBezTo>
                  <a:pt x="347" y="145"/>
                  <a:pt x="356" y="136"/>
                  <a:pt x="365" y="127"/>
                </a:cubicBezTo>
                <a:cubicBezTo>
                  <a:pt x="370" y="123"/>
                  <a:pt x="375" y="118"/>
                  <a:pt x="379" y="114"/>
                </a:cubicBezTo>
                <a:cubicBezTo>
                  <a:pt x="383" y="110"/>
                  <a:pt x="386" y="107"/>
                  <a:pt x="387" y="106"/>
                </a:cubicBezTo>
                <a:cubicBezTo>
                  <a:pt x="389" y="104"/>
                  <a:pt x="390" y="101"/>
                  <a:pt x="393" y="97"/>
                </a:cubicBezTo>
                <a:cubicBezTo>
                  <a:pt x="399" y="86"/>
                  <a:pt x="409" y="68"/>
                  <a:pt x="409" y="68"/>
                </a:cubicBezTo>
                <a:lnTo>
                  <a:pt x="410" y="64"/>
                </a:lnTo>
                <a:lnTo>
                  <a:pt x="408" y="30"/>
                </a:lnTo>
                <a:lnTo>
                  <a:pt x="407" y="27"/>
                </a:lnTo>
                <a:lnTo>
                  <a:pt x="396" y="4"/>
                </a:lnTo>
                <a:lnTo>
                  <a:pt x="390" y="6"/>
                </a:lnTo>
                <a:lnTo>
                  <a:pt x="387" y="12"/>
                </a:lnTo>
                <a:lnTo>
                  <a:pt x="392" y="15"/>
                </a:lnTo>
                <a:lnTo>
                  <a:pt x="394" y="16"/>
                </a:lnTo>
                <a:lnTo>
                  <a:pt x="422" y="20"/>
                </a:lnTo>
                <a:lnTo>
                  <a:pt x="423" y="14"/>
                </a:lnTo>
                <a:lnTo>
                  <a:pt x="419" y="19"/>
                </a:lnTo>
                <a:cubicBezTo>
                  <a:pt x="419" y="19"/>
                  <a:pt x="423" y="22"/>
                  <a:pt x="426" y="25"/>
                </a:cubicBezTo>
                <a:cubicBezTo>
                  <a:pt x="428" y="26"/>
                  <a:pt x="430" y="28"/>
                  <a:pt x="431" y="29"/>
                </a:cubicBezTo>
                <a:lnTo>
                  <a:pt x="433" y="31"/>
                </a:lnTo>
                <a:lnTo>
                  <a:pt x="433" y="32"/>
                </a:lnTo>
                <a:lnTo>
                  <a:pt x="433" y="32"/>
                </a:lnTo>
                <a:lnTo>
                  <a:pt x="435" y="30"/>
                </a:lnTo>
                <a:lnTo>
                  <a:pt x="433" y="32"/>
                </a:lnTo>
                <a:lnTo>
                  <a:pt x="433" y="32"/>
                </a:lnTo>
                <a:lnTo>
                  <a:pt x="435" y="30"/>
                </a:lnTo>
                <a:lnTo>
                  <a:pt x="433" y="32"/>
                </a:lnTo>
                <a:cubicBezTo>
                  <a:pt x="433" y="33"/>
                  <a:pt x="436" y="38"/>
                  <a:pt x="438" y="43"/>
                </a:cubicBezTo>
                <a:cubicBezTo>
                  <a:pt x="439" y="48"/>
                  <a:pt x="441" y="52"/>
                  <a:pt x="441" y="52"/>
                </a:cubicBezTo>
                <a:lnTo>
                  <a:pt x="443" y="55"/>
                </a:lnTo>
                <a:cubicBezTo>
                  <a:pt x="443" y="55"/>
                  <a:pt x="452" y="63"/>
                  <a:pt x="458" y="68"/>
                </a:cubicBezTo>
                <a:cubicBezTo>
                  <a:pt x="462" y="71"/>
                  <a:pt x="469" y="76"/>
                  <a:pt x="475" y="80"/>
                </a:cubicBezTo>
                <a:cubicBezTo>
                  <a:pt x="481" y="85"/>
                  <a:pt x="487" y="89"/>
                  <a:pt x="487" y="89"/>
                </a:cubicBezTo>
                <a:lnTo>
                  <a:pt x="490" y="83"/>
                </a:lnTo>
                <a:lnTo>
                  <a:pt x="485" y="86"/>
                </a:lnTo>
                <a:lnTo>
                  <a:pt x="489" y="97"/>
                </a:lnTo>
                <a:lnTo>
                  <a:pt x="489" y="114"/>
                </a:lnTo>
                <a:lnTo>
                  <a:pt x="489" y="114"/>
                </a:lnTo>
                <a:lnTo>
                  <a:pt x="490" y="131"/>
                </a:lnTo>
                <a:cubicBezTo>
                  <a:pt x="490" y="134"/>
                  <a:pt x="492" y="136"/>
                  <a:pt x="494" y="137"/>
                </a:cubicBezTo>
                <a:lnTo>
                  <a:pt x="513" y="144"/>
                </a:lnTo>
                <a:lnTo>
                  <a:pt x="517" y="144"/>
                </a:lnTo>
                <a:lnTo>
                  <a:pt x="517" y="143"/>
                </a:lnTo>
                <a:lnTo>
                  <a:pt x="517" y="144"/>
                </a:lnTo>
                <a:lnTo>
                  <a:pt x="517" y="144"/>
                </a:lnTo>
                <a:lnTo>
                  <a:pt x="517" y="143"/>
                </a:lnTo>
                <a:lnTo>
                  <a:pt x="517" y="144"/>
                </a:lnTo>
                <a:cubicBezTo>
                  <a:pt x="518" y="144"/>
                  <a:pt x="520" y="143"/>
                  <a:pt x="526" y="142"/>
                </a:cubicBezTo>
                <a:cubicBezTo>
                  <a:pt x="530" y="142"/>
                  <a:pt x="537" y="141"/>
                  <a:pt x="542" y="141"/>
                </a:cubicBezTo>
                <a:cubicBezTo>
                  <a:pt x="548" y="140"/>
                  <a:pt x="553" y="140"/>
                  <a:pt x="553" y="140"/>
                </a:cubicBezTo>
                <a:lnTo>
                  <a:pt x="555" y="140"/>
                </a:lnTo>
                <a:lnTo>
                  <a:pt x="574" y="133"/>
                </a:lnTo>
                <a:lnTo>
                  <a:pt x="572" y="128"/>
                </a:lnTo>
                <a:lnTo>
                  <a:pt x="571" y="134"/>
                </a:lnTo>
                <a:cubicBezTo>
                  <a:pt x="571" y="134"/>
                  <a:pt x="577" y="134"/>
                  <a:pt x="583" y="135"/>
                </a:cubicBezTo>
                <a:cubicBezTo>
                  <a:pt x="586" y="136"/>
                  <a:pt x="589" y="136"/>
                  <a:pt x="592" y="137"/>
                </a:cubicBezTo>
                <a:cubicBezTo>
                  <a:pt x="594" y="137"/>
                  <a:pt x="597" y="138"/>
                  <a:pt x="597" y="138"/>
                </a:cubicBezTo>
                <a:cubicBezTo>
                  <a:pt x="600" y="139"/>
                  <a:pt x="603" y="139"/>
                  <a:pt x="607" y="140"/>
                </a:cubicBezTo>
                <a:cubicBezTo>
                  <a:pt x="619" y="142"/>
                  <a:pt x="640" y="145"/>
                  <a:pt x="640" y="145"/>
                </a:cubicBezTo>
                <a:lnTo>
                  <a:pt x="640" y="139"/>
                </a:lnTo>
                <a:lnTo>
                  <a:pt x="638" y="145"/>
                </a:lnTo>
                <a:lnTo>
                  <a:pt x="658" y="153"/>
                </a:lnTo>
                <a:lnTo>
                  <a:pt x="664" y="156"/>
                </a:lnTo>
                <a:lnTo>
                  <a:pt x="658" y="170"/>
                </a:lnTo>
                <a:lnTo>
                  <a:pt x="633" y="224"/>
                </a:lnTo>
                <a:cubicBezTo>
                  <a:pt x="633" y="226"/>
                  <a:pt x="633" y="228"/>
                  <a:pt x="633" y="229"/>
                </a:cubicBezTo>
                <a:cubicBezTo>
                  <a:pt x="634" y="231"/>
                  <a:pt x="635" y="232"/>
                  <a:pt x="637" y="233"/>
                </a:cubicBezTo>
                <a:lnTo>
                  <a:pt x="660" y="240"/>
                </a:lnTo>
                <a:lnTo>
                  <a:pt x="675" y="252"/>
                </a:lnTo>
                <a:lnTo>
                  <a:pt x="673" y="257"/>
                </a:lnTo>
                <a:lnTo>
                  <a:pt x="649" y="244"/>
                </a:lnTo>
                <a:lnTo>
                  <a:pt x="648" y="244"/>
                </a:lnTo>
                <a:lnTo>
                  <a:pt x="630" y="239"/>
                </a:lnTo>
                <a:cubicBezTo>
                  <a:pt x="629" y="239"/>
                  <a:pt x="627" y="239"/>
                  <a:pt x="626" y="239"/>
                </a:cubicBezTo>
                <a:lnTo>
                  <a:pt x="592" y="257"/>
                </a:lnTo>
                <a:lnTo>
                  <a:pt x="557" y="263"/>
                </a:lnTo>
                <a:lnTo>
                  <a:pt x="555" y="264"/>
                </a:lnTo>
                <a:lnTo>
                  <a:pt x="523" y="278"/>
                </a:lnTo>
                <a:cubicBezTo>
                  <a:pt x="522" y="279"/>
                  <a:pt x="520" y="280"/>
                  <a:pt x="520" y="282"/>
                </a:cubicBezTo>
                <a:lnTo>
                  <a:pt x="502" y="337"/>
                </a:lnTo>
                <a:lnTo>
                  <a:pt x="501" y="338"/>
                </a:lnTo>
                <a:lnTo>
                  <a:pt x="497" y="366"/>
                </a:lnTo>
                <a:lnTo>
                  <a:pt x="486" y="381"/>
                </a:lnTo>
                <a:lnTo>
                  <a:pt x="467" y="389"/>
                </a:lnTo>
                <a:lnTo>
                  <a:pt x="465" y="391"/>
                </a:lnTo>
                <a:cubicBezTo>
                  <a:pt x="465" y="391"/>
                  <a:pt x="462" y="395"/>
                  <a:pt x="458" y="400"/>
                </a:cubicBezTo>
                <a:cubicBezTo>
                  <a:pt x="456" y="403"/>
                  <a:pt x="454" y="406"/>
                  <a:pt x="453" y="409"/>
                </a:cubicBezTo>
                <a:cubicBezTo>
                  <a:pt x="451" y="412"/>
                  <a:pt x="450" y="415"/>
                  <a:pt x="450" y="418"/>
                </a:cubicBezTo>
                <a:lnTo>
                  <a:pt x="450" y="420"/>
                </a:lnTo>
                <a:cubicBezTo>
                  <a:pt x="451" y="429"/>
                  <a:pt x="457" y="446"/>
                  <a:pt x="461" y="456"/>
                </a:cubicBezTo>
                <a:cubicBezTo>
                  <a:pt x="462" y="458"/>
                  <a:pt x="464" y="462"/>
                  <a:pt x="466" y="467"/>
                </a:cubicBezTo>
                <a:cubicBezTo>
                  <a:pt x="474" y="481"/>
                  <a:pt x="486" y="502"/>
                  <a:pt x="486" y="502"/>
                </a:cubicBezTo>
                <a:lnTo>
                  <a:pt x="492" y="499"/>
                </a:lnTo>
                <a:lnTo>
                  <a:pt x="486" y="502"/>
                </a:lnTo>
                <a:lnTo>
                  <a:pt x="504" y="535"/>
                </a:lnTo>
                <a:lnTo>
                  <a:pt x="507" y="554"/>
                </a:lnTo>
                <a:lnTo>
                  <a:pt x="507" y="555"/>
                </a:lnTo>
                <a:lnTo>
                  <a:pt x="510" y="561"/>
                </a:lnTo>
                <a:cubicBezTo>
                  <a:pt x="510" y="564"/>
                  <a:pt x="512" y="565"/>
                  <a:pt x="514" y="566"/>
                </a:cubicBezTo>
                <a:lnTo>
                  <a:pt x="539" y="570"/>
                </a:lnTo>
                <a:lnTo>
                  <a:pt x="557" y="588"/>
                </a:lnTo>
                <a:lnTo>
                  <a:pt x="557" y="588"/>
                </a:lnTo>
                <a:cubicBezTo>
                  <a:pt x="557" y="588"/>
                  <a:pt x="561" y="593"/>
                  <a:pt x="567" y="598"/>
                </a:cubicBezTo>
                <a:cubicBezTo>
                  <a:pt x="572" y="603"/>
                  <a:pt x="577" y="609"/>
                  <a:pt x="579" y="611"/>
                </a:cubicBezTo>
                <a:cubicBezTo>
                  <a:pt x="581" y="614"/>
                  <a:pt x="585" y="616"/>
                  <a:pt x="588" y="616"/>
                </a:cubicBezTo>
                <a:cubicBezTo>
                  <a:pt x="592" y="616"/>
                  <a:pt x="595" y="614"/>
                  <a:pt x="597" y="612"/>
                </a:cubicBezTo>
                <a:cubicBezTo>
                  <a:pt x="599" y="611"/>
                  <a:pt x="600" y="610"/>
                  <a:pt x="600" y="609"/>
                </a:cubicBezTo>
                <a:lnTo>
                  <a:pt x="600" y="609"/>
                </a:lnTo>
                <a:cubicBezTo>
                  <a:pt x="600" y="609"/>
                  <a:pt x="603" y="606"/>
                  <a:pt x="607" y="602"/>
                </a:cubicBezTo>
                <a:cubicBezTo>
                  <a:pt x="610" y="598"/>
                  <a:pt x="614" y="593"/>
                  <a:pt x="617" y="590"/>
                </a:cubicBezTo>
                <a:lnTo>
                  <a:pt x="617" y="590"/>
                </a:lnTo>
                <a:lnTo>
                  <a:pt x="617" y="590"/>
                </a:lnTo>
                <a:lnTo>
                  <a:pt x="617" y="590"/>
                </a:lnTo>
                <a:lnTo>
                  <a:pt x="617" y="590"/>
                </a:lnTo>
                <a:lnTo>
                  <a:pt x="617" y="590"/>
                </a:lnTo>
                <a:cubicBezTo>
                  <a:pt x="618" y="590"/>
                  <a:pt x="622" y="588"/>
                  <a:pt x="627" y="588"/>
                </a:cubicBezTo>
                <a:cubicBezTo>
                  <a:pt x="632" y="587"/>
                  <a:pt x="638" y="587"/>
                  <a:pt x="641" y="587"/>
                </a:cubicBezTo>
                <a:cubicBezTo>
                  <a:pt x="644" y="587"/>
                  <a:pt x="646" y="587"/>
                  <a:pt x="646" y="587"/>
                </a:cubicBezTo>
                <a:lnTo>
                  <a:pt x="646" y="581"/>
                </a:lnTo>
                <a:lnTo>
                  <a:pt x="643" y="587"/>
                </a:lnTo>
                <a:lnTo>
                  <a:pt x="645" y="587"/>
                </a:lnTo>
                <a:cubicBezTo>
                  <a:pt x="647" y="588"/>
                  <a:pt x="649" y="590"/>
                  <a:pt x="651" y="591"/>
                </a:cubicBezTo>
                <a:lnTo>
                  <a:pt x="653" y="593"/>
                </a:lnTo>
                <a:lnTo>
                  <a:pt x="654" y="594"/>
                </a:lnTo>
                <a:lnTo>
                  <a:pt x="655" y="593"/>
                </a:lnTo>
                <a:lnTo>
                  <a:pt x="653" y="593"/>
                </a:lnTo>
                <a:lnTo>
                  <a:pt x="654" y="594"/>
                </a:lnTo>
                <a:lnTo>
                  <a:pt x="655" y="593"/>
                </a:lnTo>
                <a:lnTo>
                  <a:pt x="653" y="593"/>
                </a:lnTo>
                <a:lnTo>
                  <a:pt x="653" y="593"/>
                </a:lnTo>
                <a:lnTo>
                  <a:pt x="653" y="595"/>
                </a:lnTo>
                <a:cubicBezTo>
                  <a:pt x="654" y="597"/>
                  <a:pt x="653" y="603"/>
                  <a:pt x="652" y="607"/>
                </a:cubicBezTo>
                <a:cubicBezTo>
                  <a:pt x="652" y="611"/>
                  <a:pt x="651" y="615"/>
                  <a:pt x="651" y="615"/>
                </a:cubicBezTo>
                <a:lnTo>
                  <a:pt x="651" y="616"/>
                </a:lnTo>
                <a:cubicBezTo>
                  <a:pt x="651" y="616"/>
                  <a:pt x="650" y="632"/>
                  <a:pt x="650" y="639"/>
                </a:cubicBezTo>
                <a:cubicBezTo>
                  <a:pt x="650" y="649"/>
                  <a:pt x="656" y="654"/>
                  <a:pt x="657" y="655"/>
                </a:cubicBezTo>
                <a:lnTo>
                  <a:pt x="659" y="656"/>
                </a:lnTo>
                <a:lnTo>
                  <a:pt x="689" y="667"/>
                </a:lnTo>
                <a:lnTo>
                  <a:pt x="707" y="682"/>
                </a:lnTo>
                <a:lnTo>
                  <a:pt x="719" y="702"/>
                </a:lnTo>
                <a:lnTo>
                  <a:pt x="744" y="744"/>
                </a:lnTo>
                <a:lnTo>
                  <a:pt x="735" y="764"/>
                </a:lnTo>
                <a:lnTo>
                  <a:pt x="718" y="794"/>
                </a:lnTo>
                <a:lnTo>
                  <a:pt x="717" y="798"/>
                </a:lnTo>
                <a:lnTo>
                  <a:pt x="723" y="831"/>
                </a:lnTo>
                <a:lnTo>
                  <a:pt x="724" y="859"/>
                </a:lnTo>
                <a:lnTo>
                  <a:pt x="712" y="886"/>
                </a:lnTo>
                <a:lnTo>
                  <a:pt x="696" y="907"/>
                </a:lnTo>
                <a:cubicBezTo>
                  <a:pt x="695" y="908"/>
                  <a:pt x="694" y="910"/>
                  <a:pt x="694" y="911"/>
                </a:cubicBezTo>
                <a:lnTo>
                  <a:pt x="696" y="935"/>
                </a:lnTo>
                <a:lnTo>
                  <a:pt x="697" y="938"/>
                </a:lnTo>
                <a:lnTo>
                  <a:pt x="717" y="962"/>
                </a:lnTo>
                <a:lnTo>
                  <a:pt x="734" y="993"/>
                </a:lnTo>
                <a:lnTo>
                  <a:pt x="726" y="1001"/>
                </a:lnTo>
                <a:lnTo>
                  <a:pt x="686" y="1020"/>
                </a:lnTo>
                <a:lnTo>
                  <a:pt x="684" y="1023"/>
                </a:lnTo>
                <a:lnTo>
                  <a:pt x="670" y="1047"/>
                </a:lnTo>
                <a:lnTo>
                  <a:pt x="669" y="1049"/>
                </a:lnTo>
                <a:lnTo>
                  <a:pt x="665" y="1074"/>
                </a:lnTo>
                <a:lnTo>
                  <a:pt x="656" y="1089"/>
                </a:lnTo>
                <a:lnTo>
                  <a:pt x="662" y="1092"/>
                </a:lnTo>
                <a:lnTo>
                  <a:pt x="658" y="1087"/>
                </a:lnTo>
                <a:lnTo>
                  <a:pt x="662" y="109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6" name="Freeform 261">
            <a:extLst>
              <a:ext uri="{FF2B5EF4-FFF2-40B4-BE49-F238E27FC236}">
                <a16:creationId xmlns:a16="http://schemas.microsoft.com/office/drawing/2014/main" id="{7776EE4C-F3F2-4834-19D2-9F376CE79943}"/>
              </a:ext>
            </a:extLst>
          </p:cNvPr>
          <p:cNvSpPr>
            <a:spLocks/>
          </p:cNvSpPr>
          <p:nvPr/>
        </p:nvSpPr>
        <p:spPr bwMode="auto">
          <a:xfrm>
            <a:off x="3842757" y="2581537"/>
            <a:ext cx="306199" cy="488398"/>
          </a:xfrm>
          <a:custGeom>
            <a:avLst/>
            <a:gdLst>
              <a:gd name="T0" fmla="*/ 250 w 273"/>
              <a:gd name="T1" fmla="*/ 343 h 436"/>
              <a:gd name="T2" fmla="*/ 241 w 273"/>
              <a:gd name="T3" fmla="*/ 312 h 436"/>
              <a:gd name="T4" fmla="*/ 224 w 273"/>
              <a:gd name="T5" fmla="*/ 292 h 436"/>
              <a:gd name="T6" fmla="*/ 203 w 273"/>
              <a:gd name="T7" fmla="*/ 277 h 436"/>
              <a:gd name="T8" fmla="*/ 197 w 273"/>
              <a:gd name="T9" fmla="*/ 262 h 436"/>
              <a:gd name="T10" fmla="*/ 198 w 273"/>
              <a:gd name="T11" fmla="*/ 236 h 436"/>
              <a:gd name="T12" fmla="*/ 205 w 273"/>
              <a:gd name="T13" fmla="*/ 222 h 436"/>
              <a:gd name="T14" fmla="*/ 220 w 273"/>
              <a:gd name="T15" fmla="*/ 215 h 436"/>
              <a:gd name="T16" fmla="*/ 234 w 273"/>
              <a:gd name="T17" fmla="*/ 202 h 436"/>
              <a:gd name="T18" fmla="*/ 237 w 273"/>
              <a:gd name="T19" fmla="*/ 181 h 436"/>
              <a:gd name="T20" fmla="*/ 237 w 273"/>
              <a:gd name="T21" fmla="*/ 157 h 436"/>
              <a:gd name="T22" fmla="*/ 239 w 273"/>
              <a:gd name="T23" fmla="*/ 150 h 436"/>
              <a:gd name="T24" fmla="*/ 234 w 273"/>
              <a:gd name="T25" fmla="*/ 144 h 436"/>
              <a:gd name="T26" fmla="*/ 208 w 273"/>
              <a:gd name="T27" fmla="*/ 115 h 436"/>
              <a:gd name="T28" fmla="*/ 179 w 273"/>
              <a:gd name="T29" fmla="*/ 110 h 436"/>
              <a:gd name="T30" fmla="*/ 161 w 273"/>
              <a:gd name="T31" fmla="*/ 100 h 436"/>
              <a:gd name="T32" fmla="*/ 150 w 273"/>
              <a:gd name="T33" fmla="*/ 57 h 436"/>
              <a:gd name="T34" fmla="*/ 135 w 273"/>
              <a:gd name="T35" fmla="*/ 26 h 436"/>
              <a:gd name="T36" fmla="*/ 99 w 273"/>
              <a:gd name="T37" fmla="*/ 1 h 436"/>
              <a:gd name="T38" fmla="*/ 76 w 273"/>
              <a:gd name="T39" fmla="*/ 6 h 436"/>
              <a:gd name="T40" fmla="*/ 72 w 273"/>
              <a:gd name="T41" fmla="*/ 16 h 436"/>
              <a:gd name="T42" fmla="*/ 44 w 273"/>
              <a:gd name="T43" fmla="*/ 28 h 436"/>
              <a:gd name="T44" fmla="*/ 34 w 273"/>
              <a:gd name="T45" fmla="*/ 49 h 436"/>
              <a:gd name="T46" fmla="*/ 37 w 273"/>
              <a:gd name="T47" fmla="*/ 69 h 436"/>
              <a:gd name="T48" fmla="*/ 34 w 273"/>
              <a:gd name="T49" fmla="*/ 84 h 436"/>
              <a:gd name="T50" fmla="*/ 1 w 273"/>
              <a:gd name="T51" fmla="*/ 118 h 436"/>
              <a:gd name="T52" fmla="*/ 0 w 273"/>
              <a:gd name="T53" fmla="*/ 134 h 436"/>
              <a:gd name="T54" fmla="*/ 16 w 273"/>
              <a:gd name="T55" fmla="*/ 158 h 436"/>
              <a:gd name="T56" fmla="*/ 30 w 273"/>
              <a:gd name="T57" fmla="*/ 175 h 436"/>
              <a:gd name="T58" fmla="*/ 38 w 273"/>
              <a:gd name="T59" fmla="*/ 194 h 436"/>
              <a:gd name="T60" fmla="*/ 38 w 273"/>
              <a:gd name="T61" fmla="*/ 197 h 436"/>
              <a:gd name="T62" fmla="*/ 58 w 273"/>
              <a:gd name="T63" fmla="*/ 198 h 436"/>
              <a:gd name="T64" fmla="*/ 80 w 273"/>
              <a:gd name="T65" fmla="*/ 214 h 436"/>
              <a:gd name="T66" fmla="*/ 89 w 273"/>
              <a:gd name="T67" fmla="*/ 230 h 436"/>
              <a:gd name="T68" fmla="*/ 99 w 273"/>
              <a:gd name="T69" fmla="*/ 246 h 436"/>
              <a:gd name="T70" fmla="*/ 102 w 273"/>
              <a:gd name="T71" fmla="*/ 264 h 436"/>
              <a:gd name="T72" fmla="*/ 91 w 273"/>
              <a:gd name="T73" fmla="*/ 298 h 436"/>
              <a:gd name="T74" fmla="*/ 81 w 273"/>
              <a:gd name="T75" fmla="*/ 316 h 436"/>
              <a:gd name="T76" fmla="*/ 86 w 273"/>
              <a:gd name="T77" fmla="*/ 349 h 436"/>
              <a:gd name="T78" fmla="*/ 89 w 273"/>
              <a:gd name="T79" fmla="*/ 376 h 436"/>
              <a:gd name="T80" fmla="*/ 89 w 273"/>
              <a:gd name="T81" fmla="*/ 409 h 436"/>
              <a:gd name="T82" fmla="*/ 110 w 273"/>
              <a:gd name="T83" fmla="*/ 427 h 436"/>
              <a:gd name="T84" fmla="*/ 141 w 273"/>
              <a:gd name="T85" fmla="*/ 436 h 436"/>
              <a:gd name="T86" fmla="*/ 169 w 273"/>
              <a:gd name="T87" fmla="*/ 434 h 436"/>
              <a:gd name="T88" fmla="*/ 203 w 273"/>
              <a:gd name="T89" fmla="*/ 424 h 436"/>
              <a:gd name="T90" fmla="*/ 228 w 273"/>
              <a:gd name="T91" fmla="*/ 412 h 436"/>
              <a:gd name="T92" fmla="*/ 256 w 273"/>
              <a:gd name="T93" fmla="*/ 405 h 436"/>
              <a:gd name="T94" fmla="*/ 273 w 273"/>
              <a:gd name="T95" fmla="*/ 405 h 436"/>
              <a:gd name="T96" fmla="*/ 259 w 273"/>
              <a:gd name="T97" fmla="*/ 373 h 436"/>
              <a:gd name="T98" fmla="*/ 250 w 273"/>
              <a:gd name="T99" fmla="*/ 343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73" h="436">
                <a:moveTo>
                  <a:pt x="250" y="343"/>
                </a:moveTo>
                <a:cubicBezTo>
                  <a:pt x="250" y="343"/>
                  <a:pt x="243" y="316"/>
                  <a:pt x="241" y="312"/>
                </a:cubicBezTo>
                <a:cubicBezTo>
                  <a:pt x="240" y="308"/>
                  <a:pt x="224" y="292"/>
                  <a:pt x="224" y="292"/>
                </a:cubicBezTo>
                <a:lnTo>
                  <a:pt x="203" y="277"/>
                </a:lnTo>
                <a:lnTo>
                  <a:pt x="197" y="262"/>
                </a:lnTo>
                <a:lnTo>
                  <a:pt x="198" y="236"/>
                </a:lnTo>
                <a:lnTo>
                  <a:pt x="205" y="222"/>
                </a:lnTo>
                <a:lnTo>
                  <a:pt x="220" y="215"/>
                </a:lnTo>
                <a:lnTo>
                  <a:pt x="234" y="202"/>
                </a:lnTo>
                <a:lnTo>
                  <a:pt x="237" y="181"/>
                </a:lnTo>
                <a:lnTo>
                  <a:pt x="237" y="157"/>
                </a:lnTo>
                <a:lnTo>
                  <a:pt x="239" y="150"/>
                </a:lnTo>
                <a:cubicBezTo>
                  <a:pt x="237" y="148"/>
                  <a:pt x="236" y="146"/>
                  <a:pt x="234" y="144"/>
                </a:cubicBezTo>
                <a:cubicBezTo>
                  <a:pt x="227" y="132"/>
                  <a:pt x="208" y="115"/>
                  <a:pt x="208" y="115"/>
                </a:cubicBezTo>
                <a:lnTo>
                  <a:pt x="179" y="110"/>
                </a:lnTo>
                <a:cubicBezTo>
                  <a:pt x="179" y="110"/>
                  <a:pt x="163" y="106"/>
                  <a:pt x="161" y="100"/>
                </a:cubicBezTo>
                <a:cubicBezTo>
                  <a:pt x="159" y="94"/>
                  <a:pt x="152" y="68"/>
                  <a:pt x="150" y="57"/>
                </a:cubicBezTo>
                <a:cubicBezTo>
                  <a:pt x="147" y="47"/>
                  <a:pt x="142" y="36"/>
                  <a:pt x="135" y="26"/>
                </a:cubicBezTo>
                <a:cubicBezTo>
                  <a:pt x="128" y="16"/>
                  <a:pt x="105" y="2"/>
                  <a:pt x="99" y="1"/>
                </a:cubicBezTo>
                <a:cubicBezTo>
                  <a:pt x="96" y="0"/>
                  <a:pt x="85" y="3"/>
                  <a:pt x="76" y="6"/>
                </a:cubicBezTo>
                <a:lnTo>
                  <a:pt x="72" y="16"/>
                </a:lnTo>
                <a:lnTo>
                  <a:pt x="44" y="28"/>
                </a:lnTo>
                <a:lnTo>
                  <a:pt x="34" y="49"/>
                </a:lnTo>
                <a:lnTo>
                  <a:pt x="37" y="69"/>
                </a:lnTo>
                <a:lnTo>
                  <a:pt x="34" y="84"/>
                </a:lnTo>
                <a:lnTo>
                  <a:pt x="1" y="118"/>
                </a:lnTo>
                <a:lnTo>
                  <a:pt x="0" y="134"/>
                </a:lnTo>
                <a:lnTo>
                  <a:pt x="16" y="158"/>
                </a:lnTo>
                <a:lnTo>
                  <a:pt x="30" y="175"/>
                </a:lnTo>
                <a:lnTo>
                  <a:pt x="38" y="194"/>
                </a:lnTo>
                <a:lnTo>
                  <a:pt x="38" y="197"/>
                </a:lnTo>
                <a:lnTo>
                  <a:pt x="58" y="198"/>
                </a:lnTo>
                <a:lnTo>
                  <a:pt x="80" y="214"/>
                </a:lnTo>
                <a:cubicBezTo>
                  <a:pt x="80" y="214"/>
                  <a:pt x="89" y="228"/>
                  <a:pt x="89" y="230"/>
                </a:cubicBezTo>
                <a:cubicBezTo>
                  <a:pt x="89" y="232"/>
                  <a:pt x="99" y="246"/>
                  <a:pt x="99" y="246"/>
                </a:cubicBezTo>
                <a:lnTo>
                  <a:pt x="102" y="264"/>
                </a:lnTo>
                <a:lnTo>
                  <a:pt x="91" y="298"/>
                </a:lnTo>
                <a:lnTo>
                  <a:pt x="81" y="316"/>
                </a:lnTo>
                <a:lnTo>
                  <a:pt x="86" y="349"/>
                </a:lnTo>
                <a:cubicBezTo>
                  <a:pt x="86" y="349"/>
                  <a:pt x="89" y="368"/>
                  <a:pt x="89" y="376"/>
                </a:cubicBezTo>
                <a:lnTo>
                  <a:pt x="89" y="409"/>
                </a:lnTo>
                <a:lnTo>
                  <a:pt x="110" y="427"/>
                </a:lnTo>
                <a:lnTo>
                  <a:pt x="141" y="436"/>
                </a:lnTo>
                <a:lnTo>
                  <a:pt x="169" y="434"/>
                </a:lnTo>
                <a:lnTo>
                  <a:pt x="203" y="424"/>
                </a:lnTo>
                <a:lnTo>
                  <a:pt x="228" y="412"/>
                </a:lnTo>
                <a:lnTo>
                  <a:pt x="256" y="405"/>
                </a:lnTo>
                <a:lnTo>
                  <a:pt x="273" y="405"/>
                </a:lnTo>
                <a:lnTo>
                  <a:pt x="259" y="373"/>
                </a:lnTo>
                <a:lnTo>
                  <a:pt x="250" y="343"/>
                </a:lnTo>
              </a:path>
            </a:pathLst>
          </a:custGeom>
          <a:solidFill>
            <a:srgbClr val="008C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7" name="Freeform 262">
            <a:extLst>
              <a:ext uri="{FF2B5EF4-FFF2-40B4-BE49-F238E27FC236}">
                <a16:creationId xmlns:a16="http://schemas.microsoft.com/office/drawing/2014/main" id="{C144F84A-DAE9-FDEF-45E4-0E6436EF6D6A}"/>
              </a:ext>
            </a:extLst>
          </p:cNvPr>
          <p:cNvSpPr>
            <a:spLocks/>
          </p:cNvSpPr>
          <p:nvPr/>
        </p:nvSpPr>
        <p:spPr bwMode="auto">
          <a:xfrm>
            <a:off x="3835744" y="2574527"/>
            <a:ext cx="324898" cy="502419"/>
          </a:xfrm>
          <a:custGeom>
            <a:avLst/>
            <a:gdLst>
              <a:gd name="T0" fmla="*/ 255 w 289"/>
              <a:gd name="T1" fmla="*/ 322 h 447"/>
              <a:gd name="T2" fmla="*/ 234 w 289"/>
              <a:gd name="T3" fmla="*/ 292 h 447"/>
              <a:gd name="T4" fmla="*/ 210 w 289"/>
              <a:gd name="T5" fmla="*/ 243 h 447"/>
              <a:gd name="T6" fmla="*/ 245 w 289"/>
              <a:gd name="T7" fmla="*/ 210 h 447"/>
              <a:gd name="T8" fmla="*/ 252 w 289"/>
              <a:gd name="T9" fmla="*/ 152 h 447"/>
              <a:gd name="T10" fmla="*/ 218 w 289"/>
              <a:gd name="T11" fmla="*/ 115 h 447"/>
              <a:gd name="T12" fmla="*/ 187 w 289"/>
              <a:gd name="T13" fmla="*/ 109 h 447"/>
              <a:gd name="T14" fmla="*/ 173 w 289"/>
              <a:gd name="T15" fmla="*/ 103 h 447"/>
              <a:gd name="T16" fmla="*/ 173 w 289"/>
              <a:gd name="T17" fmla="*/ 103 h 447"/>
              <a:gd name="T18" fmla="*/ 162 w 289"/>
              <a:gd name="T19" fmla="*/ 61 h 447"/>
              <a:gd name="T20" fmla="*/ 107 w 289"/>
              <a:gd name="T21" fmla="*/ 0 h 447"/>
              <a:gd name="T22" fmla="*/ 78 w 289"/>
              <a:gd name="T23" fmla="*/ 6 h 447"/>
              <a:gd name="T24" fmla="*/ 36 w 289"/>
              <a:gd name="T25" fmla="*/ 74 h 447"/>
              <a:gd name="T26" fmla="*/ 0 w 289"/>
              <a:gd name="T27" fmla="*/ 141 h 447"/>
              <a:gd name="T28" fmla="*/ 38 w 289"/>
              <a:gd name="T29" fmla="*/ 202 h 447"/>
              <a:gd name="T30" fmla="*/ 86 w 289"/>
              <a:gd name="T31" fmla="*/ 219 h 447"/>
              <a:gd name="T32" fmla="*/ 89 w 289"/>
              <a:gd name="T33" fmla="*/ 236 h 447"/>
              <a:gd name="T34" fmla="*/ 89 w 289"/>
              <a:gd name="T35" fmla="*/ 236 h 447"/>
              <a:gd name="T36" fmla="*/ 92 w 289"/>
              <a:gd name="T37" fmla="*/ 242 h 447"/>
              <a:gd name="T38" fmla="*/ 101 w 289"/>
              <a:gd name="T39" fmla="*/ 268 h 447"/>
              <a:gd name="T40" fmla="*/ 86 w 289"/>
              <a:gd name="T41" fmla="*/ 355 h 447"/>
              <a:gd name="T42" fmla="*/ 89 w 289"/>
              <a:gd name="T43" fmla="*/ 417 h 447"/>
              <a:gd name="T44" fmla="*/ 211 w 289"/>
              <a:gd name="T45" fmla="*/ 435 h 447"/>
              <a:gd name="T46" fmla="*/ 289 w 289"/>
              <a:gd name="T47" fmla="*/ 416 h 447"/>
              <a:gd name="T48" fmla="*/ 262 w 289"/>
              <a:gd name="T49" fmla="*/ 346 h 447"/>
              <a:gd name="T50" fmla="*/ 270 w 289"/>
              <a:gd name="T51" fmla="*/ 404 h 447"/>
              <a:gd name="T52" fmla="*/ 207 w 289"/>
              <a:gd name="T53" fmla="*/ 423 h 447"/>
              <a:gd name="T54" fmla="*/ 99 w 289"/>
              <a:gd name="T55" fmla="*/ 409 h 447"/>
              <a:gd name="T56" fmla="*/ 98 w 289"/>
              <a:gd name="T57" fmla="*/ 353 h 447"/>
              <a:gd name="T58" fmla="*/ 103 w 289"/>
              <a:gd name="T59" fmla="*/ 305 h 447"/>
              <a:gd name="T60" fmla="*/ 105 w 289"/>
              <a:gd name="T61" fmla="*/ 240 h 447"/>
              <a:gd name="T62" fmla="*/ 97 w 289"/>
              <a:gd name="T63" fmla="*/ 235 h 447"/>
              <a:gd name="T64" fmla="*/ 101 w 289"/>
              <a:gd name="T65" fmla="*/ 235 h 447"/>
              <a:gd name="T66" fmla="*/ 90 w 289"/>
              <a:gd name="T67" fmla="*/ 215 h 447"/>
              <a:gd name="T68" fmla="*/ 50 w 289"/>
              <a:gd name="T69" fmla="*/ 201 h 447"/>
              <a:gd name="T70" fmla="*/ 27 w 289"/>
              <a:gd name="T71" fmla="*/ 159 h 447"/>
              <a:gd name="T72" fmla="*/ 49 w 289"/>
              <a:gd name="T73" fmla="*/ 75 h 447"/>
              <a:gd name="T74" fmla="*/ 83 w 289"/>
              <a:gd name="T75" fmla="*/ 26 h 447"/>
              <a:gd name="T76" fmla="*/ 96 w 289"/>
              <a:gd name="T77" fmla="*/ 14 h 447"/>
              <a:gd name="T78" fmla="*/ 110 w 289"/>
              <a:gd name="T79" fmla="*/ 15 h 447"/>
              <a:gd name="T80" fmla="*/ 155 w 289"/>
              <a:gd name="T81" fmla="*/ 87 h 447"/>
              <a:gd name="T82" fmla="*/ 184 w 289"/>
              <a:gd name="T83" fmla="*/ 121 h 447"/>
              <a:gd name="T84" fmla="*/ 213 w 289"/>
              <a:gd name="T85" fmla="*/ 127 h 447"/>
              <a:gd name="T86" fmla="*/ 239 w 289"/>
              <a:gd name="T87" fmla="*/ 153 h 447"/>
              <a:gd name="T88" fmla="*/ 234 w 289"/>
              <a:gd name="T89" fmla="*/ 204 h 447"/>
              <a:gd name="T90" fmla="*/ 198 w 289"/>
              <a:gd name="T91" fmla="*/ 240 h 447"/>
              <a:gd name="T92" fmla="*/ 230 w 289"/>
              <a:gd name="T93" fmla="*/ 297 h 447"/>
              <a:gd name="T94" fmla="*/ 241 w 289"/>
              <a:gd name="T95" fmla="*/ 318 h 447"/>
              <a:gd name="T96" fmla="*/ 241 w 289"/>
              <a:gd name="T97" fmla="*/ 319 h 447"/>
              <a:gd name="T98" fmla="*/ 243 w 289"/>
              <a:gd name="T99" fmla="*/ 325 h 447"/>
              <a:gd name="T100" fmla="*/ 256 w 289"/>
              <a:gd name="T101" fmla="*/ 348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9" h="447">
                <a:moveTo>
                  <a:pt x="256" y="348"/>
                </a:moveTo>
                <a:lnTo>
                  <a:pt x="262" y="346"/>
                </a:lnTo>
                <a:cubicBezTo>
                  <a:pt x="262" y="346"/>
                  <a:pt x="260" y="340"/>
                  <a:pt x="258" y="332"/>
                </a:cubicBezTo>
                <a:cubicBezTo>
                  <a:pt x="257" y="329"/>
                  <a:pt x="256" y="325"/>
                  <a:pt x="255" y="322"/>
                </a:cubicBezTo>
                <a:cubicBezTo>
                  <a:pt x="254" y="318"/>
                  <a:pt x="254" y="316"/>
                  <a:pt x="253" y="315"/>
                </a:cubicBezTo>
                <a:lnTo>
                  <a:pt x="251" y="311"/>
                </a:lnTo>
                <a:cubicBezTo>
                  <a:pt x="249" y="308"/>
                  <a:pt x="245" y="303"/>
                  <a:pt x="241" y="299"/>
                </a:cubicBezTo>
                <a:cubicBezTo>
                  <a:pt x="237" y="295"/>
                  <a:pt x="234" y="292"/>
                  <a:pt x="234" y="292"/>
                </a:cubicBezTo>
                <a:lnTo>
                  <a:pt x="234" y="292"/>
                </a:lnTo>
                <a:lnTo>
                  <a:pt x="214" y="278"/>
                </a:lnTo>
                <a:lnTo>
                  <a:pt x="209" y="266"/>
                </a:lnTo>
                <a:lnTo>
                  <a:pt x="210" y="243"/>
                </a:lnTo>
                <a:lnTo>
                  <a:pt x="216" y="232"/>
                </a:lnTo>
                <a:lnTo>
                  <a:pt x="229" y="226"/>
                </a:lnTo>
                <a:lnTo>
                  <a:pt x="229" y="225"/>
                </a:lnTo>
                <a:lnTo>
                  <a:pt x="245" y="210"/>
                </a:lnTo>
                <a:lnTo>
                  <a:pt x="249" y="187"/>
                </a:lnTo>
                <a:lnTo>
                  <a:pt x="250" y="163"/>
                </a:lnTo>
                <a:lnTo>
                  <a:pt x="251" y="156"/>
                </a:lnTo>
                <a:lnTo>
                  <a:pt x="252" y="152"/>
                </a:lnTo>
                <a:lnTo>
                  <a:pt x="249" y="150"/>
                </a:lnTo>
                <a:cubicBezTo>
                  <a:pt x="248" y="149"/>
                  <a:pt x="247" y="148"/>
                  <a:pt x="246" y="146"/>
                </a:cubicBezTo>
                <a:cubicBezTo>
                  <a:pt x="242" y="139"/>
                  <a:pt x="235" y="132"/>
                  <a:pt x="229" y="126"/>
                </a:cubicBezTo>
                <a:cubicBezTo>
                  <a:pt x="223" y="120"/>
                  <a:pt x="218" y="115"/>
                  <a:pt x="218" y="115"/>
                </a:cubicBezTo>
                <a:lnTo>
                  <a:pt x="217" y="114"/>
                </a:lnTo>
                <a:lnTo>
                  <a:pt x="187" y="109"/>
                </a:lnTo>
                <a:lnTo>
                  <a:pt x="185" y="115"/>
                </a:lnTo>
                <a:lnTo>
                  <a:pt x="187" y="109"/>
                </a:lnTo>
                <a:lnTo>
                  <a:pt x="185" y="108"/>
                </a:lnTo>
                <a:cubicBezTo>
                  <a:pt x="183" y="108"/>
                  <a:pt x="179" y="106"/>
                  <a:pt x="177" y="105"/>
                </a:cubicBezTo>
                <a:lnTo>
                  <a:pt x="174" y="103"/>
                </a:lnTo>
                <a:lnTo>
                  <a:pt x="173" y="103"/>
                </a:lnTo>
                <a:lnTo>
                  <a:pt x="173" y="103"/>
                </a:lnTo>
                <a:lnTo>
                  <a:pt x="172" y="103"/>
                </a:lnTo>
                <a:lnTo>
                  <a:pt x="173" y="103"/>
                </a:lnTo>
                <a:lnTo>
                  <a:pt x="173" y="103"/>
                </a:lnTo>
                <a:lnTo>
                  <a:pt x="172" y="103"/>
                </a:lnTo>
                <a:lnTo>
                  <a:pt x="173" y="103"/>
                </a:lnTo>
                <a:cubicBezTo>
                  <a:pt x="172" y="101"/>
                  <a:pt x="170" y="92"/>
                  <a:pt x="168" y="84"/>
                </a:cubicBezTo>
                <a:cubicBezTo>
                  <a:pt x="165" y="75"/>
                  <a:pt x="163" y="66"/>
                  <a:pt x="162" y="61"/>
                </a:cubicBezTo>
                <a:cubicBezTo>
                  <a:pt x="159" y="49"/>
                  <a:pt x="153" y="38"/>
                  <a:pt x="146" y="28"/>
                </a:cubicBezTo>
                <a:cubicBezTo>
                  <a:pt x="142" y="21"/>
                  <a:pt x="134" y="15"/>
                  <a:pt x="126" y="10"/>
                </a:cubicBezTo>
                <a:cubicBezTo>
                  <a:pt x="122" y="7"/>
                  <a:pt x="119" y="5"/>
                  <a:pt x="115" y="3"/>
                </a:cubicBezTo>
                <a:cubicBezTo>
                  <a:pt x="112" y="2"/>
                  <a:pt x="110" y="0"/>
                  <a:pt x="107" y="0"/>
                </a:cubicBezTo>
                <a:lnTo>
                  <a:pt x="104" y="0"/>
                </a:lnTo>
                <a:cubicBezTo>
                  <a:pt x="101" y="0"/>
                  <a:pt x="97" y="0"/>
                  <a:pt x="93" y="1"/>
                </a:cubicBezTo>
                <a:cubicBezTo>
                  <a:pt x="89" y="2"/>
                  <a:pt x="84" y="4"/>
                  <a:pt x="81" y="5"/>
                </a:cubicBezTo>
                <a:lnTo>
                  <a:pt x="78" y="6"/>
                </a:lnTo>
                <a:lnTo>
                  <a:pt x="73" y="17"/>
                </a:lnTo>
                <a:lnTo>
                  <a:pt x="45" y="28"/>
                </a:lnTo>
                <a:lnTo>
                  <a:pt x="34" y="53"/>
                </a:lnTo>
                <a:lnTo>
                  <a:pt x="36" y="74"/>
                </a:lnTo>
                <a:lnTo>
                  <a:pt x="34" y="86"/>
                </a:lnTo>
                <a:lnTo>
                  <a:pt x="1" y="120"/>
                </a:lnTo>
                <a:lnTo>
                  <a:pt x="0" y="139"/>
                </a:lnTo>
                <a:lnTo>
                  <a:pt x="0" y="141"/>
                </a:lnTo>
                <a:lnTo>
                  <a:pt x="17" y="166"/>
                </a:lnTo>
                <a:lnTo>
                  <a:pt x="30" y="183"/>
                </a:lnTo>
                <a:lnTo>
                  <a:pt x="38" y="200"/>
                </a:lnTo>
                <a:lnTo>
                  <a:pt x="38" y="202"/>
                </a:lnTo>
                <a:lnTo>
                  <a:pt x="38" y="208"/>
                </a:lnTo>
                <a:lnTo>
                  <a:pt x="62" y="209"/>
                </a:lnTo>
                <a:lnTo>
                  <a:pt x="82" y="224"/>
                </a:lnTo>
                <a:lnTo>
                  <a:pt x="86" y="219"/>
                </a:lnTo>
                <a:lnTo>
                  <a:pt x="80" y="223"/>
                </a:lnTo>
                <a:cubicBezTo>
                  <a:pt x="80" y="223"/>
                  <a:pt x="83" y="226"/>
                  <a:pt x="85" y="230"/>
                </a:cubicBezTo>
                <a:cubicBezTo>
                  <a:pt x="86" y="232"/>
                  <a:pt x="87" y="233"/>
                  <a:pt x="88" y="235"/>
                </a:cubicBezTo>
                <a:lnTo>
                  <a:pt x="89" y="236"/>
                </a:lnTo>
                <a:lnTo>
                  <a:pt x="89" y="236"/>
                </a:lnTo>
                <a:lnTo>
                  <a:pt x="93" y="235"/>
                </a:lnTo>
                <a:lnTo>
                  <a:pt x="89" y="235"/>
                </a:lnTo>
                <a:cubicBezTo>
                  <a:pt x="89" y="237"/>
                  <a:pt x="89" y="236"/>
                  <a:pt x="89" y="236"/>
                </a:cubicBezTo>
                <a:lnTo>
                  <a:pt x="93" y="235"/>
                </a:lnTo>
                <a:lnTo>
                  <a:pt x="89" y="235"/>
                </a:lnTo>
                <a:lnTo>
                  <a:pt x="89" y="238"/>
                </a:lnTo>
                <a:cubicBezTo>
                  <a:pt x="90" y="239"/>
                  <a:pt x="91" y="241"/>
                  <a:pt x="92" y="242"/>
                </a:cubicBezTo>
                <a:cubicBezTo>
                  <a:pt x="95" y="247"/>
                  <a:pt x="100" y="254"/>
                  <a:pt x="100" y="254"/>
                </a:cubicBezTo>
                <a:lnTo>
                  <a:pt x="105" y="251"/>
                </a:lnTo>
                <a:lnTo>
                  <a:pt x="99" y="252"/>
                </a:lnTo>
                <a:lnTo>
                  <a:pt x="101" y="268"/>
                </a:lnTo>
                <a:lnTo>
                  <a:pt x="91" y="300"/>
                </a:lnTo>
                <a:lnTo>
                  <a:pt x="81" y="320"/>
                </a:lnTo>
                <a:lnTo>
                  <a:pt x="86" y="355"/>
                </a:lnTo>
                <a:lnTo>
                  <a:pt x="86" y="355"/>
                </a:lnTo>
                <a:cubicBezTo>
                  <a:pt x="86" y="355"/>
                  <a:pt x="86" y="360"/>
                  <a:pt x="87" y="365"/>
                </a:cubicBezTo>
                <a:cubicBezTo>
                  <a:pt x="88" y="371"/>
                  <a:pt x="89" y="377"/>
                  <a:pt x="89" y="381"/>
                </a:cubicBezTo>
                <a:lnTo>
                  <a:pt x="89" y="414"/>
                </a:lnTo>
                <a:lnTo>
                  <a:pt x="89" y="417"/>
                </a:lnTo>
                <a:lnTo>
                  <a:pt x="113" y="438"/>
                </a:lnTo>
                <a:lnTo>
                  <a:pt x="146" y="447"/>
                </a:lnTo>
                <a:lnTo>
                  <a:pt x="176" y="445"/>
                </a:lnTo>
                <a:lnTo>
                  <a:pt x="211" y="435"/>
                </a:lnTo>
                <a:lnTo>
                  <a:pt x="236" y="423"/>
                </a:lnTo>
                <a:lnTo>
                  <a:pt x="262" y="416"/>
                </a:lnTo>
                <a:lnTo>
                  <a:pt x="279" y="416"/>
                </a:lnTo>
                <a:lnTo>
                  <a:pt x="289" y="416"/>
                </a:lnTo>
                <a:lnTo>
                  <a:pt x="271" y="376"/>
                </a:lnTo>
                <a:lnTo>
                  <a:pt x="262" y="346"/>
                </a:lnTo>
                <a:lnTo>
                  <a:pt x="256" y="348"/>
                </a:lnTo>
                <a:lnTo>
                  <a:pt x="262" y="346"/>
                </a:lnTo>
                <a:lnTo>
                  <a:pt x="256" y="348"/>
                </a:lnTo>
                <a:lnTo>
                  <a:pt x="250" y="350"/>
                </a:lnTo>
                <a:lnTo>
                  <a:pt x="259" y="381"/>
                </a:lnTo>
                <a:lnTo>
                  <a:pt x="270" y="404"/>
                </a:lnTo>
                <a:lnTo>
                  <a:pt x="261" y="404"/>
                </a:lnTo>
                <a:lnTo>
                  <a:pt x="261" y="404"/>
                </a:lnTo>
                <a:lnTo>
                  <a:pt x="232" y="411"/>
                </a:lnTo>
                <a:lnTo>
                  <a:pt x="207" y="423"/>
                </a:lnTo>
                <a:lnTo>
                  <a:pt x="174" y="433"/>
                </a:lnTo>
                <a:lnTo>
                  <a:pt x="147" y="434"/>
                </a:lnTo>
                <a:lnTo>
                  <a:pt x="119" y="427"/>
                </a:lnTo>
                <a:lnTo>
                  <a:pt x="99" y="409"/>
                </a:lnTo>
                <a:lnTo>
                  <a:pt x="95" y="414"/>
                </a:lnTo>
                <a:lnTo>
                  <a:pt x="101" y="414"/>
                </a:lnTo>
                <a:lnTo>
                  <a:pt x="101" y="381"/>
                </a:lnTo>
                <a:cubicBezTo>
                  <a:pt x="101" y="371"/>
                  <a:pt x="98" y="354"/>
                  <a:pt x="98" y="353"/>
                </a:cubicBezTo>
                <a:lnTo>
                  <a:pt x="92" y="354"/>
                </a:lnTo>
                <a:lnTo>
                  <a:pt x="98" y="354"/>
                </a:lnTo>
                <a:lnTo>
                  <a:pt x="94" y="322"/>
                </a:lnTo>
                <a:lnTo>
                  <a:pt x="103" y="305"/>
                </a:lnTo>
                <a:lnTo>
                  <a:pt x="114" y="269"/>
                </a:lnTo>
                <a:lnTo>
                  <a:pt x="111" y="248"/>
                </a:lnTo>
                <a:lnTo>
                  <a:pt x="110" y="247"/>
                </a:lnTo>
                <a:cubicBezTo>
                  <a:pt x="110" y="247"/>
                  <a:pt x="107" y="244"/>
                  <a:pt x="105" y="240"/>
                </a:cubicBezTo>
                <a:cubicBezTo>
                  <a:pt x="104" y="238"/>
                  <a:pt x="103" y="236"/>
                  <a:pt x="102" y="235"/>
                </a:cubicBezTo>
                <a:lnTo>
                  <a:pt x="101" y="233"/>
                </a:lnTo>
                <a:lnTo>
                  <a:pt x="101" y="233"/>
                </a:lnTo>
                <a:lnTo>
                  <a:pt x="97" y="235"/>
                </a:lnTo>
                <a:lnTo>
                  <a:pt x="101" y="235"/>
                </a:lnTo>
                <a:cubicBezTo>
                  <a:pt x="101" y="233"/>
                  <a:pt x="101" y="233"/>
                  <a:pt x="101" y="233"/>
                </a:cubicBezTo>
                <a:lnTo>
                  <a:pt x="97" y="235"/>
                </a:lnTo>
                <a:lnTo>
                  <a:pt x="101" y="235"/>
                </a:lnTo>
                <a:lnTo>
                  <a:pt x="101" y="233"/>
                </a:lnTo>
                <a:cubicBezTo>
                  <a:pt x="100" y="231"/>
                  <a:pt x="99" y="229"/>
                  <a:pt x="98" y="228"/>
                </a:cubicBezTo>
                <a:cubicBezTo>
                  <a:pt x="95" y="223"/>
                  <a:pt x="91" y="216"/>
                  <a:pt x="91" y="216"/>
                </a:cubicBezTo>
                <a:lnTo>
                  <a:pt x="90" y="215"/>
                </a:lnTo>
                <a:lnTo>
                  <a:pt x="67" y="196"/>
                </a:lnTo>
                <a:lnTo>
                  <a:pt x="44" y="195"/>
                </a:lnTo>
                <a:lnTo>
                  <a:pt x="44" y="202"/>
                </a:lnTo>
                <a:lnTo>
                  <a:pt x="50" y="201"/>
                </a:lnTo>
                <a:lnTo>
                  <a:pt x="50" y="198"/>
                </a:lnTo>
                <a:lnTo>
                  <a:pt x="50" y="197"/>
                </a:lnTo>
                <a:lnTo>
                  <a:pt x="41" y="177"/>
                </a:lnTo>
                <a:lnTo>
                  <a:pt x="27" y="159"/>
                </a:lnTo>
                <a:lnTo>
                  <a:pt x="12" y="138"/>
                </a:lnTo>
                <a:lnTo>
                  <a:pt x="13" y="125"/>
                </a:lnTo>
                <a:lnTo>
                  <a:pt x="46" y="92"/>
                </a:lnTo>
                <a:lnTo>
                  <a:pt x="49" y="75"/>
                </a:lnTo>
                <a:lnTo>
                  <a:pt x="49" y="74"/>
                </a:lnTo>
                <a:lnTo>
                  <a:pt x="47" y="55"/>
                </a:lnTo>
                <a:lnTo>
                  <a:pt x="54" y="38"/>
                </a:lnTo>
                <a:lnTo>
                  <a:pt x="83" y="26"/>
                </a:lnTo>
                <a:lnTo>
                  <a:pt x="88" y="13"/>
                </a:lnTo>
                <a:lnTo>
                  <a:pt x="82" y="11"/>
                </a:lnTo>
                <a:lnTo>
                  <a:pt x="84" y="17"/>
                </a:lnTo>
                <a:cubicBezTo>
                  <a:pt x="88" y="16"/>
                  <a:pt x="92" y="14"/>
                  <a:pt x="96" y="14"/>
                </a:cubicBezTo>
                <a:cubicBezTo>
                  <a:pt x="100" y="13"/>
                  <a:pt x="103" y="12"/>
                  <a:pt x="104" y="12"/>
                </a:cubicBezTo>
                <a:lnTo>
                  <a:pt x="104" y="12"/>
                </a:lnTo>
                <a:lnTo>
                  <a:pt x="104" y="12"/>
                </a:lnTo>
                <a:cubicBezTo>
                  <a:pt x="105" y="12"/>
                  <a:pt x="108" y="13"/>
                  <a:pt x="110" y="15"/>
                </a:cubicBezTo>
                <a:cubicBezTo>
                  <a:pt x="115" y="17"/>
                  <a:pt x="120" y="21"/>
                  <a:pt x="125" y="24"/>
                </a:cubicBezTo>
                <a:cubicBezTo>
                  <a:pt x="130" y="28"/>
                  <a:pt x="134" y="32"/>
                  <a:pt x="136" y="35"/>
                </a:cubicBezTo>
                <a:cubicBezTo>
                  <a:pt x="142" y="44"/>
                  <a:pt x="148" y="54"/>
                  <a:pt x="150" y="64"/>
                </a:cubicBezTo>
                <a:cubicBezTo>
                  <a:pt x="151" y="69"/>
                  <a:pt x="153" y="78"/>
                  <a:pt x="155" y="87"/>
                </a:cubicBezTo>
                <a:cubicBezTo>
                  <a:pt x="158" y="96"/>
                  <a:pt x="160" y="104"/>
                  <a:pt x="161" y="107"/>
                </a:cubicBezTo>
                <a:cubicBezTo>
                  <a:pt x="163" y="111"/>
                  <a:pt x="165" y="113"/>
                  <a:pt x="168" y="114"/>
                </a:cubicBezTo>
                <a:cubicBezTo>
                  <a:pt x="175" y="119"/>
                  <a:pt x="184" y="121"/>
                  <a:pt x="184" y="121"/>
                </a:cubicBezTo>
                <a:lnTo>
                  <a:pt x="184" y="121"/>
                </a:lnTo>
                <a:lnTo>
                  <a:pt x="213" y="126"/>
                </a:lnTo>
                <a:lnTo>
                  <a:pt x="214" y="120"/>
                </a:lnTo>
                <a:lnTo>
                  <a:pt x="210" y="124"/>
                </a:lnTo>
                <a:cubicBezTo>
                  <a:pt x="210" y="124"/>
                  <a:pt x="211" y="125"/>
                  <a:pt x="213" y="127"/>
                </a:cubicBezTo>
                <a:cubicBezTo>
                  <a:pt x="218" y="132"/>
                  <a:pt x="231" y="145"/>
                  <a:pt x="235" y="152"/>
                </a:cubicBezTo>
                <a:cubicBezTo>
                  <a:pt x="237" y="155"/>
                  <a:pt x="239" y="157"/>
                  <a:pt x="241" y="159"/>
                </a:cubicBezTo>
                <a:lnTo>
                  <a:pt x="245" y="155"/>
                </a:lnTo>
                <a:lnTo>
                  <a:pt x="239" y="153"/>
                </a:lnTo>
                <a:lnTo>
                  <a:pt x="237" y="161"/>
                </a:lnTo>
                <a:lnTo>
                  <a:pt x="237" y="162"/>
                </a:lnTo>
                <a:lnTo>
                  <a:pt x="236" y="186"/>
                </a:lnTo>
                <a:lnTo>
                  <a:pt x="234" y="204"/>
                </a:lnTo>
                <a:lnTo>
                  <a:pt x="222" y="215"/>
                </a:lnTo>
                <a:lnTo>
                  <a:pt x="209" y="222"/>
                </a:lnTo>
                <a:lnTo>
                  <a:pt x="207" y="222"/>
                </a:lnTo>
                <a:lnTo>
                  <a:pt x="198" y="240"/>
                </a:lnTo>
                <a:lnTo>
                  <a:pt x="197" y="268"/>
                </a:lnTo>
                <a:lnTo>
                  <a:pt x="204" y="286"/>
                </a:lnTo>
                <a:lnTo>
                  <a:pt x="226" y="302"/>
                </a:lnTo>
                <a:lnTo>
                  <a:pt x="230" y="297"/>
                </a:lnTo>
                <a:lnTo>
                  <a:pt x="225" y="301"/>
                </a:lnTo>
                <a:cubicBezTo>
                  <a:pt x="225" y="301"/>
                  <a:pt x="229" y="305"/>
                  <a:pt x="233" y="309"/>
                </a:cubicBezTo>
                <a:cubicBezTo>
                  <a:pt x="235" y="312"/>
                  <a:pt x="237" y="314"/>
                  <a:pt x="239" y="316"/>
                </a:cubicBezTo>
                <a:lnTo>
                  <a:pt x="241" y="318"/>
                </a:lnTo>
                <a:lnTo>
                  <a:pt x="241" y="319"/>
                </a:lnTo>
                <a:lnTo>
                  <a:pt x="241" y="319"/>
                </a:lnTo>
                <a:lnTo>
                  <a:pt x="243" y="318"/>
                </a:lnTo>
                <a:lnTo>
                  <a:pt x="241" y="319"/>
                </a:lnTo>
                <a:lnTo>
                  <a:pt x="241" y="319"/>
                </a:lnTo>
                <a:lnTo>
                  <a:pt x="243" y="318"/>
                </a:lnTo>
                <a:lnTo>
                  <a:pt x="241" y="319"/>
                </a:lnTo>
                <a:cubicBezTo>
                  <a:pt x="241" y="319"/>
                  <a:pt x="242" y="322"/>
                  <a:pt x="243" y="325"/>
                </a:cubicBezTo>
                <a:cubicBezTo>
                  <a:pt x="246" y="334"/>
                  <a:pt x="249" y="349"/>
                  <a:pt x="249" y="349"/>
                </a:cubicBezTo>
                <a:lnTo>
                  <a:pt x="250" y="350"/>
                </a:lnTo>
                <a:lnTo>
                  <a:pt x="250" y="350"/>
                </a:lnTo>
                <a:lnTo>
                  <a:pt x="256" y="34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8" name="Freeform 263">
            <a:extLst>
              <a:ext uri="{FF2B5EF4-FFF2-40B4-BE49-F238E27FC236}">
                <a16:creationId xmlns:a16="http://schemas.microsoft.com/office/drawing/2014/main" id="{EA4C3588-0FAE-1409-86E4-ACE9D338A43E}"/>
              </a:ext>
            </a:extLst>
          </p:cNvPr>
          <p:cNvSpPr>
            <a:spLocks/>
          </p:cNvSpPr>
          <p:nvPr/>
        </p:nvSpPr>
        <p:spPr bwMode="auto">
          <a:xfrm>
            <a:off x="4064808" y="2749789"/>
            <a:ext cx="257113" cy="285093"/>
          </a:xfrm>
          <a:custGeom>
            <a:avLst/>
            <a:gdLst>
              <a:gd name="T0" fmla="*/ 231 w 231"/>
              <a:gd name="T1" fmla="*/ 177 h 255"/>
              <a:gd name="T2" fmla="*/ 226 w 231"/>
              <a:gd name="T3" fmla="*/ 161 h 255"/>
              <a:gd name="T4" fmla="*/ 230 w 231"/>
              <a:gd name="T5" fmla="*/ 135 h 255"/>
              <a:gd name="T6" fmla="*/ 230 w 231"/>
              <a:gd name="T7" fmla="*/ 120 h 255"/>
              <a:gd name="T8" fmla="*/ 218 w 231"/>
              <a:gd name="T9" fmla="*/ 101 h 255"/>
              <a:gd name="T10" fmla="*/ 210 w 231"/>
              <a:gd name="T11" fmla="*/ 78 h 255"/>
              <a:gd name="T12" fmla="*/ 218 w 231"/>
              <a:gd name="T13" fmla="*/ 57 h 255"/>
              <a:gd name="T14" fmla="*/ 225 w 231"/>
              <a:gd name="T15" fmla="*/ 38 h 255"/>
              <a:gd name="T16" fmla="*/ 222 w 231"/>
              <a:gd name="T17" fmla="*/ 27 h 255"/>
              <a:gd name="T18" fmla="*/ 200 w 231"/>
              <a:gd name="T19" fmla="*/ 19 h 255"/>
              <a:gd name="T20" fmla="*/ 168 w 231"/>
              <a:gd name="T21" fmla="*/ 17 h 255"/>
              <a:gd name="T22" fmla="*/ 138 w 231"/>
              <a:gd name="T23" fmla="*/ 24 h 255"/>
              <a:gd name="T24" fmla="*/ 82 w 231"/>
              <a:gd name="T25" fmla="*/ 22 h 255"/>
              <a:gd name="T26" fmla="*/ 68 w 231"/>
              <a:gd name="T27" fmla="*/ 8 h 255"/>
              <a:gd name="T28" fmla="*/ 56 w 231"/>
              <a:gd name="T29" fmla="*/ 5 h 255"/>
              <a:gd name="T30" fmla="*/ 42 w 231"/>
              <a:gd name="T31" fmla="*/ 0 h 255"/>
              <a:gd name="T32" fmla="*/ 40 w 231"/>
              <a:gd name="T33" fmla="*/ 7 h 255"/>
              <a:gd name="T34" fmla="*/ 40 w 231"/>
              <a:gd name="T35" fmla="*/ 31 h 255"/>
              <a:gd name="T36" fmla="*/ 37 w 231"/>
              <a:gd name="T37" fmla="*/ 52 h 255"/>
              <a:gd name="T38" fmla="*/ 23 w 231"/>
              <a:gd name="T39" fmla="*/ 65 h 255"/>
              <a:gd name="T40" fmla="*/ 8 w 231"/>
              <a:gd name="T41" fmla="*/ 72 h 255"/>
              <a:gd name="T42" fmla="*/ 1 w 231"/>
              <a:gd name="T43" fmla="*/ 86 h 255"/>
              <a:gd name="T44" fmla="*/ 0 w 231"/>
              <a:gd name="T45" fmla="*/ 112 h 255"/>
              <a:gd name="T46" fmla="*/ 6 w 231"/>
              <a:gd name="T47" fmla="*/ 127 h 255"/>
              <a:gd name="T48" fmla="*/ 27 w 231"/>
              <a:gd name="T49" fmla="*/ 142 h 255"/>
              <a:gd name="T50" fmla="*/ 44 w 231"/>
              <a:gd name="T51" fmla="*/ 162 h 255"/>
              <a:gd name="T52" fmla="*/ 53 w 231"/>
              <a:gd name="T53" fmla="*/ 193 h 255"/>
              <a:gd name="T54" fmla="*/ 62 w 231"/>
              <a:gd name="T55" fmla="*/ 223 h 255"/>
              <a:gd name="T56" fmla="*/ 76 w 231"/>
              <a:gd name="T57" fmla="*/ 255 h 255"/>
              <a:gd name="T58" fmla="*/ 97 w 231"/>
              <a:gd name="T59" fmla="*/ 254 h 255"/>
              <a:gd name="T60" fmla="*/ 101 w 231"/>
              <a:gd name="T61" fmla="*/ 252 h 255"/>
              <a:gd name="T62" fmla="*/ 109 w 231"/>
              <a:gd name="T63" fmla="*/ 236 h 255"/>
              <a:gd name="T64" fmla="*/ 110 w 231"/>
              <a:gd name="T65" fmla="*/ 227 h 255"/>
              <a:gd name="T66" fmla="*/ 139 w 231"/>
              <a:gd name="T67" fmla="*/ 225 h 255"/>
              <a:gd name="T68" fmla="*/ 161 w 231"/>
              <a:gd name="T69" fmla="*/ 228 h 255"/>
              <a:gd name="T70" fmla="*/ 174 w 231"/>
              <a:gd name="T71" fmla="*/ 226 h 255"/>
              <a:gd name="T72" fmla="*/ 207 w 231"/>
              <a:gd name="T73" fmla="*/ 231 h 255"/>
              <a:gd name="T74" fmla="*/ 229 w 231"/>
              <a:gd name="T75" fmla="*/ 196 h 255"/>
              <a:gd name="T76" fmla="*/ 231 w 231"/>
              <a:gd name="T77" fmla="*/ 177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1" h="255">
                <a:moveTo>
                  <a:pt x="231" y="177"/>
                </a:moveTo>
                <a:lnTo>
                  <a:pt x="226" y="161"/>
                </a:lnTo>
                <a:lnTo>
                  <a:pt x="230" y="135"/>
                </a:lnTo>
                <a:lnTo>
                  <a:pt x="230" y="120"/>
                </a:lnTo>
                <a:lnTo>
                  <a:pt x="218" y="101"/>
                </a:lnTo>
                <a:lnTo>
                  <a:pt x="210" y="78"/>
                </a:lnTo>
                <a:lnTo>
                  <a:pt x="218" y="57"/>
                </a:lnTo>
                <a:lnTo>
                  <a:pt x="225" y="38"/>
                </a:lnTo>
                <a:lnTo>
                  <a:pt x="222" y="27"/>
                </a:lnTo>
                <a:cubicBezTo>
                  <a:pt x="213" y="23"/>
                  <a:pt x="204" y="20"/>
                  <a:pt x="200" y="19"/>
                </a:cubicBezTo>
                <a:cubicBezTo>
                  <a:pt x="192" y="17"/>
                  <a:pt x="168" y="17"/>
                  <a:pt x="168" y="17"/>
                </a:cubicBezTo>
                <a:lnTo>
                  <a:pt x="138" y="24"/>
                </a:lnTo>
                <a:lnTo>
                  <a:pt x="82" y="22"/>
                </a:lnTo>
                <a:lnTo>
                  <a:pt x="68" y="8"/>
                </a:lnTo>
                <a:lnTo>
                  <a:pt x="56" y="5"/>
                </a:lnTo>
                <a:cubicBezTo>
                  <a:pt x="56" y="5"/>
                  <a:pt x="48" y="5"/>
                  <a:pt x="42" y="0"/>
                </a:cubicBezTo>
                <a:lnTo>
                  <a:pt x="40" y="7"/>
                </a:lnTo>
                <a:lnTo>
                  <a:pt x="40" y="31"/>
                </a:lnTo>
                <a:lnTo>
                  <a:pt x="37" y="52"/>
                </a:lnTo>
                <a:lnTo>
                  <a:pt x="23" y="65"/>
                </a:lnTo>
                <a:lnTo>
                  <a:pt x="8" y="72"/>
                </a:lnTo>
                <a:lnTo>
                  <a:pt x="1" y="86"/>
                </a:lnTo>
                <a:lnTo>
                  <a:pt x="0" y="112"/>
                </a:lnTo>
                <a:lnTo>
                  <a:pt x="6" y="127"/>
                </a:lnTo>
                <a:lnTo>
                  <a:pt x="27" y="142"/>
                </a:lnTo>
                <a:cubicBezTo>
                  <a:pt x="27" y="142"/>
                  <a:pt x="43" y="158"/>
                  <a:pt x="44" y="162"/>
                </a:cubicBezTo>
                <a:cubicBezTo>
                  <a:pt x="46" y="166"/>
                  <a:pt x="53" y="193"/>
                  <a:pt x="53" y="193"/>
                </a:cubicBezTo>
                <a:lnTo>
                  <a:pt x="62" y="223"/>
                </a:lnTo>
                <a:lnTo>
                  <a:pt x="76" y="255"/>
                </a:lnTo>
                <a:lnTo>
                  <a:pt x="97" y="254"/>
                </a:lnTo>
                <a:lnTo>
                  <a:pt x="101" y="252"/>
                </a:lnTo>
                <a:lnTo>
                  <a:pt x="109" y="236"/>
                </a:lnTo>
                <a:lnTo>
                  <a:pt x="110" y="227"/>
                </a:lnTo>
                <a:lnTo>
                  <a:pt x="139" y="225"/>
                </a:lnTo>
                <a:lnTo>
                  <a:pt x="161" y="228"/>
                </a:lnTo>
                <a:lnTo>
                  <a:pt x="174" y="226"/>
                </a:lnTo>
                <a:lnTo>
                  <a:pt x="207" y="231"/>
                </a:lnTo>
                <a:lnTo>
                  <a:pt x="229" y="196"/>
                </a:lnTo>
                <a:lnTo>
                  <a:pt x="231" y="177"/>
                </a:ln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9" name="Freeform 264">
            <a:extLst>
              <a:ext uri="{FF2B5EF4-FFF2-40B4-BE49-F238E27FC236}">
                <a16:creationId xmlns:a16="http://schemas.microsoft.com/office/drawing/2014/main" id="{6A6B834F-E829-BF1D-2E78-F1C9BB3E1D12}"/>
              </a:ext>
            </a:extLst>
          </p:cNvPr>
          <p:cNvSpPr>
            <a:spLocks/>
          </p:cNvSpPr>
          <p:nvPr/>
        </p:nvSpPr>
        <p:spPr bwMode="auto">
          <a:xfrm>
            <a:off x="4057797" y="2742779"/>
            <a:ext cx="271137" cy="299114"/>
          </a:xfrm>
          <a:custGeom>
            <a:avLst/>
            <a:gdLst>
              <a:gd name="T0" fmla="*/ 239 w 243"/>
              <a:gd name="T1" fmla="*/ 168 h 268"/>
              <a:gd name="T2" fmla="*/ 242 w 243"/>
              <a:gd name="T3" fmla="*/ 127 h 268"/>
              <a:gd name="T4" fmla="*/ 223 w 243"/>
              <a:gd name="T5" fmla="*/ 85 h 268"/>
              <a:gd name="T6" fmla="*/ 237 w 243"/>
              <a:gd name="T7" fmla="*/ 47 h 268"/>
              <a:gd name="T8" fmla="*/ 231 w 243"/>
              <a:gd name="T9" fmla="*/ 28 h 268"/>
              <a:gd name="T10" fmla="*/ 187 w 243"/>
              <a:gd name="T11" fmla="*/ 18 h 268"/>
              <a:gd name="T12" fmla="*/ 143 w 243"/>
              <a:gd name="T13" fmla="*/ 25 h 268"/>
              <a:gd name="T14" fmla="*/ 76 w 243"/>
              <a:gd name="T15" fmla="*/ 9 h 268"/>
              <a:gd name="T16" fmla="*/ 61 w 243"/>
              <a:gd name="T17" fmla="*/ 8 h 268"/>
              <a:gd name="T18" fmla="*/ 61 w 243"/>
              <a:gd name="T19" fmla="*/ 8 h 268"/>
              <a:gd name="T20" fmla="*/ 52 w 243"/>
              <a:gd name="T21" fmla="*/ 2 h 268"/>
              <a:gd name="T22" fmla="*/ 40 w 243"/>
              <a:gd name="T23" fmla="*/ 13 h 268"/>
              <a:gd name="T24" fmla="*/ 37 w 243"/>
              <a:gd name="T25" fmla="*/ 56 h 268"/>
              <a:gd name="T26" fmla="*/ 9 w 243"/>
              <a:gd name="T27" fmla="*/ 76 h 268"/>
              <a:gd name="T28" fmla="*/ 0 w 243"/>
              <a:gd name="T29" fmla="*/ 119 h 268"/>
              <a:gd name="T30" fmla="*/ 8 w 243"/>
              <a:gd name="T31" fmla="*/ 139 h 268"/>
              <a:gd name="T32" fmla="*/ 28 w 243"/>
              <a:gd name="T33" fmla="*/ 153 h 268"/>
              <a:gd name="T34" fmla="*/ 44 w 243"/>
              <a:gd name="T35" fmla="*/ 170 h 268"/>
              <a:gd name="T36" fmla="*/ 46 w 243"/>
              <a:gd name="T37" fmla="*/ 170 h 268"/>
              <a:gd name="T38" fmla="*/ 46 w 243"/>
              <a:gd name="T39" fmla="*/ 170 h 268"/>
              <a:gd name="T40" fmla="*/ 52 w 243"/>
              <a:gd name="T41" fmla="*/ 201 h 268"/>
              <a:gd name="T42" fmla="*/ 62 w 243"/>
              <a:gd name="T43" fmla="*/ 233 h 268"/>
              <a:gd name="T44" fmla="*/ 103 w 243"/>
              <a:gd name="T45" fmla="*/ 267 h 268"/>
              <a:gd name="T46" fmla="*/ 112 w 243"/>
              <a:gd name="T47" fmla="*/ 262 h 268"/>
              <a:gd name="T48" fmla="*/ 122 w 243"/>
              <a:gd name="T49" fmla="*/ 240 h 268"/>
              <a:gd name="T50" fmla="*/ 168 w 243"/>
              <a:gd name="T51" fmla="*/ 241 h 268"/>
              <a:gd name="T52" fmla="*/ 218 w 243"/>
              <a:gd name="T53" fmla="*/ 241 h 268"/>
              <a:gd name="T54" fmla="*/ 243 w 243"/>
              <a:gd name="T55" fmla="*/ 184 h 268"/>
              <a:gd name="T56" fmla="*/ 231 w 243"/>
              <a:gd name="T57" fmla="*/ 183 h 268"/>
              <a:gd name="T58" fmla="*/ 181 w 243"/>
              <a:gd name="T59" fmla="*/ 227 h 268"/>
              <a:gd name="T60" fmla="*/ 146 w 243"/>
              <a:gd name="T61" fmla="*/ 226 h 268"/>
              <a:gd name="T62" fmla="*/ 110 w 243"/>
              <a:gd name="T63" fmla="*/ 233 h 268"/>
              <a:gd name="T64" fmla="*/ 101 w 243"/>
              <a:gd name="T65" fmla="*/ 255 h 268"/>
              <a:gd name="T66" fmla="*/ 65 w 243"/>
              <a:gd name="T67" fmla="*/ 198 h 268"/>
              <a:gd name="T68" fmla="*/ 61 w 243"/>
              <a:gd name="T69" fmla="*/ 184 h 268"/>
              <a:gd name="T70" fmla="*/ 54 w 243"/>
              <a:gd name="T71" fmla="*/ 163 h 268"/>
              <a:gd name="T72" fmla="*/ 36 w 243"/>
              <a:gd name="T73" fmla="*/ 144 h 268"/>
              <a:gd name="T74" fmla="*/ 13 w 243"/>
              <a:gd name="T75" fmla="*/ 95 h 268"/>
              <a:gd name="T76" fmla="*/ 33 w 243"/>
              <a:gd name="T77" fmla="*/ 77 h 268"/>
              <a:gd name="T78" fmla="*/ 52 w 243"/>
              <a:gd name="T79" fmla="*/ 39 h 268"/>
              <a:gd name="T80" fmla="*/ 54 w 243"/>
              <a:gd name="T81" fmla="*/ 8 h 268"/>
              <a:gd name="T82" fmla="*/ 61 w 243"/>
              <a:gd name="T83" fmla="*/ 18 h 268"/>
              <a:gd name="T84" fmla="*/ 60 w 243"/>
              <a:gd name="T85" fmla="*/ 18 h 268"/>
              <a:gd name="T86" fmla="*/ 88 w 243"/>
              <a:gd name="T87" fmla="*/ 35 h 268"/>
              <a:gd name="T88" fmla="*/ 175 w 243"/>
              <a:gd name="T89" fmla="*/ 30 h 268"/>
              <a:gd name="T90" fmla="*/ 186 w 243"/>
              <a:gd name="T91" fmla="*/ 31 h 268"/>
              <a:gd name="T92" fmla="*/ 226 w 243"/>
              <a:gd name="T93" fmla="*/ 40 h 268"/>
              <a:gd name="T94" fmla="*/ 224 w 243"/>
              <a:gd name="T95" fmla="*/ 44 h 268"/>
              <a:gd name="T96" fmla="*/ 210 w 243"/>
              <a:gd name="T97" fmla="*/ 87 h 268"/>
              <a:gd name="T98" fmla="*/ 230 w 243"/>
              <a:gd name="T99" fmla="*/ 128 h 268"/>
              <a:gd name="T100" fmla="*/ 226 w 243"/>
              <a:gd name="T101" fmla="*/ 170 h 268"/>
              <a:gd name="T102" fmla="*/ 231 w 243"/>
              <a:gd name="T103" fmla="*/ 183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3" h="268">
                <a:moveTo>
                  <a:pt x="237" y="184"/>
                </a:moveTo>
                <a:lnTo>
                  <a:pt x="243" y="182"/>
                </a:lnTo>
                <a:lnTo>
                  <a:pt x="239" y="168"/>
                </a:lnTo>
                <a:lnTo>
                  <a:pt x="242" y="143"/>
                </a:lnTo>
                <a:lnTo>
                  <a:pt x="242" y="142"/>
                </a:lnTo>
                <a:lnTo>
                  <a:pt x="242" y="127"/>
                </a:lnTo>
                <a:lnTo>
                  <a:pt x="241" y="123"/>
                </a:lnTo>
                <a:lnTo>
                  <a:pt x="230" y="106"/>
                </a:lnTo>
                <a:lnTo>
                  <a:pt x="223" y="85"/>
                </a:lnTo>
                <a:lnTo>
                  <a:pt x="230" y="66"/>
                </a:lnTo>
                <a:lnTo>
                  <a:pt x="230" y="66"/>
                </a:lnTo>
                <a:lnTo>
                  <a:pt x="237" y="47"/>
                </a:lnTo>
                <a:lnTo>
                  <a:pt x="237" y="43"/>
                </a:lnTo>
                <a:lnTo>
                  <a:pt x="234" y="33"/>
                </a:lnTo>
                <a:cubicBezTo>
                  <a:pt x="234" y="31"/>
                  <a:pt x="233" y="29"/>
                  <a:pt x="231" y="28"/>
                </a:cubicBezTo>
                <a:cubicBezTo>
                  <a:pt x="221" y="24"/>
                  <a:pt x="212" y="21"/>
                  <a:pt x="207" y="20"/>
                </a:cubicBezTo>
                <a:lnTo>
                  <a:pt x="207" y="20"/>
                </a:lnTo>
                <a:cubicBezTo>
                  <a:pt x="202" y="19"/>
                  <a:pt x="194" y="19"/>
                  <a:pt x="187" y="18"/>
                </a:cubicBezTo>
                <a:cubicBezTo>
                  <a:pt x="180" y="18"/>
                  <a:pt x="174" y="18"/>
                  <a:pt x="174" y="18"/>
                </a:cubicBezTo>
                <a:lnTo>
                  <a:pt x="172" y="18"/>
                </a:lnTo>
                <a:lnTo>
                  <a:pt x="143" y="25"/>
                </a:lnTo>
                <a:lnTo>
                  <a:pt x="91" y="23"/>
                </a:lnTo>
                <a:lnTo>
                  <a:pt x="79" y="10"/>
                </a:lnTo>
                <a:lnTo>
                  <a:pt x="76" y="9"/>
                </a:lnTo>
                <a:lnTo>
                  <a:pt x="63" y="6"/>
                </a:lnTo>
                <a:lnTo>
                  <a:pt x="61" y="5"/>
                </a:lnTo>
                <a:lnTo>
                  <a:pt x="61" y="8"/>
                </a:lnTo>
                <a:lnTo>
                  <a:pt x="61" y="5"/>
                </a:lnTo>
                <a:lnTo>
                  <a:pt x="61" y="5"/>
                </a:lnTo>
                <a:lnTo>
                  <a:pt x="61" y="8"/>
                </a:lnTo>
                <a:lnTo>
                  <a:pt x="61" y="5"/>
                </a:lnTo>
                <a:lnTo>
                  <a:pt x="61" y="5"/>
                </a:lnTo>
                <a:cubicBezTo>
                  <a:pt x="60" y="5"/>
                  <a:pt x="56" y="5"/>
                  <a:pt x="52" y="2"/>
                </a:cubicBezTo>
                <a:cubicBezTo>
                  <a:pt x="50" y="0"/>
                  <a:pt x="48" y="0"/>
                  <a:pt x="46" y="1"/>
                </a:cubicBezTo>
                <a:cubicBezTo>
                  <a:pt x="44" y="1"/>
                  <a:pt x="42" y="3"/>
                  <a:pt x="42" y="5"/>
                </a:cubicBezTo>
                <a:lnTo>
                  <a:pt x="40" y="13"/>
                </a:lnTo>
                <a:lnTo>
                  <a:pt x="40" y="14"/>
                </a:lnTo>
                <a:lnTo>
                  <a:pt x="39" y="38"/>
                </a:lnTo>
                <a:lnTo>
                  <a:pt x="37" y="56"/>
                </a:lnTo>
                <a:lnTo>
                  <a:pt x="25" y="67"/>
                </a:lnTo>
                <a:lnTo>
                  <a:pt x="12" y="74"/>
                </a:lnTo>
                <a:lnTo>
                  <a:pt x="9" y="76"/>
                </a:lnTo>
                <a:lnTo>
                  <a:pt x="1" y="91"/>
                </a:lnTo>
                <a:lnTo>
                  <a:pt x="0" y="93"/>
                </a:lnTo>
                <a:lnTo>
                  <a:pt x="0" y="119"/>
                </a:lnTo>
                <a:lnTo>
                  <a:pt x="0" y="121"/>
                </a:lnTo>
                <a:lnTo>
                  <a:pt x="6" y="136"/>
                </a:lnTo>
                <a:lnTo>
                  <a:pt x="8" y="139"/>
                </a:lnTo>
                <a:lnTo>
                  <a:pt x="29" y="154"/>
                </a:lnTo>
                <a:lnTo>
                  <a:pt x="33" y="149"/>
                </a:lnTo>
                <a:lnTo>
                  <a:pt x="28" y="153"/>
                </a:lnTo>
                <a:cubicBezTo>
                  <a:pt x="28" y="153"/>
                  <a:pt x="32" y="157"/>
                  <a:pt x="36" y="161"/>
                </a:cubicBezTo>
                <a:cubicBezTo>
                  <a:pt x="38" y="164"/>
                  <a:pt x="40" y="166"/>
                  <a:pt x="42" y="168"/>
                </a:cubicBezTo>
                <a:lnTo>
                  <a:pt x="44" y="170"/>
                </a:lnTo>
                <a:lnTo>
                  <a:pt x="44" y="171"/>
                </a:lnTo>
                <a:lnTo>
                  <a:pt x="44" y="171"/>
                </a:lnTo>
                <a:lnTo>
                  <a:pt x="46" y="170"/>
                </a:lnTo>
                <a:lnTo>
                  <a:pt x="44" y="171"/>
                </a:lnTo>
                <a:lnTo>
                  <a:pt x="44" y="171"/>
                </a:lnTo>
                <a:lnTo>
                  <a:pt x="46" y="170"/>
                </a:lnTo>
                <a:lnTo>
                  <a:pt x="44" y="171"/>
                </a:lnTo>
                <a:cubicBezTo>
                  <a:pt x="44" y="171"/>
                  <a:pt x="45" y="174"/>
                  <a:pt x="46" y="177"/>
                </a:cubicBezTo>
                <a:cubicBezTo>
                  <a:pt x="49" y="186"/>
                  <a:pt x="52" y="201"/>
                  <a:pt x="52" y="201"/>
                </a:cubicBezTo>
                <a:lnTo>
                  <a:pt x="53" y="202"/>
                </a:lnTo>
                <a:lnTo>
                  <a:pt x="62" y="232"/>
                </a:lnTo>
                <a:lnTo>
                  <a:pt x="62" y="233"/>
                </a:lnTo>
                <a:lnTo>
                  <a:pt x="77" y="264"/>
                </a:lnTo>
                <a:cubicBezTo>
                  <a:pt x="78" y="267"/>
                  <a:pt x="80" y="268"/>
                  <a:pt x="82" y="268"/>
                </a:cubicBezTo>
                <a:lnTo>
                  <a:pt x="103" y="267"/>
                </a:lnTo>
                <a:lnTo>
                  <a:pt x="106" y="267"/>
                </a:lnTo>
                <a:lnTo>
                  <a:pt x="109" y="265"/>
                </a:lnTo>
                <a:lnTo>
                  <a:pt x="112" y="262"/>
                </a:lnTo>
                <a:lnTo>
                  <a:pt x="120" y="246"/>
                </a:lnTo>
                <a:lnTo>
                  <a:pt x="121" y="244"/>
                </a:lnTo>
                <a:lnTo>
                  <a:pt x="122" y="240"/>
                </a:lnTo>
                <a:lnTo>
                  <a:pt x="145" y="238"/>
                </a:lnTo>
                <a:lnTo>
                  <a:pt x="167" y="241"/>
                </a:lnTo>
                <a:lnTo>
                  <a:pt x="168" y="241"/>
                </a:lnTo>
                <a:lnTo>
                  <a:pt x="180" y="239"/>
                </a:lnTo>
                <a:lnTo>
                  <a:pt x="212" y="244"/>
                </a:lnTo>
                <a:cubicBezTo>
                  <a:pt x="214" y="244"/>
                  <a:pt x="217" y="243"/>
                  <a:pt x="218" y="241"/>
                </a:cubicBezTo>
                <a:lnTo>
                  <a:pt x="240" y="207"/>
                </a:lnTo>
                <a:lnTo>
                  <a:pt x="241" y="204"/>
                </a:lnTo>
                <a:lnTo>
                  <a:pt x="243" y="184"/>
                </a:lnTo>
                <a:lnTo>
                  <a:pt x="243" y="182"/>
                </a:lnTo>
                <a:lnTo>
                  <a:pt x="237" y="184"/>
                </a:lnTo>
                <a:lnTo>
                  <a:pt x="231" y="183"/>
                </a:lnTo>
                <a:lnTo>
                  <a:pt x="228" y="201"/>
                </a:lnTo>
                <a:lnTo>
                  <a:pt x="210" y="231"/>
                </a:lnTo>
                <a:lnTo>
                  <a:pt x="181" y="227"/>
                </a:lnTo>
                <a:lnTo>
                  <a:pt x="179" y="227"/>
                </a:lnTo>
                <a:lnTo>
                  <a:pt x="167" y="229"/>
                </a:lnTo>
                <a:lnTo>
                  <a:pt x="146" y="226"/>
                </a:lnTo>
                <a:lnTo>
                  <a:pt x="145" y="226"/>
                </a:lnTo>
                <a:lnTo>
                  <a:pt x="116" y="228"/>
                </a:lnTo>
                <a:cubicBezTo>
                  <a:pt x="113" y="228"/>
                  <a:pt x="111" y="231"/>
                  <a:pt x="110" y="233"/>
                </a:cubicBezTo>
                <a:lnTo>
                  <a:pt x="109" y="241"/>
                </a:lnTo>
                <a:lnTo>
                  <a:pt x="102" y="254"/>
                </a:lnTo>
                <a:lnTo>
                  <a:pt x="101" y="255"/>
                </a:lnTo>
                <a:lnTo>
                  <a:pt x="86" y="255"/>
                </a:lnTo>
                <a:lnTo>
                  <a:pt x="74" y="228"/>
                </a:lnTo>
                <a:lnTo>
                  <a:pt x="65" y="198"/>
                </a:lnTo>
                <a:lnTo>
                  <a:pt x="59" y="200"/>
                </a:lnTo>
                <a:lnTo>
                  <a:pt x="65" y="198"/>
                </a:lnTo>
                <a:cubicBezTo>
                  <a:pt x="65" y="198"/>
                  <a:pt x="63" y="192"/>
                  <a:pt x="61" y="184"/>
                </a:cubicBezTo>
                <a:cubicBezTo>
                  <a:pt x="60" y="181"/>
                  <a:pt x="59" y="177"/>
                  <a:pt x="58" y="174"/>
                </a:cubicBezTo>
                <a:cubicBezTo>
                  <a:pt x="57" y="170"/>
                  <a:pt x="57" y="168"/>
                  <a:pt x="56" y="167"/>
                </a:cubicBezTo>
                <a:lnTo>
                  <a:pt x="54" y="163"/>
                </a:lnTo>
                <a:cubicBezTo>
                  <a:pt x="52" y="160"/>
                  <a:pt x="48" y="155"/>
                  <a:pt x="44" y="151"/>
                </a:cubicBezTo>
                <a:cubicBezTo>
                  <a:pt x="40" y="147"/>
                  <a:pt x="37" y="144"/>
                  <a:pt x="37" y="144"/>
                </a:cubicBezTo>
                <a:lnTo>
                  <a:pt x="36" y="144"/>
                </a:lnTo>
                <a:lnTo>
                  <a:pt x="17" y="130"/>
                </a:lnTo>
                <a:lnTo>
                  <a:pt x="12" y="118"/>
                </a:lnTo>
                <a:lnTo>
                  <a:pt x="13" y="95"/>
                </a:lnTo>
                <a:lnTo>
                  <a:pt x="19" y="84"/>
                </a:lnTo>
                <a:lnTo>
                  <a:pt x="32" y="78"/>
                </a:lnTo>
                <a:lnTo>
                  <a:pt x="33" y="77"/>
                </a:lnTo>
                <a:lnTo>
                  <a:pt x="47" y="64"/>
                </a:lnTo>
                <a:lnTo>
                  <a:pt x="49" y="60"/>
                </a:lnTo>
                <a:lnTo>
                  <a:pt x="52" y="39"/>
                </a:lnTo>
                <a:lnTo>
                  <a:pt x="52" y="39"/>
                </a:lnTo>
                <a:lnTo>
                  <a:pt x="53" y="15"/>
                </a:lnTo>
                <a:lnTo>
                  <a:pt x="54" y="8"/>
                </a:lnTo>
                <a:lnTo>
                  <a:pt x="48" y="7"/>
                </a:lnTo>
                <a:lnTo>
                  <a:pt x="44" y="11"/>
                </a:lnTo>
                <a:cubicBezTo>
                  <a:pt x="51" y="17"/>
                  <a:pt x="58" y="18"/>
                  <a:pt x="61" y="18"/>
                </a:cubicBezTo>
                <a:lnTo>
                  <a:pt x="62" y="18"/>
                </a:lnTo>
                <a:lnTo>
                  <a:pt x="62" y="12"/>
                </a:lnTo>
                <a:lnTo>
                  <a:pt x="60" y="18"/>
                </a:lnTo>
                <a:lnTo>
                  <a:pt x="71" y="20"/>
                </a:lnTo>
                <a:lnTo>
                  <a:pt x="83" y="34"/>
                </a:lnTo>
                <a:cubicBezTo>
                  <a:pt x="84" y="35"/>
                  <a:pt x="86" y="35"/>
                  <a:pt x="88" y="35"/>
                </a:cubicBezTo>
                <a:lnTo>
                  <a:pt x="144" y="37"/>
                </a:lnTo>
                <a:lnTo>
                  <a:pt x="145" y="37"/>
                </a:lnTo>
                <a:lnTo>
                  <a:pt x="175" y="30"/>
                </a:lnTo>
                <a:lnTo>
                  <a:pt x="174" y="24"/>
                </a:lnTo>
                <a:lnTo>
                  <a:pt x="174" y="31"/>
                </a:lnTo>
                <a:cubicBezTo>
                  <a:pt x="174" y="31"/>
                  <a:pt x="179" y="31"/>
                  <a:pt x="186" y="31"/>
                </a:cubicBezTo>
                <a:cubicBezTo>
                  <a:pt x="193" y="31"/>
                  <a:pt x="201" y="32"/>
                  <a:pt x="204" y="32"/>
                </a:cubicBezTo>
                <a:lnTo>
                  <a:pt x="204" y="32"/>
                </a:lnTo>
                <a:cubicBezTo>
                  <a:pt x="208" y="33"/>
                  <a:pt x="217" y="36"/>
                  <a:pt x="226" y="40"/>
                </a:cubicBezTo>
                <a:lnTo>
                  <a:pt x="228" y="34"/>
                </a:lnTo>
                <a:lnTo>
                  <a:pt x="222" y="35"/>
                </a:lnTo>
                <a:lnTo>
                  <a:pt x="224" y="44"/>
                </a:lnTo>
                <a:lnTo>
                  <a:pt x="218" y="62"/>
                </a:lnTo>
                <a:lnTo>
                  <a:pt x="210" y="83"/>
                </a:lnTo>
                <a:lnTo>
                  <a:pt x="210" y="87"/>
                </a:lnTo>
                <a:lnTo>
                  <a:pt x="218" y="110"/>
                </a:lnTo>
                <a:lnTo>
                  <a:pt x="219" y="112"/>
                </a:lnTo>
                <a:lnTo>
                  <a:pt x="230" y="128"/>
                </a:lnTo>
                <a:lnTo>
                  <a:pt x="230" y="142"/>
                </a:lnTo>
                <a:lnTo>
                  <a:pt x="226" y="167"/>
                </a:lnTo>
                <a:lnTo>
                  <a:pt x="226" y="170"/>
                </a:lnTo>
                <a:lnTo>
                  <a:pt x="231" y="185"/>
                </a:lnTo>
                <a:lnTo>
                  <a:pt x="237" y="184"/>
                </a:lnTo>
                <a:lnTo>
                  <a:pt x="231" y="183"/>
                </a:lnTo>
                <a:lnTo>
                  <a:pt x="237" y="184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0" name="Freeform 265">
            <a:extLst>
              <a:ext uri="{FF2B5EF4-FFF2-40B4-BE49-F238E27FC236}">
                <a16:creationId xmlns:a16="http://schemas.microsoft.com/office/drawing/2014/main" id="{296E0A0A-2111-4E12-5A32-290CEEEC78B5}"/>
              </a:ext>
            </a:extLst>
          </p:cNvPr>
          <p:cNvSpPr>
            <a:spLocks/>
          </p:cNvSpPr>
          <p:nvPr/>
        </p:nvSpPr>
        <p:spPr bwMode="auto">
          <a:xfrm>
            <a:off x="4296210" y="2780168"/>
            <a:ext cx="191666" cy="247704"/>
          </a:xfrm>
          <a:custGeom>
            <a:avLst/>
            <a:gdLst>
              <a:gd name="T0" fmla="*/ 146 w 170"/>
              <a:gd name="T1" fmla="*/ 77 h 222"/>
              <a:gd name="T2" fmla="*/ 131 w 170"/>
              <a:gd name="T3" fmla="*/ 62 h 222"/>
              <a:gd name="T4" fmla="*/ 103 w 170"/>
              <a:gd name="T5" fmla="*/ 26 h 222"/>
              <a:gd name="T6" fmla="*/ 70 w 170"/>
              <a:gd name="T7" fmla="*/ 18 h 222"/>
              <a:gd name="T8" fmla="*/ 37 w 170"/>
              <a:gd name="T9" fmla="*/ 12 h 222"/>
              <a:gd name="T10" fmla="*/ 15 w 170"/>
              <a:gd name="T11" fmla="*/ 0 h 222"/>
              <a:gd name="T12" fmla="*/ 18 w 170"/>
              <a:gd name="T13" fmla="*/ 11 h 222"/>
              <a:gd name="T14" fmla="*/ 11 w 170"/>
              <a:gd name="T15" fmla="*/ 30 h 222"/>
              <a:gd name="T16" fmla="*/ 3 w 170"/>
              <a:gd name="T17" fmla="*/ 51 h 222"/>
              <a:gd name="T18" fmla="*/ 11 w 170"/>
              <a:gd name="T19" fmla="*/ 74 h 222"/>
              <a:gd name="T20" fmla="*/ 23 w 170"/>
              <a:gd name="T21" fmla="*/ 93 h 222"/>
              <a:gd name="T22" fmla="*/ 23 w 170"/>
              <a:gd name="T23" fmla="*/ 108 h 222"/>
              <a:gd name="T24" fmla="*/ 19 w 170"/>
              <a:gd name="T25" fmla="*/ 134 h 222"/>
              <a:gd name="T26" fmla="*/ 24 w 170"/>
              <a:gd name="T27" fmla="*/ 150 h 222"/>
              <a:gd name="T28" fmla="*/ 22 w 170"/>
              <a:gd name="T29" fmla="*/ 169 h 222"/>
              <a:gd name="T30" fmla="*/ 0 w 170"/>
              <a:gd name="T31" fmla="*/ 204 h 222"/>
              <a:gd name="T32" fmla="*/ 2 w 170"/>
              <a:gd name="T33" fmla="*/ 204 h 222"/>
              <a:gd name="T34" fmla="*/ 21 w 170"/>
              <a:gd name="T35" fmla="*/ 215 h 222"/>
              <a:gd name="T36" fmla="*/ 63 w 170"/>
              <a:gd name="T37" fmla="*/ 222 h 222"/>
              <a:gd name="T38" fmla="*/ 85 w 170"/>
              <a:gd name="T39" fmla="*/ 220 h 222"/>
              <a:gd name="T40" fmla="*/ 100 w 170"/>
              <a:gd name="T41" fmla="*/ 207 h 222"/>
              <a:gd name="T42" fmla="*/ 113 w 170"/>
              <a:gd name="T43" fmla="*/ 185 h 222"/>
              <a:gd name="T44" fmla="*/ 135 w 170"/>
              <a:gd name="T45" fmla="*/ 143 h 222"/>
              <a:gd name="T46" fmla="*/ 152 w 170"/>
              <a:gd name="T47" fmla="*/ 126 h 222"/>
              <a:gd name="T48" fmla="*/ 170 w 170"/>
              <a:gd name="T49" fmla="*/ 83 h 222"/>
              <a:gd name="T50" fmla="*/ 146 w 170"/>
              <a:gd name="T51" fmla="*/ 7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0" h="222">
                <a:moveTo>
                  <a:pt x="146" y="77"/>
                </a:moveTo>
                <a:lnTo>
                  <a:pt x="131" y="62"/>
                </a:lnTo>
                <a:lnTo>
                  <a:pt x="103" y="26"/>
                </a:lnTo>
                <a:lnTo>
                  <a:pt x="70" y="18"/>
                </a:lnTo>
                <a:cubicBezTo>
                  <a:pt x="70" y="18"/>
                  <a:pt x="54" y="23"/>
                  <a:pt x="37" y="12"/>
                </a:cubicBezTo>
                <a:cubicBezTo>
                  <a:pt x="30" y="7"/>
                  <a:pt x="22" y="3"/>
                  <a:pt x="15" y="0"/>
                </a:cubicBezTo>
                <a:lnTo>
                  <a:pt x="18" y="11"/>
                </a:lnTo>
                <a:lnTo>
                  <a:pt x="11" y="30"/>
                </a:lnTo>
                <a:lnTo>
                  <a:pt x="3" y="51"/>
                </a:lnTo>
                <a:lnTo>
                  <a:pt x="11" y="74"/>
                </a:lnTo>
                <a:lnTo>
                  <a:pt x="23" y="93"/>
                </a:lnTo>
                <a:lnTo>
                  <a:pt x="23" y="108"/>
                </a:lnTo>
                <a:lnTo>
                  <a:pt x="19" y="134"/>
                </a:lnTo>
                <a:lnTo>
                  <a:pt x="24" y="150"/>
                </a:lnTo>
                <a:lnTo>
                  <a:pt x="22" y="169"/>
                </a:lnTo>
                <a:lnTo>
                  <a:pt x="0" y="204"/>
                </a:lnTo>
                <a:lnTo>
                  <a:pt x="2" y="204"/>
                </a:lnTo>
                <a:cubicBezTo>
                  <a:pt x="2" y="204"/>
                  <a:pt x="8" y="211"/>
                  <a:pt x="21" y="215"/>
                </a:cubicBezTo>
                <a:cubicBezTo>
                  <a:pt x="34" y="219"/>
                  <a:pt x="63" y="222"/>
                  <a:pt x="63" y="222"/>
                </a:cubicBezTo>
                <a:lnTo>
                  <a:pt x="85" y="220"/>
                </a:lnTo>
                <a:lnTo>
                  <a:pt x="100" y="207"/>
                </a:lnTo>
                <a:cubicBezTo>
                  <a:pt x="100" y="207"/>
                  <a:pt x="107" y="195"/>
                  <a:pt x="113" y="185"/>
                </a:cubicBezTo>
                <a:cubicBezTo>
                  <a:pt x="119" y="176"/>
                  <a:pt x="135" y="143"/>
                  <a:pt x="135" y="143"/>
                </a:cubicBezTo>
                <a:lnTo>
                  <a:pt x="152" y="126"/>
                </a:lnTo>
                <a:lnTo>
                  <a:pt x="170" y="83"/>
                </a:lnTo>
                <a:lnTo>
                  <a:pt x="146" y="77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1" name="Freeform 266">
            <a:extLst>
              <a:ext uri="{FF2B5EF4-FFF2-40B4-BE49-F238E27FC236}">
                <a16:creationId xmlns:a16="http://schemas.microsoft.com/office/drawing/2014/main" id="{6E721E69-D5E9-2F1D-32DF-5F6778B7636F}"/>
              </a:ext>
            </a:extLst>
          </p:cNvPr>
          <p:cNvSpPr>
            <a:spLocks/>
          </p:cNvSpPr>
          <p:nvPr/>
        </p:nvSpPr>
        <p:spPr bwMode="auto">
          <a:xfrm>
            <a:off x="4284523" y="2768484"/>
            <a:ext cx="212703" cy="268736"/>
          </a:xfrm>
          <a:custGeom>
            <a:avLst/>
            <a:gdLst>
              <a:gd name="T0" fmla="*/ 161 w 190"/>
              <a:gd name="T1" fmla="*/ 84 h 240"/>
              <a:gd name="T2" fmla="*/ 118 w 190"/>
              <a:gd name="T3" fmla="*/ 32 h 240"/>
              <a:gd name="T4" fmla="*/ 79 w 190"/>
              <a:gd name="T5" fmla="*/ 23 h 240"/>
              <a:gd name="T6" fmla="*/ 79 w 190"/>
              <a:gd name="T7" fmla="*/ 23 h 240"/>
              <a:gd name="T8" fmla="*/ 79 w 190"/>
              <a:gd name="T9" fmla="*/ 23 h 240"/>
              <a:gd name="T10" fmla="*/ 71 w 190"/>
              <a:gd name="T11" fmla="*/ 24 h 240"/>
              <a:gd name="T12" fmla="*/ 29 w 190"/>
              <a:gd name="T13" fmla="*/ 5 h 240"/>
              <a:gd name="T14" fmla="*/ 22 w 190"/>
              <a:gd name="T15" fmla="*/ 21 h 240"/>
              <a:gd name="T16" fmla="*/ 8 w 190"/>
              <a:gd name="T17" fmla="*/ 62 h 240"/>
              <a:gd name="T18" fmla="*/ 28 w 190"/>
              <a:gd name="T19" fmla="*/ 105 h 240"/>
              <a:gd name="T20" fmla="*/ 24 w 190"/>
              <a:gd name="T21" fmla="*/ 146 h 240"/>
              <a:gd name="T22" fmla="*/ 26 w 190"/>
              <a:gd name="T23" fmla="*/ 178 h 240"/>
              <a:gd name="T24" fmla="*/ 12 w 190"/>
              <a:gd name="T25" fmla="*/ 221 h 240"/>
              <a:gd name="T26" fmla="*/ 8 w 190"/>
              <a:gd name="T27" fmla="*/ 220 h 240"/>
              <a:gd name="T28" fmla="*/ 57 w 190"/>
              <a:gd name="T29" fmla="*/ 237 h 240"/>
              <a:gd name="T30" fmla="*/ 74 w 190"/>
              <a:gd name="T31" fmla="*/ 240 h 240"/>
              <a:gd name="T32" fmla="*/ 116 w 190"/>
              <a:gd name="T33" fmla="*/ 223 h 240"/>
              <a:gd name="T34" fmla="*/ 121 w 190"/>
              <a:gd name="T35" fmla="*/ 214 h 240"/>
              <a:gd name="T36" fmla="*/ 143 w 190"/>
              <a:gd name="T37" fmla="*/ 175 h 240"/>
              <a:gd name="T38" fmla="*/ 146 w 190"/>
              <a:gd name="T39" fmla="*/ 154 h 240"/>
              <a:gd name="T40" fmla="*/ 168 w 190"/>
              <a:gd name="T41" fmla="*/ 141 h 240"/>
              <a:gd name="T42" fmla="*/ 158 w 190"/>
              <a:gd name="T43" fmla="*/ 82 h 240"/>
              <a:gd name="T44" fmla="*/ 161 w 190"/>
              <a:gd name="T45" fmla="*/ 84 h 240"/>
              <a:gd name="T46" fmla="*/ 155 w 190"/>
              <a:gd name="T47" fmla="*/ 94 h 240"/>
              <a:gd name="T48" fmla="*/ 157 w 190"/>
              <a:gd name="T49" fmla="*/ 134 h 240"/>
              <a:gd name="T50" fmla="*/ 140 w 190"/>
              <a:gd name="T51" fmla="*/ 151 h 240"/>
              <a:gd name="T52" fmla="*/ 119 w 190"/>
              <a:gd name="T53" fmla="*/ 193 h 240"/>
              <a:gd name="T54" fmla="*/ 111 w 190"/>
              <a:gd name="T55" fmla="*/ 218 h 240"/>
              <a:gd name="T56" fmla="*/ 93 w 190"/>
              <a:gd name="T57" fmla="*/ 225 h 240"/>
              <a:gd name="T58" fmla="*/ 74 w 190"/>
              <a:gd name="T59" fmla="*/ 233 h 240"/>
              <a:gd name="T60" fmla="*/ 59 w 190"/>
              <a:gd name="T61" fmla="*/ 225 h 240"/>
              <a:gd name="T62" fmla="*/ 21 w 190"/>
              <a:gd name="T63" fmla="*/ 214 h 240"/>
              <a:gd name="T64" fmla="*/ 17 w 190"/>
              <a:gd name="T65" fmla="*/ 211 h 240"/>
              <a:gd name="T66" fmla="*/ 16 w 190"/>
              <a:gd name="T67" fmla="*/ 212 h 240"/>
              <a:gd name="T68" fmla="*/ 17 w 190"/>
              <a:gd name="T69" fmla="*/ 211 h 240"/>
              <a:gd name="T70" fmla="*/ 17 w 190"/>
              <a:gd name="T71" fmla="*/ 211 h 240"/>
              <a:gd name="T72" fmla="*/ 12 w 190"/>
              <a:gd name="T73" fmla="*/ 209 h 240"/>
              <a:gd name="T74" fmla="*/ 16 w 190"/>
              <a:gd name="T75" fmla="*/ 218 h 240"/>
              <a:gd name="T76" fmla="*/ 41 w 190"/>
              <a:gd name="T77" fmla="*/ 160 h 240"/>
              <a:gd name="T78" fmla="*/ 40 w 190"/>
              <a:gd name="T79" fmla="*/ 120 h 240"/>
              <a:gd name="T80" fmla="*/ 40 w 190"/>
              <a:gd name="T81" fmla="*/ 102 h 240"/>
              <a:gd name="T82" fmla="*/ 21 w 190"/>
              <a:gd name="T83" fmla="*/ 62 h 240"/>
              <a:gd name="T84" fmla="*/ 35 w 190"/>
              <a:gd name="T85" fmla="*/ 22 h 240"/>
              <a:gd name="T86" fmla="*/ 26 w 190"/>
              <a:gd name="T87" fmla="*/ 11 h 240"/>
              <a:gd name="T88" fmla="*/ 45 w 190"/>
              <a:gd name="T89" fmla="*/ 28 h 240"/>
              <a:gd name="T90" fmla="*/ 83 w 190"/>
              <a:gd name="T91" fmla="*/ 34 h 240"/>
              <a:gd name="T92" fmla="*/ 80 w 190"/>
              <a:gd name="T93" fmla="*/ 35 h 240"/>
              <a:gd name="T94" fmla="*/ 137 w 190"/>
              <a:gd name="T95" fmla="*/ 78 h 240"/>
              <a:gd name="T96" fmla="*/ 155 w 190"/>
              <a:gd name="T97" fmla="*/ 9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0" h="240">
                <a:moveTo>
                  <a:pt x="157" y="88"/>
                </a:moveTo>
                <a:lnTo>
                  <a:pt x="161" y="84"/>
                </a:lnTo>
                <a:lnTo>
                  <a:pt x="147" y="69"/>
                </a:lnTo>
                <a:lnTo>
                  <a:pt x="118" y="32"/>
                </a:lnTo>
                <a:lnTo>
                  <a:pt x="81" y="22"/>
                </a:lnTo>
                <a:lnTo>
                  <a:pt x="79" y="23"/>
                </a:lnTo>
                <a:lnTo>
                  <a:pt x="79" y="23"/>
                </a:lnTo>
                <a:lnTo>
                  <a:pt x="79" y="23"/>
                </a:lnTo>
                <a:lnTo>
                  <a:pt x="79" y="23"/>
                </a:lnTo>
                <a:lnTo>
                  <a:pt x="79" y="23"/>
                </a:lnTo>
                <a:lnTo>
                  <a:pt x="79" y="23"/>
                </a:lnTo>
                <a:cubicBezTo>
                  <a:pt x="79" y="23"/>
                  <a:pt x="76" y="24"/>
                  <a:pt x="71" y="24"/>
                </a:cubicBezTo>
                <a:cubicBezTo>
                  <a:pt x="66" y="24"/>
                  <a:pt x="59" y="23"/>
                  <a:pt x="52" y="18"/>
                </a:cubicBezTo>
                <a:cubicBezTo>
                  <a:pt x="44" y="12"/>
                  <a:pt x="36" y="8"/>
                  <a:pt x="29" y="5"/>
                </a:cubicBezTo>
                <a:lnTo>
                  <a:pt x="18" y="0"/>
                </a:lnTo>
                <a:lnTo>
                  <a:pt x="22" y="21"/>
                </a:lnTo>
                <a:lnTo>
                  <a:pt x="16" y="39"/>
                </a:lnTo>
                <a:lnTo>
                  <a:pt x="8" y="62"/>
                </a:lnTo>
                <a:lnTo>
                  <a:pt x="16" y="88"/>
                </a:lnTo>
                <a:lnTo>
                  <a:pt x="28" y="105"/>
                </a:lnTo>
                <a:lnTo>
                  <a:pt x="28" y="119"/>
                </a:lnTo>
                <a:lnTo>
                  <a:pt x="24" y="146"/>
                </a:lnTo>
                <a:lnTo>
                  <a:pt x="28" y="161"/>
                </a:lnTo>
                <a:lnTo>
                  <a:pt x="26" y="178"/>
                </a:lnTo>
                <a:lnTo>
                  <a:pt x="0" y="220"/>
                </a:lnTo>
                <a:lnTo>
                  <a:pt x="12" y="221"/>
                </a:lnTo>
                <a:lnTo>
                  <a:pt x="13" y="215"/>
                </a:lnTo>
                <a:lnTo>
                  <a:pt x="8" y="220"/>
                </a:lnTo>
                <a:cubicBezTo>
                  <a:pt x="9" y="220"/>
                  <a:pt x="16" y="227"/>
                  <a:pt x="30" y="232"/>
                </a:cubicBezTo>
                <a:cubicBezTo>
                  <a:pt x="37" y="234"/>
                  <a:pt x="48" y="236"/>
                  <a:pt x="57" y="237"/>
                </a:cubicBezTo>
                <a:cubicBezTo>
                  <a:pt x="66" y="239"/>
                  <a:pt x="74" y="240"/>
                  <a:pt x="74" y="240"/>
                </a:cubicBezTo>
                <a:lnTo>
                  <a:pt x="74" y="240"/>
                </a:lnTo>
                <a:lnTo>
                  <a:pt x="98" y="237"/>
                </a:lnTo>
                <a:lnTo>
                  <a:pt x="116" y="223"/>
                </a:lnTo>
                <a:lnTo>
                  <a:pt x="116" y="222"/>
                </a:lnTo>
                <a:cubicBezTo>
                  <a:pt x="116" y="222"/>
                  <a:pt x="118" y="218"/>
                  <a:pt x="121" y="214"/>
                </a:cubicBezTo>
                <a:cubicBezTo>
                  <a:pt x="123" y="210"/>
                  <a:pt x="126" y="204"/>
                  <a:pt x="129" y="200"/>
                </a:cubicBezTo>
                <a:cubicBezTo>
                  <a:pt x="133" y="194"/>
                  <a:pt x="138" y="184"/>
                  <a:pt x="143" y="175"/>
                </a:cubicBezTo>
                <a:cubicBezTo>
                  <a:pt x="148" y="165"/>
                  <a:pt x="152" y="157"/>
                  <a:pt x="152" y="157"/>
                </a:cubicBezTo>
                <a:lnTo>
                  <a:pt x="146" y="154"/>
                </a:lnTo>
                <a:lnTo>
                  <a:pt x="150" y="159"/>
                </a:lnTo>
                <a:lnTo>
                  <a:pt x="168" y="141"/>
                </a:lnTo>
                <a:lnTo>
                  <a:pt x="190" y="90"/>
                </a:lnTo>
                <a:lnTo>
                  <a:pt x="158" y="82"/>
                </a:lnTo>
                <a:lnTo>
                  <a:pt x="157" y="88"/>
                </a:lnTo>
                <a:lnTo>
                  <a:pt x="161" y="84"/>
                </a:lnTo>
                <a:lnTo>
                  <a:pt x="157" y="88"/>
                </a:lnTo>
                <a:lnTo>
                  <a:pt x="155" y="94"/>
                </a:lnTo>
                <a:lnTo>
                  <a:pt x="173" y="98"/>
                </a:lnTo>
                <a:lnTo>
                  <a:pt x="157" y="134"/>
                </a:lnTo>
                <a:lnTo>
                  <a:pt x="141" y="151"/>
                </a:lnTo>
                <a:lnTo>
                  <a:pt x="140" y="151"/>
                </a:lnTo>
                <a:cubicBezTo>
                  <a:pt x="140" y="151"/>
                  <a:pt x="136" y="160"/>
                  <a:pt x="132" y="169"/>
                </a:cubicBezTo>
                <a:cubicBezTo>
                  <a:pt x="127" y="178"/>
                  <a:pt x="121" y="189"/>
                  <a:pt x="119" y="193"/>
                </a:cubicBezTo>
                <a:cubicBezTo>
                  <a:pt x="112" y="203"/>
                  <a:pt x="106" y="215"/>
                  <a:pt x="105" y="215"/>
                </a:cubicBezTo>
                <a:lnTo>
                  <a:pt x="111" y="218"/>
                </a:lnTo>
                <a:lnTo>
                  <a:pt x="107" y="214"/>
                </a:lnTo>
                <a:lnTo>
                  <a:pt x="93" y="225"/>
                </a:lnTo>
                <a:lnTo>
                  <a:pt x="74" y="227"/>
                </a:lnTo>
                <a:lnTo>
                  <a:pt x="74" y="233"/>
                </a:lnTo>
                <a:lnTo>
                  <a:pt x="75" y="227"/>
                </a:lnTo>
                <a:cubicBezTo>
                  <a:pt x="75" y="227"/>
                  <a:pt x="68" y="226"/>
                  <a:pt x="59" y="225"/>
                </a:cubicBezTo>
                <a:cubicBezTo>
                  <a:pt x="50" y="223"/>
                  <a:pt x="39" y="221"/>
                  <a:pt x="34" y="220"/>
                </a:cubicBezTo>
                <a:cubicBezTo>
                  <a:pt x="28" y="218"/>
                  <a:pt x="24" y="216"/>
                  <a:pt x="21" y="214"/>
                </a:cubicBezTo>
                <a:lnTo>
                  <a:pt x="18" y="212"/>
                </a:lnTo>
                <a:lnTo>
                  <a:pt x="17" y="211"/>
                </a:lnTo>
                <a:lnTo>
                  <a:pt x="17" y="211"/>
                </a:lnTo>
                <a:lnTo>
                  <a:pt x="16" y="212"/>
                </a:lnTo>
                <a:lnTo>
                  <a:pt x="17" y="211"/>
                </a:lnTo>
                <a:lnTo>
                  <a:pt x="17" y="211"/>
                </a:lnTo>
                <a:lnTo>
                  <a:pt x="16" y="212"/>
                </a:lnTo>
                <a:lnTo>
                  <a:pt x="17" y="211"/>
                </a:lnTo>
                <a:lnTo>
                  <a:pt x="16" y="209"/>
                </a:lnTo>
                <a:lnTo>
                  <a:pt x="12" y="209"/>
                </a:lnTo>
                <a:lnTo>
                  <a:pt x="11" y="215"/>
                </a:lnTo>
                <a:lnTo>
                  <a:pt x="16" y="218"/>
                </a:lnTo>
                <a:lnTo>
                  <a:pt x="39" y="182"/>
                </a:lnTo>
                <a:lnTo>
                  <a:pt x="41" y="160"/>
                </a:lnTo>
                <a:lnTo>
                  <a:pt x="37" y="145"/>
                </a:lnTo>
                <a:lnTo>
                  <a:pt x="40" y="120"/>
                </a:lnTo>
                <a:lnTo>
                  <a:pt x="40" y="104"/>
                </a:lnTo>
                <a:lnTo>
                  <a:pt x="40" y="102"/>
                </a:lnTo>
                <a:lnTo>
                  <a:pt x="28" y="83"/>
                </a:lnTo>
                <a:lnTo>
                  <a:pt x="21" y="62"/>
                </a:lnTo>
                <a:lnTo>
                  <a:pt x="28" y="43"/>
                </a:lnTo>
                <a:lnTo>
                  <a:pt x="35" y="22"/>
                </a:lnTo>
                <a:lnTo>
                  <a:pt x="32" y="10"/>
                </a:lnTo>
                <a:lnTo>
                  <a:pt x="26" y="11"/>
                </a:lnTo>
                <a:lnTo>
                  <a:pt x="24" y="17"/>
                </a:lnTo>
                <a:cubicBezTo>
                  <a:pt x="31" y="20"/>
                  <a:pt x="38" y="23"/>
                  <a:pt x="45" y="28"/>
                </a:cubicBezTo>
                <a:cubicBezTo>
                  <a:pt x="54" y="35"/>
                  <a:pt x="64" y="36"/>
                  <a:pt x="71" y="36"/>
                </a:cubicBezTo>
                <a:cubicBezTo>
                  <a:pt x="78" y="36"/>
                  <a:pt x="83" y="35"/>
                  <a:pt x="83" y="34"/>
                </a:cubicBezTo>
                <a:lnTo>
                  <a:pt x="81" y="29"/>
                </a:lnTo>
                <a:lnTo>
                  <a:pt x="80" y="35"/>
                </a:lnTo>
                <a:lnTo>
                  <a:pt x="111" y="43"/>
                </a:lnTo>
                <a:lnTo>
                  <a:pt x="137" y="78"/>
                </a:lnTo>
                <a:lnTo>
                  <a:pt x="154" y="94"/>
                </a:lnTo>
                <a:lnTo>
                  <a:pt x="155" y="94"/>
                </a:lnTo>
                <a:lnTo>
                  <a:pt x="157" y="8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2" name="Freeform 267">
            <a:extLst>
              <a:ext uri="{FF2B5EF4-FFF2-40B4-BE49-F238E27FC236}">
                <a16:creationId xmlns:a16="http://schemas.microsoft.com/office/drawing/2014/main" id="{E1FB4256-ECC8-1B60-5667-AA8043BD4437}"/>
              </a:ext>
            </a:extLst>
          </p:cNvPr>
          <p:cNvSpPr>
            <a:spLocks/>
          </p:cNvSpPr>
          <p:nvPr/>
        </p:nvSpPr>
        <p:spPr bwMode="auto">
          <a:xfrm>
            <a:off x="2996622" y="2801199"/>
            <a:ext cx="2582815" cy="2596219"/>
          </a:xfrm>
          <a:custGeom>
            <a:avLst/>
            <a:gdLst>
              <a:gd name="T0" fmla="*/ 2259 w 2301"/>
              <a:gd name="T1" fmla="*/ 668 h 2314"/>
              <a:gd name="T2" fmla="*/ 2108 w 2301"/>
              <a:gd name="T3" fmla="*/ 584 h 2314"/>
              <a:gd name="T4" fmla="*/ 1923 w 2301"/>
              <a:gd name="T5" fmla="*/ 520 h 2314"/>
              <a:gd name="T6" fmla="*/ 1768 w 2301"/>
              <a:gd name="T7" fmla="*/ 513 h 2314"/>
              <a:gd name="T8" fmla="*/ 1704 w 2301"/>
              <a:gd name="T9" fmla="*/ 506 h 2314"/>
              <a:gd name="T10" fmla="*/ 1696 w 2301"/>
              <a:gd name="T11" fmla="*/ 421 h 2314"/>
              <a:gd name="T12" fmla="*/ 1552 w 2301"/>
              <a:gd name="T13" fmla="*/ 378 h 2314"/>
              <a:gd name="T14" fmla="*/ 1448 w 2301"/>
              <a:gd name="T15" fmla="*/ 442 h 2314"/>
              <a:gd name="T16" fmla="*/ 1282 w 2301"/>
              <a:gd name="T17" fmla="*/ 397 h 2314"/>
              <a:gd name="T18" fmla="*/ 1397 w 2301"/>
              <a:gd name="T19" fmla="*/ 285 h 2314"/>
              <a:gd name="T20" fmla="*/ 1368 w 2301"/>
              <a:gd name="T21" fmla="*/ 173 h 2314"/>
              <a:gd name="T22" fmla="*/ 1310 w 2301"/>
              <a:gd name="T23" fmla="*/ 106 h 2314"/>
              <a:gd name="T24" fmla="*/ 1221 w 2301"/>
              <a:gd name="T25" fmla="*/ 202 h 2314"/>
              <a:gd name="T26" fmla="*/ 1090 w 2301"/>
              <a:gd name="T27" fmla="*/ 178 h 2314"/>
              <a:gd name="T28" fmla="*/ 1010 w 2301"/>
              <a:gd name="T29" fmla="*/ 208 h 2314"/>
              <a:gd name="T30" fmla="*/ 864 w 2301"/>
              <a:gd name="T31" fmla="*/ 230 h 2314"/>
              <a:gd name="T32" fmla="*/ 845 w 2301"/>
              <a:gd name="T33" fmla="*/ 101 h 2314"/>
              <a:gd name="T34" fmla="*/ 812 w 2301"/>
              <a:gd name="T35" fmla="*/ 1 h 2314"/>
              <a:gd name="T36" fmla="*/ 715 w 2301"/>
              <a:gd name="T37" fmla="*/ 49 h 2314"/>
              <a:gd name="T38" fmla="*/ 593 w 2301"/>
              <a:gd name="T39" fmla="*/ 64 h 2314"/>
              <a:gd name="T40" fmla="*/ 588 w 2301"/>
              <a:gd name="T41" fmla="*/ 161 h 2314"/>
              <a:gd name="T42" fmla="*/ 634 w 2301"/>
              <a:gd name="T43" fmla="*/ 190 h 2314"/>
              <a:gd name="T44" fmla="*/ 465 w 2301"/>
              <a:gd name="T45" fmla="*/ 280 h 2314"/>
              <a:gd name="T46" fmla="*/ 395 w 2301"/>
              <a:gd name="T47" fmla="*/ 239 h 2314"/>
              <a:gd name="T48" fmla="*/ 352 w 2301"/>
              <a:gd name="T49" fmla="*/ 210 h 2314"/>
              <a:gd name="T50" fmla="*/ 239 w 2301"/>
              <a:gd name="T51" fmla="*/ 241 h 2314"/>
              <a:gd name="T52" fmla="*/ 280 w 2301"/>
              <a:gd name="T53" fmla="*/ 286 h 2314"/>
              <a:gd name="T54" fmla="*/ 240 w 2301"/>
              <a:gd name="T55" fmla="*/ 335 h 2314"/>
              <a:gd name="T56" fmla="*/ 254 w 2301"/>
              <a:gd name="T57" fmla="*/ 506 h 2314"/>
              <a:gd name="T58" fmla="*/ 174 w 2301"/>
              <a:gd name="T59" fmla="*/ 575 h 2314"/>
              <a:gd name="T60" fmla="*/ 48 w 2301"/>
              <a:gd name="T61" fmla="*/ 699 h 2314"/>
              <a:gd name="T62" fmla="*/ 37 w 2301"/>
              <a:gd name="T63" fmla="*/ 829 h 2314"/>
              <a:gd name="T64" fmla="*/ 106 w 2301"/>
              <a:gd name="T65" fmla="*/ 914 h 2314"/>
              <a:gd name="T66" fmla="*/ 205 w 2301"/>
              <a:gd name="T67" fmla="*/ 922 h 2314"/>
              <a:gd name="T68" fmla="*/ 246 w 2301"/>
              <a:gd name="T69" fmla="*/ 998 h 2314"/>
              <a:gd name="T70" fmla="*/ 362 w 2301"/>
              <a:gd name="T71" fmla="*/ 965 h 2314"/>
              <a:gd name="T72" fmla="*/ 451 w 2301"/>
              <a:gd name="T73" fmla="*/ 913 h 2314"/>
              <a:gd name="T74" fmla="*/ 504 w 2301"/>
              <a:gd name="T75" fmla="*/ 1023 h 2314"/>
              <a:gd name="T76" fmla="*/ 660 w 2301"/>
              <a:gd name="T77" fmla="*/ 1114 h 2314"/>
              <a:gd name="T78" fmla="*/ 740 w 2301"/>
              <a:gd name="T79" fmla="*/ 1158 h 2314"/>
              <a:gd name="T80" fmla="*/ 766 w 2301"/>
              <a:gd name="T81" fmla="*/ 1307 h 2314"/>
              <a:gd name="T82" fmla="*/ 873 w 2301"/>
              <a:gd name="T83" fmla="*/ 1362 h 2314"/>
              <a:gd name="T84" fmla="*/ 876 w 2301"/>
              <a:gd name="T85" fmla="*/ 1508 h 2314"/>
              <a:gd name="T86" fmla="*/ 874 w 2301"/>
              <a:gd name="T87" fmla="*/ 1627 h 2314"/>
              <a:gd name="T88" fmla="*/ 945 w 2301"/>
              <a:gd name="T89" fmla="*/ 1687 h 2314"/>
              <a:gd name="T90" fmla="*/ 981 w 2301"/>
              <a:gd name="T91" fmla="*/ 1763 h 2314"/>
              <a:gd name="T92" fmla="*/ 1036 w 2301"/>
              <a:gd name="T93" fmla="*/ 1850 h 2314"/>
              <a:gd name="T94" fmla="*/ 1039 w 2301"/>
              <a:gd name="T95" fmla="*/ 1974 h 2314"/>
              <a:gd name="T96" fmla="*/ 894 w 2301"/>
              <a:gd name="T97" fmla="*/ 2070 h 2314"/>
              <a:gd name="T98" fmla="*/ 807 w 2301"/>
              <a:gd name="T99" fmla="*/ 2147 h 2314"/>
              <a:gd name="T100" fmla="*/ 955 w 2301"/>
              <a:gd name="T101" fmla="*/ 2254 h 2314"/>
              <a:gd name="T102" fmla="*/ 1171 w 2301"/>
              <a:gd name="T103" fmla="*/ 2159 h 2314"/>
              <a:gd name="T104" fmla="*/ 1331 w 2301"/>
              <a:gd name="T105" fmla="*/ 1899 h 2314"/>
              <a:gd name="T106" fmla="*/ 1564 w 2301"/>
              <a:gd name="T107" fmla="*/ 1766 h 2314"/>
              <a:gd name="T108" fmla="*/ 1805 w 2301"/>
              <a:gd name="T109" fmla="*/ 1676 h 2314"/>
              <a:gd name="T110" fmla="*/ 1925 w 2301"/>
              <a:gd name="T111" fmla="*/ 1496 h 2314"/>
              <a:gd name="T112" fmla="*/ 1990 w 2301"/>
              <a:gd name="T113" fmla="*/ 1353 h 2314"/>
              <a:gd name="T114" fmla="*/ 2050 w 2301"/>
              <a:gd name="T115" fmla="*/ 1117 h 2314"/>
              <a:gd name="T116" fmla="*/ 2163 w 2301"/>
              <a:gd name="T117" fmla="*/ 1001 h 2314"/>
              <a:gd name="T118" fmla="*/ 2291 w 2301"/>
              <a:gd name="T119" fmla="*/ 777 h 2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01" h="2314">
                <a:moveTo>
                  <a:pt x="2291" y="777"/>
                </a:moveTo>
                <a:cubicBezTo>
                  <a:pt x="2295" y="770"/>
                  <a:pt x="2301" y="765"/>
                  <a:pt x="2298" y="754"/>
                </a:cubicBezTo>
                <a:cubicBezTo>
                  <a:pt x="2294" y="743"/>
                  <a:pt x="2281" y="722"/>
                  <a:pt x="2281" y="722"/>
                </a:cubicBezTo>
                <a:lnTo>
                  <a:pt x="2271" y="688"/>
                </a:lnTo>
                <a:lnTo>
                  <a:pt x="2259" y="668"/>
                </a:lnTo>
                <a:lnTo>
                  <a:pt x="2235" y="650"/>
                </a:lnTo>
                <a:lnTo>
                  <a:pt x="2193" y="647"/>
                </a:lnTo>
                <a:cubicBezTo>
                  <a:pt x="2193" y="647"/>
                  <a:pt x="2173" y="650"/>
                  <a:pt x="2167" y="647"/>
                </a:cubicBezTo>
                <a:cubicBezTo>
                  <a:pt x="2162" y="644"/>
                  <a:pt x="2140" y="628"/>
                  <a:pt x="2140" y="628"/>
                </a:cubicBezTo>
                <a:cubicBezTo>
                  <a:pt x="2140" y="628"/>
                  <a:pt x="2121" y="605"/>
                  <a:pt x="2108" y="584"/>
                </a:cubicBezTo>
                <a:cubicBezTo>
                  <a:pt x="2095" y="562"/>
                  <a:pt x="2074" y="540"/>
                  <a:pt x="2074" y="540"/>
                </a:cubicBezTo>
                <a:lnTo>
                  <a:pt x="2060" y="540"/>
                </a:lnTo>
                <a:lnTo>
                  <a:pt x="2033" y="528"/>
                </a:lnTo>
                <a:lnTo>
                  <a:pt x="2017" y="520"/>
                </a:lnTo>
                <a:lnTo>
                  <a:pt x="1923" y="520"/>
                </a:lnTo>
                <a:lnTo>
                  <a:pt x="1893" y="512"/>
                </a:lnTo>
                <a:lnTo>
                  <a:pt x="1862" y="510"/>
                </a:lnTo>
                <a:lnTo>
                  <a:pt x="1811" y="489"/>
                </a:lnTo>
                <a:lnTo>
                  <a:pt x="1776" y="501"/>
                </a:lnTo>
                <a:lnTo>
                  <a:pt x="1768" y="513"/>
                </a:lnTo>
                <a:lnTo>
                  <a:pt x="1748" y="513"/>
                </a:lnTo>
                <a:lnTo>
                  <a:pt x="1739" y="523"/>
                </a:lnTo>
                <a:lnTo>
                  <a:pt x="1730" y="536"/>
                </a:lnTo>
                <a:cubicBezTo>
                  <a:pt x="1730" y="536"/>
                  <a:pt x="1707" y="532"/>
                  <a:pt x="1707" y="529"/>
                </a:cubicBezTo>
                <a:cubicBezTo>
                  <a:pt x="1707" y="526"/>
                  <a:pt x="1700" y="510"/>
                  <a:pt x="1704" y="506"/>
                </a:cubicBezTo>
                <a:cubicBezTo>
                  <a:pt x="1707" y="502"/>
                  <a:pt x="1729" y="494"/>
                  <a:pt x="1729" y="494"/>
                </a:cubicBezTo>
                <a:lnTo>
                  <a:pt x="1739" y="485"/>
                </a:lnTo>
                <a:cubicBezTo>
                  <a:pt x="1739" y="485"/>
                  <a:pt x="1733" y="470"/>
                  <a:pt x="1730" y="460"/>
                </a:cubicBezTo>
                <a:cubicBezTo>
                  <a:pt x="1726" y="450"/>
                  <a:pt x="1715" y="421"/>
                  <a:pt x="1715" y="421"/>
                </a:cubicBezTo>
                <a:lnTo>
                  <a:pt x="1696" y="421"/>
                </a:lnTo>
                <a:lnTo>
                  <a:pt x="1685" y="430"/>
                </a:lnTo>
                <a:cubicBezTo>
                  <a:pt x="1685" y="430"/>
                  <a:pt x="1669" y="422"/>
                  <a:pt x="1669" y="416"/>
                </a:cubicBezTo>
                <a:cubicBezTo>
                  <a:pt x="1669" y="410"/>
                  <a:pt x="1659" y="401"/>
                  <a:pt x="1659" y="401"/>
                </a:cubicBezTo>
                <a:lnTo>
                  <a:pt x="1609" y="389"/>
                </a:lnTo>
                <a:lnTo>
                  <a:pt x="1552" y="378"/>
                </a:lnTo>
                <a:lnTo>
                  <a:pt x="1529" y="380"/>
                </a:lnTo>
                <a:cubicBezTo>
                  <a:pt x="1529" y="380"/>
                  <a:pt x="1517" y="392"/>
                  <a:pt x="1516" y="395"/>
                </a:cubicBezTo>
                <a:cubicBezTo>
                  <a:pt x="1515" y="398"/>
                  <a:pt x="1480" y="421"/>
                  <a:pt x="1480" y="421"/>
                </a:cubicBezTo>
                <a:lnTo>
                  <a:pt x="1468" y="435"/>
                </a:lnTo>
                <a:lnTo>
                  <a:pt x="1448" y="442"/>
                </a:lnTo>
                <a:lnTo>
                  <a:pt x="1368" y="451"/>
                </a:lnTo>
                <a:lnTo>
                  <a:pt x="1306" y="434"/>
                </a:lnTo>
                <a:lnTo>
                  <a:pt x="1296" y="425"/>
                </a:lnTo>
                <a:lnTo>
                  <a:pt x="1265" y="425"/>
                </a:lnTo>
                <a:lnTo>
                  <a:pt x="1282" y="397"/>
                </a:lnTo>
                <a:lnTo>
                  <a:pt x="1300" y="377"/>
                </a:lnTo>
                <a:lnTo>
                  <a:pt x="1315" y="347"/>
                </a:lnTo>
                <a:cubicBezTo>
                  <a:pt x="1315" y="347"/>
                  <a:pt x="1320" y="332"/>
                  <a:pt x="1331" y="324"/>
                </a:cubicBezTo>
                <a:cubicBezTo>
                  <a:pt x="1342" y="316"/>
                  <a:pt x="1357" y="306"/>
                  <a:pt x="1357" y="306"/>
                </a:cubicBezTo>
                <a:lnTo>
                  <a:pt x="1397" y="285"/>
                </a:lnTo>
                <a:cubicBezTo>
                  <a:pt x="1397" y="285"/>
                  <a:pt x="1397" y="286"/>
                  <a:pt x="1400" y="278"/>
                </a:cubicBezTo>
                <a:cubicBezTo>
                  <a:pt x="1402" y="270"/>
                  <a:pt x="1406" y="260"/>
                  <a:pt x="1410" y="256"/>
                </a:cubicBezTo>
                <a:cubicBezTo>
                  <a:pt x="1413" y="252"/>
                  <a:pt x="1418" y="232"/>
                  <a:pt x="1418" y="232"/>
                </a:cubicBezTo>
                <a:lnTo>
                  <a:pt x="1385" y="205"/>
                </a:lnTo>
                <a:lnTo>
                  <a:pt x="1368" y="173"/>
                </a:lnTo>
                <a:cubicBezTo>
                  <a:pt x="1368" y="173"/>
                  <a:pt x="1361" y="140"/>
                  <a:pt x="1357" y="133"/>
                </a:cubicBezTo>
                <a:cubicBezTo>
                  <a:pt x="1354" y="126"/>
                  <a:pt x="1332" y="81"/>
                  <a:pt x="1332" y="81"/>
                </a:cubicBezTo>
                <a:lnTo>
                  <a:pt x="1336" y="65"/>
                </a:lnTo>
                <a:lnTo>
                  <a:pt x="1328" y="63"/>
                </a:lnTo>
                <a:lnTo>
                  <a:pt x="1310" y="106"/>
                </a:lnTo>
                <a:lnTo>
                  <a:pt x="1293" y="123"/>
                </a:lnTo>
                <a:cubicBezTo>
                  <a:pt x="1293" y="123"/>
                  <a:pt x="1277" y="156"/>
                  <a:pt x="1271" y="165"/>
                </a:cubicBezTo>
                <a:cubicBezTo>
                  <a:pt x="1265" y="175"/>
                  <a:pt x="1258" y="187"/>
                  <a:pt x="1258" y="187"/>
                </a:cubicBezTo>
                <a:lnTo>
                  <a:pt x="1243" y="200"/>
                </a:lnTo>
                <a:lnTo>
                  <a:pt x="1221" y="202"/>
                </a:lnTo>
                <a:cubicBezTo>
                  <a:pt x="1221" y="202"/>
                  <a:pt x="1192" y="199"/>
                  <a:pt x="1179" y="195"/>
                </a:cubicBezTo>
                <a:cubicBezTo>
                  <a:pt x="1166" y="191"/>
                  <a:pt x="1160" y="184"/>
                  <a:pt x="1160" y="184"/>
                </a:cubicBezTo>
                <a:lnTo>
                  <a:pt x="1125" y="179"/>
                </a:lnTo>
                <a:lnTo>
                  <a:pt x="1112" y="181"/>
                </a:lnTo>
                <a:lnTo>
                  <a:pt x="1090" y="178"/>
                </a:lnTo>
                <a:lnTo>
                  <a:pt x="1061" y="180"/>
                </a:lnTo>
                <a:lnTo>
                  <a:pt x="1060" y="189"/>
                </a:lnTo>
                <a:lnTo>
                  <a:pt x="1052" y="205"/>
                </a:lnTo>
                <a:lnTo>
                  <a:pt x="1048" y="207"/>
                </a:lnTo>
                <a:lnTo>
                  <a:pt x="1010" y="208"/>
                </a:lnTo>
                <a:lnTo>
                  <a:pt x="982" y="215"/>
                </a:lnTo>
                <a:lnTo>
                  <a:pt x="957" y="227"/>
                </a:lnTo>
                <a:lnTo>
                  <a:pt x="923" y="237"/>
                </a:lnTo>
                <a:lnTo>
                  <a:pt x="895" y="239"/>
                </a:lnTo>
                <a:lnTo>
                  <a:pt x="864" y="230"/>
                </a:lnTo>
                <a:lnTo>
                  <a:pt x="843" y="212"/>
                </a:lnTo>
                <a:lnTo>
                  <a:pt x="843" y="179"/>
                </a:lnTo>
                <a:cubicBezTo>
                  <a:pt x="843" y="171"/>
                  <a:pt x="840" y="152"/>
                  <a:pt x="840" y="152"/>
                </a:cubicBezTo>
                <a:lnTo>
                  <a:pt x="835" y="119"/>
                </a:lnTo>
                <a:lnTo>
                  <a:pt x="845" y="101"/>
                </a:lnTo>
                <a:lnTo>
                  <a:pt x="856" y="67"/>
                </a:lnTo>
                <a:lnTo>
                  <a:pt x="853" y="49"/>
                </a:lnTo>
                <a:cubicBezTo>
                  <a:pt x="853" y="49"/>
                  <a:pt x="843" y="35"/>
                  <a:pt x="843" y="33"/>
                </a:cubicBezTo>
                <a:cubicBezTo>
                  <a:pt x="843" y="31"/>
                  <a:pt x="834" y="17"/>
                  <a:pt x="834" y="17"/>
                </a:cubicBezTo>
                <a:lnTo>
                  <a:pt x="812" y="1"/>
                </a:lnTo>
                <a:lnTo>
                  <a:pt x="792" y="0"/>
                </a:lnTo>
                <a:lnTo>
                  <a:pt x="793" y="12"/>
                </a:lnTo>
                <a:lnTo>
                  <a:pt x="788" y="24"/>
                </a:lnTo>
                <a:lnTo>
                  <a:pt x="771" y="35"/>
                </a:lnTo>
                <a:cubicBezTo>
                  <a:pt x="771" y="35"/>
                  <a:pt x="727" y="49"/>
                  <a:pt x="715" y="49"/>
                </a:cubicBezTo>
                <a:cubicBezTo>
                  <a:pt x="704" y="49"/>
                  <a:pt x="684" y="56"/>
                  <a:pt x="684" y="56"/>
                </a:cubicBezTo>
                <a:lnTo>
                  <a:pt x="660" y="74"/>
                </a:lnTo>
                <a:lnTo>
                  <a:pt x="638" y="76"/>
                </a:lnTo>
                <a:lnTo>
                  <a:pt x="619" y="76"/>
                </a:lnTo>
                <a:lnTo>
                  <a:pt x="593" y="64"/>
                </a:lnTo>
                <a:cubicBezTo>
                  <a:pt x="593" y="64"/>
                  <a:pt x="571" y="64"/>
                  <a:pt x="556" y="69"/>
                </a:cubicBezTo>
                <a:cubicBezTo>
                  <a:pt x="556" y="69"/>
                  <a:pt x="575" y="86"/>
                  <a:pt x="580" y="90"/>
                </a:cubicBezTo>
                <a:cubicBezTo>
                  <a:pt x="586" y="94"/>
                  <a:pt x="580" y="90"/>
                  <a:pt x="585" y="115"/>
                </a:cubicBezTo>
                <a:cubicBezTo>
                  <a:pt x="590" y="141"/>
                  <a:pt x="585" y="137"/>
                  <a:pt x="585" y="137"/>
                </a:cubicBezTo>
                <a:lnTo>
                  <a:pt x="588" y="161"/>
                </a:lnTo>
                <a:lnTo>
                  <a:pt x="595" y="171"/>
                </a:lnTo>
                <a:lnTo>
                  <a:pt x="617" y="172"/>
                </a:lnTo>
                <a:lnTo>
                  <a:pt x="635" y="171"/>
                </a:lnTo>
                <a:lnTo>
                  <a:pt x="640" y="183"/>
                </a:lnTo>
                <a:cubicBezTo>
                  <a:pt x="640" y="183"/>
                  <a:pt x="639" y="187"/>
                  <a:pt x="634" y="190"/>
                </a:cubicBezTo>
                <a:cubicBezTo>
                  <a:pt x="630" y="193"/>
                  <a:pt x="626" y="194"/>
                  <a:pt x="616" y="199"/>
                </a:cubicBezTo>
                <a:cubicBezTo>
                  <a:pt x="606" y="204"/>
                  <a:pt x="594" y="223"/>
                  <a:pt x="594" y="223"/>
                </a:cubicBezTo>
                <a:cubicBezTo>
                  <a:pt x="594" y="223"/>
                  <a:pt x="567" y="239"/>
                  <a:pt x="545" y="252"/>
                </a:cubicBezTo>
                <a:cubicBezTo>
                  <a:pt x="523" y="264"/>
                  <a:pt x="497" y="270"/>
                  <a:pt x="497" y="270"/>
                </a:cubicBezTo>
                <a:lnTo>
                  <a:pt x="465" y="280"/>
                </a:lnTo>
                <a:lnTo>
                  <a:pt x="439" y="268"/>
                </a:lnTo>
                <a:lnTo>
                  <a:pt x="428" y="254"/>
                </a:lnTo>
                <a:cubicBezTo>
                  <a:pt x="422" y="258"/>
                  <a:pt x="416" y="262"/>
                  <a:pt x="415" y="262"/>
                </a:cubicBezTo>
                <a:cubicBezTo>
                  <a:pt x="412" y="262"/>
                  <a:pt x="390" y="256"/>
                  <a:pt x="390" y="256"/>
                </a:cubicBezTo>
                <a:cubicBezTo>
                  <a:pt x="390" y="256"/>
                  <a:pt x="393" y="245"/>
                  <a:pt x="395" y="239"/>
                </a:cubicBezTo>
                <a:cubicBezTo>
                  <a:pt x="396" y="234"/>
                  <a:pt x="392" y="222"/>
                  <a:pt x="390" y="217"/>
                </a:cubicBezTo>
                <a:cubicBezTo>
                  <a:pt x="387" y="213"/>
                  <a:pt x="382" y="198"/>
                  <a:pt x="382" y="198"/>
                </a:cubicBezTo>
                <a:lnTo>
                  <a:pt x="374" y="201"/>
                </a:lnTo>
                <a:lnTo>
                  <a:pt x="364" y="208"/>
                </a:lnTo>
                <a:lnTo>
                  <a:pt x="352" y="210"/>
                </a:lnTo>
                <a:cubicBezTo>
                  <a:pt x="352" y="210"/>
                  <a:pt x="342" y="202"/>
                  <a:pt x="339" y="204"/>
                </a:cubicBezTo>
                <a:cubicBezTo>
                  <a:pt x="336" y="206"/>
                  <a:pt x="321" y="213"/>
                  <a:pt x="321" y="213"/>
                </a:cubicBezTo>
                <a:cubicBezTo>
                  <a:pt x="321" y="213"/>
                  <a:pt x="297" y="214"/>
                  <a:pt x="294" y="214"/>
                </a:cubicBezTo>
                <a:cubicBezTo>
                  <a:pt x="291" y="214"/>
                  <a:pt x="254" y="217"/>
                  <a:pt x="252" y="217"/>
                </a:cubicBezTo>
                <a:cubicBezTo>
                  <a:pt x="249" y="218"/>
                  <a:pt x="239" y="241"/>
                  <a:pt x="239" y="241"/>
                </a:cubicBezTo>
                <a:lnTo>
                  <a:pt x="244" y="253"/>
                </a:lnTo>
                <a:lnTo>
                  <a:pt x="254" y="253"/>
                </a:lnTo>
                <a:lnTo>
                  <a:pt x="278" y="260"/>
                </a:lnTo>
                <a:lnTo>
                  <a:pt x="281" y="269"/>
                </a:lnTo>
                <a:lnTo>
                  <a:pt x="280" y="286"/>
                </a:lnTo>
                <a:lnTo>
                  <a:pt x="272" y="291"/>
                </a:lnTo>
                <a:cubicBezTo>
                  <a:pt x="272" y="291"/>
                  <a:pt x="250" y="293"/>
                  <a:pt x="246" y="295"/>
                </a:cubicBezTo>
                <a:cubicBezTo>
                  <a:pt x="241" y="296"/>
                  <a:pt x="233" y="304"/>
                  <a:pt x="233" y="304"/>
                </a:cubicBezTo>
                <a:lnTo>
                  <a:pt x="233" y="321"/>
                </a:lnTo>
                <a:lnTo>
                  <a:pt x="240" y="335"/>
                </a:lnTo>
                <a:cubicBezTo>
                  <a:pt x="240" y="335"/>
                  <a:pt x="253" y="343"/>
                  <a:pt x="255" y="346"/>
                </a:cubicBezTo>
                <a:cubicBezTo>
                  <a:pt x="256" y="348"/>
                  <a:pt x="261" y="361"/>
                  <a:pt x="261" y="361"/>
                </a:cubicBezTo>
                <a:cubicBezTo>
                  <a:pt x="261" y="361"/>
                  <a:pt x="267" y="384"/>
                  <a:pt x="266" y="391"/>
                </a:cubicBezTo>
                <a:cubicBezTo>
                  <a:pt x="265" y="397"/>
                  <a:pt x="265" y="408"/>
                  <a:pt x="265" y="408"/>
                </a:cubicBezTo>
                <a:lnTo>
                  <a:pt x="254" y="506"/>
                </a:lnTo>
                <a:lnTo>
                  <a:pt x="237" y="589"/>
                </a:lnTo>
                <a:lnTo>
                  <a:pt x="227" y="581"/>
                </a:lnTo>
                <a:lnTo>
                  <a:pt x="221" y="595"/>
                </a:lnTo>
                <a:lnTo>
                  <a:pt x="191" y="580"/>
                </a:lnTo>
                <a:lnTo>
                  <a:pt x="174" y="575"/>
                </a:lnTo>
                <a:lnTo>
                  <a:pt x="139" y="593"/>
                </a:lnTo>
                <a:lnTo>
                  <a:pt x="103" y="599"/>
                </a:lnTo>
                <a:lnTo>
                  <a:pt x="71" y="614"/>
                </a:lnTo>
                <a:lnTo>
                  <a:pt x="53" y="668"/>
                </a:lnTo>
                <a:lnTo>
                  <a:pt x="48" y="699"/>
                </a:lnTo>
                <a:lnTo>
                  <a:pt x="35" y="716"/>
                </a:lnTo>
                <a:lnTo>
                  <a:pt x="15" y="725"/>
                </a:lnTo>
                <a:cubicBezTo>
                  <a:pt x="15" y="725"/>
                  <a:pt x="0" y="742"/>
                  <a:pt x="1" y="749"/>
                </a:cubicBezTo>
                <a:cubicBezTo>
                  <a:pt x="2" y="757"/>
                  <a:pt x="8" y="775"/>
                  <a:pt x="11" y="783"/>
                </a:cubicBezTo>
                <a:cubicBezTo>
                  <a:pt x="15" y="792"/>
                  <a:pt x="37" y="829"/>
                  <a:pt x="37" y="829"/>
                </a:cubicBezTo>
                <a:lnTo>
                  <a:pt x="55" y="863"/>
                </a:lnTo>
                <a:lnTo>
                  <a:pt x="58" y="883"/>
                </a:lnTo>
                <a:lnTo>
                  <a:pt x="61" y="890"/>
                </a:lnTo>
                <a:lnTo>
                  <a:pt x="87" y="894"/>
                </a:lnTo>
                <a:lnTo>
                  <a:pt x="106" y="914"/>
                </a:lnTo>
                <a:cubicBezTo>
                  <a:pt x="106" y="914"/>
                  <a:pt x="125" y="931"/>
                  <a:pt x="129" y="937"/>
                </a:cubicBezTo>
                <a:cubicBezTo>
                  <a:pt x="134" y="943"/>
                  <a:pt x="141" y="935"/>
                  <a:pt x="141" y="935"/>
                </a:cubicBezTo>
                <a:cubicBezTo>
                  <a:pt x="141" y="935"/>
                  <a:pt x="152" y="922"/>
                  <a:pt x="158" y="916"/>
                </a:cubicBezTo>
                <a:cubicBezTo>
                  <a:pt x="163" y="910"/>
                  <a:pt x="191" y="911"/>
                  <a:pt x="191" y="911"/>
                </a:cubicBezTo>
                <a:cubicBezTo>
                  <a:pt x="191" y="911"/>
                  <a:pt x="203" y="917"/>
                  <a:pt x="205" y="922"/>
                </a:cubicBezTo>
                <a:cubicBezTo>
                  <a:pt x="206" y="927"/>
                  <a:pt x="202" y="946"/>
                  <a:pt x="202" y="946"/>
                </a:cubicBezTo>
                <a:cubicBezTo>
                  <a:pt x="202" y="946"/>
                  <a:pt x="201" y="963"/>
                  <a:pt x="201" y="969"/>
                </a:cubicBezTo>
                <a:cubicBezTo>
                  <a:pt x="201" y="976"/>
                  <a:pt x="206" y="980"/>
                  <a:pt x="206" y="980"/>
                </a:cubicBezTo>
                <a:lnTo>
                  <a:pt x="238" y="992"/>
                </a:lnTo>
                <a:lnTo>
                  <a:pt x="246" y="998"/>
                </a:lnTo>
                <a:lnTo>
                  <a:pt x="250" y="999"/>
                </a:lnTo>
                <a:lnTo>
                  <a:pt x="271" y="993"/>
                </a:lnTo>
                <a:lnTo>
                  <a:pt x="315" y="993"/>
                </a:lnTo>
                <a:lnTo>
                  <a:pt x="347" y="977"/>
                </a:lnTo>
                <a:cubicBezTo>
                  <a:pt x="347" y="977"/>
                  <a:pt x="356" y="967"/>
                  <a:pt x="362" y="965"/>
                </a:cubicBezTo>
                <a:cubicBezTo>
                  <a:pt x="368" y="964"/>
                  <a:pt x="376" y="962"/>
                  <a:pt x="376" y="962"/>
                </a:cubicBezTo>
                <a:lnTo>
                  <a:pt x="396" y="941"/>
                </a:lnTo>
                <a:lnTo>
                  <a:pt x="414" y="927"/>
                </a:lnTo>
                <a:lnTo>
                  <a:pt x="425" y="919"/>
                </a:lnTo>
                <a:lnTo>
                  <a:pt x="451" y="913"/>
                </a:lnTo>
                <a:lnTo>
                  <a:pt x="500" y="912"/>
                </a:lnTo>
                <a:lnTo>
                  <a:pt x="502" y="922"/>
                </a:lnTo>
                <a:lnTo>
                  <a:pt x="505" y="938"/>
                </a:lnTo>
                <a:cubicBezTo>
                  <a:pt x="505" y="938"/>
                  <a:pt x="506" y="966"/>
                  <a:pt x="505" y="972"/>
                </a:cubicBezTo>
                <a:cubicBezTo>
                  <a:pt x="504" y="978"/>
                  <a:pt x="504" y="1023"/>
                  <a:pt x="504" y="1023"/>
                </a:cubicBezTo>
                <a:lnTo>
                  <a:pt x="516" y="1050"/>
                </a:lnTo>
                <a:lnTo>
                  <a:pt x="529" y="1072"/>
                </a:lnTo>
                <a:lnTo>
                  <a:pt x="555" y="1083"/>
                </a:lnTo>
                <a:lnTo>
                  <a:pt x="611" y="1092"/>
                </a:lnTo>
                <a:lnTo>
                  <a:pt x="660" y="1114"/>
                </a:lnTo>
                <a:lnTo>
                  <a:pt x="678" y="1137"/>
                </a:lnTo>
                <a:lnTo>
                  <a:pt x="687" y="1150"/>
                </a:lnTo>
                <a:lnTo>
                  <a:pt x="721" y="1155"/>
                </a:lnTo>
                <a:lnTo>
                  <a:pt x="736" y="1156"/>
                </a:lnTo>
                <a:lnTo>
                  <a:pt x="740" y="1158"/>
                </a:lnTo>
                <a:lnTo>
                  <a:pt x="753" y="1177"/>
                </a:lnTo>
                <a:lnTo>
                  <a:pt x="755" y="1200"/>
                </a:lnTo>
                <a:lnTo>
                  <a:pt x="774" y="1228"/>
                </a:lnTo>
                <a:cubicBezTo>
                  <a:pt x="774" y="1228"/>
                  <a:pt x="760" y="1260"/>
                  <a:pt x="760" y="1263"/>
                </a:cubicBezTo>
                <a:cubicBezTo>
                  <a:pt x="760" y="1266"/>
                  <a:pt x="766" y="1307"/>
                  <a:pt x="766" y="1307"/>
                </a:cubicBezTo>
                <a:lnTo>
                  <a:pt x="768" y="1320"/>
                </a:lnTo>
                <a:lnTo>
                  <a:pt x="790" y="1326"/>
                </a:lnTo>
                <a:lnTo>
                  <a:pt x="839" y="1330"/>
                </a:lnTo>
                <a:lnTo>
                  <a:pt x="858" y="1338"/>
                </a:lnTo>
                <a:cubicBezTo>
                  <a:pt x="858" y="1338"/>
                  <a:pt x="873" y="1350"/>
                  <a:pt x="873" y="1362"/>
                </a:cubicBezTo>
                <a:cubicBezTo>
                  <a:pt x="873" y="1373"/>
                  <a:pt x="876" y="1381"/>
                  <a:pt x="876" y="1387"/>
                </a:cubicBezTo>
                <a:cubicBezTo>
                  <a:pt x="876" y="1393"/>
                  <a:pt x="883" y="1406"/>
                  <a:pt x="885" y="1411"/>
                </a:cubicBezTo>
                <a:cubicBezTo>
                  <a:pt x="888" y="1417"/>
                  <a:pt x="891" y="1424"/>
                  <a:pt x="891" y="1424"/>
                </a:cubicBezTo>
                <a:lnTo>
                  <a:pt x="884" y="1476"/>
                </a:lnTo>
                <a:lnTo>
                  <a:pt x="876" y="1508"/>
                </a:lnTo>
                <a:lnTo>
                  <a:pt x="888" y="1530"/>
                </a:lnTo>
                <a:lnTo>
                  <a:pt x="890" y="1542"/>
                </a:lnTo>
                <a:lnTo>
                  <a:pt x="872" y="1557"/>
                </a:lnTo>
                <a:cubicBezTo>
                  <a:pt x="872" y="1557"/>
                  <a:pt x="874" y="1585"/>
                  <a:pt x="874" y="1590"/>
                </a:cubicBezTo>
                <a:lnTo>
                  <a:pt x="874" y="1627"/>
                </a:lnTo>
                <a:lnTo>
                  <a:pt x="864" y="1643"/>
                </a:lnTo>
                <a:cubicBezTo>
                  <a:pt x="864" y="1643"/>
                  <a:pt x="861" y="1660"/>
                  <a:pt x="861" y="1665"/>
                </a:cubicBezTo>
                <a:cubicBezTo>
                  <a:pt x="861" y="1669"/>
                  <a:pt x="866" y="1678"/>
                  <a:pt x="866" y="1678"/>
                </a:cubicBezTo>
                <a:lnTo>
                  <a:pt x="903" y="1685"/>
                </a:lnTo>
                <a:lnTo>
                  <a:pt x="945" y="1687"/>
                </a:lnTo>
                <a:lnTo>
                  <a:pt x="961" y="1687"/>
                </a:lnTo>
                <a:cubicBezTo>
                  <a:pt x="961" y="1687"/>
                  <a:pt x="978" y="1699"/>
                  <a:pt x="978" y="1704"/>
                </a:cubicBezTo>
                <a:cubicBezTo>
                  <a:pt x="978" y="1710"/>
                  <a:pt x="981" y="1712"/>
                  <a:pt x="981" y="1720"/>
                </a:cubicBezTo>
                <a:lnTo>
                  <a:pt x="981" y="1745"/>
                </a:lnTo>
                <a:lnTo>
                  <a:pt x="981" y="1763"/>
                </a:lnTo>
                <a:lnTo>
                  <a:pt x="984" y="1772"/>
                </a:lnTo>
                <a:lnTo>
                  <a:pt x="1007" y="1779"/>
                </a:lnTo>
                <a:cubicBezTo>
                  <a:pt x="1007" y="1779"/>
                  <a:pt x="1017" y="1777"/>
                  <a:pt x="1026" y="1780"/>
                </a:cubicBezTo>
                <a:cubicBezTo>
                  <a:pt x="1035" y="1784"/>
                  <a:pt x="1040" y="1824"/>
                  <a:pt x="1040" y="1824"/>
                </a:cubicBezTo>
                <a:cubicBezTo>
                  <a:pt x="1040" y="1824"/>
                  <a:pt x="1040" y="1846"/>
                  <a:pt x="1036" y="1850"/>
                </a:cubicBezTo>
                <a:cubicBezTo>
                  <a:pt x="1033" y="1853"/>
                  <a:pt x="1021" y="1864"/>
                  <a:pt x="1021" y="1864"/>
                </a:cubicBezTo>
                <a:lnTo>
                  <a:pt x="1034" y="1887"/>
                </a:lnTo>
                <a:lnTo>
                  <a:pt x="1048" y="1901"/>
                </a:lnTo>
                <a:lnTo>
                  <a:pt x="1052" y="1935"/>
                </a:lnTo>
                <a:lnTo>
                  <a:pt x="1039" y="1974"/>
                </a:lnTo>
                <a:lnTo>
                  <a:pt x="1013" y="1991"/>
                </a:lnTo>
                <a:lnTo>
                  <a:pt x="972" y="2006"/>
                </a:lnTo>
                <a:lnTo>
                  <a:pt x="955" y="2028"/>
                </a:lnTo>
                <a:lnTo>
                  <a:pt x="921" y="2053"/>
                </a:lnTo>
                <a:lnTo>
                  <a:pt x="894" y="2070"/>
                </a:lnTo>
                <a:lnTo>
                  <a:pt x="885" y="2082"/>
                </a:lnTo>
                <a:lnTo>
                  <a:pt x="853" y="2102"/>
                </a:lnTo>
                <a:lnTo>
                  <a:pt x="824" y="2119"/>
                </a:lnTo>
                <a:lnTo>
                  <a:pt x="806" y="2136"/>
                </a:lnTo>
                <a:lnTo>
                  <a:pt x="807" y="2147"/>
                </a:lnTo>
                <a:lnTo>
                  <a:pt x="842" y="2163"/>
                </a:lnTo>
                <a:lnTo>
                  <a:pt x="863" y="2189"/>
                </a:lnTo>
                <a:lnTo>
                  <a:pt x="898" y="2206"/>
                </a:lnTo>
                <a:lnTo>
                  <a:pt x="917" y="2215"/>
                </a:lnTo>
                <a:cubicBezTo>
                  <a:pt x="917" y="2215"/>
                  <a:pt x="953" y="2248"/>
                  <a:pt x="955" y="2254"/>
                </a:cubicBezTo>
                <a:cubicBezTo>
                  <a:pt x="956" y="2260"/>
                  <a:pt x="999" y="2302"/>
                  <a:pt x="1012" y="2314"/>
                </a:cubicBezTo>
                <a:cubicBezTo>
                  <a:pt x="1017" y="2310"/>
                  <a:pt x="1023" y="2304"/>
                  <a:pt x="1031" y="2298"/>
                </a:cubicBezTo>
                <a:cubicBezTo>
                  <a:pt x="1068" y="2270"/>
                  <a:pt x="1074" y="2266"/>
                  <a:pt x="1087" y="2257"/>
                </a:cubicBezTo>
                <a:cubicBezTo>
                  <a:pt x="1099" y="2247"/>
                  <a:pt x="1114" y="2232"/>
                  <a:pt x="1129" y="2221"/>
                </a:cubicBezTo>
                <a:cubicBezTo>
                  <a:pt x="1144" y="2209"/>
                  <a:pt x="1156" y="2173"/>
                  <a:pt x="1171" y="2159"/>
                </a:cubicBezTo>
                <a:cubicBezTo>
                  <a:pt x="1186" y="2146"/>
                  <a:pt x="1207" y="2135"/>
                  <a:pt x="1228" y="2120"/>
                </a:cubicBezTo>
                <a:cubicBezTo>
                  <a:pt x="1250" y="2106"/>
                  <a:pt x="1314" y="2048"/>
                  <a:pt x="1314" y="2048"/>
                </a:cubicBezTo>
                <a:cubicBezTo>
                  <a:pt x="1314" y="2048"/>
                  <a:pt x="1333" y="2018"/>
                  <a:pt x="1333" y="1997"/>
                </a:cubicBezTo>
                <a:cubicBezTo>
                  <a:pt x="1333" y="1975"/>
                  <a:pt x="1328" y="1944"/>
                  <a:pt x="1328" y="1944"/>
                </a:cubicBezTo>
                <a:cubicBezTo>
                  <a:pt x="1328" y="1944"/>
                  <a:pt x="1284" y="1932"/>
                  <a:pt x="1331" y="1899"/>
                </a:cubicBezTo>
                <a:cubicBezTo>
                  <a:pt x="1378" y="1866"/>
                  <a:pt x="1380" y="1869"/>
                  <a:pt x="1389" y="1859"/>
                </a:cubicBezTo>
                <a:cubicBezTo>
                  <a:pt x="1398" y="1850"/>
                  <a:pt x="1426" y="1819"/>
                  <a:pt x="1436" y="1815"/>
                </a:cubicBezTo>
                <a:cubicBezTo>
                  <a:pt x="1446" y="1810"/>
                  <a:pt x="1441" y="1814"/>
                  <a:pt x="1473" y="1809"/>
                </a:cubicBezTo>
                <a:cubicBezTo>
                  <a:pt x="1505" y="1804"/>
                  <a:pt x="1502" y="1813"/>
                  <a:pt x="1520" y="1799"/>
                </a:cubicBezTo>
                <a:cubicBezTo>
                  <a:pt x="1537" y="1785"/>
                  <a:pt x="1564" y="1766"/>
                  <a:pt x="1564" y="1766"/>
                </a:cubicBezTo>
                <a:lnTo>
                  <a:pt x="1629" y="1736"/>
                </a:lnTo>
                <a:cubicBezTo>
                  <a:pt x="1629" y="1736"/>
                  <a:pt x="1666" y="1740"/>
                  <a:pt x="1682" y="1740"/>
                </a:cubicBezTo>
                <a:cubicBezTo>
                  <a:pt x="1698" y="1740"/>
                  <a:pt x="1718" y="1759"/>
                  <a:pt x="1739" y="1737"/>
                </a:cubicBezTo>
                <a:cubicBezTo>
                  <a:pt x="1760" y="1714"/>
                  <a:pt x="1768" y="1704"/>
                  <a:pt x="1778" y="1699"/>
                </a:cubicBezTo>
                <a:cubicBezTo>
                  <a:pt x="1788" y="1693"/>
                  <a:pt x="1796" y="1705"/>
                  <a:pt x="1805" y="1676"/>
                </a:cubicBezTo>
                <a:cubicBezTo>
                  <a:pt x="1814" y="1647"/>
                  <a:pt x="1811" y="1642"/>
                  <a:pt x="1829" y="1626"/>
                </a:cubicBezTo>
                <a:cubicBezTo>
                  <a:pt x="1848" y="1609"/>
                  <a:pt x="1854" y="1609"/>
                  <a:pt x="1862" y="1596"/>
                </a:cubicBezTo>
                <a:cubicBezTo>
                  <a:pt x="1870" y="1584"/>
                  <a:pt x="1868" y="1571"/>
                  <a:pt x="1875" y="1560"/>
                </a:cubicBezTo>
                <a:cubicBezTo>
                  <a:pt x="1882" y="1550"/>
                  <a:pt x="1904" y="1535"/>
                  <a:pt x="1909" y="1528"/>
                </a:cubicBezTo>
                <a:cubicBezTo>
                  <a:pt x="1915" y="1521"/>
                  <a:pt x="1925" y="1515"/>
                  <a:pt x="1925" y="1496"/>
                </a:cubicBezTo>
                <a:cubicBezTo>
                  <a:pt x="1925" y="1478"/>
                  <a:pt x="1917" y="1474"/>
                  <a:pt x="1926" y="1456"/>
                </a:cubicBezTo>
                <a:cubicBezTo>
                  <a:pt x="1935" y="1439"/>
                  <a:pt x="1950" y="1428"/>
                  <a:pt x="1950" y="1428"/>
                </a:cubicBezTo>
                <a:cubicBezTo>
                  <a:pt x="1950" y="1428"/>
                  <a:pt x="1958" y="1421"/>
                  <a:pt x="1964" y="1410"/>
                </a:cubicBezTo>
                <a:cubicBezTo>
                  <a:pt x="1970" y="1400"/>
                  <a:pt x="1977" y="1380"/>
                  <a:pt x="1977" y="1380"/>
                </a:cubicBezTo>
                <a:lnTo>
                  <a:pt x="1990" y="1353"/>
                </a:lnTo>
                <a:cubicBezTo>
                  <a:pt x="1990" y="1353"/>
                  <a:pt x="1986" y="1257"/>
                  <a:pt x="1989" y="1251"/>
                </a:cubicBezTo>
                <a:cubicBezTo>
                  <a:pt x="1993" y="1245"/>
                  <a:pt x="2015" y="1194"/>
                  <a:pt x="2015" y="1194"/>
                </a:cubicBezTo>
                <a:lnTo>
                  <a:pt x="2023" y="1147"/>
                </a:lnTo>
                <a:cubicBezTo>
                  <a:pt x="2023" y="1147"/>
                  <a:pt x="2018" y="1126"/>
                  <a:pt x="2031" y="1121"/>
                </a:cubicBezTo>
                <a:cubicBezTo>
                  <a:pt x="2045" y="1116"/>
                  <a:pt x="2045" y="1115"/>
                  <a:pt x="2050" y="1117"/>
                </a:cubicBezTo>
                <a:cubicBezTo>
                  <a:pt x="2054" y="1119"/>
                  <a:pt x="2057" y="1125"/>
                  <a:pt x="2069" y="1118"/>
                </a:cubicBezTo>
                <a:cubicBezTo>
                  <a:pt x="2082" y="1112"/>
                  <a:pt x="2098" y="1089"/>
                  <a:pt x="2101" y="1082"/>
                </a:cubicBezTo>
                <a:cubicBezTo>
                  <a:pt x="2105" y="1075"/>
                  <a:pt x="2115" y="1055"/>
                  <a:pt x="2115" y="1055"/>
                </a:cubicBezTo>
                <a:lnTo>
                  <a:pt x="2135" y="1019"/>
                </a:lnTo>
                <a:cubicBezTo>
                  <a:pt x="2135" y="1019"/>
                  <a:pt x="2155" y="1007"/>
                  <a:pt x="2163" y="1001"/>
                </a:cubicBezTo>
                <a:cubicBezTo>
                  <a:pt x="2171" y="996"/>
                  <a:pt x="2185" y="983"/>
                  <a:pt x="2185" y="983"/>
                </a:cubicBezTo>
                <a:lnTo>
                  <a:pt x="2259" y="885"/>
                </a:lnTo>
                <a:cubicBezTo>
                  <a:pt x="2259" y="885"/>
                  <a:pt x="2294" y="850"/>
                  <a:pt x="2295" y="841"/>
                </a:cubicBezTo>
                <a:cubicBezTo>
                  <a:pt x="2297" y="832"/>
                  <a:pt x="2294" y="828"/>
                  <a:pt x="2291" y="813"/>
                </a:cubicBezTo>
                <a:cubicBezTo>
                  <a:pt x="2287" y="797"/>
                  <a:pt x="2286" y="783"/>
                  <a:pt x="2291" y="777"/>
                </a:cubicBezTo>
              </a:path>
            </a:pathLst>
          </a:custGeom>
          <a:solidFill>
            <a:srgbClr val="8BC53F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3" name="Freeform 268">
            <a:extLst>
              <a:ext uri="{FF2B5EF4-FFF2-40B4-BE49-F238E27FC236}">
                <a16:creationId xmlns:a16="http://schemas.microsoft.com/office/drawing/2014/main" id="{2D0E9FBC-1E88-D0AF-D241-6DD9CD88EDD4}"/>
              </a:ext>
            </a:extLst>
          </p:cNvPr>
          <p:cNvSpPr>
            <a:spLocks/>
          </p:cNvSpPr>
          <p:nvPr/>
        </p:nvSpPr>
        <p:spPr bwMode="auto">
          <a:xfrm>
            <a:off x="2991948" y="2794189"/>
            <a:ext cx="2592165" cy="2614913"/>
          </a:xfrm>
          <a:custGeom>
            <a:avLst/>
            <a:gdLst>
              <a:gd name="T0" fmla="*/ 2118 w 2310"/>
              <a:gd name="T1" fmla="*/ 588 h 2330"/>
              <a:gd name="T2" fmla="*/ 1717 w 2310"/>
              <a:gd name="T3" fmla="*/ 533 h 2330"/>
              <a:gd name="T4" fmla="*/ 1751 w 2310"/>
              <a:gd name="T5" fmla="*/ 494 h 2330"/>
              <a:gd name="T6" fmla="*/ 1523 w 2310"/>
              <a:gd name="T7" fmla="*/ 389 h 2330"/>
              <a:gd name="T8" fmla="*/ 1292 w 2310"/>
              <a:gd name="T9" fmla="*/ 408 h 2330"/>
              <a:gd name="T10" fmla="*/ 1378 w 2310"/>
              <a:gd name="T11" fmla="*/ 177 h 2330"/>
              <a:gd name="T12" fmla="*/ 1227 w 2310"/>
              <a:gd name="T13" fmla="*/ 203 h 2330"/>
              <a:gd name="T14" fmla="*/ 872 w 2310"/>
              <a:gd name="T15" fmla="*/ 232 h 2330"/>
              <a:gd name="T16" fmla="*/ 843 w 2310"/>
              <a:gd name="T17" fmla="*/ 20 h 2330"/>
              <a:gd name="T18" fmla="*/ 583 w 2310"/>
              <a:gd name="T19" fmla="*/ 103 h 2330"/>
              <a:gd name="T20" fmla="*/ 586 w 2310"/>
              <a:gd name="T21" fmla="*/ 140 h 2330"/>
              <a:gd name="T22" fmla="*/ 636 w 2310"/>
              <a:gd name="T23" fmla="*/ 192 h 2330"/>
              <a:gd name="T24" fmla="*/ 420 w 2310"/>
              <a:gd name="T25" fmla="*/ 263 h 2330"/>
              <a:gd name="T26" fmla="*/ 323 w 2310"/>
              <a:gd name="T27" fmla="*/ 215 h 2330"/>
              <a:gd name="T28" fmla="*/ 249 w 2310"/>
              <a:gd name="T29" fmla="*/ 296 h 2330"/>
              <a:gd name="T30" fmla="*/ 265 w 2310"/>
              <a:gd name="T31" fmla="*/ 397 h 2330"/>
              <a:gd name="T32" fmla="*/ 16 w 2310"/>
              <a:gd name="T33" fmla="*/ 804 h 2330"/>
              <a:gd name="T34" fmla="*/ 167 w 2310"/>
              <a:gd name="T35" fmla="*/ 927 h 2330"/>
              <a:gd name="T36" fmla="*/ 246 w 2310"/>
              <a:gd name="T37" fmla="*/ 1010 h 2330"/>
              <a:gd name="T38" fmla="*/ 504 w 2310"/>
              <a:gd name="T39" fmla="*/ 978 h 2330"/>
              <a:gd name="T40" fmla="*/ 764 w 2310"/>
              <a:gd name="T41" fmla="*/ 1315 h 2330"/>
              <a:gd name="T42" fmla="*/ 872 w 2310"/>
              <a:gd name="T43" fmla="*/ 1579 h 2330"/>
              <a:gd name="T44" fmla="*/ 977 w 2310"/>
              <a:gd name="T45" fmla="*/ 1712 h 2330"/>
              <a:gd name="T46" fmla="*/ 1037 w 2310"/>
              <a:gd name="T47" fmla="*/ 1821 h 2330"/>
              <a:gd name="T48" fmla="*/ 885 w 2310"/>
              <a:gd name="T49" fmla="*/ 2084 h 2330"/>
              <a:gd name="T50" fmla="*/ 1017 w 2310"/>
              <a:gd name="T51" fmla="*/ 2330 h 2330"/>
              <a:gd name="T52" fmla="*/ 1422 w 2310"/>
              <a:gd name="T53" fmla="*/ 1846 h 2330"/>
              <a:gd name="T54" fmla="*/ 1825 w 2310"/>
              <a:gd name="T55" fmla="*/ 1655 h 2330"/>
              <a:gd name="T56" fmla="*/ 2000 w 2310"/>
              <a:gd name="T57" fmla="*/ 1331 h 2330"/>
              <a:gd name="T58" fmla="*/ 2051 w 2310"/>
              <a:gd name="T59" fmla="*/ 1129 h 2330"/>
              <a:gd name="T60" fmla="*/ 2307 w 2310"/>
              <a:gd name="T61" fmla="*/ 844 h 2330"/>
              <a:gd name="T62" fmla="*/ 2164 w 2310"/>
              <a:gd name="T63" fmla="*/ 1003 h 2330"/>
              <a:gd name="T64" fmla="*/ 1987 w 2310"/>
              <a:gd name="T65" fmla="*/ 1259 h 2330"/>
              <a:gd name="T66" fmla="*/ 1851 w 2310"/>
              <a:gd name="T67" fmla="*/ 1611 h 2330"/>
              <a:gd name="T68" fmla="*/ 1427 w 2310"/>
              <a:gd name="T69" fmla="*/ 1824 h 2330"/>
              <a:gd name="T70" fmla="*/ 1032 w 2310"/>
              <a:gd name="T71" fmla="*/ 2300 h 2330"/>
              <a:gd name="T72" fmla="*/ 894 w 2310"/>
              <a:gd name="T73" fmla="*/ 2093 h 2330"/>
              <a:gd name="T74" fmla="*/ 1012 w 2310"/>
              <a:gd name="T75" fmla="*/ 1786 h 2330"/>
              <a:gd name="T76" fmla="*/ 885 w 2310"/>
              <a:gd name="T77" fmla="*/ 1635 h 2330"/>
              <a:gd name="T78" fmla="*/ 796 w 2310"/>
              <a:gd name="T79" fmla="*/ 1327 h 2330"/>
              <a:gd name="T80" fmla="*/ 764 w 2310"/>
              <a:gd name="T81" fmla="*/ 1182 h 2330"/>
              <a:gd name="T82" fmla="*/ 456 w 2310"/>
              <a:gd name="T83" fmla="*/ 914 h 2330"/>
              <a:gd name="T84" fmla="*/ 214 w 2310"/>
              <a:gd name="T85" fmla="*/ 984 h 2330"/>
              <a:gd name="T86" fmla="*/ 138 w 2310"/>
              <a:gd name="T87" fmla="*/ 940 h 2330"/>
              <a:gd name="T88" fmla="*/ 36 w 2310"/>
              <a:gd name="T89" fmla="*/ 813 h 2330"/>
              <a:gd name="T90" fmla="*/ 228 w 2310"/>
              <a:gd name="T91" fmla="*/ 611 h 2330"/>
              <a:gd name="T92" fmla="*/ 244 w 2310"/>
              <a:gd name="T93" fmla="*/ 311 h 2330"/>
              <a:gd name="T94" fmla="*/ 259 w 2310"/>
              <a:gd name="T95" fmla="*/ 228 h 2330"/>
              <a:gd name="T96" fmla="*/ 347 w 2310"/>
              <a:gd name="T97" fmla="*/ 216 h 2330"/>
              <a:gd name="T98" fmla="*/ 394 w 2310"/>
              <a:gd name="T99" fmla="*/ 269 h 2330"/>
              <a:gd name="T100" fmla="*/ 646 w 2310"/>
              <a:gd name="T101" fmla="*/ 176 h 2330"/>
              <a:gd name="T102" fmla="*/ 598 w 2310"/>
              <a:gd name="T103" fmla="*/ 71 h 2330"/>
              <a:gd name="T104" fmla="*/ 842 w 2310"/>
              <a:gd name="T105" fmla="*/ 41 h 2330"/>
              <a:gd name="T106" fmla="*/ 1015 w 2310"/>
              <a:gd name="T107" fmla="*/ 221 h 2330"/>
              <a:gd name="T108" fmla="*/ 1320 w 2310"/>
              <a:gd name="T109" fmla="*/ 117 h 2330"/>
              <a:gd name="T110" fmla="*/ 1411 w 2310"/>
              <a:gd name="T111" fmla="*/ 259 h 2330"/>
              <a:gd name="T112" fmla="*/ 1402 w 2310"/>
              <a:gd name="T113" fmla="*/ 292 h 2330"/>
              <a:gd name="T114" fmla="*/ 1372 w 2310"/>
              <a:gd name="T115" fmla="*/ 465 h 2330"/>
              <a:gd name="T116" fmla="*/ 1664 w 2310"/>
              <a:gd name="T117" fmla="*/ 408 h 2330"/>
              <a:gd name="T118" fmla="*/ 1730 w 2310"/>
              <a:gd name="T119" fmla="*/ 496 h 2330"/>
              <a:gd name="T120" fmla="*/ 1785 w 2310"/>
              <a:gd name="T121" fmla="*/ 513 h 2330"/>
              <a:gd name="T122" fmla="*/ 2271 w 2310"/>
              <a:gd name="T123" fmla="*/ 697 h 2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10" h="2330">
                <a:moveTo>
                  <a:pt x="2296" y="784"/>
                </a:moveTo>
                <a:lnTo>
                  <a:pt x="2301" y="787"/>
                </a:lnTo>
                <a:cubicBezTo>
                  <a:pt x="2303" y="785"/>
                  <a:pt x="2305" y="782"/>
                  <a:pt x="2306" y="779"/>
                </a:cubicBezTo>
                <a:cubicBezTo>
                  <a:pt x="2308" y="776"/>
                  <a:pt x="2310" y="772"/>
                  <a:pt x="2310" y="767"/>
                </a:cubicBezTo>
                <a:cubicBezTo>
                  <a:pt x="2310" y="765"/>
                  <a:pt x="2310" y="762"/>
                  <a:pt x="2309" y="759"/>
                </a:cubicBezTo>
                <a:cubicBezTo>
                  <a:pt x="2307" y="753"/>
                  <a:pt x="2302" y="745"/>
                  <a:pt x="2298" y="738"/>
                </a:cubicBezTo>
                <a:cubicBezTo>
                  <a:pt x="2294" y="731"/>
                  <a:pt x="2291" y="726"/>
                  <a:pt x="2291" y="726"/>
                </a:cubicBezTo>
                <a:lnTo>
                  <a:pt x="2286" y="729"/>
                </a:lnTo>
                <a:lnTo>
                  <a:pt x="2292" y="727"/>
                </a:lnTo>
                <a:lnTo>
                  <a:pt x="2282" y="692"/>
                </a:lnTo>
                <a:lnTo>
                  <a:pt x="2269" y="670"/>
                </a:lnTo>
                <a:lnTo>
                  <a:pt x="2242" y="651"/>
                </a:lnTo>
                <a:lnTo>
                  <a:pt x="2197" y="648"/>
                </a:lnTo>
                <a:lnTo>
                  <a:pt x="2197" y="648"/>
                </a:lnTo>
                <a:cubicBezTo>
                  <a:pt x="2197" y="648"/>
                  <a:pt x="2195" y="648"/>
                  <a:pt x="2192" y="648"/>
                </a:cubicBezTo>
                <a:cubicBezTo>
                  <a:pt x="2189" y="649"/>
                  <a:pt x="2185" y="649"/>
                  <a:pt x="2181" y="649"/>
                </a:cubicBezTo>
                <a:cubicBezTo>
                  <a:pt x="2180" y="649"/>
                  <a:pt x="2178" y="649"/>
                  <a:pt x="2177" y="649"/>
                </a:cubicBezTo>
                <a:lnTo>
                  <a:pt x="2176" y="649"/>
                </a:lnTo>
                <a:lnTo>
                  <a:pt x="2175" y="648"/>
                </a:lnTo>
                <a:cubicBezTo>
                  <a:pt x="2174" y="648"/>
                  <a:pt x="2172" y="647"/>
                  <a:pt x="2169" y="645"/>
                </a:cubicBezTo>
                <a:cubicBezTo>
                  <a:pt x="2161" y="639"/>
                  <a:pt x="2149" y="630"/>
                  <a:pt x="2149" y="630"/>
                </a:cubicBezTo>
                <a:lnTo>
                  <a:pt x="2145" y="635"/>
                </a:lnTo>
                <a:lnTo>
                  <a:pt x="2150" y="630"/>
                </a:lnTo>
                <a:cubicBezTo>
                  <a:pt x="2150" y="630"/>
                  <a:pt x="2149" y="629"/>
                  <a:pt x="2147" y="627"/>
                </a:cubicBezTo>
                <a:cubicBezTo>
                  <a:pt x="2141" y="620"/>
                  <a:pt x="2128" y="603"/>
                  <a:pt x="2118" y="588"/>
                </a:cubicBezTo>
                <a:cubicBezTo>
                  <a:pt x="2105" y="565"/>
                  <a:pt x="2083" y="543"/>
                  <a:pt x="2083" y="543"/>
                </a:cubicBezTo>
                <a:lnTo>
                  <a:pt x="2081" y="541"/>
                </a:lnTo>
                <a:lnTo>
                  <a:pt x="2066" y="541"/>
                </a:lnTo>
                <a:lnTo>
                  <a:pt x="2040" y="530"/>
                </a:lnTo>
                <a:lnTo>
                  <a:pt x="2023" y="520"/>
                </a:lnTo>
                <a:lnTo>
                  <a:pt x="1929" y="520"/>
                </a:lnTo>
                <a:lnTo>
                  <a:pt x="1899" y="513"/>
                </a:lnTo>
                <a:lnTo>
                  <a:pt x="1869" y="511"/>
                </a:lnTo>
                <a:lnTo>
                  <a:pt x="1816" y="490"/>
                </a:lnTo>
                <a:lnTo>
                  <a:pt x="1777" y="503"/>
                </a:lnTo>
                <a:lnTo>
                  <a:pt x="1769" y="513"/>
                </a:lnTo>
                <a:lnTo>
                  <a:pt x="1753" y="513"/>
                </a:lnTo>
                <a:lnTo>
                  <a:pt x="1750" y="513"/>
                </a:lnTo>
                <a:lnTo>
                  <a:pt x="1739" y="527"/>
                </a:lnTo>
                <a:lnTo>
                  <a:pt x="1730" y="539"/>
                </a:lnTo>
                <a:lnTo>
                  <a:pt x="1735" y="543"/>
                </a:lnTo>
                <a:lnTo>
                  <a:pt x="1736" y="537"/>
                </a:lnTo>
                <a:cubicBezTo>
                  <a:pt x="1736" y="537"/>
                  <a:pt x="1730" y="536"/>
                  <a:pt x="1725" y="535"/>
                </a:cubicBezTo>
                <a:cubicBezTo>
                  <a:pt x="1722" y="534"/>
                  <a:pt x="1719" y="533"/>
                  <a:pt x="1718" y="533"/>
                </a:cubicBezTo>
                <a:lnTo>
                  <a:pt x="1716" y="532"/>
                </a:lnTo>
                <a:lnTo>
                  <a:pt x="1715" y="535"/>
                </a:lnTo>
                <a:lnTo>
                  <a:pt x="1717" y="533"/>
                </a:lnTo>
                <a:lnTo>
                  <a:pt x="1716" y="532"/>
                </a:lnTo>
                <a:lnTo>
                  <a:pt x="1715" y="535"/>
                </a:lnTo>
                <a:lnTo>
                  <a:pt x="1717" y="533"/>
                </a:lnTo>
                <a:lnTo>
                  <a:pt x="1713" y="536"/>
                </a:lnTo>
                <a:lnTo>
                  <a:pt x="1718" y="536"/>
                </a:lnTo>
                <a:cubicBezTo>
                  <a:pt x="1718" y="534"/>
                  <a:pt x="1717" y="533"/>
                  <a:pt x="1717" y="533"/>
                </a:cubicBezTo>
                <a:lnTo>
                  <a:pt x="1713" y="536"/>
                </a:lnTo>
                <a:lnTo>
                  <a:pt x="1718" y="536"/>
                </a:lnTo>
                <a:cubicBezTo>
                  <a:pt x="1718" y="534"/>
                  <a:pt x="1718" y="533"/>
                  <a:pt x="1717" y="531"/>
                </a:cubicBezTo>
                <a:cubicBezTo>
                  <a:pt x="1717" y="529"/>
                  <a:pt x="1716" y="526"/>
                  <a:pt x="1715" y="523"/>
                </a:cubicBezTo>
                <a:cubicBezTo>
                  <a:pt x="1714" y="521"/>
                  <a:pt x="1714" y="518"/>
                  <a:pt x="1714" y="517"/>
                </a:cubicBezTo>
                <a:lnTo>
                  <a:pt x="1714" y="516"/>
                </a:lnTo>
                <a:lnTo>
                  <a:pt x="1711" y="515"/>
                </a:lnTo>
                <a:lnTo>
                  <a:pt x="1713" y="517"/>
                </a:lnTo>
                <a:lnTo>
                  <a:pt x="1714" y="516"/>
                </a:lnTo>
                <a:lnTo>
                  <a:pt x="1711" y="515"/>
                </a:lnTo>
                <a:lnTo>
                  <a:pt x="1713" y="517"/>
                </a:lnTo>
                <a:lnTo>
                  <a:pt x="1713" y="517"/>
                </a:lnTo>
                <a:lnTo>
                  <a:pt x="1713" y="517"/>
                </a:lnTo>
                <a:lnTo>
                  <a:pt x="1713" y="517"/>
                </a:lnTo>
                <a:lnTo>
                  <a:pt x="1713" y="517"/>
                </a:lnTo>
                <a:lnTo>
                  <a:pt x="1713" y="517"/>
                </a:lnTo>
                <a:cubicBezTo>
                  <a:pt x="1714" y="517"/>
                  <a:pt x="1716" y="515"/>
                  <a:pt x="1718" y="514"/>
                </a:cubicBezTo>
                <a:cubicBezTo>
                  <a:pt x="1722" y="513"/>
                  <a:pt x="1726" y="511"/>
                  <a:pt x="1730" y="509"/>
                </a:cubicBezTo>
                <a:cubicBezTo>
                  <a:pt x="1733" y="508"/>
                  <a:pt x="1736" y="507"/>
                  <a:pt x="1736" y="507"/>
                </a:cubicBezTo>
                <a:lnTo>
                  <a:pt x="1737" y="507"/>
                </a:lnTo>
                <a:lnTo>
                  <a:pt x="1748" y="497"/>
                </a:lnTo>
                <a:lnTo>
                  <a:pt x="1751" y="494"/>
                </a:lnTo>
                <a:lnTo>
                  <a:pt x="1750" y="490"/>
                </a:lnTo>
                <a:cubicBezTo>
                  <a:pt x="1750" y="490"/>
                  <a:pt x="1744" y="475"/>
                  <a:pt x="1741" y="465"/>
                </a:cubicBezTo>
                <a:cubicBezTo>
                  <a:pt x="1737" y="455"/>
                  <a:pt x="1726" y="426"/>
                  <a:pt x="1726" y="426"/>
                </a:cubicBezTo>
                <a:lnTo>
                  <a:pt x="1724" y="422"/>
                </a:lnTo>
                <a:lnTo>
                  <a:pt x="1698" y="422"/>
                </a:lnTo>
                <a:lnTo>
                  <a:pt x="1686" y="432"/>
                </a:lnTo>
                <a:lnTo>
                  <a:pt x="1690" y="437"/>
                </a:lnTo>
                <a:lnTo>
                  <a:pt x="1693" y="431"/>
                </a:lnTo>
                <a:lnTo>
                  <a:pt x="1691" y="430"/>
                </a:lnTo>
                <a:cubicBezTo>
                  <a:pt x="1689" y="429"/>
                  <a:pt x="1686" y="427"/>
                  <a:pt x="1683" y="425"/>
                </a:cubicBezTo>
                <a:lnTo>
                  <a:pt x="1681" y="423"/>
                </a:lnTo>
                <a:lnTo>
                  <a:pt x="1680" y="422"/>
                </a:lnTo>
                <a:lnTo>
                  <a:pt x="1678" y="423"/>
                </a:lnTo>
                <a:lnTo>
                  <a:pt x="1681" y="423"/>
                </a:lnTo>
                <a:lnTo>
                  <a:pt x="1680" y="422"/>
                </a:lnTo>
                <a:lnTo>
                  <a:pt x="1678" y="423"/>
                </a:lnTo>
                <a:lnTo>
                  <a:pt x="1681" y="423"/>
                </a:lnTo>
                <a:cubicBezTo>
                  <a:pt x="1680" y="420"/>
                  <a:pt x="1679" y="418"/>
                  <a:pt x="1678" y="415"/>
                </a:cubicBezTo>
                <a:cubicBezTo>
                  <a:pt x="1674" y="409"/>
                  <a:pt x="1668" y="403"/>
                  <a:pt x="1668" y="403"/>
                </a:cubicBezTo>
                <a:lnTo>
                  <a:pt x="1667" y="402"/>
                </a:lnTo>
                <a:lnTo>
                  <a:pt x="1615" y="390"/>
                </a:lnTo>
                <a:lnTo>
                  <a:pt x="1557" y="379"/>
                </a:lnTo>
                <a:lnTo>
                  <a:pt x="1531" y="381"/>
                </a:lnTo>
                <a:lnTo>
                  <a:pt x="1529" y="383"/>
                </a:lnTo>
                <a:cubicBezTo>
                  <a:pt x="1529" y="383"/>
                  <a:pt x="1526" y="386"/>
                  <a:pt x="1523" y="389"/>
                </a:cubicBezTo>
                <a:cubicBezTo>
                  <a:pt x="1522" y="391"/>
                  <a:pt x="1520" y="393"/>
                  <a:pt x="1519" y="394"/>
                </a:cubicBezTo>
                <a:cubicBezTo>
                  <a:pt x="1517" y="396"/>
                  <a:pt x="1516" y="397"/>
                  <a:pt x="1515" y="400"/>
                </a:cubicBezTo>
                <a:lnTo>
                  <a:pt x="1515" y="400"/>
                </a:lnTo>
                <a:lnTo>
                  <a:pt x="1520" y="401"/>
                </a:lnTo>
                <a:lnTo>
                  <a:pt x="1516" y="398"/>
                </a:lnTo>
                <a:lnTo>
                  <a:pt x="1515" y="400"/>
                </a:lnTo>
                <a:lnTo>
                  <a:pt x="1520" y="401"/>
                </a:lnTo>
                <a:lnTo>
                  <a:pt x="1516" y="398"/>
                </a:lnTo>
                <a:lnTo>
                  <a:pt x="1518" y="400"/>
                </a:lnTo>
                <a:lnTo>
                  <a:pt x="1516" y="398"/>
                </a:lnTo>
                <a:lnTo>
                  <a:pt x="1516" y="398"/>
                </a:lnTo>
                <a:lnTo>
                  <a:pt x="1518" y="400"/>
                </a:lnTo>
                <a:lnTo>
                  <a:pt x="1516" y="398"/>
                </a:lnTo>
                <a:lnTo>
                  <a:pt x="1514" y="400"/>
                </a:lnTo>
                <a:cubicBezTo>
                  <a:pt x="1510" y="403"/>
                  <a:pt x="1502" y="409"/>
                  <a:pt x="1495" y="414"/>
                </a:cubicBezTo>
                <a:cubicBezTo>
                  <a:pt x="1487" y="419"/>
                  <a:pt x="1481" y="423"/>
                  <a:pt x="1481" y="423"/>
                </a:cubicBezTo>
                <a:lnTo>
                  <a:pt x="1480" y="423"/>
                </a:lnTo>
                <a:lnTo>
                  <a:pt x="1470" y="436"/>
                </a:lnTo>
                <a:lnTo>
                  <a:pt x="1451" y="442"/>
                </a:lnTo>
                <a:lnTo>
                  <a:pt x="1373" y="452"/>
                </a:lnTo>
                <a:lnTo>
                  <a:pt x="1314" y="435"/>
                </a:lnTo>
                <a:lnTo>
                  <a:pt x="1305" y="427"/>
                </a:lnTo>
                <a:lnTo>
                  <a:pt x="1303" y="426"/>
                </a:lnTo>
                <a:lnTo>
                  <a:pt x="1281" y="426"/>
                </a:lnTo>
                <a:lnTo>
                  <a:pt x="1292" y="408"/>
                </a:lnTo>
                <a:lnTo>
                  <a:pt x="1310" y="388"/>
                </a:lnTo>
                <a:lnTo>
                  <a:pt x="1326" y="356"/>
                </a:lnTo>
                <a:lnTo>
                  <a:pt x="1326" y="356"/>
                </a:lnTo>
                <a:lnTo>
                  <a:pt x="1326" y="355"/>
                </a:lnTo>
                <a:cubicBezTo>
                  <a:pt x="1327" y="353"/>
                  <a:pt x="1332" y="341"/>
                  <a:pt x="1340" y="336"/>
                </a:cubicBezTo>
                <a:cubicBezTo>
                  <a:pt x="1351" y="328"/>
                  <a:pt x="1366" y="319"/>
                  <a:pt x="1366" y="319"/>
                </a:cubicBezTo>
                <a:lnTo>
                  <a:pt x="1362" y="313"/>
                </a:lnTo>
                <a:lnTo>
                  <a:pt x="1365" y="319"/>
                </a:lnTo>
                <a:lnTo>
                  <a:pt x="1405" y="297"/>
                </a:lnTo>
                <a:lnTo>
                  <a:pt x="1402" y="292"/>
                </a:lnTo>
                <a:lnTo>
                  <a:pt x="1396" y="292"/>
                </a:lnTo>
                <a:lnTo>
                  <a:pt x="1396" y="293"/>
                </a:lnTo>
                <a:lnTo>
                  <a:pt x="1397" y="295"/>
                </a:lnTo>
                <a:cubicBezTo>
                  <a:pt x="1398" y="297"/>
                  <a:pt x="1400" y="298"/>
                  <a:pt x="1402" y="298"/>
                </a:cubicBezTo>
                <a:cubicBezTo>
                  <a:pt x="1405" y="298"/>
                  <a:pt x="1406" y="297"/>
                  <a:pt x="1406" y="297"/>
                </a:cubicBezTo>
                <a:lnTo>
                  <a:pt x="1408" y="295"/>
                </a:lnTo>
                <a:lnTo>
                  <a:pt x="1409" y="292"/>
                </a:lnTo>
                <a:cubicBezTo>
                  <a:pt x="1409" y="291"/>
                  <a:pt x="1410" y="289"/>
                  <a:pt x="1411" y="287"/>
                </a:cubicBezTo>
                <a:cubicBezTo>
                  <a:pt x="1412" y="283"/>
                  <a:pt x="1413" y="279"/>
                  <a:pt x="1415" y="275"/>
                </a:cubicBezTo>
                <a:cubicBezTo>
                  <a:pt x="1417" y="271"/>
                  <a:pt x="1419" y="268"/>
                  <a:pt x="1420" y="267"/>
                </a:cubicBezTo>
                <a:cubicBezTo>
                  <a:pt x="1422" y="264"/>
                  <a:pt x="1422" y="262"/>
                  <a:pt x="1423" y="260"/>
                </a:cubicBezTo>
                <a:cubicBezTo>
                  <a:pt x="1426" y="252"/>
                  <a:pt x="1429" y="241"/>
                  <a:pt x="1429" y="241"/>
                </a:cubicBezTo>
                <a:lnTo>
                  <a:pt x="1430" y="237"/>
                </a:lnTo>
                <a:lnTo>
                  <a:pt x="1395" y="208"/>
                </a:lnTo>
                <a:lnTo>
                  <a:pt x="1378" y="177"/>
                </a:lnTo>
                <a:lnTo>
                  <a:pt x="1373" y="180"/>
                </a:lnTo>
                <a:lnTo>
                  <a:pt x="1379" y="179"/>
                </a:lnTo>
                <a:cubicBezTo>
                  <a:pt x="1379" y="179"/>
                  <a:pt x="1377" y="170"/>
                  <a:pt x="1375" y="161"/>
                </a:cubicBezTo>
                <a:cubicBezTo>
                  <a:pt x="1374" y="156"/>
                  <a:pt x="1373" y="152"/>
                  <a:pt x="1371" y="147"/>
                </a:cubicBezTo>
                <a:cubicBezTo>
                  <a:pt x="1370" y="143"/>
                  <a:pt x="1369" y="140"/>
                  <a:pt x="1368" y="137"/>
                </a:cubicBezTo>
                <a:cubicBezTo>
                  <a:pt x="1366" y="134"/>
                  <a:pt x="1360" y="121"/>
                  <a:pt x="1354" y="109"/>
                </a:cubicBezTo>
                <a:cubicBezTo>
                  <a:pt x="1348" y="97"/>
                  <a:pt x="1343" y="86"/>
                  <a:pt x="1343" y="86"/>
                </a:cubicBezTo>
                <a:lnTo>
                  <a:pt x="1337" y="88"/>
                </a:lnTo>
                <a:lnTo>
                  <a:pt x="1343" y="90"/>
                </a:lnTo>
                <a:lnTo>
                  <a:pt x="1347" y="73"/>
                </a:lnTo>
                <a:lnTo>
                  <a:pt x="1348" y="67"/>
                </a:lnTo>
                <a:lnTo>
                  <a:pt x="1335" y="64"/>
                </a:lnTo>
                <a:lnTo>
                  <a:pt x="1330" y="63"/>
                </a:lnTo>
                <a:lnTo>
                  <a:pt x="1309" y="110"/>
                </a:lnTo>
                <a:lnTo>
                  <a:pt x="1293" y="127"/>
                </a:lnTo>
                <a:lnTo>
                  <a:pt x="1292" y="127"/>
                </a:lnTo>
                <a:cubicBezTo>
                  <a:pt x="1292" y="127"/>
                  <a:pt x="1288" y="136"/>
                  <a:pt x="1284" y="145"/>
                </a:cubicBezTo>
                <a:cubicBezTo>
                  <a:pt x="1279" y="154"/>
                  <a:pt x="1273" y="165"/>
                  <a:pt x="1271" y="169"/>
                </a:cubicBezTo>
                <a:cubicBezTo>
                  <a:pt x="1264" y="179"/>
                  <a:pt x="1258" y="191"/>
                  <a:pt x="1257" y="191"/>
                </a:cubicBezTo>
                <a:lnTo>
                  <a:pt x="1263" y="194"/>
                </a:lnTo>
                <a:lnTo>
                  <a:pt x="1259" y="190"/>
                </a:lnTo>
                <a:lnTo>
                  <a:pt x="1245" y="201"/>
                </a:lnTo>
                <a:lnTo>
                  <a:pt x="1226" y="203"/>
                </a:lnTo>
                <a:lnTo>
                  <a:pt x="1226" y="209"/>
                </a:lnTo>
                <a:lnTo>
                  <a:pt x="1227" y="203"/>
                </a:lnTo>
                <a:cubicBezTo>
                  <a:pt x="1227" y="203"/>
                  <a:pt x="1220" y="202"/>
                  <a:pt x="1211" y="201"/>
                </a:cubicBezTo>
                <a:cubicBezTo>
                  <a:pt x="1202" y="199"/>
                  <a:pt x="1191" y="197"/>
                  <a:pt x="1186" y="196"/>
                </a:cubicBezTo>
                <a:cubicBezTo>
                  <a:pt x="1180" y="194"/>
                  <a:pt x="1176" y="192"/>
                  <a:pt x="1173" y="190"/>
                </a:cubicBezTo>
                <a:lnTo>
                  <a:pt x="1170" y="188"/>
                </a:lnTo>
                <a:lnTo>
                  <a:pt x="1169" y="187"/>
                </a:lnTo>
                <a:lnTo>
                  <a:pt x="1169" y="187"/>
                </a:lnTo>
                <a:lnTo>
                  <a:pt x="1168" y="188"/>
                </a:lnTo>
                <a:lnTo>
                  <a:pt x="1169" y="187"/>
                </a:lnTo>
                <a:lnTo>
                  <a:pt x="1169" y="187"/>
                </a:lnTo>
                <a:lnTo>
                  <a:pt x="1168" y="188"/>
                </a:lnTo>
                <a:lnTo>
                  <a:pt x="1169" y="187"/>
                </a:lnTo>
                <a:lnTo>
                  <a:pt x="1168" y="185"/>
                </a:lnTo>
                <a:lnTo>
                  <a:pt x="1130" y="180"/>
                </a:lnTo>
                <a:lnTo>
                  <a:pt x="1117" y="182"/>
                </a:lnTo>
                <a:lnTo>
                  <a:pt x="1096" y="178"/>
                </a:lnTo>
                <a:lnTo>
                  <a:pt x="1061" y="182"/>
                </a:lnTo>
                <a:lnTo>
                  <a:pt x="1059" y="194"/>
                </a:lnTo>
                <a:lnTo>
                  <a:pt x="1052" y="207"/>
                </a:lnTo>
                <a:lnTo>
                  <a:pt x="1051" y="208"/>
                </a:lnTo>
                <a:lnTo>
                  <a:pt x="1014" y="209"/>
                </a:lnTo>
                <a:lnTo>
                  <a:pt x="985" y="216"/>
                </a:lnTo>
                <a:lnTo>
                  <a:pt x="960" y="228"/>
                </a:lnTo>
                <a:lnTo>
                  <a:pt x="927" y="238"/>
                </a:lnTo>
                <a:lnTo>
                  <a:pt x="900" y="239"/>
                </a:lnTo>
                <a:lnTo>
                  <a:pt x="872" y="232"/>
                </a:lnTo>
                <a:lnTo>
                  <a:pt x="852" y="214"/>
                </a:lnTo>
                <a:lnTo>
                  <a:pt x="848" y="219"/>
                </a:lnTo>
                <a:lnTo>
                  <a:pt x="854" y="219"/>
                </a:lnTo>
                <a:lnTo>
                  <a:pt x="854" y="186"/>
                </a:lnTo>
                <a:cubicBezTo>
                  <a:pt x="854" y="176"/>
                  <a:pt x="851" y="159"/>
                  <a:pt x="851" y="158"/>
                </a:cubicBezTo>
                <a:lnTo>
                  <a:pt x="845" y="159"/>
                </a:lnTo>
                <a:lnTo>
                  <a:pt x="851" y="159"/>
                </a:lnTo>
                <a:lnTo>
                  <a:pt x="847" y="127"/>
                </a:lnTo>
                <a:lnTo>
                  <a:pt x="856" y="110"/>
                </a:lnTo>
                <a:lnTo>
                  <a:pt x="867" y="74"/>
                </a:lnTo>
                <a:lnTo>
                  <a:pt x="864" y="53"/>
                </a:lnTo>
                <a:lnTo>
                  <a:pt x="863" y="52"/>
                </a:lnTo>
                <a:cubicBezTo>
                  <a:pt x="863" y="52"/>
                  <a:pt x="860" y="49"/>
                  <a:pt x="858" y="45"/>
                </a:cubicBezTo>
                <a:cubicBezTo>
                  <a:pt x="857" y="43"/>
                  <a:pt x="856" y="41"/>
                  <a:pt x="855" y="40"/>
                </a:cubicBezTo>
                <a:lnTo>
                  <a:pt x="854" y="38"/>
                </a:lnTo>
                <a:lnTo>
                  <a:pt x="854" y="38"/>
                </a:lnTo>
                <a:lnTo>
                  <a:pt x="850" y="40"/>
                </a:lnTo>
                <a:lnTo>
                  <a:pt x="854" y="40"/>
                </a:lnTo>
                <a:cubicBezTo>
                  <a:pt x="854" y="38"/>
                  <a:pt x="854" y="38"/>
                  <a:pt x="854" y="38"/>
                </a:cubicBezTo>
                <a:lnTo>
                  <a:pt x="850" y="40"/>
                </a:lnTo>
                <a:lnTo>
                  <a:pt x="854" y="40"/>
                </a:lnTo>
                <a:lnTo>
                  <a:pt x="854" y="38"/>
                </a:lnTo>
                <a:cubicBezTo>
                  <a:pt x="853" y="36"/>
                  <a:pt x="852" y="34"/>
                  <a:pt x="851" y="33"/>
                </a:cubicBezTo>
                <a:cubicBezTo>
                  <a:pt x="848" y="28"/>
                  <a:pt x="844" y="21"/>
                  <a:pt x="844" y="21"/>
                </a:cubicBezTo>
                <a:lnTo>
                  <a:pt x="843" y="20"/>
                </a:lnTo>
                <a:lnTo>
                  <a:pt x="820" y="1"/>
                </a:lnTo>
                <a:lnTo>
                  <a:pt x="790" y="0"/>
                </a:lnTo>
                <a:lnTo>
                  <a:pt x="792" y="18"/>
                </a:lnTo>
                <a:lnTo>
                  <a:pt x="788" y="27"/>
                </a:lnTo>
                <a:lnTo>
                  <a:pt x="773" y="36"/>
                </a:lnTo>
                <a:lnTo>
                  <a:pt x="776" y="42"/>
                </a:lnTo>
                <a:lnTo>
                  <a:pt x="774" y="36"/>
                </a:lnTo>
                <a:cubicBezTo>
                  <a:pt x="774" y="36"/>
                  <a:pt x="763" y="39"/>
                  <a:pt x="751" y="43"/>
                </a:cubicBezTo>
                <a:cubicBezTo>
                  <a:pt x="745" y="45"/>
                  <a:pt x="738" y="47"/>
                  <a:pt x="732" y="48"/>
                </a:cubicBezTo>
                <a:cubicBezTo>
                  <a:pt x="727" y="49"/>
                  <a:pt x="722" y="50"/>
                  <a:pt x="720" y="50"/>
                </a:cubicBezTo>
                <a:cubicBezTo>
                  <a:pt x="713" y="50"/>
                  <a:pt x="705" y="52"/>
                  <a:pt x="699" y="54"/>
                </a:cubicBezTo>
                <a:cubicBezTo>
                  <a:pt x="692" y="55"/>
                  <a:pt x="687" y="57"/>
                  <a:pt x="687" y="57"/>
                </a:cubicBezTo>
                <a:lnTo>
                  <a:pt x="686" y="57"/>
                </a:lnTo>
                <a:lnTo>
                  <a:pt x="663" y="74"/>
                </a:lnTo>
                <a:lnTo>
                  <a:pt x="642" y="76"/>
                </a:lnTo>
                <a:lnTo>
                  <a:pt x="626" y="76"/>
                </a:lnTo>
                <a:lnTo>
                  <a:pt x="599" y="65"/>
                </a:lnTo>
                <a:lnTo>
                  <a:pt x="598" y="65"/>
                </a:lnTo>
                <a:cubicBezTo>
                  <a:pt x="598" y="65"/>
                  <a:pt x="576" y="64"/>
                  <a:pt x="559" y="70"/>
                </a:cubicBezTo>
                <a:lnTo>
                  <a:pt x="550" y="73"/>
                </a:lnTo>
                <a:lnTo>
                  <a:pt x="557" y="80"/>
                </a:lnTo>
                <a:cubicBezTo>
                  <a:pt x="557" y="80"/>
                  <a:pt x="562" y="85"/>
                  <a:pt x="567" y="90"/>
                </a:cubicBezTo>
                <a:cubicBezTo>
                  <a:pt x="572" y="95"/>
                  <a:pt x="578" y="100"/>
                  <a:pt x="582" y="102"/>
                </a:cubicBezTo>
                <a:lnTo>
                  <a:pt x="583" y="103"/>
                </a:lnTo>
                <a:lnTo>
                  <a:pt x="583" y="103"/>
                </a:lnTo>
                <a:lnTo>
                  <a:pt x="586" y="100"/>
                </a:lnTo>
                <a:lnTo>
                  <a:pt x="582" y="102"/>
                </a:lnTo>
                <a:lnTo>
                  <a:pt x="583" y="103"/>
                </a:lnTo>
                <a:lnTo>
                  <a:pt x="586" y="100"/>
                </a:lnTo>
                <a:lnTo>
                  <a:pt x="582" y="102"/>
                </a:lnTo>
                <a:lnTo>
                  <a:pt x="586" y="100"/>
                </a:lnTo>
                <a:lnTo>
                  <a:pt x="582" y="101"/>
                </a:lnTo>
                <a:lnTo>
                  <a:pt x="582" y="102"/>
                </a:lnTo>
                <a:lnTo>
                  <a:pt x="586" y="100"/>
                </a:lnTo>
                <a:lnTo>
                  <a:pt x="582" y="101"/>
                </a:lnTo>
                <a:lnTo>
                  <a:pt x="583" y="101"/>
                </a:lnTo>
                <a:lnTo>
                  <a:pt x="582" y="101"/>
                </a:lnTo>
                <a:lnTo>
                  <a:pt x="582" y="101"/>
                </a:lnTo>
                <a:lnTo>
                  <a:pt x="583" y="101"/>
                </a:lnTo>
                <a:lnTo>
                  <a:pt x="582" y="101"/>
                </a:lnTo>
                <a:cubicBezTo>
                  <a:pt x="582" y="101"/>
                  <a:pt x="582" y="102"/>
                  <a:pt x="582" y="105"/>
                </a:cubicBezTo>
                <a:cubicBezTo>
                  <a:pt x="582" y="109"/>
                  <a:pt x="582" y="114"/>
                  <a:pt x="584" y="124"/>
                </a:cubicBezTo>
                <a:cubicBezTo>
                  <a:pt x="585" y="132"/>
                  <a:pt x="586" y="137"/>
                  <a:pt x="586" y="139"/>
                </a:cubicBezTo>
                <a:lnTo>
                  <a:pt x="586" y="141"/>
                </a:lnTo>
                <a:lnTo>
                  <a:pt x="586" y="141"/>
                </a:lnTo>
                <a:lnTo>
                  <a:pt x="589" y="142"/>
                </a:lnTo>
                <a:lnTo>
                  <a:pt x="586" y="140"/>
                </a:lnTo>
                <a:lnTo>
                  <a:pt x="586" y="141"/>
                </a:lnTo>
                <a:lnTo>
                  <a:pt x="589" y="142"/>
                </a:lnTo>
                <a:lnTo>
                  <a:pt x="586" y="140"/>
                </a:lnTo>
                <a:lnTo>
                  <a:pt x="591" y="143"/>
                </a:lnTo>
                <a:lnTo>
                  <a:pt x="591" y="138"/>
                </a:lnTo>
                <a:lnTo>
                  <a:pt x="586" y="140"/>
                </a:lnTo>
                <a:lnTo>
                  <a:pt x="591" y="143"/>
                </a:lnTo>
                <a:lnTo>
                  <a:pt x="591" y="138"/>
                </a:lnTo>
                <a:lnTo>
                  <a:pt x="591" y="143"/>
                </a:lnTo>
                <a:lnTo>
                  <a:pt x="594" y="139"/>
                </a:lnTo>
                <a:cubicBezTo>
                  <a:pt x="594" y="139"/>
                  <a:pt x="593" y="138"/>
                  <a:pt x="591" y="138"/>
                </a:cubicBezTo>
                <a:lnTo>
                  <a:pt x="591" y="143"/>
                </a:lnTo>
                <a:lnTo>
                  <a:pt x="594" y="139"/>
                </a:lnTo>
                <a:lnTo>
                  <a:pt x="581" y="128"/>
                </a:lnTo>
                <a:lnTo>
                  <a:pt x="587" y="171"/>
                </a:lnTo>
                <a:lnTo>
                  <a:pt x="595" y="182"/>
                </a:lnTo>
                <a:lnTo>
                  <a:pt x="597" y="184"/>
                </a:lnTo>
                <a:lnTo>
                  <a:pt x="622" y="185"/>
                </a:lnTo>
                <a:lnTo>
                  <a:pt x="636" y="184"/>
                </a:lnTo>
                <a:lnTo>
                  <a:pt x="639" y="192"/>
                </a:lnTo>
                <a:lnTo>
                  <a:pt x="645" y="190"/>
                </a:lnTo>
                <a:lnTo>
                  <a:pt x="639" y="188"/>
                </a:lnTo>
                <a:lnTo>
                  <a:pt x="641" y="189"/>
                </a:lnTo>
                <a:lnTo>
                  <a:pt x="639" y="188"/>
                </a:lnTo>
                <a:lnTo>
                  <a:pt x="639" y="188"/>
                </a:lnTo>
                <a:lnTo>
                  <a:pt x="641" y="189"/>
                </a:lnTo>
                <a:lnTo>
                  <a:pt x="639" y="188"/>
                </a:lnTo>
                <a:cubicBezTo>
                  <a:pt x="639" y="188"/>
                  <a:pt x="638" y="191"/>
                  <a:pt x="636" y="192"/>
                </a:cubicBezTo>
                <a:cubicBezTo>
                  <a:pt x="632" y="195"/>
                  <a:pt x="629" y="196"/>
                  <a:pt x="618" y="201"/>
                </a:cubicBezTo>
                <a:cubicBezTo>
                  <a:pt x="611" y="204"/>
                  <a:pt x="606" y="210"/>
                  <a:pt x="601" y="216"/>
                </a:cubicBezTo>
                <a:cubicBezTo>
                  <a:pt x="597" y="221"/>
                  <a:pt x="594" y="226"/>
                  <a:pt x="594" y="226"/>
                </a:cubicBezTo>
                <a:lnTo>
                  <a:pt x="599" y="230"/>
                </a:lnTo>
                <a:lnTo>
                  <a:pt x="596" y="224"/>
                </a:lnTo>
                <a:cubicBezTo>
                  <a:pt x="596" y="224"/>
                  <a:pt x="568" y="241"/>
                  <a:pt x="547" y="253"/>
                </a:cubicBezTo>
                <a:cubicBezTo>
                  <a:pt x="537" y="259"/>
                  <a:pt x="525" y="264"/>
                  <a:pt x="516" y="267"/>
                </a:cubicBezTo>
                <a:cubicBezTo>
                  <a:pt x="511" y="268"/>
                  <a:pt x="508" y="269"/>
                  <a:pt x="505" y="270"/>
                </a:cubicBezTo>
                <a:cubicBezTo>
                  <a:pt x="502" y="271"/>
                  <a:pt x="501" y="271"/>
                  <a:pt x="501" y="271"/>
                </a:cubicBezTo>
                <a:lnTo>
                  <a:pt x="500" y="271"/>
                </a:lnTo>
                <a:lnTo>
                  <a:pt x="470" y="280"/>
                </a:lnTo>
                <a:lnTo>
                  <a:pt x="448" y="270"/>
                </a:lnTo>
                <a:lnTo>
                  <a:pt x="434" y="253"/>
                </a:lnTo>
                <a:lnTo>
                  <a:pt x="429" y="256"/>
                </a:lnTo>
                <a:cubicBezTo>
                  <a:pt x="426" y="258"/>
                  <a:pt x="423" y="260"/>
                  <a:pt x="421" y="261"/>
                </a:cubicBezTo>
                <a:lnTo>
                  <a:pt x="418" y="263"/>
                </a:lnTo>
                <a:lnTo>
                  <a:pt x="418" y="263"/>
                </a:lnTo>
                <a:lnTo>
                  <a:pt x="420" y="267"/>
                </a:lnTo>
                <a:lnTo>
                  <a:pt x="420" y="263"/>
                </a:lnTo>
                <a:cubicBezTo>
                  <a:pt x="418" y="263"/>
                  <a:pt x="418" y="263"/>
                  <a:pt x="418" y="263"/>
                </a:cubicBezTo>
                <a:lnTo>
                  <a:pt x="420" y="267"/>
                </a:lnTo>
                <a:lnTo>
                  <a:pt x="420" y="263"/>
                </a:lnTo>
                <a:lnTo>
                  <a:pt x="420" y="266"/>
                </a:lnTo>
                <a:lnTo>
                  <a:pt x="420" y="263"/>
                </a:lnTo>
                <a:lnTo>
                  <a:pt x="420" y="263"/>
                </a:lnTo>
                <a:lnTo>
                  <a:pt x="420" y="266"/>
                </a:lnTo>
                <a:lnTo>
                  <a:pt x="420" y="263"/>
                </a:lnTo>
                <a:cubicBezTo>
                  <a:pt x="420" y="263"/>
                  <a:pt x="418" y="263"/>
                  <a:pt x="416" y="262"/>
                </a:cubicBezTo>
                <a:cubicBezTo>
                  <a:pt x="409" y="260"/>
                  <a:pt x="397" y="257"/>
                  <a:pt x="397" y="257"/>
                </a:cubicBezTo>
                <a:lnTo>
                  <a:pt x="395" y="263"/>
                </a:lnTo>
                <a:lnTo>
                  <a:pt x="401" y="265"/>
                </a:lnTo>
                <a:cubicBezTo>
                  <a:pt x="401" y="265"/>
                  <a:pt x="404" y="253"/>
                  <a:pt x="406" y="248"/>
                </a:cubicBezTo>
                <a:cubicBezTo>
                  <a:pt x="406" y="247"/>
                  <a:pt x="406" y="245"/>
                  <a:pt x="406" y="244"/>
                </a:cubicBezTo>
                <a:cubicBezTo>
                  <a:pt x="406" y="240"/>
                  <a:pt x="405" y="235"/>
                  <a:pt x="404" y="231"/>
                </a:cubicBezTo>
                <a:cubicBezTo>
                  <a:pt x="403" y="227"/>
                  <a:pt x="401" y="224"/>
                  <a:pt x="400" y="222"/>
                </a:cubicBezTo>
                <a:cubicBezTo>
                  <a:pt x="399" y="220"/>
                  <a:pt x="397" y="215"/>
                  <a:pt x="396" y="211"/>
                </a:cubicBezTo>
                <a:cubicBezTo>
                  <a:pt x="394" y="206"/>
                  <a:pt x="393" y="203"/>
                  <a:pt x="393" y="203"/>
                </a:cubicBezTo>
                <a:lnTo>
                  <a:pt x="391" y="197"/>
                </a:lnTo>
                <a:lnTo>
                  <a:pt x="376" y="202"/>
                </a:lnTo>
                <a:lnTo>
                  <a:pt x="376" y="203"/>
                </a:lnTo>
                <a:lnTo>
                  <a:pt x="367" y="209"/>
                </a:lnTo>
                <a:lnTo>
                  <a:pt x="356" y="210"/>
                </a:lnTo>
                <a:lnTo>
                  <a:pt x="357" y="217"/>
                </a:lnTo>
                <a:lnTo>
                  <a:pt x="361" y="212"/>
                </a:lnTo>
                <a:cubicBezTo>
                  <a:pt x="361" y="211"/>
                  <a:pt x="359" y="210"/>
                  <a:pt x="356" y="208"/>
                </a:cubicBezTo>
                <a:cubicBezTo>
                  <a:pt x="354" y="207"/>
                  <a:pt x="353" y="206"/>
                  <a:pt x="351" y="206"/>
                </a:cubicBezTo>
                <a:cubicBezTo>
                  <a:pt x="349" y="205"/>
                  <a:pt x="347" y="204"/>
                  <a:pt x="345" y="204"/>
                </a:cubicBezTo>
                <a:cubicBezTo>
                  <a:pt x="344" y="204"/>
                  <a:pt x="342" y="204"/>
                  <a:pt x="340" y="205"/>
                </a:cubicBezTo>
                <a:cubicBezTo>
                  <a:pt x="339" y="206"/>
                  <a:pt x="335" y="209"/>
                  <a:pt x="331" y="211"/>
                </a:cubicBezTo>
                <a:cubicBezTo>
                  <a:pt x="327" y="213"/>
                  <a:pt x="323" y="215"/>
                  <a:pt x="323" y="215"/>
                </a:cubicBezTo>
                <a:lnTo>
                  <a:pt x="326" y="220"/>
                </a:lnTo>
                <a:lnTo>
                  <a:pt x="326" y="214"/>
                </a:lnTo>
                <a:cubicBezTo>
                  <a:pt x="326" y="214"/>
                  <a:pt x="301" y="215"/>
                  <a:pt x="299" y="215"/>
                </a:cubicBezTo>
                <a:cubicBezTo>
                  <a:pt x="297" y="215"/>
                  <a:pt x="295" y="215"/>
                  <a:pt x="291" y="215"/>
                </a:cubicBezTo>
                <a:cubicBezTo>
                  <a:pt x="285" y="216"/>
                  <a:pt x="277" y="216"/>
                  <a:pt x="270" y="217"/>
                </a:cubicBezTo>
                <a:cubicBezTo>
                  <a:pt x="266" y="217"/>
                  <a:pt x="263" y="217"/>
                  <a:pt x="261" y="218"/>
                </a:cubicBezTo>
                <a:lnTo>
                  <a:pt x="257" y="218"/>
                </a:lnTo>
                <a:lnTo>
                  <a:pt x="255" y="218"/>
                </a:lnTo>
                <a:cubicBezTo>
                  <a:pt x="253" y="219"/>
                  <a:pt x="252" y="220"/>
                  <a:pt x="252" y="220"/>
                </a:cubicBezTo>
                <a:cubicBezTo>
                  <a:pt x="250" y="222"/>
                  <a:pt x="249" y="224"/>
                  <a:pt x="248" y="226"/>
                </a:cubicBezTo>
                <a:cubicBezTo>
                  <a:pt x="243" y="234"/>
                  <a:pt x="238" y="245"/>
                  <a:pt x="238" y="245"/>
                </a:cubicBezTo>
                <a:lnTo>
                  <a:pt x="237" y="248"/>
                </a:lnTo>
                <a:lnTo>
                  <a:pt x="243" y="263"/>
                </a:lnTo>
                <a:lnTo>
                  <a:pt x="245" y="266"/>
                </a:lnTo>
                <a:lnTo>
                  <a:pt x="258" y="266"/>
                </a:lnTo>
                <a:lnTo>
                  <a:pt x="278" y="272"/>
                </a:lnTo>
                <a:lnTo>
                  <a:pt x="279" y="277"/>
                </a:lnTo>
                <a:lnTo>
                  <a:pt x="279" y="290"/>
                </a:lnTo>
                <a:lnTo>
                  <a:pt x="273" y="293"/>
                </a:lnTo>
                <a:lnTo>
                  <a:pt x="277" y="298"/>
                </a:lnTo>
                <a:lnTo>
                  <a:pt x="276" y="292"/>
                </a:lnTo>
                <a:cubicBezTo>
                  <a:pt x="276" y="292"/>
                  <a:pt x="271" y="293"/>
                  <a:pt x="265" y="293"/>
                </a:cubicBezTo>
                <a:cubicBezTo>
                  <a:pt x="262" y="294"/>
                  <a:pt x="258" y="294"/>
                  <a:pt x="256" y="294"/>
                </a:cubicBezTo>
                <a:cubicBezTo>
                  <a:pt x="253" y="295"/>
                  <a:pt x="251" y="295"/>
                  <a:pt x="249" y="296"/>
                </a:cubicBezTo>
                <a:lnTo>
                  <a:pt x="249" y="296"/>
                </a:lnTo>
                <a:lnTo>
                  <a:pt x="249" y="296"/>
                </a:lnTo>
                <a:cubicBezTo>
                  <a:pt x="245" y="297"/>
                  <a:pt x="242" y="299"/>
                  <a:pt x="239" y="302"/>
                </a:cubicBezTo>
                <a:cubicBezTo>
                  <a:pt x="236" y="304"/>
                  <a:pt x="234" y="306"/>
                  <a:pt x="233" y="306"/>
                </a:cubicBezTo>
                <a:lnTo>
                  <a:pt x="231" y="308"/>
                </a:lnTo>
                <a:lnTo>
                  <a:pt x="231" y="328"/>
                </a:lnTo>
                <a:lnTo>
                  <a:pt x="231" y="329"/>
                </a:lnTo>
                <a:lnTo>
                  <a:pt x="240" y="347"/>
                </a:lnTo>
                <a:lnTo>
                  <a:pt x="241" y="348"/>
                </a:lnTo>
                <a:cubicBezTo>
                  <a:pt x="241" y="348"/>
                  <a:pt x="245" y="350"/>
                  <a:pt x="248" y="352"/>
                </a:cubicBezTo>
                <a:cubicBezTo>
                  <a:pt x="250" y="353"/>
                  <a:pt x="252" y="354"/>
                  <a:pt x="253" y="355"/>
                </a:cubicBezTo>
                <a:lnTo>
                  <a:pt x="255" y="356"/>
                </a:lnTo>
                <a:lnTo>
                  <a:pt x="255" y="357"/>
                </a:lnTo>
                <a:lnTo>
                  <a:pt x="257" y="354"/>
                </a:lnTo>
                <a:lnTo>
                  <a:pt x="254" y="356"/>
                </a:lnTo>
                <a:lnTo>
                  <a:pt x="255" y="357"/>
                </a:lnTo>
                <a:lnTo>
                  <a:pt x="257" y="354"/>
                </a:lnTo>
                <a:lnTo>
                  <a:pt x="254" y="356"/>
                </a:lnTo>
                <a:lnTo>
                  <a:pt x="256" y="359"/>
                </a:lnTo>
                <a:cubicBezTo>
                  <a:pt x="257" y="363"/>
                  <a:pt x="260" y="371"/>
                  <a:pt x="260" y="371"/>
                </a:cubicBezTo>
                <a:lnTo>
                  <a:pt x="266" y="368"/>
                </a:lnTo>
                <a:lnTo>
                  <a:pt x="260" y="370"/>
                </a:lnTo>
                <a:cubicBezTo>
                  <a:pt x="260" y="370"/>
                  <a:pt x="261" y="375"/>
                  <a:pt x="262" y="381"/>
                </a:cubicBezTo>
                <a:cubicBezTo>
                  <a:pt x="264" y="387"/>
                  <a:pt x="265" y="394"/>
                  <a:pt x="265" y="396"/>
                </a:cubicBezTo>
                <a:lnTo>
                  <a:pt x="265" y="397"/>
                </a:lnTo>
                <a:lnTo>
                  <a:pt x="265" y="397"/>
                </a:lnTo>
                <a:cubicBezTo>
                  <a:pt x="264" y="404"/>
                  <a:pt x="264" y="415"/>
                  <a:pt x="264" y="415"/>
                </a:cubicBezTo>
                <a:lnTo>
                  <a:pt x="270" y="415"/>
                </a:lnTo>
                <a:lnTo>
                  <a:pt x="264" y="414"/>
                </a:lnTo>
                <a:lnTo>
                  <a:pt x="253" y="512"/>
                </a:lnTo>
                <a:lnTo>
                  <a:pt x="238" y="584"/>
                </a:lnTo>
                <a:lnTo>
                  <a:pt x="236" y="583"/>
                </a:lnTo>
                <a:lnTo>
                  <a:pt x="230" y="578"/>
                </a:lnTo>
                <a:lnTo>
                  <a:pt x="223" y="594"/>
                </a:lnTo>
                <a:lnTo>
                  <a:pt x="198" y="581"/>
                </a:lnTo>
                <a:lnTo>
                  <a:pt x="178" y="575"/>
                </a:lnTo>
                <a:lnTo>
                  <a:pt x="142" y="594"/>
                </a:lnTo>
                <a:lnTo>
                  <a:pt x="106" y="600"/>
                </a:lnTo>
                <a:lnTo>
                  <a:pt x="71" y="616"/>
                </a:lnTo>
                <a:lnTo>
                  <a:pt x="51" y="674"/>
                </a:lnTo>
                <a:lnTo>
                  <a:pt x="47" y="703"/>
                </a:lnTo>
                <a:lnTo>
                  <a:pt x="36" y="718"/>
                </a:lnTo>
                <a:lnTo>
                  <a:pt x="16" y="727"/>
                </a:lnTo>
                <a:lnTo>
                  <a:pt x="15" y="728"/>
                </a:lnTo>
                <a:cubicBezTo>
                  <a:pt x="15" y="728"/>
                  <a:pt x="12" y="732"/>
                  <a:pt x="8" y="737"/>
                </a:cubicBezTo>
                <a:cubicBezTo>
                  <a:pt x="6" y="740"/>
                  <a:pt x="4" y="743"/>
                  <a:pt x="3" y="746"/>
                </a:cubicBezTo>
                <a:cubicBezTo>
                  <a:pt x="1" y="749"/>
                  <a:pt x="0" y="752"/>
                  <a:pt x="0" y="755"/>
                </a:cubicBezTo>
                <a:lnTo>
                  <a:pt x="0" y="757"/>
                </a:lnTo>
                <a:lnTo>
                  <a:pt x="0" y="757"/>
                </a:lnTo>
                <a:cubicBezTo>
                  <a:pt x="1" y="766"/>
                  <a:pt x="7" y="783"/>
                  <a:pt x="11" y="793"/>
                </a:cubicBezTo>
                <a:cubicBezTo>
                  <a:pt x="12" y="795"/>
                  <a:pt x="14" y="799"/>
                  <a:pt x="16" y="804"/>
                </a:cubicBezTo>
                <a:cubicBezTo>
                  <a:pt x="24" y="818"/>
                  <a:pt x="36" y="839"/>
                  <a:pt x="36" y="839"/>
                </a:cubicBezTo>
                <a:lnTo>
                  <a:pt x="42" y="836"/>
                </a:lnTo>
                <a:lnTo>
                  <a:pt x="36" y="839"/>
                </a:lnTo>
                <a:lnTo>
                  <a:pt x="54" y="872"/>
                </a:lnTo>
                <a:lnTo>
                  <a:pt x="57" y="891"/>
                </a:lnTo>
                <a:lnTo>
                  <a:pt x="57" y="891"/>
                </a:lnTo>
                <a:lnTo>
                  <a:pt x="60" y="898"/>
                </a:lnTo>
                <a:lnTo>
                  <a:pt x="61" y="902"/>
                </a:lnTo>
                <a:lnTo>
                  <a:pt x="89" y="907"/>
                </a:lnTo>
                <a:lnTo>
                  <a:pt x="107" y="925"/>
                </a:lnTo>
                <a:lnTo>
                  <a:pt x="107" y="925"/>
                </a:lnTo>
                <a:cubicBezTo>
                  <a:pt x="107" y="925"/>
                  <a:pt x="111" y="930"/>
                  <a:pt x="117" y="935"/>
                </a:cubicBezTo>
                <a:cubicBezTo>
                  <a:pt x="122" y="940"/>
                  <a:pt x="127" y="946"/>
                  <a:pt x="129" y="948"/>
                </a:cubicBezTo>
                <a:cubicBezTo>
                  <a:pt x="131" y="951"/>
                  <a:pt x="135" y="953"/>
                  <a:pt x="138" y="953"/>
                </a:cubicBezTo>
                <a:cubicBezTo>
                  <a:pt x="142" y="953"/>
                  <a:pt x="145" y="951"/>
                  <a:pt x="147" y="949"/>
                </a:cubicBezTo>
                <a:cubicBezTo>
                  <a:pt x="149" y="948"/>
                  <a:pt x="150" y="947"/>
                  <a:pt x="150" y="946"/>
                </a:cubicBezTo>
                <a:lnTo>
                  <a:pt x="150" y="946"/>
                </a:lnTo>
                <a:lnTo>
                  <a:pt x="150" y="946"/>
                </a:lnTo>
                <a:cubicBezTo>
                  <a:pt x="150" y="946"/>
                  <a:pt x="153" y="943"/>
                  <a:pt x="157" y="939"/>
                </a:cubicBezTo>
                <a:cubicBezTo>
                  <a:pt x="160" y="935"/>
                  <a:pt x="164" y="930"/>
                  <a:pt x="167" y="927"/>
                </a:cubicBezTo>
                <a:lnTo>
                  <a:pt x="167" y="927"/>
                </a:lnTo>
                <a:lnTo>
                  <a:pt x="167" y="927"/>
                </a:lnTo>
                <a:lnTo>
                  <a:pt x="167" y="927"/>
                </a:lnTo>
                <a:lnTo>
                  <a:pt x="167" y="927"/>
                </a:lnTo>
                <a:lnTo>
                  <a:pt x="167" y="927"/>
                </a:lnTo>
                <a:cubicBezTo>
                  <a:pt x="168" y="927"/>
                  <a:pt x="172" y="925"/>
                  <a:pt x="177" y="925"/>
                </a:cubicBezTo>
                <a:cubicBezTo>
                  <a:pt x="182" y="924"/>
                  <a:pt x="188" y="924"/>
                  <a:pt x="191" y="924"/>
                </a:cubicBezTo>
                <a:cubicBezTo>
                  <a:pt x="194" y="924"/>
                  <a:pt x="196" y="924"/>
                  <a:pt x="196" y="924"/>
                </a:cubicBezTo>
                <a:lnTo>
                  <a:pt x="196" y="918"/>
                </a:lnTo>
                <a:lnTo>
                  <a:pt x="193" y="924"/>
                </a:lnTo>
                <a:lnTo>
                  <a:pt x="195" y="924"/>
                </a:lnTo>
                <a:cubicBezTo>
                  <a:pt x="197" y="925"/>
                  <a:pt x="199" y="927"/>
                  <a:pt x="201" y="928"/>
                </a:cubicBezTo>
                <a:lnTo>
                  <a:pt x="203" y="930"/>
                </a:lnTo>
                <a:lnTo>
                  <a:pt x="204" y="931"/>
                </a:lnTo>
                <a:lnTo>
                  <a:pt x="205" y="930"/>
                </a:lnTo>
                <a:lnTo>
                  <a:pt x="203" y="930"/>
                </a:lnTo>
                <a:lnTo>
                  <a:pt x="204" y="931"/>
                </a:lnTo>
                <a:lnTo>
                  <a:pt x="205" y="930"/>
                </a:lnTo>
                <a:lnTo>
                  <a:pt x="203" y="930"/>
                </a:lnTo>
                <a:lnTo>
                  <a:pt x="203" y="930"/>
                </a:lnTo>
                <a:lnTo>
                  <a:pt x="203" y="932"/>
                </a:lnTo>
                <a:cubicBezTo>
                  <a:pt x="204" y="934"/>
                  <a:pt x="203" y="940"/>
                  <a:pt x="202" y="944"/>
                </a:cubicBezTo>
                <a:cubicBezTo>
                  <a:pt x="202" y="948"/>
                  <a:pt x="201" y="952"/>
                  <a:pt x="201" y="952"/>
                </a:cubicBezTo>
                <a:lnTo>
                  <a:pt x="201" y="952"/>
                </a:lnTo>
                <a:lnTo>
                  <a:pt x="201" y="953"/>
                </a:lnTo>
                <a:cubicBezTo>
                  <a:pt x="201" y="953"/>
                  <a:pt x="200" y="969"/>
                  <a:pt x="200" y="976"/>
                </a:cubicBezTo>
                <a:cubicBezTo>
                  <a:pt x="200" y="986"/>
                  <a:pt x="206" y="991"/>
                  <a:pt x="207" y="992"/>
                </a:cubicBezTo>
                <a:lnTo>
                  <a:pt x="207" y="993"/>
                </a:lnTo>
                <a:lnTo>
                  <a:pt x="239" y="1004"/>
                </a:lnTo>
                <a:lnTo>
                  <a:pt x="246" y="1010"/>
                </a:lnTo>
                <a:lnTo>
                  <a:pt x="248" y="1012"/>
                </a:lnTo>
                <a:lnTo>
                  <a:pt x="255" y="1012"/>
                </a:lnTo>
                <a:lnTo>
                  <a:pt x="256" y="1012"/>
                </a:lnTo>
                <a:lnTo>
                  <a:pt x="277" y="1006"/>
                </a:lnTo>
                <a:lnTo>
                  <a:pt x="322" y="1006"/>
                </a:lnTo>
                <a:lnTo>
                  <a:pt x="356" y="989"/>
                </a:lnTo>
                <a:lnTo>
                  <a:pt x="357" y="988"/>
                </a:lnTo>
                <a:lnTo>
                  <a:pt x="358" y="987"/>
                </a:lnTo>
                <a:cubicBezTo>
                  <a:pt x="360" y="986"/>
                  <a:pt x="362" y="984"/>
                  <a:pt x="364" y="982"/>
                </a:cubicBezTo>
                <a:cubicBezTo>
                  <a:pt x="366" y="980"/>
                  <a:pt x="368" y="979"/>
                  <a:pt x="369" y="978"/>
                </a:cubicBezTo>
                <a:cubicBezTo>
                  <a:pt x="372" y="977"/>
                  <a:pt x="375" y="977"/>
                  <a:pt x="378" y="976"/>
                </a:cubicBezTo>
                <a:cubicBezTo>
                  <a:pt x="380" y="975"/>
                  <a:pt x="382" y="975"/>
                  <a:pt x="382" y="975"/>
                </a:cubicBezTo>
                <a:lnTo>
                  <a:pt x="384" y="974"/>
                </a:lnTo>
                <a:lnTo>
                  <a:pt x="406" y="953"/>
                </a:lnTo>
                <a:lnTo>
                  <a:pt x="422" y="938"/>
                </a:lnTo>
                <a:lnTo>
                  <a:pt x="433" y="932"/>
                </a:lnTo>
                <a:lnTo>
                  <a:pt x="457" y="926"/>
                </a:lnTo>
                <a:lnTo>
                  <a:pt x="500" y="925"/>
                </a:lnTo>
                <a:lnTo>
                  <a:pt x="500" y="929"/>
                </a:lnTo>
                <a:lnTo>
                  <a:pt x="500" y="930"/>
                </a:lnTo>
                <a:lnTo>
                  <a:pt x="504" y="946"/>
                </a:lnTo>
                <a:lnTo>
                  <a:pt x="510" y="945"/>
                </a:lnTo>
                <a:lnTo>
                  <a:pt x="504" y="945"/>
                </a:lnTo>
                <a:cubicBezTo>
                  <a:pt x="504" y="945"/>
                  <a:pt x="504" y="958"/>
                  <a:pt x="504" y="968"/>
                </a:cubicBezTo>
                <a:cubicBezTo>
                  <a:pt x="504" y="973"/>
                  <a:pt x="504" y="977"/>
                  <a:pt x="504" y="978"/>
                </a:cubicBezTo>
                <a:cubicBezTo>
                  <a:pt x="503" y="981"/>
                  <a:pt x="503" y="984"/>
                  <a:pt x="503" y="989"/>
                </a:cubicBezTo>
                <a:cubicBezTo>
                  <a:pt x="503" y="1005"/>
                  <a:pt x="503" y="1030"/>
                  <a:pt x="503" y="1030"/>
                </a:cubicBezTo>
                <a:lnTo>
                  <a:pt x="503" y="1031"/>
                </a:lnTo>
                <a:lnTo>
                  <a:pt x="516" y="1060"/>
                </a:lnTo>
                <a:lnTo>
                  <a:pt x="530" y="1083"/>
                </a:lnTo>
                <a:lnTo>
                  <a:pt x="558" y="1096"/>
                </a:lnTo>
                <a:lnTo>
                  <a:pt x="614" y="1105"/>
                </a:lnTo>
                <a:lnTo>
                  <a:pt x="661" y="1126"/>
                </a:lnTo>
                <a:lnTo>
                  <a:pt x="677" y="1147"/>
                </a:lnTo>
                <a:lnTo>
                  <a:pt x="688" y="1163"/>
                </a:lnTo>
                <a:lnTo>
                  <a:pt x="725" y="1169"/>
                </a:lnTo>
                <a:lnTo>
                  <a:pt x="739" y="1169"/>
                </a:lnTo>
                <a:lnTo>
                  <a:pt x="741" y="1170"/>
                </a:lnTo>
                <a:lnTo>
                  <a:pt x="752" y="1186"/>
                </a:lnTo>
                <a:lnTo>
                  <a:pt x="754" y="1209"/>
                </a:lnTo>
                <a:lnTo>
                  <a:pt x="773" y="1239"/>
                </a:lnTo>
                <a:lnTo>
                  <a:pt x="779" y="1235"/>
                </a:lnTo>
                <a:lnTo>
                  <a:pt x="773" y="1233"/>
                </a:lnTo>
                <a:cubicBezTo>
                  <a:pt x="773" y="1233"/>
                  <a:pt x="769" y="1241"/>
                  <a:pt x="766" y="1249"/>
                </a:cubicBezTo>
                <a:cubicBezTo>
                  <a:pt x="764" y="1254"/>
                  <a:pt x="762" y="1258"/>
                  <a:pt x="761" y="1262"/>
                </a:cubicBezTo>
                <a:cubicBezTo>
                  <a:pt x="760" y="1263"/>
                  <a:pt x="760" y="1265"/>
                  <a:pt x="759" y="1266"/>
                </a:cubicBezTo>
                <a:lnTo>
                  <a:pt x="759" y="1268"/>
                </a:lnTo>
                <a:lnTo>
                  <a:pt x="759" y="1270"/>
                </a:lnTo>
                <a:cubicBezTo>
                  <a:pt x="759" y="1272"/>
                  <a:pt x="759" y="1272"/>
                  <a:pt x="759" y="1274"/>
                </a:cubicBezTo>
                <a:cubicBezTo>
                  <a:pt x="760" y="1284"/>
                  <a:pt x="764" y="1315"/>
                  <a:pt x="764" y="1315"/>
                </a:cubicBezTo>
                <a:lnTo>
                  <a:pt x="764" y="1315"/>
                </a:lnTo>
                <a:lnTo>
                  <a:pt x="767" y="1328"/>
                </a:lnTo>
                <a:lnTo>
                  <a:pt x="767" y="1332"/>
                </a:lnTo>
                <a:lnTo>
                  <a:pt x="793" y="1339"/>
                </a:lnTo>
                <a:lnTo>
                  <a:pt x="842" y="1343"/>
                </a:lnTo>
                <a:lnTo>
                  <a:pt x="860" y="1351"/>
                </a:lnTo>
                <a:lnTo>
                  <a:pt x="863" y="1345"/>
                </a:lnTo>
                <a:lnTo>
                  <a:pt x="859" y="1350"/>
                </a:lnTo>
                <a:lnTo>
                  <a:pt x="860" y="1351"/>
                </a:lnTo>
                <a:cubicBezTo>
                  <a:pt x="861" y="1352"/>
                  <a:pt x="864" y="1355"/>
                  <a:pt x="867" y="1358"/>
                </a:cubicBezTo>
                <a:cubicBezTo>
                  <a:pt x="870" y="1362"/>
                  <a:pt x="872" y="1366"/>
                  <a:pt x="872" y="1369"/>
                </a:cubicBezTo>
                <a:cubicBezTo>
                  <a:pt x="872" y="1375"/>
                  <a:pt x="873" y="1381"/>
                  <a:pt x="874" y="1385"/>
                </a:cubicBezTo>
                <a:cubicBezTo>
                  <a:pt x="874" y="1389"/>
                  <a:pt x="875" y="1392"/>
                  <a:pt x="875" y="1394"/>
                </a:cubicBezTo>
                <a:cubicBezTo>
                  <a:pt x="875" y="1399"/>
                  <a:pt x="877" y="1404"/>
                  <a:pt x="879" y="1409"/>
                </a:cubicBezTo>
                <a:cubicBezTo>
                  <a:pt x="881" y="1413"/>
                  <a:pt x="884" y="1418"/>
                  <a:pt x="885" y="1421"/>
                </a:cubicBezTo>
                <a:cubicBezTo>
                  <a:pt x="887" y="1427"/>
                  <a:pt x="891" y="1434"/>
                  <a:pt x="891" y="1434"/>
                </a:cubicBezTo>
                <a:lnTo>
                  <a:pt x="896" y="1431"/>
                </a:lnTo>
                <a:lnTo>
                  <a:pt x="890" y="1430"/>
                </a:lnTo>
                <a:lnTo>
                  <a:pt x="883" y="1482"/>
                </a:lnTo>
                <a:lnTo>
                  <a:pt x="875" y="1516"/>
                </a:lnTo>
                <a:lnTo>
                  <a:pt x="887" y="1539"/>
                </a:lnTo>
                <a:lnTo>
                  <a:pt x="888" y="1546"/>
                </a:lnTo>
                <a:lnTo>
                  <a:pt x="870" y="1562"/>
                </a:lnTo>
                <a:lnTo>
                  <a:pt x="871" y="1565"/>
                </a:lnTo>
                <a:cubicBezTo>
                  <a:pt x="871" y="1565"/>
                  <a:pt x="871" y="1572"/>
                  <a:pt x="872" y="1579"/>
                </a:cubicBezTo>
                <a:cubicBezTo>
                  <a:pt x="872" y="1586"/>
                  <a:pt x="873" y="1595"/>
                  <a:pt x="873" y="1597"/>
                </a:cubicBezTo>
                <a:lnTo>
                  <a:pt x="873" y="1634"/>
                </a:lnTo>
                <a:lnTo>
                  <a:pt x="879" y="1634"/>
                </a:lnTo>
                <a:lnTo>
                  <a:pt x="874" y="1630"/>
                </a:lnTo>
                <a:lnTo>
                  <a:pt x="863" y="1648"/>
                </a:lnTo>
                <a:lnTo>
                  <a:pt x="863" y="1649"/>
                </a:lnTo>
                <a:cubicBezTo>
                  <a:pt x="863" y="1649"/>
                  <a:pt x="862" y="1653"/>
                  <a:pt x="861" y="1658"/>
                </a:cubicBezTo>
                <a:cubicBezTo>
                  <a:pt x="861" y="1663"/>
                  <a:pt x="860" y="1668"/>
                  <a:pt x="860" y="1672"/>
                </a:cubicBezTo>
                <a:cubicBezTo>
                  <a:pt x="860" y="1676"/>
                  <a:pt x="862" y="1679"/>
                  <a:pt x="863" y="1683"/>
                </a:cubicBezTo>
                <a:cubicBezTo>
                  <a:pt x="864" y="1686"/>
                  <a:pt x="865" y="1688"/>
                  <a:pt x="866" y="1688"/>
                </a:cubicBezTo>
                <a:lnTo>
                  <a:pt x="867" y="1691"/>
                </a:lnTo>
                <a:lnTo>
                  <a:pt x="907" y="1698"/>
                </a:lnTo>
                <a:lnTo>
                  <a:pt x="950" y="1700"/>
                </a:lnTo>
                <a:lnTo>
                  <a:pt x="966" y="1700"/>
                </a:lnTo>
                <a:lnTo>
                  <a:pt x="966" y="1694"/>
                </a:lnTo>
                <a:lnTo>
                  <a:pt x="962" y="1699"/>
                </a:lnTo>
                <a:cubicBezTo>
                  <a:pt x="962" y="1699"/>
                  <a:pt x="963" y="1700"/>
                  <a:pt x="965" y="1701"/>
                </a:cubicBezTo>
                <a:cubicBezTo>
                  <a:pt x="967" y="1703"/>
                  <a:pt x="971" y="1705"/>
                  <a:pt x="973" y="1708"/>
                </a:cubicBezTo>
                <a:lnTo>
                  <a:pt x="976" y="1711"/>
                </a:lnTo>
                <a:lnTo>
                  <a:pt x="977" y="1712"/>
                </a:lnTo>
                <a:lnTo>
                  <a:pt x="977" y="1712"/>
                </a:lnTo>
                <a:lnTo>
                  <a:pt x="977" y="1712"/>
                </a:lnTo>
                <a:lnTo>
                  <a:pt x="977" y="1712"/>
                </a:lnTo>
                <a:lnTo>
                  <a:pt x="977" y="1712"/>
                </a:lnTo>
                <a:lnTo>
                  <a:pt x="977" y="1712"/>
                </a:lnTo>
                <a:lnTo>
                  <a:pt x="979" y="1711"/>
                </a:lnTo>
                <a:lnTo>
                  <a:pt x="977" y="1711"/>
                </a:lnTo>
                <a:lnTo>
                  <a:pt x="977" y="1712"/>
                </a:lnTo>
                <a:lnTo>
                  <a:pt x="979" y="1711"/>
                </a:lnTo>
                <a:lnTo>
                  <a:pt x="977" y="1711"/>
                </a:lnTo>
                <a:cubicBezTo>
                  <a:pt x="977" y="1716"/>
                  <a:pt x="978" y="1719"/>
                  <a:pt x="979" y="1721"/>
                </a:cubicBezTo>
                <a:cubicBezTo>
                  <a:pt x="980" y="1723"/>
                  <a:pt x="980" y="1724"/>
                  <a:pt x="980" y="1727"/>
                </a:cubicBezTo>
                <a:lnTo>
                  <a:pt x="980" y="1752"/>
                </a:lnTo>
                <a:lnTo>
                  <a:pt x="980" y="1770"/>
                </a:lnTo>
                <a:lnTo>
                  <a:pt x="980" y="1771"/>
                </a:lnTo>
                <a:lnTo>
                  <a:pt x="983" y="1780"/>
                </a:lnTo>
                <a:lnTo>
                  <a:pt x="984" y="1783"/>
                </a:lnTo>
                <a:lnTo>
                  <a:pt x="1011" y="1793"/>
                </a:lnTo>
                <a:lnTo>
                  <a:pt x="1013" y="1792"/>
                </a:lnTo>
                <a:lnTo>
                  <a:pt x="1013" y="1792"/>
                </a:lnTo>
                <a:cubicBezTo>
                  <a:pt x="1014" y="1792"/>
                  <a:pt x="1017" y="1792"/>
                  <a:pt x="1020" y="1792"/>
                </a:cubicBezTo>
                <a:cubicBezTo>
                  <a:pt x="1023" y="1792"/>
                  <a:pt x="1026" y="1792"/>
                  <a:pt x="1029" y="1793"/>
                </a:cubicBezTo>
                <a:lnTo>
                  <a:pt x="1029" y="1792"/>
                </a:lnTo>
                <a:lnTo>
                  <a:pt x="1028" y="1793"/>
                </a:lnTo>
                <a:lnTo>
                  <a:pt x="1029" y="1793"/>
                </a:lnTo>
                <a:lnTo>
                  <a:pt x="1029" y="1792"/>
                </a:lnTo>
                <a:lnTo>
                  <a:pt x="1028" y="1793"/>
                </a:lnTo>
                <a:lnTo>
                  <a:pt x="1029" y="1793"/>
                </a:lnTo>
                <a:cubicBezTo>
                  <a:pt x="1030" y="1794"/>
                  <a:pt x="1031" y="1798"/>
                  <a:pt x="1032" y="1802"/>
                </a:cubicBezTo>
                <a:cubicBezTo>
                  <a:pt x="1034" y="1808"/>
                  <a:pt x="1036" y="1815"/>
                  <a:pt x="1037" y="1821"/>
                </a:cubicBezTo>
                <a:cubicBezTo>
                  <a:pt x="1038" y="1827"/>
                  <a:pt x="1039" y="1832"/>
                  <a:pt x="1039" y="1832"/>
                </a:cubicBezTo>
                <a:lnTo>
                  <a:pt x="1045" y="1831"/>
                </a:lnTo>
                <a:lnTo>
                  <a:pt x="1038" y="1831"/>
                </a:lnTo>
                <a:cubicBezTo>
                  <a:pt x="1038" y="1831"/>
                  <a:pt x="1038" y="1836"/>
                  <a:pt x="1038" y="1842"/>
                </a:cubicBezTo>
                <a:cubicBezTo>
                  <a:pt x="1038" y="1845"/>
                  <a:pt x="1038" y="1848"/>
                  <a:pt x="1037" y="1850"/>
                </a:cubicBezTo>
                <a:lnTo>
                  <a:pt x="1037" y="1852"/>
                </a:lnTo>
                <a:lnTo>
                  <a:pt x="1036" y="1853"/>
                </a:lnTo>
                <a:lnTo>
                  <a:pt x="1038" y="1854"/>
                </a:lnTo>
                <a:lnTo>
                  <a:pt x="1037" y="1852"/>
                </a:lnTo>
                <a:lnTo>
                  <a:pt x="1036" y="1853"/>
                </a:lnTo>
                <a:lnTo>
                  <a:pt x="1038" y="1854"/>
                </a:lnTo>
                <a:lnTo>
                  <a:pt x="1037" y="1852"/>
                </a:lnTo>
                <a:cubicBezTo>
                  <a:pt x="1035" y="1854"/>
                  <a:pt x="1031" y="1858"/>
                  <a:pt x="1028" y="1861"/>
                </a:cubicBezTo>
                <a:cubicBezTo>
                  <a:pt x="1025" y="1864"/>
                  <a:pt x="1022" y="1867"/>
                  <a:pt x="1022" y="1867"/>
                </a:cubicBezTo>
                <a:lnTo>
                  <a:pt x="1019" y="1870"/>
                </a:lnTo>
                <a:lnTo>
                  <a:pt x="1034" y="1897"/>
                </a:lnTo>
                <a:lnTo>
                  <a:pt x="1047" y="1911"/>
                </a:lnTo>
                <a:lnTo>
                  <a:pt x="1051" y="1942"/>
                </a:lnTo>
                <a:lnTo>
                  <a:pt x="1038" y="1977"/>
                </a:lnTo>
                <a:lnTo>
                  <a:pt x="1015" y="1992"/>
                </a:lnTo>
                <a:lnTo>
                  <a:pt x="973" y="2008"/>
                </a:lnTo>
                <a:lnTo>
                  <a:pt x="955" y="2031"/>
                </a:lnTo>
                <a:lnTo>
                  <a:pt x="923" y="2055"/>
                </a:lnTo>
                <a:lnTo>
                  <a:pt x="895" y="2072"/>
                </a:lnTo>
                <a:lnTo>
                  <a:pt x="885" y="2084"/>
                </a:lnTo>
                <a:lnTo>
                  <a:pt x="854" y="2104"/>
                </a:lnTo>
                <a:lnTo>
                  <a:pt x="825" y="2121"/>
                </a:lnTo>
                <a:lnTo>
                  <a:pt x="804" y="2141"/>
                </a:lnTo>
                <a:lnTo>
                  <a:pt x="806" y="2154"/>
                </a:lnTo>
                <a:lnTo>
                  <a:pt x="806" y="2158"/>
                </a:lnTo>
                <a:lnTo>
                  <a:pt x="843" y="2175"/>
                </a:lnTo>
                <a:lnTo>
                  <a:pt x="864" y="2201"/>
                </a:lnTo>
                <a:lnTo>
                  <a:pt x="901" y="2219"/>
                </a:lnTo>
                <a:lnTo>
                  <a:pt x="919" y="2228"/>
                </a:lnTo>
                <a:lnTo>
                  <a:pt x="922" y="2222"/>
                </a:lnTo>
                <a:lnTo>
                  <a:pt x="918" y="2227"/>
                </a:lnTo>
                <a:cubicBezTo>
                  <a:pt x="918" y="2227"/>
                  <a:pt x="927" y="2235"/>
                  <a:pt x="936" y="2244"/>
                </a:cubicBezTo>
                <a:cubicBezTo>
                  <a:pt x="940" y="2248"/>
                  <a:pt x="945" y="2253"/>
                  <a:pt x="949" y="2257"/>
                </a:cubicBezTo>
                <a:cubicBezTo>
                  <a:pt x="950" y="2259"/>
                  <a:pt x="952" y="2260"/>
                  <a:pt x="953" y="2262"/>
                </a:cubicBezTo>
                <a:lnTo>
                  <a:pt x="954" y="2263"/>
                </a:lnTo>
                <a:lnTo>
                  <a:pt x="954" y="2263"/>
                </a:lnTo>
                <a:lnTo>
                  <a:pt x="956" y="2262"/>
                </a:lnTo>
                <a:lnTo>
                  <a:pt x="954" y="2263"/>
                </a:lnTo>
                <a:lnTo>
                  <a:pt x="954" y="2263"/>
                </a:lnTo>
                <a:lnTo>
                  <a:pt x="956" y="2262"/>
                </a:lnTo>
                <a:lnTo>
                  <a:pt x="954" y="2263"/>
                </a:lnTo>
                <a:cubicBezTo>
                  <a:pt x="954" y="2264"/>
                  <a:pt x="955" y="2265"/>
                  <a:pt x="955" y="2266"/>
                </a:cubicBezTo>
                <a:cubicBezTo>
                  <a:pt x="957" y="2269"/>
                  <a:pt x="961" y="2273"/>
                  <a:pt x="966" y="2278"/>
                </a:cubicBezTo>
                <a:cubicBezTo>
                  <a:pt x="980" y="2294"/>
                  <a:pt x="1004" y="2317"/>
                  <a:pt x="1013" y="2326"/>
                </a:cubicBezTo>
                <a:lnTo>
                  <a:pt x="1017" y="2330"/>
                </a:lnTo>
                <a:lnTo>
                  <a:pt x="1022" y="2326"/>
                </a:lnTo>
                <a:cubicBezTo>
                  <a:pt x="1026" y="2321"/>
                  <a:pt x="1032" y="2316"/>
                  <a:pt x="1039" y="2310"/>
                </a:cubicBezTo>
                <a:cubicBezTo>
                  <a:pt x="1077" y="2282"/>
                  <a:pt x="1083" y="2278"/>
                  <a:pt x="1095" y="2268"/>
                </a:cubicBezTo>
                <a:cubicBezTo>
                  <a:pt x="1108" y="2258"/>
                  <a:pt x="1123" y="2244"/>
                  <a:pt x="1138" y="2232"/>
                </a:cubicBezTo>
                <a:cubicBezTo>
                  <a:pt x="1147" y="2225"/>
                  <a:pt x="1153" y="2213"/>
                  <a:pt x="1160" y="2201"/>
                </a:cubicBezTo>
                <a:cubicBezTo>
                  <a:pt x="1167" y="2188"/>
                  <a:pt x="1174" y="2176"/>
                  <a:pt x="1180" y="2171"/>
                </a:cubicBezTo>
                <a:cubicBezTo>
                  <a:pt x="1194" y="2158"/>
                  <a:pt x="1215" y="2147"/>
                  <a:pt x="1237" y="2132"/>
                </a:cubicBezTo>
                <a:cubicBezTo>
                  <a:pt x="1248" y="2125"/>
                  <a:pt x="1270" y="2107"/>
                  <a:pt x="1288" y="2090"/>
                </a:cubicBezTo>
                <a:cubicBezTo>
                  <a:pt x="1307" y="2074"/>
                  <a:pt x="1323" y="2060"/>
                  <a:pt x="1323" y="2060"/>
                </a:cubicBezTo>
                <a:lnTo>
                  <a:pt x="1324" y="2059"/>
                </a:lnTo>
                <a:lnTo>
                  <a:pt x="1324" y="2059"/>
                </a:lnTo>
                <a:cubicBezTo>
                  <a:pt x="1324" y="2058"/>
                  <a:pt x="1329" y="2051"/>
                  <a:pt x="1334" y="2040"/>
                </a:cubicBezTo>
                <a:cubicBezTo>
                  <a:pt x="1339" y="2029"/>
                  <a:pt x="1345" y="2016"/>
                  <a:pt x="1345" y="2004"/>
                </a:cubicBezTo>
                <a:cubicBezTo>
                  <a:pt x="1345" y="1981"/>
                  <a:pt x="1339" y="1950"/>
                  <a:pt x="1339" y="1950"/>
                </a:cubicBezTo>
                <a:lnTo>
                  <a:pt x="1338" y="1946"/>
                </a:lnTo>
                <a:lnTo>
                  <a:pt x="1334" y="1945"/>
                </a:lnTo>
                <a:lnTo>
                  <a:pt x="1334" y="1945"/>
                </a:lnTo>
                <a:cubicBezTo>
                  <a:pt x="1332" y="1944"/>
                  <a:pt x="1328" y="1943"/>
                  <a:pt x="1325" y="1941"/>
                </a:cubicBezTo>
                <a:cubicBezTo>
                  <a:pt x="1324" y="1940"/>
                  <a:pt x="1323" y="1938"/>
                  <a:pt x="1322" y="1937"/>
                </a:cubicBezTo>
                <a:lnTo>
                  <a:pt x="1321" y="1934"/>
                </a:lnTo>
                <a:cubicBezTo>
                  <a:pt x="1321" y="1932"/>
                  <a:pt x="1321" y="1929"/>
                  <a:pt x="1324" y="1925"/>
                </a:cubicBezTo>
                <a:cubicBezTo>
                  <a:pt x="1327" y="1922"/>
                  <a:pt x="1332" y="1917"/>
                  <a:pt x="1340" y="1911"/>
                </a:cubicBezTo>
                <a:cubicBezTo>
                  <a:pt x="1363" y="1895"/>
                  <a:pt x="1375" y="1887"/>
                  <a:pt x="1383" y="1883"/>
                </a:cubicBezTo>
                <a:cubicBezTo>
                  <a:pt x="1390" y="1878"/>
                  <a:pt x="1394" y="1876"/>
                  <a:pt x="1399" y="1871"/>
                </a:cubicBezTo>
                <a:cubicBezTo>
                  <a:pt x="1404" y="1866"/>
                  <a:pt x="1413" y="1856"/>
                  <a:pt x="1422" y="1846"/>
                </a:cubicBezTo>
                <a:cubicBezTo>
                  <a:pt x="1426" y="1842"/>
                  <a:pt x="1431" y="1837"/>
                  <a:pt x="1435" y="1834"/>
                </a:cubicBezTo>
                <a:cubicBezTo>
                  <a:pt x="1439" y="1830"/>
                  <a:pt x="1442" y="1828"/>
                  <a:pt x="1444" y="1827"/>
                </a:cubicBezTo>
                <a:cubicBezTo>
                  <a:pt x="1446" y="1826"/>
                  <a:pt x="1448" y="1825"/>
                  <a:pt x="1448" y="1825"/>
                </a:cubicBezTo>
                <a:cubicBezTo>
                  <a:pt x="1450" y="1824"/>
                  <a:pt x="1455" y="1825"/>
                  <a:pt x="1479" y="1822"/>
                </a:cubicBezTo>
                <a:cubicBezTo>
                  <a:pt x="1488" y="1820"/>
                  <a:pt x="1494" y="1820"/>
                  <a:pt x="1498" y="1820"/>
                </a:cubicBezTo>
                <a:cubicBezTo>
                  <a:pt x="1501" y="1820"/>
                  <a:pt x="1503" y="1820"/>
                  <a:pt x="1506" y="1820"/>
                </a:cubicBezTo>
                <a:cubicBezTo>
                  <a:pt x="1509" y="1820"/>
                  <a:pt x="1513" y="1820"/>
                  <a:pt x="1516" y="1819"/>
                </a:cubicBezTo>
                <a:cubicBezTo>
                  <a:pt x="1520" y="1817"/>
                  <a:pt x="1524" y="1815"/>
                  <a:pt x="1528" y="1811"/>
                </a:cubicBezTo>
                <a:cubicBezTo>
                  <a:pt x="1537" y="1804"/>
                  <a:pt x="1548" y="1796"/>
                  <a:pt x="1557" y="1789"/>
                </a:cubicBezTo>
                <a:cubicBezTo>
                  <a:pt x="1566" y="1783"/>
                  <a:pt x="1573" y="1778"/>
                  <a:pt x="1573" y="1778"/>
                </a:cubicBezTo>
                <a:lnTo>
                  <a:pt x="1569" y="1773"/>
                </a:lnTo>
                <a:lnTo>
                  <a:pt x="1572" y="1778"/>
                </a:lnTo>
                <a:lnTo>
                  <a:pt x="1637" y="1748"/>
                </a:lnTo>
                <a:lnTo>
                  <a:pt x="1634" y="1743"/>
                </a:lnTo>
                <a:lnTo>
                  <a:pt x="1634" y="1749"/>
                </a:lnTo>
                <a:cubicBezTo>
                  <a:pt x="1634" y="1749"/>
                  <a:pt x="1670" y="1753"/>
                  <a:pt x="1687" y="1753"/>
                </a:cubicBezTo>
                <a:cubicBezTo>
                  <a:pt x="1690" y="1753"/>
                  <a:pt x="1695" y="1754"/>
                  <a:pt x="1701" y="1756"/>
                </a:cubicBezTo>
                <a:cubicBezTo>
                  <a:pt x="1707" y="1758"/>
                  <a:pt x="1714" y="1761"/>
                  <a:pt x="1722" y="1761"/>
                </a:cubicBezTo>
                <a:cubicBezTo>
                  <a:pt x="1730" y="1761"/>
                  <a:pt x="1740" y="1757"/>
                  <a:pt x="1749" y="1748"/>
                </a:cubicBezTo>
                <a:cubicBezTo>
                  <a:pt x="1769" y="1725"/>
                  <a:pt x="1777" y="1716"/>
                  <a:pt x="1786" y="1711"/>
                </a:cubicBezTo>
                <a:cubicBezTo>
                  <a:pt x="1787" y="1710"/>
                  <a:pt x="1788" y="1710"/>
                  <a:pt x="1790" y="1710"/>
                </a:cubicBezTo>
                <a:cubicBezTo>
                  <a:pt x="1792" y="1710"/>
                  <a:pt x="1794" y="1710"/>
                  <a:pt x="1796" y="1710"/>
                </a:cubicBezTo>
                <a:cubicBezTo>
                  <a:pt x="1800" y="1709"/>
                  <a:pt x="1804" y="1707"/>
                  <a:pt x="1808" y="1703"/>
                </a:cubicBezTo>
                <a:cubicBezTo>
                  <a:pt x="1811" y="1699"/>
                  <a:pt x="1813" y="1694"/>
                  <a:pt x="1816" y="1685"/>
                </a:cubicBezTo>
                <a:cubicBezTo>
                  <a:pt x="1821" y="1670"/>
                  <a:pt x="1822" y="1661"/>
                  <a:pt x="1825" y="1655"/>
                </a:cubicBezTo>
                <a:cubicBezTo>
                  <a:pt x="1827" y="1649"/>
                  <a:pt x="1830" y="1645"/>
                  <a:pt x="1838" y="1637"/>
                </a:cubicBezTo>
                <a:cubicBezTo>
                  <a:pt x="1847" y="1629"/>
                  <a:pt x="1853" y="1625"/>
                  <a:pt x="1858" y="1622"/>
                </a:cubicBezTo>
                <a:cubicBezTo>
                  <a:pt x="1864" y="1618"/>
                  <a:pt x="1868" y="1614"/>
                  <a:pt x="1873" y="1607"/>
                </a:cubicBezTo>
                <a:cubicBezTo>
                  <a:pt x="1877" y="1599"/>
                  <a:pt x="1879" y="1592"/>
                  <a:pt x="1880" y="1586"/>
                </a:cubicBezTo>
                <a:cubicBezTo>
                  <a:pt x="1881" y="1580"/>
                  <a:pt x="1883" y="1575"/>
                  <a:pt x="1885" y="1571"/>
                </a:cubicBezTo>
                <a:cubicBezTo>
                  <a:pt x="1888" y="1567"/>
                  <a:pt x="1895" y="1560"/>
                  <a:pt x="1902" y="1555"/>
                </a:cubicBezTo>
                <a:cubicBezTo>
                  <a:pt x="1908" y="1549"/>
                  <a:pt x="1915" y="1544"/>
                  <a:pt x="1919" y="1539"/>
                </a:cubicBezTo>
                <a:cubicBezTo>
                  <a:pt x="1921" y="1536"/>
                  <a:pt x="1926" y="1533"/>
                  <a:pt x="1930" y="1527"/>
                </a:cubicBezTo>
                <a:cubicBezTo>
                  <a:pt x="1933" y="1521"/>
                  <a:pt x="1937" y="1514"/>
                  <a:pt x="1936" y="1503"/>
                </a:cubicBezTo>
                <a:cubicBezTo>
                  <a:pt x="1936" y="1497"/>
                  <a:pt x="1936" y="1492"/>
                  <a:pt x="1935" y="1488"/>
                </a:cubicBezTo>
                <a:cubicBezTo>
                  <a:pt x="1934" y="1484"/>
                  <a:pt x="1933" y="1481"/>
                  <a:pt x="1933" y="1478"/>
                </a:cubicBezTo>
                <a:cubicBezTo>
                  <a:pt x="1933" y="1475"/>
                  <a:pt x="1934" y="1472"/>
                  <a:pt x="1937" y="1466"/>
                </a:cubicBezTo>
                <a:cubicBezTo>
                  <a:pt x="1941" y="1458"/>
                  <a:pt x="1947" y="1451"/>
                  <a:pt x="1951" y="1447"/>
                </a:cubicBezTo>
                <a:cubicBezTo>
                  <a:pt x="1953" y="1445"/>
                  <a:pt x="1955" y="1443"/>
                  <a:pt x="1957" y="1442"/>
                </a:cubicBezTo>
                <a:lnTo>
                  <a:pt x="1959" y="1440"/>
                </a:lnTo>
                <a:lnTo>
                  <a:pt x="1959" y="1440"/>
                </a:lnTo>
                <a:lnTo>
                  <a:pt x="1959" y="1440"/>
                </a:lnTo>
                <a:lnTo>
                  <a:pt x="1959" y="1440"/>
                </a:lnTo>
                <a:cubicBezTo>
                  <a:pt x="1960" y="1439"/>
                  <a:pt x="1968" y="1432"/>
                  <a:pt x="1975" y="1420"/>
                </a:cubicBezTo>
                <a:cubicBezTo>
                  <a:pt x="1981" y="1409"/>
                  <a:pt x="1987" y="1389"/>
                  <a:pt x="1988" y="1389"/>
                </a:cubicBezTo>
                <a:lnTo>
                  <a:pt x="1982" y="1387"/>
                </a:lnTo>
                <a:lnTo>
                  <a:pt x="1987" y="1390"/>
                </a:lnTo>
                <a:lnTo>
                  <a:pt x="2002" y="1361"/>
                </a:lnTo>
                <a:lnTo>
                  <a:pt x="2002" y="1360"/>
                </a:lnTo>
                <a:cubicBezTo>
                  <a:pt x="2002" y="1360"/>
                  <a:pt x="2001" y="1347"/>
                  <a:pt x="2000" y="1331"/>
                </a:cubicBezTo>
                <a:cubicBezTo>
                  <a:pt x="2000" y="1314"/>
                  <a:pt x="1999" y="1294"/>
                  <a:pt x="1999" y="1279"/>
                </a:cubicBezTo>
                <a:cubicBezTo>
                  <a:pt x="1999" y="1273"/>
                  <a:pt x="1999" y="1269"/>
                  <a:pt x="1999" y="1265"/>
                </a:cubicBezTo>
                <a:cubicBezTo>
                  <a:pt x="2000" y="1263"/>
                  <a:pt x="2000" y="1262"/>
                  <a:pt x="2000" y="1261"/>
                </a:cubicBezTo>
                <a:lnTo>
                  <a:pt x="2000" y="1260"/>
                </a:lnTo>
                <a:lnTo>
                  <a:pt x="1997" y="1259"/>
                </a:lnTo>
                <a:lnTo>
                  <a:pt x="2000" y="1261"/>
                </a:lnTo>
                <a:lnTo>
                  <a:pt x="2000" y="1260"/>
                </a:lnTo>
                <a:lnTo>
                  <a:pt x="1997" y="1259"/>
                </a:lnTo>
                <a:lnTo>
                  <a:pt x="2000" y="1261"/>
                </a:lnTo>
                <a:cubicBezTo>
                  <a:pt x="2001" y="1259"/>
                  <a:pt x="2003" y="1255"/>
                  <a:pt x="2005" y="1249"/>
                </a:cubicBezTo>
                <a:cubicBezTo>
                  <a:pt x="2013" y="1232"/>
                  <a:pt x="2026" y="1204"/>
                  <a:pt x="2026" y="1204"/>
                </a:cubicBezTo>
                <a:lnTo>
                  <a:pt x="2027" y="1203"/>
                </a:lnTo>
                <a:lnTo>
                  <a:pt x="2035" y="1153"/>
                </a:lnTo>
                <a:lnTo>
                  <a:pt x="2034" y="1152"/>
                </a:lnTo>
                <a:lnTo>
                  <a:pt x="2034" y="1151"/>
                </a:lnTo>
                <a:cubicBezTo>
                  <a:pt x="2034" y="1150"/>
                  <a:pt x="2034" y="1147"/>
                  <a:pt x="2034" y="1144"/>
                </a:cubicBezTo>
                <a:cubicBezTo>
                  <a:pt x="2034" y="1142"/>
                  <a:pt x="2034" y="1139"/>
                  <a:pt x="2035" y="1138"/>
                </a:cubicBezTo>
                <a:cubicBezTo>
                  <a:pt x="2036" y="1136"/>
                  <a:pt x="2036" y="1135"/>
                  <a:pt x="2039" y="1134"/>
                </a:cubicBezTo>
                <a:cubicBezTo>
                  <a:pt x="2043" y="1132"/>
                  <a:pt x="2046" y="1131"/>
                  <a:pt x="2049" y="1130"/>
                </a:cubicBezTo>
                <a:lnTo>
                  <a:pt x="2051" y="1130"/>
                </a:lnTo>
                <a:lnTo>
                  <a:pt x="2051" y="1130"/>
                </a:lnTo>
                <a:lnTo>
                  <a:pt x="2051" y="1129"/>
                </a:lnTo>
                <a:lnTo>
                  <a:pt x="2051" y="1130"/>
                </a:lnTo>
                <a:lnTo>
                  <a:pt x="2051" y="1130"/>
                </a:lnTo>
                <a:lnTo>
                  <a:pt x="2051" y="1129"/>
                </a:lnTo>
                <a:lnTo>
                  <a:pt x="2051" y="1130"/>
                </a:lnTo>
                <a:lnTo>
                  <a:pt x="2051" y="1130"/>
                </a:lnTo>
                <a:lnTo>
                  <a:pt x="2052" y="1130"/>
                </a:lnTo>
                <a:cubicBezTo>
                  <a:pt x="2053" y="1130"/>
                  <a:pt x="2054" y="1131"/>
                  <a:pt x="2056" y="1132"/>
                </a:cubicBezTo>
                <a:cubicBezTo>
                  <a:pt x="2058" y="1133"/>
                  <a:pt x="2061" y="1135"/>
                  <a:pt x="2064" y="1135"/>
                </a:cubicBezTo>
                <a:cubicBezTo>
                  <a:pt x="2068" y="1135"/>
                  <a:pt x="2072" y="1133"/>
                  <a:pt x="2077" y="1131"/>
                </a:cubicBezTo>
                <a:cubicBezTo>
                  <a:pt x="2085" y="1127"/>
                  <a:pt x="2092" y="1119"/>
                  <a:pt x="2098" y="1111"/>
                </a:cubicBezTo>
                <a:cubicBezTo>
                  <a:pt x="2105" y="1104"/>
                  <a:pt x="2110" y="1096"/>
                  <a:pt x="2112" y="1092"/>
                </a:cubicBezTo>
                <a:cubicBezTo>
                  <a:pt x="2115" y="1085"/>
                  <a:pt x="2125" y="1065"/>
                  <a:pt x="2125" y="1065"/>
                </a:cubicBezTo>
                <a:lnTo>
                  <a:pt x="2120" y="1062"/>
                </a:lnTo>
                <a:lnTo>
                  <a:pt x="2125" y="1065"/>
                </a:lnTo>
                <a:lnTo>
                  <a:pt x="2146" y="1029"/>
                </a:lnTo>
                <a:lnTo>
                  <a:pt x="2140" y="1026"/>
                </a:lnTo>
                <a:lnTo>
                  <a:pt x="2144" y="1031"/>
                </a:lnTo>
                <a:cubicBezTo>
                  <a:pt x="2144" y="1031"/>
                  <a:pt x="2163" y="1020"/>
                  <a:pt x="2172" y="1014"/>
                </a:cubicBezTo>
                <a:cubicBezTo>
                  <a:pt x="2180" y="1007"/>
                  <a:pt x="2194" y="995"/>
                  <a:pt x="2194" y="995"/>
                </a:cubicBezTo>
                <a:lnTo>
                  <a:pt x="2194" y="994"/>
                </a:lnTo>
                <a:lnTo>
                  <a:pt x="2269" y="895"/>
                </a:lnTo>
                <a:lnTo>
                  <a:pt x="2264" y="892"/>
                </a:lnTo>
                <a:lnTo>
                  <a:pt x="2268" y="896"/>
                </a:lnTo>
                <a:cubicBezTo>
                  <a:pt x="2268" y="896"/>
                  <a:pt x="2277" y="887"/>
                  <a:pt x="2286" y="877"/>
                </a:cubicBezTo>
                <a:cubicBezTo>
                  <a:pt x="2291" y="872"/>
                  <a:pt x="2295" y="867"/>
                  <a:pt x="2299" y="862"/>
                </a:cubicBezTo>
                <a:cubicBezTo>
                  <a:pt x="2301" y="860"/>
                  <a:pt x="2303" y="858"/>
                  <a:pt x="2304" y="855"/>
                </a:cubicBezTo>
                <a:cubicBezTo>
                  <a:pt x="2305" y="853"/>
                  <a:pt x="2306" y="851"/>
                  <a:pt x="2307" y="849"/>
                </a:cubicBezTo>
                <a:cubicBezTo>
                  <a:pt x="2307" y="847"/>
                  <a:pt x="2307" y="845"/>
                  <a:pt x="2307" y="844"/>
                </a:cubicBezTo>
                <a:cubicBezTo>
                  <a:pt x="2307" y="840"/>
                  <a:pt x="2306" y="836"/>
                  <a:pt x="2305" y="833"/>
                </a:cubicBezTo>
                <a:cubicBezTo>
                  <a:pt x="2304" y="829"/>
                  <a:pt x="2303" y="825"/>
                  <a:pt x="2302" y="818"/>
                </a:cubicBezTo>
                <a:cubicBezTo>
                  <a:pt x="2300" y="810"/>
                  <a:pt x="2299" y="803"/>
                  <a:pt x="2299" y="797"/>
                </a:cubicBezTo>
                <a:cubicBezTo>
                  <a:pt x="2299" y="792"/>
                  <a:pt x="2300" y="788"/>
                  <a:pt x="2301" y="787"/>
                </a:cubicBezTo>
                <a:lnTo>
                  <a:pt x="2296" y="784"/>
                </a:lnTo>
                <a:lnTo>
                  <a:pt x="2291" y="780"/>
                </a:lnTo>
                <a:cubicBezTo>
                  <a:pt x="2287" y="785"/>
                  <a:pt x="2287" y="791"/>
                  <a:pt x="2287" y="797"/>
                </a:cubicBezTo>
                <a:cubicBezTo>
                  <a:pt x="2287" y="804"/>
                  <a:pt x="2288" y="812"/>
                  <a:pt x="2290" y="821"/>
                </a:cubicBezTo>
                <a:cubicBezTo>
                  <a:pt x="2291" y="827"/>
                  <a:pt x="2292" y="832"/>
                  <a:pt x="2293" y="835"/>
                </a:cubicBezTo>
                <a:cubicBezTo>
                  <a:pt x="2294" y="839"/>
                  <a:pt x="2294" y="841"/>
                  <a:pt x="2294" y="844"/>
                </a:cubicBezTo>
                <a:lnTo>
                  <a:pt x="2294" y="847"/>
                </a:lnTo>
                <a:lnTo>
                  <a:pt x="2295" y="847"/>
                </a:lnTo>
                <a:lnTo>
                  <a:pt x="2294" y="847"/>
                </a:lnTo>
                <a:lnTo>
                  <a:pt x="2294" y="847"/>
                </a:lnTo>
                <a:lnTo>
                  <a:pt x="2295" y="847"/>
                </a:lnTo>
                <a:lnTo>
                  <a:pt x="2294" y="847"/>
                </a:lnTo>
                <a:cubicBezTo>
                  <a:pt x="2294" y="848"/>
                  <a:pt x="2292" y="852"/>
                  <a:pt x="2288" y="856"/>
                </a:cubicBezTo>
                <a:cubicBezTo>
                  <a:pt x="2283" y="862"/>
                  <a:pt x="2276" y="870"/>
                  <a:pt x="2270" y="876"/>
                </a:cubicBezTo>
                <a:cubicBezTo>
                  <a:pt x="2264" y="883"/>
                  <a:pt x="2259" y="887"/>
                  <a:pt x="2259" y="887"/>
                </a:cubicBezTo>
                <a:lnTo>
                  <a:pt x="2259" y="888"/>
                </a:lnTo>
                <a:lnTo>
                  <a:pt x="2185" y="986"/>
                </a:lnTo>
                <a:lnTo>
                  <a:pt x="2190" y="990"/>
                </a:lnTo>
                <a:lnTo>
                  <a:pt x="2185" y="985"/>
                </a:lnTo>
                <a:cubicBezTo>
                  <a:pt x="2185" y="985"/>
                  <a:pt x="2182" y="988"/>
                  <a:pt x="2178" y="992"/>
                </a:cubicBezTo>
                <a:cubicBezTo>
                  <a:pt x="2173" y="996"/>
                  <a:pt x="2168" y="1001"/>
                  <a:pt x="2164" y="1003"/>
                </a:cubicBezTo>
                <a:cubicBezTo>
                  <a:pt x="2160" y="1006"/>
                  <a:pt x="2154" y="1011"/>
                  <a:pt x="2148" y="1014"/>
                </a:cubicBezTo>
                <a:cubicBezTo>
                  <a:pt x="2142" y="1018"/>
                  <a:pt x="2137" y="1021"/>
                  <a:pt x="2137" y="1021"/>
                </a:cubicBezTo>
                <a:lnTo>
                  <a:pt x="2136" y="1021"/>
                </a:lnTo>
                <a:lnTo>
                  <a:pt x="2114" y="1059"/>
                </a:lnTo>
                <a:lnTo>
                  <a:pt x="2114" y="1059"/>
                </a:lnTo>
                <a:cubicBezTo>
                  <a:pt x="2114" y="1059"/>
                  <a:pt x="2104" y="1080"/>
                  <a:pt x="2101" y="1086"/>
                </a:cubicBezTo>
                <a:cubicBezTo>
                  <a:pt x="2099" y="1089"/>
                  <a:pt x="2094" y="1096"/>
                  <a:pt x="2089" y="1103"/>
                </a:cubicBezTo>
                <a:cubicBezTo>
                  <a:pt x="2083" y="1110"/>
                  <a:pt x="2076" y="1117"/>
                  <a:pt x="2071" y="1120"/>
                </a:cubicBezTo>
                <a:cubicBezTo>
                  <a:pt x="2067" y="1122"/>
                  <a:pt x="2065" y="1122"/>
                  <a:pt x="2064" y="1122"/>
                </a:cubicBezTo>
                <a:lnTo>
                  <a:pt x="2062" y="1122"/>
                </a:lnTo>
                <a:cubicBezTo>
                  <a:pt x="2061" y="1121"/>
                  <a:pt x="2060" y="1120"/>
                  <a:pt x="2057" y="1119"/>
                </a:cubicBezTo>
                <a:cubicBezTo>
                  <a:pt x="2056" y="1118"/>
                  <a:pt x="2054" y="1117"/>
                  <a:pt x="2051" y="1117"/>
                </a:cubicBezTo>
                <a:cubicBezTo>
                  <a:pt x="2046" y="1117"/>
                  <a:pt x="2044" y="1119"/>
                  <a:pt x="2034" y="1122"/>
                </a:cubicBezTo>
                <a:cubicBezTo>
                  <a:pt x="2029" y="1124"/>
                  <a:pt x="2025" y="1128"/>
                  <a:pt x="2023" y="1132"/>
                </a:cubicBezTo>
                <a:cubicBezTo>
                  <a:pt x="2021" y="1136"/>
                  <a:pt x="2021" y="1141"/>
                  <a:pt x="2021" y="1144"/>
                </a:cubicBezTo>
                <a:cubicBezTo>
                  <a:pt x="2021" y="1150"/>
                  <a:pt x="2022" y="1155"/>
                  <a:pt x="2022" y="1155"/>
                </a:cubicBezTo>
                <a:lnTo>
                  <a:pt x="2028" y="1154"/>
                </a:lnTo>
                <a:lnTo>
                  <a:pt x="2022" y="1153"/>
                </a:lnTo>
                <a:lnTo>
                  <a:pt x="2014" y="1200"/>
                </a:lnTo>
                <a:lnTo>
                  <a:pt x="2020" y="1201"/>
                </a:lnTo>
                <a:lnTo>
                  <a:pt x="2015" y="1199"/>
                </a:lnTo>
                <a:cubicBezTo>
                  <a:pt x="2015" y="1199"/>
                  <a:pt x="2009" y="1211"/>
                  <a:pt x="2003" y="1225"/>
                </a:cubicBezTo>
                <a:cubicBezTo>
                  <a:pt x="2000" y="1231"/>
                  <a:pt x="1997" y="1238"/>
                  <a:pt x="1994" y="1244"/>
                </a:cubicBezTo>
                <a:cubicBezTo>
                  <a:pt x="1992" y="1249"/>
                  <a:pt x="1989" y="1254"/>
                  <a:pt x="1989" y="1255"/>
                </a:cubicBezTo>
                <a:cubicBezTo>
                  <a:pt x="1988" y="1257"/>
                  <a:pt x="1988" y="1258"/>
                  <a:pt x="1987" y="1259"/>
                </a:cubicBezTo>
                <a:cubicBezTo>
                  <a:pt x="1987" y="1264"/>
                  <a:pt x="1987" y="1270"/>
                  <a:pt x="1987" y="1279"/>
                </a:cubicBezTo>
                <a:cubicBezTo>
                  <a:pt x="1987" y="1309"/>
                  <a:pt x="1989" y="1360"/>
                  <a:pt x="1989" y="1360"/>
                </a:cubicBezTo>
                <a:lnTo>
                  <a:pt x="1995" y="1360"/>
                </a:lnTo>
                <a:lnTo>
                  <a:pt x="1990" y="1357"/>
                </a:lnTo>
                <a:lnTo>
                  <a:pt x="1976" y="1385"/>
                </a:lnTo>
                <a:lnTo>
                  <a:pt x="1976" y="1385"/>
                </a:lnTo>
                <a:cubicBezTo>
                  <a:pt x="1976" y="1385"/>
                  <a:pt x="1974" y="1390"/>
                  <a:pt x="1972" y="1396"/>
                </a:cubicBezTo>
                <a:cubicBezTo>
                  <a:pt x="1969" y="1402"/>
                  <a:pt x="1966" y="1410"/>
                  <a:pt x="1964" y="1414"/>
                </a:cubicBezTo>
                <a:cubicBezTo>
                  <a:pt x="1961" y="1419"/>
                  <a:pt x="1958" y="1423"/>
                  <a:pt x="1955" y="1426"/>
                </a:cubicBezTo>
                <a:lnTo>
                  <a:pt x="1952" y="1429"/>
                </a:lnTo>
                <a:lnTo>
                  <a:pt x="1952" y="1430"/>
                </a:lnTo>
                <a:lnTo>
                  <a:pt x="1951" y="1430"/>
                </a:lnTo>
                <a:lnTo>
                  <a:pt x="1955" y="1435"/>
                </a:lnTo>
                <a:lnTo>
                  <a:pt x="1952" y="1430"/>
                </a:lnTo>
                <a:cubicBezTo>
                  <a:pt x="1951" y="1430"/>
                  <a:pt x="1936" y="1441"/>
                  <a:pt x="1926" y="1460"/>
                </a:cubicBezTo>
                <a:cubicBezTo>
                  <a:pt x="1922" y="1467"/>
                  <a:pt x="1921" y="1473"/>
                  <a:pt x="1921" y="1478"/>
                </a:cubicBezTo>
                <a:cubicBezTo>
                  <a:pt x="1921" y="1483"/>
                  <a:pt x="1922" y="1487"/>
                  <a:pt x="1922" y="1490"/>
                </a:cubicBezTo>
                <a:cubicBezTo>
                  <a:pt x="1923" y="1494"/>
                  <a:pt x="1924" y="1498"/>
                  <a:pt x="1924" y="1503"/>
                </a:cubicBezTo>
                <a:cubicBezTo>
                  <a:pt x="1924" y="1511"/>
                  <a:pt x="1922" y="1516"/>
                  <a:pt x="1919" y="1520"/>
                </a:cubicBezTo>
                <a:cubicBezTo>
                  <a:pt x="1916" y="1524"/>
                  <a:pt x="1913" y="1527"/>
                  <a:pt x="1909" y="1531"/>
                </a:cubicBezTo>
                <a:cubicBezTo>
                  <a:pt x="1908" y="1534"/>
                  <a:pt x="1901" y="1539"/>
                  <a:pt x="1893" y="1545"/>
                </a:cubicBezTo>
                <a:cubicBezTo>
                  <a:pt x="1886" y="1551"/>
                  <a:pt x="1879" y="1557"/>
                  <a:pt x="1875" y="1564"/>
                </a:cubicBezTo>
                <a:cubicBezTo>
                  <a:pt x="1870" y="1571"/>
                  <a:pt x="1869" y="1577"/>
                  <a:pt x="1868" y="1583"/>
                </a:cubicBezTo>
                <a:cubicBezTo>
                  <a:pt x="1867" y="1589"/>
                  <a:pt x="1865" y="1595"/>
                  <a:pt x="1862" y="1600"/>
                </a:cubicBezTo>
                <a:cubicBezTo>
                  <a:pt x="1858" y="1606"/>
                  <a:pt x="1856" y="1608"/>
                  <a:pt x="1851" y="1611"/>
                </a:cubicBezTo>
                <a:cubicBezTo>
                  <a:pt x="1846" y="1615"/>
                  <a:pt x="1839" y="1619"/>
                  <a:pt x="1830" y="1628"/>
                </a:cubicBezTo>
                <a:cubicBezTo>
                  <a:pt x="1821" y="1636"/>
                  <a:pt x="1816" y="1643"/>
                  <a:pt x="1813" y="1651"/>
                </a:cubicBezTo>
                <a:cubicBezTo>
                  <a:pt x="1810" y="1659"/>
                  <a:pt x="1809" y="1667"/>
                  <a:pt x="1804" y="1681"/>
                </a:cubicBezTo>
                <a:cubicBezTo>
                  <a:pt x="1802" y="1688"/>
                  <a:pt x="1800" y="1692"/>
                  <a:pt x="1798" y="1695"/>
                </a:cubicBezTo>
                <a:cubicBezTo>
                  <a:pt x="1797" y="1696"/>
                  <a:pt x="1797" y="1697"/>
                  <a:pt x="1796" y="1697"/>
                </a:cubicBezTo>
                <a:cubicBezTo>
                  <a:pt x="1795" y="1697"/>
                  <a:pt x="1794" y="1697"/>
                  <a:pt x="1791" y="1698"/>
                </a:cubicBezTo>
                <a:cubicBezTo>
                  <a:pt x="1788" y="1698"/>
                  <a:pt x="1784" y="1698"/>
                  <a:pt x="1780" y="1700"/>
                </a:cubicBezTo>
                <a:cubicBezTo>
                  <a:pt x="1768" y="1707"/>
                  <a:pt x="1760" y="1717"/>
                  <a:pt x="1739" y="1739"/>
                </a:cubicBezTo>
                <a:cubicBezTo>
                  <a:pt x="1733" y="1746"/>
                  <a:pt x="1727" y="1748"/>
                  <a:pt x="1722" y="1748"/>
                </a:cubicBezTo>
                <a:cubicBezTo>
                  <a:pt x="1717" y="1748"/>
                  <a:pt x="1711" y="1746"/>
                  <a:pt x="1705" y="1745"/>
                </a:cubicBezTo>
                <a:cubicBezTo>
                  <a:pt x="1699" y="1743"/>
                  <a:pt x="1694" y="1740"/>
                  <a:pt x="1687" y="1740"/>
                </a:cubicBezTo>
                <a:cubicBezTo>
                  <a:pt x="1679" y="1740"/>
                  <a:pt x="1666" y="1739"/>
                  <a:pt x="1655" y="1738"/>
                </a:cubicBezTo>
                <a:cubicBezTo>
                  <a:pt x="1644" y="1737"/>
                  <a:pt x="1635" y="1736"/>
                  <a:pt x="1635" y="1736"/>
                </a:cubicBezTo>
                <a:lnTo>
                  <a:pt x="1633" y="1736"/>
                </a:lnTo>
                <a:lnTo>
                  <a:pt x="1566" y="1767"/>
                </a:lnTo>
                <a:lnTo>
                  <a:pt x="1566" y="1768"/>
                </a:lnTo>
                <a:cubicBezTo>
                  <a:pt x="1565" y="1768"/>
                  <a:pt x="1538" y="1787"/>
                  <a:pt x="1521" y="1801"/>
                </a:cubicBezTo>
                <a:cubicBezTo>
                  <a:pt x="1516" y="1805"/>
                  <a:pt x="1514" y="1806"/>
                  <a:pt x="1512" y="1807"/>
                </a:cubicBezTo>
                <a:cubicBezTo>
                  <a:pt x="1510" y="1808"/>
                  <a:pt x="1509" y="1808"/>
                  <a:pt x="1506" y="1808"/>
                </a:cubicBezTo>
                <a:cubicBezTo>
                  <a:pt x="1504" y="1808"/>
                  <a:pt x="1501" y="1808"/>
                  <a:pt x="1498" y="1808"/>
                </a:cubicBezTo>
                <a:cubicBezTo>
                  <a:pt x="1493" y="1808"/>
                  <a:pt x="1486" y="1808"/>
                  <a:pt x="1477" y="1809"/>
                </a:cubicBezTo>
                <a:cubicBezTo>
                  <a:pt x="1461" y="1812"/>
                  <a:pt x="1455" y="1812"/>
                  <a:pt x="1451" y="1812"/>
                </a:cubicBezTo>
                <a:cubicBezTo>
                  <a:pt x="1449" y="1812"/>
                  <a:pt x="1447" y="1813"/>
                  <a:pt x="1445" y="1813"/>
                </a:cubicBezTo>
                <a:cubicBezTo>
                  <a:pt x="1443" y="1814"/>
                  <a:pt x="1441" y="1815"/>
                  <a:pt x="1439" y="1816"/>
                </a:cubicBezTo>
                <a:cubicBezTo>
                  <a:pt x="1435" y="1818"/>
                  <a:pt x="1431" y="1821"/>
                  <a:pt x="1427" y="1824"/>
                </a:cubicBezTo>
                <a:cubicBezTo>
                  <a:pt x="1414" y="1836"/>
                  <a:pt x="1397" y="1855"/>
                  <a:pt x="1390" y="1862"/>
                </a:cubicBezTo>
                <a:cubicBezTo>
                  <a:pt x="1386" y="1866"/>
                  <a:pt x="1384" y="1867"/>
                  <a:pt x="1376" y="1872"/>
                </a:cubicBezTo>
                <a:cubicBezTo>
                  <a:pt x="1368" y="1877"/>
                  <a:pt x="1356" y="1884"/>
                  <a:pt x="1332" y="1901"/>
                </a:cubicBezTo>
                <a:cubicBezTo>
                  <a:pt x="1324" y="1907"/>
                  <a:pt x="1318" y="1913"/>
                  <a:pt x="1314" y="1918"/>
                </a:cubicBezTo>
                <a:cubicBezTo>
                  <a:pt x="1310" y="1923"/>
                  <a:pt x="1308" y="1928"/>
                  <a:pt x="1308" y="1934"/>
                </a:cubicBezTo>
                <a:cubicBezTo>
                  <a:pt x="1308" y="1938"/>
                  <a:pt x="1310" y="1942"/>
                  <a:pt x="1312" y="1945"/>
                </a:cubicBezTo>
                <a:cubicBezTo>
                  <a:pt x="1316" y="1950"/>
                  <a:pt x="1320" y="1953"/>
                  <a:pt x="1324" y="1954"/>
                </a:cubicBezTo>
                <a:cubicBezTo>
                  <a:pt x="1328" y="1956"/>
                  <a:pt x="1331" y="1957"/>
                  <a:pt x="1331" y="1957"/>
                </a:cubicBezTo>
                <a:lnTo>
                  <a:pt x="1333" y="1951"/>
                </a:lnTo>
                <a:lnTo>
                  <a:pt x="1326" y="1952"/>
                </a:lnTo>
                <a:cubicBezTo>
                  <a:pt x="1327" y="1952"/>
                  <a:pt x="1328" y="1960"/>
                  <a:pt x="1329" y="1970"/>
                </a:cubicBezTo>
                <a:cubicBezTo>
                  <a:pt x="1331" y="1980"/>
                  <a:pt x="1332" y="1993"/>
                  <a:pt x="1332" y="2004"/>
                </a:cubicBezTo>
                <a:cubicBezTo>
                  <a:pt x="1332" y="2012"/>
                  <a:pt x="1328" y="2025"/>
                  <a:pt x="1323" y="2035"/>
                </a:cubicBezTo>
                <a:cubicBezTo>
                  <a:pt x="1321" y="2040"/>
                  <a:pt x="1318" y="2044"/>
                  <a:pt x="1317" y="2047"/>
                </a:cubicBezTo>
                <a:cubicBezTo>
                  <a:pt x="1316" y="2049"/>
                  <a:pt x="1315" y="2050"/>
                  <a:pt x="1314" y="2051"/>
                </a:cubicBezTo>
                <a:lnTo>
                  <a:pt x="1314" y="2052"/>
                </a:lnTo>
                <a:lnTo>
                  <a:pt x="1319" y="2055"/>
                </a:lnTo>
                <a:lnTo>
                  <a:pt x="1315" y="2051"/>
                </a:lnTo>
                <a:cubicBezTo>
                  <a:pt x="1315" y="2051"/>
                  <a:pt x="1299" y="2065"/>
                  <a:pt x="1280" y="2081"/>
                </a:cubicBezTo>
                <a:cubicBezTo>
                  <a:pt x="1262" y="2097"/>
                  <a:pt x="1240" y="2115"/>
                  <a:pt x="1230" y="2122"/>
                </a:cubicBezTo>
                <a:cubicBezTo>
                  <a:pt x="1208" y="2136"/>
                  <a:pt x="1188" y="2147"/>
                  <a:pt x="1172" y="2162"/>
                </a:cubicBezTo>
                <a:cubicBezTo>
                  <a:pt x="1163" y="2170"/>
                  <a:pt x="1156" y="2182"/>
                  <a:pt x="1150" y="2195"/>
                </a:cubicBezTo>
                <a:cubicBezTo>
                  <a:pt x="1143" y="2207"/>
                  <a:pt x="1136" y="2218"/>
                  <a:pt x="1130" y="2223"/>
                </a:cubicBezTo>
                <a:cubicBezTo>
                  <a:pt x="1115" y="2235"/>
                  <a:pt x="1100" y="2249"/>
                  <a:pt x="1088" y="2259"/>
                </a:cubicBezTo>
                <a:cubicBezTo>
                  <a:pt x="1075" y="2268"/>
                  <a:pt x="1070" y="2272"/>
                  <a:pt x="1032" y="2300"/>
                </a:cubicBezTo>
                <a:cubicBezTo>
                  <a:pt x="1024" y="2306"/>
                  <a:pt x="1018" y="2312"/>
                  <a:pt x="1013" y="2317"/>
                </a:cubicBezTo>
                <a:lnTo>
                  <a:pt x="1017" y="2321"/>
                </a:lnTo>
                <a:lnTo>
                  <a:pt x="1021" y="2317"/>
                </a:lnTo>
                <a:cubicBezTo>
                  <a:pt x="1015" y="2311"/>
                  <a:pt x="1001" y="2297"/>
                  <a:pt x="989" y="2284"/>
                </a:cubicBezTo>
                <a:cubicBezTo>
                  <a:pt x="982" y="2278"/>
                  <a:pt x="976" y="2272"/>
                  <a:pt x="972" y="2267"/>
                </a:cubicBezTo>
                <a:cubicBezTo>
                  <a:pt x="970" y="2265"/>
                  <a:pt x="968" y="2263"/>
                  <a:pt x="967" y="2261"/>
                </a:cubicBezTo>
                <a:lnTo>
                  <a:pt x="966" y="2259"/>
                </a:lnTo>
                <a:lnTo>
                  <a:pt x="966" y="2259"/>
                </a:lnTo>
                <a:lnTo>
                  <a:pt x="963" y="2261"/>
                </a:lnTo>
                <a:lnTo>
                  <a:pt x="966" y="2260"/>
                </a:lnTo>
                <a:lnTo>
                  <a:pt x="966" y="2259"/>
                </a:lnTo>
                <a:lnTo>
                  <a:pt x="963" y="2261"/>
                </a:lnTo>
                <a:lnTo>
                  <a:pt x="966" y="2260"/>
                </a:lnTo>
                <a:cubicBezTo>
                  <a:pt x="965" y="2257"/>
                  <a:pt x="964" y="2256"/>
                  <a:pt x="963" y="2254"/>
                </a:cubicBezTo>
                <a:cubicBezTo>
                  <a:pt x="958" y="2248"/>
                  <a:pt x="949" y="2239"/>
                  <a:pt x="941" y="2232"/>
                </a:cubicBezTo>
                <a:cubicBezTo>
                  <a:pt x="933" y="2224"/>
                  <a:pt x="926" y="2218"/>
                  <a:pt x="926" y="2218"/>
                </a:cubicBezTo>
                <a:lnTo>
                  <a:pt x="925" y="2217"/>
                </a:lnTo>
                <a:lnTo>
                  <a:pt x="906" y="2208"/>
                </a:lnTo>
                <a:lnTo>
                  <a:pt x="872" y="2191"/>
                </a:lnTo>
                <a:lnTo>
                  <a:pt x="851" y="2165"/>
                </a:lnTo>
                <a:lnTo>
                  <a:pt x="818" y="2149"/>
                </a:lnTo>
                <a:lnTo>
                  <a:pt x="817" y="2146"/>
                </a:lnTo>
                <a:lnTo>
                  <a:pt x="833" y="2131"/>
                </a:lnTo>
                <a:lnTo>
                  <a:pt x="861" y="2115"/>
                </a:lnTo>
                <a:lnTo>
                  <a:pt x="894" y="2093"/>
                </a:lnTo>
                <a:lnTo>
                  <a:pt x="903" y="2082"/>
                </a:lnTo>
                <a:lnTo>
                  <a:pt x="930" y="2065"/>
                </a:lnTo>
                <a:lnTo>
                  <a:pt x="964" y="2040"/>
                </a:lnTo>
                <a:lnTo>
                  <a:pt x="980" y="2019"/>
                </a:lnTo>
                <a:lnTo>
                  <a:pt x="1021" y="2003"/>
                </a:lnTo>
                <a:lnTo>
                  <a:pt x="1049" y="1985"/>
                </a:lnTo>
                <a:lnTo>
                  <a:pt x="1064" y="1943"/>
                </a:lnTo>
                <a:lnTo>
                  <a:pt x="1059" y="1905"/>
                </a:lnTo>
                <a:lnTo>
                  <a:pt x="1044" y="1890"/>
                </a:lnTo>
                <a:lnTo>
                  <a:pt x="1032" y="1868"/>
                </a:lnTo>
                <a:lnTo>
                  <a:pt x="1026" y="1871"/>
                </a:lnTo>
                <a:lnTo>
                  <a:pt x="1031" y="1876"/>
                </a:lnTo>
                <a:cubicBezTo>
                  <a:pt x="1031" y="1876"/>
                  <a:pt x="1034" y="1873"/>
                  <a:pt x="1037" y="1870"/>
                </a:cubicBezTo>
                <a:cubicBezTo>
                  <a:pt x="1040" y="1867"/>
                  <a:pt x="1044" y="1863"/>
                  <a:pt x="1046" y="1861"/>
                </a:cubicBezTo>
                <a:cubicBezTo>
                  <a:pt x="1048" y="1858"/>
                  <a:pt x="1049" y="1855"/>
                  <a:pt x="1049" y="1852"/>
                </a:cubicBezTo>
                <a:cubicBezTo>
                  <a:pt x="1051" y="1843"/>
                  <a:pt x="1051" y="1831"/>
                  <a:pt x="1051" y="1831"/>
                </a:cubicBezTo>
                <a:lnTo>
                  <a:pt x="1051" y="1831"/>
                </a:lnTo>
                <a:lnTo>
                  <a:pt x="1051" y="1831"/>
                </a:lnTo>
                <a:cubicBezTo>
                  <a:pt x="1051" y="1830"/>
                  <a:pt x="1050" y="1820"/>
                  <a:pt x="1047" y="1809"/>
                </a:cubicBezTo>
                <a:cubicBezTo>
                  <a:pt x="1046" y="1804"/>
                  <a:pt x="1045" y="1798"/>
                  <a:pt x="1043" y="1794"/>
                </a:cubicBezTo>
                <a:cubicBezTo>
                  <a:pt x="1042" y="1791"/>
                  <a:pt x="1041" y="1789"/>
                  <a:pt x="1039" y="1787"/>
                </a:cubicBezTo>
                <a:cubicBezTo>
                  <a:pt x="1038" y="1785"/>
                  <a:pt x="1036" y="1783"/>
                  <a:pt x="1033" y="1782"/>
                </a:cubicBezTo>
                <a:cubicBezTo>
                  <a:pt x="1029" y="1780"/>
                  <a:pt x="1024" y="1779"/>
                  <a:pt x="1020" y="1779"/>
                </a:cubicBezTo>
                <a:cubicBezTo>
                  <a:pt x="1014" y="1779"/>
                  <a:pt x="1010" y="1780"/>
                  <a:pt x="1010" y="1780"/>
                </a:cubicBezTo>
                <a:lnTo>
                  <a:pt x="1012" y="1786"/>
                </a:lnTo>
                <a:lnTo>
                  <a:pt x="1014" y="1781"/>
                </a:lnTo>
                <a:lnTo>
                  <a:pt x="994" y="1774"/>
                </a:lnTo>
                <a:lnTo>
                  <a:pt x="993" y="1768"/>
                </a:lnTo>
                <a:lnTo>
                  <a:pt x="986" y="1770"/>
                </a:lnTo>
                <a:lnTo>
                  <a:pt x="993" y="1770"/>
                </a:lnTo>
                <a:lnTo>
                  <a:pt x="993" y="1752"/>
                </a:lnTo>
                <a:lnTo>
                  <a:pt x="993" y="1727"/>
                </a:lnTo>
                <a:cubicBezTo>
                  <a:pt x="993" y="1722"/>
                  <a:pt x="991" y="1719"/>
                  <a:pt x="991" y="1716"/>
                </a:cubicBezTo>
                <a:cubicBezTo>
                  <a:pt x="990" y="1714"/>
                  <a:pt x="989" y="1713"/>
                  <a:pt x="989" y="1711"/>
                </a:cubicBezTo>
                <a:cubicBezTo>
                  <a:pt x="989" y="1707"/>
                  <a:pt x="987" y="1705"/>
                  <a:pt x="985" y="1702"/>
                </a:cubicBezTo>
                <a:cubicBezTo>
                  <a:pt x="979" y="1695"/>
                  <a:pt x="970" y="1689"/>
                  <a:pt x="969" y="1689"/>
                </a:cubicBezTo>
                <a:lnTo>
                  <a:pt x="968" y="1688"/>
                </a:lnTo>
                <a:lnTo>
                  <a:pt x="950" y="1688"/>
                </a:lnTo>
                <a:lnTo>
                  <a:pt x="908" y="1686"/>
                </a:lnTo>
                <a:lnTo>
                  <a:pt x="872" y="1679"/>
                </a:lnTo>
                <a:lnTo>
                  <a:pt x="871" y="1685"/>
                </a:lnTo>
                <a:lnTo>
                  <a:pt x="877" y="1682"/>
                </a:lnTo>
                <a:lnTo>
                  <a:pt x="876" y="1681"/>
                </a:lnTo>
                <a:cubicBezTo>
                  <a:pt x="875" y="1680"/>
                  <a:pt x="875" y="1678"/>
                  <a:pt x="874" y="1676"/>
                </a:cubicBezTo>
                <a:cubicBezTo>
                  <a:pt x="873" y="1674"/>
                  <a:pt x="873" y="1672"/>
                  <a:pt x="873" y="1672"/>
                </a:cubicBezTo>
                <a:cubicBezTo>
                  <a:pt x="873" y="1670"/>
                  <a:pt x="873" y="1664"/>
                  <a:pt x="874" y="1660"/>
                </a:cubicBezTo>
                <a:cubicBezTo>
                  <a:pt x="874" y="1655"/>
                  <a:pt x="875" y="1651"/>
                  <a:pt x="875" y="1651"/>
                </a:cubicBezTo>
                <a:lnTo>
                  <a:pt x="869" y="1650"/>
                </a:lnTo>
                <a:lnTo>
                  <a:pt x="874" y="1653"/>
                </a:lnTo>
                <a:lnTo>
                  <a:pt x="885" y="1635"/>
                </a:lnTo>
                <a:lnTo>
                  <a:pt x="885" y="1634"/>
                </a:lnTo>
                <a:lnTo>
                  <a:pt x="885" y="1617"/>
                </a:lnTo>
                <a:lnTo>
                  <a:pt x="885" y="1597"/>
                </a:lnTo>
                <a:cubicBezTo>
                  <a:pt x="885" y="1594"/>
                  <a:pt x="885" y="1586"/>
                  <a:pt x="884" y="1578"/>
                </a:cubicBezTo>
                <a:cubicBezTo>
                  <a:pt x="884" y="1571"/>
                  <a:pt x="883" y="1564"/>
                  <a:pt x="883" y="1564"/>
                </a:cubicBezTo>
                <a:lnTo>
                  <a:pt x="877" y="1564"/>
                </a:lnTo>
                <a:lnTo>
                  <a:pt x="881" y="1569"/>
                </a:lnTo>
                <a:lnTo>
                  <a:pt x="902" y="1551"/>
                </a:lnTo>
                <a:lnTo>
                  <a:pt x="899" y="1536"/>
                </a:lnTo>
                <a:lnTo>
                  <a:pt x="899" y="1535"/>
                </a:lnTo>
                <a:lnTo>
                  <a:pt x="888" y="1514"/>
                </a:lnTo>
                <a:lnTo>
                  <a:pt x="895" y="1484"/>
                </a:lnTo>
                <a:lnTo>
                  <a:pt x="903" y="1430"/>
                </a:lnTo>
                <a:lnTo>
                  <a:pt x="902" y="1428"/>
                </a:lnTo>
                <a:cubicBezTo>
                  <a:pt x="902" y="1428"/>
                  <a:pt x="901" y="1427"/>
                  <a:pt x="900" y="1424"/>
                </a:cubicBezTo>
                <a:cubicBezTo>
                  <a:pt x="899" y="1422"/>
                  <a:pt x="897" y="1419"/>
                  <a:pt x="896" y="1416"/>
                </a:cubicBezTo>
                <a:cubicBezTo>
                  <a:pt x="895" y="1413"/>
                  <a:pt x="893" y="1408"/>
                  <a:pt x="891" y="1404"/>
                </a:cubicBezTo>
                <a:cubicBezTo>
                  <a:pt x="889" y="1399"/>
                  <a:pt x="887" y="1395"/>
                  <a:pt x="888" y="1394"/>
                </a:cubicBezTo>
                <a:cubicBezTo>
                  <a:pt x="888" y="1390"/>
                  <a:pt x="887" y="1386"/>
                  <a:pt x="886" y="1382"/>
                </a:cubicBezTo>
                <a:cubicBezTo>
                  <a:pt x="885" y="1378"/>
                  <a:pt x="884" y="1374"/>
                  <a:pt x="884" y="1369"/>
                </a:cubicBezTo>
                <a:cubicBezTo>
                  <a:pt x="884" y="1360"/>
                  <a:pt x="879" y="1354"/>
                  <a:pt x="875" y="1349"/>
                </a:cubicBezTo>
                <a:cubicBezTo>
                  <a:pt x="871" y="1344"/>
                  <a:pt x="867" y="1341"/>
                  <a:pt x="867" y="1340"/>
                </a:cubicBezTo>
                <a:lnTo>
                  <a:pt x="866" y="1340"/>
                </a:lnTo>
                <a:lnTo>
                  <a:pt x="845" y="1330"/>
                </a:lnTo>
                <a:lnTo>
                  <a:pt x="796" y="1327"/>
                </a:lnTo>
                <a:lnTo>
                  <a:pt x="778" y="1322"/>
                </a:lnTo>
                <a:lnTo>
                  <a:pt x="777" y="1313"/>
                </a:lnTo>
                <a:lnTo>
                  <a:pt x="771" y="1314"/>
                </a:lnTo>
                <a:lnTo>
                  <a:pt x="777" y="1313"/>
                </a:lnTo>
                <a:cubicBezTo>
                  <a:pt x="777" y="1313"/>
                  <a:pt x="775" y="1303"/>
                  <a:pt x="774" y="1293"/>
                </a:cubicBezTo>
                <a:cubicBezTo>
                  <a:pt x="773" y="1287"/>
                  <a:pt x="772" y="1282"/>
                  <a:pt x="772" y="1278"/>
                </a:cubicBezTo>
                <a:cubicBezTo>
                  <a:pt x="772" y="1276"/>
                  <a:pt x="771" y="1274"/>
                  <a:pt x="771" y="1272"/>
                </a:cubicBezTo>
                <a:lnTo>
                  <a:pt x="771" y="1271"/>
                </a:lnTo>
                <a:lnTo>
                  <a:pt x="771" y="1270"/>
                </a:lnTo>
                <a:lnTo>
                  <a:pt x="771" y="1270"/>
                </a:lnTo>
                <a:lnTo>
                  <a:pt x="771" y="1270"/>
                </a:lnTo>
                <a:lnTo>
                  <a:pt x="771" y="1270"/>
                </a:lnTo>
                <a:lnTo>
                  <a:pt x="771" y="1270"/>
                </a:lnTo>
                <a:lnTo>
                  <a:pt x="771" y="1270"/>
                </a:lnTo>
                <a:lnTo>
                  <a:pt x="767" y="1270"/>
                </a:lnTo>
                <a:lnTo>
                  <a:pt x="771" y="1271"/>
                </a:lnTo>
                <a:lnTo>
                  <a:pt x="771" y="1270"/>
                </a:lnTo>
                <a:lnTo>
                  <a:pt x="767" y="1270"/>
                </a:lnTo>
                <a:lnTo>
                  <a:pt x="771" y="1271"/>
                </a:lnTo>
                <a:lnTo>
                  <a:pt x="771" y="1271"/>
                </a:lnTo>
                <a:cubicBezTo>
                  <a:pt x="771" y="1270"/>
                  <a:pt x="772" y="1267"/>
                  <a:pt x="774" y="1264"/>
                </a:cubicBezTo>
                <a:cubicBezTo>
                  <a:pt x="777" y="1254"/>
                  <a:pt x="784" y="1238"/>
                  <a:pt x="784" y="1238"/>
                </a:cubicBezTo>
                <a:lnTo>
                  <a:pt x="786" y="1235"/>
                </a:lnTo>
                <a:lnTo>
                  <a:pt x="766" y="1205"/>
                </a:lnTo>
                <a:lnTo>
                  <a:pt x="764" y="1182"/>
                </a:lnTo>
                <a:lnTo>
                  <a:pt x="750" y="1160"/>
                </a:lnTo>
                <a:lnTo>
                  <a:pt x="743" y="1158"/>
                </a:lnTo>
                <a:lnTo>
                  <a:pt x="742" y="1157"/>
                </a:lnTo>
                <a:lnTo>
                  <a:pt x="727" y="1156"/>
                </a:lnTo>
                <a:lnTo>
                  <a:pt x="695" y="1152"/>
                </a:lnTo>
                <a:lnTo>
                  <a:pt x="688" y="1140"/>
                </a:lnTo>
                <a:lnTo>
                  <a:pt x="688" y="1140"/>
                </a:lnTo>
                <a:lnTo>
                  <a:pt x="669" y="1116"/>
                </a:lnTo>
                <a:lnTo>
                  <a:pt x="618" y="1093"/>
                </a:lnTo>
                <a:lnTo>
                  <a:pt x="562" y="1084"/>
                </a:lnTo>
                <a:lnTo>
                  <a:pt x="538" y="1074"/>
                </a:lnTo>
                <a:lnTo>
                  <a:pt x="527" y="1054"/>
                </a:lnTo>
                <a:lnTo>
                  <a:pt x="515" y="1027"/>
                </a:lnTo>
                <a:lnTo>
                  <a:pt x="509" y="1030"/>
                </a:lnTo>
                <a:lnTo>
                  <a:pt x="515" y="1030"/>
                </a:lnTo>
                <a:cubicBezTo>
                  <a:pt x="515" y="1030"/>
                  <a:pt x="515" y="1019"/>
                  <a:pt x="515" y="1007"/>
                </a:cubicBezTo>
                <a:cubicBezTo>
                  <a:pt x="515" y="1001"/>
                  <a:pt x="515" y="995"/>
                  <a:pt x="516" y="990"/>
                </a:cubicBezTo>
                <a:cubicBezTo>
                  <a:pt x="516" y="985"/>
                  <a:pt x="516" y="981"/>
                  <a:pt x="516" y="980"/>
                </a:cubicBezTo>
                <a:cubicBezTo>
                  <a:pt x="517" y="977"/>
                  <a:pt x="517" y="973"/>
                  <a:pt x="517" y="968"/>
                </a:cubicBezTo>
                <a:cubicBezTo>
                  <a:pt x="517" y="958"/>
                  <a:pt x="516" y="945"/>
                  <a:pt x="516" y="945"/>
                </a:cubicBezTo>
                <a:lnTo>
                  <a:pt x="516" y="944"/>
                </a:lnTo>
                <a:lnTo>
                  <a:pt x="513" y="928"/>
                </a:lnTo>
                <a:lnTo>
                  <a:pt x="512" y="918"/>
                </a:lnTo>
                <a:lnTo>
                  <a:pt x="511" y="913"/>
                </a:lnTo>
                <a:lnTo>
                  <a:pt x="456" y="914"/>
                </a:lnTo>
                <a:lnTo>
                  <a:pt x="427" y="920"/>
                </a:lnTo>
                <a:lnTo>
                  <a:pt x="415" y="928"/>
                </a:lnTo>
                <a:lnTo>
                  <a:pt x="415" y="929"/>
                </a:lnTo>
                <a:lnTo>
                  <a:pt x="397" y="944"/>
                </a:lnTo>
                <a:lnTo>
                  <a:pt x="376" y="964"/>
                </a:lnTo>
                <a:lnTo>
                  <a:pt x="381" y="969"/>
                </a:lnTo>
                <a:lnTo>
                  <a:pt x="379" y="962"/>
                </a:lnTo>
                <a:cubicBezTo>
                  <a:pt x="379" y="963"/>
                  <a:pt x="371" y="964"/>
                  <a:pt x="365" y="967"/>
                </a:cubicBezTo>
                <a:cubicBezTo>
                  <a:pt x="360" y="968"/>
                  <a:pt x="357" y="971"/>
                  <a:pt x="353" y="974"/>
                </a:cubicBezTo>
                <a:cubicBezTo>
                  <a:pt x="350" y="977"/>
                  <a:pt x="348" y="980"/>
                  <a:pt x="348" y="980"/>
                </a:cubicBezTo>
                <a:lnTo>
                  <a:pt x="352" y="984"/>
                </a:lnTo>
                <a:lnTo>
                  <a:pt x="350" y="979"/>
                </a:lnTo>
                <a:lnTo>
                  <a:pt x="319" y="993"/>
                </a:lnTo>
                <a:lnTo>
                  <a:pt x="275" y="993"/>
                </a:lnTo>
                <a:lnTo>
                  <a:pt x="254" y="999"/>
                </a:lnTo>
                <a:lnTo>
                  <a:pt x="253" y="999"/>
                </a:lnTo>
                <a:lnTo>
                  <a:pt x="247" y="994"/>
                </a:lnTo>
                <a:lnTo>
                  <a:pt x="246" y="993"/>
                </a:lnTo>
                <a:lnTo>
                  <a:pt x="213" y="981"/>
                </a:lnTo>
                <a:lnTo>
                  <a:pt x="211" y="987"/>
                </a:lnTo>
                <a:lnTo>
                  <a:pt x="215" y="982"/>
                </a:lnTo>
                <a:lnTo>
                  <a:pt x="214" y="984"/>
                </a:lnTo>
                <a:lnTo>
                  <a:pt x="215" y="982"/>
                </a:lnTo>
                <a:lnTo>
                  <a:pt x="215" y="982"/>
                </a:lnTo>
                <a:lnTo>
                  <a:pt x="214" y="984"/>
                </a:lnTo>
                <a:lnTo>
                  <a:pt x="215" y="982"/>
                </a:lnTo>
                <a:cubicBezTo>
                  <a:pt x="214" y="982"/>
                  <a:pt x="212" y="980"/>
                  <a:pt x="212" y="976"/>
                </a:cubicBezTo>
                <a:cubicBezTo>
                  <a:pt x="212" y="973"/>
                  <a:pt x="213" y="967"/>
                  <a:pt x="213" y="962"/>
                </a:cubicBezTo>
                <a:cubicBezTo>
                  <a:pt x="213" y="958"/>
                  <a:pt x="213" y="953"/>
                  <a:pt x="213" y="953"/>
                </a:cubicBezTo>
                <a:lnTo>
                  <a:pt x="207" y="953"/>
                </a:lnTo>
                <a:lnTo>
                  <a:pt x="213" y="954"/>
                </a:lnTo>
                <a:cubicBezTo>
                  <a:pt x="213" y="954"/>
                  <a:pt x="216" y="940"/>
                  <a:pt x="216" y="932"/>
                </a:cubicBezTo>
                <a:cubicBezTo>
                  <a:pt x="216" y="930"/>
                  <a:pt x="216" y="929"/>
                  <a:pt x="216" y="927"/>
                </a:cubicBezTo>
                <a:cubicBezTo>
                  <a:pt x="215" y="924"/>
                  <a:pt x="213" y="922"/>
                  <a:pt x="211" y="920"/>
                </a:cubicBezTo>
                <a:cubicBezTo>
                  <a:pt x="206" y="916"/>
                  <a:pt x="199" y="912"/>
                  <a:pt x="198" y="912"/>
                </a:cubicBezTo>
                <a:lnTo>
                  <a:pt x="197" y="912"/>
                </a:lnTo>
                <a:lnTo>
                  <a:pt x="196" y="912"/>
                </a:lnTo>
                <a:cubicBezTo>
                  <a:pt x="196" y="912"/>
                  <a:pt x="194" y="912"/>
                  <a:pt x="191" y="912"/>
                </a:cubicBezTo>
                <a:cubicBezTo>
                  <a:pt x="187" y="912"/>
                  <a:pt x="181" y="912"/>
                  <a:pt x="175" y="912"/>
                </a:cubicBezTo>
                <a:cubicBezTo>
                  <a:pt x="172" y="913"/>
                  <a:pt x="169" y="913"/>
                  <a:pt x="166" y="914"/>
                </a:cubicBezTo>
                <a:cubicBezTo>
                  <a:pt x="163" y="915"/>
                  <a:pt x="161" y="916"/>
                  <a:pt x="158" y="918"/>
                </a:cubicBezTo>
                <a:cubicBezTo>
                  <a:pt x="152" y="925"/>
                  <a:pt x="141" y="938"/>
                  <a:pt x="141" y="938"/>
                </a:cubicBezTo>
                <a:lnTo>
                  <a:pt x="146" y="942"/>
                </a:lnTo>
                <a:lnTo>
                  <a:pt x="141" y="938"/>
                </a:lnTo>
                <a:lnTo>
                  <a:pt x="141" y="938"/>
                </a:lnTo>
                <a:lnTo>
                  <a:pt x="139" y="940"/>
                </a:lnTo>
                <a:lnTo>
                  <a:pt x="138" y="940"/>
                </a:lnTo>
                <a:lnTo>
                  <a:pt x="138" y="940"/>
                </a:lnTo>
                <a:lnTo>
                  <a:pt x="138" y="941"/>
                </a:lnTo>
                <a:lnTo>
                  <a:pt x="138" y="940"/>
                </a:lnTo>
                <a:lnTo>
                  <a:pt x="138" y="940"/>
                </a:lnTo>
                <a:lnTo>
                  <a:pt x="138" y="941"/>
                </a:lnTo>
                <a:lnTo>
                  <a:pt x="138" y="940"/>
                </a:lnTo>
                <a:lnTo>
                  <a:pt x="138" y="942"/>
                </a:lnTo>
                <a:lnTo>
                  <a:pt x="139" y="940"/>
                </a:lnTo>
                <a:lnTo>
                  <a:pt x="138" y="940"/>
                </a:lnTo>
                <a:lnTo>
                  <a:pt x="138" y="942"/>
                </a:lnTo>
                <a:lnTo>
                  <a:pt x="139" y="940"/>
                </a:lnTo>
                <a:lnTo>
                  <a:pt x="138" y="941"/>
                </a:lnTo>
                <a:lnTo>
                  <a:pt x="139" y="940"/>
                </a:lnTo>
                <a:lnTo>
                  <a:pt x="139" y="940"/>
                </a:lnTo>
                <a:lnTo>
                  <a:pt x="138" y="941"/>
                </a:lnTo>
                <a:lnTo>
                  <a:pt x="139" y="940"/>
                </a:lnTo>
                <a:lnTo>
                  <a:pt x="139" y="940"/>
                </a:lnTo>
                <a:cubicBezTo>
                  <a:pt x="136" y="937"/>
                  <a:pt x="131" y="931"/>
                  <a:pt x="125" y="926"/>
                </a:cubicBezTo>
                <a:cubicBezTo>
                  <a:pt x="120" y="921"/>
                  <a:pt x="116" y="916"/>
                  <a:pt x="116" y="916"/>
                </a:cubicBezTo>
                <a:lnTo>
                  <a:pt x="111" y="921"/>
                </a:lnTo>
                <a:lnTo>
                  <a:pt x="116" y="916"/>
                </a:lnTo>
                <a:lnTo>
                  <a:pt x="95" y="896"/>
                </a:lnTo>
                <a:lnTo>
                  <a:pt x="70" y="891"/>
                </a:lnTo>
                <a:lnTo>
                  <a:pt x="69" y="888"/>
                </a:lnTo>
                <a:lnTo>
                  <a:pt x="66" y="868"/>
                </a:lnTo>
                <a:lnTo>
                  <a:pt x="47" y="833"/>
                </a:lnTo>
                <a:lnTo>
                  <a:pt x="47" y="833"/>
                </a:lnTo>
                <a:cubicBezTo>
                  <a:pt x="47" y="833"/>
                  <a:pt x="42" y="824"/>
                  <a:pt x="36" y="813"/>
                </a:cubicBezTo>
                <a:cubicBezTo>
                  <a:pt x="33" y="808"/>
                  <a:pt x="30" y="803"/>
                  <a:pt x="27" y="798"/>
                </a:cubicBezTo>
                <a:cubicBezTo>
                  <a:pt x="25" y="794"/>
                  <a:pt x="23" y="790"/>
                  <a:pt x="22" y="788"/>
                </a:cubicBezTo>
                <a:cubicBezTo>
                  <a:pt x="19" y="780"/>
                  <a:pt x="13" y="762"/>
                  <a:pt x="12" y="755"/>
                </a:cubicBezTo>
                <a:lnTo>
                  <a:pt x="12" y="755"/>
                </a:lnTo>
                <a:lnTo>
                  <a:pt x="12" y="755"/>
                </a:lnTo>
                <a:lnTo>
                  <a:pt x="12" y="755"/>
                </a:lnTo>
                <a:lnTo>
                  <a:pt x="12" y="755"/>
                </a:lnTo>
                <a:lnTo>
                  <a:pt x="12" y="755"/>
                </a:lnTo>
                <a:lnTo>
                  <a:pt x="12" y="755"/>
                </a:lnTo>
                <a:lnTo>
                  <a:pt x="12" y="755"/>
                </a:lnTo>
                <a:cubicBezTo>
                  <a:pt x="12" y="755"/>
                  <a:pt x="13" y="753"/>
                  <a:pt x="14" y="751"/>
                </a:cubicBezTo>
                <a:cubicBezTo>
                  <a:pt x="15" y="748"/>
                  <a:pt x="18" y="744"/>
                  <a:pt x="20" y="741"/>
                </a:cubicBezTo>
                <a:lnTo>
                  <a:pt x="23" y="737"/>
                </a:lnTo>
                <a:lnTo>
                  <a:pt x="24" y="736"/>
                </a:lnTo>
                <a:lnTo>
                  <a:pt x="20" y="732"/>
                </a:lnTo>
                <a:lnTo>
                  <a:pt x="22" y="738"/>
                </a:lnTo>
                <a:lnTo>
                  <a:pt x="44" y="728"/>
                </a:lnTo>
                <a:lnTo>
                  <a:pt x="59" y="708"/>
                </a:lnTo>
                <a:lnTo>
                  <a:pt x="64" y="677"/>
                </a:lnTo>
                <a:lnTo>
                  <a:pt x="81" y="626"/>
                </a:lnTo>
                <a:lnTo>
                  <a:pt x="110" y="612"/>
                </a:lnTo>
                <a:lnTo>
                  <a:pt x="146" y="606"/>
                </a:lnTo>
                <a:lnTo>
                  <a:pt x="179" y="589"/>
                </a:lnTo>
                <a:lnTo>
                  <a:pt x="193" y="593"/>
                </a:lnTo>
                <a:lnTo>
                  <a:pt x="228" y="611"/>
                </a:lnTo>
                <a:lnTo>
                  <a:pt x="234" y="598"/>
                </a:lnTo>
                <a:lnTo>
                  <a:pt x="237" y="600"/>
                </a:lnTo>
                <a:lnTo>
                  <a:pt x="245" y="607"/>
                </a:lnTo>
                <a:lnTo>
                  <a:pt x="265" y="514"/>
                </a:lnTo>
                <a:lnTo>
                  <a:pt x="277" y="416"/>
                </a:lnTo>
                <a:lnTo>
                  <a:pt x="277" y="415"/>
                </a:lnTo>
                <a:cubicBezTo>
                  <a:pt x="277" y="415"/>
                  <a:pt x="277" y="413"/>
                  <a:pt x="277" y="409"/>
                </a:cubicBezTo>
                <a:cubicBezTo>
                  <a:pt x="277" y="406"/>
                  <a:pt x="277" y="401"/>
                  <a:pt x="277" y="398"/>
                </a:cubicBezTo>
                <a:lnTo>
                  <a:pt x="277" y="398"/>
                </a:lnTo>
                <a:lnTo>
                  <a:pt x="277" y="398"/>
                </a:lnTo>
                <a:lnTo>
                  <a:pt x="278" y="396"/>
                </a:lnTo>
                <a:cubicBezTo>
                  <a:pt x="277" y="391"/>
                  <a:pt x="276" y="384"/>
                  <a:pt x="275" y="378"/>
                </a:cubicBezTo>
                <a:cubicBezTo>
                  <a:pt x="273" y="372"/>
                  <a:pt x="272" y="367"/>
                  <a:pt x="272" y="367"/>
                </a:cubicBezTo>
                <a:lnTo>
                  <a:pt x="272" y="367"/>
                </a:lnTo>
                <a:lnTo>
                  <a:pt x="272" y="366"/>
                </a:lnTo>
                <a:cubicBezTo>
                  <a:pt x="272" y="366"/>
                  <a:pt x="271" y="363"/>
                  <a:pt x="269" y="359"/>
                </a:cubicBezTo>
                <a:cubicBezTo>
                  <a:pt x="269" y="358"/>
                  <a:pt x="268" y="356"/>
                  <a:pt x="267" y="354"/>
                </a:cubicBezTo>
                <a:cubicBezTo>
                  <a:pt x="266" y="352"/>
                  <a:pt x="266" y="351"/>
                  <a:pt x="265" y="350"/>
                </a:cubicBezTo>
                <a:lnTo>
                  <a:pt x="263" y="347"/>
                </a:lnTo>
                <a:cubicBezTo>
                  <a:pt x="260" y="345"/>
                  <a:pt x="257" y="343"/>
                  <a:pt x="254" y="341"/>
                </a:cubicBezTo>
                <a:cubicBezTo>
                  <a:pt x="250" y="339"/>
                  <a:pt x="248" y="337"/>
                  <a:pt x="248" y="337"/>
                </a:cubicBezTo>
                <a:lnTo>
                  <a:pt x="245" y="342"/>
                </a:lnTo>
                <a:lnTo>
                  <a:pt x="250" y="340"/>
                </a:lnTo>
                <a:lnTo>
                  <a:pt x="244" y="326"/>
                </a:lnTo>
                <a:lnTo>
                  <a:pt x="244" y="311"/>
                </a:lnTo>
                <a:lnTo>
                  <a:pt x="238" y="311"/>
                </a:lnTo>
                <a:lnTo>
                  <a:pt x="242" y="315"/>
                </a:lnTo>
                <a:lnTo>
                  <a:pt x="243" y="314"/>
                </a:lnTo>
                <a:cubicBezTo>
                  <a:pt x="244" y="313"/>
                  <a:pt x="246" y="311"/>
                  <a:pt x="248" y="310"/>
                </a:cubicBezTo>
                <a:cubicBezTo>
                  <a:pt x="250" y="309"/>
                  <a:pt x="252" y="308"/>
                  <a:pt x="252" y="308"/>
                </a:cubicBezTo>
                <a:lnTo>
                  <a:pt x="252" y="308"/>
                </a:lnTo>
                <a:cubicBezTo>
                  <a:pt x="253" y="307"/>
                  <a:pt x="255" y="307"/>
                  <a:pt x="257" y="307"/>
                </a:cubicBezTo>
                <a:cubicBezTo>
                  <a:pt x="265" y="306"/>
                  <a:pt x="277" y="305"/>
                  <a:pt x="277" y="305"/>
                </a:cubicBezTo>
                <a:lnTo>
                  <a:pt x="279" y="304"/>
                </a:lnTo>
                <a:lnTo>
                  <a:pt x="288" y="298"/>
                </a:lnTo>
                <a:lnTo>
                  <a:pt x="291" y="297"/>
                </a:lnTo>
                <a:lnTo>
                  <a:pt x="292" y="277"/>
                </a:lnTo>
                <a:lnTo>
                  <a:pt x="292" y="275"/>
                </a:lnTo>
                <a:lnTo>
                  <a:pt x="289" y="265"/>
                </a:lnTo>
                <a:lnTo>
                  <a:pt x="288" y="262"/>
                </a:lnTo>
                <a:lnTo>
                  <a:pt x="260" y="254"/>
                </a:lnTo>
                <a:lnTo>
                  <a:pt x="253" y="254"/>
                </a:lnTo>
                <a:lnTo>
                  <a:pt x="250" y="245"/>
                </a:lnTo>
                <a:lnTo>
                  <a:pt x="244" y="248"/>
                </a:lnTo>
                <a:lnTo>
                  <a:pt x="249" y="250"/>
                </a:lnTo>
                <a:cubicBezTo>
                  <a:pt x="249" y="250"/>
                  <a:pt x="252" y="245"/>
                  <a:pt x="255" y="239"/>
                </a:cubicBezTo>
                <a:cubicBezTo>
                  <a:pt x="256" y="236"/>
                  <a:pt x="258" y="233"/>
                  <a:pt x="259" y="231"/>
                </a:cubicBezTo>
                <a:lnTo>
                  <a:pt x="261" y="229"/>
                </a:lnTo>
                <a:lnTo>
                  <a:pt x="261" y="229"/>
                </a:lnTo>
                <a:lnTo>
                  <a:pt x="259" y="228"/>
                </a:lnTo>
                <a:lnTo>
                  <a:pt x="260" y="229"/>
                </a:lnTo>
                <a:lnTo>
                  <a:pt x="261" y="229"/>
                </a:lnTo>
                <a:lnTo>
                  <a:pt x="259" y="228"/>
                </a:lnTo>
                <a:lnTo>
                  <a:pt x="260" y="229"/>
                </a:lnTo>
                <a:lnTo>
                  <a:pt x="257" y="225"/>
                </a:lnTo>
                <a:lnTo>
                  <a:pt x="258" y="230"/>
                </a:lnTo>
                <a:lnTo>
                  <a:pt x="260" y="229"/>
                </a:lnTo>
                <a:lnTo>
                  <a:pt x="257" y="225"/>
                </a:lnTo>
                <a:lnTo>
                  <a:pt x="258" y="230"/>
                </a:lnTo>
                <a:lnTo>
                  <a:pt x="258" y="227"/>
                </a:lnTo>
                <a:lnTo>
                  <a:pt x="258" y="230"/>
                </a:lnTo>
                <a:lnTo>
                  <a:pt x="258" y="230"/>
                </a:lnTo>
                <a:lnTo>
                  <a:pt x="258" y="227"/>
                </a:lnTo>
                <a:lnTo>
                  <a:pt x="258" y="230"/>
                </a:lnTo>
                <a:cubicBezTo>
                  <a:pt x="259" y="230"/>
                  <a:pt x="262" y="230"/>
                  <a:pt x="265" y="230"/>
                </a:cubicBezTo>
                <a:cubicBezTo>
                  <a:pt x="271" y="229"/>
                  <a:pt x="279" y="229"/>
                  <a:pt x="286" y="228"/>
                </a:cubicBezTo>
                <a:cubicBezTo>
                  <a:pt x="292" y="228"/>
                  <a:pt x="298" y="227"/>
                  <a:pt x="299" y="227"/>
                </a:cubicBezTo>
                <a:cubicBezTo>
                  <a:pt x="302" y="227"/>
                  <a:pt x="326" y="227"/>
                  <a:pt x="326" y="227"/>
                </a:cubicBezTo>
                <a:lnTo>
                  <a:pt x="328" y="227"/>
                </a:lnTo>
                <a:lnTo>
                  <a:pt x="329" y="226"/>
                </a:lnTo>
                <a:cubicBezTo>
                  <a:pt x="329" y="226"/>
                  <a:pt x="333" y="224"/>
                  <a:pt x="337" y="222"/>
                </a:cubicBezTo>
                <a:cubicBezTo>
                  <a:pt x="341" y="220"/>
                  <a:pt x="345" y="217"/>
                  <a:pt x="347" y="216"/>
                </a:cubicBezTo>
                <a:lnTo>
                  <a:pt x="345" y="213"/>
                </a:lnTo>
                <a:lnTo>
                  <a:pt x="345" y="217"/>
                </a:lnTo>
                <a:lnTo>
                  <a:pt x="347" y="216"/>
                </a:lnTo>
                <a:lnTo>
                  <a:pt x="345" y="213"/>
                </a:lnTo>
                <a:lnTo>
                  <a:pt x="345" y="217"/>
                </a:lnTo>
                <a:lnTo>
                  <a:pt x="345" y="215"/>
                </a:lnTo>
                <a:lnTo>
                  <a:pt x="345" y="217"/>
                </a:lnTo>
                <a:lnTo>
                  <a:pt x="345" y="217"/>
                </a:lnTo>
                <a:lnTo>
                  <a:pt x="345" y="215"/>
                </a:lnTo>
                <a:lnTo>
                  <a:pt x="345" y="217"/>
                </a:lnTo>
                <a:cubicBezTo>
                  <a:pt x="345" y="217"/>
                  <a:pt x="348" y="218"/>
                  <a:pt x="350" y="219"/>
                </a:cubicBezTo>
                <a:lnTo>
                  <a:pt x="353" y="221"/>
                </a:lnTo>
                <a:lnTo>
                  <a:pt x="354" y="222"/>
                </a:lnTo>
                <a:lnTo>
                  <a:pt x="356" y="223"/>
                </a:lnTo>
                <a:lnTo>
                  <a:pt x="370" y="221"/>
                </a:lnTo>
                <a:lnTo>
                  <a:pt x="372" y="221"/>
                </a:lnTo>
                <a:lnTo>
                  <a:pt x="382" y="214"/>
                </a:lnTo>
                <a:lnTo>
                  <a:pt x="389" y="211"/>
                </a:lnTo>
                <a:lnTo>
                  <a:pt x="387" y="205"/>
                </a:lnTo>
                <a:lnTo>
                  <a:pt x="381" y="207"/>
                </a:lnTo>
                <a:cubicBezTo>
                  <a:pt x="381" y="207"/>
                  <a:pt x="382" y="211"/>
                  <a:pt x="384" y="215"/>
                </a:cubicBezTo>
                <a:cubicBezTo>
                  <a:pt x="386" y="220"/>
                  <a:pt x="388" y="224"/>
                  <a:pt x="389" y="227"/>
                </a:cubicBezTo>
                <a:cubicBezTo>
                  <a:pt x="390" y="229"/>
                  <a:pt x="391" y="232"/>
                  <a:pt x="392" y="235"/>
                </a:cubicBezTo>
                <a:cubicBezTo>
                  <a:pt x="393" y="239"/>
                  <a:pt x="394" y="242"/>
                  <a:pt x="394" y="244"/>
                </a:cubicBezTo>
                <a:lnTo>
                  <a:pt x="394" y="245"/>
                </a:lnTo>
                <a:cubicBezTo>
                  <a:pt x="392" y="250"/>
                  <a:pt x="389" y="262"/>
                  <a:pt x="389" y="262"/>
                </a:cubicBezTo>
                <a:lnTo>
                  <a:pt x="388" y="268"/>
                </a:lnTo>
                <a:lnTo>
                  <a:pt x="394" y="269"/>
                </a:lnTo>
                <a:cubicBezTo>
                  <a:pt x="394" y="269"/>
                  <a:pt x="399" y="271"/>
                  <a:pt x="405" y="272"/>
                </a:cubicBezTo>
                <a:cubicBezTo>
                  <a:pt x="408" y="273"/>
                  <a:pt x="411" y="274"/>
                  <a:pt x="414" y="274"/>
                </a:cubicBezTo>
                <a:lnTo>
                  <a:pt x="417" y="275"/>
                </a:lnTo>
                <a:lnTo>
                  <a:pt x="420" y="275"/>
                </a:lnTo>
                <a:cubicBezTo>
                  <a:pt x="422" y="275"/>
                  <a:pt x="422" y="275"/>
                  <a:pt x="423" y="275"/>
                </a:cubicBezTo>
                <a:cubicBezTo>
                  <a:pt x="425" y="274"/>
                  <a:pt x="426" y="273"/>
                  <a:pt x="429" y="271"/>
                </a:cubicBezTo>
                <a:cubicBezTo>
                  <a:pt x="431" y="270"/>
                  <a:pt x="434" y="268"/>
                  <a:pt x="436" y="266"/>
                </a:cubicBezTo>
                <a:lnTo>
                  <a:pt x="433" y="261"/>
                </a:lnTo>
                <a:lnTo>
                  <a:pt x="428" y="265"/>
                </a:lnTo>
                <a:lnTo>
                  <a:pt x="440" y="280"/>
                </a:lnTo>
                <a:lnTo>
                  <a:pt x="470" y="294"/>
                </a:lnTo>
                <a:lnTo>
                  <a:pt x="504" y="283"/>
                </a:lnTo>
                <a:lnTo>
                  <a:pt x="502" y="277"/>
                </a:lnTo>
                <a:lnTo>
                  <a:pt x="503" y="283"/>
                </a:lnTo>
                <a:cubicBezTo>
                  <a:pt x="504" y="283"/>
                  <a:pt x="530" y="277"/>
                  <a:pt x="553" y="264"/>
                </a:cubicBezTo>
                <a:cubicBezTo>
                  <a:pt x="575" y="251"/>
                  <a:pt x="602" y="235"/>
                  <a:pt x="602" y="235"/>
                </a:cubicBezTo>
                <a:lnTo>
                  <a:pt x="604" y="234"/>
                </a:lnTo>
                <a:lnTo>
                  <a:pt x="604" y="233"/>
                </a:lnTo>
                <a:cubicBezTo>
                  <a:pt x="604" y="233"/>
                  <a:pt x="605" y="232"/>
                  <a:pt x="606" y="230"/>
                </a:cubicBezTo>
                <a:cubicBezTo>
                  <a:pt x="608" y="228"/>
                  <a:pt x="611" y="224"/>
                  <a:pt x="614" y="220"/>
                </a:cubicBezTo>
                <a:cubicBezTo>
                  <a:pt x="617" y="216"/>
                  <a:pt x="621" y="213"/>
                  <a:pt x="624" y="212"/>
                </a:cubicBezTo>
                <a:cubicBezTo>
                  <a:pt x="633" y="207"/>
                  <a:pt x="637" y="206"/>
                  <a:pt x="642" y="203"/>
                </a:cubicBezTo>
                <a:cubicBezTo>
                  <a:pt x="649" y="198"/>
                  <a:pt x="651" y="192"/>
                  <a:pt x="651" y="191"/>
                </a:cubicBezTo>
                <a:lnTo>
                  <a:pt x="651" y="189"/>
                </a:lnTo>
                <a:lnTo>
                  <a:pt x="646" y="176"/>
                </a:lnTo>
                <a:lnTo>
                  <a:pt x="644" y="171"/>
                </a:lnTo>
                <a:lnTo>
                  <a:pt x="622" y="173"/>
                </a:lnTo>
                <a:lnTo>
                  <a:pt x="604" y="172"/>
                </a:lnTo>
                <a:lnTo>
                  <a:pt x="599" y="166"/>
                </a:lnTo>
                <a:lnTo>
                  <a:pt x="596" y="143"/>
                </a:lnTo>
                <a:lnTo>
                  <a:pt x="590" y="144"/>
                </a:lnTo>
                <a:lnTo>
                  <a:pt x="586" y="149"/>
                </a:lnTo>
                <a:cubicBezTo>
                  <a:pt x="586" y="149"/>
                  <a:pt x="587" y="150"/>
                  <a:pt x="591" y="150"/>
                </a:cubicBezTo>
                <a:lnTo>
                  <a:pt x="595" y="149"/>
                </a:lnTo>
                <a:cubicBezTo>
                  <a:pt x="597" y="147"/>
                  <a:pt x="597" y="146"/>
                  <a:pt x="598" y="144"/>
                </a:cubicBezTo>
                <a:cubicBezTo>
                  <a:pt x="598" y="143"/>
                  <a:pt x="598" y="141"/>
                  <a:pt x="598" y="139"/>
                </a:cubicBezTo>
                <a:cubicBezTo>
                  <a:pt x="598" y="135"/>
                  <a:pt x="598" y="130"/>
                  <a:pt x="596" y="121"/>
                </a:cubicBezTo>
                <a:cubicBezTo>
                  <a:pt x="595" y="113"/>
                  <a:pt x="594" y="108"/>
                  <a:pt x="594" y="105"/>
                </a:cubicBezTo>
                <a:cubicBezTo>
                  <a:pt x="594" y="103"/>
                  <a:pt x="594" y="102"/>
                  <a:pt x="594" y="101"/>
                </a:cubicBezTo>
                <a:lnTo>
                  <a:pt x="594" y="98"/>
                </a:lnTo>
                <a:cubicBezTo>
                  <a:pt x="594" y="96"/>
                  <a:pt x="592" y="94"/>
                  <a:pt x="591" y="94"/>
                </a:cubicBezTo>
                <a:lnTo>
                  <a:pt x="589" y="92"/>
                </a:lnTo>
                <a:cubicBezTo>
                  <a:pt x="587" y="91"/>
                  <a:pt x="581" y="85"/>
                  <a:pt x="576" y="80"/>
                </a:cubicBezTo>
                <a:cubicBezTo>
                  <a:pt x="570" y="76"/>
                  <a:pt x="566" y="71"/>
                  <a:pt x="566" y="71"/>
                </a:cubicBezTo>
                <a:lnTo>
                  <a:pt x="561" y="76"/>
                </a:lnTo>
                <a:lnTo>
                  <a:pt x="563" y="82"/>
                </a:lnTo>
                <a:cubicBezTo>
                  <a:pt x="570" y="79"/>
                  <a:pt x="579" y="78"/>
                  <a:pt x="586" y="78"/>
                </a:cubicBezTo>
                <a:cubicBezTo>
                  <a:pt x="589" y="77"/>
                  <a:pt x="592" y="77"/>
                  <a:pt x="595" y="77"/>
                </a:cubicBezTo>
                <a:cubicBezTo>
                  <a:pt x="597" y="77"/>
                  <a:pt x="598" y="77"/>
                  <a:pt x="598" y="77"/>
                </a:cubicBezTo>
                <a:lnTo>
                  <a:pt x="598" y="71"/>
                </a:lnTo>
                <a:lnTo>
                  <a:pt x="595" y="77"/>
                </a:lnTo>
                <a:lnTo>
                  <a:pt x="623" y="89"/>
                </a:lnTo>
                <a:lnTo>
                  <a:pt x="643" y="89"/>
                </a:lnTo>
                <a:lnTo>
                  <a:pt x="643" y="89"/>
                </a:lnTo>
                <a:lnTo>
                  <a:pt x="668" y="87"/>
                </a:lnTo>
                <a:lnTo>
                  <a:pt x="693" y="68"/>
                </a:lnTo>
                <a:lnTo>
                  <a:pt x="689" y="63"/>
                </a:lnTo>
                <a:lnTo>
                  <a:pt x="691" y="69"/>
                </a:lnTo>
                <a:cubicBezTo>
                  <a:pt x="691" y="69"/>
                  <a:pt x="693" y="69"/>
                  <a:pt x="695" y="68"/>
                </a:cubicBezTo>
                <a:cubicBezTo>
                  <a:pt x="700" y="66"/>
                  <a:pt x="713" y="62"/>
                  <a:pt x="720" y="62"/>
                </a:cubicBezTo>
                <a:cubicBezTo>
                  <a:pt x="724" y="62"/>
                  <a:pt x="729" y="61"/>
                  <a:pt x="735" y="60"/>
                </a:cubicBezTo>
                <a:cubicBezTo>
                  <a:pt x="753" y="56"/>
                  <a:pt x="778" y="48"/>
                  <a:pt x="778" y="48"/>
                </a:cubicBezTo>
                <a:lnTo>
                  <a:pt x="779" y="47"/>
                </a:lnTo>
                <a:lnTo>
                  <a:pt x="798" y="35"/>
                </a:lnTo>
                <a:lnTo>
                  <a:pt x="804" y="21"/>
                </a:lnTo>
                <a:lnTo>
                  <a:pt x="804" y="20"/>
                </a:lnTo>
                <a:lnTo>
                  <a:pt x="804" y="13"/>
                </a:lnTo>
                <a:lnTo>
                  <a:pt x="815" y="14"/>
                </a:lnTo>
                <a:lnTo>
                  <a:pt x="835" y="29"/>
                </a:lnTo>
                <a:lnTo>
                  <a:pt x="839" y="24"/>
                </a:lnTo>
                <a:lnTo>
                  <a:pt x="833" y="28"/>
                </a:lnTo>
                <a:cubicBezTo>
                  <a:pt x="833" y="28"/>
                  <a:pt x="836" y="31"/>
                  <a:pt x="838" y="35"/>
                </a:cubicBezTo>
                <a:cubicBezTo>
                  <a:pt x="839" y="37"/>
                  <a:pt x="840" y="38"/>
                  <a:pt x="841" y="40"/>
                </a:cubicBezTo>
                <a:lnTo>
                  <a:pt x="842" y="41"/>
                </a:lnTo>
                <a:lnTo>
                  <a:pt x="842" y="41"/>
                </a:lnTo>
                <a:lnTo>
                  <a:pt x="846" y="40"/>
                </a:lnTo>
                <a:lnTo>
                  <a:pt x="842" y="40"/>
                </a:lnTo>
                <a:cubicBezTo>
                  <a:pt x="842" y="42"/>
                  <a:pt x="842" y="41"/>
                  <a:pt x="842" y="41"/>
                </a:cubicBezTo>
                <a:lnTo>
                  <a:pt x="846" y="40"/>
                </a:lnTo>
                <a:lnTo>
                  <a:pt x="842" y="40"/>
                </a:lnTo>
                <a:lnTo>
                  <a:pt x="842" y="43"/>
                </a:lnTo>
                <a:cubicBezTo>
                  <a:pt x="843" y="44"/>
                  <a:pt x="844" y="46"/>
                  <a:pt x="845" y="47"/>
                </a:cubicBezTo>
                <a:cubicBezTo>
                  <a:pt x="848" y="52"/>
                  <a:pt x="853" y="59"/>
                  <a:pt x="853" y="59"/>
                </a:cubicBezTo>
                <a:lnTo>
                  <a:pt x="858" y="56"/>
                </a:lnTo>
                <a:lnTo>
                  <a:pt x="852" y="57"/>
                </a:lnTo>
                <a:lnTo>
                  <a:pt x="854" y="73"/>
                </a:lnTo>
                <a:lnTo>
                  <a:pt x="844" y="105"/>
                </a:lnTo>
                <a:lnTo>
                  <a:pt x="834" y="125"/>
                </a:lnTo>
                <a:lnTo>
                  <a:pt x="839" y="160"/>
                </a:lnTo>
                <a:lnTo>
                  <a:pt x="839" y="160"/>
                </a:lnTo>
                <a:cubicBezTo>
                  <a:pt x="839" y="160"/>
                  <a:pt x="839" y="165"/>
                  <a:pt x="840" y="170"/>
                </a:cubicBezTo>
                <a:cubicBezTo>
                  <a:pt x="841" y="176"/>
                  <a:pt x="842" y="182"/>
                  <a:pt x="842" y="186"/>
                </a:cubicBezTo>
                <a:lnTo>
                  <a:pt x="842" y="219"/>
                </a:lnTo>
                <a:lnTo>
                  <a:pt x="842" y="222"/>
                </a:lnTo>
                <a:lnTo>
                  <a:pt x="866" y="243"/>
                </a:lnTo>
                <a:lnTo>
                  <a:pt x="899" y="252"/>
                </a:lnTo>
                <a:lnTo>
                  <a:pt x="929" y="250"/>
                </a:lnTo>
                <a:lnTo>
                  <a:pt x="964" y="240"/>
                </a:lnTo>
                <a:lnTo>
                  <a:pt x="989" y="228"/>
                </a:lnTo>
                <a:lnTo>
                  <a:pt x="1015" y="221"/>
                </a:lnTo>
                <a:lnTo>
                  <a:pt x="1054" y="220"/>
                </a:lnTo>
                <a:lnTo>
                  <a:pt x="1059" y="218"/>
                </a:lnTo>
                <a:lnTo>
                  <a:pt x="1061" y="217"/>
                </a:lnTo>
                <a:lnTo>
                  <a:pt x="1071" y="198"/>
                </a:lnTo>
                <a:lnTo>
                  <a:pt x="1072" y="193"/>
                </a:lnTo>
                <a:lnTo>
                  <a:pt x="1095" y="191"/>
                </a:lnTo>
                <a:lnTo>
                  <a:pt x="1117" y="194"/>
                </a:lnTo>
                <a:lnTo>
                  <a:pt x="1130" y="192"/>
                </a:lnTo>
                <a:lnTo>
                  <a:pt x="1164" y="197"/>
                </a:lnTo>
                <a:lnTo>
                  <a:pt x="1165" y="191"/>
                </a:lnTo>
                <a:lnTo>
                  <a:pt x="1160" y="196"/>
                </a:lnTo>
                <a:cubicBezTo>
                  <a:pt x="1161" y="196"/>
                  <a:pt x="1168" y="203"/>
                  <a:pt x="1182" y="208"/>
                </a:cubicBezTo>
                <a:cubicBezTo>
                  <a:pt x="1189" y="210"/>
                  <a:pt x="1200" y="212"/>
                  <a:pt x="1209" y="213"/>
                </a:cubicBezTo>
                <a:cubicBezTo>
                  <a:pt x="1218" y="215"/>
                  <a:pt x="1226" y="216"/>
                  <a:pt x="1226" y="216"/>
                </a:cubicBezTo>
                <a:lnTo>
                  <a:pt x="1226" y="216"/>
                </a:lnTo>
                <a:lnTo>
                  <a:pt x="1250" y="213"/>
                </a:lnTo>
                <a:lnTo>
                  <a:pt x="1268" y="199"/>
                </a:lnTo>
                <a:lnTo>
                  <a:pt x="1268" y="198"/>
                </a:lnTo>
                <a:cubicBezTo>
                  <a:pt x="1268" y="198"/>
                  <a:pt x="1270" y="194"/>
                  <a:pt x="1273" y="190"/>
                </a:cubicBezTo>
                <a:cubicBezTo>
                  <a:pt x="1275" y="186"/>
                  <a:pt x="1278" y="180"/>
                  <a:pt x="1281" y="176"/>
                </a:cubicBezTo>
                <a:cubicBezTo>
                  <a:pt x="1285" y="170"/>
                  <a:pt x="1290" y="160"/>
                  <a:pt x="1295" y="151"/>
                </a:cubicBezTo>
                <a:cubicBezTo>
                  <a:pt x="1300" y="141"/>
                  <a:pt x="1304" y="133"/>
                  <a:pt x="1304" y="133"/>
                </a:cubicBezTo>
                <a:lnTo>
                  <a:pt x="1298" y="130"/>
                </a:lnTo>
                <a:lnTo>
                  <a:pt x="1302" y="135"/>
                </a:lnTo>
                <a:lnTo>
                  <a:pt x="1320" y="117"/>
                </a:lnTo>
                <a:lnTo>
                  <a:pt x="1337" y="77"/>
                </a:lnTo>
                <a:lnTo>
                  <a:pt x="1339" y="78"/>
                </a:lnTo>
                <a:lnTo>
                  <a:pt x="1341" y="72"/>
                </a:lnTo>
                <a:lnTo>
                  <a:pt x="1335" y="71"/>
                </a:lnTo>
                <a:lnTo>
                  <a:pt x="1331" y="87"/>
                </a:lnTo>
                <a:lnTo>
                  <a:pt x="1331" y="89"/>
                </a:lnTo>
                <a:lnTo>
                  <a:pt x="1332" y="91"/>
                </a:lnTo>
                <a:cubicBezTo>
                  <a:pt x="1332" y="91"/>
                  <a:pt x="1353" y="136"/>
                  <a:pt x="1357" y="143"/>
                </a:cubicBezTo>
                <a:cubicBezTo>
                  <a:pt x="1357" y="144"/>
                  <a:pt x="1358" y="147"/>
                  <a:pt x="1359" y="151"/>
                </a:cubicBezTo>
                <a:cubicBezTo>
                  <a:pt x="1361" y="157"/>
                  <a:pt x="1363" y="164"/>
                  <a:pt x="1364" y="170"/>
                </a:cubicBezTo>
                <a:cubicBezTo>
                  <a:pt x="1366" y="177"/>
                  <a:pt x="1367" y="181"/>
                  <a:pt x="1367" y="181"/>
                </a:cubicBezTo>
                <a:lnTo>
                  <a:pt x="1367" y="182"/>
                </a:lnTo>
                <a:lnTo>
                  <a:pt x="1385" y="216"/>
                </a:lnTo>
                <a:lnTo>
                  <a:pt x="1419" y="244"/>
                </a:lnTo>
                <a:lnTo>
                  <a:pt x="1423" y="239"/>
                </a:lnTo>
                <a:lnTo>
                  <a:pt x="1417" y="238"/>
                </a:lnTo>
                <a:cubicBezTo>
                  <a:pt x="1417" y="238"/>
                  <a:pt x="1416" y="243"/>
                  <a:pt x="1414" y="248"/>
                </a:cubicBezTo>
                <a:cubicBezTo>
                  <a:pt x="1413" y="250"/>
                  <a:pt x="1413" y="253"/>
                  <a:pt x="1412" y="255"/>
                </a:cubicBezTo>
                <a:lnTo>
                  <a:pt x="1411" y="258"/>
                </a:lnTo>
                <a:lnTo>
                  <a:pt x="1410" y="258"/>
                </a:lnTo>
                <a:lnTo>
                  <a:pt x="1410" y="259"/>
                </a:lnTo>
                <a:lnTo>
                  <a:pt x="1411" y="259"/>
                </a:lnTo>
                <a:lnTo>
                  <a:pt x="1410" y="259"/>
                </a:lnTo>
                <a:lnTo>
                  <a:pt x="1410" y="259"/>
                </a:lnTo>
                <a:lnTo>
                  <a:pt x="1411" y="259"/>
                </a:lnTo>
                <a:lnTo>
                  <a:pt x="1410" y="259"/>
                </a:lnTo>
                <a:cubicBezTo>
                  <a:pt x="1408" y="262"/>
                  <a:pt x="1406" y="265"/>
                  <a:pt x="1404" y="270"/>
                </a:cubicBezTo>
                <a:cubicBezTo>
                  <a:pt x="1402" y="274"/>
                  <a:pt x="1400" y="279"/>
                  <a:pt x="1399" y="283"/>
                </a:cubicBezTo>
                <a:cubicBezTo>
                  <a:pt x="1398" y="286"/>
                  <a:pt x="1397" y="288"/>
                  <a:pt x="1397" y="289"/>
                </a:cubicBezTo>
                <a:lnTo>
                  <a:pt x="1397" y="289"/>
                </a:lnTo>
                <a:lnTo>
                  <a:pt x="1397" y="289"/>
                </a:lnTo>
                <a:lnTo>
                  <a:pt x="1401" y="291"/>
                </a:lnTo>
                <a:lnTo>
                  <a:pt x="1397" y="288"/>
                </a:lnTo>
                <a:lnTo>
                  <a:pt x="1397" y="289"/>
                </a:lnTo>
                <a:lnTo>
                  <a:pt x="1401" y="291"/>
                </a:lnTo>
                <a:lnTo>
                  <a:pt x="1397" y="288"/>
                </a:lnTo>
                <a:lnTo>
                  <a:pt x="1402" y="292"/>
                </a:lnTo>
                <a:lnTo>
                  <a:pt x="1398" y="287"/>
                </a:lnTo>
                <a:lnTo>
                  <a:pt x="1397" y="288"/>
                </a:lnTo>
                <a:lnTo>
                  <a:pt x="1402" y="292"/>
                </a:lnTo>
                <a:lnTo>
                  <a:pt x="1398" y="287"/>
                </a:lnTo>
                <a:lnTo>
                  <a:pt x="1402" y="292"/>
                </a:lnTo>
                <a:lnTo>
                  <a:pt x="1402" y="286"/>
                </a:lnTo>
                <a:cubicBezTo>
                  <a:pt x="1400" y="286"/>
                  <a:pt x="1399" y="287"/>
                  <a:pt x="1398" y="287"/>
                </a:cubicBezTo>
                <a:lnTo>
                  <a:pt x="1402" y="292"/>
                </a:lnTo>
                <a:lnTo>
                  <a:pt x="1402" y="286"/>
                </a:lnTo>
                <a:lnTo>
                  <a:pt x="1402" y="292"/>
                </a:lnTo>
                <a:lnTo>
                  <a:pt x="1407" y="288"/>
                </a:lnTo>
                <a:cubicBezTo>
                  <a:pt x="1407" y="287"/>
                  <a:pt x="1405" y="286"/>
                  <a:pt x="1402" y="286"/>
                </a:cubicBezTo>
                <a:lnTo>
                  <a:pt x="1402" y="292"/>
                </a:lnTo>
                <a:lnTo>
                  <a:pt x="1407" y="288"/>
                </a:lnTo>
                <a:lnTo>
                  <a:pt x="1402" y="292"/>
                </a:lnTo>
                <a:lnTo>
                  <a:pt x="1409" y="291"/>
                </a:lnTo>
                <a:cubicBezTo>
                  <a:pt x="1408" y="291"/>
                  <a:pt x="1408" y="290"/>
                  <a:pt x="1407" y="288"/>
                </a:cubicBezTo>
                <a:lnTo>
                  <a:pt x="1402" y="292"/>
                </a:lnTo>
                <a:lnTo>
                  <a:pt x="1409" y="291"/>
                </a:lnTo>
                <a:lnTo>
                  <a:pt x="1402" y="292"/>
                </a:lnTo>
                <a:lnTo>
                  <a:pt x="1409" y="292"/>
                </a:lnTo>
                <a:lnTo>
                  <a:pt x="1409" y="291"/>
                </a:lnTo>
                <a:lnTo>
                  <a:pt x="1402" y="292"/>
                </a:lnTo>
                <a:lnTo>
                  <a:pt x="1409" y="292"/>
                </a:lnTo>
                <a:lnTo>
                  <a:pt x="1409" y="281"/>
                </a:lnTo>
                <a:lnTo>
                  <a:pt x="1359" y="308"/>
                </a:lnTo>
                <a:lnTo>
                  <a:pt x="1359" y="308"/>
                </a:lnTo>
                <a:cubicBezTo>
                  <a:pt x="1359" y="308"/>
                  <a:pt x="1344" y="318"/>
                  <a:pt x="1333" y="326"/>
                </a:cubicBezTo>
                <a:cubicBezTo>
                  <a:pt x="1319" y="335"/>
                  <a:pt x="1314" y="352"/>
                  <a:pt x="1314" y="352"/>
                </a:cubicBezTo>
                <a:lnTo>
                  <a:pt x="1320" y="354"/>
                </a:lnTo>
                <a:lnTo>
                  <a:pt x="1314" y="351"/>
                </a:lnTo>
                <a:lnTo>
                  <a:pt x="1300" y="381"/>
                </a:lnTo>
                <a:lnTo>
                  <a:pt x="1282" y="400"/>
                </a:lnTo>
                <a:lnTo>
                  <a:pt x="1259" y="438"/>
                </a:lnTo>
                <a:lnTo>
                  <a:pt x="1298" y="438"/>
                </a:lnTo>
                <a:lnTo>
                  <a:pt x="1307" y="446"/>
                </a:lnTo>
                <a:lnTo>
                  <a:pt x="1308" y="446"/>
                </a:lnTo>
                <a:lnTo>
                  <a:pt x="1372" y="465"/>
                </a:lnTo>
                <a:lnTo>
                  <a:pt x="1454" y="455"/>
                </a:lnTo>
                <a:lnTo>
                  <a:pt x="1477" y="447"/>
                </a:lnTo>
                <a:lnTo>
                  <a:pt x="1489" y="432"/>
                </a:lnTo>
                <a:lnTo>
                  <a:pt x="1485" y="428"/>
                </a:lnTo>
                <a:lnTo>
                  <a:pt x="1488" y="433"/>
                </a:lnTo>
                <a:cubicBezTo>
                  <a:pt x="1488" y="433"/>
                  <a:pt x="1497" y="428"/>
                  <a:pt x="1506" y="421"/>
                </a:cubicBezTo>
                <a:cubicBezTo>
                  <a:pt x="1511" y="418"/>
                  <a:pt x="1515" y="415"/>
                  <a:pt x="1519" y="412"/>
                </a:cubicBezTo>
                <a:cubicBezTo>
                  <a:pt x="1521" y="411"/>
                  <a:pt x="1522" y="410"/>
                  <a:pt x="1523" y="409"/>
                </a:cubicBezTo>
                <a:lnTo>
                  <a:pt x="1525" y="407"/>
                </a:lnTo>
                <a:cubicBezTo>
                  <a:pt x="1526" y="406"/>
                  <a:pt x="1526" y="406"/>
                  <a:pt x="1527" y="404"/>
                </a:cubicBezTo>
                <a:lnTo>
                  <a:pt x="1527" y="404"/>
                </a:lnTo>
                <a:lnTo>
                  <a:pt x="1525" y="403"/>
                </a:lnTo>
                <a:lnTo>
                  <a:pt x="1527" y="404"/>
                </a:lnTo>
                <a:lnTo>
                  <a:pt x="1527" y="404"/>
                </a:lnTo>
                <a:lnTo>
                  <a:pt x="1525" y="403"/>
                </a:lnTo>
                <a:lnTo>
                  <a:pt x="1527" y="404"/>
                </a:lnTo>
                <a:lnTo>
                  <a:pt x="1529" y="402"/>
                </a:lnTo>
                <a:cubicBezTo>
                  <a:pt x="1531" y="399"/>
                  <a:pt x="1533" y="397"/>
                  <a:pt x="1535" y="395"/>
                </a:cubicBezTo>
                <a:cubicBezTo>
                  <a:pt x="1537" y="393"/>
                  <a:pt x="1538" y="392"/>
                  <a:pt x="1538" y="392"/>
                </a:cubicBezTo>
                <a:lnTo>
                  <a:pt x="1534" y="387"/>
                </a:lnTo>
                <a:lnTo>
                  <a:pt x="1534" y="393"/>
                </a:lnTo>
                <a:lnTo>
                  <a:pt x="1556" y="392"/>
                </a:lnTo>
                <a:lnTo>
                  <a:pt x="1612" y="402"/>
                </a:lnTo>
                <a:lnTo>
                  <a:pt x="1663" y="414"/>
                </a:lnTo>
                <a:lnTo>
                  <a:pt x="1664" y="408"/>
                </a:lnTo>
                <a:lnTo>
                  <a:pt x="1660" y="412"/>
                </a:lnTo>
                <a:lnTo>
                  <a:pt x="1660" y="413"/>
                </a:lnTo>
                <a:cubicBezTo>
                  <a:pt x="1661" y="413"/>
                  <a:pt x="1663" y="416"/>
                  <a:pt x="1665" y="418"/>
                </a:cubicBezTo>
                <a:lnTo>
                  <a:pt x="1667" y="422"/>
                </a:lnTo>
                <a:lnTo>
                  <a:pt x="1668" y="423"/>
                </a:lnTo>
                <a:lnTo>
                  <a:pt x="1668" y="423"/>
                </a:lnTo>
                <a:lnTo>
                  <a:pt x="1668" y="423"/>
                </a:lnTo>
                <a:lnTo>
                  <a:pt x="1668" y="423"/>
                </a:lnTo>
                <a:lnTo>
                  <a:pt x="1668" y="423"/>
                </a:lnTo>
                <a:lnTo>
                  <a:pt x="1668" y="423"/>
                </a:lnTo>
                <a:lnTo>
                  <a:pt x="1668" y="423"/>
                </a:lnTo>
                <a:cubicBezTo>
                  <a:pt x="1668" y="428"/>
                  <a:pt x="1670" y="430"/>
                  <a:pt x="1672" y="432"/>
                </a:cubicBezTo>
                <a:cubicBezTo>
                  <a:pt x="1675" y="435"/>
                  <a:pt x="1679" y="438"/>
                  <a:pt x="1682" y="440"/>
                </a:cubicBezTo>
                <a:cubicBezTo>
                  <a:pt x="1685" y="441"/>
                  <a:pt x="1687" y="442"/>
                  <a:pt x="1688" y="443"/>
                </a:cubicBezTo>
                <a:lnTo>
                  <a:pt x="1691" y="444"/>
                </a:lnTo>
                <a:lnTo>
                  <a:pt x="1703" y="434"/>
                </a:lnTo>
                <a:lnTo>
                  <a:pt x="1720" y="434"/>
                </a:lnTo>
                <a:lnTo>
                  <a:pt x="1720" y="428"/>
                </a:lnTo>
                <a:lnTo>
                  <a:pt x="1714" y="430"/>
                </a:lnTo>
                <a:cubicBezTo>
                  <a:pt x="1714" y="430"/>
                  <a:pt x="1717" y="438"/>
                  <a:pt x="1720" y="446"/>
                </a:cubicBezTo>
                <a:cubicBezTo>
                  <a:pt x="1724" y="455"/>
                  <a:pt x="1727" y="464"/>
                  <a:pt x="1729" y="469"/>
                </a:cubicBezTo>
                <a:cubicBezTo>
                  <a:pt x="1732" y="479"/>
                  <a:pt x="1738" y="495"/>
                  <a:pt x="1738" y="495"/>
                </a:cubicBezTo>
                <a:lnTo>
                  <a:pt x="1744" y="492"/>
                </a:lnTo>
                <a:lnTo>
                  <a:pt x="1740" y="488"/>
                </a:lnTo>
                <a:lnTo>
                  <a:pt x="1730" y="496"/>
                </a:lnTo>
                <a:lnTo>
                  <a:pt x="1734" y="501"/>
                </a:lnTo>
                <a:lnTo>
                  <a:pt x="1732" y="495"/>
                </a:lnTo>
                <a:cubicBezTo>
                  <a:pt x="1732" y="495"/>
                  <a:pt x="1726" y="497"/>
                  <a:pt x="1720" y="500"/>
                </a:cubicBezTo>
                <a:cubicBezTo>
                  <a:pt x="1717" y="501"/>
                  <a:pt x="1714" y="502"/>
                  <a:pt x="1711" y="504"/>
                </a:cubicBezTo>
                <a:cubicBezTo>
                  <a:pt x="1708" y="505"/>
                  <a:pt x="1706" y="506"/>
                  <a:pt x="1704" y="509"/>
                </a:cubicBezTo>
                <a:cubicBezTo>
                  <a:pt x="1702" y="512"/>
                  <a:pt x="1701" y="514"/>
                  <a:pt x="1701" y="517"/>
                </a:cubicBezTo>
                <a:cubicBezTo>
                  <a:pt x="1701" y="521"/>
                  <a:pt x="1703" y="526"/>
                  <a:pt x="1704" y="530"/>
                </a:cubicBezTo>
                <a:cubicBezTo>
                  <a:pt x="1704" y="532"/>
                  <a:pt x="1705" y="533"/>
                  <a:pt x="1705" y="535"/>
                </a:cubicBezTo>
                <a:lnTo>
                  <a:pt x="1706" y="536"/>
                </a:lnTo>
                <a:lnTo>
                  <a:pt x="1706" y="537"/>
                </a:lnTo>
                <a:lnTo>
                  <a:pt x="1708" y="536"/>
                </a:lnTo>
                <a:lnTo>
                  <a:pt x="1706" y="536"/>
                </a:lnTo>
                <a:lnTo>
                  <a:pt x="1706" y="537"/>
                </a:lnTo>
                <a:lnTo>
                  <a:pt x="1708" y="536"/>
                </a:lnTo>
                <a:lnTo>
                  <a:pt x="1706" y="536"/>
                </a:lnTo>
                <a:cubicBezTo>
                  <a:pt x="1706" y="539"/>
                  <a:pt x="1707" y="540"/>
                  <a:pt x="1708" y="541"/>
                </a:cubicBezTo>
                <a:cubicBezTo>
                  <a:pt x="1709" y="543"/>
                  <a:pt x="1710" y="543"/>
                  <a:pt x="1711" y="544"/>
                </a:cubicBezTo>
                <a:cubicBezTo>
                  <a:pt x="1715" y="545"/>
                  <a:pt x="1720" y="546"/>
                  <a:pt x="1725" y="548"/>
                </a:cubicBezTo>
                <a:cubicBezTo>
                  <a:pt x="1730" y="549"/>
                  <a:pt x="1734" y="549"/>
                  <a:pt x="1734" y="549"/>
                </a:cubicBezTo>
                <a:lnTo>
                  <a:pt x="1738" y="550"/>
                </a:lnTo>
                <a:lnTo>
                  <a:pt x="1749" y="534"/>
                </a:lnTo>
                <a:lnTo>
                  <a:pt x="1756" y="526"/>
                </a:lnTo>
                <a:lnTo>
                  <a:pt x="1773" y="526"/>
                </a:lnTo>
                <a:lnTo>
                  <a:pt x="1776" y="526"/>
                </a:lnTo>
                <a:lnTo>
                  <a:pt x="1785" y="513"/>
                </a:lnTo>
                <a:lnTo>
                  <a:pt x="1816" y="503"/>
                </a:lnTo>
                <a:lnTo>
                  <a:pt x="1866" y="523"/>
                </a:lnTo>
                <a:lnTo>
                  <a:pt x="1897" y="525"/>
                </a:lnTo>
                <a:lnTo>
                  <a:pt x="1927" y="533"/>
                </a:lnTo>
                <a:lnTo>
                  <a:pt x="2020" y="533"/>
                </a:lnTo>
                <a:lnTo>
                  <a:pt x="2035" y="541"/>
                </a:lnTo>
                <a:lnTo>
                  <a:pt x="2064" y="553"/>
                </a:lnTo>
                <a:lnTo>
                  <a:pt x="2079" y="553"/>
                </a:lnTo>
                <a:lnTo>
                  <a:pt x="2079" y="547"/>
                </a:lnTo>
                <a:lnTo>
                  <a:pt x="2074" y="551"/>
                </a:lnTo>
                <a:cubicBezTo>
                  <a:pt x="2074" y="551"/>
                  <a:pt x="2076" y="553"/>
                  <a:pt x="2078" y="555"/>
                </a:cubicBezTo>
                <a:cubicBezTo>
                  <a:pt x="2084" y="562"/>
                  <a:pt x="2099" y="579"/>
                  <a:pt x="2108" y="594"/>
                </a:cubicBezTo>
                <a:cubicBezTo>
                  <a:pt x="2121" y="616"/>
                  <a:pt x="2140" y="639"/>
                  <a:pt x="2140" y="639"/>
                </a:cubicBezTo>
                <a:lnTo>
                  <a:pt x="2141" y="639"/>
                </a:lnTo>
                <a:lnTo>
                  <a:pt x="2141" y="640"/>
                </a:lnTo>
                <a:cubicBezTo>
                  <a:pt x="2141" y="640"/>
                  <a:pt x="2147" y="644"/>
                  <a:pt x="2153" y="648"/>
                </a:cubicBezTo>
                <a:cubicBezTo>
                  <a:pt x="2156" y="651"/>
                  <a:pt x="2159" y="653"/>
                  <a:pt x="2162" y="655"/>
                </a:cubicBezTo>
                <a:cubicBezTo>
                  <a:pt x="2165" y="657"/>
                  <a:pt x="2168" y="659"/>
                  <a:pt x="2170" y="660"/>
                </a:cubicBezTo>
                <a:cubicBezTo>
                  <a:pt x="2174" y="662"/>
                  <a:pt x="2177" y="662"/>
                  <a:pt x="2181" y="662"/>
                </a:cubicBezTo>
                <a:cubicBezTo>
                  <a:pt x="2190" y="662"/>
                  <a:pt x="2198" y="660"/>
                  <a:pt x="2198" y="660"/>
                </a:cubicBezTo>
                <a:lnTo>
                  <a:pt x="2198" y="654"/>
                </a:lnTo>
                <a:lnTo>
                  <a:pt x="2197" y="660"/>
                </a:lnTo>
                <a:lnTo>
                  <a:pt x="2238" y="663"/>
                </a:lnTo>
                <a:lnTo>
                  <a:pt x="2259" y="679"/>
                </a:lnTo>
                <a:lnTo>
                  <a:pt x="2271" y="697"/>
                </a:lnTo>
                <a:lnTo>
                  <a:pt x="2280" y="732"/>
                </a:lnTo>
                <a:lnTo>
                  <a:pt x="2280" y="732"/>
                </a:lnTo>
                <a:cubicBezTo>
                  <a:pt x="2280" y="732"/>
                  <a:pt x="2284" y="738"/>
                  <a:pt x="2287" y="744"/>
                </a:cubicBezTo>
                <a:cubicBezTo>
                  <a:pt x="2291" y="751"/>
                  <a:pt x="2295" y="759"/>
                  <a:pt x="2297" y="763"/>
                </a:cubicBezTo>
                <a:cubicBezTo>
                  <a:pt x="2297" y="765"/>
                  <a:pt x="2297" y="766"/>
                  <a:pt x="2297" y="767"/>
                </a:cubicBezTo>
                <a:cubicBezTo>
                  <a:pt x="2297" y="769"/>
                  <a:pt x="2297" y="771"/>
                  <a:pt x="2296" y="773"/>
                </a:cubicBezTo>
                <a:cubicBezTo>
                  <a:pt x="2295" y="775"/>
                  <a:pt x="2293" y="777"/>
                  <a:pt x="2291" y="780"/>
                </a:cubicBezTo>
                <a:lnTo>
                  <a:pt x="2296" y="784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4" name="Freeform 269">
            <a:extLst>
              <a:ext uri="{FF2B5EF4-FFF2-40B4-BE49-F238E27FC236}">
                <a16:creationId xmlns:a16="http://schemas.microsoft.com/office/drawing/2014/main" id="{3B14725C-7AF8-1061-DA7B-FBFFBDE79A6C}"/>
              </a:ext>
            </a:extLst>
          </p:cNvPr>
          <p:cNvSpPr>
            <a:spLocks/>
          </p:cNvSpPr>
          <p:nvPr/>
        </p:nvSpPr>
        <p:spPr bwMode="auto">
          <a:xfrm>
            <a:off x="3246722" y="3824731"/>
            <a:ext cx="750302" cy="902016"/>
          </a:xfrm>
          <a:custGeom>
            <a:avLst/>
            <a:gdLst>
              <a:gd name="T0" fmla="*/ 15 w 669"/>
              <a:gd name="T1" fmla="*/ 550 h 803"/>
              <a:gd name="T2" fmla="*/ 43 w 669"/>
              <a:gd name="T3" fmla="*/ 582 h 803"/>
              <a:gd name="T4" fmla="*/ 34 w 669"/>
              <a:gd name="T5" fmla="*/ 641 h 803"/>
              <a:gd name="T6" fmla="*/ 44 w 669"/>
              <a:gd name="T7" fmla="*/ 691 h 803"/>
              <a:gd name="T8" fmla="*/ 65 w 669"/>
              <a:gd name="T9" fmla="*/ 777 h 803"/>
              <a:gd name="T10" fmla="*/ 83 w 669"/>
              <a:gd name="T11" fmla="*/ 803 h 803"/>
              <a:gd name="T12" fmla="*/ 122 w 669"/>
              <a:gd name="T13" fmla="*/ 790 h 803"/>
              <a:gd name="T14" fmla="*/ 169 w 669"/>
              <a:gd name="T15" fmla="*/ 737 h 803"/>
              <a:gd name="T16" fmla="*/ 192 w 669"/>
              <a:gd name="T17" fmla="*/ 730 h 803"/>
              <a:gd name="T18" fmla="*/ 204 w 669"/>
              <a:gd name="T19" fmla="*/ 750 h 803"/>
              <a:gd name="T20" fmla="*/ 245 w 669"/>
              <a:gd name="T21" fmla="*/ 757 h 803"/>
              <a:gd name="T22" fmla="*/ 256 w 669"/>
              <a:gd name="T23" fmla="*/ 782 h 803"/>
              <a:gd name="T24" fmla="*/ 280 w 669"/>
              <a:gd name="T25" fmla="*/ 787 h 803"/>
              <a:gd name="T26" fmla="*/ 316 w 669"/>
              <a:gd name="T27" fmla="*/ 755 h 803"/>
              <a:gd name="T28" fmla="*/ 387 w 669"/>
              <a:gd name="T29" fmla="*/ 746 h 803"/>
              <a:gd name="T30" fmla="*/ 409 w 669"/>
              <a:gd name="T31" fmla="*/ 709 h 803"/>
              <a:gd name="T32" fmla="*/ 424 w 669"/>
              <a:gd name="T33" fmla="*/ 667 h 803"/>
              <a:gd name="T34" fmla="*/ 469 w 669"/>
              <a:gd name="T35" fmla="*/ 618 h 803"/>
              <a:gd name="T36" fmla="*/ 548 w 669"/>
              <a:gd name="T37" fmla="*/ 600 h 803"/>
              <a:gd name="T38" fmla="*/ 595 w 669"/>
              <a:gd name="T39" fmla="*/ 601 h 803"/>
              <a:gd name="T40" fmla="*/ 652 w 669"/>
              <a:gd name="T41" fmla="*/ 644 h 803"/>
              <a:gd name="T42" fmla="*/ 666 w 669"/>
              <a:gd name="T43" fmla="*/ 618 h 803"/>
              <a:gd name="T44" fmla="*/ 662 w 669"/>
              <a:gd name="T45" fmla="*/ 564 h 803"/>
              <a:gd name="T46" fmla="*/ 663 w 669"/>
              <a:gd name="T47" fmla="*/ 499 h 803"/>
              <a:gd name="T48" fmla="*/ 651 w 669"/>
              <a:gd name="T49" fmla="*/ 450 h 803"/>
              <a:gd name="T50" fmla="*/ 617 w 669"/>
              <a:gd name="T51" fmla="*/ 418 h 803"/>
              <a:gd name="T52" fmla="*/ 546 w 669"/>
              <a:gd name="T53" fmla="*/ 408 h 803"/>
              <a:gd name="T54" fmla="*/ 538 w 669"/>
              <a:gd name="T55" fmla="*/ 351 h 803"/>
              <a:gd name="T56" fmla="*/ 533 w 669"/>
              <a:gd name="T57" fmla="*/ 288 h 803"/>
              <a:gd name="T58" fmla="*/ 518 w 669"/>
              <a:gd name="T59" fmla="*/ 246 h 803"/>
              <a:gd name="T60" fmla="*/ 499 w 669"/>
              <a:gd name="T61" fmla="*/ 243 h 803"/>
              <a:gd name="T62" fmla="*/ 456 w 669"/>
              <a:gd name="T63" fmla="*/ 225 h 803"/>
              <a:gd name="T64" fmla="*/ 389 w 669"/>
              <a:gd name="T65" fmla="*/ 180 h 803"/>
              <a:gd name="T66" fmla="*/ 307 w 669"/>
              <a:gd name="T67" fmla="*/ 160 h 803"/>
              <a:gd name="T68" fmla="*/ 282 w 669"/>
              <a:gd name="T69" fmla="*/ 111 h 803"/>
              <a:gd name="T70" fmla="*/ 283 w 669"/>
              <a:gd name="T71" fmla="*/ 26 h 803"/>
              <a:gd name="T72" fmla="*/ 278 w 669"/>
              <a:gd name="T73" fmla="*/ 0 h 803"/>
              <a:gd name="T74" fmla="*/ 203 w 669"/>
              <a:gd name="T75" fmla="*/ 7 h 803"/>
              <a:gd name="T76" fmla="*/ 174 w 669"/>
              <a:gd name="T77" fmla="*/ 29 h 803"/>
              <a:gd name="T78" fmla="*/ 140 w 669"/>
              <a:gd name="T79" fmla="*/ 53 h 803"/>
              <a:gd name="T80" fmla="*/ 93 w 669"/>
              <a:gd name="T81" fmla="*/ 81 h 803"/>
              <a:gd name="T82" fmla="*/ 28 w 669"/>
              <a:gd name="T83" fmla="*/ 87 h 803"/>
              <a:gd name="T84" fmla="*/ 35 w 669"/>
              <a:gd name="T85" fmla="*/ 96 h 803"/>
              <a:gd name="T86" fmla="*/ 74 w 669"/>
              <a:gd name="T87" fmla="*/ 162 h 803"/>
              <a:gd name="T88" fmla="*/ 46 w 669"/>
              <a:gd name="T89" fmla="*/ 215 h 803"/>
              <a:gd name="T90" fmla="*/ 53 w 669"/>
              <a:gd name="T91" fmla="*/ 278 h 803"/>
              <a:gd name="T92" fmla="*/ 24 w 669"/>
              <a:gd name="T93" fmla="*/ 329 h 803"/>
              <a:gd name="T94" fmla="*/ 45 w 669"/>
              <a:gd name="T95" fmla="*/ 377 h 803"/>
              <a:gd name="T96" fmla="*/ 52 w 669"/>
              <a:gd name="T97" fmla="*/ 424 h 803"/>
              <a:gd name="T98" fmla="*/ 0 w 669"/>
              <a:gd name="T99" fmla="*/ 465 h 803"/>
              <a:gd name="T100" fmla="*/ 5 w 669"/>
              <a:gd name="T101" fmla="*/ 520 h 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69" h="803">
                <a:moveTo>
                  <a:pt x="5" y="520"/>
                </a:moveTo>
                <a:lnTo>
                  <a:pt x="15" y="550"/>
                </a:lnTo>
                <a:lnTo>
                  <a:pt x="32" y="566"/>
                </a:lnTo>
                <a:lnTo>
                  <a:pt x="43" y="582"/>
                </a:lnTo>
                <a:lnTo>
                  <a:pt x="41" y="611"/>
                </a:lnTo>
                <a:lnTo>
                  <a:pt x="34" y="641"/>
                </a:lnTo>
                <a:cubicBezTo>
                  <a:pt x="34" y="641"/>
                  <a:pt x="30" y="662"/>
                  <a:pt x="32" y="666"/>
                </a:cubicBezTo>
                <a:cubicBezTo>
                  <a:pt x="33" y="670"/>
                  <a:pt x="44" y="691"/>
                  <a:pt x="44" y="691"/>
                </a:cubicBezTo>
                <a:lnTo>
                  <a:pt x="56" y="722"/>
                </a:lnTo>
                <a:lnTo>
                  <a:pt x="65" y="777"/>
                </a:lnTo>
                <a:lnTo>
                  <a:pt x="65" y="794"/>
                </a:lnTo>
                <a:lnTo>
                  <a:pt x="83" y="803"/>
                </a:lnTo>
                <a:lnTo>
                  <a:pt x="104" y="803"/>
                </a:lnTo>
                <a:lnTo>
                  <a:pt x="122" y="790"/>
                </a:lnTo>
                <a:lnTo>
                  <a:pt x="154" y="763"/>
                </a:lnTo>
                <a:lnTo>
                  <a:pt x="169" y="737"/>
                </a:lnTo>
                <a:lnTo>
                  <a:pt x="182" y="729"/>
                </a:lnTo>
                <a:lnTo>
                  <a:pt x="192" y="730"/>
                </a:lnTo>
                <a:lnTo>
                  <a:pt x="192" y="738"/>
                </a:lnTo>
                <a:cubicBezTo>
                  <a:pt x="192" y="741"/>
                  <a:pt x="204" y="750"/>
                  <a:pt x="204" y="750"/>
                </a:cubicBezTo>
                <a:lnTo>
                  <a:pt x="230" y="753"/>
                </a:lnTo>
                <a:lnTo>
                  <a:pt x="245" y="757"/>
                </a:lnTo>
                <a:lnTo>
                  <a:pt x="250" y="765"/>
                </a:lnTo>
                <a:lnTo>
                  <a:pt x="256" y="782"/>
                </a:lnTo>
                <a:lnTo>
                  <a:pt x="269" y="791"/>
                </a:lnTo>
                <a:lnTo>
                  <a:pt x="280" y="787"/>
                </a:lnTo>
                <a:lnTo>
                  <a:pt x="301" y="769"/>
                </a:lnTo>
                <a:lnTo>
                  <a:pt x="316" y="755"/>
                </a:lnTo>
                <a:lnTo>
                  <a:pt x="366" y="756"/>
                </a:lnTo>
                <a:cubicBezTo>
                  <a:pt x="366" y="756"/>
                  <a:pt x="384" y="751"/>
                  <a:pt x="387" y="746"/>
                </a:cubicBezTo>
                <a:cubicBezTo>
                  <a:pt x="390" y="741"/>
                  <a:pt x="402" y="729"/>
                  <a:pt x="402" y="729"/>
                </a:cubicBezTo>
                <a:lnTo>
                  <a:pt x="409" y="709"/>
                </a:lnTo>
                <a:lnTo>
                  <a:pt x="414" y="686"/>
                </a:lnTo>
                <a:lnTo>
                  <a:pt x="424" y="667"/>
                </a:lnTo>
                <a:lnTo>
                  <a:pt x="459" y="624"/>
                </a:lnTo>
                <a:lnTo>
                  <a:pt x="469" y="618"/>
                </a:lnTo>
                <a:lnTo>
                  <a:pt x="497" y="617"/>
                </a:lnTo>
                <a:lnTo>
                  <a:pt x="548" y="600"/>
                </a:lnTo>
                <a:lnTo>
                  <a:pt x="577" y="599"/>
                </a:lnTo>
                <a:lnTo>
                  <a:pt x="595" y="601"/>
                </a:lnTo>
                <a:lnTo>
                  <a:pt x="612" y="606"/>
                </a:lnTo>
                <a:lnTo>
                  <a:pt x="652" y="644"/>
                </a:lnTo>
                <a:lnTo>
                  <a:pt x="668" y="630"/>
                </a:lnTo>
                <a:lnTo>
                  <a:pt x="666" y="618"/>
                </a:lnTo>
                <a:lnTo>
                  <a:pt x="654" y="596"/>
                </a:lnTo>
                <a:lnTo>
                  <a:pt x="662" y="564"/>
                </a:lnTo>
                <a:lnTo>
                  <a:pt x="669" y="512"/>
                </a:lnTo>
                <a:cubicBezTo>
                  <a:pt x="669" y="512"/>
                  <a:pt x="666" y="505"/>
                  <a:pt x="663" y="499"/>
                </a:cubicBezTo>
                <a:cubicBezTo>
                  <a:pt x="661" y="494"/>
                  <a:pt x="654" y="481"/>
                  <a:pt x="654" y="475"/>
                </a:cubicBezTo>
                <a:cubicBezTo>
                  <a:pt x="654" y="469"/>
                  <a:pt x="651" y="461"/>
                  <a:pt x="651" y="450"/>
                </a:cubicBezTo>
                <a:cubicBezTo>
                  <a:pt x="651" y="438"/>
                  <a:pt x="636" y="426"/>
                  <a:pt x="636" y="426"/>
                </a:cubicBezTo>
                <a:lnTo>
                  <a:pt x="617" y="418"/>
                </a:lnTo>
                <a:lnTo>
                  <a:pt x="568" y="414"/>
                </a:lnTo>
                <a:lnTo>
                  <a:pt x="546" y="408"/>
                </a:lnTo>
                <a:lnTo>
                  <a:pt x="544" y="395"/>
                </a:lnTo>
                <a:cubicBezTo>
                  <a:pt x="544" y="395"/>
                  <a:pt x="538" y="354"/>
                  <a:pt x="538" y="351"/>
                </a:cubicBezTo>
                <a:cubicBezTo>
                  <a:pt x="538" y="348"/>
                  <a:pt x="552" y="316"/>
                  <a:pt x="552" y="316"/>
                </a:cubicBezTo>
                <a:lnTo>
                  <a:pt x="533" y="288"/>
                </a:lnTo>
                <a:lnTo>
                  <a:pt x="531" y="265"/>
                </a:lnTo>
                <a:lnTo>
                  <a:pt x="518" y="246"/>
                </a:lnTo>
                <a:lnTo>
                  <a:pt x="514" y="244"/>
                </a:lnTo>
                <a:lnTo>
                  <a:pt x="499" y="243"/>
                </a:lnTo>
                <a:lnTo>
                  <a:pt x="465" y="238"/>
                </a:lnTo>
                <a:lnTo>
                  <a:pt x="456" y="225"/>
                </a:lnTo>
                <a:lnTo>
                  <a:pt x="438" y="202"/>
                </a:lnTo>
                <a:lnTo>
                  <a:pt x="389" y="180"/>
                </a:lnTo>
                <a:lnTo>
                  <a:pt x="333" y="171"/>
                </a:lnTo>
                <a:lnTo>
                  <a:pt x="307" y="160"/>
                </a:lnTo>
                <a:lnTo>
                  <a:pt x="294" y="138"/>
                </a:lnTo>
                <a:lnTo>
                  <a:pt x="282" y="111"/>
                </a:lnTo>
                <a:cubicBezTo>
                  <a:pt x="282" y="111"/>
                  <a:pt x="282" y="66"/>
                  <a:pt x="283" y="60"/>
                </a:cubicBezTo>
                <a:cubicBezTo>
                  <a:pt x="284" y="54"/>
                  <a:pt x="283" y="26"/>
                  <a:pt x="283" y="26"/>
                </a:cubicBezTo>
                <a:lnTo>
                  <a:pt x="280" y="10"/>
                </a:lnTo>
                <a:lnTo>
                  <a:pt x="278" y="0"/>
                </a:lnTo>
                <a:lnTo>
                  <a:pt x="229" y="1"/>
                </a:lnTo>
                <a:lnTo>
                  <a:pt x="203" y="7"/>
                </a:lnTo>
                <a:lnTo>
                  <a:pt x="192" y="15"/>
                </a:lnTo>
                <a:lnTo>
                  <a:pt x="174" y="29"/>
                </a:lnTo>
                <a:lnTo>
                  <a:pt x="154" y="50"/>
                </a:lnTo>
                <a:cubicBezTo>
                  <a:pt x="154" y="50"/>
                  <a:pt x="146" y="52"/>
                  <a:pt x="140" y="53"/>
                </a:cubicBezTo>
                <a:cubicBezTo>
                  <a:pt x="134" y="55"/>
                  <a:pt x="125" y="65"/>
                  <a:pt x="125" y="65"/>
                </a:cubicBezTo>
                <a:lnTo>
                  <a:pt x="93" y="81"/>
                </a:lnTo>
                <a:lnTo>
                  <a:pt x="49" y="81"/>
                </a:lnTo>
                <a:lnTo>
                  <a:pt x="28" y="87"/>
                </a:lnTo>
                <a:lnTo>
                  <a:pt x="24" y="86"/>
                </a:lnTo>
                <a:lnTo>
                  <a:pt x="35" y="96"/>
                </a:lnTo>
                <a:lnTo>
                  <a:pt x="48" y="117"/>
                </a:lnTo>
                <a:lnTo>
                  <a:pt x="74" y="162"/>
                </a:lnTo>
                <a:lnTo>
                  <a:pt x="64" y="185"/>
                </a:lnTo>
                <a:lnTo>
                  <a:pt x="46" y="215"/>
                </a:lnTo>
                <a:lnTo>
                  <a:pt x="52" y="248"/>
                </a:lnTo>
                <a:lnTo>
                  <a:pt x="53" y="278"/>
                </a:lnTo>
                <a:lnTo>
                  <a:pt x="41" y="308"/>
                </a:lnTo>
                <a:lnTo>
                  <a:pt x="24" y="329"/>
                </a:lnTo>
                <a:lnTo>
                  <a:pt x="25" y="352"/>
                </a:lnTo>
                <a:lnTo>
                  <a:pt x="45" y="377"/>
                </a:lnTo>
                <a:lnTo>
                  <a:pt x="65" y="412"/>
                </a:lnTo>
                <a:lnTo>
                  <a:pt x="52" y="424"/>
                </a:lnTo>
                <a:lnTo>
                  <a:pt x="12" y="444"/>
                </a:lnTo>
                <a:lnTo>
                  <a:pt x="0" y="465"/>
                </a:lnTo>
                <a:lnTo>
                  <a:pt x="5" y="474"/>
                </a:lnTo>
                <a:lnTo>
                  <a:pt x="5" y="520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5" name="Freeform 270">
            <a:extLst>
              <a:ext uri="{FF2B5EF4-FFF2-40B4-BE49-F238E27FC236}">
                <a16:creationId xmlns:a16="http://schemas.microsoft.com/office/drawing/2014/main" id="{BFCB76A6-EBB0-8A30-A5E3-F74BB570F829}"/>
              </a:ext>
            </a:extLst>
          </p:cNvPr>
          <p:cNvSpPr>
            <a:spLocks/>
          </p:cNvSpPr>
          <p:nvPr/>
        </p:nvSpPr>
        <p:spPr bwMode="auto">
          <a:xfrm>
            <a:off x="3237373" y="3817721"/>
            <a:ext cx="766663" cy="916037"/>
          </a:xfrm>
          <a:custGeom>
            <a:avLst/>
            <a:gdLst>
              <a:gd name="T0" fmla="*/ 42 w 683"/>
              <a:gd name="T1" fmla="*/ 616 h 815"/>
              <a:gd name="T2" fmla="*/ 46 w 683"/>
              <a:gd name="T3" fmla="*/ 700 h 815"/>
              <a:gd name="T4" fmla="*/ 66 w 683"/>
              <a:gd name="T5" fmla="*/ 804 h 815"/>
              <a:gd name="T6" fmla="*/ 180 w 683"/>
              <a:gd name="T7" fmla="*/ 748 h 815"/>
              <a:gd name="T8" fmla="*/ 194 w 683"/>
              <a:gd name="T9" fmla="*/ 749 h 815"/>
              <a:gd name="T10" fmla="*/ 251 w 683"/>
              <a:gd name="T11" fmla="*/ 774 h 815"/>
              <a:gd name="T12" fmla="*/ 312 w 683"/>
              <a:gd name="T13" fmla="*/ 780 h 815"/>
              <a:gd name="T14" fmla="*/ 399 w 683"/>
              <a:gd name="T15" fmla="*/ 755 h 815"/>
              <a:gd name="T16" fmla="*/ 436 w 683"/>
              <a:gd name="T17" fmla="*/ 676 h 815"/>
              <a:gd name="T18" fmla="*/ 601 w 683"/>
              <a:gd name="T19" fmla="*/ 613 h 815"/>
              <a:gd name="T20" fmla="*/ 668 w 683"/>
              <a:gd name="T21" fmla="*/ 601 h 815"/>
              <a:gd name="T22" fmla="*/ 671 w 683"/>
              <a:gd name="T23" fmla="*/ 491 h 815"/>
              <a:gd name="T24" fmla="*/ 646 w 683"/>
              <a:gd name="T25" fmla="*/ 427 h 815"/>
              <a:gd name="T26" fmla="*/ 557 w 683"/>
              <a:gd name="T27" fmla="*/ 400 h 815"/>
              <a:gd name="T28" fmla="*/ 551 w 683"/>
              <a:gd name="T29" fmla="*/ 357 h 815"/>
              <a:gd name="T30" fmla="*/ 551 w 683"/>
              <a:gd name="T31" fmla="*/ 358 h 815"/>
              <a:gd name="T32" fmla="*/ 564 w 683"/>
              <a:gd name="T33" fmla="*/ 325 h 815"/>
              <a:gd name="T34" fmla="*/ 522 w 683"/>
              <a:gd name="T35" fmla="*/ 244 h 815"/>
              <a:gd name="T36" fmla="*/ 398 w 683"/>
              <a:gd name="T37" fmla="*/ 180 h 815"/>
              <a:gd name="T38" fmla="*/ 295 w 683"/>
              <a:gd name="T39" fmla="*/ 117 h 815"/>
              <a:gd name="T40" fmla="*/ 296 w 683"/>
              <a:gd name="T41" fmla="*/ 31 h 815"/>
              <a:gd name="T42" fmla="*/ 195 w 683"/>
              <a:gd name="T43" fmla="*/ 15 h 815"/>
              <a:gd name="T44" fmla="*/ 145 w 683"/>
              <a:gd name="T45" fmla="*/ 54 h 815"/>
              <a:gd name="T46" fmla="*/ 55 w 683"/>
              <a:gd name="T47" fmla="*/ 80 h 815"/>
              <a:gd name="T48" fmla="*/ 74 w 683"/>
              <a:gd name="T49" fmla="*/ 168 h 815"/>
              <a:gd name="T50" fmla="*/ 24 w 683"/>
              <a:gd name="T51" fmla="*/ 333 h 815"/>
              <a:gd name="T52" fmla="*/ 0 w 683"/>
              <a:gd name="T53" fmla="*/ 471 h 815"/>
              <a:gd name="T54" fmla="*/ 19 w 683"/>
              <a:gd name="T55" fmla="*/ 478 h 815"/>
              <a:gd name="T56" fmla="*/ 38 w 683"/>
              <a:gd name="T57" fmla="*/ 356 h 815"/>
              <a:gd name="T58" fmla="*/ 76 w 683"/>
              <a:gd name="T59" fmla="*/ 194 h 815"/>
              <a:gd name="T60" fmla="*/ 30 w 683"/>
              <a:gd name="T61" fmla="*/ 99 h 815"/>
              <a:gd name="T62" fmla="*/ 137 w 683"/>
              <a:gd name="T63" fmla="*/ 75 h 815"/>
              <a:gd name="T64" fmla="*/ 164 w 683"/>
              <a:gd name="T65" fmla="*/ 61 h 815"/>
              <a:gd name="T66" fmla="*/ 280 w 683"/>
              <a:gd name="T67" fmla="*/ 16 h 815"/>
              <a:gd name="T68" fmla="*/ 284 w 683"/>
              <a:gd name="T69" fmla="*/ 65 h 815"/>
              <a:gd name="T70" fmla="*/ 338 w 683"/>
              <a:gd name="T71" fmla="*/ 183 h 815"/>
              <a:gd name="T72" fmla="*/ 519 w 683"/>
              <a:gd name="T73" fmla="*/ 256 h 815"/>
              <a:gd name="T74" fmla="*/ 553 w 683"/>
              <a:gd name="T75" fmla="*/ 320 h 815"/>
              <a:gd name="T76" fmla="*/ 539 w 683"/>
              <a:gd name="T77" fmla="*/ 361 h 815"/>
              <a:gd name="T78" fmla="*/ 622 w 683"/>
              <a:gd name="T79" fmla="*/ 430 h 815"/>
              <a:gd name="T80" fmla="*/ 652 w 683"/>
              <a:gd name="T81" fmla="*/ 456 h 815"/>
              <a:gd name="T82" fmla="*/ 676 w 683"/>
              <a:gd name="T83" fmla="*/ 518 h 815"/>
              <a:gd name="T84" fmla="*/ 659 w 683"/>
              <a:gd name="T85" fmla="*/ 642 h 815"/>
              <a:gd name="T86" fmla="*/ 503 w 683"/>
              <a:gd name="T87" fmla="*/ 617 h 815"/>
              <a:gd name="T88" fmla="*/ 410 w 683"/>
              <a:gd name="T89" fmla="*/ 713 h 815"/>
              <a:gd name="T90" fmla="*/ 389 w 683"/>
              <a:gd name="T91" fmla="*/ 748 h 815"/>
              <a:gd name="T92" fmla="*/ 376 w 683"/>
              <a:gd name="T93" fmla="*/ 755 h 815"/>
              <a:gd name="T94" fmla="*/ 283 w 683"/>
              <a:gd name="T95" fmla="*/ 787 h 815"/>
              <a:gd name="T96" fmla="*/ 256 w 683"/>
              <a:gd name="T97" fmla="*/ 758 h 815"/>
              <a:gd name="T98" fmla="*/ 207 w 683"/>
              <a:gd name="T99" fmla="*/ 744 h 815"/>
              <a:gd name="T100" fmla="*/ 204 w 683"/>
              <a:gd name="T101" fmla="*/ 742 h 815"/>
              <a:gd name="T102" fmla="*/ 188 w 683"/>
              <a:gd name="T103" fmla="*/ 729 h 815"/>
              <a:gd name="T104" fmla="*/ 78 w 683"/>
              <a:gd name="T105" fmla="*/ 796 h 815"/>
              <a:gd name="T106" fmla="*/ 51 w 683"/>
              <a:gd name="T107" fmla="*/ 683 h 815"/>
              <a:gd name="T108" fmla="*/ 42 w 683"/>
              <a:gd name="T109" fmla="*/ 671 h 815"/>
              <a:gd name="T110" fmla="*/ 47 w 683"/>
              <a:gd name="T111" fmla="*/ 648 h 815"/>
              <a:gd name="T112" fmla="*/ 12 w 683"/>
              <a:gd name="T113" fmla="*/ 526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3" h="815">
                <a:moveTo>
                  <a:pt x="12" y="526"/>
                </a:moveTo>
                <a:lnTo>
                  <a:pt x="6" y="528"/>
                </a:lnTo>
                <a:lnTo>
                  <a:pt x="16" y="559"/>
                </a:lnTo>
                <a:lnTo>
                  <a:pt x="34" y="576"/>
                </a:lnTo>
                <a:lnTo>
                  <a:pt x="44" y="590"/>
                </a:lnTo>
                <a:lnTo>
                  <a:pt x="42" y="616"/>
                </a:lnTo>
                <a:lnTo>
                  <a:pt x="35" y="645"/>
                </a:lnTo>
                <a:lnTo>
                  <a:pt x="35" y="646"/>
                </a:lnTo>
                <a:cubicBezTo>
                  <a:pt x="35" y="646"/>
                  <a:pt x="32" y="661"/>
                  <a:pt x="32" y="669"/>
                </a:cubicBezTo>
                <a:cubicBezTo>
                  <a:pt x="32" y="671"/>
                  <a:pt x="32" y="672"/>
                  <a:pt x="33" y="674"/>
                </a:cubicBezTo>
                <a:cubicBezTo>
                  <a:pt x="33" y="676"/>
                  <a:pt x="34" y="677"/>
                  <a:pt x="35" y="680"/>
                </a:cubicBezTo>
                <a:cubicBezTo>
                  <a:pt x="39" y="688"/>
                  <a:pt x="46" y="700"/>
                  <a:pt x="46" y="700"/>
                </a:cubicBezTo>
                <a:lnTo>
                  <a:pt x="51" y="697"/>
                </a:lnTo>
                <a:lnTo>
                  <a:pt x="45" y="699"/>
                </a:lnTo>
                <a:lnTo>
                  <a:pt x="57" y="730"/>
                </a:lnTo>
                <a:lnTo>
                  <a:pt x="66" y="783"/>
                </a:lnTo>
                <a:lnTo>
                  <a:pt x="66" y="800"/>
                </a:lnTo>
                <a:lnTo>
                  <a:pt x="66" y="804"/>
                </a:lnTo>
                <a:lnTo>
                  <a:pt x="89" y="815"/>
                </a:lnTo>
                <a:lnTo>
                  <a:pt x="111" y="815"/>
                </a:lnTo>
                <a:lnTo>
                  <a:pt x="113" y="815"/>
                </a:lnTo>
                <a:lnTo>
                  <a:pt x="133" y="800"/>
                </a:lnTo>
                <a:lnTo>
                  <a:pt x="166" y="773"/>
                </a:lnTo>
                <a:lnTo>
                  <a:pt x="180" y="748"/>
                </a:lnTo>
                <a:lnTo>
                  <a:pt x="191" y="742"/>
                </a:lnTo>
                <a:lnTo>
                  <a:pt x="198" y="742"/>
                </a:lnTo>
                <a:lnTo>
                  <a:pt x="199" y="736"/>
                </a:lnTo>
                <a:lnTo>
                  <a:pt x="192" y="736"/>
                </a:lnTo>
                <a:cubicBezTo>
                  <a:pt x="192" y="736"/>
                  <a:pt x="192" y="741"/>
                  <a:pt x="192" y="744"/>
                </a:cubicBezTo>
                <a:cubicBezTo>
                  <a:pt x="192" y="747"/>
                  <a:pt x="193" y="748"/>
                  <a:pt x="194" y="749"/>
                </a:cubicBezTo>
                <a:cubicBezTo>
                  <a:pt x="196" y="752"/>
                  <a:pt x="199" y="754"/>
                  <a:pt x="202" y="757"/>
                </a:cubicBezTo>
                <a:cubicBezTo>
                  <a:pt x="205" y="759"/>
                  <a:pt x="208" y="761"/>
                  <a:pt x="208" y="761"/>
                </a:cubicBezTo>
                <a:lnTo>
                  <a:pt x="209" y="762"/>
                </a:lnTo>
                <a:lnTo>
                  <a:pt x="236" y="765"/>
                </a:lnTo>
                <a:lnTo>
                  <a:pt x="248" y="769"/>
                </a:lnTo>
                <a:lnTo>
                  <a:pt x="251" y="774"/>
                </a:lnTo>
                <a:lnTo>
                  <a:pt x="257" y="790"/>
                </a:lnTo>
                <a:lnTo>
                  <a:pt x="257" y="792"/>
                </a:lnTo>
                <a:lnTo>
                  <a:pt x="276" y="805"/>
                </a:lnTo>
                <a:lnTo>
                  <a:pt x="289" y="798"/>
                </a:lnTo>
                <a:lnTo>
                  <a:pt x="290" y="798"/>
                </a:lnTo>
                <a:lnTo>
                  <a:pt x="312" y="780"/>
                </a:lnTo>
                <a:lnTo>
                  <a:pt x="326" y="768"/>
                </a:lnTo>
                <a:lnTo>
                  <a:pt x="374" y="769"/>
                </a:lnTo>
                <a:lnTo>
                  <a:pt x="375" y="768"/>
                </a:lnTo>
                <a:cubicBezTo>
                  <a:pt x="376" y="768"/>
                  <a:pt x="380" y="767"/>
                  <a:pt x="385" y="765"/>
                </a:cubicBezTo>
                <a:cubicBezTo>
                  <a:pt x="387" y="764"/>
                  <a:pt x="390" y="762"/>
                  <a:pt x="392" y="761"/>
                </a:cubicBezTo>
                <a:cubicBezTo>
                  <a:pt x="395" y="759"/>
                  <a:pt x="397" y="758"/>
                  <a:pt x="399" y="755"/>
                </a:cubicBezTo>
                <a:cubicBezTo>
                  <a:pt x="400" y="754"/>
                  <a:pt x="404" y="749"/>
                  <a:pt x="407" y="746"/>
                </a:cubicBezTo>
                <a:cubicBezTo>
                  <a:pt x="410" y="742"/>
                  <a:pt x="413" y="740"/>
                  <a:pt x="413" y="740"/>
                </a:cubicBezTo>
                <a:lnTo>
                  <a:pt x="414" y="739"/>
                </a:lnTo>
                <a:lnTo>
                  <a:pt x="422" y="717"/>
                </a:lnTo>
                <a:lnTo>
                  <a:pt x="427" y="694"/>
                </a:lnTo>
                <a:lnTo>
                  <a:pt x="436" y="676"/>
                </a:lnTo>
                <a:lnTo>
                  <a:pt x="470" y="635"/>
                </a:lnTo>
                <a:lnTo>
                  <a:pt x="478" y="630"/>
                </a:lnTo>
                <a:lnTo>
                  <a:pt x="505" y="629"/>
                </a:lnTo>
                <a:lnTo>
                  <a:pt x="556" y="612"/>
                </a:lnTo>
                <a:lnTo>
                  <a:pt x="583" y="611"/>
                </a:lnTo>
                <a:lnTo>
                  <a:pt x="601" y="613"/>
                </a:lnTo>
                <a:lnTo>
                  <a:pt x="616" y="617"/>
                </a:lnTo>
                <a:lnTo>
                  <a:pt x="658" y="658"/>
                </a:lnTo>
                <a:lnTo>
                  <a:pt x="682" y="638"/>
                </a:lnTo>
                <a:lnTo>
                  <a:pt x="679" y="623"/>
                </a:lnTo>
                <a:lnTo>
                  <a:pt x="679" y="622"/>
                </a:lnTo>
                <a:lnTo>
                  <a:pt x="668" y="601"/>
                </a:lnTo>
                <a:lnTo>
                  <a:pt x="675" y="571"/>
                </a:lnTo>
                <a:lnTo>
                  <a:pt x="683" y="517"/>
                </a:lnTo>
                <a:lnTo>
                  <a:pt x="682" y="515"/>
                </a:lnTo>
                <a:cubicBezTo>
                  <a:pt x="682" y="515"/>
                  <a:pt x="681" y="514"/>
                  <a:pt x="680" y="511"/>
                </a:cubicBezTo>
                <a:cubicBezTo>
                  <a:pt x="679" y="509"/>
                  <a:pt x="677" y="506"/>
                  <a:pt x="676" y="503"/>
                </a:cubicBezTo>
                <a:cubicBezTo>
                  <a:pt x="675" y="500"/>
                  <a:pt x="673" y="495"/>
                  <a:pt x="671" y="491"/>
                </a:cubicBezTo>
                <a:cubicBezTo>
                  <a:pt x="669" y="486"/>
                  <a:pt x="667" y="482"/>
                  <a:pt x="668" y="481"/>
                </a:cubicBezTo>
                <a:cubicBezTo>
                  <a:pt x="668" y="477"/>
                  <a:pt x="667" y="473"/>
                  <a:pt x="666" y="469"/>
                </a:cubicBezTo>
                <a:cubicBezTo>
                  <a:pt x="665" y="465"/>
                  <a:pt x="664" y="461"/>
                  <a:pt x="664" y="456"/>
                </a:cubicBezTo>
                <a:cubicBezTo>
                  <a:pt x="664" y="447"/>
                  <a:pt x="659" y="441"/>
                  <a:pt x="655" y="436"/>
                </a:cubicBezTo>
                <a:cubicBezTo>
                  <a:pt x="651" y="431"/>
                  <a:pt x="647" y="428"/>
                  <a:pt x="647" y="427"/>
                </a:cubicBezTo>
                <a:lnTo>
                  <a:pt x="646" y="427"/>
                </a:lnTo>
                <a:lnTo>
                  <a:pt x="625" y="417"/>
                </a:lnTo>
                <a:lnTo>
                  <a:pt x="576" y="414"/>
                </a:lnTo>
                <a:lnTo>
                  <a:pt x="558" y="409"/>
                </a:lnTo>
                <a:lnTo>
                  <a:pt x="557" y="400"/>
                </a:lnTo>
                <a:lnTo>
                  <a:pt x="551" y="401"/>
                </a:lnTo>
                <a:lnTo>
                  <a:pt x="557" y="400"/>
                </a:lnTo>
                <a:cubicBezTo>
                  <a:pt x="557" y="400"/>
                  <a:pt x="555" y="390"/>
                  <a:pt x="554" y="380"/>
                </a:cubicBezTo>
                <a:cubicBezTo>
                  <a:pt x="553" y="374"/>
                  <a:pt x="552" y="369"/>
                  <a:pt x="552" y="365"/>
                </a:cubicBezTo>
                <a:cubicBezTo>
                  <a:pt x="552" y="363"/>
                  <a:pt x="551" y="361"/>
                  <a:pt x="551" y="359"/>
                </a:cubicBezTo>
                <a:lnTo>
                  <a:pt x="551" y="358"/>
                </a:lnTo>
                <a:lnTo>
                  <a:pt x="551" y="357"/>
                </a:lnTo>
                <a:lnTo>
                  <a:pt x="551" y="357"/>
                </a:lnTo>
                <a:lnTo>
                  <a:pt x="551" y="357"/>
                </a:lnTo>
                <a:lnTo>
                  <a:pt x="551" y="357"/>
                </a:lnTo>
                <a:lnTo>
                  <a:pt x="551" y="357"/>
                </a:lnTo>
                <a:lnTo>
                  <a:pt x="551" y="357"/>
                </a:lnTo>
                <a:lnTo>
                  <a:pt x="547" y="357"/>
                </a:lnTo>
                <a:lnTo>
                  <a:pt x="551" y="358"/>
                </a:lnTo>
                <a:lnTo>
                  <a:pt x="551" y="357"/>
                </a:lnTo>
                <a:lnTo>
                  <a:pt x="547" y="357"/>
                </a:lnTo>
                <a:lnTo>
                  <a:pt x="551" y="358"/>
                </a:lnTo>
                <a:lnTo>
                  <a:pt x="551" y="358"/>
                </a:lnTo>
                <a:cubicBezTo>
                  <a:pt x="551" y="357"/>
                  <a:pt x="552" y="354"/>
                  <a:pt x="554" y="351"/>
                </a:cubicBezTo>
                <a:cubicBezTo>
                  <a:pt x="557" y="341"/>
                  <a:pt x="564" y="325"/>
                  <a:pt x="564" y="325"/>
                </a:cubicBezTo>
                <a:lnTo>
                  <a:pt x="566" y="322"/>
                </a:lnTo>
                <a:lnTo>
                  <a:pt x="546" y="292"/>
                </a:lnTo>
                <a:lnTo>
                  <a:pt x="544" y="269"/>
                </a:lnTo>
                <a:lnTo>
                  <a:pt x="530" y="247"/>
                </a:lnTo>
                <a:lnTo>
                  <a:pt x="523" y="245"/>
                </a:lnTo>
                <a:lnTo>
                  <a:pt x="522" y="244"/>
                </a:lnTo>
                <a:lnTo>
                  <a:pt x="507" y="243"/>
                </a:lnTo>
                <a:lnTo>
                  <a:pt x="475" y="239"/>
                </a:lnTo>
                <a:lnTo>
                  <a:pt x="468" y="227"/>
                </a:lnTo>
                <a:lnTo>
                  <a:pt x="468" y="227"/>
                </a:lnTo>
                <a:lnTo>
                  <a:pt x="449" y="203"/>
                </a:lnTo>
                <a:lnTo>
                  <a:pt x="398" y="180"/>
                </a:lnTo>
                <a:lnTo>
                  <a:pt x="342" y="171"/>
                </a:lnTo>
                <a:lnTo>
                  <a:pt x="318" y="161"/>
                </a:lnTo>
                <a:lnTo>
                  <a:pt x="307" y="141"/>
                </a:lnTo>
                <a:lnTo>
                  <a:pt x="295" y="114"/>
                </a:lnTo>
                <a:lnTo>
                  <a:pt x="289" y="117"/>
                </a:lnTo>
                <a:lnTo>
                  <a:pt x="295" y="117"/>
                </a:lnTo>
                <a:cubicBezTo>
                  <a:pt x="295" y="117"/>
                  <a:pt x="295" y="106"/>
                  <a:pt x="295" y="94"/>
                </a:cubicBezTo>
                <a:cubicBezTo>
                  <a:pt x="295" y="88"/>
                  <a:pt x="295" y="82"/>
                  <a:pt x="296" y="77"/>
                </a:cubicBezTo>
                <a:cubicBezTo>
                  <a:pt x="296" y="72"/>
                  <a:pt x="296" y="68"/>
                  <a:pt x="296" y="67"/>
                </a:cubicBezTo>
                <a:cubicBezTo>
                  <a:pt x="297" y="64"/>
                  <a:pt x="297" y="60"/>
                  <a:pt x="297" y="55"/>
                </a:cubicBezTo>
                <a:cubicBezTo>
                  <a:pt x="297" y="45"/>
                  <a:pt x="296" y="32"/>
                  <a:pt x="296" y="32"/>
                </a:cubicBezTo>
                <a:lnTo>
                  <a:pt x="296" y="31"/>
                </a:lnTo>
                <a:lnTo>
                  <a:pt x="293" y="15"/>
                </a:lnTo>
                <a:lnTo>
                  <a:pt x="292" y="5"/>
                </a:lnTo>
                <a:lnTo>
                  <a:pt x="291" y="0"/>
                </a:lnTo>
                <a:lnTo>
                  <a:pt x="236" y="1"/>
                </a:lnTo>
                <a:lnTo>
                  <a:pt x="207" y="7"/>
                </a:lnTo>
                <a:lnTo>
                  <a:pt x="195" y="15"/>
                </a:lnTo>
                <a:lnTo>
                  <a:pt x="195" y="16"/>
                </a:lnTo>
                <a:lnTo>
                  <a:pt x="177" y="31"/>
                </a:lnTo>
                <a:lnTo>
                  <a:pt x="156" y="51"/>
                </a:lnTo>
                <a:lnTo>
                  <a:pt x="161" y="56"/>
                </a:lnTo>
                <a:lnTo>
                  <a:pt x="159" y="49"/>
                </a:lnTo>
                <a:cubicBezTo>
                  <a:pt x="159" y="50"/>
                  <a:pt x="151" y="51"/>
                  <a:pt x="145" y="54"/>
                </a:cubicBezTo>
                <a:cubicBezTo>
                  <a:pt x="140" y="55"/>
                  <a:pt x="137" y="58"/>
                  <a:pt x="133" y="61"/>
                </a:cubicBezTo>
                <a:cubicBezTo>
                  <a:pt x="130" y="64"/>
                  <a:pt x="128" y="67"/>
                  <a:pt x="128" y="67"/>
                </a:cubicBezTo>
                <a:lnTo>
                  <a:pt x="132" y="71"/>
                </a:lnTo>
                <a:lnTo>
                  <a:pt x="130" y="66"/>
                </a:lnTo>
                <a:lnTo>
                  <a:pt x="99" y="80"/>
                </a:lnTo>
                <a:lnTo>
                  <a:pt x="55" y="80"/>
                </a:lnTo>
                <a:lnTo>
                  <a:pt x="34" y="86"/>
                </a:lnTo>
                <a:lnTo>
                  <a:pt x="31" y="86"/>
                </a:lnTo>
                <a:lnTo>
                  <a:pt x="13" y="86"/>
                </a:lnTo>
                <a:lnTo>
                  <a:pt x="37" y="106"/>
                </a:lnTo>
                <a:lnTo>
                  <a:pt x="49" y="126"/>
                </a:lnTo>
                <a:lnTo>
                  <a:pt x="74" y="168"/>
                </a:lnTo>
                <a:lnTo>
                  <a:pt x="65" y="188"/>
                </a:lnTo>
                <a:lnTo>
                  <a:pt x="47" y="220"/>
                </a:lnTo>
                <a:lnTo>
                  <a:pt x="53" y="255"/>
                </a:lnTo>
                <a:lnTo>
                  <a:pt x="54" y="283"/>
                </a:lnTo>
                <a:lnTo>
                  <a:pt x="42" y="310"/>
                </a:lnTo>
                <a:lnTo>
                  <a:pt x="24" y="333"/>
                </a:lnTo>
                <a:lnTo>
                  <a:pt x="26" y="361"/>
                </a:lnTo>
                <a:lnTo>
                  <a:pt x="47" y="386"/>
                </a:lnTo>
                <a:lnTo>
                  <a:pt x="64" y="417"/>
                </a:lnTo>
                <a:lnTo>
                  <a:pt x="56" y="425"/>
                </a:lnTo>
                <a:lnTo>
                  <a:pt x="15" y="445"/>
                </a:lnTo>
                <a:lnTo>
                  <a:pt x="0" y="471"/>
                </a:lnTo>
                <a:lnTo>
                  <a:pt x="6" y="482"/>
                </a:lnTo>
                <a:lnTo>
                  <a:pt x="6" y="527"/>
                </a:lnTo>
                <a:lnTo>
                  <a:pt x="6" y="528"/>
                </a:lnTo>
                <a:lnTo>
                  <a:pt x="12" y="526"/>
                </a:lnTo>
                <a:lnTo>
                  <a:pt x="19" y="526"/>
                </a:lnTo>
                <a:lnTo>
                  <a:pt x="19" y="478"/>
                </a:lnTo>
                <a:lnTo>
                  <a:pt x="14" y="471"/>
                </a:lnTo>
                <a:lnTo>
                  <a:pt x="24" y="455"/>
                </a:lnTo>
                <a:lnTo>
                  <a:pt x="63" y="436"/>
                </a:lnTo>
                <a:lnTo>
                  <a:pt x="80" y="419"/>
                </a:lnTo>
                <a:lnTo>
                  <a:pt x="58" y="379"/>
                </a:lnTo>
                <a:lnTo>
                  <a:pt x="38" y="356"/>
                </a:lnTo>
                <a:lnTo>
                  <a:pt x="37" y="337"/>
                </a:lnTo>
                <a:lnTo>
                  <a:pt x="53" y="317"/>
                </a:lnTo>
                <a:lnTo>
                  <a:pt x="67" y="286"/>
                </a:lnTo>
                <a:lnTo>
                  <a:pt x="65" y="254"/>
                </a:lnTo>
                <a:lnTo>
                  <a:pt x="60" y="222"/>
                </a:lnTo>
                <a:lnTo>
                  <a:pt x="76" y="194"/>
                </a:lnTo>
                <a:lnTo>
                  <a:pt x="88" y="167"/>
                </a:lnTo>
                <a:lnTo>
                  <a:pt x="60" y="120"/>
                </a:lnTo>
                <a:lnTo>
                  <a:pt x="47" y="98"/>
                </a:lnTo>
                <a:lnTo>
                  <a:pt x="35" y="88"/>
                </a:lnTo>
                <a:lnTo>
                  <a:pt x="31" y="92"/>
                </a:lnTo>
                <a:lnTo>
                  <a:pt x="30" y="99"/>
                </a:lnTo>
                <a:lnTo>
                  <a:pt x="35" y="99"/>
                </a:lnTo>
                <a:lnTo>
                  <a:pt x="36" y="99"/>
                </a:lnTo>
                <a:lnTo>
                  <a:pt x="57" y="93"/>
                </a:lnTo>
                <a:lnTo>
                  <a:pt x="102" y="93"/>
                </a:lnTo>
                <a:lnTo>
                  <a:pt x="136" y="76"/>
                </a:lnTo>
                <a:lnTo>
                  <a:pt x="137" y="75"/>
                </a:lnTo>
                <a:lnTo>
                  <a:pt x="138" y="74"/>
                </a:lnTo>
                <a:cubicBezTo>
                  <a:pt x="140" y="73"/>
                  <a:pt x="142" y="71"/>
                  <a:pt x="144" y="69"/>
                </a:cubicBezTo>
                <a:cubicBezTo>
                  <a:pt x="146" y="67"/>
                  <a:pt x="148" y="66"/>
                  <a:pt x="149" y="65"/>
                </a:cubicBezTo>
                <a:cubicBezTo>
                  <a:pt x="152" y="64"/>
                  <a:pt x="155" y="64"/>
                  <a:pt x="158" y="63"/>
                </a:cubicBezTo>
                <a:cubicBezTo>
                  <a:pt x="160" y="62"/>
                  <a:pt x="162" y="62"/>
                  <a:pt x="162" y="62"/>
                </a:cubicBezTo>
                <a:lnTo>
                  <a:pt x="164" y="61"/>
                </a:lnTo>
                <a:lnTo>
                  <a:pt x="186" y="40"/>
                </a:lnTo>
                <a:lnTo>
                  <a:pt x="202" y="25"/>
                </a:lnTo>
                <a:lnTo>
                  <a:pt x="213" y="19"/>
                </a:lnTo>
                <a:lnTo>
                  <a:pt x="237" y="13"/>
                </a:lnTo>
                <a:lnTo>
                  <a:pt x="280" y="12"/>
                </a:lnTo>
                <a:lnTo>
                  <a:pt x="280" y="16"/>
                </a:lnTo>
                <a:lnTo>
                  <a:pt x="280" y="17"/>
                </a:lnTo>
                <a:lnTo>
                  <a:pt x="284" y="33"/>
                </a:lnTo>
                <a:lnTo>
                  <a:pt x="290" y="32"/>
                </a:lnTo>
                <a:lnTo>
                  <a:pt x="284" y="32"/>
                </a:lnTo>
                <a:cubicBezTo>
                  <a:pt x="284" y="32"/>
                  <a:pt x="284" y="45"/>
                  <a:pt x="284" y="55"/>
                </a:cubicBezTo>
                <a:cubicBezTo>
                  <a:pt x="284" y="60"/>
                  <a:pt x="284" y="64"/>
                  <a:pt x="284" y="65"/>
                </a:cubicBezTo>
                <a:cubicBezTo>
                  <a:pt x="283" y="68"/>
                  <a:pt x="283" y="71"/>
                  <a:pt x="283" y="76"/>
                </a:cubicBezTo>
                <a:cubicBezTo>
                  <a:pt x="283" y="92"/>
                  <a:pt x="283" y="117"/>
                  <a:pt x="283" y="117"/>
                </a:cubicBezTo>
                <a:lnTo>
                  <a:pt x="283" y="118"/>
                </a:lnTo>
                <a:lnTo>
                  <a:pt x="296" y="147"/>
                </a:lnTo>
                <a:lnTo>
                  <a:pt x="310" y="170"/>
                </a:lnTo>
                <a:lnTo>
                  <a:pt x="338" y="183"/>
                </a:lnTo>
                <a:lnTo>
                  <a:pt x="394" y="192"/>
                </a:lnTo>
                <a:lnTo>
                  <a:pt x="441" y="213"/>
                </a:lnTo>
                <a:lnTo>
                  <a:pt x="457" y="234"/>
                </a:lnTo>
                <a:lnTo>
                  <a:pt x="468" y="250"/>
                </a:lnTo>
                <a:lnTo>
                  <a:pt x="505" y="256"/>
                </a:lnTo>
                <a:lnTo>
                  <a:pt x="519" y="256"/>
                </a:lnTo>
                <a:lnTo>
                  <a:pt x="521" y="257"/>
                </a:lnTo>
                <a:lnTo>
                  <a:pt x="532" y="273"/>
                </a:lnTo>
                <a:lnTo>
                  <a:pt x="534" y="296"/>
                </a:lnTo>
                <a:lnTo>
                  <a:pt x="553" y="326"/>
                </a:lnTo>
                <a:lnTo>
                  <a:pt x="559" y="322"/>
                </a:lnTo>
                <a:lnTo>
                  <a:pt x="553" y="320"/>
                </a:lnTo>
                <a:cubicBezTo>
                  <a:pt x="553" y="320"/>
                  <a:pt x="549" y="328"/>
                  <a:pt x="546" y="336"/>
                </a:cubicBezTo>
                <a:cubicBezTo>
                  <a:pt x="544" y="341"/>
                  <a:pt x="542" y="345"/>
                  <a:pt x="541" y="349"/>
                </a:cubicBezTo>
                <a:cubicBezTo>
                  <a:pt x="540" y="350"/>
                  <a:pt x="540" y="352"/>
                  <a:pt x="539" y="353"/>
                </a:cubicBezTo>
                <a:lnTo>
                  <a:pt x="539" y="355"/>
                </a:lnTo>
                <a:lnTo>
                  <a:pt x="539" y="357"/>
                </a:lnTo>
                <a:cubicBezTo>
                  <a:pt x="539" y="359"/>
                  <a:pt x="539" y="359"/>
                  <a:pt x="539" y="361"/>
                </a:cubicBezTo>
                <a:cubicBezTo>
                  <a:pt x="540" y="371"/>
                  <a:pt x="544" y="402"/>
                  <a:pt x="544" y="402"/>
                </a:cubicBezTo>
                <a:lnTo>
                  <a:pt x="544" y="402"/>
                </a:lnTo>
                <a:lnTo>
                  <a:pt x="547" y="415"/>
                </a:lnTo>
                <a:lnTo>
                  <a:pt x="547" y="419"/>
                </a:lnTo>
                <a:lnTo>
                  <a:pt x="573" y="426"/>
                </a:lnTo>
                <a:lnTo>
                  <a:pt x="622" y="430"/>
                </a:lnTo>
                <a:lnTo>
                  <a:pt x="640" y="438"/>
                </a:lnTo>
                <a:lnTo>
                  <a:pt x="643" y="432"/>
                </a:lnTo>
                <a:lnTo>
                  <a:pt x="639" y="437"/>
                </a:lnTo>
                <a:lnTo>
                  <a:pt x="640" y="438"/>
                </a:lnTo>
                <a:cubicBezTo>
                  <a:pt x="641" y="439"/>
                  <a:pt x="644" y="442"/>
                  <a:pt x="647" y="445"/>
                </a:cubicBezTo>
                <a:cubicBezTo>
                  <a:pt x="650" y="449"/>
                  <a:pt x="652" y="453"/>
                  <a:pt x="652" y="456"/>
                </a:cubicBezTo>
                <a:cubicBezTo>
                  <a:pt x="652" y="462"/>
                  <a:pt x="653" y="468"/>
                  <a:pt x="654" y="472"/>
                </a:cubicBezTo>
                <a:cubicBezTo>
                  <a:pt x="654" y="476"/>
                  <a:pt x="655" y="479"/>
                  <a:pt x="655" y="481"/>
                </a:cubicBezTo>
                <a:cubicBezTo>
                  <a:pt x="655" y="486"/>
                  <a:pt x="657" y="491"/>
                  <a:pt x="659" y="496"/>
                </a:cubicBezTo>
                <a:cubicBezTo>
                  <a:pt x="661" y="500"/>
                  <a:pt x="664" y="505"/>
                  <a:pt x="665" y="508"/>
                </a:cubicBezTo>
                <a:cubicBezTo>
                  <a:pt x="667" y="514"/>
                  <a:pt x="671" y="521"/>
                  <a:pt x="671" y="521"/>
                </a:cubicBezTo>
                <a:lnTo>
                  <a:pt x="676" y="518"/>
                </a:lnTo>
                <a:lnTo>
                  <a:pt x="670" y="517"/>
                </a:lnTo>
                <a:lnTo>
                  <a:pt x="663" y="569"/>
                </a:lnTo>
                <a:lnTo>
                  <a:pt x="655" y="603"/>
                </a:lnTo>
                <a:lnTo>
                  <a:pt x="667" y="626"/>
                </a:lnTo>
                <a:lnTo>
                  <a:pt x="668" y="633"/>
                </a:lnTo>
                <a:lnTo>
                  <a:pt x="659" y="642"/>
                </a:lnTo>
                <a:lnTo>
                  <a:pt x="622" y="606"/>
                </a:lnTo>
                <a:lnTo>
                  <a:pt x="603" y="601"/>
                </a:lnTo>
                <a:lnTo>
                  <a:pt x="584" y="598"/>
                </a:lnTo>
                <a:lnTo>
                  <a:pt x="584" y="598"/>
                </a:lnTo>
                <a:lnTo>
                  <a:pt x="554" y="599"/>
                </a:lnTo>
                <a:lnTo>
                  <a:pt x="503" y="617"/>
                </a:lnTo>
                <a:lnTo>
                  <a:pt x="474" y="618"/>
                </a:lnTo>
                <a:lnTo>
                  <a:pt x="463" y="625"/>
                </a:lnTo>
                <a:lnTo>
                  <a:pt x="462" y="625"/>
                </a:lnTo>
                <a:lnTo>
                  <a:pt x="425" y="669"/>
                </a:lnTo>
                <a:lnTo>
                  <a:pt x="415" y="690"/>
                </a:lnTo>
                <a:lnTo>
                  <a:pt x="410" y="713"/>
                </a:lnTo>
                <a:lnTo>
                  <a:pt x="403" y="733"/>
                </a:lnTo>
                <a:lnTo>
                  <a:pt x="409" y="735"/>
                </a:lnTo>
                <a:lnTo>
                  <a:pt x="404" y="731"/>
                </a:lnTo>
                <a:cubicBezTo>
                  <a:pt x="404" y="731"/>
                  <a:pt x="401" y="734"/>
                  <a:pt x="398" y="737"/>
                </a:cubicBezTo>
                <a:cubicBezTo>
                  <a:pt x="395" y="741"/>
                  <a:pt x="391" y="745"/>
                  <a:pt x="389" y="748"/>
                </a:cubicBezTo>
                <a:lnTo>
                  <a:pt x="389" y="748"/>
                </a:lnTo>
                <a:lnTo>
                  <a:pt x="389" y="748"/>
                </a:lnTo>
                <a:lnTo>
                  <a:pt x="389" y="748"/>
                </a:lnTo>
                <a:lnTo>
                  <a:pt x="389" y="748"/>
                </a:lnTo>
                <a:lnTo>
                  <a:pt x="389" y="748"/>
                </a:lnTo>
                <a:cubicBezTo>
                  <a:pt x="389" y="748"/>
                  <a:pt x="387" y="749"/>
                  <a:pt x="386" y="750"/>
                </a:cubicBezTo>
                <a:cubicBezTo>
                  <a:pt x="383" y="752"/>
                  <a:pt x="379" y="754"/>
                  <a:pt x="376" y="755"/>
                </a:cubicBezTo>
                <a:cubicBezTo>
                  <a:pt x="374" y="756"/>
                  <a:pt x="371" y="757"/>
                  <a:pt x="371" y="757"/>
                </a:cubicBezTo>
                <a:lnTo>
                  <a:pt x="373" y="762"/>
                </a:lnTo>
                <a:lnTo>
                  <a:pt x="374" y="756"/>
                </a:lnTo>
                <a:lnTo>
                  <a:pt x="321" y="755"/>
                </a:lnTo>
                <a:lnTo>
                  <a:pt x="304" y="770"/>
                </a:lnTo>
                <a:lnTo>
                  <a:pt x="283" y="787"/>
                </a:lnTo>
                <a:lnTo>
                  <a:pt x="277" y="790"/>
                </a:lnTo>
                <a:lnTo>
                  <a:pt x="268" y="784"/>
                </a:lnTo>
                <a:lnTo>
                  <a:pt x="263" y="769"/>
                </a:lnTo>
                <a:lnTo>
                  <a:pt x="263" y="769"/>
                </a:lnTo>
                <a:lnTo>
                  <a:pt x="258" y="760"/>
                </a:lnTo>
                <a:lnTo>
                  <a:pt x="256" y="758"/>
                </a:lnTo>
                <a:lnTo>
                  <a:pt x="239" y="752"/>
                </a:lnTo>
                <a:lnTo>
                  <a:pt x="212" y="749"/>
                </a:lnTo>
                <a:lnTo>
                  <a:pt x="211" y="756"/>
                </a:lnTo>
                <a:lnTo>
                  <a:pt x="215" y="751"/>
                </a:lnTo>
                <a:lnTo>
                  <a:pt x="213" y="749"/>
                </a:lnTo>
                <a:cubicBezTo>
                  <a:pt x="211" y="748"/>
                  <a:pt x="209" y="746"/>
                  <a:pt x="207" y="744"/>
                </a:cubicBezTo>
                <a:lnTo>
                  <a:pt x="205" y="742"/>
                </a:lnTo>
                <a:lnTo>
                  <a:pt x="204" y="742"/>
                </a:lnTo>
                <a:lnTo>
                  <a:pt x="204" y="742"/>
                </a:lnTo>
                <a:lnTo>
                  <a:pt x="201" y="744"/>
                </a:lnTo>
                <a:lnTo>
                  <a:pt x="205" y="744"/>
                </a:lnTo>
                <a:cubicBezTo>
                  <a:pt x="205" y="742"/>
                  <a:pt x="204" y="742"/>
                  <a:pt x="204" y="742"/>
                </a:cubicBezTo>
                <a:lnTo>
                  <a:pt x="201" y="744"/>
                </a:lnTo>
                <a:lnTo>
                  <a:pt x="205" y="744"/>
                </a:lnTo>
                <a:lnTo>
                  <a:pt x="205" y="736"/>
                </a:lnTo>
                <a:lnTo>
                  <a:pt x="205" y="731"/>
                </a:lnTo>
                <a:lnTo>
                  <a:pt x="190" y="729"/>
                </a:lnTo>
                <a:lnTo>
                  <a:pt x="188" y="729"/>
                </a:lnTo>
                <a:lnTo>
                  <a:pt x="171" y="738"/>
                </a:lnTo>
                <a:lnTo>
                  <a:pt x="156" y="765"/>
                </a:lnTo>
                <a:lnTo>
                  <a:pt x="125" y="791"/>
                </a:lnTo>
                <a:lnTo>
                  <a:pt x="109" y="803"/>
                </a:lnTo>
                <a:lnTo>
                  <a:pt x="91" y="803"/>
                </a:lnTo>
                <a:lnTo>
                  <a:pt x="78" y="796"/>
                </a:lnTo>
                <a:lnTo>
                  <a:pt x="78" y="783"/>
                </a:lnTo>
                <a:lnTo>
                  <a:pt x="78" y="782"/>
                </a:lnTo>
                <a:lnTo>
                  <a:pt x="69" y="727"/>
                </a:lnTo>
                <a:lnTo>
                  <a:pt x="57" y="695"/>
                </a:lnTo>
                <a:lnTo>
                  <a:pt x="57" y="694"/>
                </a:lnTo>
                <a:cubicBezTo>
                  <a:pt x="57" y="694"/>
                  <a:pt x="54" y="689"/>
                  <a:pt x="51" y="683"/>
                </a:cubicBezTo>
                <a:cubicBezTo>
                  <a:pt x="49" y="680"/>
                  <a:pt x="48" y="677"/>
                  <a:pt x="47" y="675"/>
                </a:cubicBezTo>
                <a:cubicBezTo>
                  <a:pt x="46" y="672"/>
                  <a:pt x="45" y="670"/>
                  <a:pt x="45" y="670"/>
                </a:cubicBezTo>
                <a:lnTo>
                  <a:pt x="42" y="671"/>
                </a:lnTo>
                <a:lnTo>
                  <a:pt x="45" y="670"/>
                </a:lnTo>
                <a:lnTo>
                  <a:pt x="45" y="670"/>
                </a:lnTo>
                <a:lnTo>
                  <a:pt x="42" y="671"/>
                </a:lnTo>
                <a:lnTo>
                  <a:pt x="45" y="670"/>
                </a:lnTo>
                <a:lnTo>
                  <a:pt x="45" y="669"/>
                </a:lnTo>
                <a:cubicBezTo>
                  <a:pt x="45" y="666"/>
                  <a:pt x="45" y="661"/>
                  <a:pt x="46" y="656"/>
                </a:cubicBezTo>
                <a:cubicBezTo>
                  <a:pt x="46" y="651"/>
                  <a:pt x="47" y="648"/>
                  <a:pt x="47" y="648"/>
                </a:cubicBezTo>
                <a:lnTo>
                  <a:pt x="41" y="647"/>
                </a:lnTo>
                <a:lnTo>
                  <a:pt x="47" y="648"/>
                </a:lnTo>
                <a:lnTo>
                  <a:pt x="54" y="618"/>
                </a:lnTo>
                <a:lnTo>
                  <a:pt x="56" y="586"/>
                </a:lnTo>
                <a:lnTo>
                  <a:pt x="43" y="567"/>
                </a:lnTo>
                <a:lnTo>
                  <a:pt x="27" y="553"/>
                </a:lnTo>
                <a:lnTo>
                  <a:pt x="18" y="524"/>
                </a:lnTo>
                <a:lnTo>
                  <a:pt x="12" y="526"/>
                </a:lnTo>
                <a:lnTo>
                  <a:pt x="19" y="526"/>
                </a:lnTo>
                <a:lnTo>
                  <a:pt x="12" y="526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6" name="Freeform 271">
            <a:extLst>
              <a:ext uri="{FF2B5EF4-FFF2-40B4-BE49-F238E27FC236}">
                <a16:creationId xmlns:a16="http://schemas.microsoft.com/office/drawing/2014/main" id="{F9A29ADC-9A18-4F3F-BB59-588188D629AD}"/>
              </a:ext>
            </a:extLst>
          </p:cNvPr>
          <p:cNvSpPr>
            <a:spLocks/>
          </p:cNvSpPr>
          <p:nvPr/>
        </p:nvSpPr>
        <p:spPr bwMode="auto">
          <a:xfrm>
            <a:off x="3644078" y="4497738"/>
            <a:ext cx="518900" cy="539808"/>
          </a:xfrm>
          <a:custGeom>
            <a:avLst/>
            <a:gdLst>
              <a:gd name="T0" fmla="*/ 47 w 464"/>
              <a:gd name="T1" fmla="*/ 230 h 482"/>
              <a:gd name="T2" fmla="*/ 92 w 464"/>
              <a:gd name="T3" fmla="*/ 265 h 482"/>
              <a:gd name="T4" fmla="*/ 153 w 464"/>
              <a:gd name="T5" fmla="*/ 288 h 482"/>
              <a:gd name="T6" fmla="*/ 210 w 464"/>
              <a:gd name="T7" fmla="*/ 315 h 482"/>
              <a:gd name="T8" fmla="*/ 244 w 464"/>
              <a:gd name="T9" fmla="*/ 335 h 482"/>
              <a:gd name="T10" fmla="*/ 268 w 464"/>
              <a:gd name="T11" fmla="*/ 359 h 482"/>
              <a:gd name="T12" fmla="*/ 265 w 464"/>
              <a:gd name="T13" fmla="*/ 376 h 482"/>
              <a:gd name="T14" fmla="*/ 224 w 464"/>
              <a:gd name="T15" fmla="*/ 412 h 482"/>
              <a:gd name="T16" fmla="*/ 192 w 464"/>
              <a:gd name="T17" fmla="*/ 445 h 482"/>
              <a:gd name="T18" fmla="*/ 186 w 464"/>
              <a:gd name="T19" fmla="*/ 461 h 482"/>
              <a:gd name="T20" fmla="*/ 207 w 464"/>
              <a:gd name="T21" fmla="*/ 476 h 482"/>
              <a:gd name="T22" fmla="*/ 258 w 464"/>
              <a:gd name="T23" fmla="*/ 482 h 482"/>
              <a:gd name="T24" fmla="*/ 303 w 464"/>
              <a:gd name="T25" fmla="*/ 477 h 482"/>
              <a:gd name="T26" fmla="*/ 344 w 464"/>
              <a:gd name="T27" fmla="*/ 473 h 482"/>
              <a:gd name="T28" fmla="*/ 362 w 464"/>
              <a:gd name="T29" fmla="*/ 452 h 482"/>
              <a:gd name="T30" fmla="*/ 386 w 464"/>
              <a:gd name="T31" fmla="*/ 427 h 482"/>
              <a:gd name="T32" fmla="*/ 413 w 464"/>
              <a:gd name="T33" fmla="*/ 403 h 482"/>
              <a:gd name="T34" fmla="*/ 427 w 464"/>
              <a:gd name="T35" fmla="*/ 372 h 482"/>
              <a:gd name="T36" fmla="*/ 448 w 464"/>
              <a:gd name="T37" fmla="*/ 358 h 482"/>
              <a:gd name="T38" fmla="*/ 445 w 464"/>
              <a:gd name="T39" fmla="*/ 353 h 482"/>
              <a:gd name="T40" fmla="*/ 460 w 464"/>
              <a:gd name="T41" fmla="*/ 339 h 482"/>
              <a:gd name="T42" fmla="*/ 464 w 464"/>
              <a:gd name="T43" fmla="*/ 313 h 482"/>
              <a:gd name="T44" fmla="*/ 450 w 464"/>
              <a:gd name="T45" fmla="*/ 269 h 482"/>
              <a:gd name="T46" fmla="*/ 431 w 464"/>
              <a:gd name="T47" fmla="*/ 268 h 482"/>
              <a:gd name="T48" fmla="*/ 408 w 464"/>
              <a:gd name="T49" fmla="*/ 261 h 482"/>
              <a:gd name="T50" fmla="*/ 405 w 464"/>
              <a:gd name="T51" fmla="*/ 252 h 482"/>
              <a:gd name="T52" fmla="*/ 405 w 464"/>
              <a:gd name="T53" fmla="*/ 234 h 482"/>
              <a:gd name="T54" fmla="*/ 405 w 464"/>
              <a:gd name="T55" fmla="*/ 209 h 482"/>
              <a:gd name="T56" fmla="*/ 402 w 464"/>
              <a:gd name="T57" fmla="*/ 193 h 482"/>
              <a:gd name="T58" fmla="*/ 385 w 464"/>
              <a:gd name="T59" fmla="*/ 176 h 482"/>
              <a:gd name="T60" fmla="*/ 369 w 464"/>
              <a:gd name="T61" fmla="*/ 176 h 482"/>
              <a:gd name="T62" fmla="*/ 327 w 464"/>
              <a:gd name="T63" fmla="*/ 174 h 482"/>
              <a:gd name="T64" fmla="*/ 290 w 464"/>
              <a:gd name="T65" fmla="*/ 167 h 482"/>
              <a:gd name="T66" fmla="*/ 285 w 464"/>
              <a:gd name="T67" fmla="*/ 154 h 482"/>
              <a:gd name="T68" fmla="*/ 288 w 464"/>
              <a:gd name="T69" fmla="*/ 132 h 482"/>
              <a:gd name="T70" fmla="*/ 298 w 464"/>
              <a:gd name="T71" fmla="*/ 116 h 482"/>
              <a:gd name="T72" fmla="*/ 298 w 464"/>
              <a:gd name="T73" fmla="*/ 79 h 482"/>
              <a:gd name="T74" fmla="*/ 296 w 464"/>
              <a:gd name="T75" fmla="*/ 46 h 482"/>
              <a:gd name="T76" fmla="*/ 298 w 464"/>
              <a:gd name="T77" fmla="*/ 45 h 482"/>
              <a:gd name="T78" fmla="*/ 258 w 464"/>
              <a:gd name="T79" fmla="*/ 7 h 482"/>
              <a:gd name="T80" fmla="*/ 241 w 464"/>
              <a:gd name="T81" fmla="*/ 2 h 482"/>
              <a:gd name="T82" fmla="*/ 223 w 464"/>
              <a:gd name="T83" fmla="*/ 0 h 482"/>
              <a:gd name="T84" fmla="*/ 194 w 464"/>
              <a:gd name="T85" fmla="*/ 1 h 482"/>
              <a:gd name="T86" fmla="*/ 143 w 464"/>
              <a:gd name="T87" fmla="*/ 18 h 482"/>
              <a:gd name="T88" fmla="*/ 115 w 464"/>
              <a:gd name="T89" fmla="*/ 19 h 482"/>
              <a:gd name="T90" fmla="*/ 105 w 464"/>
              <a:gd name="T91" fmla="*/ 25 h 482"/>
              <a:gd name="T92" fmla="*/ 70 w 464"/>
              <a:gd name="T93" fmla="*/ 68 h 482"/>
              <a:gd name="T94" fmla="*/ 60 w 464"/>
              <a:gd name="T95" fmla="*/ 87 h 482"/>
              <a:gd name="T96" fmla="*/ 55 w 464"/>
              <a:gd name="T97" fmla="*/ 110 h 482"/>
              <a:gd name="T98" fmla="*/ 48 w 464"/>
              <a:gd name="T99" fmla="*/ 130 h 482"/>
              <a:gd name="T100" fmla="*/ 33 w 464"/>
              <a:gd name="T101" fmla="*/ 147 h 482"/>
              <a:gd name="T102" fmla="*/ 12 w 464"/>
              <a:gd name="T103" fmla="*/ 157 h 482"/>
              <a:gd name="T104" fmla="*/ 0 w 464"/>
              <a:gd name="T105" fmla="*/ 157 h 482"/>
              <a:gd name="T106" fmla="*/ 7 w 464"/>
              <a:gd name="T107" fmla="*/ 169 h 482"/>
              <a:gd name="T108" fmla="*/ 47 w 464"/>
              <a:gd name="T109" fmla="*/ 23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4" h="482">
                <a:moveTo>
                  <a:pt x="47" y="230"/>
                </a:moveTo>
                <a:lnTo>
                  <a:pt x="92" y="265"/>
                </a:lnTo>
                <a:lnTo>
                  <a:pt x="153" y="288"/>
                </a:lnTo>
                <a:lnTo>
                  <a:pt x="210" y="315"/>
                </a:lnTo>
                <a:lnTo>
                  <a:pt x="244" y="335"/>
                </a:lnTo>
                <a:lnTo>
                  <a:pt x="268" y="359"/>
                </a:lnTo>
                <a:lnTo>
                  <a:pt x="265" y="376"/>
                </a:lnTo>
                <a:lnTo>
                  <a:pt x="224" y="412"/>
                </a:lnTo>
                <a:lnTo>
                  <a:pt x="192" y="445"/>
                </a:lnTo>
                <a:lnTo>
                  <a:pt x="186" y="461"/>
                </a:lnTo>
                <a:lnTo>
                  <a:pt x="207" y="476"/>
                </a:lnTo>
                <a:lnTo>
                  <a:pt x="258" y="482"/>
                </a:lnTo>
                <a:lnTo>
                  <a:pt x="303" y="477"/>
                </a:lnTo>
                <a:cubicBezTo>
                  <a:pt x="303" y="477"/>
                  <a:pt x="341" y="476"/>
                  <a:pt x="344" y="473"/>
                </a:cubicBezTo>
                <a:cubicBezTo>
                  <a:pt x="346" y="470"/>
                  <a:pt x="362" y="452"/>
                  <a:pt x="362" y="452"/>
                </a:cubicBezTo>
                <a:lnTo>
                  <a:pt x="386" y="427"/>
                </a:lnTo>
                <a:lnTo>
                  <a:pt x="413" y="403"/>
                </a:lnTo>
                <a:lnTo>
                  <a:pt x="427" y="372"/>
                </a:lnTo>
                <a:lnTo>
                  <a:pt x="448" y="358"/>
                </a:lnTo>
                <a:lnTo>
                  <a:pt x="445" y="353"/>
                </a:lnTo>
                <a:cubicBezTo>
                  <a:pt x="445" y="353"/>
                  <a:pt x="457" y="342"/>
                  <a:pt x="460" y="339"/>
                </a:cubicBezTo>
                <a:cubicBezTo>
                  <a:pt x="464" y="335"/>
                  <a:pt x="464" y="313"/>
                  <a:pt x="464" y="313"/>
                </a:cubicBezTo>
                <a:cubicBezTo>
                  <a:pt x="464" y="313"/>
                  <a:pt x="459" y="273"/>
                  <a:pt x="450" y="269"/>
                </a:cubicBezTo>
                <a:cubicBezTo>
                  <a:pt x="441" y="266"/>
                  <a:pt x="431" y="268"/>
                  <a:pt x="431" y="268"/>
                </a:cubicBezTo>
                <a:lnTo>
                  <a:pt x="408" y="261"/>
                </a:lnTo>
                <a:lnTo>
                  <a:pt x="405" y="252"/>
                </a:lnTo>
                <a:lnTo>
                  <a:pt x="405" y="234"/>
                </a:lnTo>
                <a:lnTo>
                  <a:pt x="405" y="209"/>
                </a:lnTo>
                <a:cubicBezTo>
                  <a:pt x="405" y="201"/>
                  <a:pt x="402" y="199"/>
                  <a:pt x="402" y="193"/>
                </a:cubicBezTo>
                <a:cubicBezTo>
                  <a:pt x="402" y="188"/>
                  <a:pt x="385" y="176"/>
                  <a:pt x="385" y="176"/>
                </a:cubicBezTo>
                <a:lnTo>
                  <a:pt x="369" y="176"/>
                </a:lnTo>
                <a:lnTo>
                  <a:pt x="327" y="174"/>
                </a:lnTo>
                <a:lnTo>
                  <a:pt x="290" y="167"/>
                </a:lnTo>
                <a:cubicBezTo>
                  <a:pt x="290" y="167"/>
                  <a:pt x="285" y="158"/>
                  <a:pt x="285" y="154"/>
                </a:cubicBezTo>
                <a:cubicBezTo>
                  <a:pt x="285" y="149"/>
                  <a:pt x="288" y="132"/>
                  <a:pt x="288" y="132"/>
                </a:cubicBezTo>
                <a:lnTo>
                  <a:pt x="298" y="116"/>
                </a:lnTo>
                <a:lnTo>
                  <a:pt x="298" y="79"/>
                </a:lnTo>
                <a:cubicBezTo>
                  <a:pt x="298" y="74"/>
                  <a:pt x="296" y="46"/>
                  <a:pt x="296" y="46"/>
                </a:cubicBezTo>
                <a:lnTo>
                  <a:pt x="298" y="45"/>
                </a:lnTo>
                <a:lnTo>
                  <a:pt x="258" y="7"/>
                </a:lnTo>
                <a:lnTo>
                  <a:pt x="241" y="2"/>
                </a:lnTo>
                <a:lnTo>
                  <a:pt x="223" y="0"/>
                </a:lnTo>
                <a:lnTo>
                  <a:pt x="194" y="1"/>
                </a:lnTo>
                <a:lnTo>
                  <a:pt x="143" y="18"/>
                </a:lnTo>
                <a:lnTo>
                  <a:pt x="115" y="19"/>
                </a:lnTo>
                <a:lnTo>
                  <a:pt x="105" y="25"/>
                </a:lnTo>
                <a:lnTo>
                  <a:pt x="70" y="68"/>
                </a:lnTo>
                <a:lnTo>
                  <a:pt x="60" y="87"/>
                </a:lnTo>
                <a:lnTo>
                  <a:pt x="55" y="110"/>
                </a:lnTo>
                <a:lnTo>
                  <a:pt x="48" y="130"/>
                </a:lnTo>
                <a:cubicBezTo>
                  <a:pt x="48" y="130"/>
                  <a:pt x="36" y="142"/>
                  <a:pt x="33" y="147"/>
                </a:cubicBezTo>
                <a:cubicBezTo>
                  <a:pt x="30" y="152"/>
                  <a:pt x="12" y="157"/>
                  <a:pt x="12" y="157"/>
                </a:cubicBezTo>
                <a:lnTo>
                  <a:pt x="0" y="157"/>
                </a:lnTo>
                <a:lnTo>
                  <a:pt x="7" y="169"/>
                </a:lnTo>
                <a:lnTo>
                  <a:pt x="47" y="230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7" name="Freeform 272">
            <a:extLst>
              <a:ext uri="{FF2B5EF4-FFF2-40B4-BE49-F238E27FC236}">
                <a16:creationId xmlns:a16="http://schemas.microsoft.com/office/drawing/2014/main" id="{BC1F9AC4-8E4B-1AA7-7BA1-7E3ABC2925D0}"/>
              </a:ext>
            </a:extLst>
          </p:cNvPr>
          <p:cNvSpPr>
            <a:spLocks/>
          </p:cNvSpPr>
          <p:nvPr/>
        </p:nvSpPr>
        <p:spPr bwMode="auto">
          <a:xfrm>
            <a:off x="3630054" y="4488390"/>
            <a:ext cx="539938" cy="556166"/>
          </a:xfrm>
          <a:custGeom>
            <a:avLst/>
            <a:gdLst>
              <a:gd name="T0" fmla="*/ 161 w 481"/>
              <a:gd name="T1" fmla="*/ 301 h 495"/>
              <a:gd name="T2" fmla="*/ 270 w 481"/>
              <a:gd name="T3" fmla="*/ 379 h 495"/>
              <a:gd name="T4" fmla="*/ 215 w 481"/>
              <a:gd name="T5" fmla="*/ 489 h 495"/>
              <a:gd name="T6" fmla="*/ 314 w 481"/>
              <a:gd name="T7" fmla="*/ 490 h 495"/>
              <a:gd name="T8" fmla="*/ 356 w 481"/>
              <a:gd name="T9" fmla="*/ 486 h 495"/>
              <a:gd name="T10" fmla="*/ 378 w 481"/>
              <a:gd name="T11" fmla="*/ 464 h 495"/>
              <a:gd name="T12" fmla="*/ 430 w 481"/>
              <a:gd name="T13" fmla="*/ 414 h 495"/>
              <a:gd name="T14" fmla="*/ 456 w 481"/>
              <a:gd name="T15" fmla="*/ 360 h 495"/>
              <a:gd name="T16" fmla="*/ 479 w 481"/>
              <a:gd name="T17" fmla="*/ 341 h 495"/>
              <a:gd name="T18" fmla="*/ 477 w 481"/>
              <a:gd name="T19" fmla="*/ 298 h 495"/>
              <a:gd name="T20" fmla="*/ 450 w 481"/>
              <a:gd name="T21" fmla="*/ 268 h 495"/>
              <a:gd name="T22" fmla="*/ 424 w 481"/>
              <a:gd name="T23" fmla="*/ 263 h 495"/>
              <a:gd name="T24" fmla="*/ 423 w 481"/>
              <a:gd name="T25" fmla="*/ 241 h 495"/>
              <a:gd name="T26" fmla="*/ 415 w 481"/>
              <a:gd name="T27" fmla="*/ 191 h 495"/>
              <a:gd name="T28" fmla="*/ 338 w 481"/>
              <a:gd name="T29" fmla="*/ 175 h 495"/>
              <a:gd name="T30" fmla="*/ 306 w 481"/>
              <a:gd name="T31" fmla="*/ 170 h 495"/>
              <a:gd name="T32" fmla="*/ 305 w 481"/>
              <a:gd name="T33" fmla="*/ 140 h 495"/>
              <a:gd name="T34" fmla="*/ 315 w 481"/>
              <a:gd name="T35" fmla="*/ 123 h 495"/>
              <a:gd name="T36" fmla="*/ 313 w 481"/>
              <a:gd name="T37" fmla="*/ 53 h 495"/>
              <a:gd name="T38" fmla="*/ 318 w 481"/>
              <a:gd name="T39" fmla="*/ 52 h 495"/>
              <a:gd name="T40" fmla="*/ 234 w 481"/>
              <a:gd name="T41" fmla="*/ 0 h 495"/>
              <a:gd name="T42" fmla="*/ 113 w 481"/>
              <a:gd name="T43" fmla="*/ 27 h 495"/>
              <a:gd name="T44" fmla="*/ 60 w 481"/>
              <a:gd name="T45" fmla="*/ 115 h 495"/>
              <a:gd name="T46" fmla="*/ 48 w 481"/>
              <a:gd name="T47" fmla="*/ 139 h 495"/>
              <a:gd name="T48" fmla="*/ 39 w 481"/>
              <a:gd name="T49" fmla="*/ 150 h 495"/>
              <a:gd name="T50" fmla="*/ 26 w 481"/>
              <a:gd name="T51" fmla="*/ 157 h 495"/>
              <a:gd name="T52" fmla="*/ 11 w 481"/>
              <a:gd name="T53" fmla="*/ 158 h 495"/>
              <a:gd name="T54" fmla="*/ 54 w 481"/>
              <a:gd name="T55" fmla="*/ 242 h 495"/>
              <a:gd name="T56" fmla="*/ 22 w 481"/>
              <a:gd name="T57" fmla="*/ 171 h 495"/>
              <a:gd name="T58" fmla="*/ 35 w 481"/>
              <a:gd name="T59" fmla="*/ 167 h 495"/>
              <a:gd name="T60" fmla="*/ 63 w 481"/>
              <a:gd name="T61" fmla="*/ 142 h 495"/>
              <a:gd name="T62" fmla="*/ 86 w 481"/>
              <a:gd name="T63" fmla="*/ 78 h 495"/>
              <a:gd name="T64" fmla="*/ 206 w 481"/>
              <a:gd name="T65" fmla="*/ 14 h 495"/>
              <a:gd name="T66" fmla="*/ 304 w 481"/>
              <a:gd name="T67" fmla="*/ 56 h 495"/>
              <a:gd name="T68" fmla="*/ 300 w 481"/>
              <a:gd name="T69" fmla="*/ 51 h 495"/>
              <a:gd name="T70" fmla="*/ 303 w 481"/>
              <a:gd name="T71" fmla="*/ 123 h 495"/>
              <a:gd name="T72" fmla="*/ 293 w 481"/>
              <a:gd name="T73" fmla="*/ 138 h 495"/>
              <a:gd name="T74" fmla="*/ 296 w 481"/>
              <a:gd name="T75" fmla="*/ 177 h 495"/>
              <a:gd name="T76" fmla="*/ 396 w 481"/>
              <a:gd name="T77" fmla="*/ 189 h 495"/>
              <a:gd name="T78" fmla="*/ 403 w 481"/>
              <a:gd name="T79" fmla="*/ 197 h 495"/>
              <a:gd name="T80" fmla="*/ 407 w 481"/>
              <a:gd name="T81" fmla="*/ 201 h 495"/>
              <a:gd name="T82" fmla="*/ 409 w 481"/>
              <a:gd name="T83" fmla="*/ 200 h 495"/>
              <a:gd name="T84" fmla="*/ 407 w 481"/>
              <a:gd name="T85" fmla="*/ 200 h 495"/>
              <a:gd name="T86" fmla="*/ 410 w 481"/>
              <a:gd name="T87" fmla="*/ 259 h 495"/>
              <a:gd name="T88" fmla="*/ 441 w 481"/>
              <a:gd name="T89" fmla="*/ 282 h 495"/>
              <a:gd name="T90" fmla="*/ 459 w 481"/>
              <a:gd name="T91" fmla="*/ 282 h 495"/>
              <a:gd name="T92" fmla="*/ 459 w 481"/>
              <a:gd name="T93" fmla="*/ 281 h 495"/>
              <a:gd name="T94" fmla="*/ 467 w 481"/>
              <a:gd name="T95" fmla="*/ 310 h 495"/>
              <a:gd name="T96" fmla="*/ 468 w 481"/>
              <a:gd name="T97" fmla="*/ 331 h 495"/>
              <a:gd name="T98" fmla="*/ 468 w 481"/>
              <a:gd name="T99" fmla="*/ 343 h 495"/>
              <a:gd name="T100" fmla="*/ 467 w 481"/>
              <a:gd name="T101" fmla="*/ 341 h 495"/>
              <a:gd name="T102" fmla="*/ 451 w 481"/>
              <a:gd name="T103" fmla="*/ 363 h 495"/>
              <a:gd name="T104" fmla="*/ 368 w 481"/>
              <a:gd name="T105" fmla="*/ 455 h 495"/>
              <a:gd name="T106" fmla="*/ 350 w 481"/>
              <a:gd name="T107" fmla="*/ 476 h 495"/>
              <a:gd name="T108" fmla="*/ 353 w 481"/>
              <a:gd name="T109" fmla="*/ 479 h 495"/>
              <a:gd name="T110" fmla="*/ 313 w 481"/>
              <a:gd name="T111" fmla="*/ 478 h 495"/>
              <a:gd name="T112" fmla="*/ 205 w 481"/>
              <a:gd name="T113" fmla="*/ 466 h 495"/>
              <a:gd name="T114" fmla="*/ 286 w 481"/>
              <a:gd name="T115" fmla="*/ 364 h 495"/>
              <a:gd name="T116" fmla="*/ 106 w 481"/>
              <a:gd name="T117" fmla="*/ 266 h 495"/>
              <a:gd name="T118" fmla="*/ 58 w 481"/>
              <a:gd name="T119" fmla="*/ 237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1" h="495">
                <a:moveTo>
                  <a:pt x="58" y="237"/>
                </a:moveTo>
                <a:lnTo>
                  <a:pt x="54" y="242"/>
                </a:lnTo>
                <a:lnTo>
                  <a:pt x="100" y="277"/>
                </a:lnTo>
                <a:lnTo>
                  <a:pt x="161" y="301"/>
                </a:lnTo>
                <a:lnTo>
                  <a:pt x="218" y="328"/>
                </a:lnTo>
                <a:lnTo>
                  <a:pt x="252" y="347"/>
                </a:lnTo>
                <a:lnTo>
                  <a:pt x="273" y="368"/>
                </a:lnTo>
                <a:lnTo>
                  <a:pt x="270" y="379"/>
                </a:lnTo>
                <a:lnTo>
                  <a:pt x="230" y="414"/>
                </a:lnTo>
                <a:lnTo>
                  <a:pt x="197" y="448"/>
                </a:lnTo>
                <a:lnTo>
                  <a:pt x="190" y="471"/>
                </a:lnTo>
                <a:lnTo>
                  <a:pt x="215" y="489"/>
                </a:lnTo>
                <a:lnTo>
                  <a:pt x="269" y="495"/>
                </a:lnTo>
                <a:lnTo>
                  <a:pt x="314" y="490"/>
                </a:lnTo>
                <a:lnTo>
                  <a:pt x="314" y="484"/>
                </a:lnTo>
                <a:lnTo>
                  <a:pt x="314" y="490"/>
                </a:lnTo>
                <a:cubicBezTo>
                  <a:pt x="314" y="490"/>
                  <a:pt x="324" y="490"/>
                  <a:pt x="334" y="489"/>
                </a:cubicBezTo>
                <a:cubicBezTo>
                  <a:pt x="339" y="489"/>
                  <a:pt x="344" y="488"/>
                  <a:pt x="348" y="488"/>
                </a:cubicBezTo>
                <a:cubicBezTo>
                  <a:pt x="350" y="488"/>
                  <a:pt x="352" y="487"/>
                  <a:pt x="354" y="487"/>
                </a:cubicBezTo>
                <a:lnTo>
                  <a:pt x="356" y="486"/>
                </a:lnTo>
                <a:cubicBezTo>
                  <a:pt x="357" y="486"/>
                  <a:pt x="358" y="486"/>
                  <a:pt x="360" y="484"/>
                </a:cubicBezTo>
                <a:lnTo>
                  <a:pt x="360" y="484"/>
                </a:lnTo>
                <a:cubicBezTo>
                  <a:pt x="360" y="483"/>
                  <a:pt x="365" y="477"/>
                  <a:pt x="369" y="473"/>
                </a:cubicBezTo>
                <a:cubicBezTo>
                  <a:pt x="374" y="468"/>
                  <a:pt x="378" y="464"/>
                  <a:pt x="378" y="464"/>
                </a:cubicBezTo>
                <a:lnTo>
                  <a:pt x="373" y="459"/>
                </a:lnTo>
                <a:lnTo>
                  <a:pt x="378" y="464"/>
                </a:lnTo>
                <a:lnTo>
                  <a:pt x="401" y="439"/>
                </a:lnTo>
                <a:lnTo>
                  <a:pt x="430" y="414"/>
                </a:lnTo>
                <a:lnTo>
                  <a:pt x="443" y="383"/>
                </a:lnTo>
                <a:lnTo>
                  <a:pt x="467" y="367"/>
                </a:lnTo>
                <a:lnTo>
                  <a:pt x="462" y="357"/>
                </a:lnTo>
                <a:lnTo>
                  <a:pt x="456" y="360"/>
                </a:lnTo>
                <a:lnTo>
                  <a:pt x="461" y="365"/>
                </a:lnTo>
                <a:cubicBezTo>
                  <a:pt x="461" y="365"/>
                  <a:pt x="464" y="362"/>
                  <a:pt x="467" y="359"/>
                </a:cubicBezTo>
                <a:cubicBezTo>
                  <a:pt x="470" y="356"/>
                  <a:pt x="474" y="352"/>
                  <a:pt x="476" y="350"/>
                </a:cubicBezTo>
                <a:cubicBezTo>
                  <a:pt x="478" y="347"/>
                  <a:pt x="479" y="344"/>
                  <a:pt x="479" y="341"/>
                </a:cubicBezTo>
                <a:cubicBezTo>
                  <a:pt x="481" y="332"/>
                  <a:pt x="481" y="320"/>
                  <a:pt x="481" y="320"/>
                </a:cubicBezTo>
                <a:lnTo>
                  <a:pt x="481" y="320"/>
                </a:lnTo>
                <a:lnTo>
                  <a:pt x="481" y="320"/>
                </a:lnTo>
                <a:cubicBezTo>
                  <a:pt x="481" y="319"/>
                  <a:pt x="480" y="309"/>
                  <a:pt x="477" y="298"/>
                </a:cubicBezTo>
                <a:cubicBezTo>
                  <a:pt x="476" y="293"/>
                  <a:pt x="475" y="287"/>
                  <a:pt x="473" y="283"/>
                </a:cubicBezTo>
                <a:cubicBezTo>
                  <a:pt x="472" y="280"/>
                  <a:pt x="471" y="278"/>
                  <a:pt x="469" y="276"/>
                </a:cubicBezTo>
                <a:cubicBezTo>
                  <a:pt x="468" y="274"/>
                  <a:pt x="466" y="272"/>
                  <a:pt x="463" y="271"/>
                </a:cubicBezTo>
                <a:cubicBezTo>
                  <a:pt x="459" y="269"/>
                  <a:pt x="454" y="268"/>
                  <a:pt x="450" y="268"/>
                </a:cubicBezTo>
                <a:cubicBezTo>
                  <a:pt x="444" y="268"/>
                  <a:pt x="440" y="269"/>
                  <a:pt x="440" y="269"/>
                </a:cubicBezTo>
                <a:lnTo>
                  <a:pt x="442" y="275"/>
                </a:lnTo>
                <a:lnTo>
                  <a:pt x="444" y="270"/>
                </a:lnTo>
                <a:lnTo>
                  <a:pt x="424" y="263"/>
                </a:lnTo>
                <a:lnTo>
                  <a:pt x="423" y="257"/>
                </a:lnTo>
                <a:lnTo>
                  <a:pt x="416" y="259"/>
                </a:lnTo>
                <a:lnTo>
                  <a:pt x="423" y="259"/>
                </a:lnTo>
                <a:lnTo>
                  <a:pt x="423" y="241"/>
                </a:lnTo>
                <a:lnTo>
                  <a:pt x="423" y="216"/>
                </a:lnTo>
                <a:cubicBezTo>
                  <a:pt x="423" y="211"/>
                  <a:pt x="421" y="208"/>
                  <a:pt x="421" y="205"/>
                </a:cubicBezTo>
                <a:cubicBezTo>
                  <a:pt x="420" y="203"/>
                  <a:pt x="419" y="202"/>
                  <a:pt x="419" y="200"/>
                </a:cubicBezTo>
                <a:cubicBezTo>
                  <a:pt x="419" y="196"/>
                  <a:pt x="417" y="194"/>
                  <a:pt x="415" y="191"/>
                </a:cubicBezTo>
                <a:cubicBezTo>
                  <a:pt x="409" y="184"/>
                  <a:pt x="400" y="178"/>
                  <a:pt x="399" y="178"/>
                </a:cubicBezTo>
                <a:lnTo>
                  <a:pt x="398" y="177"/>
                </a:lnTo>
                <a:lnTo>
                  <a:pt x="380" y="177"/>
                </a:lnTo>
                <a:lnTo>
                  <a:pt x="338" y="175"/>
                </a:lnTo>
                <a:lnTo>
                  <a:pt x="302" y="168"/>
                </a:lnTo>
                <a:lnTo>
                  <a:pt x="301" y="174"/>
                </a:lnTo>
                <a:lnTo>
                  <a:pt x="307" y="171"/>
                </a:lnTo>
                <a:lnTo>
                  <a:pt x="306" y="170"/>
                </a:lnTo>
                <a:cubicBezTo>
                  <a:pt x="305" y="169"/>
                  <a:pt x="305" y="167"/>
                  <a:pt x="304" y="165"/>
                </a:cubicBezTo>
                <a:cubicBezTo>
                  <a:pt x="303" y="163"/>
                  <a:pt x="303" y="161"/>
                  <a:pt x="303" y="161"/>
                </a:cubicBezTo>
                <a:cubicBezTo>
                  <a:pt x="303" y="159"/>
                  <a:pt x="303" y="153"/>
                  <a:pt x="304" y="149"/>
                </a:cubicBezTo>
                <a:cubicBezTo>
                  <a:pt x="304" y="144"/>
                  <a:pt x="305" y="140"/>
                  <a:pt x="305" y="140"/>
                </a:cubicBezTo>
                <a:lnTo>
                  <a:pt x="299" y="139"/>
                </a:lnTo>
                <a:lnTo>
                  <a:pt x="304" y="142"/>
                </a:lnTo>
                <a:lnTo>
                  <a:pt x="315" y="124"/>
                </a:lnTo>
                <a:lnTo>
                  <a:pt x="315" y="123"/>
                </a:lnTo>
                <a:lnTo>
                  <a:pt x="315" y="106"/>
                </a:lnTo>
                <a:lnTo>
                  <a:pt x="315" y="86"/>
                </a:lnTo>
                <a:cubicBezTo>
                  <a:pt x="315" y="83"/>
                  <a:pt x="315" y="75"/>
                  <a:pt x="314" y="67"/>
                </a:cubicBezTo>
                <a:cubicBezTo>
                  <a:pt x="314" y="60"/>
                  <a:pt x="313" y="53"/>
                  <a:pt x="313" y="53"/>
                </a:cubicBezTo>
                <a:lnTo>
                  <a:pt x="307" y="53"/>
                </a:lnTo>
                <a:lnTo>
                  <a:pt x="311" y="58"/>
                </a:lnTo>
                <a:lnTo>
                  <a:pt x="313" y="57"/>
                </a:lnTo>
                <a:lnTo>
                  <a:pt x="318" y="52"/>
                </a:lnTo>
                <a:lnTo>
                  <a:pt x="272" y="8"/>
                </a:lnTo>
                <a:lnTo>
                  <a:pt x="253" y="3"/>
                </a:lnTo>
                <a:lnTo>
                  <a:pt x="234" y="0"/>
                </a:lnTo>
                <a:lnTo>
                  <a:pt x="234" y="0"/>
                </a:lnTo>
                <a:lnTo>
                  <a:pt x="204" y="1"/>
                </a:lnTo>
                <a:lnTo>
                  <a:pt x="153" y="19"/>
                </a:lnTo>
                <a:lnTo>
                  <a:pt x="124" y="20"/>
                </a:lnTo>
                <a:lnTo>
                  <a:pt x="113" y="27"/>
                </a:lnTo>
                <a:lnTo>
                  <a:pt x="112" y="27"/>
                </a:lnTo>
                <a:lnTo>
                  <a:pt x="75" y="71"/>
                </a:lnTo>
                <a:lnTo>
                  <a:pt x="65" y="92"/>
                </a:lnTo>
                <a:lnTo>
                  <a:pt x="60" y="115"/>
                </a:lnTo>
                <a:lnTo>
                  <a:pt x="53" y="135"/>
                </a:lnTo>
                <a:lnTo>
                  <a:pt x="59" y="137"/>
                </a:lnTo>
                <a:lnTo>
                  <a:pt x="54" y="133"/>
                </a:lnTo>
                <a:cubicBezTo>
                  <a:pt x="54" y="133"/>
                  <a:pt x="51" y="136"/>
                  <a:pt x="48" y="139"/>
                </a:cubicBezTo>
                <a:cubicBezTo>
                  <a:pt x="45" y="143"/>
                  <a:pt x="41" y="147"/>
                  <a:pt x="39" y="150"/>
                </a:cubicBezTo>
                <a:lnTo>
                  <a:pt x="39" y="150"/>
                </a:lnTo>
                <a:lnTo>
                  <a:pt x="39" y="150"/>
                </a:lnTo>
                <a:lnTo>
                  <a:pt x="39" y="150"/>
                </a:lnTo>
                <a:lnTo>
                  <a:pt x="39" y="150"/>
                </a:lnTo>
                <a:lnTo>
                  <a:pt x="39" y="150"/>
                </a:lnTo>
                <a:cubicBezTo>
                  <a:pt x="39" y="150"/>
                  <a:pt x="37" y="151"/>
                  <a:pt x="36" y="152"/>
                </a:cubicBezTo>
                <a:cubicBezTo>
                  <a:pt x="33" y="154"/>
                  <a:pt x="29" y="156"/>
                  <a:pt x="26" y="157"/>
                </a:cubicBezTo>
                <a:cubicBezTo>
                  <a:pt x="24" y="158"/>
                  <a:pt x="21" y="159"/>
                  <a:pt x="21" y="159"/>
                </a:cubicBezTo>
                <a:lnTo>
                  <a:pt x="23" y="164"/>
                </a:lnTo>
                <a:lnTo>
                  <a:pt x="24" y="158"/>
                </a:lnTo>
                <a:lnTo>
                  <a:pt x="11" y="158"/>
                </a:lnTo>
                <a:lnTo>
                  <a:pt x="0" y="158"/>
                </a:lnTo>
                <a:lnTo>
                  <a:pt x="12" y="179"/>
                </a:lnTo>
                <a:lnTo>
                  <a:pt x="53" y="242"/>
                </a:lnTo>
                <a:lnTo>
                  <a:pt x="54" y="242"/>
                </a:lnTo>
                <a:lnTo>
                  <a:pt x="58" y="237"/>
                </a:lnTo>
                <a:lnTo>
                  <a:pt x="63" y="234"/>
                </a:lnTo>
                <a:lnTo>
                  <a:pt x="23" y="173"/>
                </a:lnTo>
                <a:lnTo>
                  <a:pt x="22" y="171"/>
                </a:lnTo>
                <a:lnTo>
                  <a:pt x="23" y="171"/>
                </a:lnTo>
                <a:lnTo>
                  <a:pt x="24" y="171"/>
                </a:lnTo>
                <a:lnTo>
                  <a:pt x="25" y="170"/>
                </a:lnTo>
                <a:cubicBezTo>
                  <a:pt x="26" y="170"/>
                  <a:pt x="30" y="169"/>
                  <a:pt x="35" y="167"/>
                </a:cubicBezTo>
                <a:cubicBezTo>
                  <a:pt x="37" y="166"/>
                  <a:pt x="40" y="164"/>
                  <a:pt x="42" y="163"/>
                </a:cubicBezTo>
                <a:cubicBezTo>
                  <a:pt x="45" y="161"/>
                  <a:pt x="47" y="160"/>
                  <a:pt x="49" y="157"/>
                </a:cubicBezTo>
                <a:cubicBezTo>
                  <a:pt x="50" y="156"/>
                  <a:pt x="54" y="151"/>
                  <a:pt x="57" y="148"/>
                </a:cubicBezTo>
                <a:cubicBezTo>
                  <a:pt x="60" y="144"/>
                  <a:pt x="63" y="142"/>
                  <a:pt x="63" y="142"/>
                </a:cubicBezTo>
                <a:lnTo>
                  <a:pt x="64" y="141"/>
                </a:lnTo>
                <a:lnTo>
                  <a:pt x="72" y="119"/>
                </a:lnTo>
                <a:lnTo>
                  <a:pt x="77" y="96"/>
                </a:lnTo>
                <a:lnTo>
                  <a:pt x="86" y="78"/>
                </a:lnTo>
                <a:lnTo>
                  <a:pt x="120" y="37"/>
                </a:lnTo>
                <a:lnTo>
                  <a:pt x="128" y="32"/>
                </a:lnTo>
                <a:lnTo>
                  <a:pt x="155" y="31"/>
                </a:lnTo>
                <a:lnTo>
                  <a:pt x="206" y="14"/>
                </a:lnTo>
                <a:lnTo>
                  <a:pt x="233" y="13"/>
                </a:lnTo>
                <a:lnTo>
                  <a:pt x="251" y="15"/>
                </a:lnTo>
                <a:lnTo>
                  <a:pt x="266" y="19"/>
                </a:lnTo>
                <a:lnTo>
                  <a:pt x="304" y="56"/>
                </a:lnTo>
                <a:lnTo>
                  <a:pt x="309" y="52"/>
                </a:lnTo>
                <a:lnTo>
                  <a:pt x="304" y="47"/>
                </a:lnTo>
                <a:lnTo>
                  <a:pt x="303" y="49"/>
                </a:lnTo>
                <a:lnTo>
                  <a:pt x="300" y="51"/>
                </a:lnTo>
                <a:lnTo>
                  <a:pt x="301" y="54"/>
                </a:lnTo>
                <a:cubicBezTo>
                  <a:pt x="301" y="54"/>
                  <a:pt x="301" y="61"/>
                  <a:pt x="302" y="68"/>
                </a:cubicBezTo>
                <a:cubicBezTo>
                  <a:pt x="302" y="75"/>
                  <a:pt x="303" y="84"/>
                  <a:pt x="303" y="86"/>
                </a:cubicBezTo>
                <a:lnTo>
                  <a:pt x="303" y="123"/>
                </a:lnTo>
                <a:lnTo>
                  <a:pt x="309" y="123"/>
                </a:lnTo>
                <a:lnTo>
                  <a:pt x="304" y="119"/>
                </a:lnTo>
                <a:lnTo>
                  <a:pt x="293" y="137"/>
                </a:lnTo>
                <a:lnTo>
                  <a:pt x="293" y="138"/>
                </a:lnTo>
                <a:cubicBezTo>
                  <a:pt x="293" y="138"/>
                  <a:pt x="292" y="142"/>
                  <a:pt x="291" y="147"/>
                </a:cubicBezTo>
                <a:cubicBezTo>
                  <a:pt x="291" y="152"/>
                  <a:pt x="290" y="157"/>
                  <a:pt x="290" y="161"/>
                </a:cubicBezTo>
                <a:cubicBezTo>
                  <a:pt x="290" y="165"/>
                  <a:pt x="292" y="168"/>
                  <a:pt x="293" y="172"/>
                </a:cubicBezTo>
                <a:cubicBezTo>
                  <a:pt x="294" y="175"/>
                  <a:pt x="295" y="177"/>
                  <a:pt x="296" y="177"/>
                </a:cubicBezTo>
                <a:lnTo>
                  <a:pt x="297" y="180"/>
                </a:lnTo>
                <a:lnTo>
                  <a:pt x="337" y="187"/>
                </a:lnTo>
                <a:lnTo>
                  <a:pt x="380" y="189"/>
                </a:lnTo>
                <a:lnTo>
                  <a:pt x="396" y="189"/>
                </a:lnTo>
                <a:lnTo>
                  <a:pt x="396" y="183"/>
                </a:lnTo>
                <a:lnTo>
                  <a:pt x="392" y="188"/>
                </a:lnTo>
                <a:cubicBezTo>
                  <a:pt x="392" y="188"/>
                  <a:pt x="393" y="189"/>
                  <a:pt x="395" y="190"/>
                </a:cubicBezTo>
                <a:cubicBezTo>
                  <a:pt x="397" y="192"/>
                  <a:pt x="401" y="194"/>
                  <a:pt x="403" y="197"/>
                </a:cubicBezTo>
                <a:lnTo>
                  <a:pt x="406" y="200"/>
                </a:lnTo>
                <a:lnTo>
                  <a:pt x="407" y="201"/>
                </a:lnTo>
                <a:lnTo>
                  <a:pt x="407" y="201"/>
                </a:lnTo>
                <a:lnTo>
                  <a:pt x="407" y="201"/>
                </a:lnTo>
                <a:lnTo>
                  <a:pt x="407" y="201"/>
                </a:lnTo>
                <a:lnTo>
                  <a:pt x="407" y="201"/>
                </a:lnTo>
                <a:lnTo>
                  <a:pt x="407" y="201"/>
                </a:lnTo>
                <a:lnTo>
                  <a:pt x="409" y="200"/>
                </a:lnTo>
                <a:lnTo>
                  <a:pt x="407" y="200"/>
                </a:lnTo>
                <a:lnTo>
                  <a:pt x="407" y="201"/>
                </a:lnTo>
                <a:lnTo>
                  <a:pt x="409" y="200"/>
                </a:lnTo>
                <a:lnTo>
                  <a:pt x="407" y="200"/>
                </a:lnTo>
                <a:cubicBezTo>
                  <a:pt x="407" y="205"/>
                  <a:pt x="408" y="208"/>
                  <a:pt x="409" y="210"/>
                </a:cubicBezTo>
                <a:cubicBezTo>
                  <a:pt x="410" y="212"/>
                  <a:pt x="410" y="213"/>
                  <a:pt x="410" y="216"/>
                </a:cubicBezTo>
                <a:lnTo>
                  <a:pt x="410" y="241"/>
                </a:lnTo>
                <a:lnTo>
                  <a:pt x="410" y="259"/>
                </a:lnTo>
                <a:lnTo>
                  <a:pt x="410" y="260"/>
                </a:lnTo>
                <a:lnTo>
                  <a:pt x="413" y="269"/>
                </a:lnTo>
                <a:lnTo>
                  <a:pt x="414" y="272"/>
                </a:lnTo>
                <a:lnTo>
                  <a:pt x="441" y="282"/>
                </a:lnTo>
                <a:lnTo>
                  <a:pt x="443" y="281"/>
                </a:lnTo>
                <a:lnTo>
                  <a:pt x="443" y="281"/>
                </a:lnTo>
                <a:cubicBezTo>
                  <a:pt x="444" y="281"/>
                  <a:pt x="447" y="281"/>
                  <a:pt x="450" y="281"/>
                </a:cubicBezTo>
                <a:cubicBezTo>
                  <a:pt x="453" y="281"/>
                  <a:pt x="456" y="281"/>
                  <a:pt x="459" y="282"/>
                </a:cubicBezTo>
                <a:lnTo>
                  <a:pt x="459" y="281"/>
                </a:lnTo>
                <a:lnTo>
                  <a:pt x="458" y="282"/>
                </a:lnTo>
                <a:lnTo>
                  <a:pt x="459" y="282"/>
                </a:lnTo>
                <a:lnTo>
                  <a:pt x="459" y="281"/>
                </a:lnTo>
                <a:lnTo>
                  <a:pt x="458" y="282"/>
                </a:lnTo>
                <a:lnTo>
                  <a:pt x="459" y="282"/>
                </a:lnTo>
                <a:cubicBezTo>
                  <a:pt x="460" y="283"/>
                  <a:pt x="461" y="287"/>
                  <a:pt x="462" y="291"/>
                </a:cubicBezTo>
                <a:cubicBezTo>
                  <a:pt x="464" y="297"/>
                  <a:pt x="466" y="304"/>
                  <a:pt x="467" y="310"/>
                </a:cubicBezTo>
                <a:cubicBezTo>
                  <a:pt x="468" y="316"/>
                  <a:pt x="469" y="321"/>
                  <a:pt x="469" y="321"/>
                </a:cubicBezTo>
                <a:lnTo>
                  <a:pt x="475" y="320"/>
                </a:lnTo>
                <a:lnTo>
                  <a:pt x="468" y="320"/>
                </a:lnTo>
                <a:cubicBezTo>
                  <a:pt x="468" y="320"/>
                  <a:pt x="468" y="325"/>
                  <a:pt x="468" y="331"/>
                </a:cubicBezTo>
                <a:cubicBezTo>
                  <a:pt x="468" y="334"/>
                  <a:pt x="468" y="337"/>
                  <a:pt x="467" y="339"/>
                </a:cubicBezTo>
                <a:lnTo>
                  <a:pt x="467" y="341"/>
                </a:lnTo>
                <a:lnTo>
                  <a:pt x="466" y="342"/>
                </a:lnTo>
                <a:lnTo>
                  <a:pt x="468" y="343"/>
                </a:lnTo>
                <a:lnTo>
                  <a:pt x="467" y="341"/>
                </a:lnTo>
                <a:lnTo>
                  <a:pt x="466" y="342"/>
                </a:lnTo>
                <a:lnTo>
                  <a:pt x="468" y="343"/>
                </a:lnTo>
                <a:lnTo>
                  <a:pt x="467" y="341"/>
                </a:lnTo>
                <a:cubicBezTo>
                  <a:pt x="465" y="343"/>
                  <a:pt x="461" y="347"/>
                  <a:pt x="458" y="350"/>
                </a:cubicBezTo>
                <a:cubicBezTo>
                  <a:pt x="455" y="353"/>
                  <a:pt x="452" y="356"/>
                  <a:pt x="452" y="356"/>
                </a:cubicBezTo>
                <a:lnTo>
                  <a:pt x="449" y="359"/>
                </a:lnTo>
                <a:lnTo>
                  <a:pt x="451" y="363"/>
                </a:lnTo>
                <a:lnTo>
                  <a:pt x="433" y="374"/>
                </a:lnTo>
                <a:lnTo>
                  <a:pt x="419" y="406"/>
                </a:lnTo>
                <a:lnTo>
                  <a:pt x="393" y="430"/>
                </a:lnTo>
                <a:lnTo>
                  <a:pt x="368" y="455"/>
                </a:lnTo>
                <a:lnTo>
                  <a:pt x="368" y="455"/>
                </a:lnTo>
                <a:cubicBezTo>
                  <a:pt x="368" y="455"/>
                  <a:pt x="364" y="460"/>
                  <a:pt x="360" y="464"/>
                </a:cubicBezTo>
                <a:cubicBezTo>
                  <a:pt x="356" y="469"/>
                  <a:pt x="351" y="474"/>
                  <a:pt x="350" y="476"/>
                </a:cubicBezTo>
                <a:lnTo>
                  <a:pt x="350" y="476"/>
                </a:lnTo>
                <a:lnTo>
                  <a:pt x="353" y="479"/>
                </a:lnTo>
                <a:lnTo>
                  <a:pt x="352" y="475"/>
                </a:lnTo>
                <a:lnTo>
                  <a:pt x="350" y="476"/>
                </a:lnTo>
                <a:lnTo>
                  <a:pt x="353" y="479"/>
                </a:lnTo>
                <a:lnTo>
                  <a:pt x="352" y="475"/>
                </a:lnTo>
                <a:lnTo>
                  <a:pt x="349" y="475"/>
                </a:lnTo>
                <a:cubicBezTo>
                  <a:pt x="345" y="476"/>
                  <a:pt x="335" y="477"/>
                  <a:pt x="328" y="477"/>
                </a:cubicBezTo>
                <a:cubicBezTo>
                  <a:pt x="320" y="477"/>
                  <a:pt x="313" y="478"/>
                  <a:pt x="313" y="478"/>
                </a:cubicBezTo>
                <a:lnTo>
                  <a:pt x="313" y="478"/>
                </a:lnTo>
                <a:lnTo>
                  <a:pt x="269" y="482"/>
                </a:lnTo>
                <a:lnTo>
                  <a:pt x="220" y="477"/>
                </a:lnTo>
                <a:lnTo>
                  <a:pt x="205" y="466"/>
                </a:lnTo>
                <a:lnTo>
                  <a:pt x="208" y="455"/>
                </a:lnTo>
                <a:lnTo>
                  <a:pt x="239" y="423"/>
                </a:lnTo>
                <a:lnTo>
                  <a:pt x="282" y="386"/>
                </a:lnTo>
                <a:lnTo>
                  <a:pt x="286" y="364"/>
                </a:lnTo>
                <a:lnTo>
                  <a:pt x="259" y="337"/>
                </a:lnTo>
                <a:lnTo>
                  <a:pt x="224" y="317"/>
                </a:lnTo>
                <a:lnTo>
                  <a:pt x="166" y="289"/>
                </a:lnTo>
                <a:lnTo>
                  <a:pt x="106" y="266"/>
                </a:lnTo>
                <a:lnTo>
                  <a:pt x="61" y="232"/>
                </a:lnTo>
                <a:lnTo>
                  <a:pt x="58" y="237"/>
                </a:lnTo>
                <a:lnTo>
                  <a:pt x="63" y="234"/>
                </a:lnTo>
                <a:lnTo>
                  <a:pt x="58" y="23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8" name="Freeform 273">
            <a:extLst>
              <a:ext uri="{FF2B5EF4-FFF2-40B4-BE49-F238E27FC236}">
                <a16:creationId xmlns:a16="http://schemas.microsoft.com/office/drawing/2014/main" id="{58A9D8CC-56D5-4321-B0A4-9486F52EA7A5}"/>
              </a:ext>
            </a:extLst>
          </p:cNvPr>
          <p:cNvSpPr>
            <a:spLocks/>
          </p:cNvSpPr>
          <p:nvPr/>
        </p:nvSpPr>
        <p:spPr bwMode="auto">
          <a:xfrm>
            <a:off x="3779647" y="5208134"/>
            <a:ext cx="352946" cy="313135"/>
          </a:xfrm>
          <a:custGeom>
            <a:avLst/>
            <a:gdLst>
              <a:gd name="T0" fmla="*/ 73 w 315"/>
              <a:gd name="T1" fmla="*/ 35 h 279"/>
              <a:gd name="T2" fmla="*/ 61 w 315"/>
              <a:gd name="T3" fmla="*/ 70 h 279"/>
              <a:gd name="T4" fmla="*/ 51 w 315"/>
              <a:gd name="T5" fmla="*/ 98 h 279"/>
              <a:gd name="T6" fmla="*/ 51 w 315"/>
              <a:gd name="T7" fmla="*/ 133 h 279"/>
              <a:gd name="T8" fmla="*/ 41 w 315"/>
              <a:gd name="T9" fmla="*/ 163 h 279"/>
              <a:gd name="T10" fmla="*/ 16 w 315"/>
              <a:gd name="T11" fmla="*/ 175 h 279"/>
              <a:gd name="T12" fmla="*/ 6 w 315"/>
              <a:gd name="T13" fmla="*/ 195 h 279"/>
              <a:gd name="T14" fmla="*/ 0 w 315"/>
              <a:gd name="T15" fmla="*/ 229 h 279"/>
              <a:gd name="T16" fmla="*/ 10 w 315"/>
              <a:gd name="T17" fmla="*/ 242 h 279"/>
              <a:gd name="T18" fmla="*/ 32 w 315"/>
              <a:gd name="T19" fmla="*/ 245 h 279"/>
              <a:gd name="T20" fmla="*/ 85 w 315"/>
              <a:gd name="T21" fmla="*/ 256 h 279"/>
              <a:gd name="T22" fmla="*/ 152 w 315"/>
              <a:gd name="T23" fmla="*/ 268 h 279"/>
              <a:gd name="T24" fmla="*/ 228 w 315"/>
              <a:gd name="T25" fmla="*/ 261 h 279"/>
              <a:gd name="T26" fmla="*/ 276 w 315"/>
              <a:gd name="T27" fmla="*/ 225 h 279"/>
              <a:gd name="T28" fmla="*/ 315 w 315"/>
              <a:gd name="T29" fmla="*/ 169 h 279"/>
              <a:gd name="T30" fmla="*/ 258 w 315"/>
              <a:gd name="T31" fmla="*/ 109 h 279"/>
              <a:gd name="T32" fmla="*/ 220 w 315"/>
              <a:gd name="T33" fmla="*/ 70 h 279"/>
              <a:gd name="T34" fmla="*/ 201 w 315"/>
              <a:gd name="T35" fmla="*/ 61 h 279"/>
              <a:gd name="T36" fmla="*/ 166 w 315"/>
              <a:gd name="T37" fmla="*/ 44 h 279"/>
              <a:gd name="T38" fmla="*/ 145 w 315"/>
              <a:gd name="T39" fmla="*/ 18 h 279"/>
              <a:gd name="T40" fmla="*/ 110 w 315"/>
              <a:gd name="T41" fmla="*/ 2 h 279"/>
              <a:gd name="T42" fmla="*/ 110 w 315"/>
              <a:gd name="T43" fmla="*/ 0 h 279"/>
              <a:gd name="T44" fmla="*/ 82 w 315"/>
              <a:gd name="T45" fmla="*/ 5 h 279"/>
              <a:gd name="T46" fmla="*/ 73 w 315"/>
              <a:gd name="T47" fmla="*/ 35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15" h="279">
                <a:moveTo>
                  <a:pt x="73" y="35"/>
                </a:moveTo>
                <a:lnTo>
                  <a:pt x="61" y="70"/>
                </a:lnTo>
                <a:lnTo>
                  <a:pt x="51" y="98"/>
                </a:lnTo>
                <a:lnTo>
                  <a:pt x="51" y="133"/>
                </a:lnTo>
                <a:lnTo>
                  <a:pt x="41" y="163"/>
                </a:lnTo>
                <a:lnTo>
                  <a:pt x="16" y="175"/>
                </a:lnTo>
                <a:lnTo>
                  <a:pt x="6" y="195"/>
                </a:lnTo>
                <a:lnTo>
                  <a:pt x="0" y="229"/>
                </a:lnTo>
                <a:lnTo>
                  <a:pt x="10" y="242"/>
                </a:lnTo>
                <a:cubicBezTo>
                  <a:pt x="13" y="242"/>
                  <a:pt x="19" y="242"/>
                  <a:pt x="32" y="245"/>
                </a:cubicBezTo>
                <a:cubicBezTo>
                  <a:pt x="49" y="249"/>
                  <a:pt x="85" y="256"/>
                  <a:pt x="85" y="256"/>
                </a:cubicBezTo>
                <a:cubicBezTo>
                  <a:pt x="85" y="256"/>
                  <a:pt x="137" y="268"/>
                  <a:pt x="152" y="268"/>
                </a:cubicBezTo>
                <a:cubicBezTo>
                  <a:pt x="167" y="268"/>
                  <a:pt x="204" y="279"/>
                  <a:pt x="228" y="261"/>
                </a:cubicBezTo>
                <a:cubicBezTo>
                  <a:pt x="252" y="244"/>
                  <a:pt x="251" y="255"/>
                  <a:pt x="276" y="225"/>
                </a:cubicBezTo>
                <a:cubicBezTo>
                  <a:pt x="296" y="202"/>
                  <a:pt x="297" y="188"/>
                  <a:pt x="315" y="169"/>
                </a:cubicBezTo>
                <a:cubicBezTo>
                  <a:pt x="302" y="157"/>
                  <a:pt x="259" y="115"/>
                  <a:pt x="258" y="109"/>
                </a:cubicBezTo>
                <a:cubicBezTo>
                  <a:pt x="256" y="103"/>
                  <a:pt x="220" y="70"/>
                  <a:pt x="220" y="70"/>
                </a:cubicBezTo>
                <a:lnTo>
                  <a:pt x="201" y="61"/>
                </a:lnTo>
                <a:lnTo>
                  <a:pt x="166" y="44"/>
                </a:lnTo>
                <a:lnTo>
                  <a:pt x="145" y="18"/>
                </a:lnTo>
                <a:lnTo>
                  <a:pt x="110" y="2"/>
                </a:lnTo>
                <a:lnTo>
                  <a:pt x="110" y="0"/>
                </a:lnTo>
                <a:lnTo>
                  <a:pt x="82" y="5"/>
                </a:lnTo>
                <a:lnTo>
                  <a:pt x="73" y="35"/>
                </a:lnTo>
                <a:close/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9" name="Freeform 274">
            <a:extLst>
              <a:ext uri="{FF2B5EF4-FFF2-40B4-BE49-F238E27FC236}">
                <a16:creationId xmlns:a16="http://schemas.microsoft.com/office/drawing/2014/main" id="{456BAC22-6618-6D86-3DD9-36255701EF1F}"/>
              </a:ext>
            </a:extLst>
          </p:cNvPr>
          <p:cNvSpPr>
            <a:spLocks/>
          </p:cNvSpPr>
          <p:nvPr/>
        </p:nvSpPr>
        <p:spPr bwMode="auto">
          <a:xfrm>
            <a:off x="3772635" y="5201124"/>
            <a:ext cx="366971" cy="320146"/>
          </a:xfrm>
          <a:custGeom>
            <a:avLst/>
            <a:gdLst>
              <a:gd name="T0" fmla="*/ 73 w 328"/>
              <a:gd name="T1" fmla="*/ 40 h 285"/>
              <a:gd name="T2" fmla="*/ 61 w 328"/>
              <a:gd name="T3" fmla="*/ 75 h 285"/>
              <a:gd name="T4" fmla="*/ 51 w 328"/>
              <a:gd name="T5" fmla="*/ 105 h 285"/>
              <a:gd name="T6" fmla="*/ 42 w 328"/>
              <a:gd name="T7" fmla="*/ 165 h 285"/>
              <a:gd name="T8" fmla="*/ 16 w 328"/>
              <a:gd name="T9" fmla="*/ 179 h 285"/>
              <a:gd name="T10" fmla="*/ 6 w 328"/>
              <a:gd name="T11" fmla="*/ 201 h 285"/>
              <a:gd name="T12" fmla="*/ 1 w 328"/>
              <a:gd name="T13" fmla="*/ 240 h 285"/>
              <a:gd name="T14" fmla="*/ 17 w 328"/>
              <a:gd name="T15" fmla="*/ 255 h 285"/>
              <a:gd name="T16" fmla="*/ 37 w 328"/>
              <a:gd name="T17" fmla="*/ 258 h 285"/>
              <a:gd name="T18" fmla="*/ 91 w 328"/>
              <a:gd name="T19" fmla="*/ 263 h 285"/>
              <a:gd name="T20" fmla="*/ 117 w 328"/>
              <a:gd name="T21" fmla="*/ 275 h 285"/>
              <a:gd name="T22" fmla="*/ 197 w 328"/>
              <a:gd name="T23" fmla="*/ 285 h 285"/>
              <a:gd name="T24" fmla="*/ 261 w 328"/>
              <a:gd name="T25" fmla="*/ 260 h 285"/>
              <a:gd name="T26" fmla="*/ 308 w 328"/>
              <a:gd name="T27" fmla="*/ 206 h 285"/>
              <a:gd name="T28" fmla="*/ 325 w 328"/>
              <a:gd name="T29" fmla="*/ 172 h 285"/>
              <a:gd name="T30" fmla="*/ 276 w 328"/>
              <a:gd name="T31" fmla="*/ 122 h 285"/>
              <a:gd name="T32" fmla="*/ 270 w 328"/>
              <a:gd name="T33" fmla="*/ 114 h 285"/>
              <a:gd name="T34" fmla="*/ 267 w 328"/>
              <a:gd name="T35" fmla="*/ 116 h 285"/>
              <a:gd name="T36" fmla="*/ 270 w 328"/>
              <a:gd name="T37" fmla="*/ 114 h 285"/>
              <a:gd name="T38" fmla="*/ 270 w 328"/>
              <a:gd name="T39" fmla="*/ 115 h 285"/>
              <a:gd name="T40" fmla="*/ 245 w 328"/>
              <a:gd name="T41" fmla="*/ 87 h 285"/>
              <a:gd name="T42" fmla="*/ 228 w 328"/>
              <a:gd name="T43" fmla="*/ 72 h 285"/>
              <a:gd name="T44" fmla="*/ 210 w 328"/>
              <a:gd name="T45" fmla="*/ 63 h 285"/>
              <a:gd name="T46" fmla="*/ 156 w 328"/>
              <a:gd name="T47" fmla="*/ 21 h 285"/>
              <a:gd name="T48" fmla="*/ 119 w 328"/>
              <a:gd name="T49" fmla="*/ 3 h 285"/>
              <a:gd name="T50" fmla="*/ 122 w 328"/>
              <a:gd name="T51" fmla="*/ 8 h 285"/>
              <a:gd name="T52" fmla="*/ 119 w 328"/>
              <a:gd name="T53" fmla="*/ 2 h 285"/>
              <a:gd name="T54" fmla="*/ 87 w 328"/>
              <a:gd name="T55" fmla="*/ 6 h 285"/>
              <a:gd name="T56" fmla="*/ 73 w 328"/>
              <a:gd name="T57" fmla="*/ 40 h 285"/>
              <a:gd name="T58" fmla="*/ 73 w 328"/>
              <a:gd name="T59" fmla="*/ 40 h 285"/>
              <a:gd name="T60" fmla="*/ 85 w 328"/>
              <a:gd name="T61" fmla="*/ 43 h 285"/>
              <a:gd name="T62" fmla="*/ 117 w 328"/>
              <a:gd name="T63" fmla="*/ 13 h 285"/>
              <a:gd name="T64" fmla="*/ 110 w 328"/>
              <a:gd name="T65" fmla="*/ 8 h 285"/>
              <a:gd name="T66" fmla="*/ 113 w 328"/>
              <a:gd name="T67" fmla="*/ 14 h 285"/>
              <a:gd name="T68" fmla="*/ 168 w 328"/>
              <a:gd name="T69" fmla="*/ 55 h 285"/>
              <a:gd name="T70" fmla="*/ 205 w 328"/>
              <a:gd name="T71" fmla="*/ 74 h 285"/>
              <a:gd name="T72" fmla="*/ 226 w 328"/>
              <a:gd name="T73" fmla="*/ 77 h 285"/>
              <a:gd name="T74" fmla="*/ 240 w 328"/>
              <a:gd name="T75" fmla="*/ 99 h 285"/>
              <a:gd name="T76" fmla="*/ 257 w 328"/>
              <a:gd name="T77" fmla="*/ 117 h 285"/>
              <a:gd name="T78" fmla="*/ 258 w 328"/>
              <a:gd name="T79" fmla="*/ 118 h 285"/>
              <a:gd name="T80" fmla="*/ 258 w 328"/>
              <a:gd name="T81" fmla="*/ 118 h 285"/>
              <a:gd name="T82" fmla="*/ 260 w 328"/>
              <a:gd name="T83" fmla="*/ 117 h 285"/>
              <a:gd name="T84" fmla="*/ 259 w 328"/>
              <a:gd name="T85" fmla="*/ 121 h 285"/>
              <a:gd name="T86" fmla="*/ 317 w 328"/>
              <a:gd name="T87" fmla="*/ 181 h 285"/>
              <a:gd name="T88" fmla="*/ 317 w 328"/>
              <a:gd name="T89" fmla="*/ 172 h 285"/>
              <a:gd name="T90" fmla="*/ 278 w 328"/>
              <a:gd name="T91" fmla="*/ 228 h 285"/>
              <a:gd name="T92" fmla="*/ 231 w 328"/>
              <a:gd name="T93" fmla="*/ 263 h 285"/>
              <a:gd name="T94" fmla="*/ 158 w 328"/>
              <a:gd name="T95" fmla="*/ 269 h 285"/>
              <a:gd name="T96" fmla="*/ 92 w 328"/>
              <a:gd name="T97" fmla="*/ 257 h 285"/>
              <a:gd name="T98" fmla="*/ 72 w 328"/>
              <a:gd name="T99" fmla="*/ 253 h 285"/>
              <a:gd name="T100" fmla="*/ 17 w 328"/>
              <a:gd name="T101" fmla="*/ 243 h 285"/>
              <a:gd name="T102" fmla="*/ 16 w 328"/>
              <a:gd name="T103" fmla="*/ 249 h 285"/>
              <a:gd name="T104" fmla="*/ 13 w 328"/>
              <a:gd name="T105" fmla="*/ 235 h 285"/>
              <a:gd name="T106" fmla="*/ 26 w 328"/>
              <a:gd name="T107" fmla="*/ 186 h 285"/>
              <a:gd name="T108" fmla="*/ 53 w 328"/>
              <a:gd name="T109" fmla="*/ 172 h 285"/>
              <a:gd name="T110" fmla="*/ 64 w 328"/>
              <a:gd name="T111" fmla="*/ 140 h 285"/>
              <a:gd name="T112" fmla="*/ 72 w 328"/>
              <a:gd name="T113" fmla="*/ 79 h 285"/>
              <a:gd name="T114" fmla="*/ 85 w 328"/>
              <a:gd name="T115" fmla="*/ 43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8" h="285">
                <a:moveTo>
                  <a:pt x="79" y="42"/>
                </a:moveTo>
                <a:lnTo>
                  <a:pt x="73" y="40"/>
                </a:lnTo>
                <a:lnTo>
                  <a:pt x="61" y="75"/>
                </a:lnTo>
                <a:lnTo>
                  <a:pt x="61" y="75"/>
                </a:lnTo>
                <a:lnTo>
                  <a:pt x="51" y="103"/>
                </a:lnTo>
                <a:lnTo>
                  <a:pt x="51" y="105"/>
                </a:lnTo>
                <a:lnTo>
                  <a:pt x="51" y="139"/>
                </a:lnTo>
                <a:lnTo>
                  <a:pt x="42" y="165"/>
                </a:lnTo>
                <a:lnTo>
                  <a:pt x="19" y="176"/>
                </a:lnTo>
                <a:lnTo>
                  <a:pt x="16" y="179"/>
                </a:lnTo>
                <a:lnTo>
                  <a:pt x="7" y="199"/>
                </a:lnTo>
                <a:lnTo>
                  <a:pt x="6" y="201"/>
                </a:lnTo>
                <a:lnTo>
                  <a:pt x="0" y="235"/>
                </a:lnTo>
                <a:cubicBezTo>
                  <a:pt x="0" y="237"/>
                  <a:pt x="0" y="239"/>
                  <a:pt x="1" y="240"/>
                </a:cubicBezTo>
                <a:lnTo>
                  <a:pt x="12" y="253"/>
                </a:lnTo>
                <a:cubicBezTo>
                  <a:pt x="13" y="254"/>
                  <a:pt x="15" y="255"/>
                  <a:pt x="17" y="255"/>
                </a:cubicBezTo>
                <a:lnTo>
                  <a:pt x="17" y="255"/>
                </a:lnTo>
                <a:cubicBezTo>
                  <a:pt x="19" y="255"/>
                  <a:pt x="25" y="255"/>
                  <a:pt x="37" y="258"/>
                </a:cubicBezTo>
                <a:cubicBezTo>
                  <a:pt x="54" y="262"/>
                  <a:pt x="89" y="269"/>
                  <a:pt x="89" y="269"/>
                </a:cubicBezTo>
                <a:lnTo>
                  <a:pt x="91" y="263"/>
                </a:lnTo>
                <a:lnTo>
                  <a:pt x="89" y="269"/>
                </a:lnTo>
                <a:cubicBezTo>
                  <a:pt x="89" y="269"/>
                  <a:pt x="102" y="272"/>
                  <a:pt x="117" y="275"/>
                </a:cubicBezTo>
                <a:cubicBezTo>
                  <a:pt x="133" y="278"/>
                  <a:pt x="149" y="281"/>
                  <a:pt x="158" y="282"/>
                </a:cubicBezTo>
                <a:cubicBezTo>
                  <a:pt x="165" y="281"/>
                  <a:pt x="180" y="285"/>
                  <a:pt x="197" y="285"/>
                </a:cubicBezTo>
                <a:cubicBezTo>
                  <a:pt x="211" y="285"/>
                  <a:pt x="226" y="283"/>
                  <a:pt x="238" y="274"/>
                </a:cubicBezTo>
                <a:cubicBezTo>
                  <a:pt x="250" y="265"/>
                  <a:pt x="254" y="264"/>
                  <a:pt x="261" y="260"/>
                </a:cubicBezTo>
                <a:cubicBezTo>
                  <a:pt x="268" y="257"/>
                  <a:pt x="275" y="251"/>
                  <a:pt x="287" y="237"/>
                </a:cubicBezTo>
                <a:cubicBezTo>
                  <a:pt x="298" y="225"/>
                  <a:pt x="303" y="215"/>
                  <a:pt x="308" y="206"/>
                </a:cubicBezTo>
                <a:cubicBezTo>
                  <a:pt x="313" y="197"/>
                  <a:pt x="317" y="190"/>
                  <a:pt x="326" y="181"/>
                </a:cubicBezTo>
                <a:cubicBezTo>
                  <a:pt x="328" y="178"/>
                  <a:pt x="328" y="174"/>
                  <a:pt x="325" y="172"/>
                </a:cubicBezTo>
                <a:cubicBezTo>
                  <a:pt x="319" y="166"/>
                  <a:pt x="305" y="152"/>
                  <a:pt x="293" y="139"/>
                </a:cubicBezTo>
                <a:cubicBezTo>
                  <a:pt x="286" y="133"/>
                  <a:pt x="280" y="127"/>
                  <a:pt x="276" y="122"/>
                </a:cubicBezTo>
                <a:cubicBezTo>
                  <a:pt x="274" y="120"/>
                  <a:pt x="272" y="118"/>
                  <a:pt x="271" y="116"/>
                </a:cubicBezTo>
                <a:lnTo>
                  <a:pt x="270" y="114"/>
                </a:lnTo>
                <a:lnTo>
                  <a:pt x="270" y="114"/>
                </a:lnTo>
                <a:lnTo>
                  <a:pt x="267" y="116"/>
                </a:lnTo>
                <a:lnTo>
                  <a:pt x="270" y="115"/>
                </a:lnTo>
                <a:lnTo>
                  <a:pt x="270" y="114"/>
                </a:lnTo>
                <a:lnTo>
                  <a:pt x="267" y="116"/>
                </a:lnTo>
                <a:lnTo>
                  <a:pt x="270" y="115"/>
                </a:lnTo>
                <a:cubicBezTo>
                  <a:pt x="269" y="112"/>
                  <a:pt x="268" y="111"/>
                  <a:pt x="267" y="109"/>
                </a:cubicBezTo>
                <a:cubicBezTo>
                  <a:pt x="262" y="103"/>
                  <a:pt x="253" y="94"/>
                  <a:pt x="245" y="87"/>
                </a:cubicBezTo>
                <a:cubicBezTo>
                  <a:pt x="237" y="79"/>
                  <a:pt x="230" y="73"/>
                  <a:pt x="230" y="73"/>
                </a:cubicBezTo>
                <a:lnTo>
                  <a:pt x="228" y="72"/>
                </a:lnTo>
                <a:lnTo>
                  <a:pt x="210" y="63"/>
                </a:lnTo>
                <a:lnTo>
                  <a:pt x="210" y="63"/>
                </a:lnTo>
                <a:lnTo>
                  <a:pt x="176" y="46"/>
                </a:lnTo>
                <a:lnTo>
                  <a:pt x="156" y="21"/>
                </a:lnTo>
                <a:lnTo>
                  <a:pt x="154" y="20"/>
                </a:lnTo>
                <a:lnTo>
                  <a:pt x="119" y="3"/>
                </a:lnTo>
                <a:lnTo>
                  <a:pt x="116" y="9"/>
                </a:lnTo>
                <a:lnTo>
                  <a:pt x="122" y="8"/>
                </a:lnTo>
                <a:lnTo>
                  <a:pt x="122" y="6"/>
                </a:lnTo>
                <a:cubicBezTo>
                  <a:pt x="122" y="4"/>
                  <a:pt x="121" y="3"/>
                  <a:pt x="119" y="2"/>
                </a:cubicBezTo>
                <a:cubicBezTo>
                  <a:pt x="118" y="1"/>
                  <a:pt x="116" y="0"/>
                  <a:pt x="115" y="1"/>
                </a:cubicBezTo>
                <a:lnTo>
                  <a:pt x="87" y="6"/>
                </a:lnTo>
                <a:cubicBezTo>
                  <a:pt x="84" y="6"/>
                  <a:pt x="83" y="8"/>
                  <a:pt x="82" y="10"/>
                </a:cubicBezTo>
                <a:lnTo>
                  <a:pt x="73" y="40"/>
                </a:lnTo>
                <a:lnTo>
                  <a:pt x="79" y="42"/>
                </a:lnTo>
                <a:lnTo>
                  <a:pt x="73" y="40"/>
                </a:lnTo>
                <a:lnTo>
                  <a:pt x="79" y="42"/>
                </a:lnTo>
                <a:lnTo>
                  <a:pt x="85" y="43"/>
                </a:lnTo>
                <a:lnTo>
                  <a:pt x="93" y="17"/>
                </a:lnTo>
                <a:lnTo>
                  <a:pt x="117" y="13"/>
                </a:lnTo>
                <a:lnTo>
                  <a:pt x="116" y="7"/>
                </a:lnTo>
                <a:lnTo>
                  <a:pt x="110" y="8"/>
                </a:lnTo>
                <a:lnTo>
                  <a:pt x="110" y="9"/>
                </a:lnTo>
                <a:cubicBezTo>
                  <a:pt x="110" y="11"/>
                  <a:pt x="111" y="13"/>
                  <a:pt x="113" y="14"/>
                </a:cubicBezTo>
                <a:lnTo>
                  <a:pt x="147" y="30"/>
                </a:lnTo>
                <a:lnTo>
                  <a:pt x="168" y="55"/>
                </a:lnTo>
                <a:lnTo>
                  <a:pt x="170" y="57"/>
                </a:lnTo>
                <a:lnTo>
                  <a:pt x="205" y="74"/>
                </a:lnTo>
                <a:lnTo>
                  <a:pt x="223" y="83"/>
                </a:lnTo>
                <a:lnTo>
                  <a:pt x="226" y="77"/>
                </a:lnTo>
                <a:lnTo>
                  <a:pt x="222" y="82"/>
                </a:lnTo>
                <a:cubicBezTo>
                  <a:pt x="222" y="82"/>
                  <a:pt x="231" y="90"/>
                  <a:pt x="240" y="99"/>
                </a:cubicBezTo>
                <a:cubicBezTo>
                  <a:pt x="244" y="103"/>
                  <a:pt x="249" y="108"/>
                  <a:pt x="253" y="112"/>
                </a:cubicBezTo>
                <a:cubicBezTo>
                  <a:pt x="254" y="114"/>
                  <a:pt x="256" y="115"/>
                  <a:pt x="257" y="117"/>
                </a:cubicBezTo>
                <a:lnTo>
                  <a:pt x="258" y="118"/>
                </a:lnTo>
                <a:lnTo>
                  <a:pt x="258" y="118"/>
                </a:lnTo>
                <a:lnTo>
                  <a:pt x="260" y="117"/>
                </a:lnTo>
                <a:lnTo>
                  <a:pt x="258" y="118"/>
                </a:lnTo>
                <a:lnTo>
                  <a:pt x="258" y="118"/>
                </a:lnTo>
                <a:lnTo>
                  <a:pt x="260" y="117"/>
                </a:lnTo>
                <a:lnTo>
                  <a:pt x="258" y="118"/>
                </a:lnTo>
                <a:cubicBezTo>
                  <a:pt x="258" y="119"/>
                  <a:pt x="259" y="120"/>
                  <a:pt x="259" y="121"/>
                </a:cubicBezTo>
                <a:cubicBezTo>
                  <a:pt x="261" y="124"/>
                  <a:pt x="265" y="128"/>
                  <a:pt x="270" y="133"/>
                </a:cubicBezTo>
                <a:cubicBezTo>
                  <a:pt x="284" y="149"/>
                  <a:pt x="308" y="172"/>
                  <a:pt x="317" y="181"/>
                </a:cubicBezTo>
                <a:lnTo>
                  <a:pt x="321" y="176"/>
                </a:lnTo>
                <a:lnTo>
                  <a:pt x="317" y="172"/>
                </a:lnTo>
                <a:cubicBezTo>
                  <a:pt x="307" y="182"/>
                  <a:pt x="302" y="191"/>
                  <a:pt x="297" y="200"/>
                </a:cubicBezTo>
                <a:cubicBezTo>
                  <a:pt x="292" y="209"/>
                  <a:pt x="287" y="217"/>
                  <a:pt x="278" y="228"/>
                </a:cubicBezTo>
                <a:cubicBezTo>
                  <a:pt x="265" y="243"/>
                  <a:pt x="260" y="247"/>
                  <a:pt x="255" y="249"/>
                </a:cubicBezTo>
                <a:cubicBezTo>
                  <a:pt x="250" y="252"/>
                  <a:pt x="243" y="254"/>
                  <a:pt x="231" y="263"/>
                </a:cubicBezTo>
                <a:cubicBezTo>
                  <a:pt x="222" y="270"/>
                  <a:pt x="209" y="272"/>
                  <a:pt x="197" y="272"/>
                </a:cubicBezTo>
                <a:cubicBezTo>
                  <a:pt x="182" y="272"/>
                  <a:pt x="167" y="269"/>
                  <a:pt x="158" y="269"/>
                </a:cubicBezTo>
                <a:cubicBezTo>
                  <a:pt x="152" y="269"/>
                  <a:pt x="135" y="266"/>
                  <a:pt x="120" y="263"/>
                </a:cubicBezTo>
                <a:cubicBezTo>
                  <a:pt x="105" y="260"/>
                  <a:pt x="92" y="257"/>
                  <a:pt x="92" y="257"/>
                </a:cubicBezTo>
                <a:lnTo>
                  <a:pt x="92" y="257"/>
                </a:lnTo>
                <a:cubicBezTo>
                  <a:pt x="92" y="257"/>
                  <a:pt x="83" y="255"/>
                  <a:pt x="72" y="253"/>
                </a:cubicBezTo>
                <a:cubicBezTo>
                  <a:pt x="61" y="250"/>
                  <a:pt x="48" y="248"/>
                  <a:pt x="39" y="246"/>
                </a:cubicBezTo>
                <a:cubicBezTo>
                  <a:pt x="27" y="243"/>
                  <a:pt x="21" y="243"/>
                  <a:pt x="17" y="243"/>
                </a:cubicBezTo>
                <a:lnTo>
                  <a:pt x="16" y="243"/>
                </a:lnTo>
                <a:lnTo>
                  <a:pt x="16" y="249"/>
                </a:lnTo>
                <a:lnTo>
                  <a:pt x="21" y="245"/>
                </a:lnTo>
                <a:lnTo>
                  <a:pt x="13" y="235"/>
                </a:lnTo>
                <a:lnTo>
                  <a:pt x="18" y="204"/>
                </a:lnTo>
                <a:lnTo>
                  <a:pt x="26" y="186"/>
                </a:lnTo>
                <a:lnTo>
                  <a:pt x="50" y="175"/>
                </a:lnTo>
                <a:cubicBezTo>
                  <a:pt x="52" y="174"/>
                  <a:pt x="53" y="173"/>
                  <a:pt x="53" y="172"/>
                </a:cubicBezTo>
                <a:lnTo>
                  <a:pt x="63" y="142"/>
                </a:lnTo>
                <a:lnTo>
                  <a:pt x="64" y="140"/>
                </a:lnTo>
                <a:lnTo>
                  <a:pt x="64" y="106"/>
                </a:lnTo>
                <a:lnTo>
                  <a:pt x="72" y="79"/>
                </a:lnTo>
                <a:lnTo>
                  <a:pt x="85" y="44"/>
                </a:lnTo>
                <a:lnTo>
                  <a:pt x="85" y="43"/>
                </a:lnTo>
                <a:lnTo>
                  <a:pt x="79" y="4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0" name="Freeform 275">
            <a:extLst>
              <a:ext uri="{FF2B5EF4-FFF2-40B4-BE49-F238E27FC236}">
                <a16:creationId xmlns:a16="http://schemas.microsoft.com/office/drawing/2014/main" id="{B224001C-2944-1FA0-0212-D8A82D372392}"/>
              </a:ext>
            </a:extLst>
          </p:cNvPr>
          <p:cNvSpPr>
            <a:spLocks/>
          </p:cNvSpPr>
          <p:nvPr/>
        </p:nvSpPr>
        <p:spPr bwMode="auto">
          <a:xfrm>
            <a:off x="2772233" y="4642621"/>
            <a:ext cx="1404771" cy="1937233"/>
          </a:xfrm>
          <a:custGeom>
            <a:avLst/>
            <a:gdLst>
              <a:gd name="T0" fmla="*/ 1224 w 1252"/>
              <a:gd name="T1" fmla="*/ 228 h 1727"/>
              <a:gd name="T2" fmla="*/ 1162 w 1252"/>
              <a:gd name="T3" fmla="*/ 297 h 1727"/>
              <a:gd name="T4" fmla="*/ 1079 w 1252"/>
              <a:gd name="T5" fmla="*/ 347 h 1727"/>
              <a:gd name="T6" fmla="*/ 962 w 1252"/>
              <a:gd name="T7" fmla="*/ 331 h 1727"/>
              <a:gd name="T8" fmla="*/ 1041 w 1252"/>
              <a:gd name="T9" fmla="*/ 246 h 1727"/>
              <a:gd name="T10" fmla="*/ 986 w 1252"/>
              <a:gd name="T11" fmla="*/ 185 h 1727"/>
              <a:gd name="T12" fmla="*/ 823 w 1252"/>
              <a:gd name="T13" fmla="*/ 100 h 1727"/>
              <a:gd name="T14" fmla="*/ 738 w 1252"/>
              <a:gd name="T15" fmla="*/ 26 h 1727"/>
              <a:gd name="T16" fmla="*/ 691 w 1252"/>
              <a:gd name="T17" fmla="*/ 62 h 1727"/>
              <a:gd name="T18" fmla="*/ 667 w 1252"/>
              <a:gd name="T19" fmla="*/ 28 h 1727"/>
              <a:gd name="T20" fmla="*/ 614 w 1252"/>
              <a:gd name="T21" fmla="*/ 9 h 1727"/>
              <a:gd name="T22" fmla="*/ 591 w 1252"/>
              <a:gd name="T23" fmla="*/ 8 h 1727"/>
              <a:gd name="T24" fmla="*/ 526 w 1252"/>
              <a:gd name="T25" fmla="*/ 74 h 1727"/>
              <a:gd name="T26" fmla="*/ 516 w 1252"/>
              <a:gd name="T27" fmla="*/ 120 h 1727"/>
              <a:gd name="T28" fmla="*/ 443 w 1252"/>
              <a:gd name="T29" fmla="*/ 192 h 1727"/>
              <a:gd name="T30" fmla="*/ 430 w 1252"/>
              <a:gd name="T31" fmla="*/ 287 h 1727"/>
              <a:gd name="T32" fmla="*/ 421 w 1252"/>
              <a:gd name="T33" fmla="*/ 334 h 1727"/>
              <a:gd name="T34" fmla="*/ 352 w 1252"/>
              <a:gd name="T35" fmla="*/ 412 h 1727"/>
              <a:gd name="T36" fmla="*/ 311 w 1252"/>
              <a:gd name="T37" fmla="*/ 496 h 1727"/>
              <a:gd name="T38" fmla="*/ 325 w 1252"/>
              <a:gd name="T39" fmla="*/ 531 h 1727"/>
              <a:gd name="T40" fmla="*/ 286 w 1252"/>
              <a:gd name="T41" fmla="*/ 607 h 1727"/>
              <a:gd name="T42" fmla="*/ 304 w 1252"/>
              <a:gd name="T43" fmla="*/ 714 h 1727"/>
              <a:gd name="T44" fmla="*/ 274 w 1252"/>
              <a:gd name="T45" fmla="*/ 774 h 1727"/>
              <a:gd name="T46" fmla="*/ 203 w 1252"/>
              <a:gd name="T47" fmla="*/ 895 h 1727"/>
              <a:gd name="T48" fmla="*/ 187 w 1252"/>
              <a:gd name="T49" fmla="*/ 973 h 1727"/>
              <a:gd name="T50" fmla="*/ 155 w 1252"/>
              <a:gd name="T51" fmla="*/ 1053 h 1727"/>
              <a:gd name="T52" fmla="*/ 139 w 1252"/>
              <a:gd name="T53" fmla="*/ 1115 h 1727"/>
              <a:gd name="T54" fmla="*/ 118 w 1252"/>
              <a:gd name="T55" fmla="*/ 1189 h 1727"/>
              <a:gd name="T56" fmla="*/ 117 w 1252"/>
              <a:gd name="T57" fmla="*/ 1224 h 1727"/>
              <a:gd name="T58" fmla="*/ 109 w 1252"/>
              <a:gd name="T59" fmla="*/ 1281 h 1727"/>
              <a:gd name="T60" fmla="*/ 121 w 1252"/>
              <a:gd name="T61" fmla="*/ 1318 h 1727"/>
              <a:gd name="T62" fmla="*/ 96 w 1252"/>
              <a:gd name="T63" fmla="*/ 1359 h 1727"/>
              <a:gd name="T64" fmla="*/ 78 w 1252"/>
              <a:gd name="T65" fmla="*/ 1422 h 1727"/>
              <a:gd name="T66" fmla="*/ 42 w 1252"/>
              <a:gd name="T67" fmla="*/ 1522 h 1727"/>
              <a:gd name="T68" fmla="*/ 8 w 1252"/>
              <a:gd name="T69" fmla="*/ 1592 h 1727"/>
              <a:gd name="T70" fmla="*/ 18 w 1252"/>
              <a:gd name="T71" fmla="*/ 1667 h 1727"/>
              <a:gd name="T72" fmla="*/ 78 w 1252"/>
              <a:gd name="T73" fmla="*/ 1727 h 1727"/>
              <a:gd name="T74" fmla="*/ 166 w 1252"/>
              <a:gd name="T75" fmla="*/ 1697 h 1727"/>
              <a:gd name="T76" fmla="*/ 187 w 1252"/>
              <a:gd name="T77" fmla="*/ 1631 h 1727"/>
              <a:gd name="T78" fmla="*/ 270 w 1252"/>
              <a:gd name="T79" fmla="*/ 1545 h 1727"/>
              <a:gd name="T80" fmla="*/ 344 w 1252"/>
              <a:gd name="T81" fmla="*/ 1456 h 1727"/>
              <a:gd name="T82" fmla="*/ 334 w 1252"/>
              <a:gd name="T83" fmla="*/ 1355 h 1727"/>
              <a:gd name="T84" fmla="*/ 441 w 1252"/>
              <a:gd name="T85" fmla="*/ 1267 h 1727"/>
              <a:gd name="T86" fmla="*/ 514 w 1252"/>
              <a:gd name="T87" fmla="*/ 1216 h 1727"/>
              <a:gd name="T88" fmla="*/ 497 w 1252"/>
              <a:gd name="T89" fmla="*/ 1184 h 1727"/>
              <a:gd name="T90" fmla="*/ 473 w 1252"/>
              <a:gd name="T91" fmla="*/ 1163 h 1727"/>
              <a:gd name="T92" fmla="*/ 514 w 1252"/>
              <a:gd name="T93" fmla="*/ 1111 h 1727"/>
              <a:gd name="T94" fmla="*/ 590 w 1252"/>
              <a:gd name="T95" fmla="*/ 1114 h 1727"/>
              <a:gd name="T96" fmla="*/ 652 w 1252"/>
              <a:gd name="T97" fmla="*/ 1047 h 1727"/>
              <a:gd name="T98" fmla="*/ 657 w 1252"/>
              <a:gd name="T99" fmla="*/ 1003 h 1727"/>
              <a:gd name="T100" fmla="*/ 847 w 1252"/>
              <a:gd name="T101" fmla="*/ 980 h 1727"/>
              <a:gd name="T102" fmla="*/ 930 w 1252"/>
              <a:gd name="T103" fmla="*/ 907 h 1727"/>
              <a:gd name="T104" fmla="*/ 945 w 1252"/>
              <a:gd name="T105" fmla="*/ 862 h 1727"/>
              <a:gd name="T106" fmla="*/ 948 w 1252"/>
              <a:gd name="T107" fmla="*/ 803 h 1727"/>
              <a:gd name="T108" fmla="*/ 906 w 1252"/>
              <a:gd name="T109" fmla="*/ 746 h 1727"/>
              <a:gd name="T110" fmla="*/ 903 w 1252"/>
              <a:gd name="T111" fmla="*/ 699 h 1727"/>
              <a:gd name="T112" fmla="*/ 948 w 1252"/>
              <a:gd name="T113" fmla="*/ 637 h 1727"/>
              <a:gd name="T114" fmla="*/ 970 w 1252"/>
              <a:gd name="T115" fmla="*/ 539 h 1727"/>
              <a:gd name="T116" fmla="*/ 1006 w 1252"/>
              <a:gd name="T117" fmla="*/ 495 h 1727"/>
              <a:gd name="T118" fmla="*/ 1085 w 1252"/>
              <a:gd name="T119" fmla="*/ 441 h 1727"/>
              <a:gd name="T120" fmla="*/ 1155 w 1252"/>
              <a:gd name="T121" fmla="*/ 387 h 1727"/>
              <a:gd name="T122" fmla="*/ 1239 w 1252"/>
              <a:gd name="T123" fmla="*/ 333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52" h="1727">
                <a:moveTo>
                  <a:pt x="1248" y="260"/>
                </a:moveTo>
                <a:lnTo>
                  <a:pt x="1234" y="246"/>
                </a:lnTo>
                <a:lnTo>
                  <a:pt x="1224" y="228"/>
                </a:lnTo>
                <a:lnTo>
                  <a:pt x="1203" y="242"/>
                </a:lnTo>
                <a:lnTo>
                  <a:pt x="1189" y="273"/>
                </a:lnTo>
                <a:lnTo>
                  <a:pt x="1162" y="297"/>
                </a:lnTo>
                <a:lnTo>
                  <a:pt x="1138" y="322"/>
                </a:lnTo>
                <a:cubicBezTo>
                  <a:pt x="1138" y="322"/>
                  <a:pt x="1122" y="340"/>
                  <a:pt x="1120" y="343"/>
                </a:cubicBezTo>
                <a:cubicBezTo>
                  <a:pt x="1117" y="346"/>
                  <a:pt x="1079" y="347"/>
                  <a:pt x="1079" y="347"/>
                </a:cubicBezTo>
                <a:lnTo>
                  <a:pt x="1034" y="352"/>
                </a:lnTo>
                <a:lnTo>
                  <a:pt x="983" y="346"/>
                </a:lnTo>
                <a:lnTo>
                  <a:pt x="962" y="331"/>
                </a:lnTo>
                <a:lnTo>
                  <a:pt x="968" y="315"/>
                </a:lnTo>
                <a:lnTo>
                  <a:pt x="1000" y="282"/>
                </a:lnTo>
                <a:lnTo>
                  <a:pt x="1041" y="246"/>
                </a:lnTo>
                <a:lnTo>
                  <a:pt x="1044" y="229"/>
                </a:lnTo>
                <a:lnTo>
                  <a:pt x="1020" y="205"/>
                </a:lnTo>
                <a:lnTo>
                  <a:pt x="986" y="185"/>
                </a:lnTo>
                <a:lnTo>
                  <a:pt x="929" y="158"/>
                </a:lnTo>
                <a:lnTo>
                  <a:pt x="868" y="135"/>
                </a:lnTo>
                <a:lnTo>
                  <a:pt x="823" y="100"/>
                </a:lnTo>
                <a:lnTo>
                  <a:pt x="783" y="39"/>
                </a:lnTo>
                <a:lnTo>
                  <a:pt x="776" y="27"/>
                </a:lnTo>
                <a:lnTo>
                  <a:pt x="738" y="26"/>
                </a:lnTo>
                <a:lnTo>
                  <a:pt x="723" y="40"/>
                </a:lnTo>
                <a:lnTo>
                  <a:pt x="702" y="58"/>
                </a:lnTo>
                <a:lnTo>
                  <a:pt x="691" y="62"/>
                </a:lnTo>
                <a:lnTo>
                  <a:pt x="678" y="53"/>
                </a:lnTo>
                <a:lnTo>
                  <a:pt x="672" y="36"/>
                </a:lnTo>
                <a:lnTo>
                  <a:pt x="667" y="28"/>
                </a:lnTo>
                <a:lnTo>
                  <a:pt x="652" y="24"/>
                </a:lnTo>
                <a:lnTo>
                  <a:pt x="626" y="21"/>
                </a:lnTo>
                <a:cubicBezTo>
                  <a:pt x="626" y="21"/>
                  <a:pt x="614" y="12"/>
                  <a:pt x="614" y="9"/>
                </a:cubicBezTo>
                <a:lnTo>
                  <a:pt x="614" y="1"/>
                </a:lnTo>
                <a:lnTo>
                  <a:pt x="604" y="0"/>
                </a:lnTo>
                <a:lnTo>
                  <a:pt x="591" y="8"/>
                </a:lnTo>
                <a:lnTo>
                  <a:pt x="576" y="34"/>
                </a:lnTo>
                <a:lnTo>
                  <a:pt x="544" y="61"/>
                </a:lnTo>
                <a:lnTo>
                  <a:pt x="526" y="74"/>
                </a:lnTo>
                <a:lnTo>
                  <a:pt x="525" y="74"/>
                </a:lnTo>
                <a:lnTo>
                  <a:pt x="521" y="99"/>
                </a:lnTo>
                <a:lnTo>
                  <a:pt x="516" y="120"/>
                </a:lnTo>
                <a:lnTo>
                  <a:pt x="466" y="149"/>
                </a:lnTo>
                <a:lnTo>
                  <a:pt x="446" y="173"/>
                </a:lnTo>
                <a:lnTo>
                  <a:pt x="443" y="192"/>
                </a:lnTo>
                <a:lnTo>
                  <a:pt x="452" y="223"/>
                </a:lnTo>
                <a:lnTo>
                  <a:pt x="443" y="264"/>
                </a:lnTo>
                <a:lnTo>
                  <a:pt x="430" y="287"/>
                </a:lnTo>
                <a:cubicBezTo>
                  <a:pt x="430" y="287"/>
                  <a:pt x="434" y="309"/>
                  <a:pt x="434" y="315"/>
                </a:cubicBezTo>
                <a:lnTo>
                  <a:pt x="434" y="321"/>
                </a:lnTo>
                <a:lnTo>
                  <a:pt x="421" y="334"/>
                </a:lnTo>
                <a:lnTo>
                  <a:pt x="405" y="342"/>
                </a:lnTo>
                <a:lnTo>
                  <a:pt x="379" y="373"/>
                </a:lnTo>
                <a:lnTo>
                  <a:pt x="352" y="412"/>
                </a:lnTo>
                <a:lnTo>
                  <a:pt x="327" y="449"/>
                </a:lnTo>
                <a:lnTo>
                  <a:pt x="313" y="476"/>
                </a:lnTo>
                <a:cubicBezTo>
                  <a:pt x="313" y="476"/>
                  <a:pt x="295" y="492"/>
                  <a:pt x="311" y="496"/>
                </a:cubicBezTo>
                <a:cubicBezTo>
                  <a:pt x="327" y="500"/>
                  <a:pt x="331" y="509"/>
                  <a:pt x="331" y="509"/>
                </a:cubicBezTo>
                <a:lnTo>
                  <a:pt x="331" y="521"/>
                </a:lnTo>
                <a:cubicBezTo>
                  <a:pt x="331" y="521"/>
                  <a:pt x="334" y="527"/>
                  <a:pt x="325" y="531"/>
                </a:cubicBezTo>
                <a:cubicBezTo>
                  <a:pt x="315" y="535"/>
                  <a:pt x="331" y="521"/>
                  <a:pt x="315" y="535"/>
                </a:cubicBezTo>
                <a:cubicBezTo>
                  <a:pt x="299" y="548"/>
                  <a:pt x="288" y="566"/>
                  <a:pt x="288" y="566"/>
                </a:cubicBezTo>
                <a:lnTo>
                  <a:pt x="286" y="607"/>
                </a:lnTo>
                <a:lnTo>
                  <a:pt x="290" y="636"/>
                </a:lnTo>
                <a:cubicBezTo>
                  <a:pt x="290" y="636"/>
                  <a:pt x="297" y="638"/>
                  <a:pt x="304" y="657"/>
                </a:cubicBezTo>
                <a:cubicBezTo>
                  <a:pt x="311" y="677"/>
                  <a:pt x="304" y="714"/>
                  <a:pt x="304" y="714"/>
                </a:cubicBezTo>
                <a:lnTo>
                  <a:pt x="302" y="731"/>
                </a:lnTo>
                <a:lnTo>
                  <a:pt x="295" y="747"/>
                </a:lnTo>
                <a:lnTo>
                  <a:pt x="274" y="774"/>
                </a:lnTo>
                <a:lnTo>
                  <a:pt x="249" y="815"/>
                </a:lnTo>
                <a:lnTo>
                  <a:pt x="219" y="860"/>
                </a:lnTo>
                <a:lnTo>
                  <a:pt x="203" y="895"/>
                </a:lnTo>
                <a:lnTo>
                  <a:pt x="181" y="936"/>
                </a:lnTo>
                <a:lnTo>
                  <a:pt x="181" y="961"/>
                </a:lnTo>
                <a:lnTo>
                  <a:pt x="187" y="973"/>
                </a:lnTo>
                <a:lnTo>
                  <a:pt x="187" y="994"/>
                </a:lnTo>
                <a:lnTo>
                  <a:pt x="176" y="1022"/>
                </a:lnTo>
                <a:lnTo>
                  <a:pt x="155" y="1053"/>
                </a:lnTo>
                <a:cubicBezTo>
                  <a:pt x="155" y="1053"/>
                  <a:pt x="149" y="1055"/>
                  <a:pt x="146" y="1062"/>
                </a:cubicBezTo>
                <a:cubicBezTo>
                  <a:pt x="144" y="1070"/>
                  <a:pt x="137" y="1064"/>
                  <a:pt x="139" y="1084"/>
                </a:cubicBezTo>
                <a:cubicBezTo>
                  <a:pt x="142" y="1103"/>
                  <a:pt x="139" y="1115"/>
                  <a:pt x="139" y="1115"/>
                </a:cubicBezTo>
                <a:lnTo>
                  <a:pt x="136" y="1147"/>
                </a:lnTo>
                <a:lnTo>
                  <a:pt x="126" y="1172"/>
                </a:lnTo>
                <a:lnTo>
                  <a:pt x="118" y="1189"/>
                </a:lnTo>
                <a:lnTo>
                  <a:pt x="117" y="1197"/>
                </a:lnTo>
                <a:lnTo>
                  <a:pt x="109" y="1209"/>
                </a:lnTo>
                <a:lnTo>
                  <a:pt x="117" y="1224"/>
                </a:lnTo>
                <a:lnTo>
                  <a:pt x="118" y="1244"/>
                </a:lnTo>
                <a:lnTo>
                  <a:pt x="114" y="1265"/>
                </a:lnTo>
                <a:lnTo>
                  <a:pt x="109" y="1281"/>
                </a:lnTo>
                <a:lnTo>
                  <a:pt x="115" y="1301"/>
                </a:lnTo>
                <a:lnTo>
                  <a:pt x="121" y="1307"/>
                </a:lnTo>
                <a:lnTo>
                  <a:pt x="121" y="1318"/>
                </a:lnTo>
                <a:lnTo>
                  <a:pt x="97" y="1331"/>
                </a:lnTo>
                <a:cubicBezTo>
                  <a:pt x="94" y="1338"/>
                  <a:pt x="94" y="1347"/>
                  <a:pt x="94" y="1347"/>
                </a:cubicBezTo>
                <a:lnTo>
                  <a:pt x="96" y="1359"/>
                </a:lnTo>
                <a:cubicBezTo>
                  <a:pt x="96" y="1359"/>
                  <a:pt x="95" y="1369"/>
                  <a:pt x="91" y="1375"/>
                </a:cubicBezTo>
                <a:cubicBezTo>
                  <a:pt x="88" y="1381"/>
                  <a:pt x="82" y="1385"/>
                  <a:pt x="80" y="1390"/>
                </a:cubicBezTo>
                <a:cubicBezTo>
                  <a:pt x="78" y="1394"/>
                  <a:pt x="78" y="1422"/>
                  <a:pt x="78" y="1422"/>
                </a:cubicBezTo>
                <a:lnTo>
                  <a:pt x="79" y="1437"/>
                </a:lnTo>
                <a:lnTo>
                  <a:pt x="53" y="1504"/>
                </a:lnTo>
                <a:lnTo>
                  <a:pt x="42" y="1522"/>
                </a:lnTo>
                <a:lnTo>
                  <a:pt x="29" y="1532"/>
                </a:lnTo>
                <a:lnTo>
                  <a:pt x="9" y="1547"/>
                </a:lnTo>
                <a:lnTo>
                  <a:pt x="8" y="1592"/>
                </a:lnTo>
                <a:lnTo>
                  <a:pt x="3" y="1605"/>
                </a:lnTo>
                <a:cubicBezTo>
                  <a:pt x="3" y="1605"/>
                  <a:pt x="0" y="1635"/>
                  <a:pt x="9" y="1650"/>
                </a:cubicBezTo>
                <a:cubicBezTo>
                  <a:pt x="18" y="1664"/>
                  <a:pt x="18" y="1667"/>
                  <a:pt x="18" y="1667"/>
                </a:cubicBezTo>
                <a:lnTo>
                  <a:pt x="53" y="1702"/>
                </a:lnTo>
                <a:lnTo>
                  <a:pt x="66" y="1709"/>
                </a:lnTo>
                <a:lnTo>
                  <a:pt x="78" y="1727"/>
                </a:lnTo>
                <a:lnTo>
                  <a:pt x="134" y="1718"/>
                </a:lnTo>
                <a:cubicBezTo>
                  <a:pt x="137" y="1715"/>
                  <a:pt x="136" y="1714"/>
                  <a:pt x="146" y="1710"/>
                </a:cubicBezTo>
                <a:cubicBezTo>
                  <a:pt x="161" y="1704"/>
                  <a:pt x="166" y="1708"/>
                  <a:pt x="166" y="1697"/>
                </a:cubicBezTo>
                <a:cubicBezTo>
                  <a:pt x="166" y="1687"/>
                  <a:pt x="159" y="1678"/>
                  <a:pt x="157" y="1670"/>
                </a:cubicBezTo>
                <a:cubicBezTo>
                  <a:pt x="154" y="1662"/>
                  <a:pt x="152" y="1660"/>
                  <a:pt x="153" y="1655"/>
                </a:cubicBezTo>
                <a:cubicBezTo>
                  <a:pt x="154" y="1651"/>
                  <a:pt x="177" y="1640"/>
                  <a:pt x="187" y="1631"/>
                </a:cubicBezTo>
                <a:cubicBezTo>
                  <a:pt x="198" y="1622"/>
                  <a:pt x="190" y="1627"/>
                  <a:pt x="211" y="1611"/>
                </a:cubicBezTo>
                <a:cubicBezTo>
                  <a:pt x="233" y="1594"/>
                  <a:pt x="239" y="1562"/>
                  <a:pt x="239" y="1562"/>
                </a:cubicBezTo>
                <a:cubicBezTo>
                  <a:pt x="239" y="1562"/>
                  <a:pt x="248" y="1556"/>
                  <a:pt x="270" y="1545"/>
                </a:cubicBezTo>
                <a:cubicBezTo>
                  <a:pt x="291" y="1535"/>
                  <a:pt x="287" y="1556"/>
                  <a:pt x="329" y="1518"/>
                </a:cubicBezTo>
                <a:cubicBezTo>
                  <a:pt x="371" y="1480"/>
                  <a:pt x="376" y="1474"/>
                  <a:pt x="376" y="1474"/>
                </a:cubicBezTo>
                <a:lnTo>
                  <a:pt x="344" y="1456"/>
                </a:lnTo>
                <a:lnTo>
                  <a:pt x="303" y="1403"/>
                </a:lnTo>
                <a:cubicBezTo>
                  <a:pt x="303" y="1403"/>
                  <a:pt x="297" y="1387"/>
                  <a:pt x="307" y="1377"/>
                </a:cubicBezTo>
                <a:cubicBezTo>
                  <a:pt x="318" y="1367"/>
                  <a:pt x="334" y="1355"/>
                  <a:pt x="334" y="1355"/>
                </a:cubicBezTo>
                <a:lnTo>
                  <a:pt x="399" y="1339"/>
                </a:lnTo>
                <a:lnTo>
                  <a:pt x="434" y="1302"/>
                </a:lnTo>
                <a:lnTo>
                  <a:pt x="441" y="1267"/>
                </a:lnTo>
                <a:lnTo>
                  <a:pt x="463" y="1235"/>
                </a:lnTo>
                <a:cubicBezTo>
                  <a:pt x="463" y="1235"/>
                  <a:pt x="474" y="1219"/>
                  <a:pt x="491" y="1219"/>
                </a:cubicBezTo>
                <a:cubicBezTo>
                  <a:pt x="508" y="1219"/>
                  <a:pt x="507" y="1223"/>
                  <a:pt x="514" y="1216"/>
                </a:cubicBezTo>
                <a:cubicBezTo>
                  <a:pt x="521" y="1210"/>
                  <a:pt x="526" y="1186"/>
                  <a:pt x="526" y="1186"/>
                </a:cubicBezTo>
                <a:cubicBezTo>
                  <a:pt x="526" y="1186"/>
                  <a:pt x="518" y="1179"/>
                  <a:pt x="512" y="1179"/>
                </a:cubicBezTo>
                <a:cubicBezTo>
                  <a:pt x="506" y="1179"/>
                  <a:pt x="506" y="1179"/>
                  <a:pt x="497" y="1184"/>
                </a:cubicBezTo>
                <a:cubicBezTo>
                  <a:pt x="488" y="1189"/>
                  <a:pt x="476" y="1191"/>
                  <a:pt x="476" y="1191"/>
                </a:cubicBezTo>
                <a:cubicBezTo>
                  <a:pt x="476" y="1191"/>
                  <a:pt x="463" y="1181"/>
                  <a:pt x="464" y="1175"/>
                </a:cubicBezTo>
                <a:cubicBezTo>
                  <a:pt x="465" y="1170"/>
                  <a:pt x="471" y="1166"/>
                  <a:pt x="473" y="1163"/>
                </a:cubicBezTo>
                <a:cubicBezTo>
                  <a:pt x="475" y="1160"/>
                  <a:pt x="479" y="1160"/>
                  <a:pt x="476" y="1147"/>
                </a:cubicBezTo>
                <a:cubicBezTo>
                  <a:pt x="474" y="1135"/>
                  <a:pt x="481" y="1106"/>
                  <a:pt x="481" y="1106"/>
                </a:cubicBezTo>
                <a:lnTo>
                  <a:pt x="514" y="1111"/>
                </a:lnTo>
                <a:cubicBezTo>
                  <a:pt x="514" y="1111"/>
                  <a:pt x="526" y="1118"/>
                  <a:pt x="531" y="1120"/>
                </a:cubicBezTo>
                <a:cubicBezTo>
                  <a:pt x="537" y="1122"/>
                  <a:pt x="571" y="1126"/>
                  <a:pt x="571" y="1126"/>
                </a:cubicBezTo>
                <a:cubicBezTo>
                  <a:pt x="571" y="1126"/>
                  <a:pt x="585" y="1118"/>
                  <a:pt x="590" y="1114"/>
                </a:cubicBezTo>
                <a:cubicBezTo>
                  <a:pt x="594" y="1110"/>
                  <a:pt x="604" y="1102"/>
                  <a:pt x="611" y="1095"/>
                </a:cubicBezTo>
                <a:cubicBezTo>
                  <a:pt x="618" y="1087"/>
                  <a:pt x="620" y="1083"/>
                  <a:pt x="630" y="1073"/>
                </a:cubicBezTo>
                <a:cubicBezTo>
                  <a:pt x="639" y="1063"/>
                  <a:pt x="654" y="1055"/>
                  <a:pt x="652" y="1047"/>
                </a:cubicBezTo>
                <a:cubicBezTo>
                  <a:pt x="651" y="1039"/>
                  <a:pt x="640" y="1016"/>
                  <a:pt x="640" y="1016"/>
                </a:cubicBezTo>
                <a:lnTo>
                  <a:pt x="649" y="1007"/>
                </a:lnTo>
                <a:lnTo>
                  <a:pt x="657" y="1003"/>
                </a:lnTo>
                <a:lnTo>
                  <a:pt x="697" y="1007"/>
                </a:lnTo>
                <a:cubicBezTo>
                  <a:pt x="697" y="1007"/>
                  <a:pt x="759" y="999"/>
                  <a:pt x="777" y="992"/>
                </a:cubicBezTo>
                <a:cubicBezTo>
                  <a:pt x="795" y="986"/>
                  <a:pt x="833" y="987"/>
                  <a:pt x="847" y="980"/>
                </a:cubicBezTo>
                <a:cubicBezTo>
                  <a:pt x="860" y="972"/>
                  <a:pt x="871" y="968"/>
                  <a:pt x="883" y="952"/>
                </a:cubicBezTo>
                <a:cubicBezTo>
                  <a:pt x="896" y="937"/>
                  <a:pt x="895" y="927"/>
                  <a:pt x="907" y="919"/>
                </a:cubicBezTo>
                <a:cubicBezTo>
                  <a:pt x="920" y="912"/>
                  <a:pt x="922" y="913"/>
                  <a:pt x="930" y="907"/>
                </a:cubicBezTo>
                <a:cubicBezTo>
                  <a:pt x="938" y="901"/>
                  <a:pt x="952" y="887"/>
                  <a:pt x="952" y="887"/>
                </a:cubicBezTo>
                <a:cubicBezTo>
                  <a:pt x="952" y="887"/>
                  <a:pt x="956" y="880"/>
                  <a:pt x="954" y="875"/>
                </a:cubicBezTo>
                <a:cubicBezTo>
                  <a:pt x="952" y="869"/>
                  <a:pt x="945" y="862"/>
                  <a:pt x="945" y="862"/>
                </a:cubicBezTo>
                <a:cubicBezTo>
                  <a:pt x="945" y="862"/>
                  <a:pt x="935" y="849"/>
                  <a:pt x="937" y="840"/>
                </a:cubicBezTo>
                <a:cubicBezTo>
                  <a:pt x="939" y="832"/>
                  <a:pt x="944" y="824"/>
                  <a:pt x="944" y="824"/>
                </a:cubicBezTo>
                <a:cubicBezTo>
                  <a:pt x="944" y="824"/>
                  <a:pt x="950" y="808"/>
                  <a:pt x="948" y="803"/>
                </a:cubicBezTo>
                <a:cubicBezTo>
                  <a:pt x="947" y="799"/>
                  <a:pt x="916" y="772"/>
                  <a:pt x="916" y="772"/>
                </a:cubicBezTo>
                <a:lnTo>
                  <a:pt x="894" y="750"/>
                </a:lnTo>
                <a:lnTo>
                  <a:pt x="906" y="746"/>
                </a:lnTo>
                <a:lnTo>
                  <a:pt x="907" y="746"/>
                </a:lnTo>
                <a:lnTo>
                  <a:pt x="897" y="733"/>
                </a:lnTo>
                <a:lnTo>
                  <a:pt x="903" y="699"/>
                </a:lnTo>
                <a:lnTo>
                  <a:pt x="913" y="679"/>
                </a:lnTo>
                <a:lnTo>
                  <a:pt x="938" y="667"/>
                </a:lnTo>
                <a:lnTo>
                  <a:pt x="948" y="637"/>
                </a:lnTo>
                <a:lnTo>
                  <a:pt x="948" y="602"/>
                </a:lnTo>
                <a:lnTo>
                  <a:pt x="958" y="574"/>
                </a:lnTo>
                <a:lnTo>
                  <a:pt x="970" y="539"/>
                </a:lnTo>
                <a:lnTo>
                  <a:pt x="979" y="509"/>
                </a:lnTo>
                <a:lnTo>
                  <a:pt x="1007" y="504"/>
                </a:lnTo>
                <a:lnTo>
                  <a:pt x="1006" y="495"/>
                </a:lnTo>
                <a:lnTo>
                  <a:pt x="1024" y="478"/>
                </a:lnTo>
                <a:lnTo>
                  <a:pt x="1053" y="461"/>
                </a:lnTo>
                <a:lnTo>
                  <a:pt x="1085" y="441"/>
                </a:lnTo>
                <a:lnTo>
                  <a:pt x="1094" y="429"/>
                </a:lnTo>
                <a:lnTo>
                  <a:pt x="1121" y="412"/>
                </a:lnTo>
                <a:lnTo>
                  <a:pt x="1155" y="387"/>
                </a:lnTo>
                <a:lnTo>
                  <a:pt x="1172" y="365"/>
                </a:lnTo>
                <a:lnTo>
                  <a:pt x="1213" y="350"/>
                </a:lnTo>
                <a:lnTo>
                  <a:pt x="1239" y="333"/>
                </a:lnTo>
                <a:lnTo>
                  <a:pt x="1252" y="294"/>
                </a:lnTo>
                <a:lnTo>
                  <a:pt x="1248" y="260"/>
                </a:lnTo>
              </a:path>
            </a:pathLst>
          </a:custGeom>
          <a:solidFill>
            <a:srgbClr val="8BC53F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1" name="Freeform 276">
            <a:extLst>
              <a:ext uri="{FF2B5EF4-FFF2-40B4-BE49-F238E27FC236}">
                <a16:creationId xmlns:a16="http://schemas.microsoft.com/office/drawing/2014/main" id="{FFFD1E81-EF8A-39BF-05D0-97DD7B323E92}"/>
              </a:ext>
            </a:extLst>
          </p:cNvPr>
          <p:cNvSpPr>
            <a:spLocks/>
          </p:cNvSpPr>
          <p:nvPr/>
        </p:nvSpPr>
        <p:spPr bwMode="auto">
          <a:xfrm>
            <a:off x="2769895" y="4635611"/>
            <a:ext cx="1414121" cy="1953590"/>
          </a:xfrm>
          <a:custGeom>
            <a:avLst/>
            <a:gdLst>
              <a:gd name="T0" fmla="*/ 1118 w 1261"/>
              <a:gd name="T1" fmla="*/ 345 h 1740"/>
              <a:gd name="T2" fmla="*/ 1050 w 1261"/>
              <a:gd name="T3" fmla="*/ 253 h 1740"/>
              <a:gd name="T4" fmla="*/ 722 w 1261"/>
              <a:gd name="T5" fmla="*/ 41 h 1740"/>
              <a:gd name="T6" fmla="*/ 622 w 1261"/>
              <a:gd name="T7" fmla="*/ 13 h 1740"/>
              <a:gd name="T8" fmla="*/ 529 w 1261"/>
              <a:gd name="T9" fmla="*/ 80 h 1740"/>
              <a:gd name="T10" fmla="*/ 429 w 1261"/>
              <a:gd name="T11" fmla="*/ 306 h 1740"/>
              <a:gd name="T12" fmla="*/ 312 w 1261"/>
              <a:gd name="T13" fmla="*/ 478 h 1740"/>
              <a:gd name="T14" fmla="*/ 329 w 1261"/>
              <a:gd name="T15" fmla="*/ 529 h 1740"/>
              <a:gd name="T16" fmla="*/ 325 w 1261"/>
              <a:gd name="T17" fmla="*/ 531 h 1740"/>
              <a:gd name="T18" fmla="*/ 332 w 1261"/>
              <a:gd name="T19" fmla="*/ 537 h 1740"/>
              <a:gd name="T20" fmla="*/ 293 w 1261"/>
              <a:gd name="T21" fmla="*/ 644 h 1740"/>
              <a:gd name="T22" fmla="*/ 201 w 1261"/>
              <a:gd name="T23" fmla="*/ 898 h 1740"/>
              <a:gd name="T24" fmla="*/ 136 w 1261"/>
              <a:gd name="T25" fmla="*/ 1091 h 1740"/>
              <a:gd name="T26" fmla="*/ 106 w 1261"/>
              <a:gd name="T27" fmla="*/ 1284 h 1740"/>
              <a:gd name="T28" fmla="*/ 77 w 1261"/>
              <a:gd name="T29" fmla="*/ 1393 h 1740"/>
              <a:gd name="T30" fmla="*/ 7 w 1261"/>
              <a:gd name="T31" fmla="*/ 1659 h 1740"/>
              <a:gd name="T32" fmla="*/ 65 w 1261"/>
              <a:gd name="T33" fmla="*/ 1720 h 1740"/>
              <a:gd name="T34" fmla="*/ 159 w 1261"/>
              <a:gd name="T35" fmla="*/ 1662 h 1740"/>
              <a:gd name="T36" fmla="*/ 286 w 1261"/>
              <a:gd name="T37" fmla="*/ 1554 h 1740"/>
              <a:gd name="T38" fmla="*/ 337 w 1261"/>
              <a:gd name="T39" fmla="*/ 1361 h 1740"/>
              <a:gd name="T40" fmla="*/ 528 w 1261"/>
              <a:gd name="T41" fmla="*/ 1217 h 1740"/>
              <a:gd name="T42" fmla="*/ 473 w 1261"/>
              <a:gd name="T43" fmla="*/ 1182 h 1740"/>
              <a:gd name="T44" fmla="*/ 486 w 1261"/>
              <a:gd name="T45" fmla="*/ 1152 h 1740"/>
              <a:gd name="T46" fmla="*/ 597 w 1261"/>
              <a:gd name="T47" fmla="*/ 1125 h 1740"/>
              <a:gd name="T48" fmla="*/ 734 w 1261"/>
              <a:gd name="T49" fmla="*/ 1014 h 1740"/>
              <a:gd name="T50" fmla="*/ 948 w 1261"/>
              <a:gd name="T51" fmla="*/ 868 h 1740"/>
              <a:gd name="T52" fmla="*/ 919 w 1261"/>
              <a:gd name="T53" fmla="*/ 778 h 1740"/>
              <a:gd name="T54" fmla="*/ 979 w 1261"/>
              <a:gd name="T55" fmla="*/ 547 h 1740"/>
              <a:gd name="T56" fmla="*/ 1178 w 1261"/>
              <a:gd name="T57" fmla="*/ 377 h 1740"/>
              <a:gd name="T58" fmla="*/ 1153 w 1261"/>
              <a:gd name="T59" fmla="*/ 389 h 1740"/>
              <a:gd name="T60" fmla="*/ 945 w 1261"/>
              <a:gd name="T61" fmla="*/ 606 h 1740"/>
              <a:gd name="T62" fmla="*/ 890 w 1261"/>
              <a:gd name="T63" fmla="*/ 754 h 1740"/>
              <a:gd name="T64" fmla="*/ 945 w 1261"/>
              <a:gd name="T65" fmla="*/ 811 h 1740"/>
              <a:gd name="T66" fmla="*/ 951 w 1261"/>
              <a:gd name="T67" fmla="*/ 884 h 1740"/>
              <a:gd name="T68" fmla="*/ 806 w 1261"/>
              <a:gd name="T69" fmla="*/ 987 h 1740"/>
              <a:gd name="T70" fmla="*/ 649 w 1261"/>
              <a:gd name="T71" fmla="*/ 1054 h 1740"/>
              <a:gd name="T72" fmla="*/ 527 w 1261"/>
              <a:gd name="T73" fmla="*/ 1115 h 1740"/>
              <a:gd name="T74" fmla="*/ 481 w 1261"/>
              <a:gd name="T75" fmla="*/ 1203 h 1740"/>
              <a:gd name="T76" fmla="*/ 510 w 1261"/>
              <a:gd name="T77" fmla="*/ 1220 h 1740"/>
              <a:gd name="T78" fmla="*/ 298 w 1261"/>
              <a:gd name="T79" fmla="*/ 1399 h 1740"/>
              <a:gd name="T80" fmla="*/ 286 w 1261"/>
              <a:gd name="T81" fmla="*/ 1542 h 1740"/>
              <a:gd name="T82" fmla="*/ 162 w 1261"/>
              <a:gd name="T83" fmla="*/ 1703 h 1740"/>
              <a:gd name="T84" fmla="*/ 137 w 1261"/>
              <a:gd name="T85" fmla="*/ 1715 h 1740"/>
              <a:gd name="T86" fmla="*/ 13 w 1261"/>
              <a:gd name="T87" fmla="*/ 1612 h 1740"/>
              <a:gd name="T88" fmla="*/ 87 w 1261"/>
              <a:gd name="T89" fmla="*/ 1414 h 1740"/>
              <a:gd name="T90" fmla="*/ 97 w 1261"/>
              <a:gd name="T91" fmla="*/ 1353 h 1740"/>
              <a:gd name="T92" fmla="*/ 126 w 1261"/>
              <a:gd name="T93" fmla="*/ 1230 h 1740"/>
              <a:gd name="T94" fmla="*/ 149 w 1261"/>
              <a:gd name="T95" fmla="*/ 1079 h 1740"/>
              <a:gd name="T96" fmla="*/ 197 w 1261"/>
              <a:gd name="T97" fmla="*/ 979 h 1740"/>
              <a:gd name="T98" fmla="*/ 313 w 1261"/>
              <a:gd name="T99" fmla="*/ 721 h 1740"/>
              <a:gd name="T100" fmla="*/ 329 w 1261"/>
              <a:gd name="T101" fmla="*/ 540 h 1740"/>
              <a:gd name="T102" fmla="*/ 326 w 1261"/>
              <a:gd name="T103" fmla="*/ 541 h 1740"/>
              <a:gd name="T104" fmla="*/ 325 w 1261"/>
              <a:gd name="T105" fmla="*/ 534 h 1740"/>
              <a:gd name="T106" fmla="*/ 314 w 1261"/>
              <a:gd name="T107" fmla="*/ 495 h 1740"/>
              <a:gd name="T108" fmla="*/ 320 w 1261"/>
              <a:gd name="T109" fmla="*/ 487 h 1740"/>
              <a:gd name="T110" fmla="*/ 452 w 1261"/>
              <a:gd name="T111" fmla="*/ 271 h 1740"/>
              <a:gd name="T112" fmla="*/ 551 w 1261"/>
              <a:gd name="T113" fmla="*/ 71 h 1740"/>
              <a:gd name="T114" fmla="*/ 675 w 1261"/>
              <a:gd name="T115" fmla="*/ 61 h 1740"/>
              <a:gd name="T116" fmla="*/ 929 w 1261"/>
              <a:gd name="T117" fmla="*/ 170 h 1740"/>
              <a:gd name="T118" fmla="*/ 1082 w 1261"/>
              <a:gd name="T119" fmla="*/ 353 h 1740"/>
              <a:gd name="T120" fmla="*/ 1225 w 1261"/>
              <a:gd name="T121" fmla="*/ 243 h 1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61" h="1740">
                <a:moveTo>
                  <a:pt x="1251" y="266"/>
                </a:moveTo>
                <a:lnTo>
                  <a:pt x="1255" y="262"/>
                </a:lnTo>
                <a:lnTo>
                  <a:pt x="1242" y="248"/>
                </a:lnTo>
                <a:lnTo>
                  <a:pt x="1232" y="231"/>
                </a:lnTo>
                <a:cubicBezTo>
                  <a:pt x="1232" y="229"/>
                  <a:pt x="1230" y="228"/>
                  <a:pt x="1228" y="228"/>
                </a:cubicBezTo>
                <a:cubicBezTo>
                  <a:pt x="1227" y="227"/>
                  <a:pt x="1225" y="228"/>
                  <a:pt x="1223" y="228"/>
                </a:cubicBezTo>
                <a:lnTo>
                  <a:pt x="1203" y="242"/>
                </a:lnTo>
                <a:lnTo>
                  <a:pt x="1200" y="245"/>
                </a:lnTo>
                <a:lnTo>
                  <a:pt x="1187" y="275"/>
                </a:lnTo>
                <a:lnTo>
                  <a:pt x="1161" y="298"/>
                </a:lnTo>
                <a:lnTo>
                  <a:pt x="1160" y="299"/>
                </a:lnTo>
                <a:lnTo>
                  <a:pt x="1137" y="324"/>
                </a:lnTo>
                <a:lnTo>
                  <a:pt x="1136" y="324"/>
                </a:lnTo>
                <a:cubicBezTo>
                  <a:pt x="1136" y="324"/>
                  <a:pt x="1132" y="329"/>
                  <a:pt x="1128" y="333"/>
                </a:cubicBezTo>
                <a:cubicBezTo>
                  <a:pt x="1124" y="338"/>
                  <a:pt x="1119" y="343"/>
                  <a:pt x="1118" y="345"/>
                </a:cubicBezTo>
                <a:lnTo>
                  <a:pt x="1118" y="345"/>
                </a:lnTo>
                <a:lnTo>
                  <a:pt x="1121" y="348"/>
                </a:lnTo>
                <a:lnTo>
                  <a:pt x="1120" y="344"/>
                </a:lnTo>
                <a:lnTo>
                  <a:pt x="1118" y="345"/>
                </a:lnTo>
                <a:lnTo>
                  <a:pt x="1121" y="348"/>
                </a:lnTo>
                <a:lnTo>
                  <a:pt x="1120" y="344"/>
                </a:lnTo>
                <a:lnTo>
                  <a:pt x="1117" y="344"/>
                </a:lnTo>
                <a:cubicBezTo>
                  <a:pt x="1113" y="345"/>
                  <a:pt x="1103" y="346"/>
                  <a:pt x="1096" y="346"/>
                </a:cubicBezTo>
                <a:cubicBezTo>
                  <a:pt x="1088" y="346"/>
                  <a:pt x="1081" y="347"/>
                  <a:pt x="1081" y="347"/>
                </a:cubicBezTo>
                <a:lnTo>
                  <a:pt x="1081" y="347"/>
                </a:lnTo>
                <a:lnTo>
                  <a:pt x="1037" y="351"/>
                </a:lnTo>
                <a:lnTo>
                  <a:pt x="988" y="346"/>
                </a:lnTo>
                <a:lnTo>
                  <a:pt x="973" y="335"/>
                </a:lnTo>
                <a:lnTo>
                  <a:pt x="976" y="324"/>
                </a:lnTo>
                <a:lnTo>
                  <a:pt x="1007" y="292"/>
                </a:lnTo>
                <a:lnTo>
                  <a:pt x="1048" y="256"/>
                </a:lnTo>
                <a:lnTo>
                  <a:pt x="1050" y="253"/>
                </a:lnTo>
                <a:lnTo>
                  <a:pt x="1053" y="236"/>
                </a:lnTo>
                <a:cubicBezTo>
                  <a:pt x="1054" y="234"/>
                  <a:pt x="1053" y="232"/>
                  <a:pt x="1052" y="231"/>
                </a:cubicBezTo>
                <a:lnTo>
                  <a:pt x="1028" y="206"/>
                </a:lnTo>
                <a:lnTo>
                  <a:pt x="1026" y="205"/>
                </a:lnTo>
                <a:lnTo>
                  <a:pt x="992" y="186"/>
                </a:lnTo>
                <a:lnTo>
                  <a:pt x="992" y="186"/>
                </a:lnTo>
                <a:lnTo>
                  <a:pt x="935" y="158"/>
                </a:lnTo>
                <a:lnTo>
                  <a:pt x="934" y="158"/>
                </a:lnTo>
                <a:lnTo>
                  <a:pt x="874" y="135"/>
                </a:lnTo>
                <a:lnTo>
                  <a:pt x="830" y="102"/>
                </a:lnTo>
                <a:lnTo>
                  <a:pt x="791" y="42"/>
                </a:lnTo>
                <a:lnTo>
                  <a:pt x="784" y="30"/>
                </a:lnTo>
                <a:cubicBezTo>
                  <a:pt x="783" y="28"/>
                  <a:pt x="781" y="27"/>
                  <a:pt x="779" y="27"/>
                </a:cubicBezTo>
                <a:lnTo>
                  <a:pt x="741" y="26"/>
                </a:lnTo>
                <a:cubicBezTo>
                  <a:pt x="740" y="26"/>
                  <a:pt x="738" y="27"/>
                  <a:pt x="737" y="28"/>
                </a:cubicBezTo>
                <a:lnTo>
                  <a:pt x="722" y="41"/>
                </a:lnTo>
                <a:lnTo>
                  <a:pt x="701" y="58"/>
                </a:lnTo>
                <a:lnTo>
                  <a:pt x="695" y="61"/>
                </a:lnTo>
                <a:lnTo>
                  <a:pt x="686" y="55"/>
                </a:lnTo>
                <a:lnTo>
                  <a:pt x="681" y="40"/>
                </a:lnTo>
                <a:lnTo>
                  <a:pt x="680" y="39"/>
                </a:lnTo>
                <a:lnTo>
                  <a:pt x="676" y="31"/>
                </a:lnTo>
                <a:lnTo>
                  <a:pt x="672" y="28"/>
                </a:lnTo>
                <a:lnTo>
                  <a:pt x="657" y="24"/>
                </a:lnTo>
                <a:lnTo>
                  <a:pt x="656" y="23"/>
                </a:lnTo>
                <a:lnTo>
                  <a:pt x="630" y="20"/>
                </a:lnTo>
                <a:lnTo>
                  <a:pt x="629" y="27"/>
                </a:lnTo>
                <a:lnTo>
                  <a:pt x="633" y="22"/>
                </a:lnTo>
                <a:lnTo>
                  <a:pt x="631" y="20"/>
                </a:lnTo>
                <a:cubicBezTo>
                  <a:pt x="629" y="19"/>
                  <a:pt x="627" y="17"/>
                  <a:pt x="625" y="15"/>
                </a:cubicBezTo>
                <a:lnTo>
                  <a:pt x="623" y="13"/>
                </a:lnTo>
                <a:lnTo>
                  <a:pt x="622" y="13"/>
                </a:lnTo>
                <a:lnTo>
                  <a:pt x="622" y="13"/>
                </a:lnTo>
                <a:lnTo>
                  <a:pt x="619" y="15"/>
                </a:lnTo>
                <a:lnTo>
                  <a:pt x="623" y="15"/>
                </a:lnTo>
                <a:cubicBezTo>
                  <a:pt x="623" y="13"/>
                  <a:pt x="622" y="13"/>
                  <a:pt x="622" y="13"/>
                </a:cubicBezTo>
                <a:lnTo>
                  <a:pt x="619" y="15"/>
                </a:lnTo>
                <a:lnTo>
                  <a:pt x="623" y="15"/>
                </a:lnTo>
                <a:lnTo>
                  <a:pt x="623" y="7"/>
                </a:lnTo>
                <a:cubicBezTo>
                  <a:pt x="623" y="4"/>
                  <a:pt x="620" y="1"/>
                  <a:pt x="617" y="1"/>
                </a:cubicBezTo>
                <a:lnTo>
                  <a:pt x="608" y="0"/>
                </a:lnTo>
                <a:lnTo>
                  <a:pt x="604" y="1"/>
                </a:lnTo>
                <a:lnTo>
                  <a:pt x="591" y="9"/>
                </a:lnTo>
                <a:lnTo>
                  <a:pt x="588" y="11"/>
                </a:lnTo>
                <a:lnTo>
                  <a:pt x="574" y="36"/>
                </a:lnTo>
                <a:lnTo>
                  <a:pt x="543" y="62"/>
                </a:lnTo>
                <a:lnTo>
                  <a:pt x="525" y="75"/>
                </a:lnTo>
                <a:lnTo>
                  <a:pt x="529" y="80"/>
                </a:lnTo>
                <a:lnTo>
                  <a:pt x="529" y="74"/>
                </a:lnTo>
                <a:lnTo>
                  <a:pt x="528" y="74"/>
                </a:lnTo>
                <a:cubicBezTo>
                  <a:pt x="525" y="74"/>
                  <a:pt x="522" y="76"/>
                  <a:pt x="522" y="79"/>
                </a:cubicBezTo>
                <a:lnTo>
                  <a:pt x="518" y="103"/>
                </a:lnTo>
                <a:lnTo>
                  <a:pt x="514" y="122"/>
                </a:lnTo>
                <a:lnTo>
                  <a:pt x="466" y="150"/>
                </a:lnTo>
                <a:lnTo>
                  <a:pt x="465" y="151"/>
                </a:lnTo>
                <a:lnTo>
                  <a:pt x="444" y="174"/>
                </a:lnTo>
                <a:lnTo>
                  <a:pt x="442" y="178"/>
                </a:lnTo>
                <a:lnTo>
                  <a:pt x="440" y="197"/>
                </a:lnTo>
                <a:lnTo>
                  <a:pt x="440" y="200"/>
                </a:lnTo>
                <a:lnTo>
                  <a:pt x="449" y="229"/>
                </a:lnTo>
                <a:lnTo>
                  <a:pt x="440" y="268"/>
                </a:lnTo>
                <a:lnTo>
                  <a:pt x="427" y="290"/>
                </a:lnTo>
                <a:cubicBezTo>
                  <a:pt x="426" y="292"/>
                  <a:pt x="426" y="293"/>
                  <a:pt x="427" y="295"/>
                </a:cubicBezTo>
                <a:cubicBezTo>
                  <a:pt x="427" y="295"/>
                  <a:pt x="428" y="300"/>
                  <a:pt x="429" y="306"/>
                </a:cubicBezTo>
                <a:cubicBezTo>
                  <a:pt x="430" y="312"/>
                  <a:pt x="431" y="319"/>
                  <a:pt x="431" y="321"/>
                </a:cubicBezTo>
                <a:lnTo>
                  <a:pt x="431" y="327"/>
                </a:lnTo>
                <a:lnTo>
                  <a:pt x="437" y="327"/>
                </a:lnTo>
                <a:lnTo>
                  <a:pt x="433" y="322"/>
                </a:lnTo>
                <a:lnTo>
                  <a:pt x="420" y="335"/>
                </a:lnTo>
                <a:lnTo>
                  <a:pt x="405" y="342"/>
                </a:lnTo>
                <a:lnTo>
                  <a:pt x="403" y="344"/>
                </a:lnTo>
                <a:lnTo>
                  <a:pt x="378" y="375"/>
                </a:lnTo>
                <a:lnTo>
                  <a:pt x="377" y="376"/>
                </a:lnTo>
                <a:lnTo>
                  <a:pt x="350" y="414"/>
                </a:lnTo>
                <a:lnTo>
                  <a:pt x="350" y="415"/>
                </a:lnTo>
                <a:lnTo>
                  <a:pt x="325" y="452"/>
                </a:lnTo>
                <a:lnTo>
                  <a:pt x="324" y="452"/>
                </a:lnTo>
                <a:lnTo>
                  <a:pt x="311" y="480"/>
                </a:lnTo>
                <a:lnTo>
                  <a:pt x="316" y="482"/>
                </a:lnTo>
                <a:lnTo>
                  <a:pt x="312" y="478"/>
                </a:lnTo>
                <a:cubicBezTo>
                  <a:pt x="312" y="478"/>
                  <a:pt x="309" y="480"/>
                  <a:pt x="307" y="483"/>
                </a:cubicBezTo>
                <a:cubicBezTo>
                  <a:pt x="304" y="486"/>
                  <a:pt x="301" y="490"/>
                  <a:pt x="301" y="496"/>
                </a:cubicBezTo>
                <a:cubicBezTo>
                  <a:pt x="301" y="498"/>
                  <a:pt x="302" y="502"/>
                  <a:pt x="304" y="504"/>
                </a:cubicBezTo>
                <a:cubicBezTo>
                  <a:pt x="306" y="506"/>
                  <a:pt x="309" y="507"/>
                  <a:pt x="312" y="508"/>
                </a:cubicBezTo>
                <a:cubicBezTo>
                  <a:pt x="319" y="510"/>
                  <a:pt x="323" y="512"/>
                  <a:pt x="326" y="515"/>
                </a:cubicBezTo>
                <a:lnTo>
                  <a:pt x="328" y="517"/>
                </a:lnTo>
                <a:lnTo>
                  <a:pt x="329" y="518"/>
                </a:lnTo>
                <a:lnTo>
                  <a:pt x="329" y="518"/>
                </a:lnTo>
                <a:lnTo>
                  <a:pt x="329" y="518"/>
                </a:lnTo>
                <a:lnTo>
                  <a:pt x="329" y="518"/>
                </a:lnTo>
                <a:lnTo>
                  <a:pt x="329" y="518"/>
                </a:lnTo>
                <a:lnTo>
                  <a:pt x="329" y="518"/>
                </a:lnTo>
                <a:lnTo>
                  <a:pt x="334" y="515"/>
                </a:lnTo>
                <a:lnTo>
                  <a:pt x="328" y="515"/>
                </a:lnTo>
                <a:lnTo>
                  <a:pt x="328" y="527"/>
                </a:lnTo>
                <a:lnTo>
                  <a:pt x="329" y="529"/>
                </a:lnTo>
                <a:lnTo>
                  <a:pt x="330" y="529"/>
                </a:lnTo>
                <a:lnTo>
                  <a:pt x="328" y="529"/>
                </a:lnTo>
                <a:lnTo>
                  <a:pt x="329" y="529"/>
                </a:lnTo>
                <a:lnTo>
                  <a:pt x="330" y="529"/>
                </a:lnTo>
                <a:lnTo>
                  <a:pt x="328" y="529"/>
                </a:lnTo>
                <a:lnTo>
                  <a:pt x="328" y="529"/>
                </a:lnTo>
                <a:cubicBezTo>
                  <a:pt x="328" y="529"/>
                  <a:pt x="327" y="530"/>
                  <a:pt x="325" y="531"/>
                </a:cubicBezTo>
                <a:lnTo>
                  <a:pt x="324" y="531"/>
                </a:lnTo>
                <a:lnTo>
                  <a:pt x="325" y="534"/>
                </a:lnTo>
                <a:lnTo>
                  <a:pt x="325" y="531"/>
                </a:lnTo>
                <a:lnTo>
                  <a:pt x="324" y="531"/>
                </a:lnTo>
                <a:lnTo>
                  <a:pt x="325" y="534"/>
                </a:lnTo>
                <a:lnTo>
                  <a:pt x="325" y="531"/>
                </a:lnTo>
                <a:lnTo>
                  <a:pt x="325" y="537"/>
                </a:lnTo>
                <a:lnTo>
                  <a:pt x="329" y="533"/>
                </a:lnTo>
                <a:cubicBezTo>
                  <a:pt x="327" y="531"/>
                  <a:pt x="326" y="531"/>
                  <a:pt x="325" y="531"/>
                </a:cubicBezTo>
                <a:lnTo>
                  <a:pt x="325" y="537"/>
                </a:lnTo>
                <a:lnTo>
                  <a:pt x="329" y="533"/>
                </a:lnTo>
                <a:lnTo>
                  <a:pt x="325" y="537"/>
                </a:lnTo>
                <a:lnTo>
                  <a:pt x="331" y="537"/>
                </a:lnTo>
                <a:cubicBezTo>
                  <a:pt x="331" y="536"/>
                  <a:pt x="330" y="534"/>
                  <a:pt x="329" y="533"/>
                </a:cubicBezTo>
                <a:lnTo>
                  <a:pt x="325" y="537"/>
                </a:lnTo>
                <a:lnTo>
                  <a:pt x="331" y="537"/>
                </a:lnTo>
                <a:lnTo>
                  <a:pt x="326" y="537"/>
                </a:lnTo>
                <a:lnTo>
                  <a:pt x="330" y="539"/>
                </a:lnTo>
                <a:cubicBezTo>
                  <a:pt x="330" y="539"/>
                  <a:pt x="331" y="539"/>
                  <a:pt x="331" y="537"/>
                </a:cubicBezTo>
                <a:lnTo>
                  <a:pt x="326" y="537"/>
                </a:lnTo>
                <a:lnTo>
                  <a:pt x="330" y="539"/>
                </a:lnTo>
                <a:lnTo>
                  <a:pt x="330" y="539"/>
                </a:lnTo>
                <a:lnTo>
                  <a:pt x="331" y="539"/>
                </a:lnTo>
                <a:lnTo>
                  <a:pt x="331" y="538"/>
                </a:lnTo>
                <a:lnTo>
                  <a:pt x="332" y="537"/>
                </a:lnTo>
                <a:cubicBezTo>
                  <a:pt x="332" y="537"/>
                  <a:pt x="332" y="537"/>
                  <a:pt x="332" y="535"/>
                </a:cubicBezTo>
                <a:lnTo>
                  <a:pt x="330" y="530"/>
                </a:lnTo>
                <a:lnTo>
                  <a:pt x="326" y="528"/>
                </a:lnTo>
                <a:cubicBezTo>
                  <a:pt x="324" y="528"/>
                  <a:pt x="324" y="529"/>
                  <a:pt x="323" y="529"/>
                </a:cubicBezTo>
                <a:lnTo>
                  <a:pt x="321" y="530"/>
                </a:lnTo>
                <a:cubicBezTo>
                  <a:pt x="320" y="531"/>
                  <a:pt x="318" y="533"/>
                  <a:pt x="314" y="536"/>
                </a:cubicBezTo>
                <a:cubicBezTo>
                  <a:pt x="297" y="550"/>
                  <a:pt x="286" y="568"/>
                  <a:pt x="286" y="568"/>
                </a:cubicBezTo>
                <a:lnTo>
                  <a:pt x="285" y="572"/>
                </a:lnTo>
                <a:lnTo>
                  <a:pt x="282" y="612"/>
                </a:lnTo>
                <a:lnTo>
                  <a:pt x="283" y="614"/>
                </a:lnTo>
                <a:lnTo>
                  <a:pt x="287" y="643"/>
                </a:lnTo>
                <a:cubicBezTo>
                  <a:pt x="287" y="645"/>
                  <a:pt x="289" y="647"/>
                  <a:pt x="292" y="648"/>
                </a:cubicBezTo>
                <a:lnTo>
                  <a:pt x="293" y="644"/>
                </a:lnTo>
                <a:lnTo>
                  <a:pt x="291" y="648"/>
                </a:lnTo>
                <a:lnTo>
                  <a:pt x="292" y="648"/>
                </a:lnTo>
                <a:lnTo>
                  <a:pt x="293" y="644"/>
                </a:lnTo>
                <a:lnTo>
                  <a:pt x="291" y="648"/>
                </a:lnTo>
                <a:lnTo>
                  <a:pt x="291" y="648"/>
                </a:lnTo>
                <a:cubicBezTo>
                  <a:pt x="292" y="648"/>
                  <a:pt x="296" y="651"/>
                  <a:pt x="301" y="665"/>
                </a:cubicBezTo>
                <a:cubicBezTo>
                  <a:pt x="303" y="671"/>
                  <a:pt x="304" y="679"/>
                  <a:pt x="304" y="687"/>
                </a:cubicBezTo>
                <a:cubicBezTo>
                  <a:pt x="304" y="695"/>
                  <a:pt x="303" y="703"/>
                  <a:pt x="302" y="709"/>
                </a:cubicBezTo>
                <a:cubicBezTo>
                  <a:pt x="302" y="712"/>
                  <a:pt x="302" y="714"/>
                  <a:pt x="301" y="716"/>
                </a:cubicBezTo>
                <a:cubicBezTo>
                  <a:pt x="301" y="718"/>
                  <a:pt x="301" y="719"/>
                  <a:pt x="301" y="719"/>
                </a:cubicBezTo>
                <a:lnTo>
                  <a:pt x="301" y="719"/>
                </a:lnTo>
                <a:lnTo>
                  <a:pt x="299" y="736"/>
                </a:lnTo>
                <a:lnTo>
                  <a:pt x="292" y="750"/>
                </a:lnTo>
                <a:lnTo>
                  <a:pt x="272" y="777"/>
                </a:lnTo>
                <a:lnTo>
                  <a:pt x="272" y="777"/>
                </a:lnTo>
                <a:lnTo>
                  <a:pt x="247" y="818"/>
                </a:lnTo>
                <a:lnTo>
                  <a:pt x="217" y="862"/>
                </a:lnTo>
                <a:lnTo>
                  <a:pt x="217" y="863"/>
                </a:lnTo>
                <a:lnTo>
                  <a:pt x="201" y="898"/>
                </a:lnTo>
                <a:lnTo>
                  <a:pt x="178" y="939"/>
                </a:lnTo>
                <a:lnTo>
                  <a:pt x="177" y="942"/>
                </a:lnTo>
                <a:lnTo>
                  <a:pt x="177" y="967"/>
                </a:lnTo>
                <a:lnTo>
                  <a:pt x="178" y="970"/>
                </a:lnTo>
                <a:lnTo>
                  <a:pt x="184" y="981"/>
                </a:lnTo>
                <a:lnTo>
                  <a:pt x="184" y="999"/>
                </a:lnTo>
                <a:lnTo>
                  <a:pt x="173" y="1025"/>
                </a:lnTo>
                <a:lnTo>
                  <a:pt x="153" y="1055"/>
                </a:lnTo>
                <a:lnTo>
                  <a:pt x="158" y="1059"/>
                </a:lnTo>
                <a:lnTo>
                  <a:pt x="157" y="1053"/>
                </a:lnTo>
                <a:cubicBezTo>
                  <a:pt x="156" y="1053"/>
                  <a:pt x="154" y="1054"/>
                  <a:pt x="151" y="1056"/>
                </a:cubicBezTo>
                <a:cubicBezTo>
                  <a:pt x="148" y="1058"/>
                  <a:pt x="145" y="1061"/>
                  <a:pt x="143" y="1067"/>
                </a:cubicBezTo>
                <a:lnTo>
                  <a:pt x="143" y="1068"/>
                </a:lnTo>
                <a:cubicBezTo>
                  <a:pt x="143" y="1068"/>
                  <a:pt x="141" y="1069"/>
                  <a:pt x="139" y="1072"/>
                </a:cubicBezTo>
                <a:cubicBezTo>
                  <a:pt x="137" y="1074"/>
                  <a:pt x="136" y="1078"/>
                  <a:pt x="136" y="1083"/>
                </a:cubicBezTo>
                <a:cubicBezTo>
                  <a:pt x="136" y="1085"/>
                  <a:pt x="136" y="1088"/>
                  <a:pt x="136" y="1091"/>
                </a:cubicBezTo>
                <a:cubicBezTo>
                  <a:pt x="137" y="1097"/>
                  <a:pt x="137" y="1102"/>
                  <a:pt x="137" y="1107"/>
                </a:cubicBezTo>
                <a:cubicBezTo>
                  <a:pt x="137" y="1111"/>
                  <a:pt x="137" y="1114"/>
                  <a:pt x="137" y="1117"/>
                </a:cubicBezTo>
                <a:lnTo>
                  <a:pt x="136" y="1119"/>
                </a:lnTo>
                <a:lnTo>
                  <a:pt x="136" y="1120"/>
                </a:lnTo>
                <a:lnTo>
                  <a:pt x="136" y="1120"/>
                </a:lnTo>
                <a:lnTo>
                  <a:pt x="133" y="1152"/>
                </a:lnTo>
                <a:lnTo>
                  <a:pt x="123" y="1176"/>
                </a:lnTo>
                <a:lnTo>
                  <a:pt x="115" y="1192"/>
                </a:lnTo>
                <a:lnTo>
                  <a:pt x="115" y="1194"/>
                </a:lnTo>
                <a:lnTo>
                  <a:pt x="114" y="1201"/>
                </a:lnTo>
                <a:lnTo>
                  <a:pt x="106" y="1211"/>
                </a:lnTo>
                <a:cubicBezTo>
                  <a:pt x="105" y="1213"/>
                  <a:pt x="105" y="1215"/>
                  <a:pt x="106" y="1217"/>
                </a:cubicBezTo>
                <a:lnTo>
                  <a:pt x="113" y="1232"/>
                </a:lnTo>
                <a:lnTo>
                  <a:pt x="114" y="1249"/>
                </a:lnTo>
                <a:lnTo>
                  <a:pt x="111" y="1269"/>
                </a:lnTo>
                <a:lnTo>
                  <a:pt x="106" y="1284"/>
                </a:lnTo>
                <a:lnTo>
                  <a:pt x="106" y="1289"/>
                </a:lnTo>
                <a:lnTo>
                  <a:pt x="113" y="1309"/>
                </a:lnTo>
                <a:lnTo>
                  <a:pt x="114" y="1311"/>
                </a:lnTo>
                <a:lnTo>
                  <a:pt x="118" y="1315"/>
                </a:lnTo>
                <a:lnTo>
                  <a:pt x="118" y="1320"/>
                </a:lnTo>
                <a:lnTo>
                  <a:pt x="97" y="1332"/>
                </a:lnTo>
                <a:lnTo>
                  <a:pt x="95" y="1334"/>
                </a:lnTo>
                <a:cubicBezTo>
                  <a:pt x="90" y="1343"/>
                  <a:pt x="91" y="1352"/>
                  <a:pt x="90" y="1353"/>
                </a:cubicBezTo>
                <a:lnTo>
                  <a:pt x="91" y="1354"/>
                </a:lnTo>
                <a:lnTo>
                  <a:pt x="93" y="1367"/>
                </a:lnTo>
                <a:lnTo>
                  <a:pt x="99" y="1365"/>
                </a:lnTo>
                <a:lnTo>
                  <a:pt x="93" y="1365"/>
                </a:lnTo>
                <a:lnTo>
                  <a:pt x="93" y="1366"/>
                </a:lnTo>
                <a:cubicBezTo>
                  <a:pt x="92" y="1369"/>
                  <a:pt x="91" y="1375"/>
                  <a:pt x="89" y="1378"/>
                </a:cubicBezTo>
                <a:cubicBezTo>
                  <a:pt x="88" y="1380"/>
                  <a:pt x="86" y="1382"/>
                  <a:pt x="84" y="1384"/>
                </a:cubicBezTo>
                <a:cubicBezTo>
                  <a:pt x="82" y="1387"/>
                  <a:pt x="79" y="1389"/>
                  <a:pt x="77" y="1393"/>
                </a:cubicBezTo>
                <a:cubicBezTo>
                  <a:pt x="77" y="1395"/>
                  <a:pt x="76" y="1396"/>
                  <a:pt x="76" y="1397"/>
                </a:cubicBezTo>
                <a:cubicBezTo>
                  <a:pt x="75" y="1402"/>
                  <a:pt x="75" y="1410"/>
                  <a:pt x="75" y="1416"/>
                </a:cubicBezTo>
                <a:cubicBezTo>
                  <a:pt x="74" y="1422"/>
                  <a:pt x="74" y="1428"/>
                  <a:pt x="74" y="1428"/>
                </a:cubicBezTo>
                <a:lnTo>
                  <a:pt x="75" y="1428"/>
                </a:lnTo>
                <a:lnTo>
                  <a:pt x="76" y="1442"/>
                </a:lnTo>
                <a:lnTo>
                  <a:pt x="50" y="1507"/>
                </a:lnTo>
                <a:lnTo>
                  <a:pt x="41" y="1524"/>
                </a:lnTo>
                <a:lnTo>
                  <a:pt x="28" y="1533"/>
                </a:lnTo>
                <a:lnTo>
                  <a:pt x="28" y="1533"/>
                </a:lnTo>
                <a:lnTo>
                  <a:pt x="8" y="1548"/>
                </a:lnTo>
                <a:cubicBezTo>
                  <a:pt x="7" y="1550"/>
                  <a:pt x="6" y="1551"/>
                  <a:pt x="6" y="1553"/>
                </a:cubicBezTo>
                <a:lnTo>
                  <a:pt x="5" y="1597"/>
                </a:lnTo>
                <a:lnTo>
                  <a:pt x="1" y="1609"/>
                </a:lnTo>
                <a:lnTo>
                  <a:pt x="0" y="1610"/>
                </a:lnTo>
                <a:cubicBezTo>
                  <a:pt x="0" y="1610"/>
                  <a:pt x="0" y="1616"/>
                  <a:pt x="0" y="1624"/>
                </a:cubicBezTo>
                <a:cubicBezTo>
                  <a:pt x="0" y="1634"/>
                  <a:pt x="0" y="1648"/>
                  <a:pt x="7" y="1659"/>
                </a:cubicBezTo>
                <a:cubicBezTo>
                  <a:pt x="11" y="1666"/>
                  <a:pt x="14" y="1670"/>
                  <a:pt x="14" y="1672"/>
                </a:cubicBezTo>
                <a:lnTo>
                  <a:pt x="15" y="1674"/>
                </a:lnTo>
                <a:lnTo>
                  <a:pt x="17" y="1674"/>
                </a:lnTo>
                <a:lnTo>
                  <a:pt x="15" y="1674"/>
                </a:lnTo>
                <a:lnTo>
                  <a:pt x="15" y="1674"/>
                </a:lnTo>
                <a:lnTo>
                  <a:pt x="17" y="1674"/>
                </a:lnTo>
                <a:lnTo>
                  <a:pt x="15" y="1674"/>
                </a:lnTo>
                <a:lnTo>
                  <a:pt x="20" y="1673"/>
                </a:lnTo>
                <a:lnTo>
                  <a:pt x="15" y="1673"/>
                </a:lnTo>
                <a:lnTo>
                  <a:pt x="15" y="1674"/>
                </a:lnTo>
                <a:lnTo>
                  <a:pt x="20" y="1673"/>
                </a:lnTo>
                <a:lnTo>
                  <a:pt x="15" y="1673"/>
                </a:lnTo>
                <a:cubicBezTo>
                  <a:pt x="15" y="1675"/>
                  <a:pt x="16" y="1676"/>
                  <a:pt x="17" y="1677"/>
                </a:cubicBezTo>
                <a:lnTo>
                  <a:pt x="51" y="1713"/>
                </a:lnTo>
                <a:lnTo>
                  <a:pt x="53" y="1714"/>
                </a:lnTo>
                <a:lnTo>
                  <a:pt x="65" y="1720"/>
                </a:lnTo>
                <a:lnTo>
                  <a:pt x="75" y="1737"/>
                </a:lnTo>
                <a:cubicBezTo>
                  <a:pt x="77" y="1739"/>
                  <a:pt x="79" y="1740"/>
                  <a:pt x="82" y="1740"/>
                </a:cubicBezTo>
                <a:lnTo>
                  <a:pt x="138" y="1730"/>
                </a:lnTo>
                <a:cubicBezTo>
                  <a:pt x="140" y="1730"/>
                  <a:pt x="141" y="1729"/>
                  <a:pt x="142" y="1728"/>
                </a:cubicBezTo>
                <a:lnTo>
                  <a:pt x="144" y="1726"/>
                </a:lnTo>
                <a:lnTo>
                  <a:pt x="145" y="1725"/>
                </a:lnTo>
                <a:cubicBezTo>
                  <a:pt x="146" y="1724"/>
                  <a:pt x="148" y="1723"/>
                  <a:pt x="152" y="1722"/>
                </a:cubicBezTo>
                <a:cubicBezTo>
                  <a:pt x="158" y="1719"/>
                  <a:pt x="162" y="1719"/>
                  <a:pt x="167" y="1717"/>
                </a:cubicBezTo>
                <a:cubicBezTo>
                  <a:pt x="169" y="1717"/>
                  <a:pt x="172" y="1715"/>
                  <a:pt x="173" y="1712"/>
                </a:cubicBezTo>
                <a:cubicBezTo>
                  <a:pt x="175" y="1709"/>
                  <a:pt x="175" y="1706"/>
                  <a:pt x="175" y="1703"/>
                </a:cubicBezTo>
                <a:cubicBezTo>
                  <a:pt x="175" y="1697"/>
                  <a:pt x="173" y="1691"/>
                  <a:pt x="171" y="1686"/>
                </a:cubicBezTo>
                <a:cubicBezTo>
                  <a:pt x="169" y="1681"/>
                  <a:pt x="166" y="1677"/>
                  <a:pt x="166" y="1674"/>
                </a:cubicBezTo>
                <a:cubicBezTo>
                  <a:pt x="165" y="1671"/>
                  <a:pt x="163" y="1668"/>
                  <a:pt x="163" y="1667"/>
                </a:cubicBezTo>
                <a:cubicBezTo>
                  <a:pt x="162" y="1665"/>
                  <a:pt x="162" y="1664"/>
                  <a:pt x="162" y="1664"/>
                </a:cubicBezTo>
                <a:lnTo>
                  <a:pt x="162" y="1663"/>
                </a:lnTo>
                <a:lnTo>
                  <a:pt x="159" y="1662"/>
                </a:lnTo>
                <a:lnTo>
                  <a:pt x="162" y="1664"/>
                </a:lnTo>
                <a:lnTo>
                  <a:pt x="162" y="1663"/>
                </a:lnTo>
                <a:lnTo>
                  <a:pt x="159" y="1662"/>
                </a:lnTo>
                <a:lnTo>
                  <a:pt x="162" y="1664"/>
                </a:lnTo>
                <a:lnTo>
                  <a:pt x="162" y="1664"/>
                </a:lnTo>
                <a:cubicBezTo>
                  <a:pt x="162" y="1664"/>
                  <a:pt x="164" y="1662"/>
                  <a:pt x="166" y="1660"/>
                </a:cubicBezTo>
                <a:cubicBezTo>
                  <a:pt x="174" y="1655"/>
                  <a:pt x="187" y="1649"/>
                  <a:pt x="194" y="1642"/>
                </a:cubicBezTo>
                <a:cubicBezTo>
                  <a:pt x="200" y="1637"/>
                  <a:pt x="201" y="1636"/>
                  <a:pt x="202" y="1634"/>
                </a:cubicBezTo>
                <a:cubicBezTo>
                  <a:pt x="204" y="1633"/>
                  <a:pt x="207" y="1630"/>
                  <a:pt x="218" y="1622"/>
                </a:cubicBezTo>
                <a:cubicBezTo>
                  <a:pt x="230" y="1612"/>
                  <a:pt x="238" y="1599"/>
                  <a:pt x="242" y="1588"/>
                </a:cubicBezTo>
                <a:cubicBezTo>
                  <a:pt x="246" y="1578"/>
                  <a:pt x="248" y="1569"/>
                  <a:pt x="248" y="1569"/>
                </a:cubicBezTo>
                <a:lnTo>
                  <a:pt x="242" y="1568"/>
                </a:lnTo>
                <a:lnTo>
                  <a:pt x="245" y="1573"/>
                </a:lnTo>
                <a:lnTo>
                  <a:pt x="247" y="1572"/>
                </a:lnTo>
                <a:cubicBezTo>
                  <a:pt x="250" y="1570"/>
                  <a:pt x="259" y="1565"/>
                  <a:pt x="275" y="1557"/>
                </a:cubicBezTo>
                <a:cubicBezTo>
                  <a:pt x="281" y="1554"/>
                  <a:pt x="283" y="1554"/>
                  <a:pt x="286" y="1554"/>
                </a:cubicBezTo>
                <a:cubicBezTo>
                  <a:pt x="288" y="1554"/>
                  <a:pt x="290" y="1554"/>
                  <a:pt x="292" y="1554"/>
                </a:cubicBezTo>
                <a:cubicBezTo>
                  <a:pt x="296" y="1554"/>
                  <a:pt x="302" y="1553"/>
                  <a:pt x="309" y="1550"/>
                </a:cubicBezTo>
                <a:cubicBezTo>
                  <a:pt x="316" y="1546"/>
                  <a:pt x="324" y="1540"/>
                  <a:pt x="336" y="1529"/>
                </a:cubicBezTo>
                <a:cubicBezTo>
                  <a:pt x="379" y="1491"/>
                  <a:pt x="383" y="1485"/>
                  <a:pt x="384" y="1484"/>
                </a:cubicBezTo>
                <a:cubicBezTo>
                  <a:pt x="385" y="1483"/>
                  <a:pt x="385" y="1481"/>
                  <a:pt x="385" y="1479"/>
                </a:cubicBezTo>
                <a:cubicBezTo>
                  <a:pt x="385" y="1477"/>
                  <a:pt x="384" y="1476"/>
                  <a:pt x="382" y="1475"/>
                </a:cubicBezTo>
                <a:lnTo>
                  <a:pt x="351" y="1457"/>
                </a:lnTo>
                <a:lnTo>
                  <a:pt x="311" y="1405"/>
                </a:lnTo>
                <a:lnTo>
                  <a:pt x="306" y="1409"/>
                </a:lnTo>
                <a:lnTo>
                  <a:pt x="312" y="1407"/>
                </a:lnTo>
                <a:lnTo>
                  <a:pt x="312" y="1407"/>
                </a:lnTo>
                <a:cubicBezTo>
                  <a:pt x="312" y="1407"/>
                  <a:pt x="310" y="1403"/>
                  <a:pt x="310" y="1399"/>
                </a:cubicBezTo>
                <a:cubicBezTo>
                  <a:pt x="311" y="1395"/>
                  <a:pt x="312" y="1390"/>
                  <a:pt x="315" y="1388"/>
                </a:cubicBezTo>
                <a:cubicBezTo>
                  <a:pt x="320" y="1383"/>
                  <a:pt x="326" y="1377"/>
                  <a:pt x="331" y="1373"/>
                </a:cubicBezTo>
                <a:cubicBezTo>
                  <a:pt x="337" y="1369"/>
                  <a:pt x="341" y="1365"/>
                  <a:pt x="341" y="1365"/>
                </a:cubicBezTo>
                <a:lnTo>
                  <a:pt x="337" y="1361"/>
                </a:lnTo>
                <a:lnTo>
                  <a:pt x="338" y="1367"/>
                </a:lnTo>
                <a:lnTo>
                  <a:pt x="403" y="1351"/>
                </a:lnTo>
                <a:lnTo>
                  <a:pt x="406" y="1349"/>
                </a:lnTo>
                <a:lnTo>
                  <a:pt x="442" y="1312"/>
                </a:lnTo>
                <a:lnTo>
                  <a:pt x="443" y="1309"/>
                </a:lnTo>
                <a:lnTo>
                  <a:pt x="450" y="1275"/>
                </a:lnTo>
                <a:lnTo>
                  <a:pt x="471" y="1244"/>
                </a:lnTo>
                <a:lnTo>
                  <a:pt x="466" y="1241"/>
                </a:lnTo>
                <a:lnTo>
                  <a:pt x="471" y="1244"/>
                </a:lnTo>
                <a:lnTo>
                  <a:pt x="471" y="1244"/>
                </a:lnTo>
                <a:cubicBezTo>
                  <a:pt x="471" y="1244"/>
                  <a:pt x="474" y="1240"/>
                  <a:pt x="478" y="1237"/>
                </a:cubicBezTo>
                <a:cubicBezTo>
                  <a:pt x="483" y="1234"/>
                  <a:pt x="488" y="1231"/>
                  <a:pt x="494" y="1231"/>
                </a:cubicBezTo>
                <a:cubicBezTo>
                  <a:pt x="503" y="1231"/>
                  <a:pt x="506" y="1232"/>
                  <a:pt x="510" y="1233"/>
                </a:cubicBezTo>
                <a:cubicBezTo>
                  <a:pt x="512" y="1233"/>
                  <a:pt x="515" y="1232"/>
                  <a:pt x="516" y="1231"/>
                </a:cubicBezTo>
                <a:cubicBezTo>
                  <a:pt x="518" y="1230"/>
                  <a:pt x="520" y="1228"/>
                  <a:pt x="522" y="1227"/>
                </a:cubicBezTo>
                <a:cubicBezTo>
                  <a:pt x="524" y="1224"/>
                  <a:pt x="526" y="1221"/>
                  <a:pt x="528" y="1217"/>
                </a:cubicBezTo>
                <a:cubicBezTo>
                  <a:pt x="532" y="1207"/>
                  <a:pt x="535" y="1194"/>
                  <a:pt x="535" y="1193"/>
                </a:cubicBezTo>
                <a:cubicBezTo>
                  <a:pt x="535" y="1191"/>
                  <a:pt x="534" y="1189"/>
                  <a:pt x="533" y="1187"/>
                </a:cubicBezTo>
                <a:cubicBezTo>
                  <a:pt x="533" y="1187"/>
                  <a:pt x="530" y="1185"/>
                  <a:pt x="527" y="1183"/>
                </a:cubicBezTo>
                <a:cubicBezTo>
                  <a:pt x="524" y="1182"/>
                  <a:pt x="520" y="1179"/>
                  <a:pt x="515" y="1179"/>
                </a:cubicBezTo>
                <a:cubicBezTo>
                  <a:pt x="512" y="1179"/>
                  <a:pt x="510" y="1179"/>
                  <a:pt x="507" y="1180"/>
                </a:cubicBezTo>
                <a:cubicBezTo>
                  <a:pt x="504" y="1181"/>
                  <a:pt x="502" y="1182"/>
                  <a:pt x="497" y="1185"/>
                </a:cubicBezTo>
                <a:cubicBezTo>
                  <a:pt x="493" y="1187"/>
                  <a:pt x="488" y="1188"/>
                  <a:pt x="485" y="1189"/>
                </a:cubicBezTo>
                <a:cubicBezTo>
                  <a:pt x="483" y="1190"/>
                  <a:pt x="481" y="1190"/>
                  <a:pt x="480" y="1191"/>
                </a:cubicBezTo>
                <a:lnTo>
                  <a:pt x="478" y="1191"/>
                </a:lnTo>
                <a:lnTo>
                  <a:pt x="479" y="1197"/>
                </a:lnTo>
                <a:lnTo>
                  <a:pt x="483" y="1192"/>
                </a:lnTo>
                <a:lnTo>
                  <a:pt x="483" y="1192"/>
                </a:lnTo>
                <a:cubicBezTo>
                  <a:pt x="482" y="1191"/>
                  <a:pt x="479" y="1189"/>
                  <a:pt x="476" y="1186"/>
                </a:cubicBezTo>
                <a:lnTo>
                  <a:pt x="474" y="1183"/>
                </a:lnTo>
                <a:lnTo>
                  <a:pt x="473" y="1182"/>
                </a:lnTo>
                <a:lnTo>
                  <a:pt x="473" y="1182"/>
                </a:lnTo>
                <a:lnTo>
                  <a:pt x="472" y="1182"/>
                </a:lnTo>
                <a:lnTo>
                  <a:pt x="473" y="1182"/>
                </a:lnTo>
                <a:lnTo>
                  <a:pt x="473" y="1182"/>
                </a:lnTo>
                <a:lnTo>
                  <a:pt x="472" y="1182"/>
                </a:lnTo>
                <a:lnTo>
                  <a:pt x="473" y="1182"/>
                </a:lnTo>
                <a:lnTo>
                  <a:pt x="470" y="1182"/>
                </a:lnTo>
                <a:lnTo>
                  <a:pt x="473" y="1183"/>
                </a:lnTo>
                <a:lnTo>
                  <a:pt x="473" y="1182"/>
                </a:lnTo>
                <a:lnTo>
                  <a:pt x="470" y="1182"/>
                </a:lnTo>
                <a:lnTo>
                  <a:pt x="473" y="1183"/>
                </a:lnTo>
                <a:lnTo>
                  <a:pt x="473" y="1183"/>
                </a:lnTo>
                <a:cubicBezTo>
                  <a:pt x="473" y="1181"/>
                  <a:pt x="474" y="1180"/>
                  <a:pt x="476" y="1178"/>
                </a:cubicBezTo>
                <a:cubicBezTo>
                  <a:pt x="477" y="1176"/>
                  <a:pt x="479" y="1175"/>
                  <a:pt x="481" y="1173"/>
                </a:cubicBezTo>
                <a:cubicBezTo>
                  <a:pt x="481" y="1172"/>
                  <a:pt x="482" y="1172"/>
                  <a:pt x="484" y="1169"/>
                </a:cubicBezTo>
                <a:cubicBezTo>
                  <a:pt x="486" y="1167"/>
                  <a:pt x="487" y="1164"/>
                  <a:pt x="486" y="1160"/>
                </a:cubicBezTo>
                <a:cubicBezTo>
                  <a:pt x="486" y="1158"/>
                  <a:pt x="486" y="1155"/>
                  <a:pt x="486" y="1152"/>
                </a:cubicBezTo>
                <a:cubicBezTo>
                  <a:pt x="485" y="1151"/>
                  <a:pt x="485" y="1149"/>
                  <a:pt x="485" y="1147"/>
                </a:cubicBezTo>
                <a:cubicBezTo>
                  <a:pt x="485" y="1141"/>
                  <a:pt x="486" y="1132"/>
                  <a:pt x="488" y="1126"/>
                </a:cubicBezTo>
                <a:cubicBezTo>
                  <a:pt x="488" y="1122"/>
                  <a:pt x="489" y="1119"/>
                  <a:pt x="489" y="1117"/>
                </a:cubicBezTo>
                <a:cubicBezTo>
                  <a:pt x="490" y="1115"/>
                  <a:pt x="490" y="1114"/>
                  <a:pt x="490" y="1114"/>
                </a:cubicBezTo>
                <a:lnTo>
                  <a:pt x="484" y="1112"/>
                </a:lnTo>
                <a:lnTo>
                  <a:pt x="483" y="1118"/>
                </a:lnTo>
                <a:lnTo>
                  <a:pt x="516" y="1123"/>
                </a:lnTo>
                <a:lnTo>
                  <a:pt x="517" y="1117"/>
                </a:lnTo>
                <a:lnTo>
                  <a:pt x="514" y="1123"/>
                </a:lnTo>
                <a:cubicBezTo>
                  <a:pt x="514" y="1123"/>
                  <a:pt x="517" y="1124"/>
                  <a:pt x="521" y="1126"/>
                </a:cubicBezTo>
                <a:cubicBezTo>
                  <a:pt x="524" y="1128"/>
                  <a:pt x="529" y="1131"/>
                  <a:pt x="532" y="1132"/>
                </a:cubicBezTo>
                <a:cubicBezTo>
                  <a:pt x="535" y="1133"/>
                  <a:pt x="538" y="1133"/>
                  <a:pt x="542" y="1134"/>
                </a:cubicBezTo>
                <a:cubicBezTo>
                  <a:pt x="554" y="1136"/>
                  <a:pt x="574" y="1138"/>
                  <a:pt x="574" y="1138"/>
                </a:cubicBezTo>
                <a:lnTo>
                  <a:pt x="577" y="1137"/>
                </a:lnTo>
                <a:cubicBezTo>
                  <a:pt x="577" y="1137"/>
                  <a:pt x="581" y="1135"/>
                  <a:pt x="585" y="1133"/>
                </a:cubicBezTo>
                <a:cubicBezTo>
                  <a:pt x="589" y="1130"/>
                  <a:pt x="594" y="1127"/>
                  <a:pt x="597" y="1125"/>
                </a:cubicBezTo>
                <a:cubicBezTo>
                  <a:pt x="601" y="1121"/>
                  <a:pt x="612" y="1113"/>
                  <a:pt x="619" y="1105"/>
                </a:cubicBezTo>
                <a:cubicBezTo>
                  <a:pt x="626" y="1097"/>
                  <a:pt x="628" y="1093"/>
                  <a:pt x="637" y="1083"/>
                </a:cubicBezTo>
                <a:cubicBezTo>
                  <a:pt x="641" y="1079"/>
                  <a:pt x="647" y="1075"/>
                  <a:pt x="652" y="1070"/>
                </a:cubicBezTo>
                <a:cubicBezTo>
                  <a:pt x="654" y="1068"/>
                  <a:pt x="656" y="1066"/>
                  <a:pt x="658" y="1063"/>
                </a:cubicBezTo>
                <a:cubicBezTo>
                  <a:pt x="660" y="1061"/>
                  <a:pt x="662" y="1058"/>
                  <a:pt x="662" y="1054"/>
                </a:cubicBezTo>
                <a:lnTo>
                  <a:pt x="662" y="1052"/>
                </a:lnTo>
                <a:lnTo>
                  <a:pt x="662" y="1052"/>
                </a:lnTo>
                <a:cubicBezTo>
                  <a:pt x="661" y="1046"/>
                  <a:pt x="658" y="1039"/>
                  <a:pt x="654" y="1032"/>
                </a:cubicBezTo>
                <a:cubicBezTo>
                  <a:pt x="651" y="1025"/>
                  <a:pt x="649" y="1019"/>
                  <a:pt x="648" y="1019"/>
                </a:cubicBezTo>
                <a:lnTo>
                  <a:pt x="643" y="1022"/>
                </a:lnTo>
                <a:lnTo>
                  <a:pt x="647" y="1026"/>
                </a:lnTo>
                <a:lnTo>
                  <a:pt x="656" y="1018"/>
                </a:lnTo>
                <a:lnTo>
                  <a:pt x="661" y="1015"/>
                </a:lnTo>
                <a:lnTo>
                  <a:pt x="699" y="1019"/>
                </a:lnTo>
                <a:lnTo>
                  <a:pt x="701" y="1019"/>
                </a:lnTo>
                <a:cubicBezTo>
                  <a:pt x="701" y="1019"/>
                  <a:pt x="716" y="1017"/>
                  <a:pt x="734" y="1014"/>
                </a:cubicBezTo>
                <a:cubicBezTo>
                  <a:pt x="752" y="1012"/>
                  <a:pt x="772" y="1008"/>
                  <a:pt x="782" y="1004"/>
                </a:cubicBezTo>
                <a:cubicBezTo>
                  <a:pt x="790" y="1001"/>
                  <a:pt x="804" y="1000"/>
                  <a:pt x="817" y="999"/>
                </a:cubicBezTo>
                <a:cubicBezTo>
                  <a:pt x="824" y="998"/>
                  <a:pt x="831" y="997"/>
                  <a:pt x="837" y="996"/>
                </a:cubicBezTo>
                <a:cubicBezTo>
                  <a:pt x="843" y="995"/>
                  <a:pt x="848" y="994"/>
                  <a:pt x="853" y="991"/>
                </a:cubicBezTo>
                <a:cubicBezTo>
                  <a:pt x="859" y="987"/>
                  <a:pt x="866" y="984"/>
                  <a:pt x="872" y="980"/>
                </a:cubicBezTo>
                <a:cubicBezTo>
                  <a:pt x="878" y="976"/>
                  <a:pt x="884" y="971"/>
                  <a:pt x="891" y="962"/>
                </a:cubicBezTo>
                <a:cubicBezTo>
                  <a:pt x="898" y="954"/>
                  <a:pt x="901" y="947"/>
                  <a:pt x="904" y="942"/>
                </a:cubicBezTo>
                <a:cubicBezTo>
                  <a:pt x="907" y="937"/>
                  <a:pt x="908" y="934"/>
                  <a:pt x="914" y="931"/>
                </a:cubicBezTo>
                <a:cubicBezTo>
                  <a:pt x="920" y="927"/>
                  <a:pt x="923" y="925"/>
                  <a:pt x="926" y="924"/>
                </a:cubicBezTo>
                <a:cubicBezTo>
                  <a:pt x="929" y="923"/>
                  <a:pt x="932" y="921"/>
                  <a:pt x="937" y="918"/>
                </a:cubicBezTo>
                <a:cubicBezTo>
                  <a:pt x="946" y="911"/>
                  <a:pt x="959" y="898"/>
                  <a:pt x="959" y="898"/>
                </a:cubicBezTo>
                <a:lnTo>
                  <a:pt x="960" y="897"/>
                </a:lnTo>
                <a:cubicBezTo>
                  <a:pt x="960" y="896"/>
                  <a:pt x="964" y="891"/>
                  <a:pt x="964" y="884"/>
                </a:cubicBezTo>
                <a:cubicBezTo>
                  <a:pt x="964" y="882"/>
                  <a:pt x="964" y="880"/>
                  <a:pt x="963" y="878"/>
                </a:cubicBezTo>
                <a:cubicBezTo>
                  <a:pt x="960" y="870"/>
                  <a:pt x="953" y="864"/>
                  <a:pt x="952" y="863"/>
                </a:cubicBezTo>
                <a:lnTo>
                  <a:pt x="948" y="868"/>
                </a:lnTo>
                <a:lnTo>
                  <a:pt x="953" y="864"/>
                </a:lnTo>
                <a:lnTo>
                  <a:pt x="953" y="864"/>
                </a:lnTo>
                <a:cubicBezTo>
                  <a:pt x="952" y="863"/>
                  <a:pt x="950" y="860"/>
                  <a:pt x="949" y="857"/>
                </a:cubicBezTo>
                <a:cubicBezTo>
                  <a:pt x="947" y="854"/>
                  <a:pt x="946" y="851"/>
                  <a:pt x="946" y="849"/>
                </a:cubicBezTo>
                <a:lnTo>
                  <a:pt x="946" y="848"/>
                </a:lnTo>
                <a:cubicBezTo>
                  <a:pt x="947" y="844"/>
                  <a:pt x="949" y="840"/>
                  <a:pt x="950" y="838"/>
                </a:cubicBezTo>
                <a:lnTo>
                  <a:pt x="952" y="834"/>
                </a:lnTo>
                <a:lnTo>
                  <a:pt x="952" y="833"/>
                </a:lnTo>
                <a:lnTo>
                  <a:pt x="953" y="832"/>
                </a:lnTo>
                <a:cubicBezTo>
                  <a:pt x="953" y="832"/>
                  <a:pt x="954" y="829"/>
                  <a:pt x="955" y="824"/>
                </a:cubicBezTo>
                <a:cubicBezTo>
                  <a:pt x="956" y="820"/>
                  <a:pt x="958" y="816"/>
                  <a:pt x="958" y="811"/>
                </a:cubicBezTo>
                <a:lnTo>
                  <a:pt x="957" y="808"/>
                </a:lnTo>
                <a:cubicBezTo>
                  <a:pt x="957" y="805"/>
                  <a:pt x="956" y="804"/>
                  <a:pt x="955" y="803"/>
                </a:cubicBezTo>
                <a:cubicBezTo>
                  <a:pt x="951" y="798"/>
                  <a:pt x="943" y="791"/>
                  <a:pt x="936" y="785"/>
                </a:cubicBezTo>
                <a:cubicBezTo>
                  <a:pt x="929" y="779"/>
                  <a:pt x="923" y="774"/>
                  <a:pt x="923" y="774"/>
                </a:cubicBezTo>
                <a:lnTo>
                  <a:pt x="919" y="778"/>
                </a:lnTo>
                <a:lnTo>
                  <a:pt x="924" y="774"/>
                </a:lnTo>
                <a:lnTo>
                  <a:pt x="908" y="759"/>
                </a:lnTo>
                <a:lnTo>
                  <a:pt x="910" y="758"/>
                </a:lnTo>
                <a:lnTo>
                  <a:pt x="911" y="758"/>
                </a:lnTo>
                <a:cubicBezTo>
                  <a:pt x="913" y="758"/>
                  <a:pt x="915" y="757"/>
                  <a:pt x="916" y="754"/>
                </a:cubicBezTo>
                <a:cubicBezTo>
                  <a:pt x="917" y="752"/>
                  <a:pt x="917" y="750"/>
                  <a:pt x="915" y="748"/>
                </a:cubicBezTo>
                <a:lnTo>
                  <a:pt x="907" y="738"/>
                </a:lnTo>
                <a:lnTo>
                  <a:pt x="912" y="707"/>
                </a:lnTo>
                <a:lnTo>
                  <a:pt x="920" y="689"/>
                </a:lnTo>
                <a:lnTo>
                  <a:pt x="944" y="678"/>
                </a:lnTo>
                <a:cubicBezTo>
                  <a:pt x="946" y="677"/>
                  <a:pt x="947" y="676"/>
                  <a:pt x="947" y="675"/>
                </a:cubicBezTo>
                <a:lnTo>
                  <a:pt x="957" y="645"/>
                </a:lnTo>
                <a:lnTo>
                  <a:pt x="958" y="643"/>
                </a:lnTo>
                <a:lnTo>
                  <a:pt x="958" y="609"/>
                </a:lnTo>
                <a:lnTo>
                  <a:pt x="966" y="582"/>
                </a:lnTo>
                <a:lnTo>
                  <a:pt x="979" y="547"/>
                </a:lnTo>
                <a:lnTo>
                  <a:pt x="979" y="546"/>
                </a:lnTo>
                <a:lnTo>
                  <a:pt x="987" y="520"/>
                </a:lnTo>
                <a:lnTo>
                  <a:pt x="1011" y="516"/>
                </a:lnTo>
                <a:cubicBezTo>
                  <a:pt x="1014" y="515"/>
                  <a:pt x="1016" y="512"/>
                  <a:pt x="1016" y="509"/>
                </a:cubicBezTo>
                <a:lnTo>
                  <a:pt x="1015" y="504"/>
                </a:lnTo>
                <a:lnTo>
                  <a:pt x="1031" y="489"/>
                </a:lnTo>
                <a:lnTo>
                  <a:pt x="1059" y="473"/>
                </a:lnTo>
                <a:lnTo>
                  <a:pt x="1059" y="473"/>
                </a:lnTo>
                <a:lnTo>
                  <a:pt x="1091" y="452"/>
                </a:lnTo>
                <a:lnTo>
                  <a:pt x="1093" y="450"/>
                </a:lnTo>
                <a:lnTo>
                  <a:pt x="1101" y="440"/>
                </a:lnTo>
                <a:lnTo>
                  <a:pt x="1128" y="423"/>
                </a:lnTo>
                <a:lnTo>
                  <a:pt x="1128" y="423"/>
                </a:lnTo>
                <a:lnTo>
                  <a:pt x="1162" y="398"/>
                </a:lnTo>
                <a:lnTo>
                  <a:pt x="1163" y="397"/>
                </a:lnTo>
                <a:lnTo>
                  <a:pt x="1178" y="377"/>
                </a:lnTo>
                <a:lnTo>
                  <a:pt x="1218" y="362"/>
                </a:lnTo>
                <a:lnTo>
                  <a:pt x="1219" y="361"/>
                </a:lnTo>
                <a:lnTo>
                  <a:pt x="1245" y="344"/>
                </a:lnTo>
                <a:lnTo>
                  <a:pt x="1247" y="341"/>
                </a:lnTo>
                <a:lnTo>
                  <a:pt x="1261" y="302"/>
                </a:lnTo>
                <a:lnTo>
                  <a:pt x="1261" y="299"/>
                </a:lnTo>
                <a:lnTo>
                  <a:pt x="1257" y="265"/>
                </a:lnTo>
                <a:lnTo>
                  <a:pt x="1255" y="262"/>
                </a:lnTo>
                <a:lnTo>
                  <a:pt x="1251" y="266"/>
                </a:lnTo>
                <a:lnTo>
                  <a:pt x="1245" y="267"/>
                </a:lnTo>
                <a:lnTo>
                  <a:pt x="1249" y="300"/>
                </a:lnTo>
                <a:lnTo>
                  <a:pt x="1236" y="335"/>
                </a:lnTo>
                <a:lnTo>
                  <a:pt x="1213" y="350"/>
                </a:lnTo>
                <a:lnTo>
                  <a:pt x="1172" y="365"/>
                </a:lnTo>
                <a:lnTo>
                  <a:pt x="1170" y="368"/>
                </a:lnTo>
                <a:lnTo>
                  <a:pt x="1153" y="389"/>
                </a:lnTo>
                <a:lnTo>
                  <a:pt x="1121" y="413"/>
                </a:lnTo>
                <a:lnTo>
                  <a:pt x="1094" y="430"/>
                </a:lnTo>
                <a:lnTo>
                  <a:pt x="1092" y="431"/>
                </a:lnTo>
                <a:lnTo>
                  <a:pt x="1083" y="442"/>
                </a:lnTo>
                <a:lnTo>
                  <a:pt x="1052" y="462"/>
                </a:lnTo>
                <a:lnTo>
                  <a:pt x="1024" y="479"/>
                </a:lnTo>
                <a:lnTo>
                  <a:pt x="1023" y="480"/>
                </a:lnTo>
                <a:lnTo>
                  <a:pt x="1004" y="497"/>
                </a:lnTo>
                <a:cubicBezTo>
                  <a:pt x="1003" y="498"/>
                  <a:pt x="1002" y="500"/>
                  <a:pt x="1002" y="502"/>
                </a:cubicBezTo>
                <a:lnTo>
                  <a:pt x="1003" y="505"/>
                </a:lnTo>
                <a:lnTo>
                  <a:pt x="981" y="509"/>
                </a:lnTo>
                <a:cubicBezTo>
                  <a:pt x="978" y="509"/>
                  <a:pt x="977" y="511"/>
                  <a:pt x="976" y="513"/>
                </a:cubicBezTo>
                <a:lnTo>
                  <a:pt x="967" y="543"/>
                </a:lnTo>
                <a:lnTo>
                  <a:pt x="955" y="578"/>
                </a:lnTo>
                <a:lnTo>
                  <a:pt x="955" y="578"/>
                </a:lnTo>
                <a:lnTo>
                  <a:pt x="945" y="606"/>
                </a:lnTo>
                <a:lnTo>
                  <a:pt x="945" y="608"/>
                </a:lnTo>
                <a:lnTo>
                  <a:pt x="945" y="642"/>
                </a:lnTo>
                <a:lnTo>
                  <a:pt x="936" y="668"/>
                </a:lnTo>
                <a:lnTo>
                  <a:pt x="913" y="679"/>
                </a:lnTo>
                <a:lnTo>
                  <a:pt x="910" y="682"/>
                </a:lnTo>
                <a:lnTo>
                  <a:pt x="901" y="702"/>
                </a:lnTo>
                <a:lnTo>
                  <a:pt x="900" y="704"/>
                </a:lnTo>
                <a:lnTo>
                  <a:pt x="894" y="738"/>
                </a:lnTo>
                <a:cubicBezTo>
                  <a:pt x="894" y="740"/>
                  <a:pt x="894" y="742"/>
                  <a:pt x="895" y="743"/>
                </a:cubicBezTo>
                <a:lnTo>
                  <a:pt x="906" y="756"/>
                </a:lnTo>
                <a:lnTo>
                  <a:pt x="910" y="752"/>
                </a:lnTo>
                <a:lnTo>
                  <a:pt x="910" y="746"/>
                </a:lnTo>
                <a:lnTo>
                  <a:pt x="909" y="746"/>
                </a:lnTo>
                <a:lnTo>
                  <a:pt x="907" y="746"/>
                </a:lnTo>
                <a:lnTo>
                  <a:pt x="895" y="750"/>
                </a:lnTo>
                <a:cubicBezTo>
                  <a:pt x="893" y="751"/>
                  <a:pt x="891" y="752"/>
                  <a:pt x="890" y="754"/>
                </a:cubicBezTo>
                <a:cubicBezTo>
                  <a:pt x="890" y="757"/>
                  <a:pt x="891" y="759"/>
                  <a:pt x="892" y="760"/>
                </a:cubicBezTo>
                <a:lnTo>
                  <a:pt x="915" y="783"/>
                </a:lnTo>
                <a:lnTo>
                  <a:pt x="915" y="783"/>
                </a:lnTo>
                <a:cubicBezTo>
                  <a:pt x="915" y="783"/>
                  <a:pt x="923" y="790"/>
                  <a:pt x="931" y="797"/>
                </a:cubicBezTo>
                <a:cubicBezTo>
                  <a:pt x="935" y="800"/>
                  <a:pt x="939" y="804"/>
                  <a:pt x="941" y="807"/>
                </a:cubicBezTo>
                <a:lnTo>
                  <a:pt x="945" y="811"/>
                </a:lnTo>
                <a:lnTo>
                  <a:pt x="946" y="812"/>
                </a:lnTo>
                <a:lnTo>
                  <a:pt x="946" y="812"/>
                </a:lnTo>
                <a:lnTo>
                  <a:pt x="949" y="810"/>
                </a:lnTo>
                <a:lnTo>
                  <a:pt x="945" y="811"/>
                </a:lnTo>
                <a:lnTo>
                  <a:pt x="946" y="812"/>
                </a:lnTo>
                <a:lnTo>
                  <a:pt x="949" y="810"/>
                </a:lnTo>
                <a:lnTo>
                  <a:pt x="945" y="811"/>
                </a:lnTo>
                <a:lnTo>
                  <a:pt x="946" y="811"/>
                </a:lnTo>
                <a:lnTo>
                  <a:pt x="945" y="811"/>
                </a:lnTo>
                <a:lnTo>
                  <a:pt x="945" y="811"/>
                </a:lnTo>
                <a:lnTo>
                  <a:pt x="946" y="811"/>
                </a:lnTo>
                <a:lnTo>
                  <a:pt x="945" y="811"/>
                </a:lnTo>
                <a:lnTo>
                  <a:pt x="945" y="811"/>
                </a:lnTo>
                <a:cubicBezTo>
                  <a:pt x="945" y="813"/>
                  <a:pt x="944" y="817"/>
                  <a:pt x="943" y="821"/>
                </a:cubicBezTo>
                <a:cubicBezTo>
                  <a:pt x="943" y="823"/>
                  <a:pt x="942" y="825"/>
                  <a:pt x="942" y="826"/>
                </a:cubicBezTo>
                <a:lnTo>
                  <a:pt x="941" y="828"/>
                </a:lnTo>
                <a:lnTo>
                  <a:pt x="947" y="830"/>
                </a:lnTo>
                <a:lnTo>
                  <a:pt x="941" y="827"/>
                </a:lnTo>
                <a:cubicBezTo>
                  <a:pt x="941" y="827"/>
                  <a:pt x="936" y="835"/>
                  <a:pt x="934" y="845"/>
                </a:cubicBezTo>
                <a:lnTo>
                  <a:pt x="933" y="849"/>
                </a:lnTo>
                <a:cubicBezTo>
                  <a:pt x="933" y="855"/>
                  <a:pt x="936" y="861"/>
                  <a:pt x="938" y="865"/>
                </a:cubicBezTo>
                <a:cubicBezTo>
                  <a:pt x="941" y="869"/>
                  <a:pt x="943" y="872"/>
                  <a:pt x="943" y="872"/>
                </a:cubicBezTo>
                <a:lnTo>
                  <a:pt x="944" y="872"/>
                </a:lnTo>
                <a:lnTo>
                  <a:pt x="944" y="873"/>
                </a:lnTo>
                <a:cubicBezTo>
                  <a:pt x="946" y="875"/>
                  <a:pt x="950" y="880"/>
                  <a:pt x="951" y="883"/>
                </a:cubicBezTo>
                <a:lnTo>
                  <a:pt x="951" y="884"/>
                </a:lnTo>
                <a:lnTo>
                  <a:pt x="951" y="888"/>
                </a:lnTo>
                <a:lnTo>
                  <a:pt x="950" y="889"/>
                </a:lnTo>
                <a:lnTo>
                  <a:pt x="950" y="890"/>
                </a:lnTo>
                <a:lnTo>
                  <a:pt x="950" y="890"/>
                </a:lnTo>
                <a:lnTo>
                  <a:pt x="955" y="893"/>
                </a:lnTo>
                <a:lnTo>
                  <a:pt x="950" y="889"/>
                </a:lnTo>
                <a:cubicBezTo>
                  <a:pt x="950" y="889"/>
                  <a:pt x="947" y="892"/>
                  <a:pt x="943" y="896"/>
                </a:cubicBezTo>
                <a:cubicBezTo>
                  <a:pt x="938" y="900"/>
                  <a:pt x="933" y="905"/>
                  <a:pt x="929" y="908"/>
                </a:cubicBezTo>
                <a:cubicBezTo>
                  <a:pt x="926" y="910"/>
                  <a:pt x="924" y="911"/>
                  <a:pt x="921" y="913"/>
                </a:cubicBezTo>
                <a:cubicBezTo>
                  <a:pt x="918" y="914"/>
                  <a:pt x="913" y="916"/>
                  <a:pt x="907" y="920"/>
                </a:cubicBezTo>
                <a:cubicBezTo>
                  <a:pt x="900" y="925"/>
                  <a:pt x="896" y="930"/>
                  <a:pt x="893" y="936"/>
                </a:cubicBezTo>
                <a:cubicBezTo>
                  <a:pt x="890" y="942"/>
                  <a:pt x="887" y="947"/>
                  <a:pt x="881" y="954"/>
                </a:cubicBezTo>
                <a:cubicBezTo>
                  <a:pt x="875" y="962"/>
                  <a:pt x="870" y="966"/>
                  <a:pt x="865" y="970"/>
                </a:cubicBezTo>
                <a:cubicBezTo>
                  <a:pt x="860" y="973"/>
                  <a:pt x="854" y="976"/>
                  <a:pt x="847" y="980"/>
                </a:cubicBezTo>
                <a:cubicBezTo>
                  <a:pt x="844" y="982"/>
                  <a:pt x="840" y="983"/>
                  <a:pt x="834" y="984"/>
                </a:cubicBezTo>
                <a:cubicBezTo>
                  <a:pt x="826" y="985"/>
                  <a:pt x="816" y="986"/>
                  <a:pt x="806" y="987"/>
                </a:cubicBezTo>
                <a:cubicBezTo>
                  <a:pt x="796" y="988"/>
                  <a:pt x="786" y="990"/>
                  <a:pt x="778" y="993"/>
                </a:cubicBezTo>
                <a:cubicBezTo>
                  <a:pt x="770" y="996"/>
                  <a:pt x="750" y="999"/>
                  <a:pt x="732" y="1002"/>
                </a:cubicBezTo>
                <a:cubicBezTo>
                  <a:pt x="715" y="1005"/>
                  <a:pt x="699" y="1007"/>
                  <a:pt x="699" y="1007"/>
                </a:cubicBezTo>
                <a:lnTo>
                  <a:pt x="700" y="1013"/>
                </a:lnTo>
                <a:lnTo>
                  <a:pt x="701" y="1007"/>
                </a:lnTo>
                <a:lnTo>
                  <a:pt x="661" y="1003"/>
                </a:lnTo>
                <a:lnTo>
                  <a:pt x="657" y="1003"/>
                </a:lnTo>
                <a:lnTo>
                  <a:pt x="649" y="1007"/>
                </a:lnTo>
                <a:lnTo>
                  <a:pt x="648" y="1008"/>
                </a:lnTo>
                <a:lnTo>
                  <a:pt x="639" y="1017"/>
                </a:lnTo>
                <a:cubicBezTo>
                  <a:pt x="637" y="1019"/>
                  <a:pt x="636" y="1022"/>
                  <a:pt x="637" y="1024"/>
                </a:cubicBezTo>
                <a:cubicBezTo>
                  <a:pt x="637" y="1024"/>
                  <a:pt x="640" y="1030"/>
                  <a:pt x="643" y="1037"/>
                </a:cubicBezTo>
                <a:cubicBezTo>
                  <a:pt x="646" y="1043"/>
                  <a:pt x="649" y="1052"/>
                  <a:pt x="649" y="1054"/>
                </a:cubicBezTo>
                <a:lnTo>
                  <a:pt x="649" y="1054"/>
                </a:lnTo>
                <a:lnTo>
                  <a:pt x="649" y="1054"/>
                </a:lnTo>
                <a:lnTo>
                  <a:pt x="649" y="1054"/>
                </a:lnTo>
                <a:lnTo>
                  <a:pt x="649" y="1054"/>
                </a:lnTo>
                <a:lnTo>
                  <a:pt x="649" y="1054"/>
                </a:lnTo>
                <a:lnTo>
                  <a:pt x="649" y="1054"/>
                </a:lnTo>
                <a:lnTo>
                  <a:pt x="649" y="1054"/>
                </a:lnTo>
                <a:cubicBezTo>
                  <a:pt x="649" y="1056"/>
                  <a:pt x="646" y="1059"/>
                  <a:pt x="641" y="1063"/>
                </a:cubicBezTo>
                <a:cubicBezTo>
                  <a:pt x="637" y="1066"/>
                  <a:pt x="632" y="1070"/>
                  <a:pt x="628" y="1075"/>
                </a:cubicBezTo>
                <a:cubicBezTo>
                  <a:pt x="619" y="1085"/>
                  <a:pt x="616" y="1089"/>
                  <a:pt x="610" y="1096"/>
                </a:cubicBezTo>
                <a:cubicBezTo>
                  <a:pt x="603" y="1104"/>
                  <a:pt x="593" y="1111"/>
                  <a:pt x="589" y="1115"/>
                </a:cubicBezTo>
                <a:cubicBezTo>
                  <a:pt x="587" y="1117"/>
                  <a:pt x="582" y="1120"/>
                  <a:pt x="579" y="1122"/>
                </a:cubicBezTo>
                <a:cubicBezTo>
                  <a:pt x="575" y="1124"/>
                  <a:pt x="571" y="1126"/>
                  <a:pt x="571" y="1126"/>
                </a:cubicBezTo>
                <a:lnTo>
                  <a:pt x="574" y="1132"/>
                </a:lnTo>
                <a:lnTo>
                  <a:pt x="575" y="1126"/>
                </a:lnTo>
                <a:cubicBezTo>
                  <a:pt x="575" y="1126"/>
                  <a:pt x="567" y="1125"/>
                  <a:pt x="557" y="1123"/>
                </a:cubicBezTo>
                <a:cubicBezTo>
                  <a:pt x="553" y="1123"/>
                  <a:pt x="548" y="1122"/>
                  <a:pt x="544" y="1121"/>
                </a:cubicBezTo>
                <a:cubicBezTo>
                  <a:pt x="540" y="1121"/>
                  <a:pt x="537" y="1120"/>
                  <a:pt x="536" y="1120"/>
                </a:cubicBezTo>
                <a:cubicBezTo>
                  <a:pt x="534" y="1119"/>
                  <a:pt x="530" y="1117"/>
                  <a:pt x="527" y="1115"/>
                </a:cubicBezTo>
                <a:cubicBezTo>
                  <a:pt x="523" y="1113"/>
                  <a:pt x="520" y="1112"/>
                  <a:pt x="520" y="1112"/>
                </a:cubicBezTo>
                <a:lnTo>
                  <a:pt x="518" y="1111"/>
                </a:lnTo>
                <a:lnTo>
                  <a:pt x="485" y="1106"/>
                </a:lnTo>
                <a:cubicBezTo>
                  <a:pt x="482" y="1106"/>
                  <a:pt x="479" y="1108"/>
                  <a:pt x="478" y="1111"/>
                </a:cubicBezTo>
                <a:cubicBezTo>
                  <a:pt x="478" y="1111"/>
                  <a:pt x="473" y="1132"/>
                  <a:pt x="473" y="1147"/>
                </a:cubicBezTo>
                <a:cubicBezTo>
                  <a:pt x="473" y="1149"/>
                  <a:pt x="473" y="1152"/>
                  <a:pt x="473" y="1154"/>
                </a:cubicBezTo>
                <a:cubicBezTo>
                  <a:pt x="474" y="1157"/>
                  <a:pt x="474" y="1159"/>
                  <a:pt x="474" y="1160"/>
                </a:cubicBezTo>
                <a:cubicBezTo>
                  <a:pt x="474" y="1162"/>
                  <a:pt x="474" y="1162"/>
                  <a:pt x="474" y="1162"/>
                </a:cubicBezTo>
                <a:cubicBezTo>
                  <a:pt x="474" y="1162"/>
                  <a:pt x="473" y="1163"/>
                  <a:pt x="471" y="1165"/>
                </a:cubicBezTo>
                <a:cubicBezTo>
                  <a:pt x="471" y="1166"/>
                  <a:pt x="469" y="1167"/>
                  <a:pt x="466" y="1170"/>
                </a:cubicBezTo>
                <a:cubicBezTo>
                  <a:pt x="464" y="1172"/>
                  <a:pt x="462" y="1176"/>
                  <a:pt x="461" y="1180"/>
                </a:cubicBezTo>
                <a:lnTo>
                  <a:pt x="461" y="1180"/>
                </a:lnTo>
                <a:lnTo>
                  <a:pt x="461" y="1182"/>
                </a:lnTo>
                <a:cubicBezTo>
                  <a:pt x="461" y="1186"/>
                  <a:pt x="462" y="1188"/>
                  <a:pt x="464" y="1191"/>
                </a:cubicBezTo>
                <a:cubicBezTo>
                  <a:pt x="468" y="1197"/>
                  <a:pt x="476" y="1202"/>
                  <a:pt x="476" y="1202"/>
                </a:cubicBezTo>
                <a:cubicBezTo>
                  <a:pt x="477" y="1203"/>
                  <a:pt x="479" y="1203"/>
                  <a:pt x="481" y="1203"/>
                </a:cubicBezTo>
                <a:cubicBezTo>
                  <a:pt x="481" y="1203"/>
                  <a:pt x="493" y="1201"/>
                  <a:pt x="503" y="1196"/>
                </a:cubicBezTo>
                <a:cubicBezTo>
                  <a:pt x="508" y="1193"/>
                  <a:pt x="510" y="1192"/>
                  <a:pt x="511" y="1192"/>
                </a:cubicBezTo>
                <a:cubicBezTo>
                  <a:pt x="512" y="1192"/>
                  <a:pt x="512" y="1192"/>
                  <a:pt x="515" y="1192"/>
                </a:cubicBezTo>
                <a:cubicBezTo>
                  <a:pt x="515" y="1191"/>
                  <a:pt x="518" y="1193"/>
                  <a:pt x="521" y="1194"/>
                </a:cubicBezTo>
                <a:lnTo>
                  <a:pt x="523" y="1196"/>
                </a:lnTo>
                <a:lnTo>
                  <a:pt x="524" y="1197"/>
                </a:lnTo>
                <a:lnTo>
                  <a:pt x="525" y="1197"/>
                </a:lnTo>
                <a:lnTo>
                  <a:pt x="529" y="1192"/>
                </a:lnTo>
                <a:lnTo>
                  <a:pt x="522" y="1191"/>
                </a:lnTo>
                <a:cubicBezTo>
                  <a:pt x="522" y="1191"/>
                  <a:pt x="522" y="1192"/>
                  <a:pt x="522" y="1194"/>
                </a:cubicBezTo>
                <a:cubicBezTo>
                  <a:pt x="521" y="1198"/>
                  <a:pt x="520" y="1203"/>
                  <a:pt x="518" y="1208"/>
                </a:cubicBezTo>
                <a:cubicBezTo>
                  <a:pt x="516" y="1212"/>
                  <a:pt x="514" y="1217"/>
                  <a:pt x="513" y="1218"/>
                </a:cubicBezTo>
                <a:lnTo>
                  <a:pt x="510" y="1220"/>
                </a:lnTo>
                <a:lnTo>
                  <a:pt x="510" y="1220"/>
                </a:lnTo>
                <a:lnTo>
                  <a:pt x="510" y="1221"/>
                </a:lnTo>
                <a:lnTo>
                  <a:pt x="510" y="1220"/>
                </a:lnTo>
                <a:lnTo>
                  <a:pt x="510" y="1220"/>
                </a:lnTo>
                <a:lnTo>
                  <a:pt x="510" y="1221"/>
                </a:lnTo>
                <a:lnTo>
                  <a:pt x="510" y="1220"/>
                </a:lnTo>
                <a:lnTo>
                  <a:pt x="510" y="1220"/>
                </a:lnTo>
                <a:cubicBezTo>
                  <a:pt x="509" y="1220"/>
                  <a:pt x="504" y="1219"/>
                  <a:pt x="494" y="1219"/>
                </a:cubicBezTo>
                <a:cubicBezTo>
                  <a:pt x="484" y="1219"/>
                  <a:pt x="475" y="1224"/>
                  <a:pt x="470" y="1228"/>
                </a:cubicBezTo>
                <a:cubicBezTo>
                  <a:pt x="464" y="1233"/>
                  <a:pt x="461" y="1237"/>
                  <a:pt x="461" y="1237"/>
                </a:cubicBezTo>
                <a:lnTo>
                  <a:pt x="461" y="1237"/>
                </a:lnTo>
                <a:lnTo>
                  <a:pt x="439" y="1269"/>
                </a:lnTo>
                <a:lnTo>
                  <a:pt x="438" y="1272"/>
                </a:lnTo>
                <a:lnTo>
                  <a:pt x="431" y="1305"/>
                </a:lnTo>
                <a:lnTo>
                  <a:pt x="399" y="1339"/>
                </a:lnTo>
                <a:lnTo>
                  <a:pt x="335" y="1354"/>
                </a:lnTo>
                <a:lnTo>
                  <a:pt x="333" y="1356"/>
                </a:lnTo>
                <a:cubicBezTo>
                  <a:pt x="333" y="1356"/>
                  <a:pt x="317" y="1368"/>
                  <a:pt x="306" y="1378"/>
                </a:cubicBezTo>
                <a:cubicBezTo>
                  <a:pt x="300" y="1385"/>
                  <a:pt x="298" y="1393"/>
                  <a:pt x="298" y="1399"/>
                </a:cubicBezTo>
                <a:cubicBezTo>
                  <a:pt x="298" y="1406"/>
                  <a:pt x="300" y="1411"/>
                  <a:pt x="300" y="1411"/>
                </a:cubicBezTo>
                <a:lnTo>
                  <a:pt x="301" y="1413"/>
                </a:lnTo>
                <a:lnTo>
                  <a:pt x="342" y="1466"/>
                </a:lnTo>
                <a:lnTo>
                  <a:pt x="344" y="1467"/>
                </a:lnTo>
                <a:lnTo>
                  <a:pt x="376" y="1486"/>
                </a:lnTo>
                <a:lnTo>
                  <a:pt x="379" y="1480"/>
                </a:lnTo>
                <a:lnTo>
                  <a:pt x="374" y="1476"/>
                </a:lnTo>
                <a:lnTo>
                  <a:pt x="377" y="1479"/>
                </a:lnTo>
                <a:lnTo>
                  <a:pt x="374" y="1476"/>
                </a:lnTo>
                <a:lnTo>
                  <a:pt x="374" y="1476"/>
                </a:lnTo>
                <a:lnTo>
                  <a:pt x="377" y="1479"/>
                </a:lnTo>
                <a:lnTo>
                  <a:pt x="374" y="1476"/>
                </a:lnTo>
                <a:cubicBezTo>
                  <a:pt x="374" y="1477"/>
                  <a:pt x="367" y="1484"/>
                  <a:pt x="328" y="1519"/>
                </a:cubicBezTo>
                <a:cubicBezTo>
                  <a:pt x="316" y="1530"/>
                  <a:pt x="308" y="1536"/>
                  <a:pt x="303" y="1539"/>
                </a:cubicBezTo>
                <a:cubicBezTo>
                  <a:pt x="297" y="1542"/>
                  <a:pt x="295" y="1542"/>
                  <a:pt x="292" y="1542"/>
                </a:cubicBezTo>
                <a:cubicBezTo>
                  <a:pt x="290" y="1542"/>
                  <a:pt x="288" y="1542"/>
                  <a:pt x="286" y="1542"/>
                </a:cubicBezTo>
                <a:cubicBezTo>
                  <a:pt x="282" y="1542"/>
                  <a:pt x="276" y="1543"/>
                  <a:pt x="270" y="1546"/>
                </a:cubicBezTo>
                <a:cubicBezTo>
                  <a:pt x="248" y="1557"/>
                  <a:pt x="239" y="1563"/>
                  <a:pt x="238" y="1563"/>
                </a:cubicBezTo>
                <a:cubicBezTo>
                  <a:pt x="237" y="1564"/>
                  <a:pt x="236" y="1565"/>
                  <a:pt x="236" y="1567"/>
                </a:cubicBezTo>
                <a:lnTo>
                  <a:pt x="235" y="1568"/>
                </a:lnTo>
                <a:cubicBezTo>
                  <a:pt x="234" y="1574"/>
                  <a:pt x="227" y="1599"/>
                  <a:pt x="211" y="1612"/>
                </a:cubicBezTo>
                <a:cubicBezTo>
                  <a:pt x="200" y="1620"/>
                  <a:pt x="196" y="1623"/>
                  <a:pt x="194" y="1625"/>
                </a:cubicBezTo>
                <a:cubicBezTo>
                  <a:pt x="191" y="1628"/>
                  <a:pt x="191" y="1628"/>
                  <a:pt x="186" y="1632"/>
                </a:cubicBezTo>
                <a:cubicBezTo>
                  <a:pt x="182" y="1636"/>
                  <a:pt x="174" y="1641"/>
                  <a:pt x="167" y="1645"/>
                </a:cubicBezTo>
                <a:cubicBezTo>
                  <a:pt x="163" y="1648"/>
                  <a:pt x="160" y="1650"/>
                  <a:pt x="157" y="1652"/>
                </a:cubicBezTo>
                <a:lnTo>
                  <a:pt x="153" y="1655"/>
                </a:lnTo>
                <a:cubicBezTo>
                  <a:pt x="152" y="1656"/>
                  <a:pt x="151" y="1657"/>
                  <a:pt x="150" y="1660"/>
                </a:cubicBezTo>
                <a:lnTo>
                  <a:pt x="150" y="1664"/>
                </a:lnTo>
                <a:cubicBezTo>
                  <a:pt x="150" y="1667"/>
                  <a:pt x="150" y="1669"/>
                  <a:pt x="151" y="1671"/>
                </a:cubicBezTo>
                <a:cubicBezTo>
                  <a:pt x="152" y="1673"/>
                  <a:pt x="153" y="1675"/>
                  <a:pt x="154" y="1678"/>
                </a:cubicBezTo>
                <a:cubicBezTo>
                  <a:pt x="155" y="1683"/>
                  <a:pt x="157" y="1687"/>
                  <a:pt x="159" y="1691"/>
                </a:cubicBezTo>
                <a:cubicBezTo>
                  <a:pt x="161" y="1695"/>
                  <a:pt x="162" y="1699"/>
                  <a:pt x="162" y="1703"/>
                </a:cubicBezTo>
                <a:lnTo>
                  <a:pt x="162" y="1706"/>
                </a:lnTo>
                <a:lnTo>
                  <a:pt x="162" y="1706"/>
                </a:lnTo>
                <a:lnTo>
                  <a:pt x="162" y="1706"/>
                </a:lnTo>
                <a:lnTo>
                  <a:pt x="164" y="1707"/>
                </a:lnTo>
                <a:lnTo>
                  <a:pt x="163" y="1706"/>
                </a:lnTo>
                <a:lnTo>
                  <a:pt x="162" y="1706"/>
                </a:lnTo>
                <a:lnTo>
                  <a:pt x="164" y="1707"/>
                </a:lnTo>
                <a:lnTo>
                  <a:pt x="163" y="1706"/>
                </a:lnTo>
                <a:lnTo>
                  <a:pt x="163" y="1707"/>
                </a:lnTo>
                <a:lnTo>
                  <a:pt x="163" y="1705"/>
                </a:lnTo>
                <a:lnTo>
                  <a:pt x="163" y="1706"/>
                </a:lnTo>
                <a:lnTo>
                  <a:pt x="163" y="1707"/>
                </a:lnTo>
                <a:lnTo>
                  <a:pt x="163" y="1705"/>
                </a:lnTo>
                <a:lnTo>
                  <a:pt x="162" y="1706"/>
                </a:lnTo>
                <a:cubicBezTo>
                  <a:pt x="159" y="1707"/>
                  <a:pt x="154" y="1707"/>
                  <a:pt x="147" y="1710"/>
                </a:cubicBezTo>
                <a:cubicBezTo>
                  <a:pt x="142" y="1712"/>
                  <a:pt x="139" y="1713"/>
                  <a:pt x="137" y="1715"/>
                </a:cubicBezTo>
                <a:lnTo>
                  <a:pt x="134" y="1718"/>
                </a:lnTo>
                <a:lnTo>
                  <a:pt x="132" y="1720"/>
                </a:lnTo>
                <a:lnTo>
                  <a:pt x="137" y="1724"/>
                </a:lnTo>
                <a:lnTo>
                  <a:pt x="136" y="1718"/>
                </a:lnTo>
                <a:lnTo>
                  <a:pt x="84" y="1727"/>
                </a:lnTo>
                <a:lnTo>
                  <a:pt x="75" y="1712"/>
                </a:lnTo>
                <a:lnTo>
                  <a:pt x="72" y="1709"/>
                </a:lnTo>
                <a:lnTo>
                  <a:pt x="59" y="1703"/>
                </a:lnTo>
                <a:lnTo>
                  <a:pt x="26" y="1669"/>
                </a:lnTo>
                <a:lnTo>
                  <a:pt x="21" y="1673"/>
                </a:lnTo>
                <a:lnTo>
                  <a:pt x="28" y="1673"/>
                </a:lnTo>
                <a:cubicBezTo>
                  <a:pt x="28" y="1671"/>
                  <a:pt x="27" y="1670"/>
                  <a:pt x="26" y="1667"/>
                </a:cubicBezTo>
                <a:cubicBezTo>
                  <a:pt x="25" y="1664"/>
                  <a:pt x="22" y="1660"/>
                  <a:pt x="17" y="1652"/>
                </a:cubicBezTo>
                <a:cubicBezTo>
                  <a:pt x="13" y="1646"/>
                  <a:pt x="12" y="1633"/>
                  <a:pt x="12" y="1624"/>
                </a:cubicBezTo>
                <a:cubicBezTo>
                  <a:pt x="12" y="1620"/>
                  <a:pt x="12" y="1617"/>
                  <a:pt x="12" y="1615"/>
                </a:cubicBezTo>
                <a:cubicBezTo>
                  <a:pt x="13" y="1613"/>
                  <a:pt x="13" y="1612"/>
                  <a:pt x="13" y="1612"/>
                </a:cubicBezTo>
                <a:lnTo>
                  <a:pt x="6" y="1611"/>
                </a:lnTo>
                <a:lnTo>
                  <a:pt x="12" y="1613"/>
                </a:lnTo>
                <a:lnTo>
                  <a:pt x="17" y="1600"/>
                </a:lnTo>
                <a:lnTo>
                  <a:pt x="17" y="1598"/>
                </a:lnTo>
                <a:lnTo>
                  <a:pt x="18" y="1556"/>
                </a:lnTo>
                <a:lnTo>
                  <a:pt x="35" y="1543"/>
                </a:lnTo>
                <a:lnTo>
                  <a:pt x="49" y="1533"/>
                </a:lnTo>
                <a:lnTo>
                  <a:pt x="51" y="1531"/>
                </a:lnTo>
                <a:lnTo>
                  <a:pt x="61" y="1513"/>
                </a:lnTo>
                <a:lnTo>
                  <a:pt x="61" y="1512"/>
                </a:lnTo>
                <a:lnTo>
                  <a:pt x="88" y="1446"/>
                </a:lnTo>
                <a:lnTo>
                  <a:pt x="88" y="1443"/>
                </a:lnTo>
                <a:lnTo>
                  <a:pt x="87" y="1427"/>
                </a:lnTo>
                <a:lnTo>
                  <a:pt x="81" y="1428"/>
                </a:lnTo>
                <a:lnTo>
                  <a:pt x="87" y="1428"/>
                </a:lnTo>
                <a:cubicBezTo>
                  <a:pt x="87" y="1428"/>
                  <a:pt x="87" y="1421"/>
                  <a:pt x="87" y="1414"/>
                </a:cubicBezTo>
                <a:cubicBezTo>
                  <a:pt x="87" y="1410"/>
                  <a:pt x="88" y="1406"/>
                  <a:pt x="88" y="1403"/>
                </a:cubicBezTo>
                <a:cubicBezTo>
                  <a:pt x="88" y="1402"/>
                  <a:pt x="88" y="1400"/>
                  <a:pt x="88" y="1399"/>
                </a:cubicBezTo>
                <a:lnTo>
                  <a:pt x="89" y="1398"/>
                </a:lnTo>
                <a:lnTo>
                  <a:pt x="89" y="1398"/>
                </a:lnTo>
                <a:lnTo>
                  <a:pt x="88" y="1398"/>
                </a:lnTo>
                <a:lnTo>
                  <a:pt x="89" y="1398"/>
                </a:lnTo>
                <a:lnTo>
                  <a:pt x="89" y="1398"/>
                </a:lnTo>
                <a:lnTo>
                  <a:pt x="88" y="1398"/>
                </a:lnTo>
                <a:lnTo>
                  <a:pt x="89" y="1398"/>
                </a:lnTo>
                <a:cubicBezTo>
                  <a:pt x="89" y="1397"/>
                  <a:pt x="91" y="1395"/>
                  <a:pt x="93" y="1393"/>
                </a:cubicBezTo>
                <a:cubicBezTo>
                  <a:pt x="95" y="1391"/>
                  <a:pt x="98" y="1388"/>
                  <a:pt x="100" y="1384"/>
                </a:cubicBezTo>
                <a:cubicBezTo>
                  <a:pt x="102" y="1380"/>
                  <a:pt x="103" y="1376"/>
                  <a:pt x="104" y="1372"/>
                </a:cubicBezTo>
                <a:cubicBezTo>
                  <a:pt x="105" y="1369"/>
                  <a:pt x="105" y="1366"/>
                  <a:pt x="105" y="1366"/>
                </a:cubicBezTo>
                <a:lnTo>
                  <a:pt x="105" y="1364"/>
                </a:lnTo>
                <a:lnTo>
                  <a:pt x="103" y="1352"/>
                </a:lnTo>
                <a:lnTo>
                  <a:pt x="97" y="1353"/>
                </a:lnTo>
                <a:lnTo>
                  <a:pt x="103" y="1353"/>
                </a:lnTo>
                <a:lnTo>
                  <a:pt x="103" y="1352"/>
                </a:lnTo>
                <a:cubicBezTo>
                  <a:pt x="103" y="1349"/>
                  <a:pt x="104" y="1344"/>
                  <a:pt x="106" y="1340"/>
                </a:cubicBezTo>
                <a:lnTo>
                  <a:pt x="100" y="1337"/>
                </a:lnTo>
                <a:lnTo>
                  <a:pt x="103" y="1343"/>
                </a:lnTo>
                <a:lnTo>
                  <a:pt x="127" y="1329"/>
                </a:lnTo>
                <a:cubicBezTo>
                  <a:pt x="129" y="1328"/>
                  <a:pt x="130" y="1326"/>
                  <a:pt x="130" y="1324"/>
                </a:cubicBezTo>
                <a:lnTo>
                  <a:pt x="130" y="1313"/>
                </a:lnTo>
                <a:cubicBezTo>
                  <a:pt x="130" y="1311"/>
                  <a:pt x="130" y="1310"/>
                  <a:pt x="129" y="1308"/>
                </a:cubicBezTo>
                <a:lnTo>
                  <a:pt x="124" y="1304"/>
                </a:lnTo>
                <a:lnTo>
                  <a:pt x="118" y="1287"/>
                </a:lnTo>
                <a:lnTo>
                  <a:pt x="123" y="1273"/>
                </a:lnTo>
                <a:lnTo>
                  <a:pt x="123" y="1272"/>
                </a:lnTo>
                <a:lnTo>
                  <a:pt x="127" y="1251"/>
                </a:lnTo>
                <a:lnTo>
                  <a:pt x="127" y="1249"/>
                </a:lnTo>
                <a:lnTo>
                  <a:pt x="126" y="1230"/>
                </a:lnTo>
                <a:lnTo>
                  <a:pt x="125" y="1227"/>
                </a:lnTo>
                <a:lnTo>
                  <a:pt x="119" y="1215"/>
                </a:lnTo>
                <a:lnTo>
                  <a:pt x="125" y="1206"/>
                </a:lnTo>
                <a:lnTo>
                  <a:pt x="126" y="1204"/>
                </a:lnTo>
                <a:lnTo>
                  <a:pt x="127" y="1197"/>
                </a:lnTo>
                <a:lnTo>
                  <a:pt x="134" y="1181"/>
                </a:lnTo>
                <a:lnTo>
                  <a:pt x="135" y="1181"/>
                </a:lnTo>
                <a:lnTo>
                  <a:pt x="145" y="1156"/>
                </a:lnTo>
                <a:lnTo>
                  <a:pt x="145" y="1154"/>
                </a:lnTo>
                <a:lnTo>
                  <a:pt x="149" y="1122"/>
                </a:lnTo>
                <a:lnTo>
                  <a:pt x="142" y="1121"/>
                </a:lnTo>
                <a:lnTo>
                  <a:pt x="149" y="1122"/>
                </a:lnTo>
                <a:cubicBezTo>
                  <a:pt x="149" y="1122"/>
                  <a:pt x="150" y="1116"/>
                  <a:pt x="150" y="1107"/>
                </a:cubicBezTo>
                <a:cubicBezTo>
                  <a:pt x="150" y="1102"/>
                  <a:pt x="149" y="1096"/>
                  <a:pt x="149" y="1089"/>
                </a:cubicBezTo>
                <a:cubicBezTo>
                  <a:pt x="148" y="1087"/>
                  <a:pt x="148" y="1085"/>
                  <a:pt x="148" y="1083"/>
                </a:cubicBezTo>
                <a:cubicBezTo>
                  <a:pt x="148" y="1081"/>
                  <a:pt x="149" y="1080"/>
                  <a:pt x="149" y="1079"/>
                </a:cubicBezTo>
                <a:cubicBezTo>
                  <a:pt x="149" y="1079"/>
                  <a:pt x="149" y="1079"/>
                  <a:pt x="150" y="1078"/>
                </a:cubicBezTo>
                <a:cubicBezTo>
                  <a:pt x="151" y="1077"/>
                  <a:pt x="154" y="1074"/>
                  <a:pt x="155" y="1070"/>
                </a:cubicBezTo>
                <a:cubicBezTo>
                  <a:pt x="156" y="1068"/>
                  <a:pt x="157" y="1067"/>
                  <a:pt x="158" y="1066"/>
                </a:cubicBezTo>
                <a:lnTo>
                  <a:pt x="160" y="1065"/>
                </a:lnTo>
                <a:lnTo>
                  <a:pt x="160" y="1065"/>
                </a:lnTo>
                <a:lnTo>
                  <a:pt x="160" y="1063"/>
                </a:lnTo>
                <a:lnTo>
                  <a:pt x="160" y="1065"/>
                </a:lnTo>
                <a:lnTo>
                  <a:pt x="160" y="1065"/>
                </a:lnTo>
                <a:lnTo>
                  <a:pt x="160" y="1063"/>
                </a:lnTo>
                <a:lnTo>
                  <a:pt x="160" y="1065"/>
                </a:lnTo>
                <a:lnTo>
                  <a:pt x="164" y="1062"/>
                </a:lnTo>
                <a:lnTo>
                  <a:pt x="184" y="1031"/>
                </a:lnTo>
                <a:lnTo>
                  <a:pt x="185" y="1030"/>
                </a:lnTo>
                <a:lnTo>
                  <a:pt x="196" y="1003"/>
                </a:lnTo>
                <a:lnTo>
                  <a:pt x="197" y="1000"/>
                </a:lnTo>
                <a:lnTo>
                  <a:pt x="197" y="979"/>
                </a:lnTo>
                <a:lnTo>
                  <a:pt x="196" y="976"/>
                </a:lnTo>
                <a:lnTo>
                  <a:pt x="190" y="966"/>
                </a:lnTo>
                <a:lnTo>
                  <a:pt x="190" y="944"/>
                </a:lnTo>
                <a:lnTo>
                  <a:pt x="212" y="904"/>
                </a:lnTo>
                <a:lnTo>
                  <a:pt x="212" y="904"/>
                </a:lnTo>
                <a:lnTo>
                  <a:pt x="228" y="869"/>
                </a:lnTo>
                <a:lnTo>
                  <a:pt x="257" y="825"/>
                </a:lnTo>
                <a:lnTo>
                  <a:pt x="257" y="824"/>
                </a:lnTo>
                <a:lnTo>
                  <a:pt x="282" y="784"/>
                </a:lnTo>
                <a:lnTo>
                  <a:pt x="303" y="757"/>
                </a:lnTo>
                <a:lnTo>
                  <a:pt x="304" y="756"/>
                </a:lnTo>
                <a:lnTo>
                  <a:pt x="310" y="740"/>
                </a:lnTo>
                <a:lnTo>
                  <a:pt x="311" y="738"/>
                </a:lnTo>
                <a:lnTo>
                  <a:pt x="313" y="721"/>
                </a:lnTo>
                <a:lnTo>
                  <a:pt x="307" y="720"/>
                </a:lnTo>
                <a:lnTo>
                  <a:pt x="313" y="721"/>
                </a:lnTo>
                <a:cubicBezTo>
                  <a:pt x="313" y="721"/>
                  <a:pt x="316" y="704"/>
                  <a:pt x="316" y="687"/>
                </a:cubicBezTo>
                <a:cubicBezTo>
                  <a:pt x="316" y="678"/>
                  <a:pt x="316" y="669"/>
                  <a:pt x="313" y="661"/>
                </a:cubicBezTo>
                <a:cubicBezTo>
                  <a:pt x="306" y="641"/>
                  <a:pt x="298" y="637"/>
                  <a:pt x="295" y="636"/>
                </a:cubicBezTo>
                <a:lnTo>
                  <a:pt x="293" y="642"/>
                </a:lnTo>
                <a:lnTo>
                  <a:pt x="299" y="641"/>
                </a:lnTo>
                <a:lnTo>
                  <a:pt x="295" y="612"/>
                </a:lnTo>
                <a:lnTo>
                  <a:pt x="297" y="572"/>
                </a:lnTo>
                <a:lnTo>
                  <a:pt x="291" y="572"/>
                </a:lnTo>
                <a:lnTo>
                  <a:pt x="296" y="575"/>
                </a:lnTo>
                <a:cubicBezTo>
                  <a:pt x="296" y="575"/>
                  <a:pt x="297" y="574"/>
                  <a:pt x="298" y="573"/>
                </a:cubicBezTo>
                <a:cubicBezTo>
                  <a:pt x="302" y="567"/>
                  <a:pt x="311" y="555"/>
                  <a:pt x="322" y="545"/>
                </a:cubicBezTo>
                <a:cubicBezTo>
                  <a:pt x="325" y="543"/>
                  <a:pt x="327" y="542"/>
                  <a:pt x="328" y="541"/>
                </a:cubicBezTo>
                <a:lnTo>
                  <a:pt x="329" y="540"/>
                </a:lnTo>
                <a:lnTo>
                  <a:pt x="329" y="540"/>
                </a:lnTo>
                <a:lnTo>
                  <a:pt x="327" y="536"/>
                </a:lnTo>
                <a:lnTo>
                  <a:pt x="329" y="540"/>
                </a:lnTo>
                <a:lnTo>
                  <a:pt x="329" y="540"/>
                </a:lnTo>
                <a:lnTo>
                  <a:pt x="327" y="536"/>
                </a:lnTo>
                <a:lnTo>
                  <a:pt x="329" y="540"/>
                </a:lnTo>
                <a:lnTo>
                  <a:pt x="326" y="535"/>
                </a:lnTo>
                <a:lnTo>
                  <a:pt x="328" y="540"/>
                </a:lnTo>
                <a:lnTo>
                  <a:pt x="329" y="540"/>
                </a:lnTo>
                <a:lnTo>
                  <a:pt x="326" y="535"/>
                </a:lnTo>
                <a:lnTo>
                  <a:pt x="328" y="540"/>
                </a:lnTo>
                <a:lnTo>
                  <a:pt x="326" y="535"/>
                </a:lnTo>
                <a:lnTo>
                  <a:pt x="326" y="541"/>
                </a:lnTo>
                <a:lnTo>
                  <a:pt x="328" y="540"/>
                </a:lnTo>
                <a:lnTo>
                  <a:pt x="326" y="535"/>
                </a:lnTo>
                <a:lnTo>
                  <a:pt x="326" y="541"/>
                </a:lnTo>
                <a:lnTo>
                  <a:pt x="326" y="535"/>
                </a:lnTo>
                <a:lnTo>
                  <a:pt x="321" y="539"/>
                </a:lnTo>
                <a:lnTo>
                  <a:pt x="326" y="541"/>
                </a:lnTo>
                <a:lnTo>
                  <a:pt x="326" y="535"/>
                </a:lnTo>
                <a:lnTo>
                  <a:pt x="321" y="539"/>
                </a:lnTo>
                <a:lnTo>
                  <a:pt x="326" y="535"/>
                </a:lnTo>
                <a:lnTo>
                  <a:pt x="320" y="535"/>
                </a:lnTo>
                <a:lnTo>
                  <a:pt x="321" y="539"/>
                </a:lnTo>
                <a:lnTo>
                  <a:pt x="326" y="535"/>
                </a:lnTo>
                <a:lnTo>
                  <a:pt x="320" y="535"/>
                </a:lnTo>
                <a:lnTo>
                  <a:pt x="326" y="535"/>
                </a:lnTo>
                <a:lnTo>
                  <a:pt x="320" y="532"/>
                </a:lnTo>
                <a:cubicBezTo>
                  <a:pt x="320" y="532"/>
                  <a:pt x="320" y="533"/>
                  <a:pt x="320" y="535"/>
                </a:cubicBezTo>
                <a:lnTo>
                  <a:pt x="326" y="535"/>
                </a:lnTo>
                <a:lnTo>
                  <a:pt x="320" y="532"/>
                </a:lnTo>
                <a:lnTo>
                  <a:pt x="325" y="534"/>
                </a:lnTo>
                <a:lnTo>
                  <a:pt x="321" y="531"/>
                </a:lnTo>
                <a:lnTo>
                  <a:pt x="320" y="532"/>
                </a:lnTo>
                <a:lnTo>
                  <a:pt x="325" y="534"/>
                </a:lnTo>
                <a:lnTo>
                  <a:pt x="321" y="531"/>
                </a:lnTo>
                <a:lnTo>
                  <a:pt x="320" y="533"/>
                </a:lnTo>
                <a:lnTo>
                  <a:pt x="319" y="534"/>
                </a:lnTo>
                <a:cubicBezTo>
                  <a:pt x="319" y="535"/>
                  <a:pt x="318" y="535"/>
                  <a:pt x="318" y="537"/>
                </a:cubicBezTo>
                <a:cubicBezTo>
                  <a:pt x="318" y="538"/>
                  <a:pt x="319" y="541"/>
                  <a:pt x="321" y="542"/>
                </a:cubicBezTo>
                <a:cubicBezTo>
                  <a:pt x="322" y="544"/>
                  <a:pt x="324" y="544"/>
                  <a:pt x="325" y="544"/>
                </a:cubicBezTo>
                <a:cubicBezTo>
                  <a:pt x="327" y="544"/>
                  <a:pt x="328" y="543"/>
                  <a:pt x="330" y="543"/>
                </a:cubicBezTo>
                <a:cubicBezTo>
                  <a:pt x="334" y="541"/>
                  <a:pt x="337" y="539"/>
                  <a:pt x="338" y="536"/>
                </a:cubicBezTo>
                <a:cubicBezTo>
                  <a:pt x="340" y="534"/>
                  <a:pt x="341" y="531"/>
                  <a:pt x="341" y="529"/>
                </a:cubicBezTo>
                <a:cubicBezTo>
                  <a:pt x="341" y="527"/>
                  <a:pt x="340" y="525"/>
                  <a:pt x="340" y="525"/>
                </a:cubicBezTo>
                <a:lnTo>
                  <a:pt x="334" y="527"/>
                </a:lnTo>
                <a:lnTo>
                  <a:pt x="341" y="527"/>
                </a:lnTo>
                <a:lnTo>
                  <a:pt x="341" y="515"/>
                </a:lnTo>
                <a:lnTo>
                  <a:pt x="340" y="513"/>
                </a:lnTo>
                <a:cubicBezTo>
                  <a:pt x="340" y="512"/>
                  <a:pt x="333" y="500"/>
                  <a:pt x="315" y="496"/>
                </a:cubicBezTo>
                <a:lnTo>
                  <a:pt x="314" y="495"/>
                </a:lnTo>
                <a:lnTo>
                  <a:pt x="313" y="495"/>
                </a:lnTo>
                <a:lnTo>
                  <a:pt x="312" y="496"/>
                </a:lnTo>
                <a:lnTo>
                  <a:pt x="313" y="495"/>
                </a:lnTo>
                <a:lnTo>
                  <a:pt x="313" y="495"/>
                </a:lnTo>
                <a:lnTo>
                  <a:pt x="312" y="496"/>
                </a:lnTo>
                <a:lnTo>
                  <a:pt x="313" y="495"/>
                </a:lnTo>
                <a:lnTo>
                  <a:pt x="312" y="496"/>
                </a:lnTo>
                <a:lnTo>
                  <a:pt x="314" y="496"/>
                </a:lnTo>
                <a:lnTo>
                  <a:pt x="313" y="495"/>
                </a:lnTo>
                <a:lnTo>
                  <a:pt x="312" y="496"/>
                </a:lnTo>
                <a:lnTo>
                  <a:pt x="314" y="496"/>
                </a:lnTo>
                <a:lnTo>
                  <a:pt x="314" y="495"/>
                </a:lnTo>
                <a:cubicBezTo>
                  <a:pt x="314" y="494"/>
                  <a:pt x="316" y="492"/>
                  <a:pt x="317" y="490"/>
                </a:cubicBezTo>
                <a:lnTo>
                  <a:pt x="319" y="488"/>
                </a:lnTo>
                <a:lnTo>
                  <a:pt x="320" y="487"/>
                </a:lnTo>
                <a:lnTo>
                  <a:pt x="320" y="487"/>
                </a:lnTo>
                <a:lnTo>
                  <a:pt x="322" y="485"/>
                </a:lnTo>
                <a:lnTo>
                  <a:pt x="335" y="458"/>
                </a:lnTo>
                <a:lnTo>
                  <a:pt x="360" y="422"/>
                </a:lnTo>
                <a:lnTo>
                  <a:pt x="387" y="383"/>
                </a:lnTo>
                <a:lnTo>
                  <a:pt x="412" y="353"/>
                </a:lnTo>
                <a:lnTo>
                  <a:pt x="426" y="346"/>
                </a:lnTo>
                <a:lnTo>
                  <a:pt x="428" y="345"/>
                </a:lnTo>
                <a:lnTo>
                  <a:pt x="442" y="331"/>
                </a:lnTo>
                <a:cubicBezTo>
                  <a:pt x="443" y="330"/>
                  <a:pt x="443" y="328"/>
                  <a:pt x="443" y="327"/>
                </a:cubicBezTo>
                <a:lnTo>
                  <a:pt x="443" y="321"/>
                </a:lnTo>
                <a:cubicBezTo>
                  <a:pt x="443" y="317"/>
                  <a:pt x="442" y="310"/>
                  <a:pt x="441" y="304"/>
                </a:cubicBezTo>
                <a:cubicBezTo>
                  <a:pt x="440" y="298"/>
                  <a:pt x="439" y="292"/>
                  <a:pt x="439" y="292"/>
                </a:cubicBezTo>
                <a:lnTo>
                  <a:pt x="433" y="293"/>
                </a:lnTo>
                <a:lnTo>
                  <a:pt x="438" y="297"/>
                </a:lnTo>
                <a:lnTo>
                  <a:pt x="452" y="273"/>
                </a:lnTo>
                <a:lnTo>
                  <a:pt x="452" y="271"/>
                </a:lnTo>
                <a:lnTo>
                  <a:pt x="462" y="231"/>
                </a:lnTo>
                <a:lnTo>
                  <a:pt x="461" y="227"/>
                </a:lnTo>
                <a:lnTo>
                  <a:pt x="453" y="197"/>
                </a:lnTo>
                <a:lnTo>
                  <a:pt x="455" y="181"/>
                </a:lnTo>
                <a:lnTo>
                  <a:pt x="473" y="160"/>
                </a:lnTo>
                <a:lnTo>
                  <a:pt x="523" y="131"/>
                </a:lnTo>
                <a:cubicBezTo>
                  <a:pt x="524" y="130"/>
                  <a:pt x="525" y="129"/>
                  <a:pt x="526" y="127"/>
                </a:cubicBezTo>
                <a:lnTo>
                  <a:pt x="530" y="106"/>
                </a:lnTo>
                <a:lnTo>
                  <a:pt x="530" y="106"/>
                </a:lnTo>
                <a:lnTo>
                  <a:pt x="534" y="81"/>
                </a:lnTo>
                <a:lnTo>
                  <a:pt x="528" y="80"/>
                </a:lnTo>
                <a:lnTo>
                  <a:pt x="528" y="86"/>
                </a:lnTo>
                <a:lnTo>
                  <a:pt x="529" y="86"/>
                </a:lnTo>
                <a:lnTo>
                  <a:pt x="532" y="85"/>
                </a:lnTo>
                <a:lnTo>
                  <a:pt x="551" y="72"/>
                </a:lnTo>
                <a:lnTo>
                  <a:pt x="551" y="71"/>
                </a:lnTo>
                <a:lnTo>
                  <a:pt x="583" y="45"/>
                </a:lnTo>
                <a:lnTo>
                  <a:pt x="584" y="43"/>
                </a:lnTo>
                <a:lnTo>
                  <a:pt x="598" y="19"/>
                </a:lnTo>
                <a:lnTo>
                  <a:pt x="609" y="13"/>
                </a:lnTo>
                <a:lnTo>
                  <a:pt x="616" y="13"/>
                </a:lnTo>
                <a:lnTo>
                  <a:pt x="617" y="7"/>
                </a:lnTo>
                <a:lnTo>
                  <a:pt x="610" y="7"/>
                </a:lnTo>
                <a:cubicBezTo>
                  <a:pt x="610" y="7"/>
                  <a:pt x="610" y="12"/>
                  <a:pt x="610" y="15"/>
                </a:cubicBezTo>
                <a:cubicBezTo>
                  <a:pt x="610" y="18"/>
                  <a:pt x="611" y="19"/>
                  <a:pt x="612" y="20"/>
                </a:cubicBezTo>
                <a:cubicBezTo>
                  <a:pt x="614" y="23"/>
                  <a:pt x="617" y="25"/>
                  <a:pt x="620" y="28"/>
                </a:cubicBezTo>
                <a:cubicBezTo>
                  <a:pt x="623" y="30"/>
                  <a:pt x="626" y="32"/>
                  <a:pt x="626" y="32"/>
                </a:cubicBezTo>
                <a:lnTo>
                  <a:pt x="628" y="33"/>
                </a:lnTo>
                <a:lnTo>
                  <a:pt x="654" y="36"/>
                </a:lnTo>
                <a:lnTo>
                  <a:pt x="666" y="40"/>
                </a:lnTo>
                <a:lnTo>
                  <a:pt x="669" y="45"/>
                </a:lnTo>
                <a:lnTo>
                  <a:pt x="675" y="61"/>
                </a:lnTo>
                <a:lnTo>
                  <a:pt x="677" y="64"/>
                </a:lnTo>
                <a:lnTo>
                  <a:pt x="691" y="74"/>
                </a:lnTo>
                <a:cubicBezTo>
                  <a:pt x="693" y="75"/>
                  <a:pt x="695" y="75"/>
                  <a:pt x="697" y="74"/>
                </a:cubicBezTo>
                <a:lnTo>
                  <a:pt x="707" y="69"/>
                </a:lnTo>
                <a:lnTo>
                  <a:pt x="709" y="68"/>
                </a:lnTo>
                <a:lnTo>
                  <a:pt x="730" y="51"/>
                </a:lnTo>
                <a:lnTo>
                  <a:pt x="731" y="51"/>
                </a:lnTo>
                <a:lnTo>
                  <a:pt x="744" y="39"/>
                </a:lnTo>
                <a:lnTo>
                  <a:pt x="775" y="39"/>
                </a:lnTo>
                <a:lnTo>
                  <a:pt x="780" y="48"/>
                </a:lnTo>
                <a:lnTo>
                  <a:pt x="780" y="49"/>
                </a:lnTo>
                <a:lnTo>
                  <a:pt x="820" y="110"/>
                </a:lnTo>
                <a:lnTo>
                  <a:pt x="822" y="111"/>
                </a:lnTo>
                <a:lnTo>
                  <a:pt x="868" y="146"/>
                </a:lnTo>
                <a:lnTo>
                  <a:pt x="869" y="146"/>
                </a:lnTo>
                <a:lnTo>
                  <a:pt x="929" y="170"/>
                </a:lnTo>
                <a:lnTo>
                  <a:pt x="986" y="197"/>
                </a:lnTo>
                <a:lnTo>
                  <a:pt x="1020" y="216"/>
                </a:lnTo>
                <a:lnTo>
                  <a:pt x="1041" y="237"/>
                </a:lnTo>
                <a:lnTo>
                  <a:pt x="1038" y="248"/>
                </a:lnTo>
                <a:lnTo>
                  <a:pt x="999" y="283"/>
                </a:lnTo>
                <a:lnTo>
                  <a:pt x="998" y="283"/>
                </a:lnTo>
                <a:lnTo>
                  <a:pt x="966" y="316"/>
                </a:lnTo>
                <a:lnTo>
                  <a:pt x="965" y="319"/>
                </a:lnTo>
                <a:lnTo>
                  <a:pt x="959" y="335"/>
                </a:lnTo>
                <a:cubicBezTo>
                  <a:pt x="958" y="338"/>
                  <a:pt x="959" y="341"/>
                  <a:pt x="961" y="342"/>
                </a:cubicBezTo>
                <a:lnTo>
                  <a:pt x="982" y="357"/>
                </a:lnTo>
                <a:lnTo>
                  <a:pt x="985" y="358"/>
                </a:lnTo>
                <a:lnTo>
                  <a:pt x="1036" y="364"/>
                </a:lnTo>
                <a:lnTo>
                  <a:pt x="1038" y="364"/>
                </a:lnTo>
                <a:lnTo>
                  <a:pt x="1082" y="359"/>
                </a:lnTo>
                <a:lnTo>
                  <a:pt x="1082" y="353"/>
                </a:lnTo>
                <a:lnTo>
                  <a:pt x="1082" y="359"/>
                </a:lnTo>
                <a:cubicBezTo>
                  <a:pt x="1082" y="359"/>
                  <a:pt x="1092" y="359"/>
                  <a:pt x="1102" y="358"/>
                </a:cubicBezTo>
                <a:cubicBezTo>
                  <a:pt x="1107" y="358"/>
                  <a:pt x="1112" y="357"/>
                  <a:pt x="1116" y="357"/>
                </a:cubicBezTo>
                <a:cubicBezTo>
                  <a:pt x="1118" y="357"/>
                  <a:pt x="1120" y="356"/>
                  <a:pt x="1122" y="356"/>
                </a:cubicBezTo>
                <a:lnTo>
                  <a:pt x="1124" y="355"/>
                </a:lnTo>
                <a:cubicBezTo>
                  <a:pt x="1125" y="355"/>
                  <a:pt x="1126" y="355"/>
                  <a:pt x="1128" y="353"/>
                </a:cubicBezTo>
                <a:lnTo>
                  <a:pt x="1128" y="353"/>
                </a:lnTo>
                <a:cubicBezTo>
                  <a:pt x="1128" y="352"/>
                  <a:pt x="1133" y="346"/>
                  <a:pt x="1137" y="342"/>
                </a:cubicBezTo>
                <a:cubicBezTo>
                  <a:pt x="1142" y="337"/>
                  <a:pt x="1146" y="333"/>
                  <a:pt x="1146" y="333"/>
                </a:cubicBezTo>
                <a:lnTo>
                  <a:pt x="1141" y="328"/>
                </a:lnTo>
                <a:lnTo>
                  <a:pt x="1146" y="333"/>
                </a:lnTo>
                <a:lnTo>
                  <a:pt x="1169" y="308"/>
                </a:lnTo>
                <a:lnTo>
                  <a:pt x="1197" y="283"/>
                </a:lnTo>
                <a:lnTo>
                  <a:pt x="1198" y="281"/>
                </a:lnTo>
                <a:lnTo>
                  <a:pt x="1211" y="252"/>
                </a:lnTo>
                <a:lnTo>
                  <a:pt x="1225" y="243"/>
                </a:lnTo>
                <a:lnTo>
                  <a:pt x="1232" y="255"/>
                </a:lnTo>
                <a:lnTo>
                  <a:pt x="1232" y="256"/>
                </a:lnTo>
                <a:lnTo>
                  <a:pt x="1246" y="270"/>
                </a:lnTo>
                <a:lnTo>
                  <a:pt x="1251" y="266"/>
                </a:lnTo>
                <a:lnTo>
                  <a:pt x="1245" y="267"/>
                </a:lnTo>
                <a:lnTo>
                  <a:pt x="1251" y="266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2" name="Freeform 279">
            <a:extLst>
              <a:ext uri="{FF2B5EF4-FFF2-40B4-BE49-F238E27FC236}">
                <a16:creationId xmlns:a16="http://schemas.microsoft.com/office/drawing/2014/main" id="{F80224F0-1423-B173-AC25-5A519FD47829}"/>
              </a:ext>
            </a:extLst>
          </p:cNvPr>
          <p:cNvSpPr>
            <a:spLocks/>
          </p:cNvSpPr>
          <p:nvPr/>
        </p:nvSpPr>
        <p:spPr bwMode="auto">
          <a:xfrm>
            <a:off x="2662375" y="4345845"/>
            <a:ext cx="698880" cy="2367209"/>
          </a:xfrm>
          <a:custGeom>
            <a:avLst/>
            <a:gdLst>
              <a:gd name="T0" fmla="*/ 584 w 622"/>
              <a:gd name="T1" fmla="*/ 312 h 2109"/>
              <a:gd name="T2" fmla="*/ 551 w 622"/>
              <a:gd name="T3" fmla="*/ 201 h 2109"/>
              <a:gd name="T4" fmla="*/ 562 w 622"/>
              <a:gd name="T5" fmla="*/ 117 h 2109"/>
              <a:gd name="T6" fmla="*/ 524 w 622"/>
              <a:gd name="T7" fmla="*/ 55 h 2109"/>
              <a:gd name="T8" fmla="*/ 518 w 622"/>
              <a:gd name="T9" fmla="*/ 3 h 2109"/>
              <a:gd name="T10" fmla="*/ 475 w 622"/>
              <a:gd name="T11" fmla="*/ 70 h 2109"/>
              <a:gd name="T12" fmla="*/ 459 w 622"/>
              <a:gd name="T13" fmla="*/ 146 h 2109"/>
              <a:gd name="T14" fmla="*/ 446 w 622"/>
              <a:gd name="T15" fmla="*/ 288 h 2109"/>
              <a:gd name="T16" fmla="*/ 430 w 622"/>
              <a:gd name="T17" fmla="*/ 384 h 2109"/>
              <a:gd name="T18" fmla="*/ 415 w 622"/>
              <a:gd name="T19" fmla="*/ 484 h 2109"/>
              <a:gd name="T20" fmla="*/ 395 w 622"/>
              <a:gd name="T21" fmla="*/ 559 h 2109"/>
              <a:gd name="T22" fmla="*/ 354 w 622"/>
              <a:gd name="T23" fmla="*/ 644 h 2109"/>
              <a:gd name="T24" fmla="*/ 327 w 622"/>
              <a:gd name="T25" fmla="*/ 775 h 2109"/>
              <a:gd name="T26" fmla="*/ 314 w 622"/>
              <a:gd name="T27" fmla="*/ 924 h 2109"/>
              <a:gd name="T28" fmla="*/ 219 w 622"/>
              <a:gd name="T29" fmla="*/ 1092 h 2109"/>
              <a:gd name="T30" fmla="*/ 187 w 622"/>
              <a:gd name="T31" fmla="*/ 1165 h 2109"/>
              <a:gd name="T32" fmla="*/ 159 w 622"/>
              <a:gd name="T33" fmla="*/ 1259 h 2109"/>
              <a:gd name="T34" fmla="*/ 126 w 622"/>
              <a:gd name="T35" fmla="*/ 1383 h 2109"/>
              <a:gd name="T36" fmla="*/ 184 w 622"/>
              <a:gd name="T37" fmla="*/ 1448 h 2109"/>
              <a:gd name="T38" fmla="*/ 144 w 622"/>
              <a:gd name="T39" fmla="*/ 1577 h 2109"/>
              <a:gd name="T40" fmla="*/ 127 w 622"/>
              <a:gd name="T41" fmla="*/ 1610 h 2109"/>
              <a:gd name="T42" fmla="*/ 107 w 622"/>
              <a:gd name="T43" fmla="*/ 1687 h 2109"/>
              <a:gd name="T44" fmla="*/ 66 w 622"/>
              <a:gd name="T45" fmla="*/ 1652 h 2109"/>
              <a:gd name="T46" fmla="*/ 11 w 622"/>
              <a:gd name="T47" fmla="*/ 1684 h 2109"/>
              <a:gd name="T48" fmla="*/ 58 w 622"/>
              <a:gd name="T49" fmla="*/ 1695 h 2109"/>
              <a:gd name="T50" fmla="*/ 49 w 622"/>
              <a:gd name="T51" fmla="*/ 1771 h 2109"/>
              <a:gd name="T52" fmla="*/ 3 w 622"/>
              <a:gd name="T53" fmla="*/ 1818 h 2109"/>
              <a:gd name="T54" fmla="*/ 33 w 622"/>
              <a:gd name="T55" fmla="*/ 1850 h 2109"/>
              <a:gd name="T56" fmla="*/ 35 w 622"/>
              <a:gd name="T57" fmla="*/ 1893 h 2109"/>
              <a:gd name="T58" fmla="*/ 47 w 622"/>
              <a:gd name="T59" fmla="*/ 1922 h 2109"/>
              <a:gd name="T60" fmla="*/ 95 w 622"/>
              <a:gd name="T61" fmla="*/ 1953 h 2109"/>
              <a:gd name="T62" fmla="*/ 59 w 622"/>
              <a:gd name="T63" fmla="*/ 2016 h 2109"/>
              <a:gd name="T64" fmla="*/ 98 w 622"/>
              <a:gd name="T65" fmla="*/ 2069 h 2109"/>
              <a:gd name="T66" fmla="*/ 242 w 622"/>
              <a:gd name="T67" fmla="*/ 2105 h 2109"/>
              <a:gd name="T68" fmla="*/ 248 w 622"/>
              <a:gd name="T69" fmla="*/ 2001 h 2109"/>
              <a:gd name="T70" fmla="*/ 231 w 622"/>
              <a:gd name="T71" fmla="*/ 1982 h 2109"/>
              <a:gd name="T72" fmla="*/ 150 w 622"/>
              <a:gd name="T73" fmla="*/ 1966 h 2109"/>
              <a:gd name="T74" fmla="*/ 100 w 622"/>
              <a:gd name="T75" fmla="*/ 1869 h 2109"/>
              <a:gd name="T76" fmla="*/ 126 w 622"/>
              <a:gd name="T77" fmla="*/ 1796 h 2109"/>
              <a:gd name="T78" fmla="*/ 176 w 622"/>
              <a:gd name="T79" fmla="*/ 1701 h 2109"/>
              <a:gd name="T80" fmla="*/ 188 w 622"/>
              <a:gd name="T81" fmla="*/ 1639 h 2109"/>
              <a:gd name="T82" fmla="*/ 194 w 622"/>
              <a:gd name="T83" fmla="*/ 1595 h 2109"/>
              <a:gd name="T84" fmla="*/ 212 w 622"/>
              <a:gd name="T85" fmla="*/ 1565 h 2109"/>
              <a:gd name="T86" fmla="*/ 215 w 622"/>
              <a:gd name="T87" fmla="*/ 1508 h 2109"/>
              <a:gd name="T88" fmla="*/ 214 w 622"/>
              <a:gd name="T89" fmla="*/ 1461 h 2109"/>
              <a:gd name="T90" fmla="*/ 233 w 622"/>
              <a:gd name="T91" fmla="*/ 1411 h 2109"/>
              <a:gd name="T92" fmla="*/ 243 w 622"/>
              <a:gd name="T93" fmla="*/ 1326 h 2109"/>
              <a:gd name="T94" fmla="*/ 284 w 622"/>
              <a:gd name="T95" fmla="*/ 1258 h 2109"/>
              <a:gd name="T96" fmla="*/ 278 w 622"/>
              <a:gd name="T97" fmla="*/ 1200 h 2109"/>
              <a:gd name="T98" fmla="*/ 346 w 622"/>
              <a:gd name="T99" fmla="*/ 1079 h 2109"/>
              <a:gd name="T100" fmla="*/ 399 w 622"/>
              <a:gd name="T101" fmla="*/ 995 h 2109"/>
              <a:gd name="T102" fmla="*/ 387 w 622"/>
              <a:gd name="T103" fmla="*/ 900 h 2109"/>
              <a:gd name="T104" fmla="*/ 412 w 622"/>
              <a:gd name="T105" fmla="*/ 799 h 2109"/>
              <a:gd name="T106" fmla="*/ 428 w 622"/>
              <a:gd name="T107" fmla="*/ 773 h 2109"/>
              <a:gd name="T108" fmla="*/ 424 w 622"/>
              <a:gd name="T109" fmla="*/ 713 h 2109"/>
              <a:gd name="T110" fmla="*/ 502 w 622"/>
              <a:gd name="T111" fmla="*/ 606 h 2109"/>
              <a:gd name="T112" fmla="*/ 531 w 622"/>
              <a:gd name="T113" fmla="*/ 579 h 2109"/>
              <a:gd name="T114" fmla="*/ 549 w 622"/>
              <a:gd name="T115" fmla="*/ 487 h 2109"/>
              <a:gd name="T116" fmla="*/ 563 w 622"/>
              <a:gd name="T117" fmla="*/ 413 h 2109"/>
              <a:gd name="T118" fmla="*/ 622 w 622"/>
              <a:gd name="T119" fmla="*/ 338 h 2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2" h="2109">
                <a:moveTo>
                  <a:pt x="602" y="338"/>
                </a:moveTo>
                <a:lnTo>
                  <a:pt x="584" y="329"/>
                </a:lnTo>
                <a:lnTo>
                  <a:pt x="584" y="312"/>
                </a:lnTo>
                <a:lnTo>
                  <a:pt x="575" y="257"/>
                </a:lnTo>
                <a:lnTo>
                  <a:pt x="563" y="226"/>
                </a:lnTo>
                <a:cubicBezTo>
                  <a:pt x="563" y="226"/>
                  <a:pt x="552" y="205"/>
                  <a:pt x="551" y="201"/>
                </a:cubicBezTo>
                <a:cubicBezTo>
                  <a:pt x="549" y="197"/>
                  <a:pt x="553" y="176"/>
                  <a:pt x="553" y="176"/>
                </a:cubicBezTo>
                <a:lnTo>
                  <a:pt x="560" y="146"/>
                </a:lnTo>
                <a:lnTo>
                  <a:pt x="562" y="117"/>
                </a:lnTo>
                <a:lnTo>
                  <a:pt x="551" y="101"/>
                </a:lnTo>
                <a:lnTo>
                  <a:pt x="534" y="85"/>
                </a:lnTo>
                <a:lnTo>
                  <a:pt x="524" y="55"/>
                </a:lnTo>
                <a:lnTo>
                  <a:pt x="524" y="9"/>
                </a:lnTo>
                <a:lnTo>
                  <a:pt x="519" y="0"/>
                </a:lnTo>
                <a:lnTo>
                  <a:pt x="518" y="3"/>
                </a:lnTo>
                <a:lnTo>
                  <a:pt x="513" y="30"/>
                </a:lnTo>
                <a:lnTo>
                  <a:pt x="504" y="45"/>
                </a:lnTo>
                <a:lnTo>
                  <a:pt x="475" y="70"/>
                </a:lnTo>
                <a:lnTo>
                  <a:pt x="458" y="76"/>
                </a:lnTo>
                <a:cubicBezTo>
                  <a:pt x="458" y="84"/>
                  <a:pt x="457" y="100"/>
                  <a:pt x="458" y="112"/>
                </a:cubicBezTo>
                <a:cubicBezTo>
                  <a:pt x="459" y="130"/>
                  <a:pt x="459" y="146"/>
                  <a:pt x="459" y="146"/>
                </a:cubicBezTo>
                <a:lnTo>
                  <a:pt x="463" y="187"/>
                </a:lnTo>
                <a:lnTo>
                  <a:pt x="447" y="240"/>
                </a:lnTo>
                <a:cubicBezTo>
                  <a:pt x="447" y="240"/>
                  <a:pt x="446" y="278"/>
                  <a:pt x="446" y="288"/>
                </a:cubicBezTo>
                <a:cubicBezTo>
                  <a:pt x="446" y="297"/>
                  <a:pt x="442" y="320"/>
                  <a:pt x="436" y="328"/>
                </a:cubicBezTo>
                <a:cubicBezTo>
                  <a:pt x="431" y="337"/>
                  <a:pt x="418" y="350"/>
                  <a:pt x="422" y="362"/>
                </a:cubicBezTo>
                <a:cubicBezTo>
                  <a:pt x="425" y="373"/>
                  <a:pt x="428" y="380"/>
                  <a:pt x="430" y="384"/>
                </a:cubicBezTo>
                <a:cubicBezTo>
                  <a:pt x="431" y="388"/>
                  <a:pt x="425" y="420"/>
                  <a:pt x="425" y="420"/>
                </a:cubicBezTo>
                <a:lnTo>
                  <a:pt x="411" y="448"/>
                </a:lnTo>
                <a:lnTo>
                  <a:pt x="415" y="484"/>
                </a:lnTo>
                <a:lnTo>
                  <a:pt x="412" y="504"/>
                </a:lnTo>
                <a:lnTo>
                  <a:pt x="396" y="521"/>
                </a:lnTo>
                <a:lnTo>
                  <a:pt x="395" y="559"/>
                </a:lnTo>
                <a:lnTo>
                  <a:pt x="388" y="598"/>
                </a:lnTo>
                <a:lnTo>
                  <a:pt x="360" y="619"/>
                </a:lnTo>
                <a:lnTo>
                  <a:pt x="354" y="644"/>
                </a:lnTo>
                <a:lnTo>
                  <a:pt x="331" y="721"/>
                </a:lnTo>
                <a:cubicBezTo>
                  <a:pt x="331" y="721"/>
                  <a:pt x="343" y="730"/>
                  <a:pt x="342" y="740"/>
                </a:cubicBezTo>
                <a:cubicBezTo>
                  <a:pt x="340" y="751"/>
                  <a:pt x="327" y="775"/>
                  <a:pt x="327" y="775"/>
                </a:cubicBezTo>
                <a:lnTo>
                  <a:pt x="307" y="790"/>
                </a:lnTo>
                <a:cubicBezTo>
                  <a:pt x="307" y="790"/>
                  <a:pt x="303" y="806"/>
                  <a:pt x="304" y="843"/>
                </a:cubicBezTo>
                <a:cubicBezTo>
                  <a:pt x="305" y="880"/>
                  <a:pt x="314" y="924"/>
                  <a:pt x="314" y="924"/>
                </a:cubicBezTo>
                <a:cubicBezTo>
                  <a:pt x="314" y="924"/>
                  <a:pt x="321" y="943"/>
                  <a:pt x="311" y="961"/>
                </a:cubicBezTo>
                <a:cubicBezTo>
                  <a:pt x="300" y="980"/>
                  <a:pt x="288" y="1002"/>
                  <a:pt x="288" y="1002"/>
                </a:cubicBezTo>
                <a:cubicBezTo>
                  <a:pt x="288" y="1002"/>
                  <a:pt x="219" y="1088"/>
                  <a:pt x="219" y="1092"/>
                </a:cubicBezTo>
                <a:cubicBezTo>
                  <a:pt x="219" y="1096"/>
                  <a:pt x="219" y="1108"/>
                  <a:pt x="218" y="1111"/>
                </a:cubicBezTo>
                <a:cubicBezTo>
                  <a:pt x="217" y="1114"/>
                  <a:pt x="193" y="1141"/>
                  <a:pt x="193" y="1141"/>
                </a:cubicBezTo>
                <a:cubicBezTo>
                  <a:pt x="193" y="1141"/>
                  <a:pt x="192" y="1160"/>
                  <a:pt x="187" y="1165"/>
                </a:cubicBezTo>
                <a:cubicBezTo>
                  <a:pt x="183" y="1170"/>
                  <a:pt x="169" y="1171"/>
                  <a:pt x="166" y="1176"/>
                </a:cubicBezTo>
                <a:cubicBezTo>
                  <a:pt x="162" y="1180"/>
                  <a:pt x="162" y="1185"/>
                  <a:pt x="160" y="1207"/>
                </a:cubicBezTo>
                <a:cubicBezTo>
                  <a:pt x="158" y="1228"/>
                  <a:pt x="159" y="1242"/>
                  <a:pt x="159" y="1259"/>
                </a:cubicBezTo>
                <a:cubicBezTo>
                  <a:pt x="159" y="1277"/>
                  <a:pt x="172" y="1292"/>
                  <a:pt x="172" y="1298"/>
                </a:cubicBezTo>
                <a:cubicBezTo>
                  <a:pt x="172" y="1304"/>
                  <a:pt x="158" y="1330"/>
                  <a:pt x="158" y="1330"/>
                </a:cubicBezTo>
                <a:lnTo>
                  <a:pt x="126" y="1383"/>
                </a:lnTo>
                <a:cubicBezTo>
                  <a:pt x="126" y="1383"/>
                  <a:pt x="131" y="1414"/>
                  <a:pt x="136" y="1417"/>
                </a:cubicBezTo>
                <a:cubicBezTo>
                  <a:pt x="140" y="1420"/>
                  <a:pt x="164" y="1427"/>
                  <a:pt x="164" y="1427"/>
                </a:cubicBezTo>
                <a:lnTo>
                  <a:pt x="184" y="1448"/>
                </a:lnTo>
                <a:lnTo>
                  <a:pt x="172" y="1486"/>
                </a:lnTo>
                <a:lnTo>
                  <a:pt x="151" y="1533"/>
                </a:lnTo>
                <a:lnTo>
                  <a:pt x="144" y="1577"/>
                </a:lnTo>
                <a:lnTo>
                  <a:pt x="151" y="1584"/>
                </a:lnTo>
                <a:cubicBezTo>
                  <a:pt x="151" y="1584"/>
                  <a:pt x="135" y="1594"/>
                  <a:pt x="132" y="1598"/>
                </a:cubicBezTo>
                <a:cubicBezTo>
                  <a:pt x="130" y="1602"/>
                  <a:pt x="127" y="1610"/>
                  <a:pt x="127" y="1610"/>
                </a:cubicBezTo>
                <a:lnTo>
                  <a:pt x="127" y="1629"/>
                </a:lnTo>
                <a:lnTo>
                  <a:pt x="110" y="1650"/>
                </a:lnTo>
                <a:lnTo>
                  <a:pt x="107" y="1687"/>
                </a:lnTo>
                <a:lnTo>
                  <a:pt x="100" y="1694"/>
                </a:lnTo>
                <a:cubicBezTo>
                  <a:pt x="100" y="1694"/>
                  <a:pt x="80" y="1694"/>
                  <a:pt x="76" y="1682"/>
                </a:cubicBezTo>
                <a:cubicBezTo>
                  <a:pt x="73" y="1670"/>
                  <a:pt x="66" y="1652"/>
                  <a:pt x="66" y="1652"/>
                </a:cubicBezTo>
                <a:lnTo>
                  <a:pt x="41" y="1656"/>
                </a:lnTo>
                <a:lnTo>
                  <a:pt x="32" y="1667"/>
                </a:lnTo>
                <a:cubicBezTo>
                  <a:pt x="32" y="1667"/>
                  <a:pt x="12" y="1678"/>
                  <a:pt x="11" y="1684"/>
                </a:cubicBezTo>
                <a:cubicBezTo>
                  <a:pt x="10" y="1690"/>
                  <a:pt x="12" y="1694"/>
                  <a:pt x="19" y="1694"/>
                </a:cubicBezTo>
                <a:cubicBezTo>
                  <a:pt x="26" y="1693"/>
                  <a:pt x="41" y="1686"/>
                  <a:pt x="41" y="1686"/>
                </a:cubicBezTo>
                <a:cubicBezTo>
                  <a:pt x="41" y="1686"/>
                  <a:pt x="52" y="1689"/>
                  <a:pt x="58" y="1695"/>
                </a:cubicBezTo>
                <a:cubicBezTo>
                  <a:pt x="64" y="1702"/>
                  <a:pt x="79" y="1713"/>
                  <a:pt x="79" y="1713"/>
                </a:cubicBezTo>
                <a:lnTo>
                  <a:pt x="50" y="1739"/>
                </a:lnTo>
                <a:lnTo>
                  <a:pt x="49" y="1771"/>
                </a:lnTo>
                <a:cubicBezTo>
                  <a:pt x="49" y="1771"/>
                  <a:pt x="27" y="1795"/>
                  <a:pt x="27" y="1802"/>
                </a:cubicBezTo>
                <a:cubicBezTo>
                  <a:pt x="27" y="1808"/>
                  <a:pt x="14" y="1813"/>
                  <a:pt x="14" y="1813"/>
                </a:cubicBezTo>
                <a:lnTo>
                  <a:pt x="3" y="1818"/>
                </a:lnTo>
                <a:lnTo>
                  <a:pt x="0" y="1844"/>
                </a:lnTo>
                <a:lnTo>
                  <a:pt x="12" y="1851"/>
                </a:lnTo>
                <a:lnTo>
                  <a:pt x="33" y="1850"/>
                </a:lnTo>
                <a:lnTo>
                  <a:pt x="47" y="1853"/>
                </a:lnTo>
                <a:lnTo>
                  <a:pt x="31" y="1877"/>
                </a:lnTo>
                <a:lnTo>
                  <a:pt x="35" y="1893"/>
                </a:lnTo>
                <a:cubicBezTo>
                  <a:pt x="35" y="1893"/>
                  <a:pt x="42" y="1890"/>
                  <a:pt x="54" y="1886"/>
                </a:cubicBezTo>
                <a:cubicBezTo>
                  <a:pt x="65" y="1882"/>
                  <a:pt x="74" y="1873"/>
                  <a:pt x="71" y="1887"/>
                </a:cubicBezTo>
                <a:cubicBezTo>
                  <a:pt x="67" y="1902"/>
                  <a:pt x="49" y="1918"/>
                  <a:pt x="47" y="1922"/>
                </a:cubicBezTo>
                <a:cubicBezTo>
                  <a:pt x="44" y="1926"/>
                  <a:pt x="48" y="1952"/>
                  <a:pt x="48" y="1952"/>
                </a:cubicBezTo>
                <a:cubicBezTo>
                  <a:pt x="48" y="1952"/>
                  <a:pt x="60" y="1966"/>
                  <a:pt x="72" y="1962"/>
                </a:cubicBezTo>
                <a:cubicBezTo>
                  <a:pt x="83" y="1958"/>
                  <a:pt x="95" y="1953"/>
                  <a:pt x="95" y="1953"/>
                </a:cubicBezTo>
                <a:cubicBezTo>
                  <a:pt x="95" y="1953"/>
                  <a:pt x="108" y="1956"/>
                  <a:pt x="105" y="1963"/>
                </a:cubicBezTo>
                <a:cubicBezTo>
                  <a:pt x="102" y="1970"/>
                  <a:pt x="52" y="1991"/>
                  <a:pt x="52" y="1993"/>
                </a:cubicBezTo>
                <a:cubicBezTo>
                  <a:pt x="52" y="1996"/>
                  <a:pt x="59" y="2016"/>
                  <a:pt x="59" y="2016"/>
                </a:cubicBezTo>
                <a:lnTo>
                  <a:pt x="91" y="2031"/>
                </a:lnTo>
                <a:lnTo>
                  <a:pt x="100" y="2050"/>
                </a:lnTo>
                <a:cubicBezTo>
                  <a:pt x="100" y="2050"/>
                  <a:pt x="88" y="2059"/>
                  <a:pt x="98" y="2069"/>
                </a:cubicBezTo>
                <a:cubicBezTo>
                  <a:pt x="108" y="2080"/>
                  <a:pt x="139" y="2092"/>
                  <a:pt x="143" y="2093"/>
                </a:cubicBezTo>
                <a:cubicBezTo>
                  <a:pt x="146" y="2094"/>
                  <a:pt x="198" y="2109"/>
                  <a:pt x="198" y="2109"/>
                </a:cubicBezTo>
                <a:cubicBezTo>
                  <a:pt x="198" y="2109"/>
                  <a:pt x="222" y="2106"/>
                  <a:pt x="242" y="2105"/>
                </a:cubicBezTo>
                <a:lnTo>
                  <a:pt x="238" y="2094"/>
                </a:lnTo>
                <a:lnTo>
                  <a:pt x="231" y="2047"/>
                </a:lnTo>
                <a:lnTo>
                  <a:pt x="248" y="2001"/>
                </a:lnTo>
                <a:cubicBezTo>
                  <a:pt x="245" y="1999"/>
                  <a:pt x="242" y="1997"/>
                  <a:pt x="242" y="1997"/>
                </a:cubicBezTo>
                <a:cubicBezTo>
                  <a:pt x="242" y="1997"/>
                  <a:pt x="211" y="2000"/>
                  <a:pt x="224" y="1990"/>
                </a:cubicBezTo>
                <a:cubicBezTo>
                  <a:pt x="228" y="1986"/>
                  <a:pt x="230" y="1984"/>
                  <a:pt x="231" y="1982"/>
                </a:cubicBezTo>
                <a:lnTo>
                  <a:pt x="175" y="1991"/>
                </a:lnTo>
                <a:lnTo>
                  <a:pt x="163" y="1973"/>
                </a:lnTo>
                <a:lnTo>
                  <a:pt x="150" y="1966"/>
                </a:lnTo>
                <a:lnTo>
                  <a:pt x="115" y="1931"/>
                </a:lnTo>
                <a:cubicBezTo>
                  <a:pt x="115" y="1931"/>
                  <a:pt x="115" y="1928"/>
                  <a:pt x="106" y="1914"/>
                </a:cubicBezTo>
                <a:cubicBezTo>
                  <a:pt x="97" y="1899"/>
                  <a:pt x="100" y="1869"/>
                  <a:pt x="100" y="1869"/>
                </a:cubicBezTo>
                <a:lnTo>
                  <a:pt x="105" y="1856"/>
                </a:lnTo>
                <a:lnTo>
                  <a:pt x="106" y="1811"/>
                </a:lnTo>
                <a:lnTo>
                  <a:pt x="126" y="1796"/>
                </a:lnTo>
                <a:lnTo>
                  <a:pt x="139" y="1786"/>
                </a:lnTo>
                <a:lnTo>
                  <a:pt x="150" y="1768"/>
                </a:lnTo>
                <a:lnTo>
                  <a:pt x="176" y="1701"/>
                </a:lnTo>
                <a:lnTo>
                  <a:pt x="175" y="1686"/>
                </a:lnTo>
                <a:cubicBezTo>
                  <a:pt x="175" y="1686"/>
                  <a:pt x="175" y="1658"/>
                  <a:pt x="177" y="1654"/>
                </a:cubicBezTo>
                <a:cubicBezTo>
                  <a:pt x="179" y="1649"/>
                  <a:pt x="185" y="1645"/>
                  <a:pt x="188" y="1639"/>
                </a:cubicBezTo>
                <a:cubicBezTo>
                  <a:pt x="192" y="1633"/>
                  <a:pt x="193" y="1623"/>
                  <a:pt x="193" y="1623"/>
                </a:cubicBezTo>
                <a:lnTo>
                  <a:pt x="191" y="1611"/>
                </a:lnTo>
                <a:cubicBezTo>
                  <a:pt x="191" y="1611"/>
                  <a:pt x="191" y="1602"/>
                  <a:pt x="194" y="1595"/>
                </a:cubicBezTo>
                <a:lnTo>
                  <a:pt x="218" y="1582"/>
                </a:lnTo>
                <a:lnTo>
                  <a:pt x="218" y="1571"/>
                </a:lnTo>
                <a:lnTo>
                  <a:pt x="212" y="1565"/>
                </a:lnTo>
                <a:lnTo>
                  <a:pt x="206" y="1545"/>
                </a:lnTo>
                <a:lnTo>
                  <a:pt x="211" y="1529"/>
                </a:lnTo>
                <a:lnTo>
                  <a:pt x="215" y="1508"/>
                </a:lnTo>
                <a:lnTo>
                  <a:pt x="214" y="1488"/>
                </a:lnTo>
                <a:lnTo>
                  <a:pt x="206" y="1473"/>
                </a:lnTo>
                <a:lnTo>
                  <a:pt x="214" y="1461"/>
                </a:lnTo>
                <a:lnTo>
                  <a:pt x="215" y="1453"/>
                </a:lnTo>
                <a:lnTo>
                  <a:pt x="223" y="1436"/>
                </a:lnTo>
                <a:lnTo>
                  <a:pt x="233" y="1411"/>
                </a:lnTo>
                <a:lnTo>
                  <a:pt x="236" y="1379"/>
                </a:lnTo>
                <a:cubicBezTo>
                  <a:pt x="236" y="1379"/>
                  <a:pt x="239" y="1367"/>
                  <a:pt x="236" y="1348"/>
                </a:cubicBezTo>
                <a:cubicBezTo>
                  <a:pt x="234" y="1328"/>
                  <a:pt x="241" y="1334"/>
                  <a:pt x="243" y="1326"/>
                </a:cubicBezTo>
                <a:cubicBezTo>
                  <a:pt x="246" y="1319"/>
                  <a:pt x="252" y="1317"/>
                  <a:pt x="252" y="1317"/>
                </a:cubicBezTo>
                <a:lnTo>
                  <a:pt x="273" y="1286"/>
                </a:lnTo>
                <a:lnTo>
                  <a:pt x="284" y="1258"/>
                </a:lnTo>
                <a:lnTo>
                  <a:pt x="284" y="1237"/>
                </a:lnTo>
                <a:lnTo>
                  <a:pt x="278" y="1225"/>
                </a:lnTo>
                <a:lnTo>
                  <a:pt x="278" y="1200"/>
                </a:lnTo>
                <a:lnTo>
                  <a:pt x="300" y="1159"/>
                </a:lnTo>
                <a:lnTo>
                  <a:pt x="316" y="1124"/>
                </a:lnTo>
                <a:lnTo>
                  <a:pt x="346" y="1079"/>
                </a:lnTo>
                <a:lnTo>
                  <a:pt x="371" y="1038"/>
                </a:lnTo>
                <a:lnTo>
                  <a:pt x="392" y="1011"/>
                </a:lnTo>
                <a:lnTo>
                  <a:pt x="399" y="995"/>
                </a:lnTo>
                <a:lnTo>
                  <a:pt x="401" y="978"/>
                </a:lnTo>
                <a:cubicBezTo>
                  <a:pt x="401" y="978"/>
                  <a:pt x="408" y="941"/>
                  <a:pt x="401" y="921"/>
                </a:cubicBezTo>
                <a:cubicBezTo>
                  <a:pt x="394" y="902"/>
                  <a:pt x="387" y="900"/>
                  <a:pt x="387" y="900"/>
                </a:cubicBezTo>
                <a:lnTo>
                  <a:pt x="383" y="871"/>
                </a:lnTo>
                <a:lnTo>
                  <a:pt x="385" y="830"/>
                </a:lnTo>
                <a:cubicBezTo>
                  <a:pt x="385" y="830"/>
                  <a:pt x="396" y="812"/>
                  <a:pt x="412" y="799"/>
                </a:cubicBezTo>
                <a:cubicBezTo>
                  <a:pt x="428" y="785"/>
                  <a:pt x="412" y="799"/>
                  <a:pt x="422" y="795"/>
                </a:cubicBezTo>
                <a:cubicBezTo>
                  <a:pt x="431" y="791"/>
                  <a:pt x="428" y="785"/>
                  <a:pt x="428" y="785"/>
                </a:cubicBezTo>
                <a:lnTo>
                  <a:pt x="428" y="773"/>
                </a:lnTo>
                <a:cubicBezTo>
                  <a:pt x="428" y="773"/>
                  <a:pt x="424" y="764"/>
                  <a:pt x="408" y="760"/>
                </a:cubicBezTo>
                <a:cubicBezTo>
                  <a:pt x="392" y="756"/>
                  <a:pt x="410" y="740"/>
                  <a:pt x="410" y="740"/>
                </a:cubicBezTo>
                <a:lnTo>
                  <a:pt x="424" y="713"/>
                </a:lnTo>
                <a:lnTo>
                  <a:pt x="449" y="676"/>
                </a:lnTo>
                <a:lnTo>
                  <a:pt x="476" y="637"/>
                </a:lnTo>
                <a:lnTo>
                  <a:pt x="502" y="606"/>
                </a:lnTo>
                <a:lnTo>
                  <a:pt x="518" y="598"/>
                </a:lnTo>
                <a:lnTo>
                  <a:pt x="531" y="585"/>
                </a:lnTo>
                <a:lnTo>
                  <a:pt x="531" y="579"/>
                </a:lnTo>
                <a:cubicBezTo>
                  <a:pt x="531" y="573"/>
                  <a:pt x="527" y="551"/>
                  <a:pt x="527" y="551"/>
                </a:cubicBezTo>
                <a:lnTo>
                  <a:pt x="540" y="528"/>
                </a:lnTo>
                <a:lnTo>
                  <a:pt x="549" y="487"/>
                </a:lnTo>
                <a:lnTo>
                  <a:pt x="540" y="456"/>
                </a:lnTo>
                <a:lnTo>
                  <a:pt x="543" y="437"/>
                </a:lnTo>
                <a:lnTo>
                  <a:pt x="563" y="413"/>
                </a:lnTo>
                <a:lnTo>
                  <a:pt x="613" y="384"/>
                </a:lnTo>
                <a:lnTo>
                  <a:pt x="618" y="363"/>
                </a:lnTo>
                <a:lnTo>
                  <a:pt x="622" y="338"/>
                </a:lnTo>
                <a:lnTo>
                  <a:pt x="602" y="338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3" name="Freeform 280">
            <a:extLst>
              <a:ext uri="{FF2B5EF4-FFF2-40B4-BE49-F238E27FC236}">
                <a16:creationId xmlns:a16="http://schemas.microsoft.com/office/drawing/2014/main" id="{C8DC9A9D-27E0-F1D4-CEC5-426C04A012FE}"/>
              </a:ext>
            </a:extLst>
          </p:cNvPr>
          <p:cNvSpPr>
            <a:spLocks/>
          </p:cNvSpPr>
          <p:nvPr/>
        </p:nvSpPr>
        <p:spPr bwMode="auto">
          <a:xfrm>
            <a:off x="2655364" y="4331824"/>
            <a:ext cx="712904" cy="2388240"/>
          </a:xfrm>
          <a:custGeom>
            <a:avLst/>
            <a:gdLst>
              <a:gd name="T0" fmla="*/ 565 w 636"/>
              <a:gd name="T1" fmla="*/ 198 h 2129"/>
              <a:gd name="T2" fmla="*/ 463 w 636"/>
              <a:gd name="T3" fmla="*/ 83 h 2129"/>
              <a:gd name="T4" fmla="*/ 431 w 636"/>
              <a:gd name="T5" fmla="*/ 399 h 2129"/>
              <a:gd name="T6" fmla="*/ 361 w 636"/>
              <a:gd name="T7" fmla="*/ 628 h 2129"/>
              <a:gd name="T8" fmla="*/ 315 w 636"/>
              <a:gd name="T9" fmla="*/ 939 h 2129"/>
              <a:gd name="T10" fmla="*/ 219 w 636"/>
              <a:gd name="T11" fmla="*/ 1122 h 2129"/>
              <a:gd name="T12" fmla="*/ 194 w 636"/>
              <a:gd name="T13" fmla="*/ 1157 h 2129"/>
              <a:gd name="T14" fmla="*/ 175 w 636"/>
              <a:gd name="T15" fmla="*/ 1311 h 2129"/>
              <a:gd name="T16" fmla="*/ 130 w 636"/>
              <a:gd name="T17" fmla="*/ 1413 h 2129"/>
              <a:gd name="T18" fmla="*/ 146 w 636"/>
              <a:gd name="T19" fmla="*/ 1598 h 2129"/>
              <a:gd name="T20" fmla="*/ 45 w 636"/>
              <a:gd name="T21" fmla="*/ 1663 h 2129"/>
              <a:gd name="T22" fmla="*/ 60 w 636"/>
              <a:gd name="T23" fmla="*/ 1712 h 2129"/>
              <a:gd name="T24" fmla="*/ 28 w 636"/>
              <a:gd name="T25" fmla="*/ 1814 h 2129"/>
              <a:gd name="T26" fmla="*/ 31 w 636"/>
              <a:gd name="T27" fmla="*/ 1888 h 2129"/>
              <a:gd name="T28" fmla="*/ 77 w 636"/>
              <a:gd name="T29" fmla="*/ 1899 h 2129"/>
              <a:gd name="T30" fmla="*/ 72 w 636"/>
              <a:gd name="T31" fmla="*/ 1899 h 2129"/>
              <a:gd name="T32" fmla="*/ 106 w 636"/>
              <a:gd name="T33" fmla="*/ 1975 h 2129"/>
              <a:gd name="T34" fmla="*/ 107 w 636"/>
              <a:gd name="T35" fmla="*/ 1973 h 2129"/>
              <a:gd name="T36" fmla="*/ 104 w 636"/>
              <a:gd name="T37" fmla="*/ 2058 h 2129"/>
              <a:gd name="T38" fmla="*/ 259 w 636"/>
              <a:gd name="T39" fmla="*/ 2009 h 2129"/>
              <a:gd name="T40" fmla="*/ 230 w 636"/>
              <a:gd name="T41" fmla="*/ 2007 h 2129"/>
              <a:gd name="T42" fmla="*/ 175 w 636"/>
              <a:gd name="T43" fmla="*/ 1981 h 2129"/>
              <a:gd name="T44" fmla="*/ 162 w 636"/>
              <a:gd name="T45" fmla="*/ 1783 h 2129"/>
              <a:gd name="T46" fmla="*/ 205 w 636"/>
              <a:gd name="T47" fmla="*/ 1643 h 2129"/>
              <a:gd name="T48" fmla="*/ 228 w 636"/>
              <a:gd name="T49" fmla="*/ 1521 h 2129"/>
              <a:gd name="T50" fmla="*/ 256 w 636"/>
              <a:gd name="T51" fmla="*/ 1341 h 2129"/>
              <a:gd name="T52" fmla="*/ 358 w 636"/>
              <a:gd name="T53" fmla="*/ 1096 h 2129"/>
              <a:gd name="T54" fmla="*/ 423 w 636"/>
              <a:gd name="T55" fmla="*/ 816 h 2129"/>
              <a:gd name="T56" fmla="*/ 427 w 636"/>
              <a:gd name="T57" fmla="*/ 806 h 2129"/>
              <a:gd name="T58" fmla="*/ 426 w 636"/>
              <a:gd name="T59" fmla="*/ 805 h 2129"/>
              <a:gd name="T60" fmla="*/ 442 w 636"/>
              <a:gd name="T61" fmla="*/ 785 h 2129"/>
              <a:gd name="T62" fmla="*/ 420 w 636"/>
              <a:gd name="T63" fmla="*/ 759 h 2129"/>
              <a:gd name="T64" fmla="*/ 553 w 636"/>
              <a:gd name="T65" fmla="*/ 543 h 2129"/>
              <a:gd name="T66" fmla="*/ 544 w 636"/>
              <a:gd name="T67" fmla="*/ 447 h 2129"/>
              <a:gd name="T68" fmla="*/ 417 w 636"/>
              <a:gd name="T69" fmla="*/ 753 h 2129"/>
              <a:gd name="T70" fmla="*/ 429 w 636"/>
              <a:gd name="T71" fmla="*/ 799 h 2129"/>
              <a:gd name="T72" fmla="*/ 426 w 636"/>
              <a:gd name="T73" fmla="*/ 802 h 2129"/>
              <a:gd name="T74" fmla="*/ 433 w 636"/>
              <a:gd name="T75" fmla="*/ 806 h 2129"/>
              <a:gd name="T76" fmla="*/ 402 w 636"/>
              <a:gd name="T77" fmla="*/ 936 h 2129"/>
              <a:gd name="T78" fmla="*/ 254 w 636"/>
              <a:gd name="T79" fmla="*/ 1326 h 2129"/>
              <a:gd name="T80" fmla="*/ 215 w 636"/>
              <a:gd name="T81" fmla="*/ 1472 h 2129"/>
              <a:gd name="T82" fmla="*/ 194 w 636"/>
              <a:gd name="T83" fmla="*/ 1636 h 2129"/>
              <a:gd name="T84" fmla="*/ 101 w 636"/>
              <a:gd name="T85" fmla="*/ 1880 h 2129"/>
              <a:gd name="T86" fmla="*/ 153 w 636"/>
              <a:gd name="T87" fmla="*/ 1984 h 2129"/>
              <a:gd name="T88" fmla="*/ 255 w 636"/>
              <a:gd name="T89" fmla="*/ 2014 h 2129"/>
              <a:gd name="T90" fmla="*/ 111 w 636"/>
              <a:gd name="T91" fmla="*/ 2068 h 2129"/>
              <a:gd name="T92" fmla="*/ 63 w 636"/>
              <a:gd name="T93" fmla="*/ 2006 h 2129"/>
              <a:gd name="T94" fmla="*/ 99 w 636"/>
              <a:gd name="T95" fmla="*/ 1992 h 2129"/>
              <a:gd name="T96" fmla="*/ 55 w 636"/>
              <a:gd name="T97" fmla="*/ 1965 h 2129"/>
              <a:gd name="T98" fmla="*/ 84 w 636"/>
              <a:gd name="T99" fmla="*/ 1902 h 2129"/>
              <a:gd name="T100" fmla="*/ 23 w 636"/>
              <a:gd name="T101" fmla="*/ 1832 h 2129"/>
              <a:gd name="T102" fmla="*/ 82 w 636"/>
              <a:gd name="T103" fmla="*/ 1715 h 2129"/>
              <a:gd name="T104" fmla="*/ 24 w 636"/>
              <a:gd name="T105" fmla="*/ 1698 h 2129"/>
              <a:gd name="T106" fmla="*/ 85 w 636"/>
              <a:gd name="T107" fmla="*/ 1707 h 2129"/>
              <a:gd name="T108" fmla="*/ 148 w 636"/>
              <a:gd name="T109" fmla="*/ 1612 h 2129"/>
              <a:gd name="T110" fmla="*/ 145 w 636"/>
              <a:gd name="T111" fmla="*/ 1427 h 2129"/>
              <a:gd name="T112" fmla="*/ 175 w 636"/>
              <a:gd name="T113" fmla="*/ 1199 h 2129"/>
              <a:gd name="T114" fmla="*/ 231 w 636"/>
              <a:gd name="T115" fmla="*/ 1127 h 2129"/>
              <a:gd name="T116" fmla="*/ 327 w 636"/>
              <a:gd name="T117" fmla="*/ 936 h 2129"/>
              <a:gd name="T118" fmla="*/ 338 w 636"/>
              <a:gd name="T119" fmla="*/ 734 h 2129"/>
              <a:gd name="T120" fmla="*/ 439 w 636"/>
              <a:gd name="T121" fmla="*/ 358 h 2129"/>
              <a:gd name="T122" fmla="*/ 516 w 636"/>
              <a:gd name="T123" fmla="*/ 62 h 2129"/>
              <a:gd name="T124" fmla="*/ 565 w 636"/>
              <a:gd name="T125" fmla="*/ 242 h 2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6" h="2129">
                <a:moveTo>
                  <a:pt x="609" y="351"/>
                </a:moveTo>
                <a:lnTo>
                  <a:pt x="612" y="346"/>
                </a:lnTo>
                <a:lnTo>
                  <a:pt x="597" y="338"/>
                </a:lnTo>
                <a:lnTo>
                  <a:pt x="597" y="324"/>
                </a:lnTo>
                <a:lnTo>
                  <a:pt x="588" y="269"/>
                </a:lnTo>
                <a:lnTo>
                  <a:pt x="576" y="237"/>
                </a:lnTo>
                <a:lnTo>
                  <a:pt x="576" y="236"/>
                </a:lnTo>
                <a:cubicBezTo>
                  <a:pt x="576" y="236"/>
                  <a:pt x="573" y="231"/>
                  <a:pt x="570" y="225"/>
                </a:cubicBezTo>
                <a:cubicBezTo>
                  <a:pt x="568" y="222"/>
                  <a:pt x="567" y="219"/>
                  <a:pt x="566" y="217"/>
                </a:cubicBezTo>
                <a:cubicBezTo>
                  <a:pt x="565" y="214"/>
                  <a:pt x="564" y="212"/>
                  <a:pt x="564" y="212"/>
                </a:cubicBezTo>
                <a:lnTo>
                  <a:pt x="561" y="213"/>
                </a:lnTo>
                <a:lnTo>
                  <a:pt x="564" y="212"/>
                </a:lnTo>
                <a:lnTo>
                  <a:pt x="564" y="212"/>
                </a:lnTo>
                <a:lnTo>
                  <a:pt x="561" y="213"/>
                </a:lnTo>
                <a:lnTo>
                  <a:pt x="564" y="212"/>
                </a:lnTo>
                <a:lnTo>
                  <a:pt x="564" y="211"/>
                </a:lnTo>
                <a:cubicBezTo>
                  <a:pt x="564" y="208"/>
                  <a:pt x="564" y="203"/>
                  <a:pt x="565" y="198"/>
                </a:cubicBezTo>
                <a:cubicBezTo>
                  <a:pt x="565" y="193"/>
                  <a:pt x="566" y="190"/>
                  <a:pt x="566" y="190"/>
                </a:cubicBezTo>
                <a:lnTo>
                  <a:pt x="560" y="189"/>
                </a:lnTo>
                <a:lnTo>
                  <a:pt x="566" y="190"/>
                </a:lnTo>
                <a:lnTo>
                  <a:pt x="573" y="160"/>
                </a:lnTo>
                <a:lnTo>
                  <a:pt x="575" y="128"/>
                </a:lnTo>
                <a:lnTo>
                  <a:pt x="562" y="109"/>
                </a:lnTo>
                <a:lnTo>
                  <a:pt x="546" y="95"/>
                </a:lnTo>
                <a:lnTo>
                  <a:pt x="538" y="67"/>
                </a:lnTo>
                <a:lnTo>
                  <a:pt x="538" y="20"/>
                </a:lnTo>
                <a:lnTo>
                  <a:pt x="532" y="10"/>
                </a:lnTo>
                <a:lnTo>
                  <a:pt x="526" y="0"/>
                </a:lnTo>
                <a:lnTo>
                  <a:pt x="519" y="13"/>
                </a:lnTo>
                <a:lnTo>
                  <a:pt x="519" y="14"/>
                </a:lnTo>
                <a:lnTo>
                  <a:pt x="514" y="40"/>
                </a:lnTo>
                <a:lnTo>
                  <a:pt x="506" y="54"/>
                </a:lnTo>
                <a:lnTo>
                  <a:pt x="479" y="78"/>
                </a:lnTo>
                <a:lnTo>
                  <a:pt x="463" y="83"/>
                </a:lnTo>
                <a:lnTo>
                  <a:pt x="459" y="84"/>
                </a:lnTo>
                <a:lnTo>
                  <a:pt x="459" y="89"/>
                </a:lnTo>
                <a:cubicBezTo>
                  <a:pt x="458" y="93"/>
                  <a:pt x="458" y="100"/>
                  <a:pt x="458" y="107"/>
                </a:cubicBezTo>
                <a:cubicBezTo>
                  <a:pt x="458" y="113"/>
                  <a:pt x="458" y="120"/>
                  <a:pt x="459" y="126"/>
                </a:cubicBezTo>
                <a:cubicBezTo>
                  <a:pt x="459" y="134"/>
                  <a:pt x="460" y="143"/>
                  <a:pt x="460" y="149"/>
                </a:cubicBezTo>
                <a:cubicBezTo>
                  <a:pt x="460" y="155"/>
                  <a:pt x="460" y="159"/>
                  <a:pt x="460" y="159"/>
                </a:cubicBezTo>
                <a:lnTo>
                  <a:pt x="460" y="160"/>
                </a:lnTo>
                <a:lnTo>
                  <a:pt x="463" y="200"/>
                </a:lnTo>
                <a:lnTo>
                  <a:pt x="447" y="252"/>
                </a:lnTo>
                <a:lnTo>
                  <a:pt x="447" y="253"/>
                </a:lnTo>
                <a:cubicBezTo>
                  <a:pt x="447" y="253"/>
                  <a:pt x="446" y="291"/>
                  <a:pt x="446" y="301"/>
                </a:cubicBezTo>
                <a:cubicBezTo>
                  <a:pt x="446" y="305"/>
                  <a:pt x="445" y="313"/>
                  <a:pt x="444" y="320"/>
                </a:cubicBezTo>
                <a:cubicBezTo>
                  <a:pt x="443" y="328"/>
                  <a:pt x="440" y="335"/>
                  <a:pt x="438" y="338"/>
                </a:cubicBezTo>
                <a:cubicBezTo>
                  <a:pt x="436" y="341"/>
                  <a:pt x="432" y="346"/>
                  <a:pt x="429" y="352"/>
                </a:cubicBezTo>
                <a:cubicBezTo>
                  <a:pt x="425" y="357"/>
                  <a:pt x="422" y="363"/>
                  <a:pt x="422" y="370"/>
                </a:cubicBezTo>
                <a:cubicBezTo>
                  <a:pt x="422" y="372"/>
                  <a:pt x="422" y="374"/>
                  <a:pt x="423" y="376"/>
                </a:cubicBezTo>
                <a:cubicBezTo>
                  <a:pt x="426" y="388"/>
                  <a:pt x="430" y="396"/>
                  <a:pt x="431" y="399"/>
                </a:cubicBezTo>
                <a:lnTo>
                  <a:pt x="433" y="398"/>
                </a:lnTo>
                <a:lnTo>
                  <a:pt x="430" y="398"/>
                </a:lnTo>
                <a:lnTo>
                  <a:pt x="431" y="399"/>
                </a:lnTo>
                <a:lnTo>
                  <a:pt x="433" y="398"/>
                </a:lnTo>
                <a:lnTo>
                  <a:pt x="430" y="398"/>
                </a:lnTo>
                <a:lnTo>
                  <a:pt x="430" y="399"/>
                </a:lnTo>
                <a:cubicBezTo>
                  <a:pt x="430" y="402"/>
                  <a:pt x="429" y="410"/>
                  <a:pt x="428" y="418"/>
                </a:cubicBezTo>
                <a:cubicBezTo>
                  <a:pt x="427" y="425"/>
                  <a:pt x="426" y="432"/>
                  <a:pt x="426" y="432"/>
                </a:cubicBezTo>
                <a:lnTo>
                  <a:pt x="432" y="433"/>
                </a:lnTo>
                <a:lnTo>
                  <a:pt x="426" y="430"/>
                </a:lnTo>
                <a:lnTo>
                  <a:pt x="412" y="460"/>
                </a:lnTo>
                <a:lnTo>
                  <a:pt x="415" y="497"/>
                </a:lnTo>
                <a:lnTo>
                  <a:pt x="413" y="514"/>
                </a:lnTo>
                <a:lnTo>
                  <a:pt x="397" y="532"/>
                </a:lnTo>
                <a:lnTo>
                  <a:pt x="396" y="572"/>
                </a:lnTo>
                <a:lnTo>
                  <a:pt x="390" y="608"/>
                </a:lnTo>
                <a:lnTo>
                  <a:pt x="361" y="628"/>
                </a:lnTo>
                <a:lnTo>
                  <a:pt x="355" y="655"/>
                </a:lnTo>
                <a:lnTo>
                  <a:pt x="331" y="736"/>
                </a:lnTo>
                <a:lnTo>
                  <a:pt x="334" y="739"/>
                </a:lnTo>
                <a:lnTo>
                  <a:pt x="334" y="739"/>
                </a:lnTo>
                <a:cubicBezTo>
                  <a:pt x="335" y="739"/>
                  <a:pt x="337" y="741"/>
                  <a:pt x="339" y="743"/>
                </a:cubicBezTo>
                <a:cubicBezTo>
                  <a:pt x="341" y="746"/>
                  <a:pt x="342" y="749"/>
                  <a:pt x="342" y="752"/>
                </a:cubicBezTo>
                <a:lnTo>
                  <a:pt x="342" y="753"/>
                </a:lnTo>
                <a:cubicBezTo>
                  <a:pt x="342" y="756"/>
                  <a:pt x="339" y="765"/>
                  <a:pt x="335" y="772"/>
                </a:cubicBezTo>
                <a:cubicBezTo>
                  <a:pt x="333" y="776"/>
                  <a:pt x="332" y="779"/>
                  <a:pt x="330" y="781"/>
                </a:cubicBezTo>
                <a:cubicBezTo>
                  <a:pt x="329" y="784"/>
                  <a:pt x="328" y="785"/>
                  <a:pt x="328" y="785"/>
                </a:cubicBezTo>
                <a:lnTo>
                  <a:pt x="334" y="788"/>
                </a:lnTo>
                <a:lnTo>
                  <a:pt x="330" y="783"/>
                </a:lnTo>
                <a:lnTo>
                  <a:pt x="309" y="799"/>
                </a:lnTo>
                <a:lnTo>
                  <a:pt x="308" y="801"/>
                </a:lnTo>
                <a:cubicBezTo>
                  <a:pt x="308" y="802"/>
                  <a:pt x="304" y="815"/>
                  <a:pt x="304" y="844"/>
                </a:cubicBezTo>
                <a:cubicBezTo>
                  <a:pt x="304" y="848"/>
                  <a:pt x="304" y="852"/>
                  <a:pt x="305" y="856"/>
                </a:cubicBezTo>
                <a:cubicBezTo>
                  <a:pt x="306" y="894"/>
                  <a:pt x="315" y="938"/>
                  <a:pt x="315" y="939"/>
                </a:cubicBezTo>
                <a:lnTo>
                  <a:pt x="315" y="939"/>
                </a:lnTo>
                <a:lnTo>
                  <a:pt x="315" y="940"/>
                </a:lnTo>
                <a:lnTo>
                  <a:pt x="315" y="940"/>
                </a:lnTo>
                <a:cubicBezTo>
                  <a:pt x="316" y="940"/>
                  <a:pt x="317" y="945"/>
                  <a:pt x="317" y="952"/>
                </a:cubicBezTo>
                <a:cubicBezTo>
                  <a:pt x="317" y="958"/>
                  <a:pt x="316" y="964"/>
                  <a:pt x="312" y="971"/>
                </a:cubicBezTo>
                <a:cubicBezTo>
                  <a:pt x="302" y="990"/>
                  <a:pt x="289" y="1012"/>
                  <a:pt x="289" y="1012"/>
                </a:cubicBezTo>
                <a:lnTo>
                  <a:pt x="295" y="1015"/>
                </a:lnTo>
                <a:lnTo>
                  <a:pt x="290" y="1011"/>
                </a:lnTo>
                <a:cubicBezTo>
                  <a:pt x="290" y="1011"/>
                  <a:pt x="273" y="1033"/>
                  <a:pt x="256" y="1055"/>
                </a:cubicBezTo>
                <a:cubicBezTo>
                  <a:pt x="247" y="1066"/>
                  <a:pt x="238" y="1077"/>
                  <a:pt x="232" y="1085"/>
                </a:cubicBezTo>
                <a:cubicBezTo>
                  <a:pt x="229" y="1090"/>
                  <a:pt x="226" y="1093"/>
                  <a:pt x="224" y="1096"/>
                </a:cubicBezTo>
                <a:lnTo>
                  <a:pt x="222" y="1100"/>
                </a:lnTo>
                <a:lnTo>
                  <a:pt x="221" y="1102"/>
                </a:lnTo>
                <a:cubicBezTo>
                  <a:pt x="221" y="1102"/>
                  <a:pt x="220" y="1103"/>
                  <a:pt x="220" y="1105"/>
                </a:cubicBezTo>
                <a:cubicBezTo>
                  <a:pt x="220" y="1107"/>
                  <a:pt x="220" y="1111"/>
                  <a:pt x="220" y="1115"/>
                </a:cubicBezTo>
                <a:cubicBezTo>
                  <a:pt x="220" y="1117"/>
                  <a:pt x="220" y="1119"/>
                  <a:pt x="220" y="1120"/>
                </a:cubicBezTo>
                <a:lnTo>
                  <a:pt x="219" y="1122"/>
                </a:lnTo>
                <a:lnTo>
                  <a:pt x="219" y="1122"/>
                </a:lnTo>
                <a:lnTo>
                  <a:pt x="219" y="1122"/>
                </a:lnTo>
                <a:lnTo>
                  <a:pt x="221" y="1123"/>
                </a:lnTo>
                <a:lnTo>
                  <a:pt x="219" y="1122"/>
                </a:lnTo>
                <a:lnTo>
                  <a:pt x="219" y="1122"/>
                </a:lnTo>
                <a:lnTo>
                  <a:pt x="221" y="1123"/>
                </a:lnTo>
                <a:lnTo>
                  <a:pt x="219" y="1122"/>
                </a:lnTo>
                <a:lnTo>
                  <a:pt x="223" y="1123"/>
                </a:lnTo>
                <a:lnTo>
                  <a:pt x="220" y="1122"/>
                </a:lnTo>
                <a:lnTo>
                  <a:pt x="219" y="1122"/>
                </a:lnTo>
                <a:lnTo>
                  <a:pt x="223" y="1123"/>
                </a:lnTo>
                <a:lnTo>
                  <a:pt x="220" y="1122"/>
                </a:lnTo>
                <a:cubicBezTo>
                  <a:pt x="220" y="1122"/>
                  <a:pt x="218" y="1124"/>
                  <a:pt x="215" y="1127"/>
                </a:cubicBezTo>
                <a:cubicBezTo>
                  <a:pt x="208" y="1136"/>
                  <a:pt x="195" y="1150"/>
                  <a:pt x="195" y="1150"/>
                </a:cubicBezTo>
                <a:lnTo>
                  <a:pt x="194" y="1152"/>
                </a:lnTo>
                <a:lnTo>
                  <a:pt x="194" y="1154"/>
                </a:lnTo>
                <a:cubicBezTo>
                  <a:pt x="194" y="1154"/>
                  <a:pt x="194" y="1155"/>
                  <a:pt x="194" y="1157"/>
                </a:cubicBezTo>
                <a:cubicBezTo>
                  <a:pt x="193" y="1159"/>
                  <a:pt x="193" y="1163"/>
                  <a:pt x="192" y="1167"/>
                </a:cubicBezTo>
                <a:cubicBezTo>
                  <a:pt x="192" y="1169"/>
                  <a:pt x="191" y="1170"/>
                  <a:pt x="191" y="1172"/>
                </a:cubicBezTo>
                <a:lnTo>
                  <a:pt x="190" y="1173"/>
                </a:lnTo>
                <a:lnTo>
                  <a:pt x="190" y="1174"/>
                </a:lnTo>
                <a:cubicBezTo>
                  <a:pt x="190" y="1174"/>
                  <a:pt x="186" y="1176"/>
                  <a:pt x="181" y="1177"/>
                </a:cubicBezTo>
                <a:cubicBezTo>
                  <a:pt x="179" y="1178"/>
                  <a:pt x="176" y="1179"/>
                  <a:pt x="174" y="1180"/>
                </a:cubicBezTo>
                <a:cubicBezTo>
                  <a:pt x="172" y="1181"/>
                  <a:pt x="169" y="1182"/>
                  <a:pt x="167" y="1185"/>
                </a:cubicBezTo>
                <a:cubicBezTo>
                  <a:pt x="165" y="1188"/>
                  <a:pt x="164" y="1192"/>
                  <a:pt x="163" y="1197"/>
                </a:cubicBezTo>
                <a:cubicBezTo>
                  <a:pt x="162" y="1202"/>
                  <a:pt x="162" y="1208"/>
                  <a:pt x="161" y="1219"/>
                </a:cubicBezTo>
                <a:cubicBezTo>
                  <a:pt x="160" y="1230"/>
                  <a:pt x="159" y="1239"/>
                  <a:pt x="159" y="1247"/>
                </a:cubicBezTo>
                <a:cubicBezTo>
                  <a:pt x="159" y="1256"/>
                  <a:pt x="159" y="1264"/>
                  <a:pt x="159" y="1272"/>
                </a:cubicBezTo>
                <a:cubicBezTo>
                  <a:pt x="160" y="1283"/>
                  <a:pt x="163" y="1292"/>
                  <a:pt x="167" y="1299"/>
                </a:cubicBezTo>
                <a:cubicBezTo>
                  <a:pt x="169" y="1302"/>
                  <a:pt x="171" y="1306"/>
                  <a:pt x="172" y="1308"/>
                </a:cubicBezTo>
                <a:lnTo>
                  <a:pt x="173" y="1311"/>
                </a:lnTo>
                <a:lnTo>
                  <a:pt x="173" y="1311"/>
                </a:lnTo>
                <a:lnTo>
                  <a:pt x="173" y="1311"/>
                </a:lnTo>
                <a:lnTo>
                  <a:pt x="175" y="1311"/>
                </a:lnTo>
                <a:lnTo>
                  <a:pt x="173" y="1311"/>
                </a:lnTo>
                <a:lnTo>
                  <a:pt x="173" y="1311"/>
                </a:lnTo>
                <a:lnTo>
                  <a:pt x="175" y="1311"/>
                </a:lnTo>
                <a:lnTo>
                  <a:pt x="173" y="1311"/>
                </a:lnTo>
                <a:lnTo>
                  <a:pt x="175" y="1311"/>
                </a:lnTo>
                <a:lnTo>
                  <a:pt x="173" y="1311"/>
                </a:lnTo>
                <a:lnTo>
                  <a:pt x="173" y="1311"/>
                </a:lnTo>
                <a:lnTo>
                  <a:pt x="175" y="1311"/>
                </a:lnTo>
                <a:lnTo>
                  <a:pt x="173" y="1311"/>
                </a:lnTo>
                <a:cubicBezTo>
                  <a:pt x="173" y="1311"/>
                  <a:pt x="172" y="1314"/>
                  <a:pt x="171" y="1317"/>
                </a:cubicBezTo>
                <a:cubicBezTo>
                  <a:pt x="169" y="1322"/>
                  <a:pt x="166" y="1328"/>
                  <a:pt x="164" y="1332"/>
                </a:cubicBezTo>
                <a:cubicBezTo>
                  <a:pt x="161" y="1337"/>
                  <a:pt x="159" y="1340"/>
                  <a:pt x="159" y="1340"/>
                </a:cubicBezTo>
                <a:lnTo>
                  <a:pt x="165" y="1343"/>
                </a:lnTo>
                <a:lnTo>
                  <a:pt x="159" y="1340"/>
                </a:lnTo>
                <a:lnTo>
                  <a:pt x="126" y="1395"/>
                </a:lnTo>
                <a:lnTo>
                  <a:pt x="126" y="1397"/>
                </a:lnTo>
                <a:cubicBezTo>
                  <a:pt x="126" y="1397"/>
                  <a:pt x="128" y="1405"/>
                  <a:pt x="130" y="1413"/>
                </a:cubicBezTo>
                <a:cubicBezTo>
                  <a:pt x="131" y="1418"/>
                  <a:pt x="132" y="1422"/>
                  <a:pt x="133" y="1426"/>
                </a:cubicBezTo>
                <a:cubicBezTo>
                  <a:pt x="134" y="1427"/>
                  <a:pt x="135" y="1429"/>
                  <a:pt x="136" y="1431"/>
                </a:cubicBezTo>
                <a:cubicBezTo>
                  <a:pt x="136" y="1432"/>
                  <a:pt x="137" y="1434"/>
                  <a:pt x="140" y="1435"/>
                </a:cubicBezTo>
                <a:lnTo>
                  <a:pt x="140" y="1435"/>
                </a:lnTo>
                <a:lnTo>
                  <a:pt x="140" y="1435"/>
                </a:lnTo>
                <a:cubicBezTo>
                  <a:pt x="142" y="1437"/>
                  <a:pt x="144" y="1437"/>
                  <a:pt x="147" y="1439"/>
                </a:cubicBezTo>
                <a:cubicBezTo>
                  <a:pt x="156" y="1442"/>
                  <a:pt x="170" y="1446"/>
                  <a:pt x="170" y="1446"/>
                </a:cubicBezTo>
                <a:lnTo>
                  <a:pt x="171" y="1440"/>
                </a:lnTo>
                <a:lnTo>
                  <a:pt x="167" y="1444"/>
                </a:lnTo>
                <a:lnTo>
                  <a:pt x="184" y="1463"/>
                </a:lnTo>
                <a:lnTo>
                  <a:pt x="174" y="1497"/>
                </a:lnTo>
                <a:lnTo>
                  <a:pt x="152" y="1544"/>
                </a:lnTo>
                <a:lnTo>
                  <a:pt x="144" y="1592"/>
                </a:lnTo>
                <a:lnTo>
                  <a:pt x="153" y="1602"/>
                </a:lnTo>
                <a:lnTo>
                  <a:pt x="158" y="1597"/>
                </a:lnTo>
                <a:lnTo>
                  <a:pt x="154" y="1592"/>
                </a:lnTo>
                <a:cubicBezTo>
                  <a:pt x="154" y="1592"/>
                  <a:pt x="150" y="1595"/>
                  <a:pt x="146" y="1598"/>
                </a:cubicBezTo>
                <a:cubicBezTo>
                  <a:pt x="144" y="1599"/>
                  <a:pt x="141" y="1601"/>
                  <a:pt x="139" y="1602"/>
                </a:cubicBezTo>
                <a:cubicBezTo>
                  <a:pt x="137" y="1604"/>
                  <a:pt x="136" y="1605"/>
                  <a:pt x="134" y="1608"/>
                </a:cubicBezTo>
                <a:cubicBezTo>
                  <a:pt x="131" y="1612"/>
                  <a:pt x="128" y="1620"/>
                  <a:pt x="128" y="1620"/>
                </a:cubicBezTo>
                <a:lnTo>
                  <a:pt x="128" y="1622"/>
                </a:lnTo>
                <a:lnTo>
                  <a:pt x="128" y="1640"/>
                </a:lnTo>
                <a:lnTo>
                  <a:pt x="111" y="1660"/>
                </a:lnTo>
                <a:lnTo>
                  <a:pt x="108" y="1697"/>
                </a:lnTo>
                <a:lnTo>
                  <a:pt x="103" y="1703"/>
                </a:lnTo>
                <a:lnTo>
                  <a:pt x="107" y="1707"/>
                </a:lnTo>
                <a:lnTo>
                  <a:pt x="108" y="1701"/>
                </a:lnTo>
                <a:lnTo>
                  <a:pt x="107" y="1701"/>
                </a:lnTo>
                <a:cubicBezTo>
                  <a:pt x="105" y="1701"/>
                  <a:pt x="101" y="1701"/>
                  <a:pt x="97" y="1699"/>
                </a:cubicBezTo>
                <a:cubicBezTo>
                  <a:pt x="95" y="1698"/>
                  <a:pt x="93" y="1697"/>
                  <a:pt x="92" y="1696"/>
                </a:cubicBezTo>
                <a:lnTo>
                  <a:pt x="89" y="1693"/>
                </a:lnTo>
                <a:cubicBezTo>
                  <a:pt x="86" y="1681"/>
                  <a:pt x="79" y="1663"/>
                  <a:pt x="79" y="1662"/>
                </a:cubicBezTo>
                <a:lnTo>
                  <a:pt x="77" y="1658"/>
                </a:lnTo>
                <a:lnTo>
                  <a:pt x="45" y="1663"/>
                </a:lnTo>
                <a:lnTo>
                  <a:pt x="34" y="1676"/>
                </a:lnTo>
                <a:lnTo>
                  <a:pt x="39" y="1680"/>
                </a:lnTo>
                <a:lnTo>
                  <a:pt x="36" y="1675"/>
                </a:lnTo>
                <a:cubicBezTo>
                  <a:pt x="36" y="1675"/>
                  <a:pt x="31" y="1678"/>
                  <a:pt x="26" y="1681"/>
                </a:cubicBezTo>
                <a:cubicBezTo>
                  <a:pt x="23" y="1683"/>
                  <a:pt x="20" y="1685"/>
                  <a:pt x="18" y="1687"/>
                </a:cubicBezTo>
                <a:cubicBezTo>
                  <a:pt x="16" y="1689"/>
                  <a:pt x="13" y="1691"/>
                  <a:pt x="12" y="1696"/>
                </a:cubicBezTo>
                <a:lnTo>
                  <a:pt x="12" y="1700"/>
                </a:lnTo>
                <a:cubicBezTo>
                  <a:pt x="12" y="1703"/>
                  <a:pt x="13" y="1706"/>
                  <a:pt x="15" y="1709"/>
                </a:cubicBezTo>
                <a:cubicBezTo>
                  <a:pt x="17" y="1712"/>
                  <a:pt x="21" y="1713"/>
                  <a:pt x="25" y="1713"/>
                </a:cubicBezTo>
                <a:lnTo>
                  <a:pt x="27" y="1713"/>
                </a:lnTo>
                <a:lnTo>
                  <a:pt x="27" y="1713"/>
                </a:lnTo>
                <a:cubicBezTo>
                  <a:pt x="32" y="1712"/>
                  <a:pt x="37" y="1710"/>
                  <a:pt x="42" y="1708"/>
                </a:cubicBezTo>
                <a:cubicBezTo>
                  <a:pt x="47" y="1706"/>
                  <a:pt x="51" y="1704"/>
                  <a:pt x="51" y="1704"/>
                </a:cubicBezTo>
                <a:lnTo>
                  <a:pt x="48" y="1699"/>
                </a:lnTo>
                <a:lnTo>
                  <a:pt x="47" y="1705"/>
                </a:lnTo>
                <a:lnTo>
                  <a:pt x="47" y="1705"/>
                </a:lnTo>
                <a:cubicBezTo>
                  <a:pt x="49" y="1705"/>
                  <a:pt x="57" y="1708"/>
                  <a:pt x="60" y="1712"/>
                </a:cubicBezTo>
                <a:cubicBezTo>
                  <a:pt x="64" y="1717"/>
                  <a:pt x="69" y="1721"/>
                  <a:pt x="74" y="1725"/>
                </a:cubicBezTo>
                <a:cubicBezTo>
                  <a:pt x="78" y="1728"/>
                  <a:pt x="82" y="1731"/>
                  <a:pt x="82" y="1731"/>
                </a:cubicBezTo>
                <a:lnTo>
                  <a:pt x="86" y="1726"/>
                </a:lnTo>
                <a:lnTo>
                  <a:pt x="82" y="1721"/>
                </a:lnTo>
                <a:lnTo>
                  <a:pt x="51" y="1749"/>
                </a:lnTo>
                <a:lnTo>
                  <a:pt x="50" y="1784"/>
                </a:lnTo>
                <a:lnTo>
                  <a:pt x="56" y="1784"/>
                </a:lnTo>
                <a:lnTo>
                  <a:pt x="51" y="1780"/>
                </a:lnTo>
                <a:cubicBezTo>
                  <a:pt x="51" y="1780"/>
                  <a:pt x="46" y="1786"/>
                  <a:pt x="40" y="1793"/>
                </a:cubicBezTo>
                <a:cubicBezTo>
                  <a:pt x="38" y="1796"/>
                  <a:pt x="35" y="1800"/>
                  <a:pt x="32" y="1804"/>
                </a:cubicBezTo>
                <a:cubicBezTo>
                  <a:pt x="31" y="1805"/>
                  <a:pt x="30" y="1807"/>
                  <a:pt x="30" y="1809"/>
                </a:cubicBezTo>
                <a:cubicBezTo>
                  <a:pt x="29" y="1810"/>
                  <a:pt x="28" y="1812"/>
                  <a:pt x="28" y="1815"/>
                </a:cubicBezTo>
                <a:lnTo>
                  <a:pt x="29" y="1815"/>
                </a:lnTo>
                <a:lnTo>
                  <a:pt x="28" y="1814"/>
                </a:lnTo>
                <a:lnTo>
                  <a:pt x="28" y="1815"/>
                </a:lnTo>
                <a:lnTo>
                  <a:pt x="29" y="1815"/>
                </a:lnTo>
                <a:lnTo>
                  <a:pt x="28" y="1814"/>
                </a:lnTo>
                <a:lnTo>
                  <a:pt x="28" y="1814"/>
                </a:lnTo>
                <a:lnTo>
                  <a:pt x="28" y="1814"/>
                </a:lnTo>
                <a:lnTo>
                  <a:pt x="28" y="1814"/>
                </a:lnTo>
                <a:lnTo>
                  <a:pt x="28" y="1814"/>
                </a:lnTo>
                <a:lnTo>
                  <a:pt x="28" y="1814"/>
                </a:lnTo>
                <a:cubicBezTo>
                  <a:pt x="28" y="1815"/>
                  <a:pt x="26" y="1817"/>
                  <a:pt x="23" y="1818"/>
                </a:cubicBezTo>
                <a:lnTo>
                  <a:pt x="20" y="1820"/>
                </a:lnTo>
                <a:lnTo>
                  <a:pt x="19" y="1820"/>
                </a:lnTo>
                <a:lnTo>
                  <a:pt x="19" y="1820"/>
                </a:lnTo>
                <a:lnTo>
                  <a:pt x="18" y="1821"/>
                </a:lnTo>
                <a:lnTo>
                  <a:pt x="8" y="1826"/>
                </a:lnTo>
                <a:lnTo>
                  <a:pt x="5" y="1827"/>
                </a:lnTo>
                <a:lnTo>
                  <a:pt x="0" y="1861"/>
                </a:lnTo>
                <a:lnTo>
                  <a:pt x="18" y="1871"/>
                </a:lnTo>
                <a:lnTo>
                  <a:pt x="40" y="1870"/>
                </a:lnTo>
                <a:lnTo>
                  <a:pt x="43" y="1870"/>
                </a:lnTo>
                <a:lnTo>
                  <a:pt x="31" y="1888"/>
                </a:lnTo>
                <a:lnTo>
                  <a:pt x="38" y="1915"/>
                </a:lnTo>
                <a:lnTo>
                  <a:pt x="45" y="1912"/>
                </a:lnTo>
                <a:cubicBezTo>
                  <a:pt x="45" y="1912"/>
                  <a:pt x="46" y="1911"/>
                  <a:pt x="49" y="1910"/>
                </a:cubicBezTo>
                <a:cubicBezTo>
                  <a:pt x="53" y="1909"/>
                  <a:pt x="57" y="1907"/>
                  <a:pt x="63" y="1905"/>
                </a:cubicBezTo>
                <a:cubicBezTo>
                  <a:pt x="67" y="1904"/>
                  <a:pt x="70" y="1902"/>
                  <a:pt x="73" y="1901"/>
                </a:cubicBezTo>
                <a:lnTo>
                  <a:pt x="76" y="1899"/>
                </a:lnTo>
                <a:lnTo>
                  <a:pt x="77" y="1899"/>
                </a:lnTo>
                <a:lnTo>
                  <a:pt x="77" y="1899"/>
                </a:lnTo>
                <a:lnTo>
                  <a:pt x="77" y="1899"/>
                </a:lnTo>
                <a:lnTo>
                  <a:pt x="77" y="1899"/>
                </a:lnTo>
                <a:lnTo>
                  <a:pt x="77" y="1899"/>
                </a:lnTo>
                <a:lnTo>
                  <a:pt x="77" y="1899"/>
                </a:lnTo>
                <a:lnTo>
                  <a:pt x="77" y="1896"/>
                </a:lnTo>
                <a:lnTo>
                  <a:pt x="77" y="1899"/>
                </a:lnTo>
                <a:lnTo>
                  <a:pt x="77" y="1899"/>
                </a:lnTo>
                <a:lnTo>
                  <a:pt x="77" y="1896"/>
                </a:lnTo>
                <a:lnTo>
                  <a:pt x="77" y="1899"/>
                </a:lnTo>
                <a:lnTo>
                  <a:pt x="77" y="1894"/>
                </a:lnTo>
                <a:lnTo>
                  <a:pt x="73" y="1897"/>
                </a:lnTo>
                <a:lnTo>
                  <a:pt x="77" y="1899"/>
                </a:lnTo>
                <a:lnTo>
                  <a:pt x="77" y="1894"/>
                </a:lnTo>
                <a:lnTo>
                  <a:pt x="73" y="1897"/>
                </a:lnTo>
                <a:lnTo>
                  <a:pt x="76" y="1895"/>
                </a:lnTo>
                <a:lnTo>
                  <a:pt x="72" y="1895"/>
                </a:lnTo>
                <a:lnTo>
                  <a:pt x="73" y="1897"/>
                </a:lnTo>
                <a:lnTo>
                  <a:pt x="76" y="1895"/>
                </a:lnTo>
                <a:lnTo>
                  <a:pt x="72" y="1895"/>
                </a:lnTo>
                <a:lnTo>
                  <a:pt x="74" y="1895"/>
                </a:lnTo>
                <a:lnTo>
                  <a:pt x="72" y="1895"/>
                </a:lnTo>
                <a:lnTo>
                  <a:pt x="72" y="1895"/>
                </a:lnTo>
                <a:lnTo>
                  <a:pt x="74" y="1895"/>
                </a:lnTo>
                <a:lnTo>
                  <a:pt x="72" y="1895"/>
                </a:lnTo>
                <a:lnTo>
                  <a:pt x="72" y="1895"/>
                </a:lnTo>
                <a:cubicBezTo>
                  <a:pt x="72" y="1896"/>
                  <a:pt x="72" y="1897"/>
                  <a:pt x="72" y="1899"/>
                </a:cubicBezTo>
                <a:cubicBezTo>
                  <a:pt x="70" y="1904"/>
                  <a:pt x="66" y="1912"/>
                  <a:pt x="61" y="1918"/>
                </a:cubicBezTo>
                <a:cubicBezTo>
                  <a:pt x="58" y="1921"/>
                  <a:pt x="55" y="1924"/>
                  <a:pt x="53" y="1926"/>
                </a:cubicBezTo>
                <a:cubicBezTo>
                  <a:pt x="51" y="1929"/>
                  <a:pt x="50" y="1930"/>
                  <a:pt x="48" y="1932"/>
                </a:cubicBezTo>
                <a:cubicBezTo>
                  <a:pt x="47" y="1934"/>
                  <a:pt x="47" y="1936"/>
                  <a:pt x="47" y="1937"/>
                </a:cubicBezTo>
                <a:cubicBezTo>
                  <a:pt x="47" y="1938"/>
                  <a:pt x="47" y="1940"/>
                  <a:pt x="47" y="1942"/>
                </a:cubicBezTo>
                <a:cubicBezTo>
                  <a:pt x="47" y="1951"/>
                  <a:pt x="49" y="1965"/>
                  <a:pt x="49" y="1965"/>
                </a:cubicBezTo>
                <a:lnTo>
                  <a:pt x="49" y="1967"/>
                </a:lnTo>
                <a:lnTo>
                  <a:pt x="50" y="1969"/>
                </a:lnTo>
                <a:cubicBezTo>
                  <a:pt x="50" y="1969"/>
                  <a:pt x="53" y="1972"/>
                  <a:pt x="57" y="1975"/>
                </a:cubicBezTo>
                <a:cubicBezTo>
                  <a:pt x="62" y="1978"/>
                  <a:pt x="67" y="1982"/>
                  <a:pt x="75" y="1982"/>
                </a:cubicBezTo>
                <a:cubicBezTo>
                  <a:pt x="77" y="1982"/>
                  <a:pt x="79" y="1982"/>
                  <a:pt x="81" y="1981"/>
                </a:cubicBezTo>
                <a:cubicBezTo>
                  <a:pt x="93" y="1977"/>
                  <a:pt x="104" y="1971"/>
                  <a:pt x="105" y="1971"/>
                </a:cubicBezTo>
                <a:lnTo>
                  <a:pt x="102" y="1966"/>
                </a:lnTo>
                <a:lnTo>
                  <a:pt x="100" y="1972"/>
                </a:lnTo>
                <a:lnTo>
                  <a:pt x="100" y="1972"/>
                </a:lnTo>
                <a:cubicBezTo>
                  <a:pt x="101" y="1972"/>
                  <a:pt x="103" y="1973"/>
                  <a:pt x="105" y="1974"/>
                </a:cubicBezTo>
                <a:lnTo>
                  <a:pt x="106" y="1975"/>
                </a:lnTo>
                <a:lnTo>
                  <a:pt x="107" y="1975"/>
                </a:lnTo>
                <a:lnTo>
                  <a:pt x="106" y="1975"/>
                </a:lnTo>
                <a:lnTo>
                  <a:pt x="106" y="1975"/>
                </a:lnTo>
                <a:lnTo>
                  <a:pt x="107" y="1975"/>
                </a:lnTo>
                <a:lnTo>
                  <a:pt x="106" y="1975"/>
                </a:lnTo>
                <a:lnTo>
                  <a:pt x="108" y="1974"/>
                </a:lnTo>
                <a:lnTo>
                  <a:pt x="106" y="1974"/>
                </a:lnTo>
                <a:lnTo>
                  <a:pt x="106" y="1975"/>
                </a:lnTo>
                <a:lnTo>
                  <a:pt x="108" y="1974"/>
                </a:lnTo>
                <a:lnTo>
                  <a:pt x="106" y="1974"/>
                </a:lnTo>
                <a:lnTo>
                  <a:pt x="108" y="1974"/>
                </a:lnTo>
                <a:lnTo>
                  <a:pt x="106" y="1973"/>
                </a:lnTo>
                <a:lnTo>
                  <a:pt x="106" y="1974"/>
                </a:lnTo>
                <a:lnTo>
                  <a:pt x="108" y="1974"/>
                </a:lnTo>
                <a:lnTo>
                  <a:pt x="106" y="1973"/>
                </a:lnTo>
                <a:lnTo>
                  <a:pt x="109" y="1975"/>
                </a:lnTo>
                <a:lnTo>
                  <a:pt x="107" y="1973"/>
                </a:lnTo>
                <a:lnTo>
                  <a:pt x="106" y="1973"/>
                </a:lnTo>
                <a:lnTo>
                  <a:pt x="109" y="1975"/>
                </a:lnTo>
                <a:lnTo>
                  <a:pt x="107" y="1973"/>
                </a:lnTo>
                <a:cubicBezTo>
                  <a:pt x="107" y="1973"/>
                  <a:pt x="106" y="1974"/>
                  <a:pt x="104" y="1975"/>
                </a:cubicBezTo>
                <a:cubicBezTo>
                  <a:pt x="98" y="1979"/>
                  <a:pt x="86" y="1985"/>
                  <a:pt x="76" y="1990"/>
                </a:cubicBezTo>
                <a:cubicBezTo>
                  <a:pt x="71" y="1993"/>
                  <a:pt x="66" y="1995"/>
                  <a:pt x="62" y="1997"/>
                </a:cubicBezTo>
                <a:cubicBezTo>
                  <a:pt x="60" y="1998"/>
                  <a:pt x="59" y="1999"/>
                  <a:pt x="58" y="2000"/>
                </a:cubicBezTo>
                <a:lnTo>
                  <a:pt x="56" y="2001"/>
                </a:lnTo>
                <a:lnTo>
                  <a:pt x="54" y="2003"/>
                </a:lnTo>
                <a:cubicBezTo>
                  <a:pt x="54" y="2003"/>
                  <a:pt x="53" y="2004"/>
                  <a:pt x="53" y="2006"/>
                </a:cubicBezTo>
                <a:lnTo>
                  <a:pt x="54" y="2010"/>
                </a:lnTo>
                <a:cubicBezTo>
                  <a:pt x="55" y="2016"/>
                  <a:pt x="60" y="2031"/>
                  <a:pt x="60" y="2031"/>
                </a:cubicBezTo>
                <a:lnTo>
                  <a:pt x="61" y="2033"/>
                </a:lnTo>
                <a:lnTo>
                  <a:pt x="94" y="2049"/>
                </a:lnTo>
                <a:lnTo>
                  <a:pt x="102" y="2066"/>
                </a:lnTo>
                <a:lnTo>
                  <a:pt x="107" y="2063"/>
                </a:lnTo>
                <a:lnTo>
                  <a:pt x="104" y="2058"/>
                </a:lnTo>
                <a:cubicBezTo>
                  <a:pt x="104" y="2058"/>
                  <a:pt x="102" y="2059"/>
                  <a:pt x="100" y="2062"/>
                </a:cubicBezTo>
                <a:cubicBezTo>
                  <a:pt x="97" y="2064"/>
                  <a:pt x="95" y="2068"/>
                  <a:pt x="95" y="2074"/>
                </a:cubicBezTo>
                <a:cubicBezTo>
                  <a:pt x="95" y="2078"/>
                  <a:pt x="97" y="2083"/>
                  <a:pt x="101" y="2087"/>
                </a:cubicBezTo>
                <a:cubicBezTo>
                  <a:pt x="107" y="2093"/>
                  <a:pt x="118" y="2099"/>
                  <a:pt x="127" y="2103"/>
                </a:cubicBezTo>
                <a:cubicBezTo>
                  <a:pt x="132" y="2106"/>
                  <a:pt x="137" y="2108"/>
                  <a:pt x="140" y="2109"/>
                </a:cubicBezTo>
                <a:cubicBezTo>
                  <a:pt x="144" y="2110"/>
                  <a:pt x="147" y="2111"/>
                  <a:pt x="148" y="2112"/>
                </a:cubicBezTo>
                <a:cubicBezTo>
                  <a:pt x="150" y="2112"/>
                  <a:pt x="163" y="2116"/>
                  <a:pt x="177" y="2120"/>
                </a:cubicBezTo>
                <a:cubicBezTo>
                  <a:pt x="190" y="2124"/>
                  <a:pt x="203" y="2128"/>
                  <a:pt x="203" y="2128"/>
                </a:cubicBezTo>
                <a:lnTo>
                  <a:pt x="204" y="2129"/>
                </a:lnTo>
                <a:lnTo>
                  <a:pt x="206" y="2128"/>
                </a:lnTo>
                <a:cubicBezTo>
                  <a:pt x="206" y="2128"/>
                  <a:pt x="212" y="2128"/>
                  <a:pt x="220" y="2127"/>
                </a:cubicBezTo>
                <a:cubicBezTo>
                  <a:pt x="229" y="2125"/>
                  <a:pt x="240" y="2124"/>
                  <a:pt x="249" y="2124"/>
                </a:cubicBezTo>
                <a:lnTo>
                  <a:pt x="258" y="2123"/>
                </a:lnTo>
                <a:lnTo>
                  <a:pt x="251" y="2105"/>
                </a:lnTo>
                <a:lnTo>
                  <a:pt x="244" y="2061"/>
                </a:lnTo>
                <a:lnTo>
                  <a:pt x="263" y="2012"/>
                </a:lnTo>
                <a:lnTo>
                  <a:pt x="259" y="2009"/>
                </a:lnTo>
                <a:cubicBezTo>
                  <a:pt x="255" y="2007"/>
                  <a:pt x="252" y="2005"/>
                  <a:pt x="252" y="2005"/>
                </a:cubicBezTo>
                <a:lnTo>
                  <a:pt x="251" y="2004"/>
                </a:lnTo>
                <a:lnTo>
                  <a:pt x="249" y="2004"/>
                </a:lnTo>
                <a:lnTo>
                  <a:pt x="246" y="2004"/>
                </a:lnTo>
                <a:cubicBezTo>
                  <a:pt x="245" y="2004"/>
                  <a:pt x="243" y="2004"/>
                  <a:pt x="241" y="2004"/>
                </a:cubicBezTo>
                <a:cubicBezTo>
                  <a:pt x="238" y="2004"/>
                  <a:pt x="235" y="2004"/>
                  <a:pt x="233" y="2004"/>
                </a:cubicBezTo>
                <a:lnTo>
                  <a:pt x="233" y="2004"/>
                </a:lnTo>
                <a:lnTo>
                  <a:pt x="232" y="2004"/>
                </a:lnTo>
                <a:lnTo>
                  <a:pt x="231" y="2006"/>
                </a:lnTo>
                <a:lnTo>
                  <a:pt x="233" y="2004"/>
                </a:lnTo>
                <a:lnTo>
                  <a:pt x="232" y="2004"/>
                </a:lnTo>
                <a:lnTo>
                  <a:pt x="231" y="2006"/>
                </a:lnTo>
                <a:lnTo>
                  <a:pt x="233" y="2004"/>
                </a:lnTo>
                <a:lnTo>
                  <a:pt x="230" y="2007"/>
                </a:lnTo>
                <a:lnTo>
                  <a:pt x="234" y="2007"/>
                </a:lnTo>
                <a:lnTo>
                  <a:pt x="233" y="2004"/>
                </a:lnTo>
                <a:lnTo>
                  <a:pt x="230" y="2007"/>
                </a:lnTo>
                <a:lnTo>
                  <a:pt x="234" y="2007"/>
                </a:lnTo>
                <a:lnTo>
                  <a:pt x="230" y="2007"/>
                </a:lnTo>
                <a:lnTo>
                  <a:pt x="234" y="2008"/>
                </a:lnTo>
                <a:lnTo>
                  <a:pt x="234" y="2007"/>
                </a:lnTo>
                <a:lnTo>
                  <a:pt x="230" y="2007"/>
                </a:lnTo>
                <a:lnTo>
                  <a:pt x="234" y="2008"/>
                </a:lnTo>
                <a:lnTo>
                  <a:pt x="232" y="2007"/>
                </a:lnTo>
                <a:lnTo>
                  <a:pt x="234" y="2008"/>
                </a:lnTo>
                <a:lnTo>
                  <a:pt x="234" y="2008"/>
                </a:lnTo>
                <a:lnTo>
                  <a:pt x="232" y="2007"/>
                </a:lnTo>
                <a:lnTo>
                  <a:pt x="234" y="2008"/>
                </a:lnTo>
                <a:lnTo>
                  <a:pt x="234" y="2008"/>
                </a:lnTo>
                <a:lnTo>
                  <a:pt x="235" y="2007"/>
                </a:lnTo>
                <a:cubicBezTo>
                  <a:pt x="239" y="2004"/>
                  <a:pt x="242" y="2001"/>
                  <a:pt x="243" y="1999"/>
                </a:cubicBezTo>
                <a:lnTo>
                  <a:pt x="252" y="1986"/>
                </a:lnTo>
                <a:lnTo>
                  <a:pt x="185" y="1998"/>
                </a:lnTo>
                <a:lnTo>
                  <a:pt x="175" y="1981"/>
                </a:lnTo>
                <a:lnTo>
                  <a:pt x="160" y="1974"/>
                </a:lnTo>
                <a:lnTo>
                  <a:pt x="127" y="1940"/>
                </a:lnTo>
                <a:lnTo>
                  <a:pt x="122" y="1944"/>
                </a:lnTo>
                <a:lnTo>
                  <a:pt x="129" y="1944"/>
                </a:lnTo>
                <a:cubicBezTo>
                  <a:pt x="129" y="1942"/>
                  <a:pt x="128" y="1941"/>
                  <a:pt x="127" y="1938"/>
                </a:cubicBezTo>
                <a:cubicBezTo>
                  <a:pt x="126" y="1935"/>
                  <a:pt x="123" y="1931"/>
                  <a:pt x="118" y="1923"/>
                </a:cubicBezTo>
                <a:cubicBezTo>
                  <a:pt x="114" y="1917"/>
                  <a:pt x="113" y="1904"/>
                  <a:pt x="113" y="1895"/>
                </a:cubicBezTo>
                <a:cubicBezTo>
                  <a:pt x="113" y="1891"/>
                  <a:pt x="113" y="1888"/>
                  <a:pt x="113" y="1886"/>
                </a:cubicBezTo>
                <a:cubicBezTo>
                  <a:pt x="114" y="1884"/>
                  <a:pt x="114" y="1883"/>
                  <a:pt x="114" y="1883"/>
                </a:cubicBezTo>
                <a:lnTo>
                  <a:pt x="107" y="1882"/>
                </a:lnTo>
                <a:lnTo>
                  <a:pt x="113" y="1884"/>
                </a:lnTo>
                <a:lnTo>
                  <a:pt x="118" y="1871"/>
                </a:lnTo>
                <a:lnTo>
                  <a:pt x="118" y="1870"/>
                </a:lnTo>
                <a:lnTo>
                  <a:pt x="119" y="1827"/>
                </a:lnTo>
                <a:lnTo>
                  <a:pt x="136" y="1814"/>
                </a:lnTo>
                <a:lnTo>
                  <a:pt x="151" y="1803"/>
                </a:lnTo>
                <a:lnTo>
                  <a:pt x="162" y="1783"/>
                </a:lnTo>
                <a:lnTo>
                  <a:pt x="189" y="1715"/>
                </a:lnTo>
                <a:lnTo>
                  <a:pt x="188" y="1698"/>
                </a:lnTo>
                <a:lnTo>
                  <a:pt x="182" y="1699"/>
                </a:lnTo>
                <a:lnTo>
                  <a:pt x="188" y="1699"/>
                </a:lnTo>
                <a:cubicBezTo>
                  <a:pt x="188" y="1699"/>
                  <a:pt x="188" y="1692"/>
                  <a:pt x="188" y="1685"/>
                </a:cubicBezTo>
                <a:cubicBezTo>
                  <a:pt x="188" y="1681"/>
                  <a:pt x="189" y="1677"/>
                  <a:pt x="189" y="1674"/>
                </a:cubicBezTo>
                <a:cubicBezTo>
                  <a:pt x="189" y="1673"/>
                  <a:pt x="189" y="1671"/>
                  <a:pt x="189" y="1670"/>
                </a:cubicBezTo>
                <a:lnTo>
                  <a:pt x="190" y="1669"/>
                </a:lnTo>
                <a:lnTo>
                  <a:pt x="190" y="1669"/>
                </a:lnTo>
                <a:lnTo>
                  <a:pt x="189" y="1669"/>
                </a:lnTo>
                <a:lnTo>
                  <a:pt x="190" y="1669"/>
                </a:lnTo>
                <a:lnTo>
                  <a:pt x="190" y="1669"/>
                </a:lnTo>
                <a:lnTo>
                  <a:pt x="189" y="1669"/>
                </a:lnTo>
                <a:lnTo>
                  <a:pt x="190" y="1669"/>
                </a:lnTo>
                <a:cubicBezTo>
                  <a:pt x="190" y="1668"/>
                  <a:pt x="192" y="1666"/>
                  <a:pt x="194" y="1664"/>
                </a:cubicBezTo>
                <a:cubicBezTo>
                  <a:pt x="196" y="1662"/>
                  <a:pt x="199" y="1659"/>
                  <a:pt x="201" y="1655"/>
                </a:cubicBezTo>
                <a:cubicBezTo>
                  <a:pt x="203" y="1651"/>
                  <a:pt x="204" y="1647"/>
                  <a:pt x="205" y="1643"/>
                </a:cubicBezTo>
                <a:cubicBezTo>
                  <a:pt x="206" y="1640"/>
                  <a:pt x="206" y="1637"/>
                  <a:pt x="206" y="1637"/>
                </a:cubicBezTo>
                <a:lnTo>
                  <a:pt x="206" y="1636"/>
                </a:lnTo>
                <a:lnTo>
                  <a:pt x="204" y="1623"/>
                </a:lnTo>
                <a:lnTo>
                  <a:pt x="198" y="1624"/>
                </a:lnTo>
                <a:lnTo>
                  <a:pt x="204" y="1624"/>
                </a:lnTo>
                <a:lnTo>
                  <a:pt x="204" y="1623"/>
                </a:lnTo>
                <a:cubicBezTo>
                  <a:pt x="204" y="1620"/>
                  <a:pt x="205" y="1615"/>
                  <a:pt x="207" y="1611"/>
                </a:cubicBezTo>
                <a:lnTo>
                  <a:pt x="201" y="1608"/>
                </a:lnTo>
                <a:lnTo>
                  <a:pt x="204" y="1614"/>
                </a:lnTo>
                <a:lnTo>
                  <a:pt x="231" y="1598"/>
                </a:lnTo>
                <a:lnTo>
                  <a:pt x="231" y="1584"/>
                </a:lnTo>
                <a:lnTo>
                  <a:pt x="231" y="1581"/>
                </a:lnTo>
                <a:lnTo>
                  <a:pt x="225" y="1575"/>
                </a:lnTo>
                <a:lnTo>
                  <a:pt x="219" y="1558"/>
                </a:lnTo>
                <a:lnTo>
                  <a:pt x="224" y="1544"/>
                </a:lnTo>
                <a:lnTo>
                  <a:pt x="224" y="1544"/>
                </a:lnTo>
                <a:lnTo>
                  <a:pt x="228" y="1521"/>
                </a:lnTo>
                <a:lnTo>
                  <a:pt x="227" y="1501"/>
                </a:lnTo>
                <a:lnTo>
                  <a:pt x="227" y="1499"/>
                </a:lnTo>
                <a:lnTo>
                  <a:pt x="220" y="1486"/>
                </a:lnTo>
                <a:lnTo>
                  <a:pt x="226" y="1477"/>
                </a:lnTo>
                <a:lnTo>
                  <a:pt x="227" y="1476"/>
                </a:lnTo>
                <a:lnTo>
                  <a:pt x="228" y="1468"/>
                </a:lnTo>
                <a:lnTo>
                  <a:pt x="235" y="1452"/>
                </a:lnTo>
                <a:lnTo>
                  <a:pt x="246" y="1426"/>
                </a:lnTo>
                <a:lnTo>
                  <a:pt x="250" y="1393"/>
                </a:lnTo>
                <a:lnTo>
                  <a:pt x="243" y="1392"/>
                </a:lnTo>
                <a:lnTo>
                  <a:pt x="250" y="1393"/>
                </a:lnTo>
                <a:cubicBezTo>
                  <a:pt x="250" y="1393"/>
                  <a:pt x="251" y="1387"/>
                  <a:pt x="251" y="1378"/>
                </a:cubicBezTo>
                <a:cubicBezTo>
                  <a:pt x="251" y="1373"/>
                  <a:pt x="250" y="1367"/>
                  <a:pt x="250" y="1360"/>
                </a:cubicBezTo>
                <a:cubicBezTo>
                  <a:pt x="249" y="1358"/>
                  <a:pt x="249" y="1356"/>
                  <a:pt x="249" y="1354"/>
                </a:cubicBezTo>
                <a:cubicBezTo>
                  <a:pt x="249" y="1352"/>
                  <a:pt x="250" y="1351"/>
                  <a:pt x="250" y="1350"/>
                </a:cubicBezTo>
                <a:cubicBezTo>
                  <a:pt x="250" y="1350"/>
                  <a:pt x="250" y="1350"/>
                  <a:pt x="251" y="1349"/>
                </a:cubicBezTo>
                <a:cubicBezTo>
                  <a:pt x="252" y="1348"/>
                  <a:pt x="255" y="1345"/>
                  <a:pt x="256" y="1341"/>
                </a:cubicBezTo>
                <a:cubicBezTo>
                  <a:pt x="257" y="1339"/>
                  <a:pt x="258" y="1338"/>
                  <a:pt x="259" y="1337"/>
                </a:cubicBezTo>
                <a:lnTo>
                  <a:pt x="261" y="1336"/>
                </a:lnTo>
                <a:lnTo>
                  <a:pt x="261" y="1336"/>
                </a:lnTo>
                <a:lnTo>
                  <a:pt x="261" y="1334"/>
                </a:lnTo>
                <a:lnTo>
                  <a:pt x="261" y="1336"/>
                </a:lnTo>
                <a:lnTo>
                  <a:pt x="261" y="1336"/>
                </a:lnTo>
                <a:lnTo>
                  <a:pt x="261" y="1334"/>
                </a:lnTo>
                <a:lnTo>
                  <a:pt x="261" y="1336"/>
                </a:lnTo>
                <a:lnTo>
                  <a:pt x="263" y="1335"/>
                </a:lnTo>
                <a:lnTo>
                  <a:pt x="286" y="1302"/>
                </a:lnTo>
                <a:lnTo>
                  <a:pt x="298" y="1273"/>
                </a:lnTo>
                <a:lnTo>
                  <a:pt x="298" y="1248"/>
                </a:lnTo>
                <a:lnTo>
                  <a:pt x="291" y="1237"/>
                </a:lnTo>
                <a:lnTo>
                  <a:pt x="291" y="1215"/>
                </a:lnTo>
                <a:lnTo>
                  <a:pt x="313" y="1175"/>
                </a:lnTo>
                <a:lnTo>
                  <a:pt x="329" y="1140"/>
                </a:lnTo>
                <a:lnTo>
                  <a:pt x="358" y="1096"/>
                </a:lnTo>
                <a:lnTo>
                  <a:pt x="383" y="1055"/>
                </a:lnTo>
                <a:lnTo>
                  <a:pt x="404" y="1027"/>
                </a:lnTo>
                <a:lnTo>
                  <a:pt x="412" y="1010"/>
                </a:lnTo>
                <a:lnTo>
                  <a:pt x="414" y="992"/>
                </a:lnTo>
                <a:lnTo>
                  <a:pt x="408" y="991"/>
                </a:lnTo>
                <a:lnTo>
                  <a:pt x="414" y="992"/>
                </a:lnTo>
                <a:cubicBezTo>
                  <a:pt x="414" y="992"/>
                  <a:pt x="417" y="975"/>
                  <a:pt x="417" y="958"/>
                </a:cubicBezTo>
                <a:cubicBezTo>
                  <a:pt x="417" y="949"/>
                  <a:pt x="417" y="940"/>
                  <a:pt x="414" y="932"/>
                </a:cubicBezTo>
                <a:cubicBezTo>
                  <a:pt x="407" y="912"/>
                  <a:pt x="399" y="908"/>
                  <a:pt x="396" y="907"/>
                </a:cubicBezTo>
                <a:lnTo>
                  <a:pt x="394" y="913"/>
                </a:lnTo>
                <a:lnTo>
                  <a:pt x="400" y="912"/>
                </a:lnTo>
                <a:lnTo>
                  <a:pt x="396" y="883"/>
                </a:lnTo>
                <a:lnTo>
                  <a:pt x="398" y="843"/>
                </a:lnTo>
                <a:lnTo>
                  <a:pt x="392" y="843"/>
                </a:lnTo>
                <a:lnTo>
                  <a:pt x="397" y="846"/>
                </a:lnTo>
                <a:cubicBezTo>
                  <a:pt x="397" y="846"/>
                  <a:pt x="398" y="845"/>
                  <a:pt x="399" y="844"/>
                </a:cubicBezTo>
                <a:cubicBezTo>
                  <a:pt x="403" y="838"/>
                  <a:pt x="412" y="826"/>
                  <a:pt x="423" y="816"/>
                </a:cubicBezTo>
                <a:cubicBezTo>
                  <a:pt x="426" y="814"/>
                  <a:pt x="428" y="813"/>
                  <a:pt x="429" y="812"/>
                </a:cubicBezTo>
                <a:lnTo>
                  <a:pt x="430" y="811"/>
                </a:lnTo>
                <a:lnTo>
                  <a:pt x="430" y="811"/>
                </a:lnTo>
                <a:lnTo>
                  <a:pt x="428" y="807"/>
                </a:lnTo>
                <a:lnTo>
                  <a:pt x="430" y="811"/>
                </a:lnTo>
                <a:lnTo>
                  <a:pt x="430" y="811"/>
                </a:lnTo>
                <a:lnTo>
                  <a:pt x="428" y="807"/>
                </a:lnTo>
                <a:lnTo>
                  <a:pt x="430" y="811"/>
                </a:lnTo>
                <a:lnTo>
                  <a:pt x="427" y="806"/>
                </a:lnTo>
                <a:lnTo>
                  <a:pt x="429" y="811"/>
                </a:lnTo>
                <a:lnTo>
                  <a:pt x="430" y="811"/>
                </a:lnTo>
                <a:lnTo>
                  <a:pt x="427" y="806"/>
                </a:lnTo>
                <a:lnTo>
                  <a:pt x="429" y="811"/>
                </a:lnTo>
                <a:lnTo>
                  <a:pt x="427" y="806"/>
                </a:lnTo>
                <a:lnTo>
                  <a:pt x="427" y="812"/>
                </a:lnTo>
                <a:lnTo>
                  <a:pt x="429" y="811"/>
                </a:lnTo>
                <a:lnTo>
                  <a:pt x="427" y="806"/>
                </a:lnTo>
                <a:lnTo>
                  <a:pt x="427" y="812"/>
                </a:lnTo>
                <a:lnTo>
                  <a:pt x="427" y="806"/>
                </a:lnTo>
                <a:lnTo>
                  <a:pt x="422" y="810"/>
                </a:lnTo>
                <a:cubicBezTo>
                  <a:pt x="424" y="812"/>
                  <a:pt x="426" y="812"/>
                  <a:pt x="427" y="812"/>
                </a:cubicBezTo>
                <a:lnTo>
                  <a:pt x="427" y="806"/>
                </a:lnTo>
                <a:lnTo>
                  <a:pt x="422" y="810"/>
                </a:lnTo>
                <a:lnTo>
                  <a:pt x="427" y="806"/>
                </a:lnTo>
                <a:lnTo>
                  <a:pt x="421" y="806"/>
                </a:lnTo>
                <a:cubicBezTo>
                  <a:pt x="421" y="806"/>
                  <a:pt x="421" y="808"/>
                  <a:pt x="422" y="810"/>
                </a:cubicBezTo>
                <a:lnTo>
                  <a:pt x="427" y="806"/>
                </a:lnTo>
                <a:lnTo>
                  <a:pt x="421" y="806"/>
                </a:lnTo>
                <a:lnTo>
                  <a:pt x="427" y="806"/>
                </a:lnTo>
                <a:lnTo>
                  <a:pt x="421" y="803"/>
                </a:lnTo>
                <a:cubicBezTo>
                  <a:pt x="421" y="803"/>
                  <a:pt x="421" y="804"/>
                  <a:pt x="421" y="806"/>
                </a:cubicBezTo>
                <a:lnTo>
                  <a:pt x="427" y="806"/>
                </a:lnTo>
                <a:lnTo>
                  <a:pt x="421" y="803"/>
                </a:lnTo>
                <a:lnTo>
                  <a:pt x="426" y="805"/>
                </a:lnTo>
                <a:lnTo>
                  <a:pt x="422" y="802"/>
                </a:lnTo>
                <a:lnTo>
                  <a:pt x="421" y="803"/>
                </a:lnTo>
                <a:lnTo>
                  <a:pt x="426" y="805"/>
                </a:lnTo>
                <a:lnTo>
                  <a:pt x="422" y="802"/>
                </a:lnTo>
                <a:lnTo>
                  <a:pt x="421" y="804"/>
                </a:lnTo>
                <a:lnTo>
                  <a:pt x="420" y="805"/>
                </a:lnTo>
                <a:cubicBezTo>
                  <a:pt x="420" y="806"/>
                  <a:pt x="419" y="806"/>
                  <a:pt x="419" y="808"/>
                </a:cubicBezTo>
                <a:cubicBezTo>
                  <a:pt x="419" y="809"/>
                  <a:pt x="420" y="812"/>
                  <a:pt x="422" y="813"/>
                </a:cubicBezTo>
                <a:cubicBezTo>
                  <a:pt x="423" y="815"/>
                  <a:pt x="425" y="815"/>
                  <a:pt x="426" y="815"/>
                </a:cubicBezTo>
                <a:cubicBezTo>
                  <a:pt x="428" y="815"/>
                  <a:pt x="429" y="814"/>
                  <a:pt x="431" y="814"/>
                </a:cubicBezTo>
                <a:cubicBezTo>
                  <a:pt x="435" y="812"/>
                  <a:pt x="438" y="810"/>
                  <a:pt x="439" y="807"/>
                </a:cubicBezTo>
                <a:cubicBezTo>
                  <a:pt x="441" y="805"/>
                  <a:pt x="442" y="802"/>
                  <a:pt x="442" y="800"/>
                </a:cubicBezTo>
                <a:cubicBezTo>
                  <a:pt x="442" y="798"/>
                  <a:pt x="441" y="796"/>
                  <a:pt x="441" y="796"/>
                </a:cubicBezTo>
                <a:lnTo>
                  <a:pt x="435" y="798"/>
                </a:lnTo>
                <a:lnTo>
                  <a:pt x="442" y="798"/>
                </a:lnTo>
                <a:lnTo>
                  <a:pt x="442" y="786"/>
                </a:lnTo>
                <a:lnTo>
                  <a:pt x="442" y="785"/>
                </a:lnTo>
                <a:lnTo>
                  <a:pt x="441" y="784"/>
                </a:lnTo>
                <a:cubicBezTo>
                  <a:pt x="441" y="783"/>
                  <a:pt x="434" y="771"/>
                  <a:pt x="416" y="767"/>
                </a:cubicBezTo>
                <a:lnTo>
                  <a:pt x="415" y="766"/>
                </a:lnTo>
                <a:lnTo>
                  <a:pt x="414" y="766"/>
                </a:lnTo>
                <a:lnTo>
                  <a:pt x="413" y="767"/>
                </a:lnTo>
                <a:lnTo>
                  <a:pt x="414" y="766"/>
                </a:lnTo>
                <a:lnTo>
                  <a:pt x="414" y="766"/>
                </a:lnTo>
                <a:lnTo>
                  <a:pt x="413" y="767"/>
                </a:lnTo>
                <a:lnTo>
                  <a:pt x="414" y="766"/>
                </a:lnTo>
                <a:lnTo>
                  <a:pt x="413" y="767"/>
                </a:lnTo>
                <a:lnTo>
                  <a:pt x="415" y="767"/>
                </a:lnTo>
                <a:lnTo>
                  <a:pt x="414" y="766"/>
                </a:lnTo>
                <a:lnTo>
                  <a:pt x="413" y="767"/>
                </a:lnTo>
                <a:lnTo>
                  <a:pt x="415" y="767"/>
                </a:lnTo>
                <a:lnTo>
                  <a:pt x="415" y="766"/>
                </a:lnTo>
                <a:cubicBezTo>
                  <a:pt x="415" y="765"/>
                  <a:pt x="417" y="763"/>
                  <a:pt x="418" y="761"/>
                </a:cubicBezTo>
                <a:lnTo>
                  <a:pt x="420" y="759"/>
                </a:lnTo>
                <a:lnTo>
                  <a:pt x="421" y="758"/>
                </a:lnTo>
                <a:lnTo>
                  <a:pt x="421" y="758"/>
                </a:lnTo>
                <a:lnTo>
                  <a:pt x="422" y="757"/>
                </a:lnTo>
                <a:lnTo>
                  <a:pt x="436" y="729"/>
                </a:lnTo>
                <a:lnTo>
                  <a:pt x="461" y="693"/>
                </a:lnTo>
                <a:lnTo>
                  <a:pt x="488" y="654"/>
                </a:lnTo>
                <a:lnTo>
                  <a:pt x="513" y="624"/>
                </a:lnTo>
                <a:lnTo>
                  <a:pt x="527" y="617"/>
                </a:lnTo>
                <a:lnTo>
                  <a:pt x="528" y="616"/>
                </a:lnTo>
                <a:lnTo>
                  <a:pt x="544" y="600"/>
                </a:lnTo>
                <a:lnTo>
                  <a:pt x="544" y="598"/>
                </a:lnTo>
                <a:lnTo>
                  <a:pt x="544" y="592"/>
                </a:lnTo>
                <a:cubicBezTo>
                  <a:pt x="544" y="588"/>
                  <a:pt x="543" y="581"/>
                  <a:pt x="542" y="575"/>
                </a:cubicBezTo>
                <a:cubicBezTo>
                  <a:pt x="541" y="569"/>
                  <a:pt x="540" y="563"/>
                  <a:pt x="540" y="563"/>
                </a:cubicBezTo>
                <a:lnTo>
                  <a:pt x="534" y="564"/>
                </a:lnTo>
                <a:lnTo>
                  <a:pt x="539" y="568"/>
                </a:lnTo>
                <a:lnTo>
                  <a:pt x="553" y="543"/>
                </a:lnTo>
                <a:lnTo>
                  <a:pt x="563" y="500"/>
                </a:lnTo>
                <a:lnTo>
                  <a:pt x="554" y="468"/>
                </a:lnTo>
                <a:lnTo>
                  <a:pt x="556" y="452"/>
                </a:lnTo>
                <a:lnTo>
                  <a:pt x="574" y="431"/>
                </a:lnTo>
                <a:lnTo>
                  <a:pt x="626" y="401"/>
                </a:lnTo>
                <a:lnTo>
                  <a:pt x="631" y="377"/>
                </a:lnTo>
                <a:lnTo>
                  <a:pt x="636" y="345"/>
                </a:lnTo>
                <a:lnTo>
                  <a:pt x="609" y="345"/>
                </a:lnTo>
                <a:lnTo>
                  <a:pt x="609" y="351"/>
                </a:lnTo>
                <a:lnTo>
                  <a:pt x="612" y="346"/>
                </a:lnTo>
                <a:lnTo>
                  <a:pt x="609" y="351"/>
                </a:lnTo>
                <a:lnTo>
                  <a:pt x="609" y="357"/>
                </a:lnTo>
                <a:lnTo>
                  <a:pt x="622" y="357"/>
                </a:lnTo>
                <a:lnTo>
                  <a:pt x="619" y="374"/>
                </a:lnTo>
                <a:lnTo>
                  <a:pt x="615" y="393"/>
                </a:lnTo>
                <a:lnTo>
                  <a:pt x="566" y="421"/>
                </a:lnTo>
                <a:lnTo>
                  <a:pt x="544" y="447"/>
                </a:lnTo>
                <a:lnTo>
                  <a:pt x="541" y="470"/>
                </a:lnTo>
                <a:lnTo>
                  <a:pt x="550" y="500"/>
                </a:lnTo>
                <a:lnTo>
                  <a:pt x="541" y="539"/>
                </a:lnTo>
                <a:lnTo>
                  <a:pt x="527" y="563"/>
                </a:lnTo>
                <a:lnTo>
                  <a:pt x="528" y="566"/>
                </a:lnTo>
                <a:cubicBezTo>
                  <a:pt x="528" y="566"/>
                  <a:pt x="529" y="571"/>
                  <a:pt x="530" y="577"/>
                </a:cubicBezTo>
                <a:cubicBezTo>
                  <a:pt x="531" y="583"/>
                  <a:pt x="532" y="590"/>
                  <a:pt x="532" y="592"/>
                </a:cubicBezTo>
                <a:lnTo>
                  <a:pt x="532" y="598"/>
                </a:lnTo>
                <a:lnTo>
                  <a:pt x="538" y="598"/>
                </a:lnTo>
                <a:lnTo>
                  <a:pt x="534" y="593"/>
                </a:lnTo>
                <a:lnTo>
                  <a:pt x="521" y="606"/>
                </a:lnTo>
                <a:lnTo>
                  <a:pt x="505" y="614"/>
                </a:lnTo>
                <a:lnTo>
                  <a:pt x="478" y="646"/>
                </a:lnTo>
                <a:lnTo>
                  <a:pt x="451" y="685"/>
                </a:lnTo>
                <a:lnTo>
                  <a:pt x="425" y="723"/>
                </a:lnTo>
                <a:lnTo>
                  <a:pt x="412" y="751"/>
                </a:lnTo>
                <a:lnTo>
                  <a:pt x="417" y="753"/>
                </a:lnTo>
                <a:lnTo>
                  <a:pt x="413" y="749"/>
                </a:lnTo>
                <a:cubicBezTo>
                  <a:pt x="413" y="749"/>
                  <a:pt x="410" y="751"/>
                  <a:pt x="408" y="754"/>
                </a:cubicBezTo>
                <a:cubicBezTo>
                  <a:pt x="405" y="757"/>
                  <a:pt x="402" y="761"/>
                  <a:pt x="402" y="767"/>
                </a:cubicBezTo>
                <a:cubicBezTo>
                  <a:pt x="402" y="769"/>
                  <a:pt x="403" y="773"/>
                  <a:pt x="405" y="775"/>
                </a:cubicBezTo>
                <a:cubicBezTo>
                  <a:pt x="407" y="777"/>
                  <a:pt x="410" y="778"/>
                  <a:pt x="413" y="779"/>
                </a:cubicBezTo>
                <a:cubicBezTo>
                  <a:pt x="420" y="781"/>
                  <a:pt x="424" y="783"/>
                  <a:pt x="427" y="786"/>
                </a:cubicBezTo>
                <a:lnTo>
                  <a:pt x="429" y="788"/>
                </a:lnTo>
                <a:lnTo>
                  <a:pt x="430" y="789"/>
                </a:lnTo>
                <a:lnTo>
                  <a:pt x="430" y="789"/>
                </a:lnTo>
                <a:lnTo>
                  <a:pt x="430" y="789"/>
                </a:lnTo>
                <a:lnTo>
                  <a:pt x="430" y="789"/>
                </a:lnTo>
                <a:lnTo>
                  <a:pt x="430" y="789"/>
                </a:lnTo>
                <a:lnTo>
                  <a:pt x="430" y="789"/>
                </a:lnTo>
                <a:lnTo>
                  <a:pt x="435" y="786"/>
                </a:lnTo>
                <a:lnTo>
                  <a:pt x="429" y="786"/>
                </a:lnTo>
                <a:lnTo>
                  <a:pt x="429" y="798"/>
                </a:lnTo>
                <a:lnTo>
                  <a:pt x="429" y="799"/>
                </a:lnTo>
                <a:lnTo>
                  <a:pt x="430" y="800"/>
                </a:lnTo>
                <a:lnTo>
                  <a:pt x="431" y="800"/>
                </a:lnTo>
                <a:lnTo>
                  <a:pt x="429" y="800"/>
                </a:lnTo>
                <a:lnTo>
                  <a:pt x="430" y="800"/>
                </a:lnTo>
                <a:lnTo>
                  <a:pt x="431" y="800"/>
                </a:lnTo>
                <a:lnTo>
                  <a:pt x="429" y="800"/>
                </a:lnTo>
                <a:lnTo>
                  <a:pt x="429" y="800"/>
                </a:lnTo>
                <a:cubicBezTo>
                  <a:pt x="429" y="800"/>
                  <a:pt x="428" y="801"/>
                  <a:pt x="426" y="802"/>
                </a:cubicBezTo>
                <a:lnTo>
                  <a:pt x="425" y="802"/>
                </a:lnTo>
                <a:lnTo>
                  <a:pt x="426" y="805"/>
                </a:lnTo>
                <a:lnTo>
                  <a:pt x="426" y="802"/>
                </a:lnTo>
                <a:lnTo>
                  <a:pt x="425" y="802"/>
                </a:lnTo>
                <a:lnTo>
                  <a:pt x="426" y="805"/>
                </a:lnTo>
                <a:lnTo>
                  <a:pt x="426" y="802"/>
                </a:lnTo>
                <a:lnTo>
                  <a:pt x="426" y="808"/>
                </a:lnTo>
                <a:lnTo>
                  <a:pt x="430" y="804"/>
                </a:lnTo>
                <a:cubicBezTo>
                  <a:pt x="428" y="802"/>
                  <a:pt x="427" y="802"/>
                  <a:pt x="426" y="802"/>
                </a:cubicBezTo>
                <a:lnTo>
                  <a:pt x="426" y="808"/>
                </a:lnTo>
                <a:lnTo>
                  <a:pt x="430" y="804"/>
                </a:lnTo>
                <a:lnTo>
                  <a:pt x="426" y="808"/>
                </a:lnTo>
                <a:lnTo>
                  <a:pt x="432" y="808"/>
                </a:lnTo>
                <a:cubicBezTo>
                  <a:pt x="432" y="807"/>
                  <a:pt x="431" y="805"/>
                  <a:pt x="430" y="804"/>
                </a:cubicBezTo>
                <a:lnTo>
                  <a:pt x="426" y="808"/>
                </a:lnTo>
                <a:lnTo>
                  <a:pt x="432" y="808"/>
                </a:lnTo>
                <a:lnTo>
                  <a:pt x="427" y="808"/>
                </a:lnTo>
                <a:lnTo>
                  <a:pt x="431" y="810"/>
                </a:lnTo>
                <a:cubicBezTo>
                  <a:pt x="431" y="810"/>
                  <a:pt x="432" y="810"/>
                  <a:pt x="432" y="808"/>
                </a:cubicBezTo>
                <a:lnTo>
                  <a:pt x="427" y="808"/>
                </a:lnTo>
                <a:lnTo>
                  <a:pt x="431" y="810"/>
                </a:lnTo>
                <a:lnTo>
                  <a:pt x="431" y="810"/>
                </a:lnTo>
                <a:lnTo>
                  <a:pt x="432" y="810"/>
                </a:lnTo>
                <a:lnTo>
                  <a:pt x="432" y="809"/>
                </a:lnTo>
                <a:lnTo>
                  <a:pt x="433" y="808"/>
                </a:lnTo>
                <a:cubicBezTo>
                  <a:pt x="433" y="808"/>
                  <a:pt x="433" y="807"/>
                  <a:pt x="433" y="806"/>
                </a:cubicBezTo>
                <a:cubicBezTo>
                  <a:pt x="433" y="805"/>
                  <a:pt x="433" y="803"/>
                  <a:pt x="431" y="801"/>
                </a:cubicBezTo>
                <a:cubicBezTo>
                  <a:pt x="430" y="799"/>
                  <a:pt x="428" y="799"/>
                  <a:pt x="427" y="799"/>
                </a:cubicBezTo>
                <a:cubicBezTo>
                  <a:pt x="425" y="799"/>
                  <a:pt x="425" y="800"/>
                  <a:pt x="424" y="800"/>
                </a:cubicBezTo>
                <a:lnTo>
                  <a:pt x="422" y="801"/>
                </a:lnTo>
                <a:cubicBezTo>
                  <a:pt x="421" y="802"/>
                  <a:pt x="419" y="804"/>
                  <a:pt x="415" y="807"/>
                </a:cubicBezTo>
                <a:cubicBezTo>
                  <a:pt x="398" y="821"/>
                  <a:pt x="387" y="839"/>
                  <a:pt x="387" y="839"/>
                </a:cubicBezTo>
                <a:lnTo>
                  <a:pt x="386" y="841"/>
                </a:lnTo>
                <a:lnTo>
                  <a:pt x="383" y="884"/>
                </a:lnTo>
                <a:lnTo>
                  <a:pt x="389" y="918"/>
                </a:lnTo>
                <a:lnTo>
                  <a:pt x="393" y="919"/>
                </a:lnTo>
                <a:lnTo>
                  <a:pt x="394" y="915"/>
                </a:lnTo>
                <a:lnTo>
                  <a:pt x="392" y="919"/>
                </a:lnTo>
                <a:lnTo>
                  <a:pt x="393" y="919"/>
                </a:lnTo>
                <a:lnTo>
                  <a:pt x="394" y="915"/>
                </a:lnTo>
                <a:lnTo>
                  <a:pt x="392" y="919"/>
                </a:lnTo>
                <a:lnTo>
                  <a:pt x="392" y="919"/>
                </a:lnTo>
                <a:cubicBezTo>
                  <a:pt x="393" y="919"/>
                  <a:pt x="397" y="922"/>
                  <a:pt x="402" y="936"/>
                </a:cubicBezTo>
                <a:cubicBezTo>
                  <a:pt x="404" y="942"/>
                  <a:pt x="405" y="950"/>
                  <a:pt x="405" y="958"/>
                </a:cubicBezTo>
                <a:cubicBezTo>
                  <a:pt x="405" y="966"/>
                  <a:pt x="404" y="974"/>
                  <a:pt x="403" y="980"/>
                </a:cubicBezTo>
                <a:cubicBezTo>
                  <a:pt x="403" y="983"/>
                  <a:pt x="403" y="985"/>
                  <a:pt x="402" y="987"/>
                </a:cubicBezTo>
                <a:cubicBezTo>
                  <a:pt x="402" y="989"/>
                  <a:pt x="402" y="990"/>
                  <a:pt x="402" y="990"/>
                </a:cubicBezTo>
                <a:lnTo>
                  <a:pt x="402" y="990"/>
                </a:lnTo>
                <a:lnTo>
                  <a:pt x="400" y="1007"/>
                </a:lnTo>
                <a:lnTo>
                  <a:pt x="393" y="1021"/>
                </a:lnTo>
                <a:lnTo>
                  <a:pt x="373" y="1048"/>
                </a:lnTo>
                <a:lnTo>
                  <a:pt x="348" y="1089"/>
                </a:lnTo>
                <a:lnTo>
                  <a:pt x="318" y="1134"/>
                </a:lnTo>
                <a:lnTo>
                  <a:pt x="302" y="1169"/>
                </a:lnTo>
                <a:lnTo>
                  <a:pt x="278" y="1211"/>
                </a:lnTo>
                <a:lnTo>
                  <a:pt x="278" y="1240"/>
                </a:lnTo>
                <a:lnTo>
                  <a:pt x="285" y="1252"/>
                </a:lnTo>
                <a:lnTo>
                  <a:pt x="285" y="1270"/>
                </a:lnTo>
                <a:lnTo>
                  <a:pt x="274" y="1296"/>
                </a:lnTo>
                <a:lnTo>
                  <a:pt x="254" y="1326"/>
                </a:lnTo>
                <a:lnTo>
                  <a:pt x="259" y="1330"/>
                </a:lnTo>
                <a:lnTo>
                  <a:pt x="258" y="1324"/>
                </a:lnTo>
                <a:cubicBezTo>
                  <a:pt x="257" y="1324"/>
                  <a:pt x="255" y="1325"/>
                  <a:pt x="252" y="1327"/>
                </a:cubicBezTo>
                <a:cubicBezTo>
                  <a:pt x="249" y="1329"/>
                  <a:pt x="246" y="1332"/>
                  <a:pt x="244" y="1338"/>
                </a:cubicBezTo>
                <a:lnTo>
                  <a:pt x="244" y="1339"/>
                </a:lnTo>
                <a:cubicBezTo>
                  <a:pt x="244" y="1339"/>
                  <a:pt x="242" y="1340"/>
                  <a:pt x="240" y="1343"/>
                </a:cubicBezTo>
                <a:cubicBezTo>
                  <a:pt x="238" y="1345"/>
                  <a:pt x="237" y="1349"/>
                  <a:pt x="237" y="1354"/>
                </a:cubicBezTo>
                <a:cubicBezTo>
                  <a:pt x="237" y="1356"/>
                  <a:pt x="237" y="1359"/>
                  <a:pt x="237" y="1362"/>
                </a:cubicBezTo>
                <a:cubicBezTo>
                  <a:pt x="238" y="1368"/>
                  <a:pt x="238" y="1373"/>
                  <a:pt x="238" y="1378"/>
                </a:cubicBezTo>
                <a:cubicBezTo>
                  <a:pt x="238" y="1382"/>
                  <a:pt x="238" y="1385"/>
                  <a:pt x="238" y="1388"/>
                </a:cubicBezTo>
                <a:lnTo>
                  <a:pt x="237" y="1390"/>
                </a:lnTo>
                <a:lnTo>
                  <a:pt x="237" y="1391"/>
                </a:lnTo>
                <a:lnTo>
                  <a:pt x="237" y="1391"/>
                </a:lnTo>
                <a:lnTo>
                  <a:pt x="234" y="1423"/>
                </a:lnTo>
                <a:lnTo>
                  <a:pt x="224" y="1447"/>
                </a:lnTo>
                <a:lnTo>
                  <a:pt x="216" y="1464"/>
                </a:lnTo>
                <a:lnTo>
                  <a:pt x="215" y="1472"/>
                </a:lnTo>
                <a:lnTo>
                  <a:pt x="207" y="1482"/>
                </a:lnTo>
                <a:lnTo>
                  <a:pt x="205" y="1485"/>
                </a:lnTo>
                <a:lnTo>
                  <a:pt x="214" y="1503"/>
                </a:lnTo>
                <a:lnTo>
                  <a:pt x="215" y="1520"/>
                </a:lnTo>
                <a:lnTo>
                  <a:pt x="212" y="1540"/>
                </a:lnTo>
                <a:lnTo>
                  <a:pt x="207" y="1555"/>
                </a:lnTo>
                <a:lnTo>
                  <a:pt x="206" y="1557"/>
                </a:lnTo>
                <a:lnTo>
                  <a:pt x="214" y="1581"/>
                </a:lnTo>
                <a:lnTo>
                  <a:pt x="219" y="1586"/>
                </a:lnTo>
                <a:lnTo>
                  <a:pt x="219" y="1591"/>
                </a:lnTo>
                <a:lnTo>
                  <a:pt x="196" y="1604"/>
                </a:lnTo>
                <a:lnTo>
                  <a:pt x="196" y="1605"/>
                </a:lnTo>
                <a:cubicBezTo>
                  <a:pt x="191" y="1614"/>
                  <a:pt x="192" y="1623"/>
                  <a:pt x="191" y="1624"/>
                </a:cubicBezTo>
                <a:lnTo>
                  <a:pt x="191" y="1624"/>
                </a:lnTo>
                <a:lnTo>
                  <a:pt x="194" y="1638"/>
                </a:lnTo>
                <a:lnTo>
                  <a:pt x="200" y="1636"/>
                </a:lnTo>
                <a:lnTo>
                  <a:pt x="194" y="1636"/>
                </a:lnTo>
                <a:lnTo>
                  <a:pt x="194" y="1637"/>
                </a:lnTo>
                <a:cubicBezTo>
                  <a:pt x="193" y="1640"/>
                  <a:pt x="192" y="1646"/>
                  <a:pt x="190" y="1649"/>
                </a:cubicBezTo>
                <a:cubicBezTo>
                  <a:pt x="189" y="1651"/>
                  <a:pt x="187" y="1653"/>
                  <a:pt x="185" y="1655"/>
                </a:cubicBezTo>
                <a:cubicBezTo>
                  <a:pt x="183" y="1658"/>
                  <a:pt x="180" y="1660"/>
                  <a:pt x="178" y="1664"/>
                </a:cubicBezTo>
                <a:cubicBezTo>
                  <a:pt x="178" y="1666"/>
                  <a:pt x="177" y="1667"/>
                  <a:pt x="177" y="1668"/>
                </a:cubicBezTo>
                <a:cubicBezTo>
                  <a:pt x="176" y="1673"/>
                  <a:pt x="176" y="1681"/>
                  <a:pt x="176" y="1687"/>
                </a:cubicBezTo>
                <a:cubicBezTo>
                  <a:pt x="175" y="1693"/>
                  <a:pt x="175" y="1699"/>
                  <a:pt x="175" y="1699"/>
                </a:cubicBezTo>
                <a:lnTo>
                  <a:pt x="175" y="1699"/>
                </a:lnTo>
                <a:lnTo>
                  <a:pt x="177" y="1713"/>
                </a:lnTo>
                <a:lnTo>
                  <a:pt x="151" y="1778"/>
                </a:lnTo>
                <a:lnTo>
                  <a:pt x="142" y="1795"/>
                </a:lnTo>
                <a:lnTo>
                  <a:pt x="129" y="1804"/>
                </a:lnTo>
                <a:lnTo>
                  <a:pt x="129" y="1804"/>
                </a:lnTo>
                <a:lnTo>
                  <a:pt x="107" y="1821"/>
                </a:lnTo>
                <a:lnTo>
                  <a:pt x="106" y="1868"/>
                </a:lnTo>
                <a:lnTo>
                  <a:pt x="102" y="1880"/>
                </a:lnTo>
                <a:lnTo>
                  <a:pt x="101" y="1880"/>
                </a:lnTo>
                <a:lnTo>
                  <a:pt x="101" y="1881"/>
                </a:lnTo>
                <a:cubicBezTo>
                  <a:pt x="101" y="1881"/>
                  <a:pt x="101" y="1887"/>
                  <a:pt x="101" y="1895"/>
                </a:cubicBezTo>
                <a:cubicBezTo>
                  <a:pt x="101" y="1905"/>
                  <a:pt x="101" y="1919"/>
                  <a:pt x="108" y="1930"/>
                </a:cubicBezTo>
                <a:cubicBezTo>
                  <a:pt x="112" y="1937"/>
                  <a:pt x="115" y="1941"/>
                  <a:pt x="115" y="1943"/>
                </a:cubicBezTo>
                <a:lnTo>
                  <a:pt x="116" y="1945"/>
                </a:lnTo>
                <a:lnTo>
                  <a:pt x="118" y="1945"/>
                </a:lnTo>
                <a:lnTo>
                  <a:pt x="116" y="1945"/>
                </a:lnTo>
                <a:lnTo>
                  <a:pt x="116" y="1945"/>
                </a:lnTo>
                <a:lnTo>
                  <a:pt x="118" y="1945"/>
                </a:lnTo>
                <a:lnTo>
                  <a:pt x="116" y="1945"/>
                </a:lnTo>
                <a:lnTo>
                  <a:pt x="121" y="1944"/>
                </a:lnTo>
                <a:lnTo>
                  <a:pt x="116" y="1944"/>
                </a:lnTo>
                <a:lnTo>
                  <a:pt x="116" y="1945"/>
                </a:lnTo>
                <a:lnTo>
                  <a:pt x="121" y="1944"/>
                </a:lnTo>
                <a:lnTo>
                  <a:pt x="116" y="1944"/>
                </a:lnTo>
                <a:lnTo>
                  <a:pt x="116" y="1947"/>
                </a:lnTo>
                <a:lnTo>
                  <a:pt x="153" y="1984"/>
                </a:lnTo>
                <a:lnTo>
                  <a:pt x="166" y="1991"/>
                </a:lnTo>
                <a:lnTo>
                  <a:pt x="179" y="2011"/>
                </a:lnTo>
                <a:lnTo>
                  <a:pt x="239" y="2001"/>
                </a:lnTo>
                <a:lnTo>
                  <a:pt x="238" y="1995"/>
                </a:lnTo>
                <a:lnTo>
                  <a:pt x="233" y="1991"/>
                </a:lnTo>
                <a:cubicBezTo>
                  <a:pt x="232" y="1993"/>
                  <a:pt x="231" y="1995"/>
                  <a:pt x="227" y="1998"/>
                </a:cubicBezTo>
                <a:lnTo>
                  <a:pt x="223" y="2001"/>
                </a:lnTo>
                <a:cubicBezTo>
                  <a:pt x="222" y="2003"/>
                  <a:pt x="222" y="2005"/>
                  <a:pt x="222" y="2007"/>
                </a:cubicBezTo>
                <a:cubicBezTo>
                  <a:pt x="222" y="2010"/>
                  <a:pt x="224" y="2013"/>
                  <a:pt x="226" y="2014"/>
                </a:cubicBezTo>
                <a:cubicBezTo>
                  <a:pt x="228" y="2016"/>
                  <a:pt x="231" y="2016"/>
                  <a:pt x="233" y="2017"/>
                </a:cubicBezTo>
                <a:cubicBezTo>
                  <a:pt x="236" y="2017"/>
                  <a:pt x="238" y="2017"/>
                  <a:pt x="241" y="2017"/>
                </a:cubicBezTo>
                <a:cubicBezTo>
                  <a:pt x="246" y="2017"/>
                  <a:pt x="250" y="2017"/>
                  <a:pt x="250" y="2017"/>
                </a:cubicBezTo>
                <a:lnTo>
                  <a:pt x="249" y="2010"/>
                </a:lnTo>
                <a:lnTo>
                  <a:pt x="246" y="2016"/>
                </a:lnTo>
                <a:lnTo>
                  <a:pt x="248" y="2017"/>
                </a:lnTo>
                <a:cubicBezTo>
                  <a:pt x="249" y="2017"/>
                  <a:pt x="250" y="2018"/>
                  <a:pt x="252" y="2019"/>
                </a:cubicBezTo>
                <a:lnTo>
                  <a:pt x="255" y="2014"/>
                </a:lnTo>
                <a:lnTo>
                  <a:pt x="249" y="2012"/>
                </a:lnTo>
                <a:lnTo>
                  <a:pt x="231" y="2059"/>
                </a:lnTo>
                <a:lnTo>
                  <a:pt x="239" y="2108"/>
                </a:lnTo>
                <a:lnTo>
                  <a:pt x="243" y="2120"/>
                </a:lnTo>
                <a:lnTo>
                  <a:pt x="249" y="2118"/>
                </a:lnTo>
                <a:lnTo>
                  <a:pt x="249" y="2111"/>
                </a:lnTo>
                <a:cubicBezTo>
                  <a:pt x="228" y="2112"/>
                  <a:pt x="204" y="2116"/>
                  <a:pt x="204" y="2116"/>
                </a:cubicBezTo>
                <a:lnTo>
                  <a:pt x="205" y="2122"/>
                </a:lnTo>
                <a:lnTo>
                  <a:pt x="206" y="2116"/>
                </a:lnTo>
                <a:cubicBezTo>
                  <a:pt x="206" y="2116"/>
                  <a:pt x="155" y="2101"/>
                  <a:pt x="151" y="2100"/>
                </a:cubicBezTo>
                <a:cubicBezTo>
                  <a:pt x="151" y="2100"/>
                  <a:pt x="148" y="2099"/>
                  <a:pt x="145" y="2097"/>
                </a:cubicBezTo>
                <a:cubicBezTo>
                  <a:pt x="140" y="2095"/>
                  <a:pt x="133" y="2092"/>
                  <a:pt x="126" y="2089"/>
                </a:cubicBezTo>
                <a:cubicBezTo>
                  <a:pt x="119" y="2085"/>
                  <a:pt x="113" y="2081"/>
                  <a:pt x="110" y="2078"/>
                </a:cubicBezTo>
                <a:cubicBezTo>
                  <a:pt x="108" y="2076"/>
                  <a:pt x="107" y="2075"/>
                  <a:pt x="107" y="2074"/>
                </a:cubicBezTo>
                <a:lnTo>
                  <a:pt x="109" y="2070"/>
                </a:lnTo>
                <a:lnTo>
                  <a:pt x="111" y="2068"/>
                </a:lnTo>
                <a:lnTo>
                  <a:pt x="111" y="2068"/>
                </a:lnTo>
                <a:lnTo>
                  <a:pt x="111" y="2068"/>
                </a:lnTo>
                <a:lnTo>
                  <a:pt x="110" y="2066"/>
                </a:lnTo>
                <a:lnTo>
                  <a:pt x="111" y="2068"/>
                </a:lnTo>
                <a:lnTo>
                  <a:pt x="111" y="2068"/>
                </a:lnTo>
                <a:lnTo>
                  <a:pt x="110" y="2066"/>
                </a:lnTo>
                <a:lnTo>
                  <a:pt x="111" y="2068"/>
                </a:lnTo>
                <a:lnTo>
                  <a:pt x="115" y="2065"/>
                </a:lnTo>
                <a:lnTo>
                  <a:pt x="103" y="2040"/>
                </a:lnTo>
                <a:lnTo>
                  <a:pt x="69" y="2023"/>
                </a:lnTo>
                <a:lnTo>
                  <a:pt x="66" y="2029"/>
                </a:lnTo>
                <a:lnTo>
                  <a:pt x="72" y="2027"/>
                </a:lnTo>
                <a:cubicBezTo>
                  <a:pt x="72" y="2027"/>
                  <a:pt x="71" y="2022"/>
                  <a:pt x="69" y="2017"/>
                </a:cubicBezTo>
                <a:cubicBezTo>
                  <a:pt x="68" y="2014"/>
                  <a:pt x="67" y="2012"/>
                  <a:pt x="67" y="2009"/>
                </a:cubicBezTo>
                <a:lnTo>
                  <a:pt x="66" y="2007"/>
                </a:lnTo>
                <a:lnTo>
                  <a:pt x="66" y="2006"/>
                </a:lnTo>
                <a:lnTo>
                  <a:pt x="66" y="2006"/>
                </a:lnTo>
                <a:lnTo>
                  <a:pt x="63" y="2006"/>
                </a:lnTo>
                <a:lnTo>
                  <a:pt x="66" y="2006"/>
                </a:lnTo>
                <a:lnTo>
                  <a:pt x="66" y="2006"/>
                </a:lnTo>
                <a:lnTo>
                  <a:pt x="63" y="2006"/>
                </a:lnTo>
                <a:lnTo>
                  <a:pt x="66" y="2006"/>
                </a:lnTo>
                <a:lnTo>
                  <a:pt x="60" y="2006"/>
                </a:lnTo>
                <a:lnTo>
                  <a:pt x="65" y="2010"/>
                </a:lnTo>
                <a:cubicBezTo>
                  <a:pt x="65" y="2009"/>
                  <a:pt x="66" y="2009"/>
                  <a:pt x="66" y="2006"/>
                </a:cubicBezTo>
                <a:lnTo>
                  <a:pt x="60" y="2006"/>
                </a:lnTo>
                <a:lnTo>
                  <a:pt x="65" y="2010"/>
                </a:lnTo>
                <a:lnTo>
                  <a:pt x="62" y="2008"/>
                </a:lnTo>
                <a:lnTo>
                  <a:pt x="64" y="2010"/>
                </a:lnTo>
                <a:lnTo>
                  <a:pt x="65" y="2010"/>
                </a:lnTo>
                <a:lnTo>
                  <a:pt x="62" y="2008"/>
                </a:lnTo>
                <a:lnTo>
                  <a:pt x="64" y="2010"/>
                </a:lnTo>
                <a:lnTo>
                  <a:pt x="64" y="2010"/>
                </a:lnTo>
                <a:cubicBezTo>
                  <a:pt x="65" y="2010"/>
                  <a:pt x="69" y="2007"/>
                  <a:pt x="74" y="2005"/>
                </a:cubicBezTo>
                <a:cubicBezTo>
                  <a:pt x="81" y="2001"/>
                  <a:pt x="91" y="1997"/>
                  <a:pt x="99" y="1992"/>
                </a:cubicBezTo>
                <a:cubicBezTo>
                  <a:pt x="103" y="1990"/>
                  <a:pt x="107" y="1988"/>
                  <a:pt x="110" y="1986"/>
                </a:cubicBezTo>
                <a:cubicBezTo>
                  <a:pt x="112" y="1985"/>
                  <a:pt x="113" y="1984"/>
                  <a:pt x="114" y="1983"/>
                </a:cubicBezTo>
                <a:cubicBezTo>
                  <a:pt x="115" y="1982"/>
                  <a:pt x="117" y="1981"/>
                  <a:pt x="118" y="1979"/>
                </a:cubicBezTo>
                <a:cubicBezTo>
                  <a:pt x="118" y="1978"/>
                  <a:pt x="119" y="1976"/>
                  <a:pt x="119" y="1974"/>
                </a:cubicBezTo>
                <a:cubicBezTo>
                  <a:pt x="119" y="1971"/>
                  <a:pt x="117" y="1968"/>
                  <a:pt x="115" y="1966"/>
                </a:cubicBezTo>
                <a:cubicBezTo>
                  <a:pt x="113" y="1963"/>
                  <a:pt x="110" y="1962"/>
                  <a:pt x="108" y="1961"/>
                </a:cubicBezTo>
                <a:cubicBezTo>
                  <a:pt x="105" y="1960"/>
                  <a:pt x="104" y="1960"/>
                  <a:pt x="103" y="1960"/>
                </a:cubicBezTo>
                <a:lnTo>
                  <a:pt x="101" y="1959"/>
                </a:lnTo>
                <a:lnTo>
                  <a:pt x="99" y="1960"/>
                </a:lnTo>
                <a:cubicBezTo>
                  <a:pt x="99" y="1960"/>
                  <a:pt x="96" y="1961"/>
                  <a:pt x="92" y="1963"/>
                </a:cubicBezTo>
                <a:cubicBezTo>
                  <a:pt x="88" y="1965"/>
                  <a:pt x="82" y="1968"/>
                  <a:pt x="77" y="1969"/>
                </a:cubicBezTo>
                <a:lnTo>
                  <a:pt x="75" y="1970"/>
                </a:lnTo>
                <a:cubicBezTo>
                  <a:pt x="72" y="1970"/>
                  <a:pt x="68" y="1968"/>
                  <a:pt x="65" y="1965"/>
                </a:cubicBezTo>
                <a:cubicBezTo>
                  <a:pt x="63" y="1964"/>
                  <a:pt x="62" y="1963"/>
                  <a:pt x="61" y="1962"/>
                </a:cubicBezTo>
                <a:lnTo>
                  <a:pt x="60" y="1961"/>
                </a:lnTo>
                <a:lnTo>
                  <a:pt x="60" y="1960"/>
                </a:lnTo>
                <a:lnTo>
                  <a:pt x="55" y="1965"/>
                </a:lnTo>
                <a:lnTo>
                  <a:pt x="61" y="1964"/>
                </a:lnTo>
                <a:cubicBezTo>
                  <a:pt x="61" y="1964"/>
                  <a:pt x="61" y="1960"/>
                  <a:pt x="60" y="1956"/>
                </a:cubicBezTo>
                <a:cubicBezTo>
                  <a:pt x="60" y="1951"/>
                  <a:pt x="59" y="1945"/>
                  <a:pt x="59" y="1942"/>
                </a:cubicBezTo>
                <a:lnTo>
                  <a:pt x="59" y="1938"/>
                </a:lnTo>
                <a:lnTo>
                  <a:pt x="59" y="1938"/>
                </a:lnTo>
                <a:lnTo>
                  <a:pt x="57" y="1937"/>
                </a:lnTo>
                <a:lnTo>
                  <a:pt x="59" y="1939"/>
                </a:lnTo>
                <a:lnTo>
                  <a:pt x="59" y="1938"/>
                </a:lnTo>
                <a:lnTo>
                  <a:pt x="57" y="1937"/>
                </a:lnTo>
                <a:lnTo>
                  <a:pt x="59" y="1939"/>
                </a:lnTo>
                <a:lnTo>
                  <a:pt x="59" y="1938"/>
                </a:lnTo>
                <a:lnTo>
                  <a:pt x="59" y="1939"/>
                </a:lnTo>
                <a:lnTo>
                  <a:pt x="59" y="1939"/>
                </a:lnTo>
                <a:lnTo>
                  <a:pt x="59" y="1938"/>
                </a:lnTo>
                <a:lnTo>
                  <a:pt x="59" y="1939"/>
                </a:lnTo>
                <a:cubicBezTo>
                  <a:pt x="59" y="1938"/>
                  <a:pt x="61" y="1936"/>
                  <a:pt x="63" y="1934"/>
                </a:cubicBezTo>
                <a:cubicBezTo>
                  <a:pt x="70" y="1927"/>
                  <a:pt x="81" y="1915"/>
                  <a:pt x="84" y="1902"/>
                </a:cubicBezTo>
                <a:cubicBezTo>
                  <a:pt x="84" y="1899"/>
                  <a:pt x="85" y="1897"/>
                  <a:pt x="85" y="1895"/>
                </a:cubicBezTo>
                <a:cubicBezTo>
                  <a:pt x="85" y="1894"/>
                  <a:pt x="85" y="1892"/>
                  <a:pt x="83" y="1889"/>
                </a:cubicBezTo>
                <a:cubicBezTo>
                  <a:pt x="81" y="1887"/>
                  <a:pt x="78" y="1886"/>
                  <a:pt x="77" y="1886"/>
                </a:cubicBezTo>
                <a:cubicBezTo>
                  <a:pt x="74" y="1886"/>
                  <a:pt x="73" y="1887"/>
                  <a:pt x="71" y="1887"/>
                </a:cubicBezTo>
                <a:cubicBezTo>
                  <a:pt x="67" y="1889"/>
                  <a:pt x="63" y="1892"/>
                  <a:pt x="59" y="1893"/>
                </a:cubicBezTo>
                <a:cubicBezTo>
                  <a:pt x="47" y="1897"/>
                  <a:pt x="40" y="1900"/>
                  <a:pt x="40" y="1900"/>
                </a:cubicBezTo>
                <a:lnTo>
                  <a:pt x="42" y="1906"/>
                </a:lnTo>
                <a:lnTo>
                  <a:pt x="48" y="1904"/>
                </a:lnTo>
                <a:lnTo>
                  <a:pt x="45" y="1891"/>
                </a:lnTo>
                <a:lnTo>
                  <a:pt x="64" y="1862"/>
                </a:lnTo>
                <a:lnTo>
                  <a:pt x="41" y="1857"/>
                </a:lnTo>
                <a:lnTo>
                  <a:pt x="21" y="1858"/>
                </a:lnTo>
                <a:lnTo>
                  <a:pt x="14" y="1854"/>
                </a:lnTo>
                <a:lnTo>
                  <a:pt x="16" y="1835"/>
                </a:lnTo>
                <a:lnTo>
                  <a:pt x="23" y="1832"/>
                </a:lnTo>
                <a:lnTo>
                  <a:pt x="21" y="1826"/>
                </a:lnTo>
                <a:lnTo>
                  <a:pt x="23" y="1832"/>
                </a:lnTo>
                <a:cubicBezTo>
                  <a:pt x="23" y="1832"/>
                  <a:pt x="27" y="1831"/>
                  <a:pt x="31" y="1828"/>
                </a:cubicBezTo>
                <a:cubicBezTo>
                  <a:pt x="33" y="1827"/>
                  <a:pt x="35" y="1826"/>
                  <a:pt x="37" y="1824"/>
                </a:cubicBezTo>
                <a:cubicBezTo>
                  <a:pt x="39" y="1821"/>
                  <a:pt x="41" y="1819"/>
                  <a:pt x="41" y="1815"/>
                </a:cubicBezTo>
                <a:lnTo>
                  <a:pt x="38" y="1815"/>
                </a:lnTo>
                <a:lnTo>
                  <a:pt x="41" y="1815"/>
                </a:lnTo>
                <a:lnTo>
                  <a:pt x="41" y="1815"/>
                </a:lnTo>
                <a:lnTo>
                  <a:pt x="38" y="1815"/>
                </a:lnTo>
                <a:lnTo>
                  <a:pt x="41" y="1815"/>
                </a:lnTo>
                <a:lnTo>
                  <a:pt x="41" y="1815"/>
                </a:lnTo>
                <a:cubicBezTo>
                  <a:pt x="42" y="1812"/>
                  <a:pt x="47" y="1805"/>
                  <a:pt x="52" y="1799"/>
                </a:cubicBezTo>
                <a:cubicBezTo>
                  <a:pt x="54" y="1796"/>
                  <a:pt x="56" y="1794"/>
                  <a:pt x="58" y="1792"/>
                </a:cubicBezTo>
                <a:cubicBezTo>
                  <a:pt x="60" y="1790"/>
                  <a:pt x="61" y="1789"/>
                  <a:pt x="61" y="1789"/>
                </a:cubicBezTo>
                <a:lnTo>
                  <a:pt x="62" y="1787"/>
                </a:lnTo>
                <a:lnTo>
                  <a:pt x="63" y="1755"/>
                </a:lnTo>
                <a:lnTo>
                  <a:pt x="96" y="1725"/>
                </a:lnTo>
                <a:lnTo>
                  <a:pt x="89" y="1721"/>
                </a:lnTo>
                <a:cubicBezTo>
                  <a:pt x="89" y="1721"/>
                  <a:pt x="86" y="1718"/>
                  <a:pt x="82" y="1715"/>
                </a:cubicBezTo>
                <a:cubicBezTo>
                  <a:pt x="77" y="1712"/>
                  <a:pt x="72" y="1707"/>
                  <a:pt x="70" y="1704"/>
                </a:cubicBezTo>
                <a:cubicBezTo>
                  <a:pt x="62" y="1695"/>
                  <a:pt x="50" y="1693"/>
                  <a:pt x="50" y="1693"/>
                </a:cubicBezTo>
                <a:lnTo>
                  <a:pt x="47" y="1692"/>
                </a:lnTo>
                <a:lnTo>
                  <a:pt x="45" y="1693"/>
                </a:lnTo>
                <a:cubicBezTo>
                  <a:pt x="45" y="1693"/>
                  <a:pt x="42" y="1695"/>
                  <a:pt x="37" y="1696"/>
                </a:cubicBezTo>
                <a:cubicBezTo>
                  <a:pt x="33" y="1698"/>
                  <a:pt x="28" y="1700"/>
                  <a:pt x="25" y="1700"/>
                </a:cubicBezTo>
                <a:lnTo>
                  <a:pt x="25" y="1700"/>
                </a:lnTo>
                <a:lnTo>
                  <a:pt x="25" y="1700"/>
                </a:lnTo>
                <a:lnTo>
                  <a:pt x="25" y="1700"/>
                </a:lnTo>
                <a:lnTo>
                  <a:pt x="24" y="1700"/>
                </a:lnTo>
                <a:lnTo>
                  <a:pt x="24" y="1701"/>
                </a:lnTo>
                <a:lnTo>
                  <a:pt x="24" y="1701"/>
                </a:lnTo>
                <a:lnTo>
                  <a:pt x="24" y="1700"/>
                </a:lnTo>
                <a:lnTo>
                  <a:pt x="24" y="1701"/>
                </a:lnTo>
                <a:lnTo>
                  <a:pt x="24" y="1701"/>
                </a:lnTo>
                <a:lnTo>
                  <a:pt x="24" y="1700"/>
                </a:lnTo>
                <a:lnTo>
                  <a:pt x="24" y="1698"/>
                </a:lnTo>
                <a:lnTo>
                  <a:pt x="23" y="1698"/>
                </a:lnTo>
                <a:lnTo>
                  <a:pt x="24" y="1699"/>
                </a:lnTo>
                <a:lnTo>
                  <a:pt x="24" y="1698"/>
                </a:lnTo>
                <a:lnTo>
                  <a:pt x="23" y="1698"/>
                </a:lnTo>
                <a:lnTo>
                  <a:pt x="24" y="1699"/>
                </a:lnTo>
                <a:cubicBezTo>
                  <a:pt x="24" y="1698"/>
                  <a:pt x="26" y="1697"/>
                  <a:pt x="27" y="1695"/>
                </a:cubicBezTo>
                <a:cubicBezTo>
                  <a:pt x="30" y="1693"/>
                  <a:pt x="34" y="1691"/>
                  <a:pt x="37" y="1689"/>
                </a:cubicBezTo>
                <a:cubicBezTo>
                  <a:pt x="38" y="1688"/>
                  <a:pt x="40" y="1687"/>
                  <a:pt x="40" y="1687"/>
                </a:cubicBezTo>
                <a:lnTo>
                  <a:pt x="42" y="1686"/>
                </a:lnTo>
                <a:lnTo>
                  <a:pt x="43" y="1685"/>
                </a:lnTo>
                <a:lnTo>
                  <a:pt x="51" y="1674"/>
                </a:lnTo>
                <a:lnTo>
                  <a:pt x="74" y="1671"/>
                </a:lnTo>
                <a:lnTo>
                  <a:pt x="73" y="1665"/>
                </a:lnTo>
                <a:lnTo>
                  <a:pt x="67" y="1667"/>
                </a:lnTo>
                <a:cubicBezTo>
                  <a:pt x="67" y="1667"/>
                  <a:pt x="69" y="1671"/>
                  <a:pt x="71" y="1677"/>
                </a:cubicBezTo>
                <a:cubicBezTo>
                  <a:pt x="73" y="1683"/>
                  <a:pt x="76" y="1691"/>
                  <a:pt x="77" y="1697"/>
                </a:cubicBezTo>
                <a:cubicBezTo>
                  <a:pt x="79" y="1701"/>
                  <a:pt x="82" y="1705"/>
                  <a:pt x="85" y="1707"/>
                </a:cubicBezTo>
                <a:cubicBezTo>
                  <a:pt x="95" y="1714"/>
                  <a:pt x="107" y="1714"/>
                  <a:pt x="107" y="1714"/>
                </a:cubicBezTo>
                <a:lnTo>
                  <a:pt x="110" y="1714"/>
                </a:lnTo>
                <a:lnTo>
                  <a:pt x="119" y="1704"/>
                </a:lnTo>
                <a:lnTo>
                  <a:pt x="120" y="1702"/>
                </a:lnTo>
                <a:lnTo>
                  <a:pt x="123" y="1665"/>
                </a:lnTo>
                <a:lnTo>
                  <a:pt x="140" y="1645"/>
                </a:lnTo>
                <a:lnTo>
                  <a:pt x="140" y="1623"/>
                </a:lnTo>
                <a:lnTo>
                  <a:pt x="134" y="1623"/>
                </a:lnTo>
                <a:lnTo>
                  <a:pt x="139" y="1625"/>
                </a:lnTo>
                <a:cubicBezTo>
                  <a:pt x="139" y="1625"/>
                  <a:pt x="140" y="1623"/>
                  <a:pt x="141" y="1621"/>
                </a:cubicBezTo>
                <a:cubicBezTo>
                  <a:pt x="143" y="1619"/>
                  <a:pt x="144" y="1616"/>
                  <a:pt x="145" y="1614"/>
                </a:cubicBezTo>
                <a:lnTo>
                  <a:pt x="143" y="1613"/>
                </a:lnTo>
                <a:lnTo>
                  <a:pt x="145" y="1614"/>
                </a:lnTo>
                <a:lnTo>
                  <a:pt x="145" y="1614"/>
                </a:lnTo>
                <a:lnTo>
                  <a:pt x="143" y="1613"/>
                </a:lnTo>
                <a:lnTo>
                  <a:pt x="145" y="1614"/>
                </a:lnTo>
                <a:cubicBezTo>
                  <a:pt x="145" y="1614"/>
                  <a:pt x="146" y="1613"/>
                  <a:pt x="148" y="1612"/>
                </a:cubicBezTo>
                <a:cubicBezTo>
                  <a:pt x="150" y="1610"/>
                  <a:pt x="154" y="1608"/>
                  <a:pt x="156" y="1606"/>
                </a:cubicBezTo>
                <a:cubicBezTo>
                  <a:pt x="159" y="1604"/>
                  <a:pt x="161" y="1603"/>
                  <a:pt x="161" y="1603"/>
                </a:cubicBezTo>
                <a:lnTo>
                  <a:pt x="167" y="1599"/>
                </a:lnTo>
                <a:lnTo>
                  <a:pt x="158" y="1588"/>
                </a:lnTo>
                <a:lnTo>
                  <a:pt x="164" y="1548"/>
                </a:lnTo>
                <a:lnTo>
                  <a:pt x="185" y="1501"/>
                </a:lnTo>
                <a:lnTo>
                  <a:pt x="198" y="1460"/>
                </a:lnTo>
                <a:lnTo>
                  <a:pt x="175" y="1434"/>
                </a:lnTo>
                <a:lnTo>
                  <a:pt x="173" y="1434"/>
                </a:lnTo>
                <a:cubicBezTo>
                  <a:pt x="173" y="1434"/>
                  <a:pt x="167" y="1432"/>
                  <a:pt x="161" y="1430"/>
                </a:cubicBezTo>
                <a:cubicBezTo>
                  <a:pt x="158" y="1429"/>
                  <a:pt x="154" y="1428"/>
                  <a:pt x="151" y="1427"/>
                </a:cubicBezTo>
                <a:cubicBezTo>
                  <a:pt x="149" y="1426"/>
                  <a:pt x="146" y="1425"/>
                  <a:pt x="146" y="1425"/>
                </a:cubicBezTo>
                <a:lnTo>
                  <a:pt x="146" y="1425"/>
                </a:lnTo>
                <a:lnTo>
                  <a:pt x="145" y="1427"/>
                </a:lnTo>
                <a:lnTo>
                  <a:pt x="147" y="1425"/>
                </a:lnTo>
                <a:lnTo>
                  <a:pt x="146" y="1425"/>
                </a:lnTo>
                <a:lnTo>
                  <a:pt x="145" y="1427"/>
                </a:lnTo>
                <a:lnTo>
                  <a:pt x="147" y="1425"/>
                </a:lnTo>
                <a:cubicBezTo>
                  <a:pt x="147" y="1425"/>
                  <a:pt x="146" y="1423"/>
                  <a:pt x="145" y="1420"/>
                </a:cubicBezTo>
                <a:cubicBezTo>
                  <a:pt x="143" y="1415"/>
                  <a:pt x="142" y="1409"/>
                  <a:pt x="141" y="1404"/>
                </a:cubicBezTo>
                <a:cubicBezTo>
                  <a:pt x="139" y="1399"/>
                  <a:pt x="139" y="1395"/>
                  <a:pt x="139" y="1395"/>
                </a:cubicBezTo>
                <a:lnTo>
                  <a:pt x="133" y="1396"/>
                </a:lnTo>
                <a:lnTo>
                  <a:pt x="138" y="1399"/>
                </a:lnTo>
                <a:lnTo>
                  <a:pt x="170" y="1347"/>
                </a:lnTo>
                <a:lnTo>
                  <a:pt x="170" y="1346"/>
                </a:lnTo>
                <a:cubicBezTo>
                  <a:pt x="170" y="1346"/>
                  <a:pt x="174" y="1340"/>
                  <a:pt x="178" y="1332"/>
                </a:cubicBezTo>
                <a:cubicBezTo>
                  <a:pt x="179" y="1329"/>
                  <a:pt x="181" y="1325"/>
                  <a:pt x="183" y="1321"/>
                </a:cubicBezTo>
                <a:cubicBezTo>
                  <a:pt x="184" y="1319"/>
                  <a:pt x="184" y="1318"/>
                  <a:pt x="185" y="1316"/>
                </a:cubicBezTo>
                <a:cubicBezTo>
                  <a:pt x="185" y="1315"/>
                  <a:pt x="186" y="1313"/>
                  <a:pt x="186" y="1311"/>
                </a:cubicBezTo>
                <a:cubicBezTo>
                  <a:pt x="186" y="1307"/>
                  <a:pt x="184" y="1305"/>
                  <a:pt x="183" y="1302"/>
                </a:cubicBezTo>
                <a:cubicBezTo>
                  <a:pt x="179" y="1294"/>
                  <a:pt x="172" y="1283"/>
                  <a:pt x="172" y="1272"/>
                </a:cubicBezTo>
                <a:cubicBezTo>
                  <a:pt x="172" y="1263"/>
                  <a:pt x="172" y="1256"/>
                  <a:pt x="172" y="1247"/>
                </a:cubicBezTo>
                <a:cubicBezTo>
                  <a:pt x="172" y="1239"/>
                  <a:pt x="172" y="1231"/>
                  <a:pt x="173" y="1220"/>
                </a:cubicBezTo>
                <a:cubicBezTo>
                  <a:pt x="174" y="1210"/>
                  <a:pt x="175" y="1203"/>
                  <a:pt x="175" y="1199"/>
                </a:cubicBezTo>
                <a:cubicBezTo>
                  <a:pt x="176" y="1195"/>
                  <a:pt x="177" y="1194"/>
                  <a:pt x="178" y="1192"/>
                </a:cubicBezTo>
                <a:lnTo>
                  <a:pt x="177" y="1192"/>
                </a:lnTo>
                <a:lnTo>
                  <a:pt x="178" y="1192"/>
                </a:lnTo>
                <a:lnTo>
                  <a:pt x="178" y="1192"/>
                </a:lnTo>
                <a:lnTo>
                  <a:pt x="177" y="1192"/>
                </a:lnTo>
                <a:lnTo>
                  <a:pt x="178" y="1192"/>
                </a:lnTo>
                <a:cubicBezTo>
                  <a:pt x="178" y="1192"/>
                  <a:pt x="182" y="1190"/>
                  <a:pt x="186" y="1189"/>
                </a:cubicBezTo>
                <a:cubicBezTo>
                  <a:pt x="190" y="1187"/>
                  <a:pt x="195" y="1186"/>
                  <a:pt x="199" y="1182"/>
                </a:cubicBezTo>
                <a:cubicBezTo>
                  <a:pt x="201" y="1180"/>
                  <a:pt x="202" y="1177"/>
                  <a:pt x="203" y="1174"/>
                </a:cubicBezTo>
                <a:cubicBezTo>
                  <a:pt x="206" y="1166"/>
                  <a:pt x="206" y="1155"/>
                  <a:pt x="206" y="1155"/>
                </a:cubicBezTo>
                <a:lnTo>
                  <a:pt x="200" y="1154"/>
                </a:lnTo>
                <a:lnTo>
                  <a:pt x="205" y="1159"/>
                </a:lnTo>
                <a:cubicBezTo>
                  <a:pt x="205" y="1159"/>
                  <a:pt x="211" y="1152"/>
                  <a:pt x="217" y="1145"/>
                </a:cubicBezTo>
                <a:cubicBezTo>
                  <a:pt x="220" y="1141"/>
                  <a:pt x="223" y="1137"/>
                  <a:pt x="226" y="1134"/>
                </a:cubicBezTo>
                <a:cubicBezTo>
                  <a:pt x="227" y="1133"/>
                  <a:pt x="228" y="1131"/>
                  <a:pt x="229" y="1130"/>
                </a:cubicBezTo>
                <a:lnTo>
                  <a:pt x="230" y="1129"/>
                </a:lnTo>
                <a:lnTo>
                  <a:pt x="231" y="1127"/>
                </a:lnTo>
                <a:cubicBezTo>
                  <a:pt x="232" y="1125"/>
                  <a:pt x="232" y="1123"/>
                  <a:pt x="232" y="1121"/>
                </a:cubicBezTo>
                <a:cubicBezTo>
                  <a:pt x="233" y="1116"/>
                  <a:pt x="233" y="1108"/>
                  <a:pt x="233" y="1105"/>
                </a:cubicBezTo>
                <a:lnTo>
                  <a:pt x="228" y="1105"/>
                </a:lnTo>
                <a:lnTo>
                  <a:pt x="232" y="1107"/>
                </a:lnTo>
                <a:cubicBezTo>
                  <a:pt x="232" y="1107"/>
                  <a:pt x="232" y="1107"/>
                  <a:pt x="233" y="1105"/>
                </a:cubicBezTo>
                <a:lnTo>
                  <a:pt x="228" y="1105"/>
                </a:lnTo>
                <a:lnTo>
                  <a:pt x="232" y="1107"/>
                </a:lnTo>
                <a:cubicBezTo>
                  <a:pt x="232" y="1107"/>
                  <a:pt x="234" y="1104"/>
                  <a:pt x="236" y="1102"/>
                </a:cubicBezTo>
                <a:cubicBezTo>
                  <a:pt x="243" y="1091"/>
                  <a:pt x="259" y="1070"/>
                  <a:pt x="273" y="1053"/>
                </a:cubicBezTo>
                <a:cubicBezTo>
                  <a:pt x="287" y="1035"/>
                  <a:pt x="300" y="1019"/>
                  <a:pt x="300" y="1019"/>
                </a:cubicBezTo>
                <a:lnTo>
                  <a:pt x="300" y="1019"/>
                </a:lnTo>
                <a:lnTo>
                  <a:pt x="300" y="1018"/>
                </a:lnTo>
                <a:cubicBezTo>
                  <a:pt x="300" y="1018"/>
                  <a:pt x="313" y="996"/>
                  <a:pt x="323" y="977"/>
                </a:cubicBezTo>
                <a:cubicBezTo>
                  <a:pt x="328" y="968"/>
                  <a:pt x="330" y="959"/>
                  <a:pt x="330" y="952"/>
                </a:cubicBezTo>
                <a:cubicBezTo>
                  <a:pt x="330" y="942"/>
                  <a:pt x="327" y="936"/>
                  <a:pt x="327" y="935"/>
                </a:cubicBezTo>
                <a:lnTo>
                  <a:pt x="321" y="937"/>
                </a:lnTo>
                <a:lnTo>
                  <a:pt x="327" y="936"/>
                </a:lnTo>
                <a:cubicBezTo>
                  <a:pt x="327" y="936"/>
                  <a:pt x="327" y="933"/>
                  <a:pt x="326" y="929"/>
                </a:cubicBezTo>
                <a:cubicBezTo>
                  <a:pt x="323" y="914"/>
                  <a:pt x="318" y="882"/>
                  <a:pt x="317" y="855"/>
                </a:cubicBezTo>
                <a:cubicBezTo>
                  <a:pt x="317" y="851"/>
                  <a:pt x="317" y="847"/>
                  <a:pt x="317" y="844"/>
                </a:cubicBezTo>
                <a:cubicBezTo>
                  <a:pt x="317" y="830"/>
                  <a:pt x="318" y="820"/>
                  <a:pt x="319" y="814"/>
                </a:cubicBezTo>
                <a:cubicBezTo>
                  <a:pt x="319" y="810"/>
                  <a:pt x="320" y="808"/>
                  <a:pt x="320" y="807"/>
                </a:cubicBezTo>
                <a:lnTo>
                  <a:pt x="320" y="805"/>
                </a:lnTo>
                <a:lnTo>
                  <a:pt x="320" y="805"/>
                </a:lnTo>
                <a:lnTo>
                  <a:pt x="314" y="803"/>
                </a:lnTo>
                <a:lnTo>
                  <a:pt x="318" y="808"/>
                </a:lnTo>
                <a:lnTo>
                  <a:pt x="339" y="793"/>
                </a:lnTo>
                <a:lnTo>
                  <a:pt x="339" y="791"/>
                </a:lnTo>
                <a:cubicBezTo>
                  <a:pt x="339" y="791"/>
                  <a:pt x="343" y="785"/>
                  <a:pt x="346" y="778"/>
                </a:cubicBezTo>
                <a:cubicBezTo>
                  <a:pt x="350" y="770"/>
                  <a:pt x="354" y="761"/>
                  <a:pt x="355" y="754"/>
                </a:cubicBezTo>
                <a:lnTo>
                  <a:pt x="355" y="752"/>
                </a:lnTo>
                <a:cubicBezTo>
                  <a:pt x="355" y="745"/>
                  <a:pt x="351" y="739"/>
                  <a:pt x="348" y="735"/>
                </a:cubicBezTo>
                <a:cubicBezTo>
                  <a:pt x="345" y="731"/>
                  <a:pt x="342" y="729"/>
                  <a:pt x="342" y="729"/>
                </a:cubicBezTo>
                <a:lnTo>
                  <a:pt x="338" y="734"/>
                </a:lnTo>
                <a:lnTo>
                  <a:pt x="344" y="736"/>
                </a:lnTo>
                <a:lnTo>
                  <a:pt x="367" y="659"/>
                </a:lnTo>
                <a:lnTo>
                  <a:pt x="372" y="635"/>
                </a:lnTo>
                <a:lnTo>
                  <a:pt x="401" y="615"/>
                </a:lnTo>
                <a:lnTo>
                  <a:pt x="408" y="573"/>
                </a:lnTo>
                <a:lnTo>
                  <a:pt x="410" y="537"/>
                </a:lnTo>
                <a:lnTo>
                  <a:pt x="425" y="519"/>
                </a:lnTo>
                <a:lnTo>
                  <a:pt x="428" y="497"/>
                </a:lnTo>
                <a:lnTo>
                  <a:pt x="425" y="462"/>
                </a:lnTo>
                <a:lnTo>
                  <a:pt x="438" y="435"/>
                </a:lnTo>
                <a:lnTo>
                  <a:pt x="438" y="434"/>
                </a:lnTo>
                <a:cubicBezTo>
                  <a:pt x="438" y="434"/>
                  <a:pt x="439" y="427"/>
                  <a:pt x="440" y="420"/>
                </a:cubicBezTo>
                <a:cubicBezTo>
                  <a:pt x="442" y="412"/>
                  <a:pt x="443" y="404"/>
                  <a:pt x="443" y="399"/>
                </a:cubicBezTo>
                <a:cubicBezTo>
                  <a:pt x="443" y="398"/>
                  <a:pt x="443" y="397"/>
                  <a:pt x="443" y="395"/>
                </a:cubicBezTo>
                <a:cubicBezTo>
                  <a:pt x="441" y="390"/>
                  <a:pt x="438" y="384"/>
                  <a:pt x="435" y="373"/>
                </a:cubicBezTo>
                <a:lnTo>
                  <a:pt x="434" y="370"/>
                </a:lnTo>
                <a:cubicBezTo>
                  <a:pt x="434" y="367"/>
                  <a:pt x="436" y="363"/>
                  <a:pt x="439" y="358"/>
                </a:cubicBezTo>
                <a:cubicBezTo>
                  <a:pt x="442" y="354"/>
                  <a:pt x="446" y="349"/>
                  <a:pt x="449" y="345"/>
                </a:cubicBezTo>
                <a:cubicBezTo>
                  <a:pt x="452" y="339"/>
                  <a:pt x="455" y="331"/>
                  <a:pt x="456" y="323"/>
                </a:cubicBezTo>
                <a:cubicBezTo>
                  <a:pt x="458" y="314"/>
                  <a:pt x="459" y="306"/>
                  <a:pt x="459" y="301"/>
                </a:cubicBezTo>
                <a:cubicBezTo>
                  <a:pt x="459" y="291"/>
                  <a:pt x="460" y="253"/>
                  <a:pt x="460" y="253"/>
                </a:cubicBezTo>
                <a:lnTo>
                  <a:pt x="454" y="253"/>
                </a:lnTo>
                <a:lnTo>
                  <a:pt x="460" y="255"/>
                </a:lnTo>
                <a:lnTo>
                  <a:pt x="476" y="201"/>
                </a:lnTo>
                <a:lnTo>
                  <a:pt x="472" y="159"/>
                </a:lnTo>
                <a:lnTo>
                  <a:pt x="466" y="159"/>
                </a:lnTo>
                <a:lnTo>
                  <a:pt x="472" y="159"/>
                </a:lnTo>
                <a:cubicBezTo>
                  <a:pt x="472" y="159"/>
                  <a:pt x="472" y="143"/>
                  <a:pt x="471" y="125"/>
                </a:cubicBezTo>
                <a:cubicBezTo>
                  <a:pt x="471" y="119"/>
                  <a:pt x="471" y="113"/>
                  <a:pt x="471" y="107"/>
                </a:cubicBezTo>
                <a:cubicBezTo>
                  <a:pt x="471" y="100"/>
                  <a:pt x="471" y="93"/>
                  <a:pt x="471" y="89"/>
                </a:cubicBezTo>
                <a:lnTo>
                  <a:pt x="465" y="89"/>
                </a:lnTo>
                <a:lnTo>
                  <a:pt x="467" y="95"/>
                </a:lnTo>
                <a:lnTo>
                  <a:pt x="485" y="89"/>
                </a:lnTo>
                <a:lnTo>
                  <a:pt x="516" y="62"/>
                </a:lnTo>
                <a:lnTo>
                  <a:pt x="526" y="45"/>
                </a:lnTo>
                <a:lnTo>
                  <a:pt x="530" y="18"/>
                </a:lnTo>
                <a:lnTo>
                  <a:pt x="532" y="16"/>
                </a:lnTo>
                <a:lnTo>
                  <a:pt x="526" y="13"/>
                </a:lnTo>
                <a:lnTo>
                  <a:pt x="521" y="16"/>
                </a:lnTo>
                <a:lnTo>
                  <a:pt x="525" y="24"/>
                </a:lnTo>
                <a:lnTo>
                  <a:pt x="525" y="69"/>
                </a:lnTo>
                <a:lnTo>
                  <a:pt x="535" y="101"/>
                </a:lnTo>
                <a:lnTo>
                  <a:pt x="553" y="118"/>
                </a:lnTo>
                <a:lnTo>
                  <a:pt x="563" y="132"/>
                </a:lnTo>
                <a:lnTo>
                  <a:pt x="561" y="158"/>
                </a:lnTo>
                <a:lnTo>
                  <a:pt x="554" y="187"/>
                </a:lnTo>
                <a:lnTo>
                  <a:pt x="554" y="188"/>
                </a:lnTo>
                <a:cubicBezTo>
                  <a:pt x="554" y="188"/>
                  <a:pt x="551" y="203"/>
                  <a:pt x="551" y="211"/>
                </a:cubicBezTo>
                <a:cubicBezTo>
                  <a:pt x="551" y="213"/>
                  <a:pt x="551" y="214"/>
                  <a:pt x="552" y="216"/>
                </a:cubicBezTo>
                <a:cubicBezTo>
                  <a:pt x="552" y="218"/>
                  <a:pt x="553" y="219"/>
                  <a:pt x="554" y="222"/>
                </a:cubicBezTo>
                <a:cubicBezTo>
                  <a:pt x="558" y="230"/>
                  <a:pt x="565" y="242"/>
                  <a:pt x="565" y="242"/>
                </a:cubicBezTo>
                <a:lnTo>
                  <a:pt x="570" y="239"/>
                </a:lnTo>
                <a:lnTo>
                  <a:pt x="564" y="241"/>
                </a:lnTo>
                <a:lnTo>
                  <a:pt x="576" y="272"/>
                </a:lnTo>
                <a:lnTo>
                  <a:pt x="585" y="325"/>
                </a:lnTo>
                <a:lnTo>
                  <a:pt x="585" y="342"/>
                </a:lnTo>
                <a:lnTo>
                  <a:pt x="585" y="346"/>
                </a:lnTo>
                <a:lnTo>
                  <a:pt x="608" y="357"/>
                </a:lnTo>
                <a:lnTo>
                  <a:pt x="609" y="357"/>
                </a:lnTo>
                <a:lnTo>
                  <a:pt x="609" y="351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4" name="Freeform 281">
            <a:extLst>
              <a:ext uri="{FF2B5EF4-FFF2-40B4-BE49-F238E27FC236}">
                <a16:creationId xmlns:a16="http://schemas.microsoft.com/office/drawing/2014/main" id="{26D68042-C07F-6FF0-E14F-9CAD41BD036C}"/>
              </a:ext>
            </a:extLst>
          </p:cNvPr>
          <p:cNvSpPr>
            <a:spLocks/>
          </p:cNvSpPr>
          <p:nvPr/>
        </p:nvSpPr>
        <p:spPr bwMode="auto">
          <a:xfrm>
            <a:off x="2253333" y="1550996"/>
            <a:ext cx="715241" cy="261725"/>
          </a:xfrm>
          <a:custGeom>
            <a:avLst/>
            <a:gdLst>
              <a:gd name="T0" fmla="*/ 409 w 637"/>
              <a:gd name="T1" fmla="*/ 212 h 232"/>
              <a:gd name="T2" fmla="*/ 427 w 637"/>
              <a:gd name="T3" fmla="*/ 185 h 232"/>
              <a:gd name="T4" fmla="*/ 441 w 637"/>
              <a:gd name="T5" fmla="*/ 167 h 232"/>
              <a:gd name="T6" fmla="*/ 361 w 637"/>
              <a:gd name="T7" fmla="*/ 160 h 232"/>
              <a:gd name="T8" fmla="*/ 354 w 637"/>
              <a:gd name="T9" fmla="*/ 129 h 232"/>
              <a:gd name="T10" fmla="*/ 293 w 637"/>
              <a:gd name="T11" fmla="*/ 105 h 232"/>
              <a:gd name="T12" fmla="*/ 251 w 637"/>
              <a:gd name="T13" fmla="*/ 85 h 232"/>
              <a:gd name="T14" fmla="*/ 232 w 637"/>
              <a:gd name="T15" fmla="*/ 91 h 232"/>
              <a:gd name="T16" fmla="*/ 166 w 637"/>
              <a:gd name="T17" fmla="*/ 66 h 232"/>
              <a:gd name="T18" fmla="*/ 155 w 637"/>
              <a:gd name="T19" fmla="*/ 62 h 232"/>
              <a:gd name="T20" fmla="*/ 114 w 637"/>
              <a:gd name="T21" fmla="*/ 78 h 232"/>
              <a:gd name="T22" fmla="*/ 97 w 637"/>
              <a:gd name="T23" fmla="*/ 78 h 232"/>
              <a:gd name="T24" fmla="*/ 83 w 637"/>
              <a:gd name="T25" fmla="*/ 88 h 232"/>
              <a:gd name="T26" fmla="*/ 66 w 637"/>
              <a:gd name="T27" fmla="*/ 103 h 232"/>
              <a:gd name="T28" fmla="*/ 47 w 637"/>
              <a:gd name="T29" fmla="*/ 108 h 232"/>
              <a:gd name="T30" fmla="*/ 23 w 637"/>
              <a:gd name="T31" fmla="*/ 108 h 232"/>
              <a:gd name="T32" fmla="*/ 21 w 637"/>
              <a:gd name="T33" fmla="*/ 108 h 232"/>
              <a:gd name="T34" fmla="*/ 2 w 637"/>
              <a:gd name="T35" fmla="*/ 93 h 232"/>
              <a:gd name="T36" fmla="*/ 9 w 637"/>
              <a:gd name="T37" fmla="*/ 73 h 232"/>
              <a:gd name="T38" fmla="*/ 38 w 637"/>
              <a:gd name="T39" fmla="*/ 67 h 232"/>
              <a:gd name="T40" fmla="*/ 43 w 637"/>
              <a:gd name="T41" fmla="*/ 53 h 232"/>
              <a:gd name="T42" fmla="*/ 60 w 637"/>
              <a:gd name="T43" fmla="*/ 35 h 232"/>
              <a:gd name="T44" fmla="*/ 120 w 637"/>
              <a:gd name="T45" fmla="*/ 10 h 232"/>
              <a:gd name="T46" fmla="*/ 212 w 637"/>
              <a:gd name="T47" fmla="*/ 4 h 232"/>
              <a:gd name="T48" fmla="*/ 274 w 637"/>
              <a:gd name="T49" fmla="*/ 16 h 232"/>
              <a:gd name="T50" fmla="*/ 343 w 637"/>
              <a:gd name="T51" fmla="*/ 43 h 232"/>
              <a:gd name="T52" fmla="*/ 380 w 637"/>
              <a:gd name="T53" fmla="*/ 52 h 232"/>
              <a:gd name="T54" fmla="*/ 400 w 637"/>
              <a:gd name="T55" fmla="*/ 52 h 232"/>
              <a:gd name="T56" fmla="*/ 465 w 637"/>
              <a:gd name="T57" fmla="*/ 96 h 232"/>
              <a:gd name="T58" fmla="*/ 530 w 637"/>
              <a:gd name="T59" fmla="*/ 116 h 232"/>
              <a:gd name="T60" fmla="*/ 565 w 637"/>
              <a:gd name="T61" fmla="*/ 135 h 232"/>
              <a:gd name="T62" fmla="*/ 565 w 637"/>
              <a:gd name="T63" fmla="*/ 152 h 232"/>
              <a:gd name="T64" fmla="*/ 634 w 637"/>
              <a:gd name="T65" fmla="*/ 171 h 232"/>
              <a:gd name="T66" fmla="*/ 632 w 637"/>
              <a:gd name="T67" fmla="*/ 200 h 232"/>
              <a:gd name="T68" fmla="*/ 615 w 637"/>
              <a:gd name="T69" fmla="*/ 210 h 232"/>
              <a:gd name="T70" fmla="*/ 583 w 637"/>
              <a:gd name="T71" fmla="*/ 228 h 232"/>
              <a:gd name="T72" fmla="*/ 559 w 637"/>
              <a:gd name="T73" fmla="*/ 225 h 232"/>
              <a:gd name="T74" fmla="*/ 479 w 637"/>
              <a:gd name="T75" fmla="*/ 215 h 232"/>
              <a:gd name="T76" fmla="*/ 438 w 637"/>
              <a:gd name="T7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7" h="232">
                <a:moveTo>
                  <a:pt x="409" y="218"/>
                </a:moveTo>
                <a:lnTo>
                  <a:pt x="409" y="212"/>
                </a:lnTo>
                <a:cubicBezTo>
                  <a:pt x="409" y="212"/>
                  <a:pt x="409" y="203"/>
                  <a:pt x="415" y="194"/>
                </a:cubicBezTo>
                <a:cubicBezTo>
                  <a:pt x="419" y="189"/>
                  <a:pt x="423" y="186"/>
                  <a:pt x="427" y="185"/>
                </a:cubicBezTo>
                <a:lnTo>
                  <a:pt x="443" y="173"/>
                </a:lnTo>
                <a:lnTo>
                  <a:pt x="441" y="167"/>
                </a:lnTo>
                <a:lnTo>
                  <a:pt x="392" y="167"/>
                </a:lnTo>
                <a:lnTo>
                  <a:pt x="361" y="160"/>
                </a:lnTo>
                <a:lnTo>
                  <a:pt x="355" y="138"/>
                </a:lnTo>
                <a:lnTo>
                  <a:pt x="354" y="129"/>
                </a:lnTo>
                <a:lnTo>
                  <a:pt x="313" y="122"/>
                </a:lnTo>
                <a:lnTo>
                  <a:pt x="293" y="105"/>
                </a:lnTo>
                <a:cubicBezTo>
                  <a:pt x="286" y="98"/>
                  <a:pt x="283" y="95"/>
                  <a:pt x="282" y="93"/>
                </a:cubicBezTo>
                <a:cubicBezTo>
                  <a:pt x="277" y="92"/>
                  <a:pt x="266" y="89"/>
                  <a:pt x="251" y="85"/>
                </a:cubicBezTo>
                <a:lnTo>
                  <a:pt x="233" y="91"/>
                </a:lnTo>
                <a:lnTo>
                  <a:pt x="232" y="91"/>
                </a:lnTo>
                <a:cubicBezTo>
                  <a:pt x="228" y="91"/>
                  <a:pt x="195" y="91"/>
                  <a:pt x="183" y="88"/>
                </a:cubicBezTo>
                <a:cubicBezTo>
                  <a:pt x="169" y="85"/>
                  <a:pt x="165" y="73"/>
                  <a:pt x="166" y="66"/>
                </a:cubicBezTo>
                <a:cubicBezTo>
                  <a:pt x="166" y="64"/>
                  <a:pt x="166" y="62"/>
                  <a:pt x="165" y="60"/>
                </a:cubicBezTo>
                <a:cubicBezTo>
                  <a:pt x="163" y="60"/>
                  <a:pt x="159" y="61"/>
                  <a:pt x="155" y="62"/>
                </a:cubicBezTo>
                <a:lnTo>
                  <a:pt x="138" y="71"/>
                </a:lnTo>
                <a:cubicBezTo>
                  <a:pt x="135" y="72"/>
                  <a:pt x="119" y="78"/>
                  <a:pt x="114" y="78"/>
                </a:cubicBezTo>
                <a:cubicBezTo>
                  <a:pt x="113" y="79"/>
                  <a:pt x="110" y="79"/>
                  <a:pt x="107" y="79"/>
                </a:cubicBezTo>
                <a:cubicBezTo>
                  <a:pt x="103" y="79"/>
                  <a:pt x="98" y="78"/>
                  <a:pt x="97" y="78"/>
                </a:cubicBezTo>
                <a:lnTo>
                  <a:pt x="86" y="81"/>
                </a:lnTo>
                <a:lnTo>
                  <a:pt x="83" y="88"/>
                </a:lnTo>
                <a:lnTo>
                  <a:pt x="82" y="89"/>
                </a:lnTo>
                <a:cubicBezTo>
                  <a:pt x="72" y="101"/>
                  <a:pt x="67" y="102"/>
                  <a:pt x="66" y="103"/>
                </a:cubicBezTo>
                <a:lnTo>
                  <a:pt x="61" y="104"/>
                </a:lnTo>
                <a:cubicBezTo>
                  <a:pt x="57" y="105"/>
                  <a:pt x="51" y="107"/>
                  <a:pt x="47" y="108"/>
                </a:cubicBezTo>
                <a:cubicBezTo>
                  <a:pt x="44" y="109"/>
                  <a:pt x="40" y="110"/>
                  <a:pt x="35" y="110"/>
                </a:cubicBezTo>
                <a:cubicBezTo>
                  <a:pt x="29" y="110"/>
                  <a:pt x="23" y="108"/>
                  <a:pt x="23" y="108"/>
                </a:cubicBezTo>
                <a:lnTo>
                  <a:pt x="22" y="108"/>
                </a:lnTo>
                <a:lnTo>
                  <a:pt x="21" y="108"/>
                </a:lnTo>
                <a:lnTo>
                  <a:pt x="9" y="102"/>
                </a:lnTo>
                <a:cubicBezTo>
                  <a:pt x="5" y="100"/>
                  <a:pt x="3" y="97"/>
                  <a:pt x="2" y="93"/>
                </a:cubicBezTo>
                <a:cubicBezTo>
                  <a:pt x="0" y="86"/>
                  <a:pt x="5" y="78"/>
                  <a:pt x="7" y="75"/>
                </a:cubicBezTo>
                <a:lnTo>
                  <a:pt x="9" y="73"/>
                </a:lnTo>
                <a:lnTo>
                  <a:pt x="12" y="71"/>
                </a:lnTo>
                <a:cubicBezTo>
                  <a:pt x="14" y="71"/>
                  <a:pt x="33" y="68"/>
                  <a:pt x="38" y="67"/>
                </a:cubicBezTo>
                <a:cubicBezTo>
                  <a:pt x="39" y="67"/>
                  <a:pt x="41" y="66"/>
                  <a:pt x="43" y="65"/>
                </a:cubicBezTo>
                <a:cubicBezTo>
                  <a:pt x="43" y="61"/>
                  <a:pt x="43" y="53"/>
                  <a:pt x="43" y="53"/>
                </a:cubicBezTo>
                <a:lnTo>
                  <a:pt x="45" y="50"/>
                </a:lnTo>
                <a:lnTo>
                  <a:pt x="60" y="35"/>
                </a:lnTo>
                <a:lnTo>
                  <a:pt x="81" y="15"/>
                </a:lnTo>
                <a:lnTo>
                  <a:pt x="120" y="10"/>
                </a:lnTo>
                <a:lnTo>
                  <a:pt x="165" y="0"/>
                </a:lnTo>
                <a:lnTo>
                  <a:pt x="212" y="4"/>
                </a:lnTo>
                <a:lnTo>
                  <a:pt x="234" y="11"/>
                </a:lnTo>
                <a:cubicBezTo>
                  <a:pt x="241" y="12"/>
                  <a:pt x="266" y="15"/>
                  <a:pt x="274" y="16"/>
                </a:cubicBezTo>
                <a:cubicBezTo>
                  <a:pt x="287" y="17"/>
                  <a:pt x="309" y="26"/>
                  <a:pt x="317" y="31"/>
                </a:cubicBezTo>
                <a:cubicBezTo>
                  <a:pt x="321" y="34"/>
                  <a:pt x="334" y="39"/>
                  <a:pt x="343" y="43"/>
                </a:cubicBezTo>
                <a:cubicBezTo>
                  <a:pt x="348" y="45"/>
                  <a:pt x="352" y="46"/>
                  <a:pt x="353" y="47"/>
                </a:cubicBezTo>
                <a:cubicBezTo>
                  <a:pt x="356" y="48"/>
                  <a:pt x="368" y="50"/>
                  <a:pt x="380" y="52"/>
                </a:cubicBezTo>
                <a:cubicBezTo>
                  <a:pt x="380" y="51"/>
                  <a:pt x="386" y="51"/>
                  <a:pt x="391" y="51"/>
                </a:cubicBezTo>
                <a:cubicBezTo>
                  <a:pt x="395" y="51"/>
                  <a:pt x="398" y="51"/>
                  <a:pt x="400" y="52"/>
                </a:cubicBezTo>
                <a:cubicBezTo>
                  <a:pt x="407" y="53"/>
                  <a:pt x="422" y="63"/>
                  <a:pt x="430" y="69"/>
                </a:cubicBezTo>
                <a:lnTo>
                  <a:pt x="465" y="96"/>
                </a:lnTo>
                <a:lnTo>
                  <a:pt x="492" y="111"/>
                </a:lnTo>
                <a:lnTo>
                  <a:pt x="530" y="116"/>
                </a:lnTo>
                <a:lnTo>
                  <a:pt x="564" y="129"/>
                </a:lnTo>
                <a:lnTo>
                  <a:pt x="565" y="135"/>
                </a:lnTo>
                <a:cubicBezTo>
                  <a:pt x="565" y="135"/>
                  <a:pt x="565" y="146"/>
                  <a:pt x="565" y="149"/>
                </a:cubicBezTo>
                <a:lnTo>
                  <a:pt x="565" y="152"/>
                </a:lnTo>
                <a:lnTo>
                  <a:pt x="595" y="157"/>
                </a:lnTo>
                <a:lnTo>
                  <a:pt x="634" y="171"/>
                </a:lnTo>
                <a:lnTo>
                  <a:pt x="637" y="197"/>
                </a:lnTo>
                <a:lnTo>
                  <a:pt x="632" y="200"/>
                </a:lnTo>
                <a:lnTo>
                  <a:pt x="632" y="200"/>
                </a:lnTo>
                <a:cubicBezTo>
                  <a:pt x="632" y="200"/>
                  <a:pt x="623" y="206"/>
                  <a:pt x="615" y="210"/>
                </a:cubicBezTo>
                <a:cubicBezTo>
                  <a:pt x="608" y="214"/>
                  <a:pt x="604" y="217"/>
                  <a:pt x="599" y="222"/>
                </a:cubicBezTo>
                <a:cubicBezTo>
                  <a:pt x="595" y="226"/>
                  <a:pt x="590" y="228"/>
                  <a:pt x="583" y="228"/>
                </a:cubicBezTo>
                <a:cubicBezTo>
                  <a:pt x="580" y="228"/>
                  <a:pt x="575" y="227"/>
                  <a:pt x="570" y="226"/>
                </a:cubicBezTo>
                <a:cubicBezTo>
                  <a:pt x="567" y="226"/>
                  <a:pt x="563" y="225"/>
                  <a:pt x="559" y="225"/>
                </a:cubicBezTo>
                <a:cubicBezTo>
                  <a:pt x="545" y="224"/>
                  <a:pt x="528" y="222"/>
                  <a:pt x="513" y="219"/>
                </a:cubicBezTo>
                <a:cubicBezTo>
                  <a:pt x="499" y="217"/>
                  <a:pt x="486" y="215"/>
                  <a:pt x="479" y="215"/>
                </a:cubicBezTo>
                <a:cubicBezTo>
                  <a:pt x="476" y="215"/>
                  <a:pt x="468" y="218"/>
                  <a:pt x="463" y="221"/>
                </a:cubicBezTo>
                <a:lnTo>
                  <a:pt x="438" y="232"/>
                </a:lnTo>
                <a:lnTo>
                  <a:pt x="409" y="218"/>
                </a:ln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5" name="Freeform 282">
            <a:extLst>
              <a:ext uri="{FF2B5EF4-FFF2-40B4-BE49-F238E27FC236}">
                <a16:creationId xmlns:a16="http://schemas.microsoft.com/office/drawing/2014/main" id="{B30E3097-44CB-82F1-A104-7BC2548D35F4}"/>
              </a:ext>
            </a:extLst>
          </p:cNvPr>
          <p:cNvSpPr>
            <a:spLocks noEditPoints="1"/>
          </p:cNvSpPr>
          <p:nvPr/>
        </p:nvSpPr>
        <p:spPr bwMode="auto">
          <a:xfrm>
            <a:off x="2246320" y="1543985"/>
            <a:ext cx="729265" cy="275746"/>
          </a:xfrm>
          <a:custGeom>
            <a:avLst/>
            <a:gdLst>
              <a:gd name="T0" fmla="*/ 88 w 650"/>
              <a:gd name="T1" fmla="*/ 15 h 246"/>
              <a:gd name="T2" fmla="*/ 47 w 650"/>
              <a:gd name="T3" fmla="*/ 53 h 246"/>
              <a:gd name="T4" fmla="*/ 43 w 650"/>
              <a:gd name="T5" fmla="*/ 68 h 246"/>
              <a:gd name="T6" fmla="*/ 12 w 650"/>
              <a:gd name="T7" fmla="*/ 73 h 246"/>
              <a:gd name="T8" fmla="*/ 11 w 650"/>
              <a:gd name="T9" fmla="*/ 114 h 246"/>
              <a:gd name="T10" fmla="*/ 25 w 650"/>
              <a:gd name="T11" fmla="*/ 121 h 246"/>
              <a:gd name="T12" fmla="*/ 42 w 650"/>
              <a:gd name="T13" fmla="*/ 123 h 246"/>
              <a:gd name="T14" fmla="*/ 93 w 650"/>
              <a:gd name="T15" fmla="*/ 100 h 246"/>
              <a:gd name="T16" fmla="*/ 104 w 650"/>
              <a:gd name="T17" fmla="*/ 92 h 246"/>
              <a:gd name="T18" fmla="*/ 146 w 650"/>
              <a:gd name="T19" fmla="*/ 84 h 246"/>
              <a:gd name="T20" fmla="*/ 188 w 650"/>
              <a:gd name="T21" fmla="*/ 101 h 246"/>
              <a:gd name="T22" fmla="*/ 258 w 650"/>
              <a:gd name="T23" fmla="*/ 99 h 246"/>
              <a:gd name="T24" fmla="*/ 295 w 650"/>
              <a:gd name="T25" fmla="*/ 117 h 246"/>
              <a:gd name="T26" fmla="*/ 354 w 650"/>
              <a:gd name="T27" fmla="*/ 141 h 246"/>
              <a:gd name="T28" fmla="*/ 360 w 650"/>
              <a:gd name="T29" fmla="*/ 165 h 246"/>
              <a:gd name="T30" fmla="*/ 396 w 650"/>
              <a:gd name="T31" fmla="*/ 181 h 246"/>
              <a:gd name="T32" fmla="*/ 416 w 650"/>
              <a:gd name="T33" fmla="*/ 198 h 246"/>
              <a:gd name="T34" fmla="*/ 416 w 650"/>
              <a:gd name="T35" fmla="*/ 233 h 246"/>
              <a:gd name="T36" fmla="*/ 471 w 650"/>
              <a:gd name="T37" fmla="*/ 234 h 246"/>
              <a:gd name="T38" fmla="*/ 518 w 650"/>
              <a:gd name="T39" fmla="*/ 233 h 246"/>
              <a:gd name="T40" fmla="*/ 609 w 650"/>
              <a:gd name="T41" fmla="*/ 234 h 246"/>
              <a:gd name="T42" fmla="*/ 650 w 650"/>
              <a:gd name="T43" fmla="*/ 207 h 246"/>
              <a:gd name="T44" fmla="*/ 639 w 650"/>
              <a:gd name="T45" fmla="*/ 171 h 246"/>
              <a:gd name="T46" fmla="*/ 577 w 650"/>
              <a:gd name="T47" fmla="*/ 154 h 246"/>
              <a:gd name="T48" fmla="*/ 569 w 650"/>
              <a:gd name="T49" fmla="*/ 129 h 246"/>
              <a:gd name="T50" fmla="*/ 500 w 650"/>
              <a:gd name="T51" fmla="*/ 112 h 246"/>
              <a:gd name="T52" fmla="*/ 397 w 650"/>
              <a:gd name="T53" fmla="*/ 52 h 246"/>
              <a:gd name="T54" fmla="*/ 326 w 650"/>
              <a:gd name="T55" fmla="*/ 33 h 246"/>
              <a:gd name="T56" fmla="*/ 220 w 650"/>
              <a:gd name="T57" fmla="*/ 5 h 246"/>
              <a:gd name="T58" fmla="*/ 172 w 650"/>
              <a:gd name="T59" fmla="*/ 13 h 246"/>
              <a:gd name="T60" fmla="*/ 319 w 650"/>
              <a:gd name="T61" fmla="*/ 43 h 246"/>
              <a:gd name="T62" fmla="*/ 397 w 650"/>
              <a:gd name="T63" fmla="*/ 64 h 246"/>
              <a:gd name="T64" fmla="*/ 496 w 650"/>
              <a:gd name="T65" fmla="*/ 124 h 246"/>
              <a:gd name="T66" fmla="*/ 565 w 650"/>
              <a:gd name="T67" fmla="*/ 156 h 246"/>
              <a:gd name="T68" fmla="*/ 637 w 650"/>
              <a:gd name="T69" fmla="*/ 201 h 246"/>
              <a:gd name="T70" fmla="*/ 589 w 650"/>
              <a:gd name="T71" fmla="*/ 228 h 246"/>
              <a:gd name="T72" fmla="*/ 485 w 650"/>
              <a:gd name="T73" fmla="*/ 216 h 246"/>
              <a:gd name="T74" fmla="*/ 421 w 650"/>
              <a:gd name="T75" fmla="*/ 219 h 246"/>
              <a:gd name="T76" fmla="*/ 457 w 650"/>
              <a:gd name="T77" fmla="*/ 183 h 246"/>
              <a:gd name="T78" fmla="*/ 372 w 650"/>
              <a:gd name="T79" fmla="*/ 162 h 246"/>
              <a:gd name="T80" fmla="*/ 303 w 650"/>
              <a:gd name="T81" fmla="*/ 108 h 246"/>
              <a:gd name="T82" fmla="*/ 191 w 650"/>
              <a:gd name="T83" fmla="*/ 89 h 246"/>
              <a:gd name="T84" fmla="*/ 160 w 650"/>
              <a:gd name="T85" fmla="*/ 63 h 246"/>
              <a:gd name="T86" fmla="*/ 103 w 650"/>
              <a:gd name="T87" fmla="*/ 79 h 246"/>
              <a:gd name="T88" fmla="*/ 66 w 650"/>
              <a:gd name="T89" fmla="*/ 105 h 246"/>
              <a:gd name="T90" fmla="*/ 30 w 650"/>
              <a:gd name="T91" fmla="*/ 109 h 246"/>
              <a:gd name="T92" fmla="*/ 19 w 650"/>
              <a:gd name="T93" fmla="*/ 84 h 246"/>
              <a:gd name="T94" fmla="*/ 56 w 650"/>
              <a:gd name="T95" fmla="*/ 63 h 246"/>
              <a:gd name="T96" fmla="*/ 127 w 650"/>
              <a:gd name="T97" fmla="*/ 23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0" h="246">
                <a:moveTo>
                  <a:pt x="171" y="0"/>
                </a:moveTo>
                <a:lnTo>
                  <a:pt x="169" y="1"/>
                </a:lnTo>
                <a:lnTo>
                  <a:pt x="125" y="11"/>
                </a:lnTo>
                <a:lnTo>
                  <a:pt x="88" y="15"/>
                </a:lnTo>
                <a:lnTo>
                  <a:pt x="84" y="16"/>
                </a:lnTo>
                <a:lnTo>
                  <a:pt x="81" y="19"/>
                </a:lnTo>
                <a:lnTo>
                  <a:pt x="62" y="37"/>
                </a:lnTo>
                <a:lnTo>
                  <a:pt x="47" y="53"/>
                </a:lnTo>
                <a:lnTo>
                  <a:pt x="43" y="56"/>
                </a:lnTo>
                <a:lnTo>
                  <a:pt x="43" y="61"/>
                </a:lnTo>
                <a:lnTo>
                  <a:pt x="43" y="62"/>
                </a:lnTo>
                <a:cubicBezTo>
                  <a:pt x="43" y="62"/>
                  <a:pt x="43" y="65"/>
                  <a:pt x="43" y="68"/>
                </a:cubicBezTo>
                <a:lnTo>
                  <a:pt x="42" y="68"/>
                </a:lnTo>
                <a:cubicBezTo>
                  <a:pt x="39" y="69"/>
                  <a:pt x="22" y="71"/>
                  <a:pt x="19" y="72"/>
                </a:cubicBezTo>
                <a:lnTo>
                  <a:pt x="17" y="72"/>
                </a:lnTo>
                <a:lnTo>
                  <a:pt x="12" y="73"/>
                </a:lnTo>
                <a:lnTo>
                  <a:pt x="9" y="77"/>
                </a:lnTo>
                <a:lnTo>
                  <a:pt x="8" y="78"/>
                </a:lnTo>
                <a:cubicBezTo>
                  <a:pt x="5" y="83"/>
                  <a:pt x="0" y="92"/>
                  <a:pt x="2" y="102"/>
                </a:cubicBezTo>
                <a:cubicBezTo>
                  <a:pt x="3" y="107"/>
                  <a:pt x="6" y="112"/>
                  <a:pt x="11" y="114"/>
                </a:cubicBezTo>
                <a:lnTo>
                  <a:pt x="12" y="115"/>
                </a:lnTo>
                <a:lnTo>
                  <a:pt x="12" y="115"/>
                </a:lnTo>
                <a:lnTo>
                  <a:pt x="24" y="120"/>
                </a:lnTo>
                <a:lnTo>
                  <a:pt x="25" y="121"/>
                </a:lnTo>
                <a:lnTo>
                  <a:pt x="26" y="121"/>
                </a:lnTo>
                <a:lnTo>
                  <a:pt x="26" y="121"/>
                </a:lnTo>
                <a:lnTo>
                  <a:pt x="28" y="121"/>
                </a:lnTo>
                <a:cubicBezTo>
                  <a:pt x="28" y="122"/>
                  <a:pt x="34" y="123"/>
                  <a:pt x="42" y="123"/>
                </a:cubicBezTo>
                <a:cubicBezTo>
                  <a:pt x="46" y="123"/>
                  <a:pt x="51" y="122"/>
                  <a:pt x="55" y="121"/>
                </a:cubicBezTo>
                <a:cubicBezTo>
                  <a:pt x="59" y="120"/>
                  <a:pt x="65" y="118"/>
                  <a:pt x="68" y="117"/>
                </a:cubicBezTo>
                <a:cubicBezTo>
                  <a:pt x="71" y="117"/>
                  <a:pt x="72" y="116"/>
                  <a:pt x="73" y="116"/>
                </a:cubicBezTo>
                <a:cubicBezTo>
                  <a:pt x="76" y="115"/>
                  <a:pt x="81" y="114"/>
                  <a:pt x="93" y="100"/>
                </a:cubicBezTo>
                <a:lnTo>
                  <a:pt x="94" y="99"/>
                </a:lnTo>
                <a:lnTo>
                  <a:pt x="95" y="97"/>
                </a:lnTo>
                <a:lnTo>
                  <a:pt x="97" y="93"/>
                </a:lnTo>
                <a:lnTo>
                  <a:pt x="104" y="92"/>
                </a:lnTo>
                <a:cubicBezTo>
                  <a:pt x="106" y="92"/>
                  <a:pt x="110" y="92"/>
                  <a:pt x="113" y="92"/>
                </a:cubicBezTo>
                <a:cubicBezTo>
                  <a:pt x="117" y="92"/>
                  <a:pt x="119" y="92"/>
                  <a:pt x="121" y="91"/>
                </a:cubicBezTo>
                <a:cubicBezTo>
                  <a:pt x="126" y="91"/>
                  <a:pt x="140" y="86"/>
                  <a:pt x="145" y="84"/>
                </a:cubicBezTo>
                <a:lnTo>
                  <a:pt x="146" y="84"/>
                </a:lnTo>
                <a:lnTo>
                  <a:pt x="146" y="83"/>
                </a:lnTo>
                <a:lnTo>
                  <a:pt x="164" y="75"/>
                </a:lnTo>
                <a:lnTo>
                  <a:pt x="166" y="74"/>
                </a:lnTo>
                <a:cubicBezTo>
                  <a:pt x="165" y="86"/>
                  <a:pt x="173" y="98"/>
                  <a:pt x="188" y="101"/>
                </a:cubicBezTo>
                <a:cubicBezTo>
                  <a:pt x="200" y="104"/>
                  <a:pt x="231" y="104"/>
                  <a:pt x="238" y="104"/>
                </a:cubicBezTo>
                <a:lnTo>
                  <a:pt x="240" y="104"/>
                </a:lnTo>
                <a:lnTo>
                  <a:pt x="241" y="104"/>
                </a:lnTo>
                <a:lnTo>
                  <a:pt x="258" y="99"/>
                </a:lnTo>
                <a:cubicBezTo>
                  <a:pt x="270" y="102"/>
                  <a:pt x="279" y="104"/>
                  <a:pt x="284" y="106"/>
                </a:cubicBezTo>
                <a:cubicBezTo>
                  <a:pt x="286" y="108"/>
                  <a:pt x="289" y="111"/>
                  <a:pt x="294" y="116"/>
                </a:cubicBezTo>
                <a:lnTo>
                  <a:pt x="294" y="117"/>
                </a:lnTo>
                <a:lnTo>
                  <a:pt x="295" y="117"/>
                </a:lnTo>
                <a:lnTo>
                  <a:pt x="313" y="133"/>
                </a:lnTo>
                <a:lnTo>
                  <a:pt x="316" y="135"/>
                </a:lnTo>
                <a:lnTo>
                  <a:pt x="319" y="136"/>
                </a:lnTo>
                <a:lnTo>
                  <a:pt x="354" y="141"/>
                </a:lnTo>
                <a:lnTo>
                  <a:pt x="354" y="145"/>
                </a:lnTo>
                <a:lnTo>
                  <a:pt x="355" y="146"/>
                </a:lnTo>
                <a:lnTo>
                  <a:pt x="355" y="147"/>
                </a:lnTo>
                <a:lnTo>
                  <a:pt x="360" y="165"/>
                </a:lnTo>
                <a:lnTo>
                  <a:pt x="362" y="172"/>
                </a:lnTo>
                <a:lnTo>
                  <a:pt x="369" y="174"/>
                </a:lnTo>
                <a:lnTo>
                  <a:pt x="395" y="180"/>
                </a:lnTo>
                <a:lnTo>
                  <a:pt x="396" y="181"/>
                </a:lnTo>
                <a:lnTo>
                  <a:pt x="398" y="181"/>
                </a:lnTo>
                <a:lnTo>
                  <a:pt x="438" y="180"/>
                </a:lnTo>
                <a:lnTo>
                  <a:pt x="430" y="186"/>
                </a:lnTo>
                <a:cubicBezTo>
                  <a:pt x="425" y="187"/>
                  <a:pt x="420" y="191"/>
                  <a:pt x="416" y="198"/>
                </a:cubicBezTo>
                <a:cubicBezTo>
                  <a:pt x="409" y="208"/>
                  <a:pt x="409" y="218"/>
                  <a:pt x="409" y="219"/>
                </a:cubicBezTo>
                <a:lnTo>
                  <a:pt x="409" y="222"/>
                </a:lnTo>
                <a:lnTo>
                  <a:pt x="409" y="229"/>
                </a:lnTo>
                <a:lnTo>
                  <a:pt x="416" y="233"/>
                </a:lnTo>
                <a:lnTo>
                  <a:pt x="438" y="244"/>
                </a:lnTo>
                <a:lnTo>
                  <a:pt x="444" y="246"/>
                </a:lnTo>
                <a:lnTo>
                  <a:pt x="449" y="244"/>
                </a:lnTo>
                <a:lnTo>
                  <a:pt x="471" y="234"/>
                </a:lnTo>
                <a:lnTo>
                  <a:pt x="472" y="234"/>
                </a:lnTo>
                <a:lnTo>
                  <a:pt x="472" y="234"/>
                </a:lnTo>
                <a:cubicBezTo>
                  <a:pt x="477" y="231"/>
                  <a:pt x="483" y="229"/>
                  <a:pt x="485" y="228"/>
                </a:cubicBezTo>
                <a:cubicBezTo>
                  <a:pt x="492" y="228"/>
                  <a:pt x="510" y="231"/>
                  <a:pt x="518" y="233"/>
                </a:cubicBezTo>
                <a:cubicBezTo>
                  <a:pt x="533" y="235"/>
                  <a:pt x="550" y="237"/>
                  <a:pt x="565" y="238"/>
                </a:cubicBezTo>
                <a:cubicBezTo>
                  <a:pt x="569" y="238"/>
                  <a:pt x="572" y="239"/>
                  <a:pt x="575" y="239"/>
                </a:cubicBezTo>
                <a:cubicBezTo>
                  <a:pt x="580" y="240"/>
                  <a:pt x="585" y="241"/>
                  <a:pt x="589" y="241"/>
                </a:cubicBezTo>
                <a:cubicBezTo>
                  <a:pt x="598" y="241"/>
                  <a:pt x="604" y="239"/>
                  <a:pt x="609" y="234"/>
                </a:cubicBezTo>
                <a:cubicBezTo>
                  <a:pt x="615" y="229"/>
                  <a:pt x="618" y="226"/>
                  <a:pt x="624" y="223"/>
                </a:cubicBezTo>
                <a:cubicBezTo>
                  <a:pt x="632" y="218"/>
                  <a:pt x="641" y="213"/>
                  <a:pt x="642" y="212"/>
                </a:cubicBezTo>
                <a:lnTo>
                  <a:pt x="643" y="211"/>
                </a:lnTo>
                <a:lnTo>
                  <a:pt x="650" y="207"/>
                </a:lnTo>
                <a:lnTo>
                  <a:pt x="649" y="199"/>
                </a:lnTo>
                <a:lnTo>
                  <a:pt x="647" y="181"/>
                </a:lnTo>
                <a:lnTo>
                  <a:pt x="646" y="174"/>
                </a:lnTo>
                <a:lnTo>
                  <a:pt x="639" y="171"/>
                </a:lnTo>
                <a:lnTo>
                  <a:pt x="604" y="159"/>
                </a:lnTo>
                <a:lnTo>
                  <a:pt x="603" y="158"/>
                </a:lnTo>
                <a:lnTo>
                  <a:pt x="602" y="158"/>
                </a:lnTo>
                <a:lnTo>
                  <a:pt x="577" y="154"/>
                </a:lnTo>
                <a:cubicBezTo>
                  <a:pt x="577" y="149"/>
                  <a:pt x="577" y="142"/>
                  <a:pt x="577" y="142"/>
                </a:cubicBezTo>
                <a:lnTo>
                  <a:pt x="577" y="140"/>
                </a:lnTo>
                <a:lnTo>
                  <a:pt x="576" y="132"/>
                </a:lnTo>
                <a:lnTo>
                  <a:pt x="569" y="129"/>
                </a:lnTo>
                <a:lnTo>
                  <a:pt x="540" y="117"/>
                </a:lnTo>
                <a:lnTo>
                  <a:pt x="538" y="117"/>
                </a:lnTo>
                <a:lnTo>
                  <a:pt x="537" y="116"/>
                </a:lnTo>
                <a:lnTo>
                  <a:pt x="500" y="112"/>
                </a:lnTo>
                <a:lnTo>
                  <a:pt x="475" y="98"/>
                </a:lnTo>
                <a:lnTo>
                  <a:pt x="440" y="71"/>
                </a:lnTo>
                <a:cubicBezTo>
                  <a:pt x="416" y="54"/>
                  <a:pt x="410" y="53"/>
                  <a:pt x="407" y="53"/>
                </a:cubicBezTo>
                <a:cubicBezTo>
                  <a:pt x="405" y="52"/>
                  <a:pt x="402" y="52"/>
                  <a:pt x="397" y="52"/>
                </a:cubicBezTo>
                <a:cubicBezTo>
                  <a:pt x="393" y="52"/>
                  <a:pt x="388" y="52"/>
                  <a:pt x="386" y="52"/>
                </a:cubicBezTo>
                <a:cubicBezTo>
                  <a:pt x="375" y="51"/>
                  <a:pt x="364" y="49"/>
                  <a:pt x="362" y="48"/>
                </a:cubicBezTo>
                <a:cubicBezTo>
                  <a:pt x="360" y="48"/>
                  <a:pt x="356" y="46"/>
                  <a:pt x="351" y="44"/>
                </a:cubicBezTo>
                <a:cubicBezTo>
                  <a:pt x="343" y="40"/>
                  <a:pt x="330" y="35"/>
                  <a:pt x="326" y="33"/>
                </a:cubicBezTo>
                <a:cubicBezTo>
                  <a:pt x="317" y="28"/>
                  <a:pt x="294" y="18"/>
                  <a:pt x="281" y="16"/>
                </a:cubicBezTo>
                <a:cubicBezTo>
                  <a:pt x="272" y="15"/>
                  <a:pt x="248" y="13"/>
                  <a:pt x="241" y="12"/>
                </a:cubicBezTo>
                <a:lnTo>
                  <a:pt x="221" y="6"/>
                </a:lnTo>
                <a:lnTo>
                  <a:pt x="220" y="5"/>
                </a:lnTo>
                <a:lnTo>
                  <a:pt x="219" y="5"/>
                </a:lnTo>
                <a:lnTo>
                  <a:pt x="173" y="1"/>
                </a:lnTo>
                <a:lnTo>
                  <a:pt x="171" y="0"/>
                </a:lnTo>
                <a:close/>
                <a:moveTo>
                  <a:pt x="172" y="13"/>
                </a:moveTo>
                <a:lnTo>
                  <a:pt x="218" y="18"/>
                </a:lnTo>
                <a:lnTo>
                  <a:pt x="238" y="24"/>
                </a:lnTo>
                <a:cubicBezTo>
                  <a:pt x="242" y="25"/>
                  <a:pt x="270" y="28"/>
                  <a:pt x="280" y="29"/>
                </a:cubicBezTo>
                <a:cubicBezTo>
                  <a:pt x="291" y="30"/>
                  <a:pt x="312" y="39"/>
                  <a:pt x="319" y="43"/>
                </a:cubicBezTo>
                <a:cubicBezTo>
                  <a:pt x="324" y="46"/>
                  <a:pt x="337" y="51"/>
                  <a:pt x="346" y="55"/>
                </a:cubicBezTo>
                <a:cubicBezTo>
                  <a:pt x="351" y="57"/>
                  <a:pt x="355" y="59"/>
                  <a:pt x="357" y="60"/>
                </a:cubicBezTo>
                <a:cubicBezTo>
                  <a:pt x="360" y="61"/>
                  <a:pt x="376" y="64"/>
                  <a:pt x="385" y="65"/>
                </a:cubicBezTo>
                <a:cubicBezTo>
                  <a:pt x="386" y="65"/>
                  <a:pt x="392" y="64"/>
                  <a:pt x="397" y="64"/>
                </a:cubicBezTo>
                <a:cubicBezTo>
                  <a:pt x="400" y="64"/>
                  <a:pt x="403" y="64"/>
                  <a:pt x="405" y="65"/>
                </a:cubicBezTo>
                <a:cubicBezTo>
                  <a:pt x="411" y="66"/>
                  <a:pt x="429" y="78"/>
                  <a:pt x="433" y="81"/>
                </a:cubicBezTo>
                <a:lnTo>
                  <a:pt x="468" y="108"/>
                </a:lnTo>
                <a:lnTo>
                  <a:pt x="496" y="124"/>
                </a:lnTo>
                <a:lnTo>
                  <a:pt x="535" y="129"/>
                </a:lnTo>
                <a:lnTo>
                  <a:pt x="564" y="140"/>
                </a:lnTo>
                <a:lnTo>
                  <a:pt x="564" y="142"/>
                </a:lnTo>
                <a:cubicBezTo>
                  <a:pt x="564" y="142"/>
                  <a:pt x="565" y="153"/>
                  <a:pt x="565" y="156"/>
                </a:cubicBezTo>
                <a:cubicBezTo>
                  <a:pt x="565" y="157"/>
                  <a:pt x="565" y="161"/>
                  <a:pt x="566" y="164"/>
                </a:cubicBezTo>
                <a:lnTo>
                  <a:pt x="600" y="170"/>
                </a:lnTo>
                <a:lnTo>
                  <a:pt x="634" y="183"/>
                </a:lnTo>
                <a:lnTo>
                  <a:pt x="637" y="201"/>
                </a:lnTo>
                <a:lnTo>
                  <a:pt x="635" y="202"/>
                </a:lnTo>
                <a:cubicBezTo>
                  <a:pt x="635" y="202"/>
                  <a:pt x="626" y="207"/>
                  <a:pt x="618" y="212"/>
                </a:cubicBezTo>
                <a:cubicBezTo>
                  <a:pt x="611" y="216"/>
                  <a:pt x="607" y="219"/>
                  <a:pt x="600" y="225"/>
                </a:cubicBezTo>
                <a:cubicBezTo>
                  <a:pt x="598" y="227"/>
                  <a:pt x="594" y="228"/>
                  <a:pt x="589" y="228"/>
                </a:cubicBezTo>
                <a:cubicBezTo>
                  <a:pt x="586" y="228"/>
                  <a:pt x="582" y="228"/>
                  <a:pt x="577" y="227"/>
                </a:cubicBezTo>
                <a:cubicBezTo>
                  <a:pt x="574" y="227"/>
                  <a:pt x="570" y="226"/>
                  <a:pt x="566" y="226"/>
                </a:cubicBezTo>
                <a:cubicBezTo>
                  <a:pt x="552" y="225"/>
                  <a:pt x="534" y="223"/>
                  <a:pt x="520" y="220"/>
                </a:cubicBezTo>
                <a:cubicBezTo>
                  <a:pt x="506" y="218"/>
                  <a:pt x="492" y="216"/>
                  <a:pt x="485" y="216"/>
                </a:cubicBezTo>
                <a:cubicBezTo>
                  <a:pt x="480" y="216"/>
                  <a:pt x="470" y="221"/>
                  <a:pt x="466" y="223"/>
                </a:cubicBezTo>
                <a:lnTo>
                  <a:pt x="444" y="232"/>
                </a:lnTo>
                <a:lnTo>
                  <a:pt x="421" y="222"/>
                </a:lnTo>
                <a:lnTo>
                  <a:pt x="421" y="219"/>
                </a:lnTo>
                <a:cubicBezTo>
                  <a:pt x="421" y="219"/>
                  <a:pt x="421" y="212"/>
                  <a:pt x="426" y="204"/>
                </a:cubicBezTo>
                <a:cubicBezTo>
                  <a:pt x="429" y="200"/>
                  <a:pt x="432" y="198"/>
                  <a:pt x="434" y="198"/>
                </a:cubicBezTo>
                <a:lnTo>
                  <a:pt x="435" y="198"/>
                </a:lnTo>
                <a:lnTo>
                  <a:pt x="457" y="183"/>
                </a:lnTo>
                <a:lnTo>
                  <a:pt x="452" y="169"/>
                </a:lnTo>
                <a:lnTo>
                  <a:pt x="448" y="168"/>
                </a:lnTo>
                <a:lnTo>
                  <a:pt x="398" y="168"/>
                </a:lnTo>
                <a:lnTo>
                  <a:pt x="372" y="162"/>
                </a:lnTo>
                <a:lnTo>
                  <a:pt x="367" y="144"/>
                </a:lnTo>
                <a:lnTo>
                  <a:pt x="366" y="130"/>
                </a:lnTo>
                <a:lnTo>
                  <a:pt x="321" y="123"/>
                </a:lnTo>
                <a:lnTo>
                  <a:pt x="303" y="108"/>
                </a:lnTo>
                <a:cubicBezTo>
                  <a:pt x="295" y="100"/>
                  <a:pt x="292" y="96"/>
                  <a:pt x="291" y="95"/>
                </a:cubicBezTo>
                <a:cubicBezTo>
                  <a:pt x="288" y="93"/>
                  <a:pt x="272" y="89"/>
                  <a:pt x="257" y="86"/>
                </a:cubicBezTo>
                <a:lnTo>
                  <a:pt x="238" y="92"/>
                </a:lnTo>
                <a:cubicBezTo>
                  <a:pt x="236" y="92"/>
                  <a:pt x="202" y="92"/>
                  <a:pt x="191" y="89"/>
                </a:cubicBezTo>
                <a:cubicBezTo>
                  <a:pt x="180" y="87"/>
                  <a:pt x="178" y="78"/>
                  <a:pt x="178" y="74"/>
                </a:cubicBezTo>
                <a:cubicBezTo>
                  <a:pt x="178" y="68"/>
                  <a:pt x="177" y="62"/>
                  <a:pt x="176" y="61"/>
                </a:cubicBezTo>
                <a:lnTo>
                  <a:pt x="175" y="61"/>
                </a:lnTo>
                <a:cubicBezTo>
                  <a:pt x="172" y="61"/>
                  <a:pt x="166" y="62"/>
                  <a:pt x="160" y="63"/>
                </a:cubicBezTo>
                <a:lnTo>
                  <a:pt x="141" y="72"/>
                </a:lnTo>
                <a:cubicBezTo>
                  <a:pt x="138" y="73"/>
                  <a:pt x="123" y="79"/>
                  <a:pt x="119" y="79"/>
                </a:cubicBezTo>
                <a:cubicBezTo>
                  <a:pt x="118" y="79"/>
                  <a:pt x="116" y="79"/>
                  <a:pt x="113" y="79"/>
                </a:cubicBezTo>
                <a:cubicBezTo>
                  <a:pt x="109" y="79"/>
                  <a:pt x="105" y="79"/>
                  <a:pt x="103" y="79"/>
                </a:cubicBezTo>
                <a:lnTo>
                  <a:pt x="88" y="83"/>
                </a:lnTo>
                <a:lnTo>
                  <a:pt x="84" y="92"/>
                </a:lnTo>
                <a:cubicBezTo>
                  <a:pt x="81" y="95"/>
                  <a:pt x="74" y="103"/>
                  <a:pt x="70" y="104"/>
                </a:cubicBezTo>
                <a:cubicBezTo>
                  <a:pt x="69" y="104"/>
                  <a:pt x="67" y="105"/>
                  <a:pt x="66" y="105"/>
                </a:cubicBezTo>
                <a:cubicBezTo>
                  <a:pt x="61" y="106"/>
                  <a:pt x="56" y="108"/>
                  <a:pt x="51" y="109"/>
                </a:cubicBezTo>
                <a:cubicBezTo>
                  <a:pt x="48" y="110"/>
                  <a:pt x="45" y="110"/>
                  <a:pt x="42" y="110"/>
                </a:cubicBezTo>
                <a:cubicBezTo>
                  <a:pt x="36" y="110"/>
                  <a:pt x="31" y="109"/>
                  <a:pt x="30" y="109"/>
                </a:cubicBezTo>
                <a:lnTo>
                  <a:pt x="30" y="109"/>
                </a:lnTo>
                <a:lnTo>
                  <a:pt x="17" y="104"/>
                </a:lnTo>
                <a:cubicBezTo>
                  <a:pt x="16" y="103"/>
                  <a:pt x="14" y="101"/>
                  <a:pt x="14" y="99"/>
                </a:cubicBezTo>
                <a:cubicBezTo>
                  <a:pt x="13" y="94"/>
                  <a:pt x="18" y="87"/>
                  <a:pt x="18" y="86"/>
                </a:cubicBezTo>
                <a:lnTo>
                  <a:pt x="19" y="84"/>
                </a:lnTo>
                <a:lnTo>
                  <a:pt x="21" y="84"/>
                </a:lnTo>
                <a:cubicBezTo>
                  <a:pt x="21" y="84"/>
                  <a:pt x="41" y="81"/>
                  <a:pt x="45" y="80"/>
                </a:cubicBezTo>
                <a:cubicBezTo>
                  <a:pt x="48" y="80"/>
                  <a:pt x="53" y="77"/>
                  <a:pt x="55" y="75"/>
                </a:cubicBezTo>
                <a:cubicBezTo>
                  <a:pt x="55" y="72"/>
                  <a:pt x="56" y="63"/>
                  <a:pt x="56" y="63"/>
                </a:cubicBezTo>
                <a:lnTo>
                  <a:pt x="56" y="61"/>
                </a:lnTo>
                <a:lnTo>
                  <a:pt x="70" y="46"/>
                </a:lnTo>
                <a:lnTo>
                  <a:pt x="90" y="28"/>
                </a:lnTo>
                <a:lnTo>
                  <a:pt x="127" y="23"/>
                </a:lnTo>
                <a:lnTo>
                  <a:pt x="172" y="13"/>
                </a:ln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6" name="Freeform 283">
            <a:extLst>
              <a:ext uri="{FF2B5EF4-FFF2-40B4-BE49-F238E27FC236}">
                <a16:creationId xmlns:a16="http://schemas.microsoft.com/office/drawing/2014/main" id="{2F41EE59-A522-AA5D-4835-CBD5BA29976C}"/>
              </a:ext>
            </a:extLst>
          </p:cNvPr>
          <p:cNvSpPr>
            <a:spLocks/>
          </p:cNvSpPr>
          <p:nvPr/>
        </p:nvSpPr>
        <p:spPr bwMode="auto">
          <a:xfrm>
            <a:off x="2681074" y="1885162"/>
            <a:ext cx="203354" cy="53748"/>
          </a:xfrm>
          <a:custGeom>
            <a:avLst/>
            <a:gdLst>
              <a:gd name="T0" fmla="*/ 68 w 181"/>
              <a:gd name="T1" fmla="*/ 47 h 47"/>
              <a:gd name="T2" fmla="*/ 44 w 181"/>
              <a:gd name="T3" fmla="*/ 45 h 47"/>
              <a:gd name="T4" fmla="*/ 31 w 181"/>
              <a:gd name="T5" fmla="*/ 33 h 47"/>
              <a:gd name="T6" fmla="*/ 27 w 181"/>
              <a:gd name="T7" fmla="*/ 29 h 47"/>
              <a:gd name="T8" fmla="*/ 13 w 181"/>
              <a:gd name="T9" fmla="*/ 23 h 47"/>
              <a:gd name="T10" fmla="*/ 0 w 181"/>
              <a:gd name="T11" fmla="*/ 19 h 47"/>
              <a:gd name="T12" fmla="*/ 15 w 181"/>
              <a:gd name="T13" fmla="*/ 10 h 47"/>
              <a:gd name="T14" fmla="*/ 29 w 181"/>
              <a:gd name="T15" fmla="*/ 3 h 47"/>
              <a:gd name="T16" fmla="*/ 45 w 181"/>
              <a:gd name="T17" fmla="*/ 0 h 47"/>
              <a:gd name="T18" fmla="*/ 69 w 181"/>
              <a:gd name="T19" fmla="*/ 1 h 47"/>
              <a:gd name="T20" fmla="*/ 99 w 181"/>
              <a:gd name="T21" fmla="*/ 13 h 47"/>
              <a:gd name="T22" fmla="*/ 121 w 181"/>
              <a:gd name="T23" fmla="*/ 12 h 47"/>
              <a:gd name="T24" fmla="*/ 151 w 181"/>
              <a:gd name="T25" fmla="*/ 2 h 47"/>
              <a:gd name="T26" fmla="*/ 175 w 181"/>
              <a:gd name="T27" fmla="*/ 2 h 47"/>
              <a:gd name="T28" fmla="*/ 177 w 181"/>
              <a:gd name="T29" fmla="*/ 6 h 47"/>
              <a:gd name="T30" fmla="*/ 177 w 181"/>
              <a:gd name="T31" fmla="*/ 24 h 47"/>
              <a:gd name="T32" fmla="*/ 159 w 181"/>
              <a:gd name="T33" fmla="*/ 40 h 47"/>
              <a:gd name="T34" fmla="*/ 158 w 181"/>
              <a:gd name="T35" fmla="*/ 40 h 47"/>
              <a:gd name="T36" fmla="*/ 146 w 181"/>
              <a:gd name="T37" fmla="*/ 44 h 47"/>
              <a:gd name="T38" fmla="*/ 117 w 181"/>
              <a:gd name="T39" fmla="*/ 38 h 47"/>
              <a:gd name="T40" fmla="*/ 92 w 181"/>
              <a:gd name="T41" fmla="*/ 43 h 47"/>
              <a:gd name="T42" fmla="*/ 68 w 181"/>
              <a:gd name="T43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1" h="47">
                <a:moveTo>
                  <a:pt x="68" y="47"/>
                </a:moveTo>
                <a:cubicBezTo>
                  <a:pt x="66" y="47"/>
                  <a:pt x="48" y="47"/>
                  <a:pt x="44" y="45"/>
                </a:cubicBezTo>
                <a:cubicBezTo>
                  <a:pt x="42" y="44"/>
                  <a:pt x="39" y="41"/>
                  <a:pt x="31" y="33"/>
                </a:cubicBezTo>
                <a:cubicBezTo>
                  <a:pt x="29" y="31"/>
                  <a:pt x="28" y="29"/>
                  <a:pt x="27" y="29"/>
                </a:cubicBezTo>
                <a:cubicBezTo>
                  <a:pt x="27" y="29"/>
                  <a:pt x="25" y="27"/>
                  <a:pt x="13" y="23"/>
                </a:cubicBezTo>
                <a:lnTo>
                  <a:pt x="0" y="19"/>
                </a:lnTo>
                <a:lnTo>
                  <a:pt x="15" y="10"/>
                </a:lnTo>
                <a:cubicBezTo>
                  <a:pt x="18" y="9"/>
                  <a:pt x="26" y="5"/>
                  <a:pt x="29" y="3"/>
                </a:cubicBezTo>
                <a:cubicBezTo>
                  <a:pt x="34" y="0"/>
                  <a:pt x="44" y="0"/>
                  <a:pt x="45" y="0"/>
                </a:cubicBezTo>
                <a:lnTo>
                  <a:pt x="69" y="1"/>
                </a:lnTo>
                <a:lnTo>
                  <a:pt x="99" y="13"/>
                </a:lnTo>
                <a:lnTo>
                  <a:pt x="121" y="12"/>
                </a:lnTo>
                <a:lnTo>
                  <a:pt x="151" y="2"/>
                </a:lnTo>
                <a:lnTo>
                  <a:pt x="175" y="2"/>
                </a:lnTo>
                <a:lnTo>
                  <a:pt x="177" y="6"/>
                </a:lnTo>
                <a:cubicBezTo>
                  <a:pt x="179" y="12"/>
                  <a:pt x="181" y="20"/>
                  <a:pt x="177" y="24"/>
                </a:cubicBezTo>
                <a:cubicBezTo>
                  <a:pt x="174" y="27"/>
                  <a:pt x="166" y="34"/>
                  <a:pt x="159" y="40"/>
                </a:cubicBezTo>
                <a:lnTo>
                  <a:pt x="158" y="40"/>
                </a:lnTo>
                <a:lnTo>
                  <a:pt x="146" y="44"/>
                </a:lnTo>
                <a:lnTo>
                  <a:pt x="117" y="38"/>
                </a:lnTo>
                <a:cubicBezTo>
                  <a:pt x="105" y="39"/>
                  <a:pt x="94" y="41"/>
                  <a:pt x="92" y="43"/>
                </a:cubicBezTo>
                <a:cubicBezTo>
                  <a:pt x="85" y="46"/>
                  <a:pt x="73" y="47"/>
                  <a:pt x="68" y="47"/>
                </a:cubicBezTo>
              </a:path>
            </a:pathLst>
          </a:custGeom>
          <a:solidFill>
            <a:srgbClr val="008C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7" name="Freeform 284">
            <a:extLst>
              <a:ext uri="{FF2B5EF4-FFF2-40B4-BE49-F238E27FC236}">
                <a16:creationId xmlns:a16="http://schemas.microsoft.com/office/drawing/2014/main" id="{99BB9B64-1074-6F29-F5AC-47ADD97EB54C}"/>
              </a:ext>
            </a:extLst>
          </p:cNvPr>
          <p:cNvSpPr>
            <a:spLocks noEditPoints="1"/>
          </p:cNvSpPr>
          <p:nvPr/>
        </p:nvSpPr>
        <p:spPr bwMode="auto">
          <a:xfrm>
            <a:off x="2664713" y="1878152"/>
            <a:ext cx="226727" cy="67769"/>
          </a:xfrm>
          <a:custGeom>
            <a:avLst/>
            <a:gdLst>
              <a:gd name="T0" fmla="*/ 60 w 201"/>
              <a:gd name="T1" fmla="*/ 0 h 61"/>
              <a:gd name="T2" fmla="*/ 59 w 201"/>
              <a:gd name="T3" fmla="*/ 0 h 61"/>
              <a:gd name="T4" fmla="*/ 40 w 201"/>
              <a:gd name="T5" fmla="*/ 5 h 61"/>
              <a:gd name="T6" fmla="*/ 27 w 201"/>
              <a:gd name="T7" fmla="*/ 11 h 61"/>
              <a:gd name="T8" fmla="*/ 27 w 201"/>
              <a:gd name="T9" fmla="*/ 11 h 61"/>
              <a:gd name="T10" fmla="*/ 26 w 201"/>
              <a:gd name="T11" fmla="*/ 12 h 61"/>
              <a:gd name="T12" fmla="*/ 23 w 201"/>
              <a:gd name="T13" fmla="*/ 14 h 61"/>
              <a:gd name="T14" fmla="*/ 0 w 201"/>
              <a:gd name="T15" fmla="*/ 27 h 61"/>
              <a:gd name="T16" fmla="*/ 25 w 201"/>
              <a:gd name="T17" fmla="*/ 36 h 61"/>
              <a:gd name="T18" fmla="*/ 38 w 201"/>
              <a:gd name="T19" fmla="*/ 41 h 61"/>
              <a:gd name="T20" fmla="*/ 41 w 201"/>
              <a:gd name="T21" fmla="*/ 44 h 61"/>
              <a:gd name="T22" fmla="*/ 55 w 201"/>
              <a:gd name="T23" fmla="*/ 57 h 61"/>
              <a:gd name="T24" fmla="*/ 82 w 201"/>
              <a:gd name="T25" fmla="*/ 61 h 61"/>
              <a:gd name="T26" fmla="*/ 108 w 201"/>
              <a:gd name="T27" fmla="*/ 55 h 61"/>
              <a:gd name="T28" fmla="*/ 131 w 201"/>
              <a:gd name="T29" fmla="*/ 51 h 61"/>
              <a:gd name="T30" fmla="*/ 157 w 201"/>
              <a:gd name="T31" fmla="*/ 57 h 61"/>
              <a:gd name="T32" fmla="*/ 160 w 201"/>
              <a:gd name="T33" fmla="*/ 58 h 61"/>
              <a:gd name="T34" fmla="*/ 163 w 201"/>
              <a:gd name="T35" fmla="*/ 57 h 61"/>
              <a:gd name="T36" fmla="*/ 173 w 201"/>
              <a:gd name="T37" fmla="*/ 54 h 61"/>
              <a:gd name="T38" fmla="*/ 175 w 201"/>
              <a:gd name="T39" fmla="*/ 53 h 61"/>
              <a:gd name="T40" fmla="*/ 177 w 201"/>
              <a:gd name="T41" fmla="*/ 51 h 61"/>
              <a:gd name="T42" fmla="*/ 196 w 201"/>
              <a:gd name="T43" fmla="*/ 36 h 61"/>
              <a:gd name="T44" fmla="*/ 196 w 201"/>
              <a:gd name="T45" fmla="*/ 10 h 61"/>
              <a:gd name="T46" fmla="*/ 193 w 201"/>
              <a:gd name="T47" fmla="*/ 3 h 61"/>
              <a:gd name="T48" fmla="*/ 185 w 201"/>
              <a:gd name="T49" fmla="*/ 3 h 61"/>
              <a:gd name="T50" fmla="*/ 167 w 201"/>
              <a:gd name="T51" fmla="*/ 2 h 61"/>
              <a:gd name="T52" fmla="*/ 164 w 201"/>
              <a:gd name="T53" fmla="*/ 2 h 61"/>
              <a:gd name="T54" fmla="*/ 162 w 201"/>
              <a:gd name="T55" fmla="*/ 3 h 61"/>
              <a:gd name="T56" fmla="*/ 134 w 201"/>
              <a:gd name="T57" fmla="*/ 13 h 61"/>
              <a:gd name="T58" fmla="*/ 114 w 201"/>
              <a:gd name="T59" fmla="*/ 13 h 61"/>
              <a:gd name="T60" fmla="*/ 86 w 201"/>
              <a:gd name="T61" fmla="*/ 3 h 61"/>
              <a:gd name="T62" fmla="*/ 84 w 201"/>
              <a:gd name="T63" fmla="*/ 2 h 61"/>
              <a:gd name="T64" fmla="*/ 83 w 201"/>
              <a:gd name="T65" fmla="*/ 2 h 61"/>
              <a:gd name="T66" fmla="*/ 60 w 201"/>
              <a:gd name="T67" fmla="*/ 0 h 61"/>
              <a:gd name="T68" fmla="*/ 59 w 201"/>
              <a:gd name="T69" fmla="*/ 13 h 61"/>
              <a:gd name="T70" fmla="*/ 82 w 201"/>
              <a:gd name="T71" fmla="*/ 14 h 61"/>
              <a:gd name="T72" fmla="*/ 112 w 201"/>
              <a:gd name="T73" fmla="*/ 26 h 61"/>
              <a:gd name="T74" fmla="*/ 136 w 201"/>
              <a:gd name="T75" fmla="*/ 26 h 61"/>
              <a:gd name="T76" fmla="*/ 166 w 201"/>
              <a:gd name="T77" fmla="*/ 15 h 61"/>
              <a:gd name="T78" fmla="*/ 185 w 201"/>
              <a:gd name="T79" fmla="*/ 15 h 61"/>
              <a:gd name="T80" fmla="*/ 187 w 201"/>
              <a:gd name="T81" fmla="*/ 27 h 61"/>
              <a:gd name="T82" fmla="*/ 169 w 201"/>
              <a:gd name="T83" fmla="*/ 42 h 61"/>
              <a:gd name="T84" fmla="*/ 159 w 201"/>
              <a:gd name="T85" fmla="*/ 45 h 61"/>
              <a:gd name="T86" fmla="*/ 131 w 201"/>
              <a:gd name="T87" fmla="*/ 38 h 61"/>
              <a:gd name="T88" fmla="*/ 131 w 201"/>
              <a:gd name="T89" fmla="*/ 38 h 61"/>
              <a:gd name="T90" fmla="*/ 103 w 201"/>
              <a:gd name="T91" fmla="*/ 44 h 61"/>
              <a:gd name="T92" fmla="*/ 82 w 201"/>
              <a:gd name="T93" fmla="*/ 48 h 61"/>
              <a:gd name="T94" fmla="*/ 60 w 201"/>
              <a:gd name="T95" fmla="*/ 46 h 61"/>
              <a:gd name="T96" fmla="*/ 50 w 201"/>
              <a:gd name="T97" fmla="*/ 36 h 61"/>
              <a:gd name="T98" fmla="*/ 45 w 201"/>
              <a:gd name="T99" fmla="*/ 31 h 61"/>
              <a:gd name="T100" fmla="*/ 29 w 201"/>
              <a:gd name="T101" fmla="*/ 24 h 61"/>
              <a:gd name="T102" fmla="*/ 32 w 201"/>
              <a:gd name="T103" fmla="*/ 22 h 61"/>
              <a:gd name="T104" fmla="*/ 47 w 201"/>
              <a:gd name="T105" fmla="*/ 15 h 61"/>
              <a:gd name="T106" fmla="*/ 59 w 201"/>
              <a:gd name="T107" fmla="*/ 1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1" h="61">
                <a:moveTo>
                  <a:pt x="60" y="0"/>
                </a:moveTo>
                <a:lnTo>
                  <a:pt x="59" y="0"/>
                </a:lnTo>
                <a:cubicBezTo>
                  <a:pt x="56" y="0"/>
                  <a:pt x="46" y="1"/>
                  <a:pt x="40" y="5"/>
                </a:cubicBezTo>
                <a:cubicBezTo>
                  <a:pt x="37" y="7"/>
                  <a:pt x="30" y="10"/>
                  <a:pt x="27" y="11"/>
                </a:cubicBezTo>
                <a:lnTo>
                  <a:pt x="27" y="11"/>
                </a:lnTo>
                <a:lnTo>
                  <a:pt x="26" y="12"/>
                </a:lnTo>
                <a:lnTo>
                  <a:pt x="23" y="14"/>
                </a:lnTo>
                <a:lnTo>
                  <a:pt x="0" y="27"/>
                </a:lnTo>
                <a:lnTo>
                  <a:pt x="25" y="36"/>
                </a:lnTo>
                <a:cubicBezTo>
                  <a:pt x="33" y="39"/>
                  <a:pt x="36" y="40"/>
                  <a:pt x="38" y="41"/>
                </a:cubicBezTo>
                <a:lnTo>
                  <a:pt x="41" y="44"/>
                </a:lnTo>
                <a:cubicBezTo>
                  <a:pt x="49" y="53"/>
                  <a:pt x="52" y="56"/>
                  <a:pt x="55" y="57"/>
                </a:cubicBezTo>
                <a:cubicBezTo>
                  <a:pt x="62" y="60"/>
                  <a:pt x="82" y="61"/>
                  <a:pt x="82" y="61"/>
                </a:cubicBezTo>
                <a:cubicBezTo>
                  <a:pt x="87" y="61"/>
                  <a:pt x="100" y="59"/>
                  <a:pt x="108" y="55"/>
                </a:cubicBezTo>
                <a:cubicBezTo>
                  <a:pt x="111" y="54"/>
                  <a:pt x="119" y="52"/>
                  <a:pt x="131" y="51"/>
                </a:cubicBezTo>
                <a:lnTo>
                  <a:pt x="157" y="57"/>
                </a:lnTo>
                <a:lnTo>
                  <a:pt x="160" y="58"/>
                </a:lnTo>
                <a:lnTo>
                  <a:pt x="163" y="57"/>
                </a:lnTo>
                <a:lnTo>
                  <a:pt x="173" y="54"/>
                </a:lnTo>
                <a:lnTo>
                  <a:pt x="175" y="53"/>
                </a:lnTo>
                <a:lnTo>
                  <a:pt x="177" y="51"/>
                </a:lnTo>
                <a:cubicBezTo>
                  <a:pt x="181" y="48"/>
                  <a:pt x="192" y="39"/>
                  <a:pt x="196" y="36"/>
                </a:cubicBezTo>
                <a:cubicBezTo>
                  <a:pt x="201" y="31"/>
                  <a:pt x="201" y="22"/>
                  <a:pt x="196" y="10"/>
                </a:cubicBezTo>
                <a:lnTo>
                  <a:pt x="193" y="3"/>
                </a:lnTo>
                <a:lnTo>
                  <a:pt x="185" y="3"/>
                </a:lnTo>
                <a:lnTo>
                  <a:pt x="167" y="2"/>
                </a:lnTo>
                <a:lnTo>
                  <a:pt x="164" y="2"/>
                </a:lnTo>
                <a:lnTo>
                  <a:pt x="162" y="3"/>
                </a:lnTo>
                <a:lnTo>
                  <a:pt x="134" y="13"/>
                </a:lnTo>
                <a:lnTo>
                  <a:pt x="114" y="13"/>
                </a:lnTo>
                <a:lnTo>
                  <a:pt x="86" y="3"/>
                </a:lnTo>
                <a:lnTo>
                  <a:pt x="84" y="2"/>
                </a:lnTo>
                <a:lnTo>
                  <a:pt x="83" y="2"/>
                </a:lnTo>
                <a:lnTo>
                  <a:pt x="60" y="0"/>
                </a:lnTo>
                <a:close/>
                <a:moveTo>
                  <a:pt x="59" y="13"/>
                </a:moveTo>
                <a:lnTo>
                  <a:pt x="82" y="14"/>
                </a:lnTo>
                <a:lnTo>
                  <a:pt x="112" y="26"/>
                </a:lnTo>
                <a:lnTo>
                  <a:pt x="136" y="26"/>
                </a:lnTo>
                <a:lnTo>
                  <a:pt x="166" y="15"/>
                </a:lnTo>
                <a:lnTo>
                  <a:pt x="185" y="15"/>
                </a:lnTo>
                <a:cubicBezTo>
                  <a:pt x="187" y="21"/>
                  <a:pt x="188" y="26"/>
                  <a:pt x="187" y="27"/>
                </a:cubicBezTo>
                <a:cubicBezTo>
                  <a:pt x="184" y="30"/>
                  <a:pt x="171" y="40"/>
                  <a:pt x="169" y="42"/>
                </a:cubicBezTo>
                <a:lnTo>
                  <a:pt x="159" y="45"/>
                </a:lnTo>
                <a:lnTo>
                  <a:pt x="131" y="38"/>
                </a:lnTo>
                <a:lnTo>
                  <a:pt x="131" y="38"/>
                </a:lnTo>
                <a:cubicBezTo>
                  <a:pt x="128" y="39"/>
                  <a:pt x="109" y="41"/>
                  <a:pt x="103" y="44"/>
                </a:cubicBezTo>
                <a:cubicBezTo>
                  <a:pt x="98" y="47"/>
                  <a:pt x="87" y="48"/>
                  <a:pt x="82" y="48"/>
                </a:cubicBezTo>
                <a:cubicBezTo>
                  <a:pt x="77" y="48"/>
                  <a:pt x="63" y="47"/>
                  <a:pt x="60" y="46"/>
                </a:cubicBezTo>
                <a:cubicBezTo>
                  <a:pt x="59" y="45"/>
                  <a:pt x="53" y="39"/>
                  <a:pt x="50" y="36"/>
                </a:cubicBezTo>
                <a:cubicBezTo>
                  <a:pt x="48" y="33"/>
                  <a:pt x="46" y="32"/>
                  <a:pt x="45" y="31"/>
                </a:cubicBezTo>
                <a:cubicBezTo>
                  <a:pt x="43" y="29"/>
                  <a:pt x="36" y="27"/>
                  <a:pt x="29" y="24"/>
                </a:cubicBezTo>
                <a:lnTo>
                  <a:pt x="32" y="22"/>
                </a:lnTo>
                <a:cubicBezTo>
                  <a:pt x="33" y="22"/>
                  <a:pt x="42" y="18"/>
                  <a:pt x="47" y="15"/>
                </a:cubicBezTo>
                <a:cubicBezTo>
                  <a:pt x="49" y="14"/>
                  <a:pt x="56" y="13"/>
                  <a:pt x="59" y="13"/>
                </a:cubicBezTo>
              </a:path>
            </a:pathLst>
          </a:custGeom>
          <a:solidFill>
            <a:srgbClr val="008C44"/>
          </a:solidFill>
          <a:ln w="9525">
            <a:solidFill>
              <a:srgbClr val="008C4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>
              <a:highlight>
                <a:srgbClr val="008C44"/>
              </a:highlight>
            </a:endParaRPr>
          </a:p>
        </p:txBody>
      </p:sp>
      <p:sp>
        <p:nvSpPr>
          <p:cNvPr id="78" name="Freeform 285">
            <a:extLst>
              <a:ext uri="{FF2B5EF4-FFF2-40B4-BE49-F238E27FC236}">
                <a16:creationId xmlns:a16="http://schemas.microsoft.com/office/drawing/2014/main" id="{DAA1EFC6-EC5B-69F0-A9C1-39ED09C4E1DA}"/>
              </a:ext>
            </a:extLst>
          </p:cNvPr>
          <p:cNvSpPr>
            <a:spLocks/>
          </p:cNvSpPr>
          <p:nvPr/>
        </p:nvSpPr>
        <p:spPr bwMode="auto">
          <a:xfrm>
            <a:off x="2928837" y="1784679"/>
            <a:ext cx="399694" cy="165916"/>
          </a:xfrm>
          <a:custGeom>
            <a:avLst/>
            <a:gdLst>
              <a:gd name="T0" fmla="*/ 167 w 356"/>
              <a:gd name="T1" fmla="*/ 146 h 148"/>
              <a:gd name="T2" fmla="*/ 153 w 356"/>
              <a:gd name="T3" fmla="*/ 129 h 148"/>
              <a:gd name="T4" fmla="*/ 105 w 356"/>
              <a:gd name="T5" fmla="*/ 117 h 148"/>
              <a:gd name="T6" fmla="*/ 77 w 356"/>
              <a:gd name="T7" fmla="*/ 119 h 148"/>
              <a:gd name="T8" fmla="*/ 31 w 356"/>
              <a:gd name="T9" fmla="*/ 116 h 148"/>
              <a:gd name="T10" fmla="*/ 1 w 356"/>
              <a:gd name="T11" fmla="*/ 99 h 148"/>
              <a:gd name="T12" fmla="*/ 3 w 356"/>
              <a:gd name="T13" fmla="*/ 90 h 148"/>
              <a:gd name="T14" fmla="*/ 12 w 356"/>
              <a:gd name="T15" fmla="*/ 84 h 148"/>
              <a:gd name="T16" fmla="*/ 43 w 356"/>
              <a:gd name="T17" fmla="*/ 89 h 148"/>
              <a:gd name="T18" fmla="*/ 70 w 356"/>
              <a:gd name="T19" fmla="*/ 95 h 148"/>
              <a:gd name="T20" fmla="*/ 106 w 356"/>
              <a:gd name="T21" fmla="*/ 95 h 148"/>
              <a:gd name="T22" fmla="*/ 123 w 356"/>
              <a:gd name="T23" fmla="*/ 93 h 148"/>
              <a:gd name="T24" fmla="*/ 137 w 356"/>
              <a:gd name="T25" fmla="*/ 91 h 148"/>
              <a:gd name="T26" fmla="*/ 135 w 356"/>
              <a:gd name="T27" fmla="*/ 75 h 148"/>
              <a:gd name="T28" fmla="*/ 127 w 356"/>
              <a:gd name="T29" fmla="*/ 77 h 148"/>
              <a:gd name="T30" fmla="*/ 113 w 356"/>
              <a:gd name="T31" fmla="*/ 74 h 148"/>
              <a:gd name="T32" fmla="*/ 99 w 356"/>
              <a:gd name="T33" fmla="*/ 70 h 148"/>
              <a:gd name="T34" fmla="*/ 72 w 356"/>
              <a:gd name="T35" fmla="*/ 76 h 148"/>
              <a:gd name="T36" fmla="*/ 56 w 356"/>
              <a:gd name="T37" fmla="*/ 79 h 148"/>
              <a:gd name="T38" fmla="*/ 31 w 356"/>
              <a:gd name="T39" fmla="*/ 72 h 148"/>
              <a:gd name="T40" fmla="*/ 21 w 356"/>
              <a:gd name="T41" fmla="*/ 58 h 148"/>
              <a:gd name="T42" fmla="*/ 26 w 356"/>
              <a:gd name="T43" fmla="*/ 44 h 148"/>
              <a:gd name="T44" fmla="*/ 41 w 356"/>
              <a:gd name="T45" fmla="*/ 33 h 148"/>
              <a:gd name="T46" fmla="*/ 50 w 356"/>
              <a:gd name="T47" fmla="*/ 10 h 148"/>
              <a:gd name="T48" fmla="*/ 71 w 356"/>
              <a:gd name="T49" fmla="*/ 1 h 148"/>
              <a:gd name="T50" fmla="*/ 74 w 356"/>
              <a:gd name="T51" fmla="*/ 1 h 148"/>
              <a:gd name="T52" fmla="*/ 102 w 356"/>
              <a:gd name="T53" fmla="*/ 5 h 148"/>
              <a:gd name="T54" fmla="*/ 132 w 356"/>
              <a:gd name="T55" fmla="*/ 15 h 148"/>
              <a:gd name="T56" fmla="*/ 183 w 356"/>
              <a:gd name="T57" fmla="*/ 0 h 148"/>
              <a:gd name="T58" fmla="*/ 245 w 356"/>
              <a:gd name="T59" fmla="*/ 14 h 148"/>
              <a:gd name="T60" fmla="*/ 302 w 356"/>
              <a:gd name="T61" fmla="*/ 19 h 148"/>
              <a:gd name="T62" fmla="*/ 310 w 356"/>
              <a:gd name="T63" fmla="*/ 40 h 148"/>
              <a:gd name="T64" fmla="*/ 298 w 356"/>
              <a:gd name="T65" fmla="*/ 57 h 148"/>
              <a:gd name="T66" fmla="*/ 299 w 356"/>
              <a:gd name="T67" fmla="*/ 58 h 148"/>
              <a:gd name="T68" fmla="*/ 339 w 356"/>
              <a:gd name="T69" fmla="*/ 68 h 148"/>
              <a:gd name="T70" fmla="*/ 352 w 356"/>
              <a:gd name="T71" fmla="*/ 107 h 148"/>
              <a:gd name="T72" fmla="*/ 342 w 356"/>
              <a:gd name="T73" fmla="*/ 115 h 148"/>
              <a:gd name="T74" fmla="*/ 338 w 356"/>
              <a:gd name="T75" fmla="*/ 115 h 148"/>
              <a:gd name="T76" fmla="*/ 307 w 356"/>
              <a:gd name="T77" fmla="*/ 106 h 148"/>
              <a:gd name="T78" fmla="*/ 286 w 356"/>
              <a:gd name="T79" fmla="*/ 108 h 148"/>
              <a:gd name="T80" fmla="*/ 234 w 356"/>
              <a:gd name="T81" fmla="*/ 118 h 148"/>
              <a:gd name="T82" fmla="*/ 195 w 356"/>
              <a:gd name="T83" fmla="*/ 14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56" h="148">
                <a:moveTo>
                  <a:pt x="178" y="148"/>
                </a:moveTo>
                <a:cubicBezTo>
                  <a:pt x="175" y="148"/>
                  <a:pt x="170" y="148"/>
                  <a:pt x="167" y="146"/>
                </a:cubicBezTo>
                <a:cubicBezTo>
                  <a:pt x="164" y="144"/>
                  <a:pt x="156" y="133"/>
                  <a:pt x="154" y="131"/>
                </a:cubicBezTo>
                <a:lnTo>
                  <a:pt x="153" y="129"/>
                </a:lnTo>
                <a:lnTo>
                  <a:pt x="150" y="121"/>
                </a:lnTo>
                <a:cubicBezTo>
                  <a:pt x="143" y="120"/>
                  <a:pt x="117" y="117"/>
                  <a:pt x="105" y="117"/>
                </a:cubicBezTo>
                <a:cubicBezTo>
                  <a:pt x="97" y="117"/>
                  <a:pt x="90" y="118"/>
                  <a:pt x="85" y="119"/>
                </a:cubicBezTo>
                <a:cubicBezTo>
                  <a:pt x="81" y="119"/>
                  <a:pt x="78" y="119"/>
                  <a:pt x="77" y="119"/>
                </a:cubicBezTo>
                <a:cubicBezTo>
                  <a:pt x="71" y="119"/>
                  <a:pt x="37" y="116"/>
                  <a:pt x="33" y="116"/>
                </a:cubicBezTo>
                <a:lnTo>
                  <a:pt x="31" y="116"/>
                </a:lnTo>
                <a:lnTo>
                  <a:pt x="5" y="106"/>
                </a:lnTo>
                <a:cubicBezTo>
                  <a:pt x="2" y="104"/>
                  <a:pt x="0" y="102"/>
                  <a:pt x="1" y="99"/>
                </a:cubicBezTo>
                <a:lnTo>
                  <a:pt x="2" y="93"/>
                </a:lnTo>
                <a:lnTo>
                  <a:pt x="3" y="90"/>
                </a:lnTo>
                <a:cubicBezTo>
                  <a:pt x="4" y="89"/>
                  <a:pt x="5" y="87"/>
                  <a:pt x="7" y="86"/>
                </a:cubicBezTo>
                <a:cubicBezTo>
                  <a:pt x="8" y="84"/>
                  <a:pt x="10" y="84"/>
                  <a:pt x="12" y="84"/>
                </a:cubicBezTo>
                <a:lnTo>
                  <a:pt x="25" y="84"/>
                </a:lnTo>
                <a:cubicBezTo>
                  <a:pt x="29" y="84"/>
                  <a:pt x="35" y="86"/>
                  <a:pt x="43" y="89"/>
                </a:cubicBezTo>
                <a:cubicBezTo>
                  <a:pt x="51" y="93"/>
                  <a:pt x="53" y="94"/>
                  <a:pt x="54" y="94"/>
                </a:cubicBezTo>
                <a:lnTo>
                  <a:pt x="70" y="95"/>
                </a:lnTo>
                <a:lnTo>
                  <a:pt x="81" y="95"/>
                </a:lnTo>
                <a:lnTo>
                  <a:pt x="106" y="95"/>
                </a:lnTo>
                <a:cubicBezTo>
                  <a:pt x="115" y="95"/>
                  <a:pt x="122" y="93"/>
                  <a:pt x="123" y="93"/>
                </a:cubicBezTo>
                <a:lnTo>
                  <a:pt x="123" y="93"/>
                </a:lnTo>
                <a:lnTo>
                  <a:pt x="137" y="91"/>
                </a:lnTo>
                <a:lnTo>
                  <a:pt x="137" y="91"/>
                </a:lnTo>
                <a:cubicBezTo>
                  <a:pt x="136" y="91"/>
                  <a:pt x="137" y="87"/>
                  <a:pt x="136" y="79"/>
                </a:cubicBezTo>
                <a:cubicBezTo>
                  <a:pt x="135" y="76"/>
                  <a:pt x="135" y="76"/>
                  <a:pt x="135" y="75"/>
                </a:cubicBezTo>
                <a:lnTo>
                  <a:pt x="133" y="76"/>
                </a:lnTo>
                <a:cubicBezTo>
                  <a:pt x="131" y="76"/>
                  <a:pt x="129" y="77"/>
                  <a:pt x="127" y="77"/>
                </a:cubicBezTo>
                <a:cubicBezTo>
                  <a:pt x="124" y="77"/>
                  <a:pt x="121" y="76"/>
                  <a:pt x="119" y="75"/>
                </a:cubicBezTo>
                <a:lnTo>
                  <a:pt x="113" y="74"/>
                </a:lnTo>
                <a:cubicBezTo>
                  <a:pt x="107" y="72"/>
                  <a:pt x="107" y="72"/>
                  <a:pt x="104" y="71"/>
                </a:cubicBezTo>
                <a:lnTo>
                  <a:pt x="99" y="70"/>
                </a:lnTo>
                <a:lnTo>
                  <a:pt x="96" y="70"/>
                </a:lnTo>
                <a:cubicBezTo>
                  <a:pt x="86" y="70"/>
                  <a:pt x="74" y="75"/>
                  <a:pt x="72" y="76"/>
                </a:cubicBezTo>
                <a:lnTo>
                  <a:pt x="58" y="79"/>
                </a:lnTo>
                <a:lnTo>
                  <a:pt x="56" y="79"/>
                </a:lnTo>
                <a:lnTo>
                  <a:pt x="56" y="79"/>
                </a:lnTo>
                <a:cubicBezTo>
                  <a:pt x="53" y="79"/>
                  <a:pt x="40" y="77"/>
                  <a:pt x="31" y="72"/>
                </a:cubicBezTo>
                <a:cubicBezTo>
                  <a:pt x="25" y="69"/>
                  <a:pt x="22" y="66"/>
                  <a:pt x="21" y="61"/>
                </a:cubicBezTo>
                <a:lnTo>
                  <a:pt x="21" y="58"/>
                </a:lnTo>
                <a:cubicBezTo>
                  <a:pt x="20" y="55"/>
                  <a:pt x="20" y="51"/>
                  <a:pt x="22" y="47"/>
                </a:cubicBezTo>
                <a:cubicBezTo>
                  <a:pt x="23" y="46"/>
                  <a:pt x="24" y="45"/>
                  <a:pt x="26" y="44"/>
                </a:cubicBezTo>
                <a:cubicBezTo>
                  <a:pt x="36" y="41"/>
                  <a:pt x="41" y="39"/>
                  <a:pt x="42" y="39"/>
                </a:cubicBezTo>
                <a:cubicBezTo>
                  <a:pt x="42" y="38"/>
                  <a:pt x="42" y="36"/>
                  <a:pt x="41" y="33"/>
                </a:cubicBezTo>
                <a:cubicBezTo>
                  <a:pt x="41" y="31"/>
                  <a:pt x="41" y="29"/>
                  <a:pt x="40" y="27"/>
                </a:cubicBezTo>
                <a:cubicBezTo>
                  <a:pt x="40" y="19"/>
                  <a:pt x="47" y="12"/>
                  <a:pt x="50" y="10"/>
                </a:cubicBezTo>
                <a:lnTo>
                  <a:pt x="51" y="9"/>
                </a:lnTo>
                <a:lnTo>
                  <a:pt x="71" y="1"/>
                </a:lnTo>
                <a:lnTo>
                  <a:pt x="74" y="1"/>
                </a:lnTo>
                <a:lnTo>
                  <a:pt x="74" y="1"/>
                </a:lnTo>
                <a:lnTo>
                  <a:pt x="101" y="4"/>
                </a:lnTo>
                <a:lnTo>
                  <a:pt x="102" y="5"/>
                </a:lnTo>
                <a:lnTo>
                  <a:pt x="118" y="12"/>
                </a:lnTo>
                <a:lnTo>
                  <a:pt x="132" y="15"/>
                </a:lnTo>
                <a:cubicBezTo>
                  <a:pt x="143" y="11"/>
                  <a:pt x="168" y="2"/>
                  <a:pt x="177" y="1"/>
                </a:cubicBezTo>
                <a:cubicBezTo>
                  <a:pt x="179" y="0"/>
                  <a:pt x="181" y="0"/>
                  <a:pt x="183" y="0"/>
                </a:cubicBezTo>
                <a:cubicBezTo>
                  <a:pt x="189" y="0"/>
                  <a:pt x="194" y="1"/>
                  <a:pt x="198" y="3"/>
                </a:cubicBezTo>
                <a:lnTo>
                  <a:pt x="245" y="14"/>
                </a:lnTo>
                <a:cubicBezTo>
                  <a:pt x="248" y="14"/>
                  <a:pt x="266" y="17"/>
                  <a:pt x="276" y="18"/>
                </a:cubicBezTo>
                <a:cubicBezTo>
                  <a:pt x="285" y="18"/>
                  <a:pt x="297" y="19"/>
                  <a:pt x="302" y="19"/>
                </a:cubicBezTo>
                <a:cubicBezTo>
                  <a:pt x="305" y="20"/>
                  <a:pt x="307" y="21"/>
                  <a:pt x="307" y="24"/>
                </a:cubicBezTo>
                <a:cubicBezTo>
                  <a:pt x="309" y="29"/>
                  <a:pt x="311" y="36"/>
                  <a:pt x="310" y="40"/>
                </a:cubicBezTo>
                <a:cubicBezTo>
                  <a:pt x="308" y="42"/>
                  <a:pt x="307" y="44"/>
                  <a:pt x="306" y="45"/>
                </a:cubicBezTo>
                <a:cubicBezTo>
                  <a:pt x="304" y="48"/>
                  <a:pt x="301" y="52"/>
                  <a:pt x="298" y="57"/>
                </a:cubicBezTo>
                <a:lnTo>
                  <a:pt x="297" y="58"/>
                </a:lnTo>
                <a:lnTo>
                  <a:pt x="299" y="58"/>
                </a:lnTo>
                <a:cubicBezTo>
                  <a:pt x="302" y="58"/>
                  <a:pt x="306" y="58"/>
                  <a:pt x="310" y="59"/>
                </a:cubicBezTo>
                <a:cubicBezTo>
                  <a:pt x="321" y="62"/>
                  <a:pt x="334" y="66"/>
                  <a:pt x="339" y="68"/>
                </a:cubicBezTo>
                <a:cubicBezTo>
                  <a:pt x="347" y="71"/>
                  <a:pt x="356" y="91"/>
                  <a:pt x="355" y="98"/>
                </a:cubicBezTo>
                <a:lnTo>
                  <a:pt x="352" y="107"/>
                </a:lnTo>
                <a:lnTo>
                  <a:pt x="351" y="109"/>
                </a:lnTo>
                <a:cubicBezTo>
                  <a:pt x="349" y="111"/>
                  <a:pt x="344" y="115"/>
                  <a:pt x="342" y="115"/>
                </a:cubicBezTo>
                <a:lnTo>
                  <a:pt x="340" y="116"/>
                </a:lnTo>
                <a:lnTo>
                  <a:pt x="338" y="115"/>
                </a:lnTo>
                <a:cubicBezTo>
                  <a:pt x="337" y="115"/>
                  <a:pt x="336" y="115"/>
                  <a:pt x="333" y="113"/>
                </a:cubicBezTo>
                <a:cubicBezTo>
                  <a:pt x="328" y="111"/>
                  <a:pt x="317" y="106"/>
                  <a:pt x="307" y="106"/>
                </a:cubicBezTo>
                <a:lnTo>
                  <a:pt x="304" y="106"/>
                </a:lnTo>
                <a:cubicBezTo>
                  <a:pt x="292" y="106"/>
                  <a:pt x="287" y="108"/>
                  <a:pt x="286" y="108"/>
                </a:cubicBezTo>
                <a:cubicBezTo>
                  <a:pt x="283" y="110"/>
                  <a:pt x="267" y="118"/>
                  <a:pt x="261" y="118"/>
                </a:cubicBezTo>
                <a:lnTo>
                  <a:pt x="234" y="118"/>
                </a:lnTo>
                <a:lnTo>
                  <a:pt x="221" y="129"/>
                </a:lnTo>
                <a:cubicBezTo>
                  <a:pt x="219" y="131"/>
                  <a:pt x="205" y="140"/>
                  <a:pt x="195" y="144"/>
                </a:cubicBezTo>
                <a:cubicBezTo>
                  <a:pt x="188" y="147"/>
                  <a:pt x="182" y="148"/>
                  <a:pt x="178" y="148"/>
                </a:cubicBezTo>
              </a:path>
            </a:pathLst>
          </a:custGeom>
          <a:solidFill>
            <a:srgbClr val="F9A51A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9" name="Freeform 286">
            <a:extLst>
              <a:ext uri="{FF2B5EF4-FFF2-40B4-BE49-F238E27FC236}">
                <a16:creationId xmlns:a16="http://schemas.microsoft.com/office/drawing/2014/main" id="{31B7F55A-F470-213C-DE51-8BF8B22E4F61}"/>
              </a:ext>
            </a:extLst>
          </p:cNvPr>
          <p:cNvSpPr>
            <a:spLocks noEditPoints="1"/>
          </p:cNvSpPr>
          <p:nvPr/>
        </p:nvSpPr>
        <p:spPr bwMode="auto">
          <a:xfrm>
            <a:off x="2921826" y="1777668"/>
            <a:ext cx="416055" cy="179937"/>
          </a:xfrm>
          <a:custGeom>
            <a:avLst/>
            <a:gdLst>
              <a:gd name="T0" fmla="*/ 78 w 369"/>
              <a:gd name="T1" fmla="*/ 88 h 160"/>
              <a:gd name="T2" fmla="*/ 104 w 369"/>
              <a:gd name="T3" fmla="*/ 82 h 160"/>
              <a:gd name="T4" fmla="*/ 123 w 369"/>
              <a:gd name="T5" fmla="*/ 87 h 160"/>
              <a:gd name="T6" fmla="*/ 136 w 369"/>
              <a:gd name="T7" fmla="*/ 91 h 160"/>
              <a:gd name="T8" fmla="*/ 112 w 369"/>
              <a:gd name="T9" fmla="*/ 95 h 160"/>
              <a:gd name="T10" fmla="*/ 61 w 369"/>
              <a:gd name="T11" fmla="*/ 93 h 160"/>
              <a:gd name="T12" fmla="*/ 61 w 369"/>
              <a:gd name="T13" fmla="*/ 91 h 160"/>
              <a:gd name="T14" fmla="*/ 189 w 369"/>
              <a:gd name="T15" fmla="*/ 0 h 160"/>
              <a:gd name="T16" fmla="*/ 126 w 369"/>
              <a:gd name="T17" fmla="*/ 12 h 160"/>
              <a:gd name="T18" fmla="*/ 81 w 369"/>
              <a:gd name="T19" fmla="*/ 0 h 160"/>
              <a:gd name="T20" fmla="*/ 55 w 369"/>
              <a:gd name="T21" fmla="*/ 9 h 160"/>
              <a:gd name="T22" fmla="*/ 41 w 369"/>
              <a:gd name="T23" fmla="*/ 40 h 160"/>
              <a:gd name="T24" fmla="*/ 22 w 369"/>
              <a:gd name="T25" fmla="*/ 51 h 160"/>
              <a:gd name="T26" fmla="*/ 34 w 369"/>
              <a:gd name="T27" fmla="*/ 83 h 160"/>
              <a:gd name="T28" fmla="*/ 31 w 369"/>
              <a:gd name="T29" fmla="*/ 84 h 160"/>
              <a:gd name="T30" fmla="*/ 4 w 369"/>
              <a:gd name="T31" fmla="*/ 93 h 160"/>
              <a:gd name="T32" fmla="*/ 9 w 369"/>
              <a:gd name="T33" fmla="*/ 117 h 160"/>
              <a:gd name="T34" fmla="*/ 83 w 369"/>
              <a:gd name="T35" fmla="*/ 132 h 160"/>
              <a:gd name="T36" fmla="*/ 152 w 369"/>
              <a:gd name="T37" fmla="*/ 133 h 160"/>
              <a:gd name="T38" fmla="*/ 169 w 369"/>
              <a:gd name="T39" fmla="*/ 157 h 160"/>
              <a:gd name="T40" fmla="*/ 230 w 369"/>
              <a:gd name="T41" fmla="*/ 141 h 160"/>
              <a:gd name="T42" fmla="*/ 267 w 369"/>
              <a:gd name="T43" fmla="*/ 131 h 160"/>
              <a:gd name="T44" fmla="*/ 310 w 369"/>
              <a:gd name="T45" fmla="*/ 118 h 160"/>
              <a:gd name="T46" fmla="*/ 343 w 369"/>
              <a:gd name="T47" fmla="*/ 127 h 160"/>
              <a:gd name="T48" fmla="*/ 362 w 369"/>
              <a:gd name="T49" fmla="*/ 119 h 160"/>
              <a:gd name="T50" fmla="*/ 367 w 369"/>
              <a:gd name="T51" fmla="*/ 106 h 160"/>
              <a:gd name="T52" fmla="*/ 317 w 369"/>
              <a:gd name="T53" fmla="*/ 59 h 160"/>
              <a:gd name="T54" fmla="*/ 320 w 369"/>
              <a:gd name="T55" fmla="*/ 51 h 160"/>
              <a:gd name="T56" fmla="*/ 309 w 369"/>
              <a:gd name="T57" fmla="*/ 19 h 160"/>
              <a:gd name="T58" fmla="*/ 206 w 369"/>
              <a:gd name="T59" fmla="*/ 3 h 160"/>
              <a:gd name="T60" fmla="*/ 202 w 369"/>
              <a:gd name="T61" fmla="*/ 15 h 160"/>
              <a:gd name="T62" fmla="*/ 308 w 369"/>
              <a:gd name="T63" fmla="*/ 32 h 160"/>
              <a:gd name="T64" fmla="*/ 299 w 369"/>
              <a:gd name="T65" fmla="*/ 60 h 160"/>
              <a:gd name="T66" fmla="*/ 314 w 369"/>
              <a:gd name="T67" fmla="*/ 71 h 160"/>
              <a:gd name="T68" fmla="*/ 352 w 369"/>
              <a:gd name="T69" fmla="*/ 111 h 160"/>
              <a:gd name="T70" fmla="*/ 313 w 369"/>
              <a:gd name="T71" fmla="*/ 105 h 160"/>
              <a:gd name="T72" fmla="*/ 267 w 369"/>
              <a:gd name="T73" fmla="*/ 118 h 160"/>
              <a:gd name="T74" fmla="*/ 198 w 369"/>
              <a:gd name="T75" fmla="*/ 145 h 160"/>
              <a:gd name="T76" fmla="*/ 165 w 369"/>
              <a:gd name="T77" fmla="*/ 133 h 160"/>
              <a:gd name="T78" fmla="*/ 111 w 369"/>
              <a:gd name="T79" fmla="*/ 117 h 160"/>
              <a:gd name="T80" fmla="*/ 39 w 369"/>
              <a:gd name="T81" fmla="*/ 116 h 160"/>
              <a:gd name="T82" fmla="*/ 18 w 369"/>
              <a:gd name="T83" fmla="*/ 96 h 160"/>
              <a:gd name="T84" fmla="*/ 58 w 369"/>
              <a:gd name="T85" fmla="*/ 106 h 160"/>
              <a:gd name="T86" fmla="*/ 112 w 369"/>
              <a:gd name="T87" fmla="*/ 108 h 160"/>
              <a:gd name="T88" fmla="*/ 145 w 369"/>
              <a:gd name="T89" fmla="*/ 102 h 160"/>
              <a:gd name="T90" fmla="*/ 141 w 369"/>
              <a:gd name="T91" fmla="*/ 75 h 160"/>
              <a:gd name="T92" fmla="*/ 126 w 369"/>
              <a:gd name="T93" fmla="*/ 75 h 160"/>
              <a:gd name="T94" fmla="*/ 107 w 369"/>
              <a:gd name="T95" fmla="*/ 70 h 160"/>
              <a:gd name="T96" fmla="*/ 62 w 369"/>
              <a:gd name="T97" fmla="*/ 79 h 160"/>
              <a:gd name="T98" fmla="*/ 33 w 369"/>
              <a:gd name="T99" fmla="*/ 62 h 160"/>
              <a:gd name="T100" fmla="*/ 54 w 369"/>
              <a:gd name="T101" fmla="*/ 38 h 160"/>
              <a:gd name="T102" fmla="*/ 80 w 369"/>
              <a:gd name="T103" fmla="*/ 13 h 160"/>
              <a:gd name="T104" fmla="*/ 139 w 369"/>
              <a:gd name="T105" fmla="*/ 27 h 160"/>
              <a:gd name="T106" fmla="*/ 189 w 369"/>
              <a:gd name="T107" fmla="*/ 1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9" h="160">
                <a:moveTo>
                  <a:pt x="62" y="91"/>
                </a:moveTo>
                <a:lnTo>
                  <a:pt x="65" y="91"/>
                </a:lnTo>
                <a:lnTo>
                  <a:pt x="78" y="88"/>
                </a:lnTo>
                <a:lnTo>
                  <a:pt x="81" y="87"/>
                </a:lnTo>
                <a:cubicBezTo>
                  <a:pt x="85" y="85"/>
                  <a:pt x="95" y="82"/>
                  <a:pt x="102" y="82"/>
                </a:cubicBezTo>
                <a:lnTo>
                  <a:pt x="104" y="82"/>
                </a:lnTo>
                <a:lnTo>
                  <a:pt x="109" y="83"/>
                </a:lnTo>
                <a:cubicBezTo>
                  <a:pt x="112" y="84"/>
                  <a:pt x="112" y="84"/>
                  <a:pt x="118" y="86"/>
                </a:cubicBezTo>
                <a:lnTo>
                  <a:pt x="123" y="87"/>
                </a:lnTo>
                <a:cubicBezTo>
                  <a:pt x="126" y="88"/>
                  <a:pt x="129" y="89"/>
                  <a:pt x="133" y="89"/>
                </a:cubicBezTo>
                <a:lnTo>
                  <a:pt x="136" y="89"/>
                </a:lnTo>
                <a:lnTo>
                  <a:pt x="136" y="91"/>
                </a:lnTo>
                <a:lnTo>
                  <a:pt x="128" y="93"/>
                </a:lnTo>
                <a:lnTo>
                  <a:pt x="127" y="93"/>
                </a:lnTo>
                <a:cubicBezTo>
                  <a:pt x="126" y="94"/>
                  <a:pt x="120" y="95"/>
                  <a:pt x="112" y="95"/>
                </a:cubicBezTo>
                <a:lnTo>
                  <a:pt x="87" y="95"/>
                </a:lnTo>
                <a:lnTo>
                  <a:pt x="76" y="95"/>
                </a:lnTo>
                <a:lnTo>
                  <a:pt x="61" y="93"/>
                </a:lnTo>
                <a:cubicBezTo>
                  <a:pt x="60" y="93"/>
                  <a:pt x="57" y="92"/>
                  <a:pt x="51" y="90"/>
                </a:cubicBezTo>
                <a:lnTo>
                  <a:pt x="50" y="89"/>
                </a:lnTo>
                <a:cubicBezTo>
                  <a:pt x="55" y="90"/>
                  <a:pt x="59" y="91"/>
                  <a:pt x="61" y="91"/>
                </a:cubicBezTo>
                <a:lnTo>
                  <a:pt x="62" y="91"/>
                </a:lnTo>
                <a:close/>
                <a:moveTo>
                  <a:pt x="189" y="0"/>
                </a:moveTo>
                <a:lnTo>
                  <a:pt x="189" y="0"/>
                </a:lnTo>
                <a:cubicBezTo>
                  <a:pt x="187" y="0"/>
                  <a:pt x="185" y="0"/>
                  <a:pt x="182" y="0"/>
                </a:cubicBezTo>
                <a:cubicBezTo>
                  <a:pt x="172" y="2"/>
                  <a:pt x="148" y="10"/>
                  <a:pt x="138" y="14"/>
                </a:cubicBezTo>
                <a:lnTo>
                  <a:pt x="126" y="12"/>
                </a:lnTo>
                <a:lnTo>
                  <a:pt x="111" y="5"/>
                </a:lnTo>
                <a:lnTo>
                  <a:pt x="107" y="4"/>
                </a:lnTo>
                <a:lnTo>
                  <a:pt x="81" y="0"/>
                </a:lnTo>
                <a:lnTo>
                  <a:pt x="80" y="0"/>
                </a:lnTo>
                <a:cubicBezTo>
                  <a:pt x="78" y="0"/>
                  <a:pt x="76" y="1"/>
                  <a:pt x="75" y="1"/>
                </a:cubicBezTo>
                <a:lnTo>
                  <a:pt x="55" y="9"/>
                </a:lnTo>
                <a:lnTo>
                  <a:pt x="52" y="11"/>
                </a:lnTo>
                <a:cubicBezTo>
                  <a:pt x="48" y="14"/>
                  <a:pt x="39" y="23"/>
                  <a:pt x="40" y="33"/>
                </a:cubicBezTo>
                <a:cubicBezTo>
                  <a:pt x="40" y="36"/>
                  <a:pt x="41" y="38"/>
                  <a:pt x="41" y="40"/>
                </a:cubicBezTo>
                <a:lnTo>
                  <a:pt x="41" y="41"/>
                </a:lnTo>
                <a:cubicBezTo>
                  <a:pt x="39" y="42"/>
                  <a:pt x="35" y="43"/>
                  <a:pt x="30" y="44"/>
                </a:cubicBezTo>
                <a:cubicBezTo>
                  <a:pt x="27" y="45"/>
                  <a:pt x="24" y="47"/>
                  <a:pt x="22" y="51"/>
                </a:cubicBezTo>
                <a:cubicBezTo>
                  <a:pt x="20" y="56"/>
                  <a:pt x="19" y="61"/>
                  <a:pt x="21" y="66"/>
                </a:cubicBezTo>
                <a:lnTo>
                  <a:pt x="21" y="67"/>
                </a:lnTo>
                <a:cubicBezTo>
                  <a:pt x="22" y="76"/>
                  <a:pt x="28" y="80"/>
                  <a:pt x="34" y="83"/>
                </a:cubicBezTo>
                <a:lnTo>
                  <a:pt x="35" y="84"/>
                </a:lnTo>
                <a:lnTo>
                  <a:pt x="34" y="84"/>
                </a:lnTo>
                <a:lnTo>
                  <a:pt x="31" y="84"/>
                </a:lnTo>
                <a:lnTo>
                  <a:pt x="18" y="84"/>
                </a:lnTo>
                <a:cubicBezTo>
                  <a:pt x="14" y="84"/>
                  <a:pt x="11" y="85"/>
                  <a:pt x="9" y="87"/>
                </a:cubicBezTo>
                <a:cubicBezTo>
                  <a:pt x="7" y="89"/>
                  <a:pt x="5" y="91"/>
                  <a:pt x="4" y="93"/>
                </a:cubicBezTo>
                <a:cubicBezTo>
                  <a:pt x="3" y="94"/>
                  <a:pt x="2" y="96"/>
                  <a:pt x="2" y="98"/>
                </a:cubicBezTo>
                <a:lnTo>
                  <a:pt x="1" y="103"/>
                </a:lnTo>
                <a:cubicBezTo>
                  <a:pt x="0" y="109"/>
                  <a:pt x="3" y="115"/>
                  <a:pt x="9" y="117"/>
                </a:cubicBezTo>
                <a:lnTo>
                  <a:pt x="35" y="127"/>
                </a:lnTo>
                <a:lnTo>
                  <a:pt x="38" y="128"/>
                </a:lnTo>
                <a:cubicBezTo>
                  <a:pt x="45" y="129"/>
                  <a:pt x="77" y="132"/>
                  <a:pt x="83" y="132"/>
                </a:cubicBezTo>
                <a:cubicBezTo>
                  <a:pt x="85" y="132"/>
                  <a:pt x="88" y="131"/>
                  <a:pt x="91" y="131"/>
                </a:cubicBezTo>
                <a:cubicBezTo>
                  <a:pt x="96" y="130"/>
                  <a:pt x="103" y="129"/>
                  <a:pt x="111" y="129"/>
                </a:cubicBezTo>
                <a:cubicBezTo>
                  <a:pt x="120" y="129"/>
                  <a:pt x="140" y="131"/>
                  <a:pt x="152" y="133"/>
                </a:cubicBezTo>
                <a:lnTo>
                  <a:pt x="153" y="137"/>
                </a:lnTo>
                <a:lnTo>
                  <a:pt x="155" y="141"/>
                </a:lnTo>
                <a:cubicBezTo>
                  <a:pt x="162" y="150"/>
                  <a:pt x="167" y="155"/>
                  <a:pt x="169" y="157"/>
                </a:cubicBezTo>
                <a:cubicBezTo>
                  <a:pt x="173" y="159"/>
                  <a:pt x="178" y="160"/>
                  <a:pt x="184" y="160"/>
                </a:cubicBezTo>
                <a:cubicBezTo>
                  <a:pt x="189" y="160"/>
                  <a:pt x="196" y="159"/>
                  <a:pt x="203" y="156"/>
                </a:cubicBezTo>
                <a:cubicBezTo>
                  <a:pt x="214" y="151"/>
                  <a:pt x="230" y="141"/>
                  <a:pt x="230" y="141"/>
                </a:cubicBezTo>
                <a:lnTo>
                  <a:pt x="231" y="140"/>
                </a:lnTo>
                <a:lnTo>
                  <a:pt x="242" y="131"/>
                </a:lnTo>
                <a:lnTo>
                  <a:pt x="267" y="131"/>
                </a:lnTo>
                <a:cubicBezTo>
                  <a:pt x="274" y="131"/>
                  <a:pt x="286" y="125"/>
                  <a:pt x="295" y="120"/>
                </a:cubicBezTo>
                <a:lnTo>
                  <a:pt x="295" y="120"/>
                </a:lnTo>
                <a:cubicBezTo>
                  <a:pt x="295" y="120"/>
                  <a:pt x="300" y="118"/>
                  <a:pt x="310" y="118"/>
                </a:cubicBezTo>
                <a:lnTo>
                  <a:pt x="312" y="118"/>
                </a:lnTo>
                <a:cubicBezTo>
                  <a:pt x="322" y="118"/>
                  <a:pt x="332" y="123"/>
                  <a:pt x="337" y="125"/>
                </a:cubicBezTo>
                <a:cubicBezTo>
                  <a:pt x="340" y="126"/>
                  <a:pt x="341" y="127"/>
                  <a:pt x="343" y="127"/>
                </a:cubicBezTo>
                <a:lnTo>
                  <a:pt x="346" y="128"/>
                </a:lnTo>
                <a:lnTo>
                  <a:pt x="349" y="127"/>
                </a:lnTo>
                <a:cubicBezTo>
                  <a:pt x="353" y="126"/>
                  <a:pt x="359" y="122"/>
                  <a:pt x="362" y="119"/>
                </a:cubicBezTo>
                <a:lnTo>
                  <a:pt x="363" y="115"/>
                </a:lnTo>
                <a:lnTo>
                  <a:pt x="364" y="113"/>
                </a:lnTo>
                <a:cubicBezTo>
                  <a:pt x="365" y="112"/>
                  <a:pt x="366" y="110"/>
                  <a:pt x="367" y="106"/>
                </a:cubicBezTo>
                <a:lnTo>
                  <a:pt x="367" y="105"/>
                </a:lnTo>
                <a:cubicBezTo>
                  <a:pt x="369" y="95"/>
                  <a:pt x="357" y="72"/>
                  <a:pt x="348" y="68"/>
                </a:cubicBezTo>
                <a:cubicBezTo>
                  <a:pt x="341" y="65"/>
                  <a:pt x="327" y="61"/>
                  <a:pt x="317" y="59"/>
                </a:cubicBezTo>
                <a:lnTo>
                  <a:pt x="315" y="58"/>
                </a:lnTo>
                <a:lnTo>
                  <a:pt x="317" y="55"/>
                </a:lnTo>
                <a:cubicBezTo>
                  <a:pt x="319" y="53"/>
                  <a:pt x="320" y="52"/>
                  <a:pt x="320" y="51"/>
                </a:cubicBezTo>
                <a:lnTo>
                  <a:pt x="322" y="48"/>
                </a:lnTo>
                <a:cubicBezTo>
                  <a:pt x="323" y="46"/>
                  <a:pt x="324" y="41"/>
                  <a:pt x="319" y="28"/>
                </a:cubicBezTo>
                <a:cubicBezTo>
                  <a:pt x="318" y="23"/>
                  <a:pt x="314" y="20"/>
                  <a:pt x="309" y="19"/>
                </a:cubicBezTo>
                <a:cubicBezTo>
                  <a:pt x="304" y="19"/>
                  <a:pt x="291" y="18"/>
                  <a:pt x="282" y="17"/>
                </a:cubicBezTo>
                <a:cubicBezTo>
                  <a:pt x="274" y="17"/>
                  <a:pt x="259" y="15"/>
                  <a:pt x="252" y="14"/>
                </a:cubicBezTo>
                <a:lnTo>
                  <a:pt x="206" y="3"/>
                </a:lnTo>
                <a:cubicBezTo>
                  <a:pt x="201" y="1"/>
                  <a:pt x="195" y="0"/>
                  <a:pt x="189" y="0"/>
                </a:cubicBezTo>
                <a:close/>
                <a:moveTo>
                  <a:pt x="189" y="12"/>
                </a:moveTo>
                <a:cubicBezTo>
                  <a:pt x="197" y="12"/>
                  <a:pt x="202" y="14"/>
                  <a:pt x="202" y="15"/>
                </a:cubicBezTo>
                <a:lnTo>
                  <a:pt x="249" y="26"/>
                </a:lnTo>
                <a:cubicBezTo>
                  <a:pt x="250" y="26"/>
                  <a:pt x="270" y="29"/>
                  <a:pt x="282" y="30"/>
                </a:cubicBezTo>
                <a:cubicBezTo>
                  <a:pt x="291" y="30"/>
                  <a:pt x="303" y="31"/>
                  <a:pt x="308" y="32"/>
                </a:cubicBezTo>
                <a:cubicBezTo>
                  <a:pt x="309" y="37"/>
                  <a:pt x="310" y="42"/>
                  <a:pt x="310" y="44"/>
                </a:cubicBezTo>
                <a:lnTo>
                  <a:pt x="307" y="47"/>
                </a:lnTo>
                <a:cubicBezTo>
                  <a:pt x="305" y="50"/>
                  <a:pt x="302" y="54"/>
                  <a:pt x="299" y="60"/>
                </a:cubicBezTo>
                <a:cubicBezTo>
                  <a:pt x="297" y="62"/>
                  <a:pt x="296" y="65"/>
                  <a:pt x="297" y="68"/>
                </a:cubicBezTo>
                <a:cubicBezTo>
                  <a:pt x="299" y="70"/>
                  <a:pt x="302" y="70"/>
                  <a:pt x="305" y="70"/>
                </a:cubicBezTo>
                <a:cubicBezTo>
                  <a:pt x="308" y="70"/>
                  <a:pt x="311" y="70"/>
                  <a:pt x="314" y="71"/>
                </a:cubicBezTo>
                <a:cubicBezTo>
                  <a:pt x="325" y="74"/>
                  <a:pt x="338" y="77"/>
                  <a:pt x="343" y="80"/>
                </a:cubicBezTo>
                <a:cubicBezTo>
                  <a:pt x="347" y="82"/>
                  <a:pt x="356" y="99"/>
                  <a:pt x="355" y="102"/>
                </a:cubicBezTo>
                <a:cubicBezTo>
                  <a:pt x="353" y="107"/>
                  <a:pt x="352" y="110"/>
                  <a:pt x="352" y="111"/>
                </a:cubicBezTo>
                <a:lnTo>
                  <a:pt x="346" y="115"/>
                </a:lnTo>
                <a:cubicBezTo>
                  <a:pt x="345" y="115"/>
                  <a:pt x="343" y="114"/>
                  <a:pt x="342" y="114"/>
                </a:cubicBezTo>
                <a:cubicBezTo>
                  <a:pt x="336" y="111"/>
                  <a:pt x="325" y="106"/>
                  <a:pt x="313" y="105"/>
                </a:cubicBezTo>
                <a:lnTo>
                  <a:pt x="310" y="105"/>
                </a:lnTo>
                <a:cubicBezTo>
                  <a:pt x="296" y="105"/>
                  <a:pt x="290" y="108"/>
                  <a:pt x="290" y="109"/>
                </a:cubicBezTo>
                <a:cubicBezTo>
                  <a:pt x="282" y="113"/>
                  <a:pt x="270" y="118"/>
                  <a:pt x="267" y="118"/>
                </a:cubicBezTo>
                <a:lnTo>
                  <a:pt x="238" y="118"/>
                </a:lnTo>
                <a:lnTo>
                  <a:pt x="223" y="130"/>
                </a:lnTo>
                <a:cubicBezTo>
                  <a:pt x="223" y="131"/>
                  <a:pt x="208" y="140"/>
                  <a:pt x="198" y="145"/>
                </a:cubicBezTo>
                <a:cubicBezTo>
                  <a:pt x="193" y="147"/>
                  <a:pt x="188" y="148"/>
                  <a:pt x="184" y="148"/>
                </a:cubicBezTo>
                <a:cubicBezTo>
                  <a:pt x="180" y="148"/>
                  <a:pt x="177" y="147"/>
                  <a:pt x="176" y="146"/>
                </a:cubicBezTo>
                <a:cubicBezTo>
                  <a:pt x="175" y="145"/>
                  <a:pt x="169" y="139"/>
                  <a:pt x="165" y="133"/>
                </a:cubicBezTo>
                <a:lnTo>
                  <a:pt x="161" y="121"/>
                </a:lnTo>
                <a:lnTo>
                  <a:pt x="159" y="121"/>
                </a:lnTo>
                <a:cubicBezTo>
                  <a:pt x="158" y="121"/>
                  <a:pt x="125" y="117"/>
                  <a:pt x="111" y="117"/>
                </a:cubicBezTo>
                <a:cubicBezTo>
                  <a:pt x="102" y="117"/>
                  <a:pt x="95" y="118"/>
                  <a:pt x="90" y="118"/>
                </a:cubicBezTo>
                <a:cubicBezTo>
                  <a:pt x="87" y="119"/>
                  <a:pt x="84" y="119"/>
                  <a:pt x="83" y="119"/>
                </a:cubicBezTo>
                <a:cubicBezTo>
                  <a:pt x="79" y="119"/>
                  <a:pt x="53" y="117"/>
                  <a:pt x="39" y="116"/>
                </a:cubicBezTo>
                <a:lnTo>
                  <a:pt x="13" y="106"/>
                </a:lnTo>
                <a:lnTo>
                  <a:pt x="14" y="100"/>
                </a:lnTo>
                <a:lnTo>
                  <a:pt x="18" y="96"/>
                </a:lnTo>
                <a:lnTo>
                  <a:pt x="31" y="96"/>
                </a:lnTo>
                <a:cubicBezTo>
                  <a:pt x="33" y="96"/>
                  <a:pt x="39" y="98"/>
                  <a:pt x="46" y="101"/>
                </a:cubicBezTo>
                <a:cubicBezTo>
                  <a:pt x="55" y="105"/>
                  <a:pt x="57" y="106"/>
                  <a:pt x="58" y="106"/>
                </a:cubicBezTo>
                <a:lnTo>
                  <a:pt x="75" y="107"/>
                </a:lnTo>
                <a:lnTo>
                  <a:pt x="87" y="108"/>
                </a:lnTo>
                <a:lnTo>
                  <a:pt x="112" y="108"/>
                </a:lnTo>
                <a:cubicBezTo>
                  <a:pt x="122" y="108"/>
                  <a:pt x="131" y="105"/>
                  <a:pt x="131" y="105"/>
                </a:cubicBezTo>
                <a:lnTo>
                  <a:pt x="144" y="103"/>
                </a:lnTo>
                <a:lnTo>
                  <a:pt x="145" y="102"/>
                </a:lnTo>
                <a:cubicBezTo>
                  <a:pt x="146" y="101"/>
                  <a:pt x="150" y="98"/>
                  <a:pt x="148" y="84"/>
                </a:cubicBezTo>
                <a:cubicBezTo>
                  <a:pt x="148" y="81"/>
                  <a:pt x="147" y="78"/>
                  <a:pt x="145" y="76"/>
                </a:cubicBezTo>
                <a:lnTo>
                  <a:pt x="141" y="75"/>
                </a:lnTo>
                <a:lnTo>
                  <a:pt x="138" y="76"/>
                </a:lnTo>
                <a:cubicBezTo>
                  <a:pt x="136" y="76"/>
                  <a:pt x="135" y="76"/>
                  <a:pt x="133" y="76"/>
                </a:cubicBezTo>
                <a:cubicBezTo>
                  <a:pt x="131" y="76"/>
                  <a:pt x="129" y="76"/>
                  <a:pt x="126" y="75"/>
                </a:cubicBezTo>
                <a:lnTo>
                  <a:pt x="121" y="74"/>
                </a:lnTo>
                <a:cubicBezTo>
                  <a:pt x="115" y="72"/>
                  <a:pt x="115" y="72"/>
                  <a:pt x="111" y="71"/>
                </a:cubicBezTo>
                <a:lnTo>
                  <a:pt x="107" y="70"/>
                </a:lnTo>
                <a:cubicBezTo>
                  <a:pt x="105" y="70"/>
                  <a:pt x="103" y="70"/>
                  <a:pt x="102" y="70"/>
                </a:cubicBezTo>
                <a:cubicBezTo>
                  <a:pt x="91" y="70"/>
                  <a:pt x="78" y="75"/>
                  <a:pt x="76" y="76"/>
                </a:cubicBezTo>
                <a:lnTo>
                  <a:pt x="62" y="79"/>
                </a:lnTo>
                <a:cubicBezTo>
                  <a:pt x="60" y="78"/>
                  <a:pt x="48" y="77"/>
                  <a:pt x="40" y="72"/>
                </a:cubicBezTo>
                <a:cubicBezTo>
                  <a:pt x="34" y="69"/>
                  <a:pt x="34" y="68"/>
                  <a:pt x="33" y="66"/>
                </a:cubicBezTo>
                <a:cubicBezTo>
                  <a:pt x="33" y="65"/>
                  <a:pt x="33" y="64"/>
                  <a:pt x="33" y="62"/>
                </a:cubicBezTo>
                <a:cubicBezTo>
                  <a:pt x="32" y="60"/>
                  <a:pt x="33" y="57"/>
                  <a:pt x="33" y="56"/>
                </a:cubicBezTo>
                <a:cubicBezTo>
                  <a:pt x="38" y="55"/>
                  <a:pt x="49" y="52"/>
                  <a:pt x="52" y="49"/>
                </a:cubicBezTo>
                <a:cubicBezTo>
                  <a:pt x="55" y="47"/>
                  <a:pt x="54" y="42"/>
                  <a:pt x="54" y="38"/>
                </a:cubicBezTo>
                <a:cubicBezTo>
                  <a:pt x="53" y="36"/>
                  <a:pt x="53" y="34"/>
                  <a:pt x="53" y="32"/>
                </a:cubicBezTo>
                <a:cubicBezTo>
                  <a:pt x="52" y="28"/>
                  <a:pt x="57" y="23"/>
                  <a:pt x="60" y="21"/>
                </a:cubicBezTo>
                <a:lnTo>
                  <a:pt x="80" y="13"/>
                </a:lnTo>
                <a:lnTo>
                  <a:pt x="106" y="17"/>
                </a:lnTo>
                <a:lnTo>
                  <a:pt x="122" y="24"/>
                </a:lnTo>
                <a:lnTo>
                  <a:pt x="139" y="27"/>
                </a:lnTo>
                <a:lnTo>
                  <a:pt x="140" y="27"/>
                </a:lnTo>
                <a:cubicBezTo>
                  <a:pt x="140" y="27"/>
                  <a:pt x="173" y="14"/>
                  <a:pt x="184" y="13"/>
                </a:cubicBezTo>
                <a:cubicBezTo>
                  <a:pt x="186" y="13"/>
                  <a:pt x="188" y="12"/>
                  <a:pt x="189" y="12"/>
                </a:cubicBez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0" name="Freeform 287">
            <a:extLst>
              <a:ext uri="{FF2B5EF4-FFF2-40B4-BE49-F238E27FC236}">
                <a16:creationId xmlns:a16="http://schemas.microsoft.com/office/drawing/2014/main" id="{F07590DD-0C0B-C9C9-0A19-C8BED7C841D7}"/>
              </a:ext>
            </a:extLst>
          </p:cNvPr>
          <p:cNvSpPr>
            <a:spLocks/>
          </p:cNvSpPr>
          <p:nvPr/>
        </p:nvSpPr>
        <p:spPr bwMode="auto">
          <a:xfrm>
            <a:off x="3393979" y="1885162"/>
            <a:ext cx="128557" cy="53748"/>
          </a:xfrm>
          <a:custGeom>
            <a:avLst/>
            <a:gdLst>
              <a:gd name="T0" fmla="*/ 36 w 116"/>
              <a:gd name="T1" fmla="*/ 46 h 48"/>
              <a:gd name="T2" fmla="*/ 23 w 116"/>
              <a:gd name="T3" fmla="*/ 38 h 48"/>
              <a:gd name="T4" fmla="*/ 6 w 116"/>
              <a:gd name="T5" fmla="*/ 20 h 48"/>
              <a:gd name="T6" fmla="*/ 0 w 116"/>
              <a:gd name="T7" fmla="*/ 14 h 48"/>
              <a:gd name="T8" fmla="*/ 12 w 116"/>
              <a:gd name="T9" fmla="*/ 8 h 48"/>
              <a:gd name="T10" fmla="*/ 31 w 116"/>
              <a:gd name="T11" fmla="*/ 1 h 48"/>
              <a:gd name="T12" fmla="*/ 53 w 116"/>
              <a:gd name="T13" fmla="*/ 0 h 48"/>
              <a:gd name="T14" fmla="*/ 55 w 116"/>
              <a:gd name="T15" fmla="*/ 0 h 48"/>
              <a:gd name="T16" fmla="*/ 56 w 116"/>
              <a:gd name="T17" fmla="*/ 0 h 48"/>
              <a:gd name="T18" fmla="*/ 69 w 116"/>
              <a:gd name="T19" fmla="*/ 5 h 48"/>
              <a:gd name="T20" fmla="*/ 89 w 116"/>
              <a:gd name="T21" fmla="*/ 5 h 48"/>
              <a:gd name="T22" fmla="*/ 105 w 116"/>
              <a:gd name="T23" fmla="*/ 9 h 48"/>
              <a:gd name="T24" fmla="*/ 110 w 116"/>
              <a:gd name="T25" fmla="*/ 10 h 48"/>
              <a:gd name="T26" fmla="*/ 116 w 116"/>
              <a:gd name="T27" fmla="*/ 34 h 48"/>
              <a:gd name="T28" fmla="*/ 89 w 116"/>
              <a:gd name="T29" fmla="*/ 46 h 48"/>
              <a:gd name="T30" fmla="*/ 62 w 116"/>
              <a:gd name="T31" fmla="*/ 48 h 48"/>
              <a:gd name="T32" fmla="*/ 36 w 116"/>
              <a:gd name="T33" fmla="*/ 4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" h="48">
                <a:moveTo>
                  <a:pt x="36" y="46"/>
                </a:moveTo>
                <a:lnTo>
                  <a:pt x="23" y="38"/>
                </a:lnTo>
                <a:lnTo>
                  <a:pt x="6" y="20"/>
                </a:lnTo>
                <a:lnTo>
                  <a:pt x="0" y="14"/>
                </a:lnTo>
                <a:lnTo>
                  <a:pt x="12" y="8"/>
                </a:lnTo>
                <a:cubicBezTo>
                  <a:pt x="16" y="6"/>
                  <a:pt x="25" y="2"/>
                  <a:pt x="31" y="1"/>
                </a:cubicBezTo>
                <a:cubicBezTo>
                  <a:pt x="35" y="0"/>
                  <a:pt x="47" y="0"/>
                  <a:pt x="53" y="0"/>
                </a:cubicBezTo>
                <a:lnTo>
                  <a:pt x="55" y="0"/>
                </a:lnTo>
                <a:lnTo>
                  <a:pt x="56" y="0"/>
                </a:lnTo>
                <a:lnTo>
                  <a:pt x="69" y="5"/>
                </a:lnTo>
                <a:lnTo>
                  <a:pt x="89" y="5"/>
                </a:lnTo>
                <a:cubicBezTo>
                  <a:pt x="90" y="5"/>
                  <a:pt x="93" y="5"/>
                  <a:pt x="105" y="9"/>
                </a:cubicBezTo>
                <a:lnTo>
                  <a:pt x="110" y="10"/>
                </a:lnTo>
                <a:lnTo>
                  <a:pt x="116" y="34"/>
                </a:lnTo>
                <a:lnTo>
                  <a:pt x="89" y="46"/>
                </a:lnTo>
                <a:lnTo>
                  <a:pt x="62" y="48"/>
                </a:lnTo>
                <a:lnTo>
                  <a:pt x="36" y="46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1" name="Freeform 288">
            <a:extLst>
              <a:ext uri="{FF2B5EF4-FFF2-40B4-BE49-F238E27FC236}">
                <a16:creationId xmlns:a16="http://schemas.microsoft.com/office/drawing/2014/main" id="{4C212D37-F2E7-E276-F1CF-A27A75036EC8}"/>
              </a:ext>
            </a:extLst>
          </p:cNvPr>
          <p:cNvSpPr>
            <a:spLocks noEditPoints="1"/>
          </p:cNvSpPr>
          <p:nvPr/>
        </p:nvSpPr>
        <p:spPr bwMode="auto">
          <a:xfrm>
            <a:off x="3382291" y="1878152"/>
            <a:ext cx="149593" cy="67769"/>
          </a:xfrm>
          <a:custGeom>
            <a:avLst/>
            <a:gdLst>
              <a:gd name="T0" fmla="*/ 66 w 133"/>
              <a:gd name="T1" fmla="*/ 0 h 60"/>
              <a:gd name="T2" fmla="*/ 64 w 133"/>
              <a:gd name="T3" fmla="*/ 0 h 60"/>
              <a:gd name="T4" fmla="*/ 63 w 133"/>
              <a:gd name="T5" fmla="*/ 0 h 60"/>
              <a:gd name="T6" fmla="*/ 40 w 133"/>
              <a:gd name="T7" fmla="*/ 1 h 60"/>
              <a:gd name="T8" fmla="*/ 19 w 133"/>
              <a:gd name="T9" fmla="*/ 8 h 60"/>
              <a:gd name="T10" fmla="*/ 15 w 133"/>
              <a:gd name="T11" fmla="*/ 10 h 60"/>
              <a:gd name="T12" fmla="*/ 0 w 133"/>
              <a:gd name="T13" fmla="*/ 18 h 60"/>
              <a:gd name="T14" fmla="*/ 11 w 133"/>
              <a:gd name="T15" fmla="*/ 30 h 60"/>
              <a:gd name="T16" fmla="*/ 27 w 133"/>
              <a:gd name="T17" fmla="*/ 47 h 60"/>
              <a:gd name="T18" fmla="*/ 28 w 133"/>
              <a:gd name="T19" fmla="*/ 49 h 60"/>
              <a:gd name="T20" fmla="*/ 30 w 133"/>
              <a:gd name="T21" fmla="*/ 50 h 60"/>
              <a:gd name="T22" fmla="*/ 41 w 133"/>
              <a:gd name="T23" fmla="*/ 57 h 60"/>
              <a:gd name="T24" fmla="*/ 44 w 133"/>
              <a:gd name="T25" fmla="*/ 58 h 60"/>
              <a:gd name="T26" fmla="*/ 47 w 133"/>
              <a:gd name="T27" fmla="*/ 59 h 60"/>
              <a:gd name="T28" fmla="*/ 71 w 133"/>
              <a:gd name="T29" fmla="*/ 60 h 60"/>
              <a:gd name="T30" fmla="*/ 72 w 133"/>
              <a:gd name="T31" fmla="*/ 60 h 60"/>
              <a:gd name="T32" fmla="*/ 73 w 133"/>
              <a:gd name="T33" fmla="*/ 60 h 60"/>
              <a:gd name="T34" fmla="*/ 98 w 133"/>
              <a:gd name="T35" fmla="*/ 58 h 60"/>
              <a:gd name="T36" fmla="*/ 100 w 133"/>
              <a:gd name="T37" fmla="*/ 58 h 60"/>
              <a:gd name="T38" fmla="*/ 102 w 133"/>
              <a:gd name="T39" fmla="*/ 57 h 60"/>
              <a:gd name="T40" fmla="*/ 123 w 133"/>
              <a:gd name="T41" fmla="*/ 48 h 60"/>
              <a:gd name="T42" fmla="*/ 133 w 133"/>
              <a:gd name="T43" fmla="*/ 44 h 60"/>
              <a:gd name="T44" fmla="*/ 130 w 133"/>
              <a:gd name="T45" fmla="*/ 33 h 60"/>
              <a:gd name="T46" fmla="*/ 127 w 133"/>
              <a:gd name="T47" fmla="*/ 18 h 60"/>
              <a:gd name="T48" fmla="*/ 125 w 133"/>
              <a:gd name="T49" fmla="*/ 12 h 60"/>
              <a:gd name="T50" fmla="*/ 118 w 133"/>
              <a:gd name="T51" fmla="*/ 9 h 60"/>
              <a:gd name="T52" fmla="*/ 117 w 133"/>
              <a:gd name="T53" fmla="*/ 9 h 60"/>
              <a:gd name="T54" fmla="*/ 99 w 133"/>
              <a:gd name="T55" fmla="*/ 4 h 60"/>
              <a:gd name="T56" fmla="*/ 80 w 133"/>
              <a:gd name="T57" fmla="*/ 4 h 60"/>
              <a:gd name="T58" fmla="*/ 69 w 133"/>
              <a:gd name="T59" fmla="*/ 0 h 60"/>
              <a:gd name="T60" fmla="*/ 66 w 133"/>
              <a:gd name="T61" fmla="*/ 0 h 60"/>
              <a:gd name="T62" fmla="*/ 64 w 133"/>
              <a:gd name="T63" fmla="*/ 12 h 60"/>
              <a:gd name="T64" fmla="*/ 78 w 133"/>
              <a:gd name="T65" fmla="*/ 17 h 60"/>
              <a:gd name="T66" fmla="*/ 99 w 133"/>
              <a:gd name="T67" fmla="*/ 17 h 60"/>
              <a:gd name="T68" fmla="*/ 113 w 133"/>
              <a:gd name="T69" fmla="*/ 21 h 60"/>
              <a:gd name="T70" fmla="*/ 115 w 133"/>
              <a:gd name="T71" fmla="*/ 21 h 60"/>
              <a:gd name="T72" fmla="*/ 118 w 133"/>
              <a:gd name="T73" fmla="*/ 36 h 60"/>
              <a:gd name="T74" fmla="*/ 97 w 133"/>
              <a:gd name="T75" fmla="*/ 46 h 60"/>
              <a:gd name="T76" fmla="*/ 72 w 133"/>
              <a:gd name="T77" fmla="*/ 48 h 60"/>
              <a:gd name="T78" fmla="*/ 48 w 133"/>
              <a:gd name="T79" fmla="*/ 46 h 60"/>
              <a:gd name="T80" fmla="*/ 37 w 133"/>
              <a:gd name="T81" fmla="*/ 39 h 60"/>
              <a:gd name="T82" fmla="*/ 21 w 133"/>
              <a:gd name="T83" fmla="*/ 22 h 60"/>
              <a:gd name="T84" fmla="*/ 25 w 133"/>
              <a:gd name="T85" fmla="*/ 20 h 60"/>
              <a:gd name="T86" fmla="*/ 42 w 133"/>
              <a:gd name="T87" fmla="*/ 13 h 60"/>
              <a:gd name="T88" fmla="*/ 64 w 133"/>
              <a:gd name="T89" fmla="*/ 12 h 60"/>
              <a:gd name="T90" fmla="*/ 64 w 133"/>
              <a:gd name="T91" fmla="*/ 1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3" h="60">
                <a:moveTo>
                  <a:pt x="66" y="0"/>
                </a:moveTo>
                <a:lnTo>
                  <a:pt x="64" y="0"/>
                </a:lnTo>
                <a:lnTo>
                  <a:pt x="63" y="0"/>
                </a:lnTo>
                <a:cubicBezTo>
                  <a:pt x="62" y="0"/>
                  <a:pt x="45" y="0"/>
                  <a:pt x="40" y="1"/>
                </a:cubicBezTo>
                <a:cubicBezTo>
                  <a:pt x="34" y="2"/>
                  <a:pt x="24" y="6"/>
                  <a:pt x="19" y="8"/>
                </a:cubicBezTo>
                <a:lnTo>
                  <a:pt x="15" y="10"/>
                </a:lnTo>
                <a:lnTo>
                  <a:pt x="0" y="18"/>
                </a:lnTo>
                <a:lnTo>
                  <a:pt x="11" y="30"/>
                </a:lnTo>
                <a:lnTo>
                  <a:pt x="27" y="47"/>
                </a:lnTo>
                <a:lnTo>
                  <a:pt x="28" y="49"/>
                </a:lnTo>
                <a:lnTo>
                  <a:pt x="30" y="50"/>
                </a:lnTo>
                <a:lnTo>
                  <a:pt x="41" y="57"/>
                </a:lnTo>
                <a:lnTo>
                  <a:pt x="44" y="58"/>
                </a:lnTo>
                <a:lnTo>
                  <a:pt x="47" y="59"/>
                </a:lnTo>
                <a:lnTo>
                  <a:pt x="71" y="60"/>
                </a:lnTo>
                <a:lnTo>
                  <a:pt x="72" y="60"/>
                </a:lnTo>
                <a:lnTo>
                  <a:pt x="73" y="60"/>
                </a:lnTo>
                <a:lnTo>
                  <a:pt x="98" y="58"/>
                </a:lnTo>
                <a:lnTo>
                  <a:pt x="100" y="58"/>
                </a:lnTo>
                <a:lnTo>
                  <a:pt x="102" y="57"/>
                </a:lnTo>
                <a:lnTo>
                  <a:pt x="123" y="48"/>
                </a:lnTo>
                <a:lnTo>
                  <a:pt x="133" y="44"/>
                </a:lnTo>
                <a:lnTo>
                  <a:pt x="130" y="33"/>
                </a:lnTo>
                <a:lnTo>
                  <a:pt x="127" y="18"/>
                </a:lnTo>
                <a:lnTo>
                  <a:pt x="125" y="12"/>
                </a:lnTo>
                <a:lnTo>
                  <a:pt x="118" y="9"/>
                </a:lnTo>
                <a:lnTo>
                  <a:pt x="117" y="9"/>
                </a:lnTo>
                <a:cubicBezTo>
                  <a:pt x="104" y="4"/>
                  <a:pt x="100" y="4"/>
                  <a:pt x="99" y="4"/>
                </a:cubicBezTo>
                <a:lnTo>
                  <a:pt x="80" y="4"/>
                </a:lnTo>
                <a:lnTo>
                  <a:pt x="69" y="0"/>
                </a:lnTo>
                <a:lnTo>
                  <a:pt x="66" y="0"/>
                </a:lnTo>
                <a:close/>
                <a:moveTo>
                  <a:pt x="64" y="12"/>
                </a:moveTo>
                <a:lnTo>
                  <a:pt x="78" y="17"/>
                </a:lnTo>
                <a:lnTo>
                  <a:pt x="99" y="17"/>
                </a:lnTo>
                <a:cubicBezTo>
                  <a:pt x="101" y="17"/>
                  <a:pt x="109" y="20"/>
                  <a:pt x="113" y="21"/>
                </a:cubicBezTo>
                <a:lnTo>
                  <a:pt x="115" y="21"/>
                </a:lnTo>
                <a:lnTo>
                  <a:pt x="118" y="36"/>
                </a:lnTo>
                <a:lnTo>
                  <a:pt x="97" y="46"/>
                </a:lnTo>
                <a:lnTo>
                  <a:pt x="72" y="48"/>
                </a:lnTo>
                <a:lnTo>
                  <a:pt x="48" y="46"/>
                </a:lnTo>
                <a:lnTo>
                  <a:pt x="37" y="39"/>
                </a:lnTo>
                <a:lnTo>
                  <a:pt x="21" y="22"/>
                </a:lnTo>
                <a:lnTo>
                  <a:pt x="25" y="20"/>
                </a:lnTo>
                <a:cubicBezTo>
                  <a:pt x="26" y="19"/>
                  <a:pt x="37" y="14"/>
                  <a:pt x="42" y="13"/>
                </a:cubicBezTo>
                <a:cubicBezTo>
                  <a:pt x="46" y="12"/>
                  <a:pt x="63" y="12"/>
                  <a:pt x="64" y="12"/>
                </a:cubicBezTo>
                <a:lnTo>
                  <a:pt x="64" y="12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2" name="Freeform 289">
            <a:extLst>
              <a:ext uri="{FF2B5EF4-FFF2-40B4-BE49-F238E27FC236}">
                <a16:creationId xmlns:a16="http://schemas.microsoft.com/office/drawing/2014/main" id="{9FF593EE-84A4-7922-D3EF-F1E56B6F1878}"/>
              </a:ext>
            </a:extLst>
          </p:cNvPr>
          <p:cNvSpPr>
            <a:spLocks/>
          </p:cNvSpPr>
          <p:nvPr/>
        </p:nvSpPr>
        <p:spPr bwMode="auto">
          <a:xfrm>
            <a:off x="769090" y="1319649"/>
            <a:ext cx="9350" cy="2338"/>
          </a:xfrm>
          <a:custGeom>
            <a:avLst/>
            <a:gdLst>
              <a:gd name="T0" fmla="*/ 0 w 4"/>
              <a:gd name="T1" fmla="*/ 1 h 1"/>
              <a:gd name="T2" fmla="*/ 0 w 4"/>
              <a:gd name="T3" fmla="*/ 0 h 1"/>
              <a:gd name="T4" fmla="*/ 4 w 4"/>
              <a:gd name="T5" fmla="*/ 0 h 1"/>
              <a:gd name="T6" fmla="*/ 4 w 4"/>
              <a:gd name="T7" fmla="*/ 0 h 1"/>
              <a:gd name="T8" fmla="*/ 0 w 4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1"/>
                </a:move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3" name="Freeform 290">
            <a:extLst>
              <a:ext uri="{FF2B5EF4-FFF2-40B4-BE49-F238E27FC236}">
                <a16:creationId xmlns:a16="http://schemas.microsoft.com/office/drawing/2014/main" id="{DBADB2DF-ED07-31FF-370F-76BD938B6C4F}"/>
              </a:ext>
            </a:extLst>
          </p:cNvPr>
          <p:cNvSpPr>
            <a:spLocks/>
          </p:cNvSpPr>
          <p:nvPr/>
        </p:nvSpPr>
        <p:spPr bwMode="auto">
          <a:xfrm>
            <a:off x="762079" y="1310302"/>
            <a:ext cx="23374" cy="18695"/>
          </a:xfrm>
          <a:custGeom>
            <a:avLst/>
            <a:gdLst>
              <a:gd name="T0" fmla="*/ 3 w 10"/>
              <a:gd name="T1" fmla="*/ 5 h 8"/>
              <a:gd name="T2" fmla="*/ 6 w 10"/>
              <a:gd name="T3" fmla="*/ 4 h 8"/>
              <a:gd name="T4" fmla="*/ 6 w 10"/>
              <a:gd name="T5" fmla="*/ 4 h 8"/>
              <a:gd name="T6" fmla="*/ 3 w 10"/>
              <a:gd name="T7" fmla="*/ 4 h 8"/>
              <a:gd name="T8" fmla="*/ 4 w 10"/>
              <a:gd name="T9" fmla="*/ 7 h 8"/>
              <a:gd name="T10" fmla="*/ 7 w 10"/>
              <a:gd name="T11" fmla="*/ 7 h 8"/>
              <a:gd name="T12" fmla="*/ 7 w 10"/>
              <a:gd name="T13" fmla="*/ 4 h 8"/>
              <a:gd name="T14" fmla="*/ 3 w 10"/>
              <a:gd name="T15" fmla="*/ 4 h 8"/>
              <a:gd name="T16" fmla="*/ 4 w 10"/>
              <a:gd name="T17" fmla="*/ 5 h 8"/>
              <a:gd name="T18" fmla="*/ 7 w 10"/>
              <a:gd name="T19" fmla="*/ 4 h 8"/>
              <a:gd name="T20" fmla="*/ 6 w 10"/>
              <a:gd name="T21" fmla="*/ 1 h 8"/>
              <a:gd name="T22" fmla="*/ 3 w 10"/>
              <a:gd name="T23" fmla="*/ 2 h 8"/>
              <a:gd name="T24" fmla="*/ 3 w 10"/>
              <a:gd name="T25" fmla="*/ 5 h 8"/>
              <a:gd name="T26" fmla="*/ 6 w 10"/>
              <a:gd name="T27" fmla="*/ 4 h 8"/>
              <a:gd name="T28" fmla="*/ 3 w 10"/>
              <a:gd name="T29" fmla="*/ 5 h 8"/>
              <a:gd name="T30" fmla="*/ 4 w 10"/>
              <a:gd name="T31" fmla="*/ 8 h 8"/>
              <a:gd name="T32" fmla="*/ 7 w 10"/>
              <a:gd name="T33" fmla="*/ 7 h 8"/>
              <a:gd name="T34" fmla="*/ 10 w 10"/>
              <a:gd name="T35" fmla="*/ 7 h 8"/>
              <a:gd name="T36" fmla="*/ 9 w 10"/>
              <a:gd name="T37" fmla="*/ 3 h 8"/>
              <a:gd name="T38" fmla="*/ 9 w 10"/>
              <a:gd name="T39" fmla="*/ 0 h 8"/>
              <a:gd name="T40" fmla="*/ 3 w 10"/>
              <a:gd name="T41" fmla="*/ 1 h 8"/>
              <a:gd name="T42" fmla="*/ 0 w 10"/>
              <a:gd name="T43" fmla="*/ 1 h 8"/>
              <a:gd name="T44" fmla="*/ 0 w 10"/>
              <a:gd name="T45" fmla="*/ 5 h 8"/>
              <a:gd name="T46" fmla="*/ 1 w 10"/>
              <a:gd name="T47" fmla="*/ 8 h 8"/>
              <a:gd name="T48" fmla="*/ 4 w 10"/>
              <a:gd name="T49" fmla="*/ 8 h 8"/>
              <a:gd name="T50" fmla="*/ 3 w 10"/>
              <a:gd name="T51" fmla="*/ 5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" h="8">
                <a:moveTo>
                  <a:pt x="3" y="5"/>
                </a:moveTo>
                <a:lnTo>
                  <a:pt x="6" y="4"/>
                </a:lnTo>
                <a:lnTo>
                  <a:pt x="6" y="4"/>
                </a:lnTo>
                <a:lnTo>
                  <a:pt x="3" y="4"/>
                </a:lnTo>
                <a:lnTo>
                  <a:pt x="4" y="7"/>
                </a:lnTo>
                <a:lnTo>
                  <a:pt x="7" y="7"/>
                </a:lnTo>
                <a:lnTo>
                  <a:pt x="7" y="4"/>
                </a:lnTo>
                <a:lnTo>
                  <a:pt x="3" y="4"/>
                </a:lnTo>
                <a:lnTo>
                  <a:pt x="4" y="5"/>
                </a:lnTo>
                <a:lnTo>
                  <a:pt x="7" y="4"/>
                </a:lnTo>
                <a:lnTo>
                  <a:pt x="6" y="1"/>
                </a:lnTo>
                <a:lnTo>
                  <a:pt x="3" y="2"/>
                </a:lnTo>
                <a:lnTo>
                  <a:pt x="3" y="5"/>
                </a:lnTo>
                <a:lnTo>
                  <a:pt x="6" y="4"/>
                </a:lnTo>
                <a:lnTo>
                  <a:pt x="3" y="5"/>
                </a:lnTo>
                <a:lnTo>
                  <a:pt x="4" y="8"/>
                </a:lnTo>
                <a:lnTo>
                  <a:pt x="7" y="7"/>
                </a:lnTo>
                <a:lnTo>
                  <a:pt x="10" y="7"/>
                </a:lnTo>
                <a:lnTo>
                  <a:pt x="9" y="3"/>
                </a:lnTo>
                <a:lnTo>
                  <a:pt x="9" y="0"/>
                </a:lnTo>
                <a:lnTo>
                  <a:pt x="3" y="1"/>
                </a:lnTo>
                <a:lnTo>
                  <a:pt x="0" y="1"/>
                </a:lnTo>
                <a:lnTo>
                  <a:pt x="0" y="5"/>
                </a:lnTo>
                <a:lnTo>
                  <a:pt x="1" y="8"/>
                </a:lnTo>
                <a:lnTo>
                  <a:pt x="4" y="8"/>
                </a:lnTo>
                <a:lnTo>
                  <a:pt x="3" y="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4" name="Freeform 293">
            <a:extLst>
              <a:ext uri="{FF2B5EF4-FFF2-40B4-BE49-F238E27FC236}">
                <a16:creationId xmlns:a16="http://schemas.microsoft.com/office/drawing/2014/main" id="{377A38CA-E2DB-C570-8D15-0F118840B176}"/>
              </a:ext>
            </a:extLst>
          </p:cNvPr>
          <p:cNvSpPr>
            <a:spLocks/>
          </p:cNvSpPr>
          <p:nvPr/>
        </p:nvSpPr>
        <p:spPr bwMode="auto">
          <a:xfrm>
            <a:off x="769090" y="1312639"/>
            <a:ext cx="9350" cy="7011"/>
          </a:xfrm>
          <a:custGeom>
            <a:avLst/>
            <a:gdLst>
              <a:gd name="T0" fmla="*/ 0 w 4"/>
              <a:gd name="T1" fmla="*/ 3 h 3"/>
              <a:gd name="T2" fmla="*/ 0 w 4"/>
              <a:gd name="T3" fmla="*/ 3 h 3"/>
              <a:gd name="T4" fmla="*/ 2 w 4"/>
              <a:gd name="T5" fmla="*/ 2 h 3"/>
              <a:gd name="T6" fmla="*/ 0 w 4"/>
              <a:gd name="T7" fmla="*/ 3 h 3"/>
              <a:gd name="T8" fmla="*/ 0 w 4"/>
              <a:gd name="T9" fmla="*/ 2 h 3"/>
              <a:gd name="T10" fmla="*/ 2 w 4"/>
              <a:gd name="T11" fmla="*/ 0 h 3"/>
              <a:gd name="T12" fmla="*/ 3 w 4"/>
              <a:gd name="T13" fmla="*/ 1 h 3"/>
              <a:gd name="T14" fmla="*/ 4 w 4"/>
              <a:gd name="T15" fmla="*/ 2 h 3"/>
              <a:gd name="T16" fmla="*/ 0 w 4"/>
              <a:gd name="T1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0" y="3"/>
                </a:lnTo>
                <a:lnTo>
                  <a:pt x="2" y="2"/>
                </a:lnTo>
                <a:lnTo>
                  <a:pt x="0" y="3"/>
                </a:lnTo>
                <a:lnTo>
                  <a:pt x="0" y="2"/>
                </a:lnTo>
                <a:lnTo>
                  <a:pt x="2" y="0"/>
                </a:lnTo>
                <a:lnTo>
                  <a:pt x="3" y="1"/>
                </a:lnTo>
                <a:lnTo>
                  <a:pt x="4" y="2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5" name="Freeform 294">
            <a:extLst>
              <a:ext uri="{FF2B5EF4-FFF2-40B4-BE49-F238E27FC236}">
                <a16:creationId xmlns:a16="http://schemas.microsoft.com/office/drawing/2014/main" id="{F6DCA610-C886-481F-6ECF-AD7FFF0E571A}"/>
              </a:ext>
            </a:extLst>
          </p:cNvPr>
          <p:cNvSpPr>
            <a:spLocks/>
          </p:cNvSpPr>
          <p:nvPr/>
        </p:nvSpPr>
        <p:spPr bwMode="auto">
          <a:xfrm>
            <a:off x="762079" y="1305628"/>
            <a:ext cx="21037" cy="21032"/>
          </a:xfrm>
          <a:custGeom>
            <a:avLst/>
            <a:gdLst>
              <a:gd name="T0" fmla="*/ 3 w 9"/>
              <a:gd name="T1" fmla="*/ 6 h 9"/>
              <a:gd name="T2" fmla="*/ 6 w 9"/>
              <a:gd name="T3" fmla="*/ 6 h 9"/>
              <a:gd name="T4" fmla="*/ 6 w 9"/>
              <a:gd name="T5" fmla="*/ 6 h 9"/>
              <a:gd name="T6" fmla="*/ 3 w 9"/>
              <a:gd name="T7" fmla="*/ 6 h 9"/>
              <a:gd name="T8" fmla="*/ 4 w 9"/>
              <a:gd name="T9" fmla="*/ 9 h 9"/>
              <a:gd name="T10" fmla="*/ 5 w 9"/>
              <a:gd name="T11" fmla="*/ 8 h 9"/>
              <a:gd name="T12" fmla="*/ 5 w 9"/>
              <a:gd name="T13" fmla="*/ 2 h 9"/>
              <a:gd name="T14" fmla="*/ 3 w 9"/>
              <a:gd name="T15" fmla="*/ 2 h 9"/>
              <a:gd name="T16" fmla="*/ 3 w 9"/>
              <a:gd name="T17" fmla="*/ 6 h 9"/>
              <a:gd name="T18" fmla="*/ 6 w 9"/>
              <a:gd name="T19" fmla="*/ 5 h 9"/>
              <a:gd name="T20" fmla="*/ 6 w 9"/>
              <a:gd name="T21" fmla="*/ 4 h 9"/>
              <a:gd name="T22" fmla="*/ 3 w 9"/>
              <a:gd name="T23" fmla="*/ 5 h 9"/>
              <a:gd name="T24" fmla="*/ 5 w 9"/>
              <a:gd name="T25" fmla="*/ 7 h 9"/>
              <a:gd name="T26" fmla="*/ 7 w 9"/>
              <a:gd name="T27" fmla="*/ 6 h 9"/>
              <a:gd name="T28" fmla="*/ 5 w 9"/>
              <a:gd name="T29" fmla="*/ 3 h 9"/>
              <a:gd name="T30" fmla="*/ 3 w 9"/>
              <a:gd name="T31" fmla="*/ 6 h 9"/>
              <a:gd name="T32" fmla="*/ 5 w 9"/>
              <a:gd name="T33" fmla="*/ 7 h 9"/>
              <a:gd name="T34" fmla="*/ 6 w 9"/>
              <a:gd name="T35" fmla="*/ 4 h 9"/>
              <a:gd name="T36" fmla="*/ 3 w 9"/>
              <a:gd name="T37" fmla="*/ 4 h 9"/>
              <a:gd name="T38" fmla="*/ 3 w 9"/>
              <a:gd name="T39" fmla="*/ 5 h 9"/>
              <a:gd name="T40" fmla="*/ 7 w 9"/>
              <a:gd name="T41" fmla="*/ 5 h 9"/>
              <a:gd name="T42" fmla="*/ 6 w 9"/>
              <a:gd name="T43" fmla="*/ 2 h 9"/>
              <a:gd name="T44" fmla="*/ 3 w 9"/>
              <a:gd name="T45" fmla="*/ 2 h 9"/>
              <a:gd name="T46" fmla="*/ 3 w 9"/>
              <a:gd name="T47" fmla="*/ 6 h 9"/>
              <a:gd name="T48" fmla="*/ 6 w 9"/>
              <a:gd name="T49" fmla="*/ 6 h 9"/>
              <a:gd name="T50" fmla="*/ 3 w 9"/>
              <a:gd name="T51" fmla="*/ 6 h 9"/>
              <a:gd name="T52" fmla="*/ 4 w 9"/>
              <a:gd name="T53" fmla="*/ 9 h 9"/>
              <a:gd name="T54" fmla="*/ 7 w 9"/>
              <a:gd name="T55" fmla="*/ 8 h 9"/>
              <a:gd name="T56" fmla="*/ 9 w 9"/>
              <a:gd name="T57" fmla="*/ 8 h 9"/>
              <a:gd name="T58" fmla="*/ 9 w 9"/>
              <a:gd name="T59" fmla="*/ 4 h 9"/>
              <a:gd name="T60" fmla="*/ 9 w 9"/>
              <a:gd name="T61" fmla="*/ 2 h 9"/>
              <a:gd name="T62" fmla="*/ 6 w 9"/>
              <a:gd name="T63" fmla="*/ 1 h 9"/>
              <a:gd name="T64" fmla="*/ 4 w 9"/>
              <a:gd name="T65" fmla="*/ 0 h 9"/>
              <a:gd name="T66" fmla="*/ 1 w 9"/>
              <a:gd name="T67" fmla="*/ 2 h 9"/>
              <a:gd name="T68" fmla="*/ 0 w 9"/>
              <a:gd name="T69" fmla="*/ 3 h 9"/>
              <a:gd name="T70" fmla="*/ 0 w 9"/>
              <a:gd name="T71" fmla="*/ 6 h 9"/>
              <a:gd name="T72" fmla="*/ 0 w 9"/>
              <a:gd name="T73" fmla="*/ 9 h 9"/>
              <a:gd name="T74" fmla="*/ 5 w 9"/>
              <a:gd name="T75" fmla="*/ 8 h 9"/>
              <a:gd name="T76" fmla="*/ 5 w 9"/>
              <a:gd name="T77" fmla="*/ 2 h 9"/>
              <a:gd name="T78" fmla="*/ 3 w 9"/>
              <a:gd name="T79" fmla="*/ 2 h 9"/>
              <a:gd name="T80" fmla="*/ 0 w 9"/>
              <a:gd name="T81" fmla="*/ 3 h 9"/>
              <a:gd name="T82" fmla="*/ 0 w 9"/>
              <a:gd name="T83" fmla="*/ 6 h 9"/>
              <a:gd name="T84" fmla="*/ 0 w 9"/>
              <a:gd name="T85" fmla="*/ 9 h 9"/>
              <a:gd name="T86" fmla="*/ 4 w 9"/>
              <a:gd name="T87" fmla="*/ 9 h 9"/>
              <a:gd name="T88" fmla="*/ 3 w 9"/>
              <a:gd name="T89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" h="9">
                <a:moveTo>
                  <a:pt x="3" y="6"/>
                </a:moveTo>
                <a:lnTo>
                  <a:pt x="6" y="6"/>
                </a:lnTo>
                <a:lnTo>
                  <a:pt x="6" y="6"/>
                </a:lnTo>
                <a:lnTo>
                  <a:pt x="3" y="6"/>
                </a:lnTo>
                <a:lnTo>
                  <a:pt x="4" y="9"/>
                </a:lnTo>
                <a:lnTo>
                  <a:pt x="5" y="8"/>
                </a:lnTo>
                <a:lnTo>
                  <a:pt x="5" y="2"/>
                </a:lnTo>
                <a:lnTo>
                  <a:pt x="3" y="2"/>
                </a:lnTo>
                <a:lnTo>
                  <a:pt x="3" y="6"/>
                </a:lnTo>
                <a:lnTo>
                  <a:pt x="6" y="5"/>
                </a:lnTo>
                <a:lnTo>
                  <a:pt x="6" y="4"/>
                </a:lnTo>
                <a:lnTo>
                  <a:pt x="3" y="5"/>
                </a:lnTo>
                <a:lnTo>
                  <a:pt x="5" y="7"/>
                </a:lnTo>
                <a:lnTo>
                  <a:pt x="7" y="6"/>
                </a:lnTo>
                <a:lnTo>
                  <a:pt x="5" y="3"/>
                </a:lnTo>
                <a:lnTo>
                  <a:pt x="3" y="6"/>
                </a:lnTo>
                <a:lnTo>
                  <a:pt x="5" y="7"/>
                </a:lnTo>
                <a:lnTo>
                  <a:pt x="6" y="4"/>
                </a:lnTo>
                <a:lnTo>
                  <a:pt x="3" y="4"/>
                </a:lnTo>
                <a:lnTo>
                  <a:pt x="3" y="5"/>
                </a:lnTo>
                <a:lnTo>
                  <a:pt x="7" y="5"/>
                </a:lnTo>
                <a:lnTo>
                  <a:pt x="6" y="2"/>
                </a:lnTo>
                <a:lnTo>
                  <a:pt x="3" y="2"/>
                </a:lnTo>
                <a:lnTo>
                  <a:pt x="3" y="6"/>
                </a:lnTo>
                <a:lnTo>
                  <a:pt x="6" y="6"/>
                </a:lnTo>
                <a:lnTo>
                  <a:pt x="3" y="6"/>
                </a:lnTo>
                <a:lnTo>
                  <a:pt x="4" y="9"/>
                </a:lnTo>
                <a:lnTo>
                  <a:pt x="7" y="8"/>
                </a:lnTo>
                <a:lnTo>
                  <a:pt x="9" y="8"/>
                </a:lnTo>
                <a:lnTo>
                  <a:pt x="9" y="4"/>
                </a:lnTo>
                <a:lnTo>
                  <a:pt x="9" y="2"/>
                </a:lnTo>
                <a:lnTo>
                  <a:pt x="6" y="1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5" y="8"/>
                </a:lnTo>
                <a:lnTo>
                  <a:pt x="5" y="2"/>
                </a:lnTo>
                <a:lnTo>
                  <a:pt x="3" y="2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4" y="9"/>
                </a:lnTo>
                <a:lnTo>
                  <a:pt x="3" y="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6" name="Freeform 295">
            <a:extLst>
              <a:ext uri="{FF2B5EF4-FFF2-40B4-BE49-F238E27FC236}">
                <a16:creationId xmlns:a16="http://schemas.microsoft.com/office/drawing/2014/main" id="{FE9FE47D-8C3E-E8A5-565A-0BAA0FCA640A}"/>
              </a:ext>
            </a:extLst>
          </p:cNvPr>
          <p:cNvSpPr>
            <a:spLocks noEditPoints="1"/>
          </p:cNvSpPr>
          <p:nvPr/>
        </p:nvSpPr>
        <p:spPr bwMode="auto">
          <a:xfrm>
            <a:off x="769090" y="1317313"/>
            <a:ext cx="9350" cy="2338"/>
          </a:xfrm>
          <a:custGeom>
            <a:avLst/>
            <a:gdLst>
              <a:gd name="T0" fmla="*/ 1 w 7"/>
              <a:gd name="T1" fmla="*/ 1 h 2"/>
              <a:gd name="T2" fmla="*/ 0 w 7"/>
              <a:gd name="T3" fmla="*/ 1 h 2"/>
              <a:gd name="T4" fmla="*/ 3 w 7"/>
              <a:gd name="T5" fmla="*/ 1 h 2"/>
              <a:gd name="T6" fmla="*/ 1 w 7"/>
              <a:gd name="T7" fmla="*/ 1 h 2"/>
              <a:gd name="T8" fmla="*/ 0 w 7"/>
              <a:gd name="T9" fmla="*/ 2 h 2"/>
              <a:gd name="T10" fmla="*/ 0 w 7"/>
              <a:gd name="T11" fmla="*/ 1 h 2"/>
              <a:gd name="T12" fmla="*/ 7 w 7"/>
              <a:gd name="T13" fmla="*/ 0 h 2"/>
              <a:gd name="T14" fmla="*/ 6 w 7"/>
              <a:gd name="T15" fmla="*/ 0 h 2"/>
              <a:gd name="T16" fmla="*/ 7 w 7"/>
              <a:gd name="T17" fmla="*/ 0 h 2"/>
              <a:gd name="T18" fmla="*/ 6 w 7"/>
              <a:gd name="T19" fmla="*/ 0 h 2"/>
              <a:gd name="T20" fmla="*/ 3 w 7"/>
              <a:gd name="T21" fmla="*/ 1 h 2"/>
              <a:gd name="T22" fmla="*/ 0 w 7"/>
              <a:gd name="T2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" h="2">
                <a:moveTo>
                  <a:pt x="1" y="1"/>
                </a:moveTo>
                <a:lnTo>
                  <a:pt x="0" y="1"/>
                </a:lnTo>
                <a:lnTo>
                  <a:pt x="3" y="1"/>
                </a:lnTo>
                <a:lnTo>
                  <a:pt x="1" y="1"/>
                </a:lnTo>
                <a:close/>
                <a:moveTo>
                  <a:pt x="0" y="2"/>
                </a:moveTo>
                <a:lnTo>
                  <a:pt x="0" y="1"/>
                </a:lnTo>
                <a:lnTo>
                  <a:pt x="7" y="0"/>
                </a:lnTo>
                <a:lnTo>
                  <a:pt x="6" y="0"/>
                </a:lnTo>
                <a:lnTo>
                  <a:pt x="7" y="0"/>
                </a:lnTo>
                <a:lnTo>
                  <a:pt x="6" y="0"/>
                </a:lnTo>
                <a:lnTo>
                  <a:pt x="3" y="1"/>
                </a:lnTo>
                <a:lnTo>
                  <a:pt x="0" y="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7" name="Freeform 296">
            <a:extLst>
              <a:ext uri="{FF2B5EF4-FFF2-40B4-BE49-F238E27FC236}">
                <a16:creationId xmlns:a16="http://schemas.microsoft.com/office/drawing/2014/main" id="{A521AED0-A963-89B2-077B-EB9A5055F4AA}"/>
              </a:ext>
            </a:extLst>
          </p:cNvPr>
          <p:cNvSpPr>
            <a:spLocks noEditPoints="1"/>
          </p:cNvSpPr>
          <p:nvPr/>
        </p:nvSpPr>
        <p:spPr bwMode="auto">
          <a:xfrm>
            <a:off x="734030" y="1307966"/>
            <a:ext cx="93496" cy="18695"/>
          </a:xfrm>
          <a:custGeom>
            <a:avLst/>
            <a:gdLst>
              <a:gd name="T0" fmla="*/ 33 w 84"/>
              <a:gd name="T1" fmla="*/ 11 h 18"/>
              <a:gd name="T2" fmla="*/ 32 w 84"/>
              <a:gd name="T3" fmla="*/ 5 h 18"/>
              <a:gd name="T4" fmla="*/ 31 w 84"/>
              <a:gd name="T5" fmla="*/ 5 h 18"/>
              <a:gd name="T6" fmla="*/ 33 w 84"/>
              <a:gd name="T7" fmla="*/ 18 h 18"/>
              <a:gd name="T8" fmla="*/ 36 w 84"/>
              <a:gd name="T9" fmla="*/ 17 h 18"/>
              <a:gd name="T10" fmla="*/ 35 w 84"/>
              <a:gd name="T11" fmla="*/ 5 h 18"/>
              <a:gd name="T12" fmla="*/ 33 w 84"/>
              <a:gd name="T13" fmla="*/ 5 h 18"/>
              <a:gd name="T14" fmla="*/ 32 w 84"/>
              <a:gd name="T15" fmla="*/ 5 h 18"/>
              <a:gd name="T16" fmla="*/ 32 w 84"/>
              <a:gd name="T17" fmla="*/ 5 h 18"/>
              <a:gd name="T18" fmla="*/ 33 w 84"/>
              <a:gd name="T19" fmla="*/ 11 h 18"/>
              <a:gd name="T20" fmla="*/ 34 w 84"/>
              <a:gd name="T21" fmla="*/ 18 h 18"/>
              <a:gd name="T22" fmla="*/ 36 w 84"/>
              <a:gd name="T23" fmla="*/ 17 h 18"/>
              <a:gd name="T24" fmla="*/ 35 w 84"/>
              <a:gd name="T25" fmla="*/ 11 h 18"/>
              <a:gd name="T26" fmla="*/ 35 w 84"/>
              <a:gd name="T27" fmla="*/ 5 h 18"/>
              <a:gd name="T28" fmla="*/ 32 w 84"/>
              <a:gd name="T29" fmla="*/ 5 h 18"/>
              <a:gd name="T30" fmla="*/ 32 w 84"/>
              <a:gd name="T31" fmla="*/ 11 h 18"/>
              <a:gd name="T32" fmla="*/ 34 w 84"/>
              <a:gd name="T33" fmla="*/ 18 h 18"/>
              <a:gd name="T34" fmla="*/ 35 w 84"/>
              <a:gd name="T35" fmla="*/ 17 h 18"/>
              <a:gd name="T36" fmla="*/ 33 w 84"/>
              <a:gd name="T37" fmla="*/ 11 h 18"/>
              <a:gd name="T38" fmla="*/ 34 w 84"/>
              <a:gd name="T39" fmla="*/ 18 h 18"/>
              <a:gd name="T40" fmla="*/ 33 w 84"/>
              <a:gd name="T41" fmla="*/ 11 h 18"/>
              <a:gd name="T42" fmla="*/ 32 w 84"/>
              <a:gd name="T43" fmla="*/ 12 h 18"/>
              <a:gd name="T44" fmla="*/ 38 w 84"/>
              <a:gd name="T45" fmla="*/ 11 h 18"/>
              <a:gd name="T46" fmla="*/ 38 w 84"/>
              <a:gd name="T47" fmla="*/ 10 h 18"/>
              <a:gd name="T48" fmla="*/ 32 w 84"/>
              <a:gd name="T49" fmla="*/ 11 h 18"/>
              <a:gd name="T50" fmla="*/ 33 w 84"/>
              <a:gd name="T51" fmla="*/ 17 h 18"/>
              <a:gd name="T52" fmla="*/ 39 w 84"/>
              <a:gd name="T53" fmla="*/ 16 h 18"/>
              <a:gd name="T54" fmla="*/ 39 w 84"/>
              <a:gd name="T55" fmla="*/ 10 h 18"/>
              <a:gd name="T56" fmla="*/ 36 w 84"/>
              <a:gd name="T57" fmla="*/ 4 h 18"/>
              <a:gd name="T58" fmla="*/ 36 w 84"/>
              <a:gd name="T59" fmla="*/ 4 h 18"/>
              <a:gd name="T60" fmla="*/ 0 w 84"/>
              <a:gd name="T61" fmla="*/ 18 h 18"/>
              <a:gd name="T62" fmla="*/ 39 w 84"/>
              <a:gd name="T63" fmla="*/ 16 h 18"/>
              <a:gd name="T64" fmla="*/ 39 w 84"/>
              <a:gd name="T65" fmla="*/ 10 h 18"/>
              <a:gd name="T66" fmla="*/ 37 w 84"/>
              <a:gd name="T67" fmla="*/ 4 h 18"/>
              <a:gd name="T68" fmla="*/ 37 w 84"/>
              <a:gd name="T69" fmla="*/ 4 h 18"/>
              <a:gd name="T70" fmla="*/ 36 w 84"/>
              <a:gd name="T71" fmla="*/ 4 h 18"/>
              <a:gd name="T72" fmla="*/ 34 w 84"/>
              <a:gd name="T73" fmla="*/ 5 h 18"/>
              <a:gd name="T74" fmla="*/ 31 w 84"/>
              <a:gd name="T75" fmla="*/ 5 h 18"/>
              <a:gd name="T76" fmla="*/ 32 w 84"/>
              <a:gd name="T77" fmla="*/ 12 h 18"/>
              <a:gd name="T78" fmla="*/ 38 w 84"/>
              <a:gd name="T79" fmla="*/ 11 h 18"/>
              <a:gd name="T80" fmla="*/ 32 w 84"/>
              <a:gd name="T81" fmla="*/ 12 h 18"/>
              <a:gd name="T82" fmla="*/ 33 w 84"/>
              <a:gd name="T83" fmla="*/ 18 h 18"/>
              <a:gd name="T84" fmla="*/ 36 w 84"/>
              <a:gd name="T85" fmla="*/ 17 h 18"/>
              <a:gd name="T86" fmla="*/ 37 w 84"/>
              <a:gd name="T87" fmla="*/ 17 h 18"/>
              <a:gd name="T88" fmla="*/ 40 w 84"/>
              <a:gd name="T89" fmla="*/ 16 h 18"/>
              <a:gd name="T90" fmla="*/ 40 w 84"/>
              <a:gd name="T91" fmla="*/ 16 h 18"/>
              <a:gd name="T92" fmla="*/ 38 w 84"/>
              <a:gd name="T93" fmla="*/ 4 h 18"/>
              <a:gd name="T94" fmla="*/ 38 w 84"/>
              <a:gd name="T95" fmla="*/ 4 h 18"/>
              <a:gd name="T96" fmla="*/ 38 w 84"/>
              <a:gd name="T97" fmla="*/ 10 h 18"/>
              <a:gd name="T98" fmla="*/ 41 w 84"/>
              <a:gd name="T99" fmla="*/ 16 h 18"/>
              <a:gd name="T100" fmla="*/ 41 w 84"/>
              <a:gd name="T101" fmla="*/ 16 h 18"/>
              <a:gd name="T102" fmla="*/ 84 w 84"/>
              <a:gd name="T103" fmla="*/ 0 h 18"/>
              <a:gd name="T104" fmla="*/ 25 w 84"/>
              <a:gd name="T105" fmla="*/ 5 h 18"/>
              <a:gd name="T106" fmla="*/ 26 w 84"/>
              <a:gd name="T107" fmla="*/ 12 h 18"/>
              <a:gd name="T108" fmla="*/ 27 w 84"/>
              <a:gd name="T109" fmla="*/ 18 h 18"/>
              <a:gd name="T110" fmla="*/ 33 w 84"/>
              <a:gd name="T111" fmla="*/ 18 h 18"/>
              <a:gd name="T112" fmla="*/ 32 w 84"/>
              <a:gd name="T113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4" h="18">
                <a:moveTo>
                  <a:pt x="33" y="11"/>
                </a:moveTo>
                <a:lnTo>
                  <a:pt x="32" y="5"/>
                </a:lnTo>
                <a:lnTo>
                  <a:pt x="31" y="5"/>
                </a:lnTo>
                <a:lnTo>
                  <a:pt x="33" y="18"/>
                </a:lnTo>
                <a:lnTo>
                  <a:pt x="36" y="17"/>
                </a:lnTo>
                <a:lnTo>
                  <a:pt x="35" y="5"/>
                </a:lnTo>
                <a:lnTo>
                  <a:pt x="33" y="5"/>
                </a:lnTo>
                <a:lnTo>
                  <a:pt x="32" y="5"/>
                </a:lnTo>
                <a:lnTo>
                  <a:pt x="32" y="5"/>
                </a:lnTo>
                <a:lnTo>
                  <a:pt x="33" y="11"/>
                </a:lnTo>
                <a:lnTo>
                  <a:pt x="34" y="18"/>
                </a:lnTo>
                <a:lnTo>
                  <a:pt x="36" y="17"/>
                </a:lnTo>
                <a:lnTo>
                  <a:pt x="35" y="11"/>
                </a:lnTo>
                <a:lnTo>
                  <a:pt x="35" y="5"/>
                </a:lnTo>
                <a:lnTo>
                  <a:pt x="32" y="5"/>
                </a:lnTo>
                <a:lnTo>
                  <a:pt x="32" y="11"/>
                </a:lnTo>
                <a:lnTo>
                  <a:pt x="34" y="18"/>
                </a:lnTo>
                <a:lnTo>
                  <a:pt x="35" y="17"/>
                </a:lnTo>
                <a:lnTo>
                  <a:pt x="33" y="11"/>
                </a:lnTo>
                <a:lnTo>
                  <a:pt x="34" y="18"/>
                </a:lnTo>
                <a:lnTo>
                  <a:pt x="33" y="11"/>
                </a:lnTo>
                <a:close/>
                <a:moveTo>
                  <a:pt x="32" y="12"/>
                </a:moveTo>
                <a:lnTo>
                  <a:pt x="38" y="11"/>
                </a:lnTo>
                <a:lnTo>
                  <a:pt x="38" y="10"/>
                </a:lnTo>
                <a:lnTo>
                  <a:pt x="32" y="11"/>
                </a:lnTo>
                <a:lnTo>
                  <a:pt x="33" y="17"/>
                </a:lnTo>
                <a:lnTo>
                  <a:pt x="39" y="16"/>
                </a:lnTo>
                <a:lnTo>
                  <a:pt x="39" y="10"/>
                </a:lnTo>
                <a:lnTo>
                  <a:pt x="36" y="4"/>
                </a:lnTo>
                <a:lnTo>
                  <a:pt x="36" y="4"/>
                </a:lnTo>
                <a:lnTo>
                  <a:pt x="0" y="18"/>
                </a:lnTo>
                <a:lnTo>
                  <a:pt x="39" y="16"/>
                </a:lnTo>
                <a:lnTo>
                  <a:pt x="39" y="10"/>
                </a:lnTo>
                <a:lnTo>
                  <a:pt x="37" y="4"/>
                </a:lnTo>
                <a:lnTo>
                  <a:pt x="37" y="4"/>
                </a:lnTo>
                <a:lnTo>
                  <a:pt x="36" y="4"/>
                </a:lnTo>
                <a:lnTo>
                  <a:pt x="34" y="5"/>
                </a:lnTo>
                <a:lnTo>
                  <a:pt x="31" y="5"/>
                </a:lnTo>
                <a:lnTo>
                  <a:pt x="32" y="12"/>
                </a:lnTo>
                <a:lnTo>
                  <a:pt x="38" y="11"/>
                </a:lnTo>
                <a:lnTo>
                  <a:pt x="32" y="12"/>
                </a:lnTo>
                <a:lnTo>
                  <a:pt x="33" y="18"/>
                </a:lnTo>
                <a:lnTo>
                  <a:pt x="36" y="17"/>
                </a:lnTo>
                <a:lnTo>
                  <a:pt x="37" y="17"/>
                </a:lnTo>
                <a:lnTo>
                  <a:pt x="40" y="16"/>
                </a:lnTo>
                <a:lnTo>
                  <a:pt x="40" y="16"/>
                </a:lnTo>
                <a:lnTo>
                  <a:pt x="38" y="4"/>
                </a:lnTo>
                <a:lnTo>
                  <a:pt x="38" y="4"/>
                </a:lnTo>
                <a:lnTo>
                  <a:pt x="38" y="10"/>
                </a:lnTo>
                <a:lnTo>
                  <a:pt x="41" y="16"/>
                </a:lnTo>
                <a:lnTo>
                  <a:pt x="41" y="16"/>
                </a:lnTo>
                <a:lnTo>
                  <a:pt x="84" y="0"/>
                </a:lnTo>
                <a:lnTo>
                  <a:pt x="25" y="5"/>
                </a:lnTo>
                <a:lnTo>
                  <a:pt x="26" y="12"/>
                </a:lnTo>
                <a:lnTo>
                  <a:pt x="27" y="18"/>
                </a:lnTo>
                <a:lnTo>
                  <a:pt x="33" y="18"/>
                </a:lnTo>
                <a:lnTo>
                  <a:pt x="32" y="1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8" name="Freeform 303">
            <a:extLst>
              <a:ext uri="{FF2B5EF4-FFF2-40B4-BE49-F238E27FC236}">
                <a16:creationId xmlns:a16="http://schemas.microsoft.com/office/drawing/2014/main" id="{9F35254C-D7FC-8FC4-CF6F-71ADB196AFA8}"/>
              </a:ext>
            </a:extLst>
          </p:cNvPr>
          <p:cNvSpPr>
            <a:spLocks/>
          </p:cNvSpPr>
          <p:nvPr/>
        </p:nvSpPr>
        <p:spPr bwMode="auto">
          <a:xfrm>
            <a:off x="769090" y="1319649"/>
            <a:ext cx="9350" cy="2338"/>
          </a:xfrm>
          <a:custGeom>
            <a:avLst/>
            <a:gdLst>
              <a:gd name="T0" fmla="*/ 0 w 4"/>
              <a:gd name="T1" fmla="*/ 1 h 1"/>
              <a:gd name="T2" fmla="*/ 0 w 4"/>
              <a:gd name="T3" fmla="*/ 1 h 1"/>
              <a:gd name="T4" fmla="*/ 4 w 4"/>
              <a:gd name="T5" fmla="*/ 0 h 1"/>
              <a:gd name="T6" fmla="*/ 4 w 4"/>
              <a:gd name="T7" fmla="*/ 1 h 1"/>
              <a:gd name="T8" fmla="*/ 0 w 4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1">
                <a:moveTo>
                  <a:pt x="0" y="1"/>
                </a:moveTo>
                <a:lnTo>
                  <a:pt x="0" y="1"/>
                </a:lnTo>
                <a:lnTo>
                  <a:pt x="4" y="0"/>
                </a:lnTo>
                <a:lnTo>
                  <a:pt x="4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89" name="Freeform 304">
            <a:extLst>
              <a:ext uri="{FF2B5EF4-FFF2-40B4-BE49-F238E27FC236}">
                <a16:creationId xmlns:a16="http://schemas.microsoft.com/office/drawing/2014/main" id="{9694BEC4-0FB6-202A-AA22-27A4213EE79F}"/>
              </a:ext>
            </a:extLst>
          </p:cNvPr>
          <p:cNvSpPr>
            <a:spLocks/>
          </p:cNvSpPr>
          <p:nvPr/>
        </p:nvSpPr>
        <p:spPr bwMode="auto">
          <a:xfrm>
            <a:off x="762079" y="1312639"/>
            <a:ext cx="23374" cy="18695"/>
          </a:xfrm>
          <a:custGeom>
            <a:avLst/>
            <a:gdLst>
              <a:gd name="T0" fmla="*/ 3 w 10"/>
              <a:gd name="T1" fmla="*/ 4 h 8"/>
              <a:gd name="T2" fmla="*/ 7 w 10"/>
              <a:gd name="T3" fmla="*/ 4 h 8"/>
              <a:gd name="T4" fmla="*/ 6 w 10"/>
              <a:gd name="T5" fmla="*/ 3 h 8"/>
              <a:gd name="T6" fmla="*/ 3 w 10"/>
              <a:gd name="T7" fmla="*/ 4 h 8"/>
              <a:gd name="T8" fmla="*/ 4 w 10"/>
              <a:gd name="T9" fmla="*/ 7 h 8"/>
              <a:gd name="T10" fmla="*/ 7 w 10"/>
              <a:gd name="T11" fmla="*/ 6 h 8"/>
              <a:gd name="T12" fmla="*/ 7 w 10"/>
              <a:gd name="T13" fmla="*/ 3 h 8"/>
              <a:gd name="T14" fmla="*/ 4 w 10"/>
              <a:gd name="T15" fmla="*/ 4 h 8"/>
              <a:gd name="T16" fmla="*/ 4 w 10"/>
              <a:gd name="T17" fmla="*/ 4 h 8"/>
              <a:gd name="T18" fmla="*/ 7 w 10"/>
              <a:gd name="T19" fmla="*/ 4 h 8"/>
              <a:gd name="T20" fmla="*/ 6 w 10"/>
              <a:gd name="T21" fmla="*/ 1 h 8"/>
              <a:gd name="T22" fmla="*/ 3 w 10"/>
              <a:gd name="T23" fmla="*/ 1 h 8"/>
              <a:gd name="T24" fmla="*/ 3 w 10"/>
              <a:gd name="T25" fmla="*/ 4 h 8"/>
              <a:gd name="T26" fmla="*/ 7 w 10"/>
              <a:gd name="T27" fmla="*/ 4 h 8"/>
              <a:gd name="T28" fmla="*/ 3 w 10"/>
              <a:gd name="T29" fmla="*/ 4 h 8"/>
              <a:gd name="T30" fmla="*/ 4 w 10"/>
              <a:gd name="T31" fmla="*/ 7 h 8"/>
              <a:gd name="T32" fmla="*/ 7 w 10"/>
              <a:gd name="T33" fmla="*/ 7 h 8"/>
              <a:gd name="T34" fmla="*/ 10 w 10"/>
              <a:gd name="T35" fmla="*/ 6 h 8"/>
              <a:gd name="T36" fmla="*/ 9 w 10"/>
              <a:gd name="T37" fmla="*/ 3 h 8"/>
              <a:gd name="T38" fmla="*/ 9 w 10"/>
              <a:gd name="T39" fmla="*/ 0 h 8"/>
              <a:gd name="T40" fmla="*/ 3 w 10"/>
              <a:gd name="T41" fmla="*/ 1 h 8"/>
              <a:gd name="T42" fmla="*/ 0 w 10"/>
              <a:gd name="T43" fmla="*/ 1 h 8"/>
              <a:gd name="T44" fmla="*/ 0 w 10"/>
              <a:gd name="T45" fmla="*/ 4 h 8"/>
              <a:gd name="T46" fmla="*/ 1 w 10"/>
              <a:gd name="T47" fmla="*/ 8 h 8"/>
              <a:gd name="T48" fmla="*/ 4 w 10"/>
              <a:gd name="T49" fmla="*/ 7 h 8"/>
              <a:gd name="T50" fmla="*/ 3 w 10"/>
              <a:gd name="T51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" h="8">
                <a:moveTo>
                  <a:pt x="3" y="4"/>
                </a:moveTo>
                <a:lnTo>
                  <a:pt x="7" y="4"/>
                </a:lnTo>
                <a:lnTo>
                  <a:pt x="6" y="3"/>
                </a:lnTo>
                <a:lnTo>
                  <a:pt x="3" y="4"/>
                </a:lnTo>
                <a:lnTo>
                  <a:pt x="4" y="7"/>
                </a:lnTo>
                <a:lnTo>
                  <a:pt x="7" y="6"/>
                </a:lnTo>
                <a:lnTo>
                  <a:pt x="7" y="3"/>
                </a:lnTo>
                <a:lnTo>
                  <a:pt x="4" y="4"/>
                </a:lnTo>
                <a:lnTo>
                  <a:pt x="4" y="4"/>
                </a:lnTo>
                <a:lnTo>
                  <a:pt x="7" y="4"/>
                </a:lnTo>
                <a:lnTo>
                  <a:pt x="6" y="1"/>
                </a:lnTo>
                <a:lnTo>
                  <a:pt x="3" y="1"/>
                </a:lnTo>
                <a:lnTo>
                  <a:pt x="3" y="4"/>
                </a:lnTo>
                <a:lnTo>
                  <a:pt x="7" y="4"/>
                </a:lnTo>
                <a:lnTo>
                  <a:pt x="3" y="4"/>
                </a:lnTo>
                <a:lnTo>
                  <a:pt x="4" y="7"/>
                </a:lnTo>
                <a:lnTo>
                  <a:pt x="7" y="7"/>
                </a:lnTo>
                <a:lnTo>
                  <a:pt x="10" y="6"/>
                </a:lnTo>
                <a:lnTo>
                  <a:pt x="9" y="3"/>
                </a:lnTo>
                <a:lnTo>
                  <a:pt x="9" y="0"/>
                </a:lnTo>
                <a:lnTo>
                  <a:pt x="3" y="1"/>
                </a:lnTo>
                <a:lnTo>
                  <a:pt x="0" y="1"/>
                </a:lnTo>
                <a:lnTo>
                  <a:pt x="0" y="4"/>
                </a:lnTo>
                <a:lnTo>
                  <a:pt x="1" y="8"/>
                </a:lnTo>
                <a:lnTo>
                  <a:pt x="4" y="7"/>
                </a:lnTo>
                <a:lnTo>
                  <a:pt x="3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0" name="Freeform 305">
            <a:extLst>
              <a:ext uri="{FF2B5EF4-FFF2-40B4-BE49-F238E27FC236}">
                <a16:creationId xmlns:a16="http://schemas.microsoft.com/office/drawing/2014/main" id="{B7C41563-4528-FED5-3A76-13761ABC5A31}"/>
              </a:ext>
            </a:extLst>
          </p:cNvPr>
          <p:cNvSpPr>
            <a:spLocks/>
          </p:cNvSpPr>
          <p:nvPr/>
        </p:nvSpPr>
        <p:spPr bwMode="auto">
          <a:xfrm>
            <a:off x="769090" y="1321987"/>
            <a:ext cx="9350" cy="2338"/>
          </a:xfrm>
          <a:custGeom>
            <a:avLst/>
            <a:gdLst>
              <a:gd name="T0" fmla="*/ 0 w 4"/>
              <a:gd name="T1" fmla="*/ 1 h 1"/>
              <a:gd name="T2" fmla="*/ 2 w 4"/>
              <a:gd name="T3" fmla="*/ 1 h 1"/>
              <a:gd name="T4" fmla="*/ 0 w 4"/>
              <a:gd name="T5" fmla="*/ 1 h 1"/>
              <a:gd name="T6" fmla="*/ 2 w 4"/>
              <a:gd name="T7" fmla="*/ 1 h 1"/>
              <a:gd name="T8" fmla="*/ 0 w 4"/>
              <a:gd name="T9" fmla="*/ 1 h 1"/>
              <a:gd name="T10" fmla="*/ 0 w 4"/>
              <a:gd name="T11" fmla="*/ 0 h 1"/>
              <a:gd name="T12" fmla="*/ 4 w 4"/>
              <a:gd name="T13" fmla="*/ 0 h 1"/>
              <a:gd name="T14" fmla="*/ 4 w 4"/>
              <a:gd name="T15" fmla="*/ 1 h 1"/>
              <a:gd name="T16" fmla="*/ 0 w 4"/>
              <a:gd name="T1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1">
                <a:moveTo>
                  <a:pt x="0" y="1"/>
                </a:moveTo>
                <a:lnTo>
                  <a:pt x="2" y="1"/>
                </a:lnTo>
                <a:lnTo>
                  <a:pt x="0" y="1"/>
                </a:lnTo>
                <a:lnTo>
                  <a:pt x="2" y="1"/>
                </a:lnTo>
                <a:lnTo>
                  <a:pt x="0" y="1"/>
                </a:lnTo>
                <a:lnTo>
                  <a:pt x="0" y="0"/>
                </a:lnTo>
                <a:lnTo>
                  <a:pt x="4" y="0"/>
                </a:lnTo>
                <a:lnTo>
                  <a:pt x="4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1" name="Freeform 306">
            <a:extLst>
              <a:ext uri="{FF2B5EF4-FFF2-40B4-BE49-F238E27FC236}">
                <a16:creationId xmlns:a16="http://schemas.microsoft.com/office/drawing/2014/main" id="{E241C842-F823-DFA7-42A9-1CE062559FC5}"/>
              </a:ext>
            </a:extLst>
          </p:cNvPr>
          <p:cNvSpPr>
            <a:spLocks/>
          </p:cNvSpPr>
          <p:nvPr/>
        </p:nvSpPr>
        <p:spPr bwMode="auto">
          <a:xfrm>
            <a:off x="762079" y="1314975"/>
            <a:ext cx="23374" cy="16359"/>
          </a:xfrm>
          <a:custGeom>
            <a:avLst/>
            <a:gdLst>
              <a:gd name="T0" fmla="*/ 3 w 10"/>
              <a:gd name="T1" fmla="*/ 4 h 7"/>
              <a:gd name="T2" fmla="*/ 4 w 10"/>
              <a:gd name="T3" fmla="*/ 7 h 7"/>
              <a:gd name="T4" fmla="*/ 5 w 10"/>
              <a:gd name="T5" fmla="*/ 7 h 7"/>
              <a:gd name="T6" fmla="*/ 5 w 10"/>
              <a:gd name="T7" fmla="*/ 1 h 7"/>
              <a:gd name="T8" fmla="*/ 3 w 10"/>
              <a:gd name="T9" fmla="*/ 1 h 7"/>
              <a:gd name="T10" fmla="*/ 4 w 10"/>
              <a:gd name="T11" fmla="*/ 7 h 7"/>
              <a:gd name="T12" fmla="*/ 5 w 10"/>
              <a:gd name="T13" fmla="*/ 7 h 7"/>
              <a:gd name="T14" fmla="*/ 5 w 10"/>
              <a:gd name="T15" fmla="*/ 1 h 7"/>
              <a:gd name="T16" fmla="*/ 3 w 10"/>
              <a:gd name="T17" fmla="*/ 1 h 7"/>
              <a:gd name="T18" fmla="*/ 3 w 10"/>
              <a:gd name="T19" fmla="*/ 4 h 7"/>
              <a:gd name="T20" fmla="*/ 7 w 10"/>
              <a:gd name="T21" fmla="*/ 4 h 7"/>
              <a:gd name="T22" fmla="*/ 7 w 10"/>
              <a:gd name="T23" fmla="*/ 3 h 7"/>
              <a:gd name="T24" fmla="*/ 3 w 10"/>
              <a:gd name="T25" fmla="*/ 3 h 7"/>
              <a:gd name="T26" fmla="*/ 4 w 10"/>
              <a:gd name="T27" fmla="*/ 7 h 7"/>
              <a:gd name="T28" fmla="*/ 7 w 10"/>
              <a:gd name="T29" fmla="*/ 6 h 7"/>
              <a:gd name="T30" fmla="*/ 7 w 10"/>
              <a:gd name="T31" fmla="*/ 3 h 7"/>
              <a:gd name="T32" fmla="*/ 4 w 10"/>
              <a:gd name="T33" fmla="*/ 3 h 7"/>
              <a:gd name="T34" fmla="*/ 4 w 10"/>
              <a:gd name="T35" fmla="*/ 4 h 7"/>
              <a:gd name="T36" fmla="*/ 7 w 10"/>
              <a:gd name="T37" fmla="*/ 4 h 7"/>
              <a:gd name="T38" fmla="*/ 7 w 10"/>
              <a:gd name="T39" fmla="*/ 1 h 7"/>
              <a:gd name="T40" fmla="*/ 3 w 10"/>
              <a:gd name="T41" fmla="*/ 1 h 7"/>
              <a:gd name="T42" fmla="*/ 3 w 10"/>
              <a:gd name="T43" fmla="*/ 4 h 7"/>
              <a:gd name="T44" fmla="*/ 4 w 10"/>
              <a:gd name="T45" fmla="*/ 7 h 7"/>
              <a:gd name="T46" fmla="*/ 3 w 10"/>
              <a:gd name="T47" fmla="*/ 4 h 7"/>
              <a:gd name="T48" fmla="*/ 4 w 10"/>
              <a:gd name="T49" fmla="*/ 7 h 7"/>
              <a:gd name="T50" fmla="*/ 7 w 10"/>
              <a:gd name="T51" fmla="*/ 7 h 7"/>
              <a:gd name="T52" fmla="*/ 10 w 10"/>
              <a:gd name="T53" fmla="*/ 6 h 7"/>
              <a:gd name="T54" fmla="*/ 9 w 10"/>
              <a:gd name="T55" fmla="*/ 3 h 7"/>
              <a:gd name="T56" fmla="*/ 9 w 10"/>
              <a:gd name="T57" fmla="*/ 0 h 7"/>
              <a:gd name="T58" fmla="*/ 3 w 10"/>
              <a:gd name="T59" fmla="*/ 0 h 7"/>
              <a:gd name="T60" fmla="*/ 0 w 10"/>
              <a:gd name="T61" fmla="*/ 1 h 7"/>
              <a:gd name="T62" fmla="*/ 0 w 10"/>
              <a:gd name="T63" fmla="*/ 4 h 7"/>
              <a:gd name="T64" fmla="*/ 1 w 10"/>
              <a:gd name="T65" fmla="*/ 7 h 7"/>
              <a:gd name="T66" fmla="*/ 5 w 10"/>
              <a:gd name="T67" fmla="*/ 7 h 7"/>
              <a:gd name="T68" fmla="*/ 5 w 10"/>
              <a:gd name="T69" fmla="*/ 4 h 7"/>
              <a:gd name="T70" fmla="*/ 5 w 10"/>
              <a:gd name="T71" fmla="*/ 1 h 7"/>
              <a:gd name="T72" fmla="*/ 3 w 10"/>
              <a:gd name="T73" fmla="*/ 1 h 7"/>
              <a:gd name="T74" fmla="*/ 4 w 10"/>
              <a:gd name="T75" fmla="*/ 7 h 7"/>
              <a:gd name="T76" fmla="*/ 5 w 10"/>
              <a:gd name="T77" fmla="*/ 7 h 7"/>
              <a:gd name="T78" fmla="*/ 5 w 10"/>
              <a:gd name="T79" fmla="*/ 4 h 7"/>
              <a:gd name="T80" fmla="*/ 5 w 10"/>
              <a:gd name="T81" fmla="*/ 1 h 7"/>
              <a:gd name="T82" fmla="*/ 3 w 10"/>
              <a:gd name="T83" fmla="*/ 1 h 7"/>
              <a:gd name="T84" fmla="*/ 4 w 10"/>
              <a:gd name="T85" fmla="*/ 7 h 7"/>
              <a:gd name="T86" fmla="*/ 3 w 10"/>
              <a:gd name="T87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" h="7">
                <a:moveTo>
                  <a:pt x="3" y="4"/>
                </a:moveTo>
                <a:lnTo>
                  <a:pt x="4" y="7"/>
                </a:lnTo>
                <a:lnTo>
                  <a:pt x="5" y="7"/>
                </a:lnTo>
                <a:lnTo>
                  <a:pt x="5" y="1"/>
                </a:lnTo>
                <a:lnTo>
                  <a:pt x="3" y="1"/>
                </a:lnTo>
                <a:lnTo>
                  <a:pt x="4" y="7"/>
                </a:lnTo>
                <a:lnTo>
                  <a:pt x="5" y="7"/>
                </a:lnTo>
                <a:lnTo>
                  <a:pt x="5" y="1"/>
                </a:lnTo>
                <a:lnTo>
                  <a:pt x="3" y="1"/>
                </a:lnTo>
                <a:lnTo>
                  <a:pt x="3" y="4"/>
                </a:lnTo>
                <a:lnTo>
                  <a:pt x="7" y="4"/>
                </a:lnTo>
                <a:lnTo>
                  <a:pt x="7" y="3"/>
                </a:lnTo>
                <a:lnTo>
                  <a:pt x="3" y="3"/>
                </a:lnTo>
                <a:lnTo>
                  <a:pt x="4" y="7"/>
                </a:lnTo>
                <a:lnTo>
                  <a:pt x="7" y="6"/>
                </a:lnTo>
                <a:lnTo>
                  <a:pt x="7" y="3"/>
                </a:lnTo>
                <a:lnTo>
                  <a:pt x="4" y="3"/>
                </a:lnTo>
                <a:lnTo>
                  <a:pt x="4" y="4"/>
                </a:lnTo>
                <a:lnTo>
                  <a:pt x="7" y="4"/>
                </a:lnTo>
                <a:lnTo>
                  <a:pt x="7" y="1"/>
                </a:lnTo>
                <a:lnTo>
                  <a:pt x="3" y="1"/>
                </a:lnTo>
                <a:lnTo>
                  <a:pt x="3" y="4"/>
                </a:lnTo>
                <a:lnTo>
                  <a:pt x="4" y="7"/>
                </a:lnTo>
                <a:lnTo>
                  <a:pt x="3" y="4"/>
                </a:lnTo>
                <a:lnTo>
                  <a:pt x="4" y="7"/>
                </a:lnTo>
                <a:lnTo>
                  <a:pt x="7" y="7"/>
                </a:lnTo>
                <a:lnTo>
                  <a:pt x="10" y="6"/>
                </a:lnTo>
                <a:lnTo>
                  <a:pt x="9" y="3"/>
                </a:lnTo>
                <a:lnTo>
                  <a:pt x="9" y="0"/>
                </a:lnTo>
                <a:lnTo>
                  <a:pt x="3" y="0"/>
                </a:lnTo>
                <a:lnTo>
                  <a:pt x="0" y="1"/>
                </a:lnTo>
                <a:lnTo>
                  <a:pt x="0" y="4"/>
                </a:lnTo>
                <a:lnTo>
                  <a:pt x="1" y="7"/>
                </a:lnTo>
                <a:lnTo>
                  <a:pt x="5" y="7"/>
                </a:lnTo>
                <a:lnTo>
                  <a:pt x="5" y="4"/>
                </a:lnTo>
                <a:lnTo>
                  <a:pt x="5" y="1"/>
                </a:lnTo>
                <a:lnTo>
                  <a:pt x="3" y="1"/>
                </a:lnTo>
                <a:lnTo>
                  <a:pt x="4" y="7"/>
                </a:lnTo>
                <a:lnTo>
                  <a:pt x="5" y="7"/>
                </a:lnTo>
                <a:lnTo>
                  <a:pt x="5" y="4"/>
                </a:lnTo>
                <a:lnTo>
                  <a:pt x="5" y="1"/>
                </a:lnTo>
                <a:lnTo>
                  <a:pt x="3" y="1"/>
                </a:lnTo>
                <a:lnTo>
                  <a:pt x="4" y="7"/>
                </a:lnTo>
                <a:lnTo>
                  <a:pt x="3" y="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2" name="Freeform 311">
            <a:extLst>
              <a:ext uri="{FF2B5EF4-FFF2-40B4-BE49-F238E27FC236}">
                <a16:creationId xmlns:a16="http://schemas.microsoft.com/office/drawing/2014/main" id="{61F0A379-1A73-CC2E-2B94-31A7A42A8EDF}"/>
              </a:ext>
            </a:extLst>
          </p:cNvPr>
          <p:cNvSpPr>
            <a:spLocks noEditPoints="1"/>
          </p:cNvSpPr>
          <p:nvPr/>
        </p:nvSpPr>
        <p:spPr bwMode="auto">
          <a:xfrm>
            <a:off x="1961159" y="1847773"/>
            <a:ext cx="88821" cy="189284"/>
          </a:xfrm>
          <a:custGeom>
            <a:avLst/>
            <a:gdLst>
              <a:gd name="T0" fmla="*/ 28 w 79"/>
              <a:gd name="T1" fmla="*/ 158 h 168"/>
              <a:gd name="T2" fmla="*/ 36 w 79"/>
              <a:gd name="T3" fmla="*/ 160 h 168"/>
              <a:gd name="T4" fmla="*/ 46 w 79"/>
              <a:gd name="T5" fmla="*/ 151 h 168"/>
              <a:gd name="T6" fmla="*/ 63 w 79"/>
              <a:gd name="T7" fmla="*/ 137 h 168"/>
              <a:gd name="T8" fmla="*/ 65 w 79"/>
              <a:gd name="T9" fmla="*/ 103 h 168"/>
              <a:gd name="T10" fmla="*/ 60 w 79"/>
              <a:gd name="T11" fmla="*/ 43 h 168"/>
              <a:gd name="T12" fmla="*/ 65 w 79"/>
              <a:gd name="T13" fmla="*/ 18 h 168"/>
              <a:gd name="T14" fmla="*/ 16 w 79"/>
              <a:gd name="T15" fmla="*/ 53 h 168"/>
              <a:gd name="T16" fmla="*/ 21 w 79"/>
              <a:gd name="T17" fmla="*/ 64 h 168"/>
              <a:gd name="T18" fmla="*/ 28 w 79"/>
              <a:gd name="T19" fmla="*/ 158 h 168"/>
              <a:gd name="T20" fmla="*/ 38 w 79"/>
              <a:gd name="T21" fmla="*/ 168 h 168"/>
              <a:gd name="T22" fmla="*/ 22 w 79"/>
              <a:gd name="T23" fmla="*/ 163 h 168"/>
              <a:gd name="T24" fmla="*/ 14 w 79"/>
              <a:gd name="T25" fmla="*/ 65 h 168"/>
              <a:gd name="T26" fmla="*/ 10 w 79"/>
              <a:gd name="T27" fmla="*/ 56 h 168"/>
              <a:gd name="T28" fmla="*/ 0 w 79"/>
              <a:gd name="T29" fmla="*/ 56 h 168"/>
              <a:gd name="T30" fmla="*/ 79 w 79"/>
              <a:gd name="T31" fmla="*/ 0 h 168"/>
              <a:gd name="T32" fmla="*/ 73 w 79"/>
              <a:gd name="T33" fmla="*/ 12 h 168"/>
              <a:gd name="T34" fmla="*/ 72 w 79"/>
              <a:gd name="T35" fmla="*/ 17 h 168"/>
              <a:gd name="T36" fmla="*/ 67 w 79"/>
              <a:gd name="T37" fmla="*/ 44 h 168"/>
              <a:gd name="T38" fmla="*/ 72 w 79"/>
              <a:gd name="T39" fmla="*/ 103 h 168"/>
              <a:gd name="T40" fmla="*/ 69 w 79"/>
              <a:gd name="T41" fmla="*/ 140 h 168"/>
              <a:gd name="T42" fmla="*/ 68 w 79"/>
              <a:gd name="T43" fmla="*/ 141 h 168"/>
              <a:gd name="T44" fmla="*/ 50 w 79"/>
              <a:gd name="T45" fmla="*/ 156 h 168"/>
              <a:gd name="T46" fmla="*/ 39 w 79"/>
              <a:gd name="T47" fmla="*/ 166 h 168"/>
              <a:gd name="T48" fmla="*/ 38 w 79"/>
              <a:gd name="T49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9" h="168">
                <a:moveTo>
                  <a:pt x="28" y="158"/>
                </a:moveTo>
                <a:lnTo>
                  <a:pt x="36" y="160"/>
                </a:lnTo>
                <a:cubicBezTo>
                  <a:pt x="39" y="156"/>
                  <a:pt x="42" y="153"/>
                  <a:pt x="46" y="151"/>
                </a:cubicBezTo>
                <a:cubicBezTo>
                  <a:pt x="54" y="145"/>
                  <a:pt x="60" y="139"/>
                  <a:pt x="63" y="137"/>
                </a:cubicBezTo>
                <a:lnTo>
                  <a:pt x="65" y="103"/>
                </a:lnTo>
                <a:lnTo>
                  <a:pt x="60" y="43"/>
                </a:lnTo>
                <a:lnTo>
                  <a:pt x="65" y="18"/>
                </a:lnTo>
                <a:lnTo>
                  <a:pt x="16" y="53"/>
                </a:lnTo>
                <a:lnTo>
                  <a:pt x="21" y="64"/>
                </a:lnTo>
                <a:lnTo>
                  <a:pt x="28" y="158"/>
                </a:lnTo>
                <a:close/>
                <a:moveTo>
                  <a:pt x="38" y="168"/>
                </a:moveTo>
                <a:lnTo>
                  <a:pt x="22" y="163"/>
                </a:lnTo>
                <a:lnTo>
                  <a:pt x="14" y="65"/>
                </a:lnTo>
                <a:lnTo>
                  <a:pt x="10" y="56"/>
                </a:lnTo>
                <a:lnTo>
                  <a:pt x="0" y="56"/>
                </a:lnTo>
                <a:lnTo>
                  <a:pt x="79" y="0"/>
                </a:lnTo>
                <a:lnTo>
                  <a:pt x="73" y="12"/>
                </a:lnTo>
                <a:cubicBezTo>
                  <a:pt x="72" y="14"/>
                  <a:pt x="72" y="17"/>
                  <a:pt x="72" y="17"/>
                </a:cubicBezTo>
                <a:lnTo>
                  <a:pt x="67" y="44"/>
                </a:lnTo>
                <a:lnTo>
                  <a:pt x="72" y="103"/>
                </a:lnTo>
                <a:lnTo>
                  <a:pt x="69" y="140"/>
                </a:lnTo>
                <a:lnTo>
                  <a:pt x="68" y="141"/>
                </a:lnTo>
                <a:cubicBezTo>
                  <a:pt x="68" y="141"/>
                  <a:pt x="60" y="148"/>
                  <a:pt x="50" y="156"/>
                </a:cubicBezTo>
                <a:cubicBezTo>
                  <a:pt x="46" y="159"/>
                  <a:pt x="43" y="162"/>
                  <a:pt x="39" y="166"/>
                </a:cubicBezTo>
                <a:lnTo>
                  <a:pt x="38" y="16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3" name="Freeform 312">
            <a:extLst>
              <a:ext uri="{FF2B5EF4-FFF2-40B4-BE49-F238E27FC236}">
                <a16:creationId xmlns:a16="http://schemas.microsoft.com/office/drawing/2014/main" id="{7D448C99-D65D-0A0F-6680-3F056DCD468B}"/>
              </a:ext>
            </a:extLst>
          </p:cNvPr>
          <p:cNvSpPr>
            <a:spLocks noEditPoints="1"/>
          </p:cNvSpPr>
          <p:nvPr/>
        </p:nvSpPr>
        <p:spPr bwMode="auto">
          <a:xfrm>
            <a:off x="1937785" y="1826742"/>
            <a:ext cx="130894" cy="217326"/>
          </a:xfrm>
          <a:custGeom>
            <a:avLst/>
            <a:gdLst>
              <a:gd name="T0" fmla="*/ 47 w 116"/>
              <a:gd name="T1" fmla="*/ 183 h 194"/>
              <a:gd name="T2" fmla="*/ 58 w 116"/>
              <a:gd name="T3" fmla="*/ 186 h 194"/>
              <a:gd name="T4" fmla="*/ 70 w 116"/>
              <a:gd name="T5" fmla="*/ 175 h 194"/>
              <a:gd name="T6" fmla="*/ 89 w 116"/>
              <a:gd name="T7" fmla="*/ 159 h 194"/>
              <a:gd name="T8" fmla="*/ 87 w 116"/>
              <a:gd name="T9" fmla="*/ 62 h 194"/>
              <a:gd name="T10" fmla="*/ 28 w 116"/>
              <a:gd name="T11" fmla="*/ 70 h 194"/>
              <a:gd name="T12" fmla="*/ 43 w 116"/>
              <a:gd name="T13" fmla="*/ 182 h 194"/>
              <a:gd name="T14" fmla="*/ 48 w 116"/>
              <a:gd name="T15" fmla="*/ 177 h 194"/>
              <a:gd name="T16" fmla="*/ 47 w 116"/>
              <a:gd name="T17" fmla="*/ 82 h 194"/>
              <a:gd name="T18" fmla="*/ 76 w 116"/>
              <a:gd name="T19" fmla="*/ 51 h 194"/>
              <a:gd name="T20" fmla="*/ 74 w 116"/>
              <a:gd name="T21" fmla="*/ 62 h 194"/>
              <a:gd name="T22" fmla="*/ 77 w 116"/>
              <a:gd name="T23" fmla="*/ 156 h 194"/>
              <a:gd name="T24" fmla="*/ 79 w 116"/>
              <a:gd name="T25" fmla="*/ 151 h 194"/>
              <a:gd name="T26" fmla="*/ 51 w 116"/>
              <a:gd name="T27" fmla="*/ 175 h 194"/>
              <a:gd name="T28" fmla="*/ 57 w 116"/>
              <a:gd name="T29" fmla="*/ 173 h 194"/>
              <a:gd name="T30" fmla="*/ 48 w 116"/>
              <a:gd name="T31" fmla="*/ 177 h 194"/>
              <a:gd name="T32" fmla="*/ 48 w 116"/>
              <a:gd name="T33" fmla="*/ 177 h 194"/>
              <a:gd name="T34" fmla="*/ 60 w 116"/>
              <a:gd name="T35" fmla="*/ 181 h 194"/>
              <a:gd name="T36" fmla="*/ 41 w 116"/>
              <a:gd name="T37" fmla="*/ 83 h 194"/>
              <a:gd name="T38" fmla="*/ 34 w 116"/>
              <a:gd name="T39" fmla="*/ 69 h 194"/>
              <a:gd name="T40" fmla="*/ 20 w 116"/>
              <a:gd name="T41" fmla="*/ 75 h 194"/>
              <a:gd name="T42" fmla="*/ 103 w 116"/>
              <a:gd name="T43" fmla="*/ 24 h 194"/>
              <a:gd name="T44" fmla="*/ 93 w 116"/>
              <a:gd name="T45" fmla="*/ 16 h 194"/>
              <a:gd name="T46" fmla="*/ 86 w 116"/>
              <a:gd name="T47" fmla="*/ 32 h 194"/>
              <a:gd name="T48" fmla="*/ 86 w 116"/>
              <a:gd name="T49" fmla="*/ 34 h 194"/>
              <a:gd name="T50" fmla="*/ 85 w 116"/>
              <a:gd name="T51" fmla="*/ 35 h 194"/>
              <a:gd name="T52" fmla="*/ 85 w 116"/>
              <a:gd name="T53" fmla="*/ 36 h 194"/>
              <a:gd name="T54" fmla="*/ 85 w 116"/>
              <a:gd name="T55" fmla="*/ 35 h 194"/>
              <a:gd name="T56" fmla="*/ 85 w 116"/>
              <a:gd name="T57" fmla="*/ 122 h 194"/>
              <a:gd name="T58" fmla="*/ 89 w 116"/>
              <a:gd name="T59" fmla="*/ 159 h 194"/>
              <a:gd name="T60" fmla="*/ 84 w 116"/>
              <a:gd name="T61" fmla="*/ 156 h 194"/>
              <a:gd name="T62" fmla="*/ 84 w 116"/>
              <a:gd name="T63" fmla="*/ 156 h 194"/>
              <a:gd name="T64" fmla="*/ 66 w 116"/>
              <a:gd name="T65" fmla="*/ 170 h 194"/>
              <a:gd name="T66" fmla="*/ 53 w 116"/>
              <a:gd name="T67" fmla="*/ 183 h 194"/>
              <a:gd name="T68" fmla="*/ 60 w 116"/>
              <a:gd name="T69" fmla="*/ 181 h 194"/>
              <a:gd name="T70" fmla="*/ 63 w 116"/>
              <a:gd name="T71" fmla="*/ 191 h 194"/>
              <a:gd name="T72" fmla="*/ 74 w 116"/>
              <a:gd name="T73" fmla="*/ 180 h 194"/>
              <a:gd name="T74" fmla="*/ 91 w 116"/>
              <a:gd name="T75" fmla="*/ 166 h 194"/>
              <a:gd name="T76" fmla="*/ 88 w 116"/>
              <a:gd name="T77" fmla="*/ 160 h 194"/>
              <a:gd name="T78" fmla="*/ 93 w 116"/>
              <a:gd name="T79" fmla="*/ 164 h 194"/>
              <a:gd name="T80" fmla="*/ 98 w 116"/>
              <a:gd name="T81" fmla="*/ 121 h 194"/>
              <a:gd name="T82" fmla="*/ 98 w 116"/>
              <a:gd name="T83" fmla="*/ 36 h 194"/>
              <a:gd name="T84" fmla="*/ 92 w 116"/>
              <a:gd name="T85" fmla="*/ 36 h 194"/>
              <a:gd name="T86" fmla="*/ 98 w 116"/>
              <a:gd name="T87" fmla="*/ 36 h 194"/>
              <a:gd name="T88" fmla="*/ 98 w 116"/>
              <a:gd name="T89" fmla="*/ 37 h 194"/>
              <a:gd name="T90" fmla="*/ 99 w 116"/>
              <a:gd name="T91" fmla="*/ 34 h 194"/>
              <a:gd name="T92" fmla="*/ 116 w 116"/>
              <a:gd name="T93" fmla="*/ 0 h 194"/>
              <a:gd name="T94" fmla="*/ 26 w 116"/>
              <a:gd name="T95" fmla="*/ 81 h 194"/>
              <a:gd name="T96" fmla="*/ 36 w 116"/>
              <a:gd name="T97" fmla="*/ 187 h 194"/>
              <a:gd name="T98" fmla="*/ 63 w 116"/>
              <a:gd name="T99" fmla="*/ 191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6" h="194">
                <a:moveTo>
                  <a:pt x="48" y="177"/>
                </a:moveTo>
                <a:lnTo>
                  <a:pt x="47" y="183"/>
                </a:lnTo>
                <a:lnTo>
                  <a:pt x="54" y="185"/>
                </a:lnTo>
                <a:lnTo>
                  <a:pt x="58" y="186"/>
                </a:lnTo>
                <a:lnTo>
                  <a:pt x="60" y="183"/>
                </a:lnTo>
                <a:cubicBezTo>
                  <a:pt x="63" y="180"/>
                  <a:pt x="66" y="177"/>
                  <a:pt x="70" y="175"/>
                </a:cubicBezTo>
                <a:cubicBezTo>
                  <a:pt x="78" y="169"/>
                  <a:pt x="84" y="163"/>
                  <a:pt x="87" y="161"/>
                </a:cubicBezTo>
                <a:lnTo>
                  <a:pt x="89" y="159"/>
                </a:lnTo>
                <a:lnTo>
                  <a:pt x="91" y="122"/>
                </a:lnTo>
                <a:lnTo>
                  <a:pt x="87" y="62"/>
                </a:lnTo>
                <a:lnTo>
                  <a:pt x="93" y="24"/>
                </a:lnTo>
                <a:lnTo>
                  <a:pt x="28" y="70"/>
                </a:lnTo>
                <a:lnTo>
                  <a:pt x="35" y="85"/>
                </a:lnTo>
                <a:lnTo>
                  <a:pt x="43" y="182"/>
                </a:lnTo>
                <a:lnTo>
                  <a:pt x="47" y="183"/>
                </a:lnTo>
                <a:lnTo>
                  <a:pt x="48" y="177"/>
                </a:lnTo>
                <a:lnTo>
                  <a:pt x="55" y="176"/>
                </a:lnTo>
                <a:lnTo>
                  <a:pt x="47" y="82"/>
                </a:lnTo>
                <a:lnTo>
                  <a:pt x="44" y="74"/>
                </a:lnTo>
                <a:lnTo>
                  <a:pt x="76" y="51"/>
                </a:lnTo>
                <a:lnTo>
                  <a:pt x="74" y="61"/>
                </a:lnTo>
                <a:lnTo>
                  <a:pt x="74" y="62"/>
                </a:lnTo>
                <a:lnTo>
                  <a:pt x="79" y="122"/>
                </a:lnTo>
                <a:lnTo>
                  <a:pt x="77" y="156"/>
                </a:lnTo>
                <a:lnTo>
                  <a:pt x="83" y="156"/>
                </a:lnTo>
                <a:lnTo>
                  <a:pt x="79" y="151"/>
                </a:lnTo>
                <a:cubicBezTo>
                  <a:pt x="76" y="153"/>
                  <a:pt x="70" y="159"/>
                  <a:pt x="62" y="165"/>
                </a:cubicBezTo>
                <a:cubicBezTo>
                  <a:pt x="58" y="168"/>
                  <a:pt x="55" y="171"/>
                  <a:pt x="51" y="175"/>
                </a:cubicBezTo>
                <a:lnTo>
                  <a:pt x="56" y="179"/>
                </a:lnTo>
                <a:lnTo>
                  <a:pt x="57" y="173"/>
                </a:lnTo>
                <a:lnTo>
                  <a:pt x="50" y="171"/>
                </a:lnTo>
                <a:lnTo>
                  <a:pt x="48" y="177"/>
                </a:lnTo>
                <a:lnTo>
                  <a:pt x="55" y="176"/>
                </a:lnTo>
                <a:lnTo>
                  <a:pt x="48" y="177"/>
                </a:lnTo>
                <a:close/>
                <a:moveTo>
                  <a:pt x="58" y="187"/>
                </a:moveTo>
                <a:lnTo>
                  <a:pt x="60" y="181"/>
                </a:lnTo>
                <a:lnTo>
                  <a:pt x="48" y="177"/>
                </a:lnTo>
                <a:lnTo>
                  <a:pt x="41" y="83"/>
                </a:lnTo>
                <a:lnTo>
                  <a:pt x="36" y="72"/>
                </a:lnTo>
                <a:lnTo>
                  <a:pt x="34" y="69"/>
                </a:lnTo>
                <a:lnTo>
                  <a:pt x="20" y="69"/>
                </a:lnTo>
                <a:lnTo>
                  <a:pt x="20" y="75"/>
                </a:lnTo>
                <a:lnTo>
                  <a:pt x="24" y="80"/>
                </a:lnTo>
                <a:lnTo>
                  <a:pt x="103" y="24"/>
                </a:lnTo>
                <a:lnTo>
                  <a:pt x="99" y="19"/>
                </a:lnTo>
                <a:lnTo>
                  <a:pt x="93" y="16"/>
                </a:lnTo>
                <a:lnTo>
                  <a:pt x="88" y="28"/>
                </a:lnTo>
                <a:cubicBezTo>
                  <a:pt x="87" y="30"/>
                  <a:pt x="86" y="31"/>
                  <a:pt x="86" y="32"/>
                </a:cubicBezTo>
                <a:lnTo>
                  <a:pt x="86" y="34"/>
                </a:lnTo>
                <a:lnTo>
                  <a:pt x="86" y="34"/>
                </a:lnTo>
                <a:lnTo>
                  <a:pt x="85" y="34"/>
                </a:lnTo>
                <a:lnTo>
                  <a:pt x="85" y="35"/>
                </a:lnTo>
                <a:lnTo>
                  <a:pt x="85" y="35"/>
                </a:lnTo>
                <a:lnTo>
                  <a:pt x="85" y="36"/>
                </a:lnTo>
                <a:lnTo>
                  <a:pt x="92" y="36"/>
                </a:lnTo>
                <a:lnTo>
                  <a:pt x="85" y="35"/>
                </a:lnTo>
                <a:lnTo>
                  <a:pt x="81" y="62"/>
                </a:lnTo>
                <a:lnTo>
                  <a:pt x="85" y="122"/>
                </a:lnTo>
                <a:lnTo>
                  <a:pt x="83" y="159"/>
                </a:lnTo>
                <a:lnTo>
                  <a:pt x="89" y="159"/>
                </a:lnTo>
                <a:lnTo>
                  <a:pt x="85" y="155"/>
                </a:lnTo>
                <a:lnTo>
                  <a:pt x="84" y="156"/>
                </a:lnTo>
                <a:lnTo>
                  <a:pt x="84" y="156"/>
                </a:lnTo>
                <a:lnTo>
                  <a:pt x="84" y="156"/>
                </a:lnTo>
                <a:lnTo>
                  <a:pt x="84" y="156"/>
                </a:lnTo>
                <a:cubicBezTo>
                  <a:pt x="83" y="156"/>
                  <a:pt x="75" y="163"/>
                  <a:pt x="66" y="170"/>
                </a:cubicBezTo>
                <a:cubicBezTo>
                  <a:pt x="62" y="173"/>
                  <a:pt x="58" y="177"/>
                  <a:pt x="55" y="181"/>
                </a:cubicBezTo>
                <a:lnTo>
                  <a:pt x="53" y="183"/>
                </a:lnTo>
                <a:lnTo>
                  <a:pt x="58" y="187"/>
                </a:lnTo>
                <a:lnTo>
                  <a:pt x="60" y="181"/>
                </a:lnTo>
                <a:lnTo>
                  <a:pt x="58" y="187"/>
                </a:lnTo>
                <a:lnTo>
                  <a:pt x="63" y="191"/>
                </a:lnTo>
                <a:lnTo>
                  <a:pt x="64" y="189"/>
                </a:lnTo>
                <a:cubicBezTo>
                  <a:pt x="67" y="185"/>
                  <a:pt x="70" y="182"/>
                  <a:pt x="74" y="180"/>
                </a:cubicBezTo>
                <a:cubicBezTo>
                  <a:pt x="79" y="176"/>
                  <a:pt x="83" y="172"/>
                  <a:pt x="87" y="170"/>
                </a:cubicBezTo>
                <a:cubicBezTo>
                  <a:pt x="88" y="168"/>
                  <a:pt x="90" y="167"/>
                  <a:pt x="91" y="166"/>
                </a:cubicBezTo>
                <a:lnTo>
                  <a:pt x="92" y="165"/>
                </a:lnTo>
                <a:lnTo>
                  <a:pt x="88" y="160"/>
                </a:lnTo>
                <a:lnTo>
                  <a:pt x="92" y="165"/>
                </a:lnTo>
                <a:lnTo>
                  <a:pt x="93" y="164"/>
                </a:lnTo>
                <a:lnTo>
                  <a:pt x="95" y="162"/>
                </a:lnTo>
                <a:lnTo>
                  <a:pt x="98" y="121"/>
                </a:lnTo>
                <a:lnTo>
                  <a:pt x="93" y="63"/>
                </a:lnTo>
                <a:lnTo>
                  <a:pt x="98" y="36"/>
                </a:lnTo>
                <a:lnTo>
                  <a:pt x="98" y="36"/>
                </a:lnTo>
                <a:lnTo>
                  <a:pt x="92" y="36"/>
                </a:lnTo>
                <a:lnTo>
                  <a:pt x="98" y="37"/>
                </a:lnTo>
                <a:lnTo>
                  <a:pt x="98" y="36"/>
                </a:lnTo>
                <a:lnTo>
                  <a:pt x="92" y="36"/>
                </a:lnTo>
                <a:lnTo>
                  <a:pt x="98" y="37"/>
                </a:lnTo>
                <a:lnTo>
                  <a:pt x="98" y="37"/>
                </a:lnTo>
                <a:lnTo>
                  <a:pt x="99" y="34"/>
                </a:lnTo>
                <a:lnTo>
                  <a:pt x="105" y="22"/>
                </a:lnTo>
                <a:lnTo>
                  <a:pt x="116" y="0"/>
                </a:lnTo>
                <a:lnTo>
                  <a:pt x="0" y="81"/>
                </a:lnTo>
                <a:lnTo>
                  <a:pt x="26" y="81"/>
                </a:lnTo>
                <a:lnTo>
                  <a:pt x="28" y="86"/>
                </a:lnTo>
                <a:lnTo>
                  <a:pt x="36" y="187"/>
                </a:lnTo>
                <a:lnTo>
                  <a:pt x="60" y="194"/>
                </a:lnTo>
                <a:lnTo>
                  <a:pt x="63" y="191"/>
                </a:lnTo>
                <a:lnTo>
                  <a:pt x="58" y="187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4" name="Freeform 313">
            <a:extLst>
              <a:ext uri="{FF2B5EF4-FFF2-40B4-BE49-F238E27FC236}">
                <a16:creationId xmlns:a16="http://schemas.microsoft.com/office/drawing/2014/main" id="{5876A1DD-E2AA-6C61-DDD7-19DBCD5E409B}"/>
              </a:ext>
            </a:extLst>
          </p:cNvPr>
          <p:cNvSpPr>
            <a:spLocks noEditPoints="1"/>
          </p:cNvSpPr>
          <p:nvPr/>
        </p:nvSpPr>
        <p:spPr bwMode="auto">
          <a:xfrm>
            <a:off x="348360" y="929399"/>
            <a:ext cx="1778753" cy="1182436"/>
          </a:xfrm>
          <a:custGeom>
            <a:avLst/>
            <a:gdLst>
              <a:gd name="T0" fmla="*/ 1288 w 1585"/>
              <a:gd name="T1" fmla="*/ 1030 h 1054"/>
              <a:gd name="T2" fmla="*/ 1340 w 1585"/>
              <a:gd name="T3" fmla="*/ 927 h 1054"/>
              <a:gd name="T4" fmla="*/ 1391 w 1585"/>
              <a:gd name="T5" fmla="*/ 869 h 1054"/>
              <a:gd name="T6" fmla="*/ 1547 w 1585"/>
              <a:gd name="T7" fmla="*/ 770 h 1054"/>
              <a:gd name="T8" fmla="*/ 1576 w 1585"/>
              <a:gd name="T9" fmla="*/ 657 h 1054"/>
              <a:gd name="T10" fmla="*/ 1409 w 1585"/>
              <a:gd name="T11" fmla="*/ 710 h 1054"/>
              <a:gd name="T12" fmla="*/ 1360 w 1585"/>
              <a:gd name="T13" fmla="*/ 839 h 1054"/>
              <a:gd name="T14" fmla="*/ 1250 w 1585"/>
              <a:gd name="T15" fmla="*/ 840 h 1054"/>
              <a:gd name="T16" fmla="*/ 1046 w 1585"/>
              <a:gd name="T17" fmla="*/ 784 h 1054"/>
              <a:gd name="T18" fmla="*/ 1012 w 1585"/>
              <a:gd name="T19" fmla="*/ 664 h 1054"/>
              <a:gd name="T20" fmla="*/ 974 w 1585"/>
              <a:gd name="T21" fmla="*/ 497 h 1054"/>
              <a:gd name="T22" fmla="*/ 1023 w 1585"/>
              <a:gd name="T23" fmla="*/ 419 h 1054"/>
              <a:gd name="T24" fmla="*/ 734 w 1585"/>
              <a:gd name="T25" fmla="*/ 200 h 1054"/>
              <a:gd name="T26" fmla="*/ 453 w 1585"/>
              <a:gd name="T27" fmla="*/ 86 h 1054"/>
              <a:gd name="T28" fmla="*/ 30 w 1585"/>
              <a:gd name="T29" fmla="*/ 159 h 1054"/>
              <a:gd name="T30" fmla="*/ 122 w 1585"/>
              <a:gd name="T31" fmla="*/ 279 h 1054"/>
              <a:gd name="T32" fmla="*/ 122 w 1585"/>
              <a:gd name="T33" fmla="*/ 337 h 1054"/>
              <a:gd name="T34" fmla="*/ 204 w 1585"/>
              <a:gd name="T35" fmla="*/ 364 h 1054"/>
              <a:gd name="T36" fmla="*/ 230 w 1585"/>
              <a:gd name="T37" fmla="*/ 479 h 1054"/>
              <a:gd name="T38" fmla="*/ 273 w 1585"/>
              <a:gd name="T39" fmla="*/ 473 h 1054"/>
              <a:gd name="T40" fmla="*/ 202 w 1585"/>
              <a:gd name="T41" fmla="*/ 296 h 1054"/>
              <a:gd name="T42" fmla="*/ 126 w 1585"/>
              <a:gd name="T43" fmla="*/ 161 h 1054"/>
              <a:gd name="T44" fmla="*/ 142 w 1585"/>
              <a:gd name="T45" fmla="*/ 58 h 1054"/>
              <a:gd name="T46" fmla="*/ 197 w 1585"/>
              <a:gd name="T47" fmla="*/ 117 h 1054"/>
              <a:gd name="T48" fmla="*/ 297 w 1585"/>
              <a:gd name="T49" fmla="*/ 296 h 1054"/>
              <a:gd name="T50" fmla="*/ 382 w 1585"/>
              <a:gd name="T51" fmla="*/ 350 h 1054"/>
              <a:gd name="T52" fmla="*/ 375 w 1585"/>
              <a:gd name="T53" fmla="*/ 411 h 1054"/>
              <a:gd name="T54" fmla="*/ 499 w 1585"/>
              <a:gd name="T55" fmla="*/ 539 h 1054"/>
              <a:gd name="T56" fmla="*/ 537 w 1585"/>
              <a:gd name="T57" fmla="*/ 740 h 1054"/>
              <a:gd name="T58" fmla="*/ 845 w 1585"/>
              <a:gd name="T59" fmla="*/ 915 h 1054"/>
              <a:gd name="T60" fmla="*/ 1041 w 1585"/>
              <a:gd name="T61" fmla="*/ 1001 h 1054"/>
              <a:gd name="T62" fmla="*/ 1267 w 1585"/>
              <a:gd name="T63" fmla="*/ 1036 h 1054"/>
              <a:gd name="T64" fmla="*/ 969 w 1585"/>
              <a:gd name="T65" fmla="*/ 997 h 1054"/>
              <a:gd name="T66" fmla="*/ 696 w 1585"/>
              <a:gd name="T67" fmla="*/ 865 h 1054"/>
              <a:gd name="T68" fmla="*/ 531 w 1585"/>
              <a:gd name="T69" fmla="*/ 740 h 1054"/>
              <a:gd name="T70" fmla="*/ 525 w 1585"/>
              <a:gd name="T71" fmla="*/ 582 h 1054"/>
              <a:gd name="T72" fmla="*/ 416 w 1585"/>
              <a:gd name="T73" fmla="*/ 426 h 1054"/>
              <a:gd name="T74" fmla="*/ 362 w 1585"/>
              <a:gd name="T75" fmla="*/ 377 h 1054"/>
              <a:gd name="T76" fmla="*/ 343 w 1585"/>
              <a:gd name="T77" fmla="*/ 333 h 1054"/>
              <a:gd name="T78" fmla="*/ 306 w 1585"/>
              <a:gd name="T79" fmla="*/ 281 h 1054"/>
              <a:gd name="T80" fmla="*/ 175 w 1585"/>
              <a:gd name="T81" fmla="*/ 68 h 1054"/>
              <a:gd name="T82" fmla="*/ 145 w 1585"/>
              <a:gd name="T83" fmla="*/ 175 h 1054"/>
              <a:gd name="T84" fmla="*/ 224 w 1585"/>
              <a:gd name="T85" fmla="*/ 319 h 1054"/>
              <a:gd name="T86" fmla="*/ 279 w 1585"/>
              <a:gd name="T87" fmla="*/ 473 h 1054"/>
              <a:gd name="T88" fmla="*/ 321 w 1585"/>
              <a:gd name="T89" fmla="*/ 570 h 1054"/>
              <a:gd name="T90" fmla="*/ 213 w 1585"/>
              <a:gd name="T91" fmla="*/ 413 h 1054"/>
              <a:gd name="T92" fmla="*/ 147 w 1585"/>
              <a:gd name="T93" fmla="*/ 338 h 1054"/>
              <a:gd name="T94" fmla="*/ 49 w 1585"/>
              <a:gd name="T95" fmla="*/ 279 h 1054"/>
              <a:gd name="T96" fmla="*/ 70 w 1585"/>
              <a:gd name="T97" fmla="*/ 193 h 1054"/>
              <a:gd name="T98" fmla="*/ 0 w 1585"/>
              <a:gd name="T99" fmla="*/ 0 h 1054"/>
              <a:gd name="T100" fmla="*/ 647 w 1585"/>
              <a:gd name="T101" fmla="*/ 173 h 1054"/>
              <a:gd name="T102" fmla="*/ 854 w 1585"/>
              <a:gd name="T103" fmla="*/ 199 h 1054"/>
              <a:gd name="T104" fmla="*/ 1021 w 1585"/>
              <a:gd name="T105" fmla="*/ 447 h 1054"/>
              <a:gd name="T106" fmla="*/ 983 w 1585"/>
              <a:gd name="T107" fmla="*/ 552 h 1054"/>
              <a:gd name="T108" fmla="*/ 1008 w 1585"/>
              <a:gd name="T109" fmla="*/ 707 h 1054"/>
              <a:gd name="T110" fmla="*/ 1154 w 1585"/>
              <a:gd name="T111" fmla="*/ 842 h 1054"/>
              <a:gd name="T112" fmla="*/ 1302 w 1585"/>
              <a:gd name="T113" fmla="*/ 850 h 1054"/>
              <a:gd name="T114" fmla="*/ 1387 w 1585"/>
              <a:gd name="T115" fmla="*/ 754 h 1054"/>
              <a:gd name="T116" fmla="*/ 1553 w 1585"/>
              <a:gd name="T117" fmla="*/ 642 h 1054"/>
              <a:gd name="T118" fmla="*/ 1559 w 1585"/>
              <a:gd name="T119" fmla="*/ 751 h 1054"/>
              <a:gd name="T120" fmla="*/ 1528 w 1585"/>
              <a:gd name="T121" fmla="*/ 833 h 1054"/>
              <a:gd name="T122" fmla="*/ 1351 w 1585"/>
              <a:gd name="T123" fmla="*/ 897 h 1054"/>
              <a:gd name="T124" fmla="*/ 1392 w 1585"/>
              <a:gd name="T125" fmla="*/ 978 h 1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85" h="1054">
                <a:moveTo>
                  <a:pt x="1149" y="972"/>
                </a:moveTo>
                <a:cubicBezTo>
                  <a:pt x="1158" y="972"/>
                  <a:pt x="1209" y="985"/>
                  <a:pt x="1225" y="990"/>
                </a:cubicBezTo>
                <a:lnTo>
                  <a:pt x="1226" y="990"/>
                </a:lnTo>
                <a:lnTo>
                  <a:pt x="1273" y="1032"/>
                </a:lnTo>
                <a:lnTo>
                  <a:pt x="1273" y="1033"/>
                </a:lnTo>
                <a:cubicBezTo>
                  <a:pt x="1273" y="1033"/>
                  <a:pt x="1275" y="1039"/>
                  <a:pt x="1278" y="1047"/>
                </a:cubicBezTo>
                <a:lnTo>
                  <a:pt x="1279" y="1047"/>
                </a:lnTo>
                <a:lnTo>
                  <a:pt x="1288" y="1030"/>
                </a:lnTo>
                <a:lnTo>
                  <a:pt x="1314" y="1001"/>
                </a:lnTo>
                <a:lnTo>
                  <a:pt x="1324" y="988"/>
                </a:lnTo>
                <a:lnTo>
                  <a:pt x="1326" y="988"/>
                </a:lnTo>
                <a:cubicBezTo>
                  <a:pt x="1340" y="987"/>
                  <a:pt x="1361" y="986"/>
                  <a:pt x="1366" y="985"/>
                </a:cubicBezTo>
                <a:cubicBezTo>
                  <a:pt x="1371" y="984"/>
                  <a:pt x="1380" y="978"/>
                  <a:pt x="1385" y="974"/>
                </a:cubicBezTo>
                <a:lnTo>
                  <a:pt x="1384" y="965"/>
                </a:lnTo>
                <a:lnTo>
                  <a:pt x="1370" y="948"/>
                </a:lnTo>
                <a:lnTo>
                  <a:pt x="1340" y="927"/>
                </a:lnTo>
                <a:lnTo>
                  <a:pt x="1324" y="916"/>
                </a:lnTo>
                <a:lnTo>
                  <a:pt x="1323" y="906"/>
                </a:lnTo>
                <a:lnTo>
                  <a:pt x="1323" y="906"/>
                </a:lnTo>
                <a:cubicBezTo>
                  <a:pt x="1324" y="905"/>
                  <a:pt x="1325" y="900"/>
                  <a:pt x="1336" y="898"/>
                </a:cubicBezTo>
                <a:cubicBezTo>
                  <a:pt x="1341" y="897"/>
                  <a:pt x="1343" y="896"/>
                  <a:pt x="1344" y="896"/>
                </a:cubicBezTo>
                <a:lnTo>
                  <a:pt x="1343" y="885"/>
                </a:lnTo>
                <a:lnTo>
                  <a:pt x="1349" y="871"/>
                </a:lnTo>
                <a:lnTo>
                  <a:pt x="1391" y="869"/>
                </a:lnTo>
                <a:lnTo>
                  <a:pt x="1446" y="869"/>
                </a:lnTo>
                <a:lnTo>
                  <a:pt x="1505" y="828"/>
                </a:lnTo>
                <a:cubicBezTo>
                  <a:pt x="1508" y="822"/>
                  <a:pt x="1513" y="823"/>
                  <a:pt x="1514" y="823"/>
                </a:cubicBezTo>
                <a:cubicBezTo>
                  <a:pt x="1519" y="825"/>
                  <a:pt x="1526" y="826"/>
                  <a:pt x="1528" y="827"/>
                </a:cubicBezTo>
                <a:lnTo>
                  <a:pt x="1545" y="825"/>
                </a:lnTo>
                <a:lnTo>
                  <a:pt x="1554" y="811"/>
                </a:lnTo>
                <a:lnTo>
                  <a:pt x="1562" y="782"/>
                </a:lnTo>
                <a:lnTo>
                  <a:pt x="1547" y="770"/>
                </a:lnTo>
                <a:lnTo>
                  <a:pt x="1542" y="769"/>
                </a:lnTo>
                <a:cubicBezTo>
                  <a:pt x="1540" y="766"/>
                  <a:pt x="1542" y="762"/>
                  <a:pt x="1542" y="761"/>
                </a:cubicBezTo>
                <a:cubicBezTo>
                  <a:pt x="1545" y="755"/>
                  <a:pt x="1550" y="750"/>
                  <a:pt x="1553" y="749"/>
                </a:cubicBezTo>
                <a:cubicBezTo>
                  <a:pt x="1553" y="746"/>
                  <a:pt x="1554" y="738"/>
                  <a:pt x="1553" y="728"/>
                </a:cubicBezTo>
                <a:cubicBezTo>
                  <a:pt x="1553" y="725"/>
                  <a:pt x="1552" y="722"/>
                  <a:pt x="1552" y="720"/>
                </a:cubicBezTo>
                <a:cubicBezTo>
                  <a:pt x="1549" y="713"/>
                  <a:pt x="1549" y="708"/>
                  <a:pt x="1561" y="702"/>
                </a:cubicBezTo>
                <a:cubicBezTo>
                  <a:pt x="1572" y="696"/>
                  <a:pt x="1577" y="692"/>
                  <a:pt x="1579" y="690"/>
                </a:cubicBezTo>
                <a:lnTo>
                  <a:pt x="1576" y="657"/>
                </a:lnTo>
                <a:cubicBezTo>
                  <a:pt x="1574" y="655"/>
                  <a:pt x="1565" y="649"/>
                  <a:pt x="1553" y="649"/>
                </a:cubicBezTo>
                <a:cubicBezTo>
                  <a:pt x="1539" y="649"/>
                  <a:pt x="1501" y="653"/>
                  <a:pt x="1495" y="653"/>
                </a:cubicBezTo>
                <a:lnTo>
                  <a:pt x="1465" y="671"/>
                </a:lnTo>
                <a:lnTo>
                  <a:pt x="1416" y="679"/>
                </a:lnTo>
                <a:cubicBezTo>
                  <a:pt x="1411" y="680"/>
                  <a:pt x="1407" y="682"/>
                  <a:pt x="1407" y="683"/>
                </a:cubicBezTo>
                <a:cubicBezTo>
                  <a:pt x="1407" y="685"/>
                  <a:pt x="1407" y="687"/>
                  <a:pt x="1407" y="689"/>
                </a:cubicBezTo>
                <a:cubicBezTo>
                  <a:pt x="1407" y="691"/>
                  <a:pt x="1406" y="694"/>
                  <a:pt x="1407" y="696"/>
                </a:cubicBezTo>
                <a:cubicBezTo>
                  <a:pt x="1408" y="699"/>
                  <a:pt x="1409" y="708"/>
                  <a:pt x="1409" y="710"/>
                </a:cubicBezTo>
                <a:lnTo>
                  <a:pt x="1409" y="711"/>
                </a:lnTo>
                <a:lnTo>
                  <a:pt x="1393" y="756"/>
                </a:lnTo>
                <a:lnTo>
                  <a:pt x="1393" y="778"/>
                </a:lnTo>
                <a:lnTo>
                  <a:pt x="1384" y="796"/>
                </a:lnTo>
                <a:lnTo>
                  <a:pt x="1367" y="803"/>
                </a:lnTo>
                <a:lnTo>
                  <a:pt x="1358" y="806"/>
                </a:lnTo>
                <a:lnTo>
                  <a:pt x="1361" y="825"/>
                </a:lnTo>
                <a:lnTo>
                  <a:pt x="1360" y="839"/>
                </a:lnTo>
                <a:lnTo>
                  <a:pt x="1359" y="840"/>
                </a:lnTo>
                <a:cubicBezTo>
                  <a:pt x="1358" y="840"/>
                  <a:pt x="1352" y="844"/>
                  <a:pt x="1335" y="849"/>
                </a:cubicBezTo>
                <a:cubicBezTo>
                  <a:pt x="1318" y="854"/>
                  <a:pt x="1300" y="857"/>
                  <a:pt x="1300" y="857"/>
                </a:cubicBezTo>
                <a:lnTo>
                  <a:pt x="1297" y="857"/>
                </a:lnTo>
                <a:lnTo>
                  <a:pt x="1294" y="846"/>
                </a:lnTo>
                <a:lnTo>
                  <a:pt x="1288" y="836"/>
                </a:lnTo>
                <a:lnTo>
                  <a:pt x="1266" y="836"/>
                </a:lnTo>
                <a:lnTo>
                  <a:pt x="1250" y="840"/>
                </a:lnTo>
                <a:lnTo>
                  <a:pt x="1191" y="852"/>
                </a:lnTo>
                <a:cubicBezTo>
                  <a:pt x="1189" y="853"/>
                  <a:pt x="1180" y="857"/>
                  <a:pt x="1170" y="854"/>
                </a:cubicBezTo>
                <a:cubicBezTo>
                  <a:pt x="1159" y="851"/>
                  <a:pt x="1152" y="848"/>
                  <a:pt x="1152" y="848"/>
                </a:cubicBezTo>
                <a:lnTo>
                  <a:pt x="1143" y="845"/>
                </a:lnTo>
                <a:lnTo>
                  <a:pt x="1106" y="834"/>
                </a:lnTo>
                <a:lnTo>
                  <a:pt x="1070" y="813"/>
                </a:lnTo>
                <a:cubicBezTo>
                  <a:pt x="1069" y="813"/>
                  <a:pt x="1062" y="808"/>
                  <a:pt x="1054" y="795"/>
                </a:cubicBezTo>
                <a:cubicBezTo>
                  <a:pt x="1051" y="791"/>
                  <a:pt x="1048" y="788"/>
                  <a:pt x="1046" y="784"/>
                </a:cubicBezTo>
                <a:cubicBezTo>
                  <a:pt x="1039" y="775"/>
                  <a:pt x="1031" y="766"/>
                  <a:pt x="1031" y="755"/>
                </a:cubicBezTo>
                <a:cubicBezTo>
                  <a:pt x="1031" y="749"/>
                  <a:pt x="1033" y="745"/>
                  <a:pt x="1035" y="743"/>
                </a:cubicBezTo>
                <a:cubicBezTo>
                  <a:pt x="1036" y="741"/>
                  <a:pt x="1037" y="740"/>
                  <a:pt x="1032" y="734"/>
                </a:cubicBezTo>
                <a:cubicBezTo>
                  <a:pt x="1023" y="723"/>
                  <a:pt x="1010" y="715"/>
                  <a:pt x="1005" y="713"/>
                </a:cubicBezTo>
                <a:lnTo>
                  <a:pt x="988" y="703"/>
                </a:lnTo>
                <a:lnTo>
                  <a:pt x="989" y="700"/>
                </a:lnTo>
                <a:cubicBezTo>
                  <a:pt x="990" y="700"/>
                  <a:pt x="996" y="683"/>
                  <a:pt x="1004" y="676"/>
                </a:cubicBezTo>
                <a:cubicBezTo>
                  <a:pt x="1009" y="671"/>
                  <a:pt x="1011" y="666"/>
                  <a:pt x="1012" y="664"/>
                </a:cubicBezTo>
                <a:lnTo>
                  <a:pt x="1010" y="648"/>
                </a:lnTo>
                <a:lnTo>
                  <a:pt x="1002" y="625"/>
                </a:lnTo>
                <a:lnTo>
                  <a:pt x="989" y="598"/>
                </a:lnTo>
                <a:cubicBezTo>
                  <a:pt x="986" y="588"/>
                  <a:pt x="974" y="557"/>
                  <a:pt x="977" y="550"/>
                </a:cubicBezTo>
                <a:cubicBezTo>
                  <a:pt x="978" y="546"/>
                  <a:pt x="980" y="541"/>
                  <a:pt x="983" y="536"/>
                </a:cubicBezTo>
                <a:cubicBezTo>
                  <a:pt x="985" y="532"/>
                  <a:pt x="988" y="526"/>
                  <a:pt x="988" y="524"/>
                </a:cubicBezTo>
                <a:cubicBezTo>
                  <a:pt x="987" y="523"/>
                  <a:pt x="981" y="509"/>
                  <a:pt x="975" y="498"/>
                </a:cubicBezTo>
                <a:lnTo>
                  <a:pt x="974" y="497"/>
                </a:lnTo>
                <a:lnTo>
                  <a:pt x="970" y="469"/>
                </a:lnTo>
                <a:lnTo>
                  <a:pt x="975" y="440"/>
                </a:lnTo>
                <a:lnTo>
                  <a:pt x="994" y="448"/>
                </a:lnTo>
                <a:cubicBezTo>
                  <a:pt x="1000" y="451"/>
                  <a:pt x="1007" y="453"/>
                  <a:pt x="1009" y="453"/>
                </a:cubicBezTo>
                <a:cubicBezTo>
                  <a:pt x="1011" y="451"/>
                  <a:pt x="1015" y="445"/>
                  <a:pt x="1016" y="443"/>
                </a:cubicBezTo>
                <a:cubicBezTo>
                  <a:pt x="1021" y="437"/>
                  <a:pt x="1026" y="430"/>
                  <a:pt x="1026" y="427"/>
                </a:cubicBezTo>
                <a:cubicBezTo>
                  <a:pt x="1026" y="426"/>
                  <a:pt x="1025" y="423"/>
                  <a:pt x="1024" y="420"/>
                </a:cubicBezTo>
                <a:lnTo>
                  <a:pt x="1023" y="419"/>
                </a:lnTo>
                <a:lnTo>
                  <a:pt x="994" y="396"/>
                </a:lnTo>
                <a:lnTo>
                  <a:pt x="950" y="379"/>
                </a:lnTo>
                <a:lnTo>
                  <a:pt x="926" y="327"/>
                </a:lnTo>
                <a:lnTo>
                  <a:pt x="849" y="203"/>
                </a:lnTo>
                <a:lnTo>
                  <a:pt x="828" y="177"/>
                </a:lnTo>
                <a:lnTo>
                  <a:pt x="779" y="171"/>
                </a:lnTo>
                <a:lnTo>
                  <a:pt x="754" y="178"/>
                </a:lnTo>
                <a:lnTo>
                  <a:pt x="734" y="200"/>
                </a:lnTo>
                <a:lnTo>
                  <a:pt x="712" y="214"/>
                </a:lnTo>
                <a:lnTo>
                  <a:pt x="691" y="217"/>
                </a:lnTo>
                <a:lnTo>
                  <a:pt x="660" y="208"/>
                </a:lnTo>
                <a:lnTo>
                  <a:pt x="641" y="177"/>
                </a:lnTo>
                <a:lnTo>
                  <a:pt x="616" y="133"/>
                </a:lnTo>
                <a:lnTo>
                  <a:pt x="547" y="67"/>
                </a:lnTo>
                <a:lnTo>
                  <a:pt x="475" y="68"/>
                </a:lnTo>
                <a:lnTo>
                  <a:pt x="453" y="86"/>
                </a:lnTo>
                <a:lnTo>
                  <a:pt x="311" y="79"/>
                </a:lnTo>
                <a:lnTo>
                  <a:pt x="121" y="18"/>
                </a:lnTo>
                <a:lnTo>
                  <a:pt x="116" y="7"/>
                </a:lnTo>
                <a:lnTo>
                  <a:pt x="7" y="7"/>
                </a:lnTo>
                <a:cubicBezTo>
                  <a:pt x="7" y="9"/>
                  <a:pt x="7" y="10"/>
                  <a:pt x="7" y="12"/>
                </a:cubicBezTo>
                <a:lnTo>
                  <a:pt x="7" y="47"/>
                </a:lnTo>
                <a:lnTo>
                  <a:pt x="14" y="90"/>
                </a:lnTo>
                <a:cubicBezTo>
                  <a:pt x="16" y="113"/>
                  <a:pt x="23" y="153"/>
                  <a:pt x="30" y="159"/>
                </a:cubicBezTo>
                <a:cubicBezTo>
                  <a:pt x="36" y="163"/>
                  <a:pt x="45" y="169"/>
                  <a:pt x="52" y="173"/>
                </a:cubicBezTo>
                <a:cubicBezTo>
                  <a:pt x="61" y="178"/>
                  <a:pt x="65" y="180"/>
                  <a:pt x="66" y="182"/>
                </a:cubicBezTo>
                <a:cubicBezTo>
                  <a:pt x="67" y="182"/>
                  <a:pt x="70" y="185"/>
                  <a:pt x="74" y="187"/>
                </a:cubicBezTo>
                <a:cubicBezTo>
                  <a:pt x="89" y="198"/>
                  <a:pt x="103" y="209"/>
                  <a:pt x="108" y="217"/>
                </a:cubicBezTo>
                <a:cubicBezTo>
                  <a:pt x="110" y="222"/>
                  <a:pt x="112" y="226"/>
                  <a:pt x="114" y="230"/>
                </a:cubicBezTo>
                <a:cubicBezTo>
                  <a:pt x="118" y="237"/>
                  <a:pt x="121" y="242"/>
                  <a:pt x="122" y="245"/>
                </a:cubicBezTo>
                <a:cubicBezTo>
                  <a:pt x="123" y="250"/>
                  <a:pt x="121" y="268"/>
                  <a:pt x="121" y="276"/>
                </a:cubicBezTo>
                <a:lnTo>
                  <a:pt x="122" y="279"/>
                </a:lnTo>
                <a:cubicBezTo>
                  <a:pt x="121" y="282"/>
                  <a:pt x="119" y="282"/>
                  <a:pt x="111" y="281"/>
                </a:cubicBezTo>
                <a:cubicBezTo>
                  <a:pt x="100" y="280"/>
                  <a:pt x="87" y="279"/>
                  <a:pt x="87" y="279"/>
                </a:cubicBezTo>
                <a:lnTo>
                  <a:pt x="60" y="280"/>
                </a:lnTo>
                <a:cubicBezTo>
                  <a:pt x="58" y="280"/>
                  <a:pt x="56" y="281"/>
                  <a:pt x="55" y="282"/>
                </a:cubicBezTo>
                <a:lnTo>
                  <a:pt x="56" y="284"/>
                </a:lnTo>
                <a:cubicBezTo>
                  <a:pt x="63" y="294"/>
                  <a:pt x="69" y="301"/>
                  <a:pt x="73" y="303"/>
                </a:cubicBezTo>
                <a:cubicBezTo>
                  <a:pt x="79" y="306"/>
                  <a:pt x="97" y="321"/>
                  <a:pt x="99" y="322"/>
                </a:cubicBezTo>
                <a:cubicBezTo>
                  <a:pt x="107" y="330"/>
                  <a:pt x="118" y="337"/>
                  <a:pt x="122" y="337"/>
                </a:cubicBezTo>
                <a:cubicBezTo>
                  <a:pt x="127" y="337"/>
                  <a:pt x="136" y="337"/>
                  <a:pt x="140" y="336"/>
                </a:cubicBezTo>
                <a:cubicBezTo>
                  <a:pt x="140" y="335"/>
                  <a:pt x="142" y="333"/>
                  <a:pt x="144" y="332"/>
                </a:cubicBezTo>
                <a:cubicBezTo>
                  <a:pt x="147" y="330"/>
                  <a:pt x="152" y="331"/>
                  <a:pt x="158" y="334"/>
                </a:cubicBezTo>
                <a:cubicBezTo>
                  <a:pt x="165" y="338"/>
                  <a:pt x="168" y="340"/>
                  <a:pt x="170" y="342"/>
                </a:cubicBezTo>
                <a:cubicBezTo>
                  <a:pt x="172" y="344"/>
                  <a:pt x="174" y="345"/>
                  <a:pt x="177" y="347"/>
                </a:cubicBezTo>
                <a:cubicBezTo>
                  <a:pt x="181" y="350"/>
                  <a:pt x="185" y="352"/>
                  <a:pt x="188" y="354"/>
                </a:cubicBezTo>
                <a:cubicBezTo>
                  <a:pt x="194" y="358"/>
                  <a:pt x="200" y="361"/>
                  <a:pt x="203" y="363"/>
                </a:cubicBezTo>
                <a:lnTo>
                  <a:pt x="204" y="364"/>
                </a:lnTo>
                <a:cubicBezTo>
                  <a:pt x="209" y="368"/>
                  <a:pt x="216" y="375"/>
                  <a:pt x="218" y="386"/>
                </a:cubicBezTo>
                <a:cubicBezTo>
                  <a:pt x="219" y="397"/>
                  <a:pt x="220" y="416"/>
                  <a:pt x="220" y="416"/>
                </a:cubicBezTo>
                <a:lnTo>
                  <a:pt x="220" y="422"/>
                </a:lnTo>
                <a:lnTo>
                  <a:pt x="215" y="419"/>
                </a:lnTo>
                <a:lnTo>
                  <a:pt x="214" y="420"/>
                </a:lnTo>
                <a:cubicBezTo>
                  <a:pt x="213" y="420"/>
                  <a:pt x="210" y="424"/>
                  <a:pt x="210" y="439"/>
                </a:cubicBezTo>
                <a:lnTo>
                  <a:pt x="210" y="445"/>
                </a:lnTo>
                <a:cubicBezTo>
                  <a:pt x="209" y="466"/>
                  <a:pt x="209" y="466"/>
                  <a:pt x="230" y="479"/>
                </a:cubicBezTo>
                <a:cubicBezTo>
                  <a:pt x="249" y="491"/>
                  <a:pt x="276" y="521"/>
                  <a:pt x="291" y="538"/>
                </a:cubicBezTo>
                <a:cubicBezTo>
                  <a:pt x="295" y="542"/>
                  <a:pt x="297" y="545"/>
                  <a:pt x="299" y="547"/>
                </a:cubicBezTo>
                <a:cubicBezTo>
                  <a:pt x="301" y="549"/>
                  <a:pt x="303" y="552"/>
                  <a:pt x="305" y="555"/>
                </a:cubicBezTo>
                <a:cubicBezTo>
                  <a:pt x="311" y="563"/>
                  <a:pt x="314" y="566"/>
                  <a:pt x="318" y="564"/>
                </a:cubicBezTo>
                <a:cubicBezTo>
                  <a:pt x="326" y="561"/>
                  <a:pt x="337" y="548"/>
                  <a:pt x="341" y="544"/>
                </a:cubicBezTo>
                <a:cubicBezTo>
                  <a:pt x="336" y="535"/>
                  <a:pt x="324" y="518"/>
                  <a:pt x="322" y="516"/>
                </a:cubicBezTo>
                <a:cubicBezTo>
                  <a:pt x="321" y="514"/>
                  <a:pt x="302" y="500"/>
                  <a:pt x="285" y="487"/>
                </a:cubicBezTo>
                <a:cubicBezTo>
                  <a:pt x="280" y="486"/>
                  <a:pt x="273" y="482"/>
                  <a:pt x="273" y="473"/>
                </a:cubicBezTo>
                <a:lnTo>
                  <a:pt x="273" y="451"/>
                </a:lnTo>
                <a:cubicBezTo>
                  <a:pt x="272" y="449"/>
                  <a:pt x="270" y="441"/>
                  <a:pt x="268" y="434"/>
                </a:cubicBezTo>
                <a:cubicBezTo>
                  <a:pt x="266" y="426"/>
                  <a:pt x="260" y="411"/>
                  <a:pt x="260" y="411"/>
                </a:cubicBezTo>
                <a:lnTo>
                  <a:pt x="260" y="410"/>
                </a:lnTo>
                <a:cubicBezTo>
                  <a:pt x="260" y="410"/>
                  <a:pt x="259" y="396"/>
                  <a:pt x="258" y="377"/>
                </a:cubicBezTo>
                <a:cubicBezTo>
                  <a:pt x="257" y="361"/>
                  <a:pt x="251" y="345"/>
                  <a:pt x="249" y="341"/>
                </a:cubicBezTo>
                <a:lnTo>
                  <a:pt x="221" y="325"/>
                </a:lnTo>
                <a:cubicBezTo>
                  <a:pt x="220" y="324"/>
                  <a:pt x="211" y="319"/>
                  <a:pt x="202" y="296"/>
                </a:cubicBezTo>
                <a:cubicBezTo>
                  <a:pt x="198" y="285"/>
                  <a:pt x="194" y="279"/>
                  <a:pt x="191" y="274"/>
                </a:cubicBezTo>
                <a:cubicBezTo>
                  <a:pt x="189" y="270"/>
                  <a:pt x="187" y="266"/>
                  <a:pt x="186" y="261"/>
                </a:cubicBezTo>
                <a:cubicBezTo>
                  <a:pt x="185" y="258"/>
                  <a:pt x="185" y="255"/>
                  <a:pt x="185" y="252"/>
                </a:cubicBezTo>
                <a:cubicBezTo>
                  <a:pt x="185" y="245"/>
                  <a:pt x="185" y="237"/>
                  <a:pt x="182" y="231"/>
                </a:cubicBezTo>
                <a:cubicBezTo>
                  <a:pt x="179" y="226"/>
                  <a:pt x="177" y="224"/>
                  <a:pt x="173" y="219"/>
                </a:cubicBezTo>
                <a:cubicBezTo>
                  <a:pt x="170" y="216"/>
                  <a:pt x="166" y="211"/>
                  <a:pt x="159" y="203"/>
                </a:cubicBezTo>
                <a:cubicBezTo>
                  <a:pt x="151" y="194"/>
                  <a:pt x="145" y="186"/>
                  <a:pt x="140" y="179"/>
                </a:cubicBezTo>
                <a:cubicBezTo>
                  <a:pt x="135" y="172"/>
                  <a:pt x="131" y="166"/>
                  <a:pt x="126" y="161"/>
                </a:cubicBezTo>
                <a:cubicBezTo>
                  <a:pt x="123" y="156"/>
                  <a:pt x="120" y="155"/>
                  <a:pt x="117" y="154"/>
                </a:cubicBezTo>
                <a:cubicBezTo>
                  <a:pt x="110" y="151"/>
                  <a:pt x="106" y="148"/>
                  <a:pt x="106" y="132"/>
                </a:cubicBezTo>
                <a:cubicBezTo>
                  <a:pt x="106" y="122"/>
                  <a:pt x="106" y="117"/>
                  <a:pt x="106" y="112"/>
                </a:cubicBezTo>
                <a:cubicBezTo>
                  <a:pt x="105" y="106"/>
                  <a:pt x="105" y="103"/>
                  <a:pt x="106" y="93"/>
                </a:cubicBezTo>
                <a:cubicBezTo>
                  <a:pt x="107" y="76"/>
                  <a:pt x="120" y="46"/>
                  <a:pt x="121" y="45"/>
                </a:cubicBezTo>
                <a:lnTo>
                  <a:pt x="123" y="40"/>
                </a:lnTo>
                <a:lnTo>
                  <a:pt x="127" y="44"/>
                </a:lnTo>
                <a:cubicBezTo>
                  <a:pt x="129" y="47"/>
                  <a:pt x="136" y="56"/>
                  <a:pt x="142" y="58"/>
                </a:cubicBezTo>
                <a:cubicBezTo>
                  <a:pt x="150" y="61"/>
                  <a:pt x="170" y="62"/>
                  <a:pt x="173" y="62"/>
                </a:cubicBezTo>
                <a:cubicBezTo>
                  <a:pt x="177" y="61"/>
                  <a:pt x="181" y="63"/>
                  <a:pt x="183" y="64"/>
                </a:cubicBezTo>
                <a:cubicBezTo>
                  <a:pt x="186" y="66"/>
                  <a:pt x="193" y="71"/>
                  <a:pt x="195" y="79"/>
                </a:cubicBezTo>
                <a:cubicBezTo>
                  <a:pt x="197" y="89"/>
                  <a:pt x="198" y="102"/>
                  <a:pt x="198" y="103"/>
                </a:cubicBezTo>
                <a:lnTo>
                  <a:pt x="199" y="111"/>
                </a:lnTo>
                <a:lnTo>
                  <a:pt x="193" y="105"/>
                </a:lnTo>
                <a:lnTo>
                  <a:pt x="190" y="104"/>
                </a:lnTo>
                <a:cubicBezTo>
                  <a:pt x="191" y="106"/>
                  <a:pt x="193" y="110"/>
                  <a:pt x="197" y="117"/>
                </a:cubicBezTo>
                <a:cubicBezTo>
                  <a:pt x="214" y="149"/>
                  <a:pt x="225" y="171"/>
                  <a:pt x="225" y="172"/>
                </a:cubicBezTo>
                <a:cubicBezTo>
                  <a:pt x="233" y="195"/>
                  <a:pt x="248" y="232"/>
                  <a:pt x="256" y="237"/>
                </a:cubicBezTo>
                <a:cubicBezTo>
                  <a:pt x="269" y="246"/>
                  <a:pt x="272" y="249"/>
                  <a:pt x="290" y="264"/>
                </a:cubicBezTo>
                <a:cubicBezTo>
                  <a:pt x="296" y="270"/>
                  <a:pt x="304" y="273"/>
                  <a:pt x="309" y="275"/>
                </a:cubicBezTo>
                <a:cubicBezTo>
                  <a:pt x="314" y="277"/>
                  <a:pt x="318" y="279"/>
                  <a:pt x="318" y="282"/>
                </a:cubicBezTo>
                <a:cubicBezTo>
                  <a:pt x="318" y="286"/>
                  <a:pt x="314" y="288"/>
                  <a:pt x="311" y="290"/>
                </a:cubicBezTo>
                <a:cubicBezTo>
                  <a:pt x="303" y="294"/>
                  <a:pt x="300" y="294"/>
                  <a:pt x="298" y="295"/>
                </a:cubicBezTo>
                <a:lnTo>
                  <a:pt x="297" y="296"/>
                </a:lnTo>
                <a:cubicBezTo>
                  <a:pt x="296" y="300"/>
                  <a:pt x="303" y="314"/>
                  <a:pt x="307" y="316"/>
                </a:cubicBezTo>
                <a:cubicBezTo>
                  <a:pt x="310" y="318"/>
                  <a:pt x="316" y="319"/>
                  <a:pt x="322" y="321"/>
                </a:cubicBezTo>
                <a:cubicBezTo>
                  <a:pt x="326" y="322"/>
                  <a:pt x="330" y="323"/>
                  <a:pt x="335" y="325"/>
                </a:cubicBezTo>
                <a:cubicBezTo>
                  <a:pt x="341" y="326"/>
                  <a:pt x="342" y="326"/>
                  <a:pt x="343" y="326"/>
                </a:cubicBezTo>
                <a:cubicBezTo>
                  <a:pt x="346" y="326"/>
                  <a:pt x="347" y="327"/>
                  <a:pt x="349" y="329"/>
                </a:cubicBezTo>
                <a:cubicBezTo>
                  <a:pt x="352" y="332"/>
                  <a:pt x="352" y="335"/>
                  <a:pt x="352" y="337"/>
                </a:cubicBezTo>
                <a:cubicBezTo>
                  <a:pt x="352" y="339"/>
                  <a:pt x="352" y="342"/>
                  <a:pt x="361" y="344"/>
                </a:cubicBezTo>
                <a:lnTo>
                  <a:pt x="382" y="350"/>
                </a:lnTo>
                <a:lnTo>
                  <a:pt x="382" y="352"/>
                </a:lnTo>
                <a:cubicBezTo>
                  <a:pt x="382" y="356"/>
                  <a:pt x="383" y="358"/>
                  <a:pt x="384" y="359"/>
                </a:cubicBezTo>
                <a:cubicBezTo>
                  <a:pt x="386" y="363"/>
                  <a:pt x="384" y="365"/>
                  <a:pt x="380" y="370"/>
                </a:cubicBezTo>
                <a:cubicBezTo>
                  <a:pt x="377" y="374"/>
                  <a:pt x="371" y="379"/>
                  <a:pt x="367" y="382"/>
                </a:cubicBezTo>
                <a:cubicBezTo>
                  <a:pt x="363" y="386"/>
                  <a:pt x="359" y="389"/>
                  <a:pt x="358" y="391"/>
                </a:cubicBezTo>
                <a:cubicBezTo>
                  <a:pt x="357" y="393"/>
                  <a:pt x="356" y="401"/>
                  <a:pt x="357" y="409"/>
                </a:cubicBezTo>
                <a:cubicBezTo>
                  <a:pt x="360" y="410"/>
                  <a:pt x="366" y="412"/>
                  <a:pt x="374" y="411"/>
                </a:cubicBezTo>
                <a:lnTo>
                  <a:pt x="375" y="411"/>
                </a:lnTo>
                <a:cubicBezTo>
                  <a:pt x="394" y="410"/>
                  <a:pt x="411" y="409"/>
                  <a:pt x="417" y="416"/>
                </a:cubicBezTo>
                <a:cubicBezTo>
                  <a:pt x="418" y="418"/>
                  <a:pt x="420" y="420"/>
                  <a:pt x="421" y="422"/>
                </a:cubicBezTo>
                <a:cubicBezTo>
                  <a:pt x="439" y="442"/>
                  <a:pt x="442" y="446"/>
                  <a:pt x="442" y="449"/>
                </a:cubicBezTo>
                <a:cubicBezTo>
                  <a:pt x="442" y="451"/>
                  <a:pt x="449" y="472"/>
                  <a:pt x="454" y="479"/>
                </a:cubicBezTo>
                <a:cubicBezTo>
                  <a:pt x="457" y="482"/>
                  <a:pt x="463" y="486"/>
                  <a:pt x="467" y="489"/>
                </a:cubicBezTo>
                <a:cubicBezTo>
                  <a:pt x="473" y="494"/>
                  <a:pt x="476" y="496"/>
                  <a:pt x="477" y="498"/>
                </a:cubicBezTo>
                <a:cubicBezTo>
                  <a:pt x="478" y="501"/>
                  <a:pt x="490" y="527"/>
                  <a:pt x="493" y="531"/>
                </a:cubicBezTo>
                <a:cubicBezTo>
                  <a:pt x="494" y="533"/>
                  <a:pt x="496" y="536"/>
                  <a:pt x="499" y="539"/>
                </a:cubicBezTo>
                <a:cubicBezTo>
                  <a:pt x="504" y="548"/>
                  <a:pt x="515" y="565"/>
                  <a:pt x="519" y="569"/>
                </a:cubicBezTo>
                <a:cubicBezTo>
                  <a:pt x="521" y="570"/>
                  <a:pt x="524" y="573"/>
                  <a:pt x="529" y="577"/>
                </a:cubicBezTo>
                <a:cubicBezTo>
                  <a:pt x="559" y="599"/>
                  <a:pt x="567" y="607"/>
                  <a:pt x="568" y="610"/>
                </a:cubicBezTo>
                <a:cubicBezTo>
                  <a:pt x="569" y="616"/>
                  <a:pt x="573" y="638"/>
                  <a:pt x="568" y="649"/>
                </a:cubicBezTo>
                <a:cubicBezTo>
                  <a:pt x="567" y="652"/>
                  <a:pt x="566" y="655"/>
                  <a:pt x="564" y="659"/>
                </a:cubicBezTo>
                <a:cubicBezTo>
                  <a:pt x="558" y="674"/>
                  <a:pt x="554" y="684"/>
                  <a:pt x="550" y="688"/>
                </a:cubicBezTo>
                <a:cubicBezTo>
                  <a:pt x="547" y="690"/>
                  <a:pt x="537" y="703"/>
                  <a:pt x="533" y="709"/>
                </a:cubicBezTo>
                <a:cubicBezTo>
                  <a:pt x="534" y="716"/>
                  <a:pt x="537" y="737"/>
                  <a:pt x="537" y="740"/>
                </a:cubicBezTo>
                <a:cubicBezTo>
                  <a:pt x="537" y="743"/>
                  <a:pt x="541" y="758"/>
                  <a:pt x="545" y="762"/>
                </a:cubicBezTo>
                <a:cubicBezTo>
                  <a:pt x="551" y="766"/>
                  <a:pt x="601" y="805"/>
                  <a:pt x="608" y="810"/>
                </a:cubicBezTo>
                <a:cubicBezTo>
                  <a:pt x="616" y="810"/>
                  <a:pt x="636" y="811"/>
                  <a:pt x="641" y="818"/>
                </a:cubicBezTo>
                <a:cubicBezTo>
                  <a:pt x="645" y="823"/>
                  <a:pt x="657" y="839"/>
                  <a:pt x="660" y="842"/>
                </a:cubicBezTo>
                <a:lnTo>
                  <a:pt x="699" y="859"/>
                </a:lnTo>
                <a:lnTo>
                  <a:pt x="730" y="864"/>
                </a:lnTo>
                <a:lnTo>
                  <a:pt x="780" y="890"/>
                </a:lnTo>
                <a:cubicBezTo>
                  <a:pt x="845" y="910"/>
                  <a:pt x="845" y="912"/>
                  <a:pt x="845" y="915"/>
                </a:cubicBezTo>
                <a:lnTo>
                  <a:pt x="845" y="917"/>
                </a:lnTo>
                <a:cubicBezTo>
                  <a:pt x="843" y="926"/>
                  <a:pt x="855" y="936"/>
                  <a:pt x="880" y="945"/>
                </a:cubicBezTo>
                <a:cubicBezTo>
                  <a:pt x="892" y="949"/>
                  <a:pt x="903" y="953"/>
                  <a:pt x="913" y="957"/>
                </a:cubicBezTo>
                <a:cubicBezTo>
                  <a:pt x="951" y="970"/>
                  <a:pt x="971" y="977"/>
                  <a:pt x="975" y="982"/>
                </a:cubicBezTo>
                <a:cubicBezTo>
                  <a:pt x="979" y="985"/>
                  <a:pt x="977" y="989"/>
                  <a:pt x="976" y="992"/>
                </a:cubicBezTo>
                <a:lnTo>
                  <a:pt x="975" y="994"/>
                </a:lnTo>
                <a:cubicBezTo>
                  <a:pt x="975" y="994"/>
                  <a:pt x="978" y="997"/>
                  <a:pt x="998" y="997"/>
                </a:cubicBezTo>
                <a:cubicBezTo>
                  <a:pt x="1018" y="998"/>
                  <a:pt x="1030" y="1000"/>
                  <a:pt x="1041" y="1001"/>
                </a:cubicBezTo>
                <a:cubicBezTo>
                  <a:pt x="1053" y="1003"/>
                  <a:pt x="1061" y="1004"/>
                  <a:pt x="1073" y="1001"/>
                </a:cubicBezTo>
                <a:cubicBezTo>
                  <a:pt x="1080" y="1000"/>
                  <a:pt x="1085" y="999"/>
                  <a:pt x="1090" y="998"/>
                </a:cubicBezTo>
                <a:cubicBezTo>
                  <a:pt x="1101" y="997"/>
                  <a:pt x="1108" y="995"/>
                  <a:pt x="1116" y="989"/>
                </a:cubicBezTo>
                <a:cubicBezTo>
                  <a:pt x="1129" y="979"/>
                  <a:pt x="1142" y="973"/>
                  <a:pt x="1148" y="972"/>
                </a:cubicBezTo>
                <a:lnTo>
                  <a:pt x="1149" y="972"/>
                </a:lnTo>
                <a:close/>
                <a:moveTo>
                  <a:pt x="1274" y="1054"/>
                </a:moveTo>
                <a:lnTo>
                  <a:pt x="1273" y="1052"/>
                </a:lnTo>
                <a:cubicBezTo>
                  <a:pt x="1270" y="1044"/>
                  <a:pt x="1268" y="1038"/>
                  <a:pt x="1267" y="1036"/>
                </a:cubicBezTo>
                <a:lnTo>
                  <a:pt x="1223" y="996"/>
                </a:lnTo>
                <a:cubicBezTo>
                  <a:pt x="1190" y="987"/>
                  <a:pt x="1153" y="978"/>
                  <a:pt x="1149" y="979"/>
                </a:cubicBezTo>
                <a:cubicBezTo>
                  <a:pt x="1145" y="979"/>
                  <a:pt x="1133" y="984"/>
                  <a:pt x="1120" y="995"/>
                </a:cubicBezTo>
                <a:cubicBezTo>
                  <a:pt x="1111" y="1002"/>
                  <a:pt x="1103" y="1003"/>
                  <a:pt x="1091" y="1005"/>
                </a:cubicBezTo>
                <a:cubicBezTo>
                  <a:pt x="1086" y="1005"/>
                  <a:pt x="1081" y="1006"/>
                  <a:pt x="1074" y="1008"/>
                </a:cubicBezTo>
                <a:cubicBezTo>
                  <a:pt x="1062" y="1011"/>
                  <a:pt x="1052" y="1009"/>
                  <a:pt x="1040" y="1008"/>
                </a:cubicBezTo>
                <a:cubicBezTo>
                  <a:pt x="1030" y="1006"/>
                  <a:pt x="1017" y="1004"/>
                  <a:pt x="998" y="1004"/>
                </a:cubicBezTo>
                <a:cubicBezTo>
                  <a:pt x="977" y="1003"/>
                  <a:pt x="971" y="1001"/>
                  <a:pt x="969" y="997"/>
                </a:cubicBezTo>
                <a:cubicBezTo>
                  <a:pt x="967" y="994"/>
                  <a:pt x="969" y="991"/>
                  <a:pt x="970" y="989"/>
                </a:cubicBezTo>
                <a:lnTo>
                  <a:pt x="971" y="986"/>
                </a:lnTo>
                <a:cubicBezTo>
                  <a:pt x="967" y="983"/>
                  <a:pt x="940" y="973"/>
                  <a:pt x="911" y="963"/>
                </a:cubicBezTo>
                <a:cubicBezTo>
                  <a:pt x="901" y="959"/>
                  <a:pt x="890" y="955"/>
                  <a:pt x="878" y="951"/>
                </a:cubicBezTo>
                <a:cubicBezTo>
                  <a:pt x="840" y="937"/>
                  <a:pt x="837" y="925"/>
                  <a:pt x="838" y="916"/>
                </a:cubicBezTo>
                <a:cubicBezTo>
                  <a:pt x="831" y="913"/>
                  <a:pt x="803" y="904"/>
                  <a:pt x="778" y="896"/>
                </a:cubicBezTo>
                <a:lnTo>
                  <a:pt x="727" y="870"/>
                </a:lnTo>
                <a:lnTo>
                  <a:pt x="696" y="865"/>
                </a:lnTo>
                <a:lnTo>
                  <a:pt x="655" y="848"/>
                </a:lnTo>
                <a:lnTo>
                  <a:pt x="655" y="847"/>
                </a:lnTo>
                <a:cubicBezTo>
                  <a:pt x="655" y="847"/>
                  <a:pt x="640" y="827"/>
                  <a:pt x="636" y="822"/>
                </a:cubicBezTo>
                <a:cubicBezTo>
                  <a:pt x="633" y="819"/>
                  <a:pt x="619" y="817"/>
                  <a:pt x="607" y="817"/>
                </a:cubicBezTo>
                <a:lnTo>
                  <a:pt x="606" y="817"/>
                </a:lnTo>
                <a:lnTo>
                  <a:pt x="605" y="816"/>
                </a:lnTo>
                <a:cubicBezTo>
                  <a:pt x="603" y="814"/>
                  <a:pt x="547" y="771"/>
                  <a:pt x="541" y="767"/>
                </a:cubicBezTo>
                <a:cubicBezTo>
                  <a:pt x="534" y="761"/>
                  <a:pt x="531" y="743"/>
                  <a:pt x="531" y="740"/>
                </a:cubicBezTo>
                <a:cubicBezTo>
                  <a:pt x="531" y="738"/>
                  <a:pt x="529" y="723"/>
                  <a:pt x="526" y="709"/>
                </a:cubicBezTo>
                <a:lnTo>
                  <a:pt x="526" y="708"/>
                </a:lnTo>
                <a:lnTo>
                  <a:pt x="527" y="707"/>
                </a:lnTo>
                <a:cubicBezTo>
                  <a:pt x="528" y="705"/>
                  <a:pt x="541" y="687"/>
                  <a:pt x="546" y="683"/>
                </a:cubicBezTo>
                <a:cubicBezTo>
                  <a:pt x="549" y="680"/>
                  <a:pt x="555" y="665"/>
                  <a:pt x="558" y="656"/>
                </a:cubicBezTo>
                <a:cubicBezTo>
                  <a:pt x="560" y="653"/>
                  <a:pt x="561" y="649"/>
                  <a:pt x="562" y="647"/>
                </a:cubicBezTo>
                <a:cubicBezTo>
                  <a:pt x="566" y="638"/>
                  <a:pt x="563" y="618"/>
                  <a:pt x="562" y="612"/>
                </a:cubicBezTo>
                <a:cubicBezTo>
                  <a:pt x="560" y="608"/>
                  <a:pt x="536" y="590"/>
                  <a:pt x="525" y="582"/>
                </a:cubicBezTo>
                <a:cubicBezTo>
                  <a:pt x="520" y="578"/>
                  <a:pt x="516" y="575"/>
                  <a:pt x="515" y="574"/>
                </a:cubicBezTo>
                <a:cubicBezTo>
                  <a:pt x="511" y="570"/>
                  <a:pt x="502" y="557"/>
                  <a:pt x="493" y="543"/>
                </a:cubicBezTo>
                <a:cubicBezTo>
                  <a:pt x="491" y="539"/>
                  <a:pt x="489" y="536"/>
                  <a:pt x="488" y="535"/>
                </a:cubicBezTo>
                <a:cubicBezTo>
                  <a:pt x="484" y="530"/>
                  <a:pt x="472" y="504"/>
                  <a:pt x="471" y="500"/>
                </a:cubicBezTo>
                <a:cubicBezTo>
                  <a:pt x="470" y="500"/>
                  <a:pt x="466" y="497"/>
                  <a:pt x="463" y="495"/>
                </a:cubicBezTo>
                <a:cubicBezTo>
                  <a:pt x="458" y="491"/>
                  <a:pt x="453" y="487"/>
                  <a:pt x="449" y="483"/>
                </a:cubicBezTo>
                <a:cubicBezTo>
                  <a:pt x="444" y="476"/>
                  <a:pt x="435" y="453"/>
                  <a:pt x="435" y="449"/>
                </a:cubicBezTo>
                <a:cubicBezTo>
                  <a:pt x="434" y="446"/>
                  <a:pt x="422" y="433"/>
                  <a:pt x="416" y="426"/>
                </a:cubicBezTo>
                <a:cubicBezTo>
                  <a:pt x="415" y="424"/>
                  <a:pt x="413" y="422"/>
                  <a:pt x="412" y="421"/>
                </a:cubicBezTo>
                <a:cubicBezTo>
                  <a:pt x="407" y="415"/>
                  <a:pt x="386" y="417"/>
                  <a:pt x="376" y="418"/>
                </a:cubicBezTo>
                <a:lnTo>
                  <a:pt x="374" y="418"/>
                </a:lnTo>
                <a:cubicBezTo>
                  <a:pt x="361" y="419"/>
                  <a:pt x="353" y="415"/>
                  <a:pt x="352" y="415"/>
                </a:cubicBezTo>
                <a:lnTo>
                  <a:pt x="350" y="414"/>
                </a:lnTo>
                <a:lnTo>
                  <a:pt x="350" y="412"/>
                </a:lnTo>
                <a:cubicBezTo>
                  <a:pt x="350" y="406"/>
                  <a:pt x="349" y="392"/>
                  <a:pt x="352" y="388"/>
                </a:cubicBezTo>
                <a:cubicBezTo>
                  <a:pt x="353" y="385"/>
                  <a:pt x="357" y="382"/>
                  <a:pt x="362" y="377"/>
                </a:cubicBezTo>
                <a:cubicBezTo>
                  <a:pt x="367" y="374"/>
                  <a:pt x="372" y="369"/>
                  <a:pt x="375" y="366"/>
                </a:cubicBezTo>
                <a:lnTo>
                  <a:pt x="378" y="362"/>
                </a:lnTo>
                <a:lnTo>
                  <a:pt x="378" y="362"/>
                </a:lnTo>
                <a:cubicBezTo>
                  <a:pt x="377" y="360"/>
                  <a:pt x="376" y="358"/>
                  <a:pt x="376" y="355"/>
                </a:cubicBezTo>
                <a:lnTo>
                  <a:pt x="360" y="351"/>
                </a:lnTo>
                <a:cubicBezTo>
                  <a:pt x="347" y="347"/>
                  <a:pt x="345" y="343"/>
                  <a:pt x="345" y="337"/>
                </a:cubicBezTo>
                <a:cubicBezTo>
                  <a:pt x="345" y="335"/>
                  <a:pt x="345" y="335"/>
                  <a:pt x="344" y="334"/>
                </a:cubicBezTo>
                <a:lnTo>
                  <a:pt x="343" y="333"/>
                </a:lnTo>
                <a:cubicBezTo>
                  <a:pt x="342" y="333"/>
                  <a:pt x="339" y="333"/>
                  <a:pt x="333" y="331"/>
                </a:cubicBezTo>
                <a:cubicBezTo>
                  <a:pt x="329" y="330"/>
                  <a:pt x="324" y="328"/>
                  <a:pt x="320" y="327"/>
                </a:cubicBezTo>
                <a:cubicBezTo>
                  <a:pt x="313" y="325"/>
                  <a:pt x="308" y="324"/>
                  <a:pt x="304" y="322"/>
                </a:cubicBezTo>
                <a:cubicBezTo>
                  <a:pt x="297" y="318"/>
                  <a:pt x="288" y="301"/>
                  <a:pt x="291" y="294"/>
                </a:cubicBezTo>
                <a:cubicBezTo>
                  <a:pt x="292" y="290"/>
                  <a:pt x="293" y="289"/>
                  <a:pt x="296" y="288"/>
                </a:cubicBezTo>
                <a:cubicBezTo>
                  <a:pt x="298" y="288"/>
                  <a:pt x="301" y="288"/>
                  <a:pt x="308" y="284"/>
                </a:cubicBezTo>
                <a:lnTo>
                  <a:pt x="310" y="283"/>
                </a:lnTo>
                <a:lnTo>
                  <a:pt x="306" y="281"/>
                </a:lnTo>
                <a:cubicBezTo>
                  <a:pt x="301" y="279"/>
                  <a:pt x="293" y="275"/>
                  <a:pt x="285" y="269"/>
                </a:cubicBezTo>
                <a:cubicBezTo>
                  <a:pt x="268" y="255"/>
                  <a:pt x="265" y="252"/>
                  <a:pt x="252" y="243"/>
                </a:cubicBezTo>
                <a:cubicBezTo>
                  <a:pt x="239" y="234"/>
                  <a:pt x="221" y="180"/>
                  <a:pt x="219" y="174"/>
                </a:cubicBezTo>
                <a:cubicBezTo>
                  <a:pt x="219" y="174"/>
                  <a:pt x="208" y="152"/>
                  <a:pt x="191" y="120"/>
                </a:cubicBezTo>
                <a:cubicBezTo>
                  <a:pt x="182" y="103"/>
                  <a:pt x="182" y="99"/>
                  <a:pt x="185" y="96"/>
                </a:cubicBezTo>
                <a:cubicBezTo>
                  <a:pt x="186" y="95"/>
                  <a:pt x="188" y="95"/>
                  <a:pt x="191" y="96"/>
                </a:cubicBezTo>
                <a:cubicBezTo>
                  <a:pt x="190" y="91"/>
                  <a:pt x="189" y="85"/>
                  <a:pt x="188" y="80"/>
                </a:cubicBezTo>
                <a:cubicBezTo>
                  <a:pt x="186" y="72"/>
                  <a:pt x="177" y="68"/>
                  <a:pt x="175" y="68"/>
                </a:cubicBezTo>
                <a:cubicBezTo>
                  <a:pt x="171" y="69"/>
                  <a:pt x="148" y="67"/>
                  <a:pt x="140" y="64"/>
                </a:cubicBezTo>
                <a:cubicBezTo>
                  <a:pt x="134" y="62"/>
                  <a:pt x="129" y="57"/>
                  <a:pt x="125" y="53"/>
                </a:cubicBezTo>
                <a:cubicBezTo>
                  <a:pt x="121" y="62"/>
                  <a:pt x="113" y="81"/>
                  <a:pt x="112" y="93"/>
                </a:cubicBezTo>
                <a:cubicBezTo>
                  <a:pt x="112" y="103"/>
                  <a:pt x="112" y="106"/>
                  <a:pt x="112" y="112"/>
                </a:cubicBezTo>
                <a:cubicBezTo>
                  <a:pt x="112" y="116"/>
                  <a:pt x="112" y="122"/>
                  <a:pt x="112" y="132"/>
                </a:cubicBezTo>
                <a:cubicBezTo>
                  <a:pt x="112" y="145"/>
                  <a:pt x="115" y="146"/>
                  <a:pt x="119" y="148"/>
                </a:cubicBezTo>
                <a:cubicBezTo>
                  <a:pt x="122" y="149"/>
                  <a:pt x="127" y="151"/>
                  <a:pt x="131" y="156"/>
                </a:cubicBezTo>
                <a:cubicBezTo>
                  <a:pt x="136" y="162"/>
                  <a:pt x="140" y="168"/>
                  <a:pt x="145" y="175"/>
                </a:cubicBezTo>
                <a:cubicBezTo>
                  <a:pt x="151" y="182"/>
                  <a:pt x="157" y="190"/>
                  <a:pt x="164" y="199"/>
                </a:cubicBezTo>
                <a:cubicBezTo>
                  <a:pt x="171" y="207"/>
                  <a:pt x="175" y="212"/>
                  <a:pt x="178" y="215"/>
                </a:cubicBezTo>
                <a:cubicBezTo>
                  <a:pt x="182" y="219"/>
                  <a:pt x="184" y="222"/>
                  <a:pt x="187" y="228"/>
                </a:cubicBezTo>
                <a:cubicBezTo>
                  <a:pt x="192" y="235"/>
                  <a:pt x="192" y="244"/>
                  <a:pt x="192" y="252"/>
                </a:cubicBezTo>
                <a:cubicBezTo>
                  <a:pt x="192" y="255"/>
                  <a:pt x="192" y="258"/>
                  <a:pt x="192" y="260"/>
                </a:cubicBezTo>
                <a:cubicBezTo>
                  <a:pt x="193" y="264"/>
                  <a:pt x="194" y="266"/>
                  <a:pt x="197" y="271"/>
                </a:cubicBezTo>
                <a:cubicBezTo>
                  <a:pt x="200" y="276"/>
                  <a:pt x="204" y="282"/>
                  <a:pt x="208" y="293"/>
                </a:cubicBezTo>
                <a:cubicBezTo>
                  <a:pt x="217" y="314"/>
                  <a:pt x="224" y="319"/>
                  <a:pt x="224" y="319"/>
                </a:cubicBezTo>
                <a:lnTo>
                  <a:pt x="255" y="336"/>
                </a:lnTo>
                <a:lnTo>
                  <a:pt x="255" y="337"/>
                </a:lnTo>
                <a:cubicBezTo>
                  <a:pt x="255" y="338"/>
                  <a:pt x="263" y="356"/>
                  <a:pt x="264" y="376"/>
                </a:cubicBezTo>
                <a:cubicBezTo>
                  <a:pt x="265" y="394"/>
                  <a:pt x="266" y="406"/>
                  <a:pt x="267" y="409"/>
                </a:cubicBezTo>
                <a:cubicBezTo>
                  <a:pt x="268" y="412"/>
                  <a:pt x="272" y="425"/>
                  <a:pt x="275" y="432"/>
                </a:cubicBezTo>
                <a:cubicBezTo>
                  <a:pt x="277" y="440"/>
                  <a:pt x="279" y="449"/>
                  <a:pt x="279" y="450"/>
                </a:cubicBezTo>
                <a:lnTo>
                  <a:pt x="279" y="451"/>
                </a:lnTo>
                <a:lnTo>
                  <a:pt x="279" y="473"/>
                </a:lnTo>
                <a:cubicBezTo>
                  <a:pt x="279" y="480"/>
                  <a:pt x="285" y="480"/>
                  <a:pt x="286" y="480"/>
                </a:cubicBezTo>
                <a:lnTo>
                  <a:pt x="287" y="480"/>
                </a:lnTo>
                <a:lnTo>
                  <a:pt x="288" y="481"/>
                </a:lnTo>
                <a:cubicBezTo>
                  <a:pt x="297" y="487"/>
                  <a:pt x="325" y="509"/>
                  <a:pt x="328" y="512"/>
                </a:cubicBezTo>
                <a:cubicBezTo>
                  <a:pt x="330" y="515"/>
                  <a:pt x="348" y="541"/>
                  <a:pt x="348" y="542"/>
                </a:cubicBezTo>
                <a:lnTo>
                  <a:pt x="350" y="544"/>
                </a:lnTo>
                <a:lnTo>
                  <a:pt x="348" y="546"/>
                </a:lnTo>
                <a:cubicBezTo>
                  <a:pt x="347" y="547"/>
                  <a:pt x="332" y="565"/>
                  <a:pt x="321" y="570"/>
                </a:cubicBezTo>
                <a:cubicBezTo>
                  <a:pt x="311" y="575"/>
                  <a:pt x="304" y="565"/>
                  <a:pt x="300" y="558"/>
                </a:cubicBezTo>
                <a:cubicBezTo>
                  <a:pt x="298" y="556"/>
                  <a:pt x="296" y="553"/>
                  <a:pt x="294" y="551"/>
                </a:cubicBezTo>
                <a:cubicBezTo>
                  <a:pt x="293" y="550"/>
                  <a:pt x="290" y="546"/>
                  <a:pt x="286" y="542"/>
                </a:cubicBezTo>
                <a:cubicBezTo>
                  <a:pt x="273" y="527"/>
                  <a:pt x="245" y="496"/>
                  <a:pt x="226" y="485"/>
                </a:cubicBezTo>
                <a:cubicBezTo>
                  <a:pt x="203" y="471"/>
                  <a:pt x="203" y="468"/>
                  <a:pt x="203" y="445"/>
                </a:cubicBezTo>
                <a:lnTo>
                  <a:pt x="203" y="439"/>
                </a:lnTo>
                <a:cubicBezTo>
                  <a:pt x="203" y="425"/>
                  <a:pt x="205" y="417"/>
                  <a:pt x="210" y="414"/>
                </a:cubicBezTo>
                <a:lnTo>
                  <a:pt x="213" y="413"/>
                </a:lnTo>
                <a:cubicBezTo>
                  <a:pt x="213" y="407"/>
                  <a:pt x="212" y="394"/>
                  <a:pt x="211" y="387"/>
                </a:cubicBezTo>
                <a:cubicBezTo>
                  <a:pt x="210" y="378"/>
                  <a:pt x="204" y="373"/>
                  <a:pt x="200" y="369"/>
                </a:cubicBezTo>
                <a:lnTo>
                  <a:pt x="198" y="368"/>
                </a:lnTo>
                <a:cubicBezTo>
                  <a:pt x="196" y="366"/>
                  <a:pt x="191" y="363"/>
                  <a:pt x="185" y="360"/>
                </a:cubicBezTo>
                <a:cubicBezTo>
                  <a:pt x="181" y="358"/>
                  <a:pt x="177" y="355"/>
                  <a:pt x="174" y="353"/>
                </a:cubicBezTo>
                <a:cubicBezTo>
                  <a:pt x="170" y="350"/>
                  <a:pt x="168" y="349"/>
                  <a:pt x="166" y="347"/>
                </a:cubicBezTo>
                <a:cubicBezTo>
                  <a:pt x="163" y="345"/>
                  <a:pt x="161" y="343"/>
                  <a:pt x="154" y="340"/>
                </a:cubicBezTo>
                <a:cubicBezTo>
                  <a:pt x="150" y="337"/>
                  <a:pt x="148" y="337"/>
                  <a:pt x="147" y="338"/>
                </a:cubicBezTo>
                <a:lnTo>
                  <a:pt x="146" y="340"/>
                </a:lnTo>
                <a:lnTo>
                  <a:pt x="145" y="343"/>
                </a:lnTo>
                <a:lnTo>
                  <a:pt x="143" y="343"/>
                </a:lnTo>
                <a:cubicBezTo>
                  <a:pt x="142" y="343"/>
                  <a:pt x="129" y="344"/>
                  <a:pt x="122" y="344"/>
                </a:cubicBezTo>
                <a:cubicBezTo>
                  <a:pt x="114" y="344"/>
                  <a:pt x="98" y="330"/>
                  <a:pt x="94" y="327"/>
                </a:cubicBezTo>
                <a:cubicBezTo>
                  <a:pt x="89" y="323"/>
                  <a:pt x="74" y="312"/>
                  <a:pt x="70" y="309"/>
                </a:cubicBezTo>
                <a:cubicBezTo>
                  <a:pt x="64" y="307"/>
                  <a:pt x="58" y="299"/>
                  <a:pt x="50" y="288"/>
                </a:cubicBezTo>
                <a:cubicBezTo>
                  <a:pt x="48" y="284"/>
                  <a:pt x="48" y="280"/>
                  <a:pt x="49" y="279"/>
                </a:cubicBezTo>
                <a:cubicBezTo>
                  <a:pt x="51" y="274"/>
                  <a:pt x="58" y="273"/>
                  <a:pt x="60" y="273"/>
                </a:cubicBezTo>
                <a:lnTo>
                  <a:pt x="87" y="272"/>
                </a:lnTo>
                <a:cubicBezTo>
                  <a:pt x="88" y="272"/>
                  <a:pt x="101" y="274"/>
                  <a:pt x="112" y="275"/>
                </a:cubicBezTo>
                <a:lnTo>
                  <a:pt x="114" y="275"/>
                </a:lnTo>
                <a:cubicBezTo>
                  <a:pt x="115" y="264"/>
                  <a:pt x="116" y="250"/>
                  <a:pt x="115" y="247"/>
                </a:cubicBezTo>
                <a:cubicBezTo>
                  <a:pt x="114" y="244"/>
                  <a:pt x="112" y="239"/>
                  <a:pt x="109" y="234"/>
                </a:cubicBezTo>
                <a:cubicBezTo>
                  <a:pt x="106" y="230"/>
                  <a:pt x="104" y="225"/>
                  <a:pt x="102" y="220"/>
                </a:cubicBezTo>
                <a:cubicBezTo>
                  <a:pt x="98" y="213"/>
                  <a:pt x="80" y="200"/>
                  <a:pt x="70" y="193"/>
                </a:cubicBezTo>
                <a:cubicBezTo>
                  <a:pt x="64" y="188"/>
                  <a:pt x="62" y="187"/>
                  <a:pt x="61" y="186"/>
                </a:cubicBezTo>
                <a:cubicBezTo>
                  <a:pt x="60" y="185"/>
                  <a:pt x="54" y="181"/>
                  <a:pt x="49" y="179"/>
                </a:cubicBezTo>
                <a:cubicBezTo>
                  <a:pt x="42" y="174"/>
                  <a:pt x="32" y="169"/>
                  <a:pt x="26" y="164"/>
                </a:cubicBezTo>
                <a:cubicBezTo>
                  <a:pt x="14" y="155"/>
                  <a:pt x="9" y="101"/>
                  <a:pt x="8" y="91"/>
                </a:cubicBezTo>
                <a:lnTo>
                  <a:pt x="1" y="48"/>
                </a:lnTo>
                <a:lnTo>
                  <a:pt x="1" y="12"/>
                </a:lnTo>
                <a:cubicBezTo>
                  <a:pt x="1" y="9"/>
                  <a:pt x="1" y="6"/>
                  <a:pt x="1" y="4"/>
                </a:cubicBezTo>
                <a:lnTo>
                  <a:pt x="0" y="0"/>
                </a:lnTo>
                <a:lnTo>
                  <a:pt x="121" y="0"/>
                </a:lnTo>
                <a:lnTo>
                  <a:pt x="126" y="13"/>
                </a:lnTo>
                <a:lnTo>
                  <a:pt x="313" y="73"/>
                </a:lnTo>
                <a:lnTo>
                  <a:pt x="451" y="79"/>
                </a:lnTo>
                <a:lnTo>
                  <a:pt x="472" y="61"/>
                </a:lnTo>
                <a:lnTo>
                  <a:pt x="550" y="60"/>
                </a:lnTo>
                <a:lnTo>
                  <a:pt x="621" y="129"/>
                </a:lnTo>
                <a:lnTo>
                  <a:pt x="647" y="173"/>
                </a:lnTo>
                <a:lnTo>
                  <a:pt x="665" y="202"/>
                </a:lnTo>
                <a:lnTo>
                  <a:pt x="692" y="211"/>
                </a:lnTo>
                <a:lnTo>
                  <a:pt x="710" y="208"/>
                </a:lnTo>
                <a:lnTo>
                  <a:pt x="730" y="195"/>
                </a:lnTo>
                <a:lnTo>
                  <a:pt x="751" y="172"/>
                </a:lnTo>
                <a:lnTo>
                  <a:pt x="778" y="164"/>
                </a:lnTo>
                <a:lnTo>
                  <a:pt x="832" y="171"/>
                </a:lnTo>
                <a:lnTo>
                  <a:pt x="854" y="199"/>
                </a:lnTo>
                <a:lnTo>
                  <a:pt x="932" y="324"/>
                </a:lnTo>
                <a:lnTo>
                  <a:pt x="954" y="374"/>
                </a:lnTo>
                <a:lnTo>
                  <a:pt x="998" y="390"/>
                </a:lnTo>
                <a:lnTo>
                  <a:pt x="1027" y="414"/>
                </a:lnTo>
                <a:lnTo>
                  <a:pt x="1030" y="415"/>
                </a:lnTo>
                <a:lnTo>
                  <a:pt x="1030" y="416"/>
                </a:lnTo>
                <a:cubicBezTo>
                  <a:pt x="1032" y="421"/>
                  <a:pt x="1032" y="425"/>
                  <a:pt x="1032" y="427"/>
                </a:cubicBezTo>
                <a:cubicBezTo>
                  <a:pt x="1032" y="434"/>
                  <a:pt x="1023" y="445"/>
                  <a:pt x="1021" y="447"/>
                </a:cubicBezTo>
                <a:cubicBezTo>
                  <a:pt x="1021" y="447"/>
                  <a:pt x="1017" y="455"/>
                  <a:pt x="1013" y="458"/>
                </a:cubicBezTo>
                <a:cubicBezTo>
                  <a:pt x="1008" y="462"/>
                  <a:pt x="997" y="457"/>
                  <a:pt x="991" y="455"/>
                </a:cubicBezTo>
                <a:lnTo>
                  <a:pt x="980" y="449"/>
                </a:lnTo>
                <a:lnTo>
                  <a:pt x="976" y="469"/>
                </a:lnTo>
                <a:lnTo>
                  <a:pt x="981" y="495"/>
                </a:lnTo>
                <a:cubicBezTo>
                  <a:pt x="990" y="512"/>
                  <a:pt x="995" y="522"/>
                  <a:pt x="995" y="525"/>
                </a:cubicBezTo>
                <a:cubicBezTo>
                  <a:pt x="995" y="527"/>
                  <a:pt x="993" y="530"/>
                  <a:pt x="989" y="539"/>
                </a:cubicBezTo>
                <a:cubicBezTo>
                  <a:pt x="986" y="544"/>
                  <a:pt x="984" y="549"/>
                  <a:pt x="983" y="552"/>
                </a:cubicBezTo>
                <a:cubicBezTo>
                  <a:pt x="982" y="556"/>
                  <a:pt x="989" y="577"/>
                  <a:pt x="995" y="595"/>
                </a:cubicBezTo>
                <a:lnTo>
                  <a:pt x="1008" y="622"/>
                </a:lnTo>
                <a:lnTo>
                  <a:pt x="1016" y="646"/>
                </a:lnTo>
                <a:lnTo>
                  <a:pt x="1019" y="665"/>
                </a:lnTo>
                <a:lnTo>
                  <a:pt x="1018" y="666"/>
                </a:lnTo>
                <a:cubicBezTo>
                  <a:pt x="1018" y="666"/>
                  <a:pt x="1016" y="673"/>
                  <a:pt x="1008" y="681"/>
                </a:cubicBezTo>
                <a:cubicBezTo>
                  <a:pt x="1004" y="685"/>
                  <a:pt x="999" y="696"/>
                  <a:pt x="997" y="700"/>
                </a:cubicBezTo>
                <a:lnTo>
                  <a:pt x="1008" y="707"/>
                </a:lnTo>
                <a:cubicBezTo>
                  <a:pt x="1013" y="710"/>
                  <a:pt x="1027" y="718"/>
                  <a:pt x="1037" y="730"/>
                </a:cubicBezTo>
                <a:cubicBezTo>
                  <a:pt x="1044" y="738"/>
                  <a:pt x="1043" y="741"/>
                  <a:pt x="1040" y="746"/>
                </a:cubicBezTo>
                <a:cubicBezTo>
                  <a:pt x="1039" y="749"/>
                  <a:pt x="1038" y="751"/>
                  <a:pt x="1038" y="755"/>
                </a:cubicBezTo>
                <a:cubicBezTo>
                  <a:pt x="1038" y="764"/>
                  <a:pt x="1044" y="772"/>
                  <a:pt x="1051" y="780"/>
                </a:cubicBezTo>
                <a:cubicBezTo>
                  <a:pt x="1054" y="784"/>
                  <a:pt x="1057" y="788"/>
                  <a:pt x="1059" y="791"/>
                </a:cubicBezTo>
                <a:cubicBezTo>
                  <a:pt x="1066" y="803"/>
                  <a:pt x="1073" y="807"/>
                  <a:pt x="1073" y="807"/>
                </a:cubicBezTo>
                <a:lnTo>
                  <a:pt x="1109" y="828"/>
                </a:lnTo>
                <a:lnTo>
                  <a:pt x="1154" y="842"/>
                </a:lnTo>
                <a:cubicBezTo>
                  <a:pt x="1155" y="842"/>
                  <a:pt x="1162" y="845"/>
                  <a:pt x="1171" y="848"/>
                </a:cubicBezTo>
                <a:cubicBezTo>
                  <a:pt x="1180" y="850"/>
                  <a:pt x="1188" y="846"/>
                  <a:pt x="1188" y="846"/>
                </a:cubicBezTo>
                <a:lnTo>
                  <a:pt x="1189" y="846"/>
                </a:lnTo>
                <a:lnTo>
                  <a:pt x="1249" y="834"/>
                </a:lnTo>
                <a:lnTo>
                  <a:pt x="1265" y="829"/>
                </a:lnTo>
                <a:lnTo>
                  <a:pt x="1291" y="830"/>
                </a:lnTo>
                <a:lnTo>
                  <a:pt x="1301" y="844"/>
                </a:lnTo>
                <a:lnTo>
                  <a:pt x="1302" y="850"/>
                </a:lnTo>
                <a:cubicBezTo>
                  <a:pt x="1308" y="849"/>
                  <a:pt x="1320" y="846"/>
                  <a:pt x="1333" y="843"/>
                </a:cubicBezTo>
                <a:cubicBezTo>
                  <a:pt x="1345" y="839"/>
                  <a:pt x="1351" y="836"/>
                  <a:pt x="1354" y="835"/>
                </a:cubicBezTo>
                <a:lnTo>
                  <a:pt x="1355" y="825"/>
                </a:lnTo>
                <a:lnTo>
                  <a:pt x="1351" y="802"/>
                </a:lnTo>
                <a:lnTo>
                  <a:pt x="1365" y="797"/>
                </a:lnTo>
                <a:lnTo>
                  <a:pt x="1380" y="791"/>
                </a:lnTo>
                <a:lnTo>
                  <a:pt x="1387" y="776"/>
                </a:lnTo>
                <a:lnTo>
                  <a:pt x="1387" y="754"/>
                </a:lnTo>
                <a:lnTo>
                  <a:pt x="1403" y="710"/>
                </a:lnTo>
                <a:cubicBezTo>
                  <a:pt x="1402" y="706"/>
                  <a:pt x="1401" y="700"/>
                  <a:pt x="1401" y="698"/>
                </a:cubicBezTo>
                <a:cubicBezTo>
                  <a:pt x="1400" y="695"/>
                  <a:pt x="1400" y="692"/>
                  <a:pt x="1400" y="688"/>
                </a:cubicBezTo>
                <a:cubicBezTo>
                  <a:pt x="1400" y="687"/>
                  <a:pt x="1400" y="685"/>
                  <a:pt x="1400" y="683"/>
                </a:cubicBezTo>
                <a:cubicBezTo>
                  <a:pt x="1400" y="676"/>
                  <a:pt x="1411" y="673"/>
                  <a:pt x="1414" y="672"/>
                </a:cubicBezTo>
                <a:lnTo>
                  <a:pt x="1463" y="664"/>
                </a:lnTo>
                <a:lnTo>
                  <a:pt x="1494" y="647"/>
                </a:lnTo>
                <a:cubicBezTo>
                  <a:pt x="1495" y="647"/>
                  <a:pt x="1537" y="642"/>
                  <a:pt x="1553" y="642"/>
                </a:cubicBezTo>
                <a:cubicBezTo>
                  <a:pt x="1571" y="642"/>
                  <a:pt x="1582" y="653"/>
                  <a:pt x="1582" y="654"/>
                </a:cubicBezTo>
                <a:lnTo>
                  <a:pt x="1583" y="655"/>
                </a:lnTo>
                <a:lnTo>
                  <a:pt x="1585" y="692"/>
                </a:lnTo>
                <a:lnTo>
                  <a:pt x="1585" y="693"/>
                </a:lnTo>
                <a:cubicBezTo>
                  <a:pt x="1584" y="693"/>
                  <a:pt x="1579" y="700"/>
                  <a:pt x="1564" y="708"/>
                </a:cubicBezTo>
                <a:cubicBezTo>
                  <a:pt x="1556" y="712"/>
                  <a:pt x="1556" y="713"/>
                  <a:pt x="1558" y="718"/>
                </a:cubicBezTo>
                <a:cubicBezTo>
                  <a:pt x="1559" y="721"/>
                  <a:pt x="1560" y="724"/>
                  <a:pt x="1560" y="728"/>
                </a:cubicBezTo>
                <a:cubicBezTo>
                  <a:pt x="1561" y="741"/>
                  <a:pt x="1559" y="751"/>
                  <a:pt x="1559" y="751"/>
                </a:cubicBezTo>
                <a:lnTo>
                  <a:pt x="1559" y="752"/>
                </a:lnTo>
                <a:lnTo>
                  <a:pt x="1558" y="753"/>
                </a:lnTo>
                <a:cubicBezTo>
                  <a:pt x="1557" y="753"/>
                  <a:pt x="1552" y="757"/>
                  <a:pt x="1549" y="763"/>
                </a:cubicBezTo>
                <a:lnTo>
                  <a:pt x="1570" y="779"/>
                </a:lnTo>
                <a:lnTo>
                  <a:pt x="1560" y="815"/>
                </a:lnTo>
                <a:lnTo>
                  <a:pt x="1548" y="831"/>
                </a:lnTo>
                <a:lnTo>
                  <a:pt x="1528" y="834"/>
                </a:lnTo>
                <a:lnTo>
                  <a:pt x="1528" y="833"/>
                </a:lnTo>
                <a:cubicBezTo>
                  <a:pt x="1527" y="833"/>
                  <a:pt x="1518" y="831"/>
                  <a:pt x="1512" y="829"/>
                </a:cubicBezTo>
                <a:lnTo>
                  <a:pt x="1510" y="832"/>
                </a:lnTo>
                <a:lnTo>
                  <a:pt x="1510" y="833"/>
                </a:lnTo>
                <a:lnTo>
                  <a:pt x="1448" y="876"/>
                </a:lnTo>
                <a:lnTo>
                  <a:pt x="1391" y="876"/>
                </a:lnTo>
                <a:lnTo>
                  <a:pt x="1353" y="877"/>
                </a:lnTo>
                <a:lnTo>
                  <a:pt x="1350" y="886"/>
                </a:lnTo>
                <a:lnTo>
                  <a:pt x="1351" y="897"/>
                </a:lnTo>
                <a:lnTo>
                  <a:pt x="1350" y="898"/>
                </a:lnTo>
                <a:cubicBezTo>
                  <a:pt x="1350" y="899"/>
                  <a:pt x="1347" y="903"/>
                  <a:pt x="1337" y="905"/>
                </a:cubicBezTo>
                <a:cubicBezTo>
                  <a:pt x="1332" y="905"/>
                  <a:pt x="1331" y="907"/>
                  <a:pt x="1330" y="907"/>
                </a:cubicBezTo>
                <a:lnTo>
                  <a:pt x="1331" y="912"/>
                </a:lnTo>
                <a:lnTo>
                  <a:pt x="1351" y="926"/>
                </a:lnTo>
                <a:lnTo>
                  <a:pt x="1375" y="943"/>
                </a:lnTo>
                <a:lnTo>
                  <a:pt x="1390" y="962"/>
                </a:lnTo>
                <a:lnTo>
                  <a:pt x="1392" y="978"/>
                </a:lnTo>
                <a:lnTo>
                  <a:pt x="1390" y="979"/>
                </a:lnTo>
                <a:cubicBezTo>
                  <a:pt x="1389" y="980"/>
                  <a:pt x="1375" y="989"/>
                  <a:pt x="1368" y="991"/>
                </a:cubicBezTo>
                <a:cubicBezTo>
                  <a:pt x="1362" y="993"/>
                  <a:pt x="1335" y="994"/>
                  <a:pt x="1328" y="994"/>
                </a:cubicBezTo>
                <a:lnTo>
                  <a:pt x="1319" y="1005"/>
                </a:lnTo>
                <a:lnTo>
                  <a:pt x="1293" y="1034"/>
                </a:lnTo>
                <a:lnTo>
                  <a:pt x="1283" y="1053"/>
                </a:lnTo>
                <a:lnTo>
                  <a:pt x="1274" y="1054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5" name="Freeform 314">
            <a:extLst>
              <a:ext uri="{FF2B5EF4-FFF2-40B4-BE49-F238E27FC236}">
                <a16:creationId xmlns:a16="http://schemas.microsoft.com/office/drawing/2014/main" id="{4932C60E-DCE3-9ECE-6EAC-119957FBAFC8}"/>
              </a:ext>
            </a:extLst>
          </p:cNvPr>
          <p:cNvSpPr>
            <a:spLocks noEditPoints="1"/>
          </p:cNvSpPr>
          <p:nvPr/>
        </p:nvSpPr>
        <p:spPr bwMode="auto">
          <a:xfrm>
            <a:off x="341349" y="922388"/>
            <a:ext cx="1792778" cy="1196457"/>
          </a:xfrm>
          <a:custGeom>
            <a:avLst/>
            <a:gdLst>
              <a:gd name="T0" fmla="*/ 1336 w 1598"/>
              <a:gd name="T1" fmla="*/ 913 h 1067"/>
              <a:gd name="T2" fmla="*/ 1563 w 1598"/>
              <a:gd name="T3" fmla="*/ 718 h 1067"/>
              <a:gd name="T4" fmla="*/ 1305 w 1598"/>
              <a:gd name="T5" fmla="*/ 857 h 1067"/>
              <a:gd name="T6" fmla="*/ 1005 w 1598"/>
              <a:gd name="T7" fmla="*/ 700 h 1067"/>
              <a:gd name="T8" fmla="*/ 1036 w 1598"/>
              <a:gd name="T9" fmla="*/ 439 h 1067"/>
              <a:gd name="T10" fmla="*/ 97 w 1598"/>
              <a:gd name="T11" fmla="*/ 214 h 1067"/>
              <a:gd name="T12" fmla="*/ 151 w 1598"/>
              <a:gd name="T13" fmla="*/ 345 h 1067"/>
              <a:gd name="T14" fmla="*/ 292 w 1598"/>
              <a:gd name="T15" fmla="*/ 548 h 1067"/>
              <a:gd name="T16" fmla="*/ 198 w 1598"/>
              <a:gd name="T17" fmla="*/ 266 h 1067"/>
              <a:gd name="T18" fmla="*/ 205 w 1598"/>
              <a:gd name="T19" fmla="*/ 117 h 1067"/>
              <a:gd name="T20" fmla="*/ 318 w 1598"/>
              <a:gd name="T21" fmla="*/ 288 h 1067"/>
              <a:gd name="T22" fmla="*/ 384 w 1598"/>
              <a:gd name="T23" fmla="*/ 368 h 1067"/>
              <a:gd name="T24" fmla="*/ 478 w 1598"/>
              <a:gd name="T25" fmla="*/ 506 h 1067"/>
              <a:gd name="T26" fmla="*/ 537 w 1598"/>
              <a:gd name="T27" fmla="*/ 746 h 1067"/>
              <a:gd name="T28" fmla="*/ 977 w 1598"/>
              <a:gd name="T29" fmla="*/ 992 h 1067"/>
              <a:gd name="T30" fmla="*/ 986 w 1598"/>
              <a:gd name="T31" fmla="*/ 996 h 1067"/>
              <a:gd name="T32" fmla="*/ 550 w 1598"/>
              <a:gd name="T33" fmla="*/ 746 h 1067"/>
              <a:gd name="T34" fmla="*/ 454 w 1598"/>
              <a:gd name="T35" fmla="*/ 455 h 1067"/>
              <a:gd name="T36" fmla="*/ 363 w 1598"/>
              <a:gd name="T37" fmla="*/ 342 h 1067"/>
              <a:gd name="T38" fmla="*/ 309 w 1598"/>
              <a:gd name="T39" fmla="*/ 304 h 1067"/>
              <a:gd name="T40" fmla="*/ 163 w 1598"/>
              <a:gd name="T41" fmla="*/ 61 h 1067"/>
              <a:gd name="T42" fmla="*/ 268 w 1598"/>
              <a:gd name="T43" fmla="*/ 442 h 1067"/>
              <a:gd name="T44" fmla="*/ 222 w 1598"/>
              <a:gd name="T45" fmla="*/ 465 h 1067"/>
              <a:gd name="T46" fmla="*/ 128 w 1598"/>
              <a:gd name="T47" fmla="*/ 337 h 1067"/>
              <a:gd name="T48" fmla="*/ 134 w 1598"/>
              <a:gd name="T49" fmla="*/ 258 h 1067"/>
              <a:gd name="T50" fmla="*/ 745 w 1598"/>
              <a:gd name="T51" fmla="*/ 211 h 1067"/>
              <a:gd name="T52" fmla="*/ 984 w 1598"/>
              <a:gd name="T53" fmla="*/ 524 h 1067"/>
              <a:gd name="T54" fmla="*/ 1036 w 1598"/>
              <a:gd name="T55" fmla="*/ 747 h 1067"/>
              <a:gd name="T56" fmla="*/ 1368 w 1598"/>
              <a:gd name="T57" fmla="*/ 851 h 1067"/>
              <a:gd name="T58" fmla="*/ 1423 w 1598"/>
              <a:gd name="T59" fmla="*/ 691 h 1067"/>
              <a:gd name="T60" fmla="*/ 1343 w 1598"/>
              <a:gd name="T61" fmla="*/ 890 h 1067"/>
              <a:gd name="T62" fmla="*/ 1155 w 1598"/>
              <a:gd name="T63" fmla="*/ 972 h 1067"/>
              <a:gd name="T64" fmla="*/ 784 w 1598"/>
              <a:gd name="T65" fmla="*/ 902 h 1067"/>
              <a:gd name="T66" fmla="*/ 535 w 1598"/>
              <a:gd name="T67" fmla="*/ 583 h 1067"/>
              <a:gd name="T68" fmla="*/ 363 w 1598"/>
              <a:gd name="T69" fmla="*/ 417 h 1067"/>
              <a:gd name="T70" fmla="*/ 304 w 1598"/>
              <a:gd name="T71" fmla="*/ 300 h 1067"/>
              <a:gd name="T72" fmla="*/ 230 w 1598"/>
              <a:gd name="T73" fmla="*/ 176 h 1067"/>
              <a:gd name="T74" fmla="*/ 177 w 1598"/>
              <a:gd name="T75" fmla="*/ 68 h 1067"/>
              <a:gd name="T76" fmla="*/ 279 w 1598"/>
              <a:gd name="T77" fmla="*/ 457 h 1067"/>
              <a:gd name="T78" fmla="*/ 215 w 1598"/>
              <a:gd name="T79" fmla="*/ 451 h 1067"/>
              <a:gd name="T80" fmla="*/ 66 w 1598"/>
              <a:gd name="T81" fmla="*/ 285 h 1067"/>
              <a:gd name="T82" fmla="*/ 123 w 1598"/>
              <a:gd name="T83" fmla="*/ 13 h 1067"/>
              <a:gd name="T84" fmla="*/ 1000 w 1598"/>
              <a:gd name="T85" fmla="*/ 455 h 1067"/>
              <a:gd name="T86" fmla="*/ 1041 w 1598"/>
              <a:gd name="T87" fmla="*/ 749 h 1067"/>
              <a:gd name="T88" fmla="*/ 1364 w 1598"/>
              <a:gd name="T89" fmla="*/ 812 h 1067"/>
              <a:gd name="T90" fmla="*/ 1586 w 1598"/>
              <a:gd name="T91" fmla="*/ 695 h 1067"/>
              <a:gd name="T92" fmla="*/ 1357 w 1598"/>
              <a:gd name="T93" fmla="*/ 903 h 1067"/>
              <a:gd name="T94" fmla="*/ 1367 w 1598"/>
              <a:gd name="T95" fmla="*/ 1005 h 1067"/>
              <a:gd name="T96" fmla="*/ 1567 w 1598"/>
              <a:gd name="T97" fmla="*/ 765 h 1067"/>
              <a:gd name="T98" fmla="*/ 1498 w 1598"/>
              <a:gd name="T99" fmla="*/ 647 h 1067"/>
              <a:gd name="T100" fmla="*/ 1191 w 1598"/>
              <a:gd name="T101" fmla="*/ 846 h 1067"/>
              <a:gd name="T102" fmla="*/ 995 w 1598"/>
              <a:gd name="T103" fmla="*/ 560 h 1067"/>
              <a:gd name="T104" fmla="*/ 136 w 1598"/>
              <a:gd name="T105" fmla="*/ 14 h 1067"/>
              <a:gd name="T106" fmla="*/ 94 w 1598"/>
              <a:gd name="T107" fmla="*/ 272 h 1067"/>
              <a:gd name="T108" fmla="*/ 214 w 1598"/>
              <a:gd name="T109" fmla="*/ 414 h 1067"/>
              <a:gd name="T110" fmla="*/ 291 w 1598"/>
              <a:gd name="T111" fmla="*/ 455 h 1067"/>
              <a:gd name="T112" fmla="*/ 124 w 1598"/>
              <a:gd name="T113" fmla="*/ 118 h 1067"/>
              <a:gd name="T114" fmla="*/ 220 w 1598"/>
              <a:gd name="T115" fmla="*/ 183 h 1067"/>
              <a:gd name="T116" fmla="*/ 345 w 1598"/>
              <a:gd name="T117" fmla="*/ 342 h 1067"/>
              <a:gd name="T118" fmla="*/ 413 w 1598"/>
              <a:gd name="T119" fmla="*/ 431 h 1067"/>
              <a:gd name="T120" fmla="*/ 565 w 1598"/>
              <a:gd name="T121" fmla="*/ 619 h 1067"/>
              <a:gd name="T122" fmla="*/ 639 w 1598"/>
              <a:gd name="T123" fmla="*/ 830 h 1067"/>
              <a:gd name="T124" fmla="*/ 1130 w 1598"/>
              <a:gd name="T125" fmla="*/ 1005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98" h="1067">
                <a:moveTo>
                  <a:pt x="1155" y="978"/>
                </a:moveTo>
                <a:lnTo>
                  <a:pt x="1155" y="984"/>
                </a:lnTo>
                <a:cubicBezTo>
                  <a:pt x="1156" y="984"/>
                  <a:pt x="1161" y="985"/>
                  <a:pt x="1167" y="986"/>
                </a:cubicBezTo>
                <a:cubicBezTo>
                  <a:pt x="1186" y="990"/>
                  <a:pt x="1218" y="999"/>
                  <a:pt x="1230" y="1002"/>
                </a:cubicBezTo>
                <a:lnTo>
                  <a:pt x="1231" y="996"/>
                </a:lnTo>
                <a:lnTo>
                  <a:pt x="1229" y="1002"/>
                </a:lnTo>
                <a:lnTo>
                  <a:pt x="1230" y="1002"/>
                </a:lnTo>
                <a:lnTo>
                  <a:pt x="1232" y="996"/>
                </a:lnTo>
                <a:lnTo>
                  <a:pt x="1228" y="1001"/>
                </a:lnTo>
                <a:lnTo>
                  <a:pt x="1275" y="1043"/>
                </a:lnTo>
                <a:lnTo>
                  <a:pt x="1279" y="1038"/>
                </a:lnTo>
                <a:lnTo>
                  <a:pt x="1273" y="1040"/>
                </a:lnTo>
                <a:lnTo>
                  <a:pt x="1273" y="1041"/>
                </a:lnTo>
                <a:lnTo>
                  <a:pt x="1273" y="1041"/>
                </a:lnTo>
                <a:cubicBezTo>
                  <a:pt x="1273" y="1041"/>
                  <a:pt x="1275" y="1047"/>
                  <a:pt x="1278" y="1055"/>
                </a:cubicBezTo>
                <a:lnTo>
                  <a:pt x="1280" y="1060"/>
                </a:lnTo>
                <a:lnTo>
                  <a:pt x="1286" y="1059"/>
                </a:lnTo>
                <a:lnTo>
                  <a:pt x="1289" y="1059"/>
                </a:lnTo>
                <a:lnTo>
                  <a:pt x="1299" y="1040"/>
                </a:lnTo>
                <a:lnTo>
                  <a:pt x="1324" y="1011"/>
                </a:lnTo>
                <a:lnTo>
                  <a:pt x="1335" y="998"/>
                </a:lnTo>
                <a:lnTo>
                  <a:pt x="1330" y="994"/>
                </a:lnTo>
                <a:lnTo>
                  <a:pt x="1331" y="1000"/>
                </a:lnTo>
                <a:lnTo>
                  <a:pt x="1332" y="1000"/>
                </a:lnTo>
                <a:cubicBezTo>
                  <a:pt x="1339" y="1000"/>
                  <a:pt x="1348" y="999"/>
                  <a:pt x="1356" y="999"/>
                </a:cubicBezTo>
                <a:cubicBezTo>
                  <a:pt x="1360" y="999"/>
                  <a:pt x="1363" y="999"/>
                  <a:pt x="1366" y="998"/>
                </a:cubicBezTo>
                <a:cubicBezTo>
                  <a:pt x="1370" y="998"/>
                  <a:pt x="1372" y="998"/>
                  <a:pt x="1374" y="997"/>
                </a:cubicBezTo>
                <a:lnTo>
                  <a:pt x="1374" y="997"/>
                </a:lnTo>
                <a:lnTo>
                  <a:pt x="1374" y="997"/>
                </a:lnTo>
                <a:cubicBezTo>
                  <a:pt x="1377" y="996"/>
                  <a:pt x="1381" y="994"/>
                  <a:pt x="1385" y="992"/>
                </a:cubicBezTo>
                <a:cubicBezTo>
                  <a:pt x="1388" y="990"/>
                  <a:pt x="1392" y="987"/>
                  <a:pt x="1394" y="986"/>
                </a:cubicBezTo>
                <a:lnTo>
                  <a:pt x="1398" y="983"/>
                </a:lnTo>
                <a:lnTo>
                  <a:pt x="1396" y="970"/>
                </a:lnTo>
                <a:lnTo>
                  <a:pt x="1396" y="968"/>
                </a:lnTo>
                <a:lnTo>
                  <a:pt x="1380" y="949"/>
                </a:lnTo>
                <a:lnTo>
                  <a:pt x="1350" y="928"/>
                </a:lnTo>
                <a:lnTo>
                  <a:pt x="1336" y="919"/>
                </a:lnTo>
                <a:lnTo>
                  <a:pt x="1336" y="912"/>
                </a:lnTo>
                <a:lnTo>
                  <a:pt x="1329" y="912"/>
                </a:lnTo>
                <a:lnTo>
                  <a:pt x="1336" y="914"/>
                </a:lnTo>
                <a:lnTo>
                  <a:pt x="1336" y="913"/>
                </a:lnTo>
                <a:lnTo>
                  <a:pt x="1336" y="913"/>
                </a:lnTo>
                <a:lnTo>
                  <a:pt x="1335" y="913"/>
                </a:lnTo>
                <a:lnTo>
                  <a:pt x="1336" y="913"/>
                </a:lnTo>
                <a:lnTo>
                  <a:pt x="1336" y="913"/>
                </a:lnTo>
                <a:lnTo>
                  <a:pt x="1335" y="913"/>
                </a:lnTo>
                <a:lnTo>
                  <a:pt x="1336" y="913"/>
                </a:lnTo>
                <a:cubicBezTo>
                  <a:pt x="1336" y="913"/>
                  <a:pt x="1336" y="911"/>
                  <a:pt x="1343" y="910"/>
                </a:cubicBezTo>
                <a:cubicBezTo>
                  <a:pt x="1348" y="909"/>
                  <a:pt x="1352" y="908"/>
                  <a:pt x="1354" y="907"/>
                </a:cubicBezTo>
                <a:lnTo>
                  <a:pt x="1356" y="905"/>
                </a:lnTo>
                <a:lnTo>
                  <a:pt x="1356" y="892"/>
                </a:lnTo>
                <a:lnTo>
                  <a:pt x="1359" y="883"/>
                </a:lnTo>
                <a:lnTo>
                  <a:pt x="1397" y="882"/>
                </a:lnTo>
                <a:lnTo>
                  <a:pt x="1454" y="882"/>
                </a:lnTo>
                <a:lnTo>
                  <a:pt x="1516" y="838"/>
                </a:lnTo>
                <a:lnTo>
                  <a:pt x="1516" y="837"/>
                </a:lnTo>
                <a:lnTo>
                  <a:pt x="1518" y="835"/>
                </a:lnTo>
                <a:lnTo>
                  <a:pt x="1518" y="835"/>
                </a:lnTo>
                <a:lnTo>
                  <a:pt x="1518" y="835"/>
                </a:lnTo>
                <a:lnTo>
                  <a:pt x="1518" y="835"/>
                </a:lnTo>
                <a:lnTo>
                  <a:pt x="1518" y="835"/>
                </a:lnTo>
                <a:cubicBezTo>
                  <a:pt x="1524" y="837"/>
                  <a:pt x="1531" y="839"/>
                  <a:pt x="1533" y="839"/>
                </a:cubicBezTo>
                <a:lnTo>
                  <a:pt x="1534" y="839"/>
                </a:lnTo>
                <a:lnTo>
                  <a:pt x="1551" y="837"/>
                </a:lnTo>
                <a:lnTo>
                  <a:pt x="1554" y="837"/>
                </a:lnTo>
                <a:lnTo>
                  <a:pt x="1565" y="820"/>
                </a:lnTo>
                <a:lnTo>
                  <a:pt x="1575" y="786"/>
                </a:lnTo>
                <a:lnTo>
                  <a:pt x="1556" y="770"/>
                </a:lnTo>
                <a:lnTo>
                  <a:pt x="1550" y="769"/>
                </a:lnTo>
                <a:lnTo>
                  <a:pt x="1548" y="775"/>
                </a:lnTo>
                <a:lnTo>
                  <a:pt x="1553" y="770"/>
                </a:lnTo>
                <a:lnTo>
                  <a:pt x="1551" y="771"/>
                </a:lnTo>
                <a:lnTo>
                  <a:pt x="1553" y="771"/>
                </a:lnTo>
                <a:lnTo>
                  <a:pt x="1553" y="770"/>
                </a:lnTo>
                <a:lnTo>
                  <a:pt x="1551" y="771"/>
                </a:lnTo>
                <a:lnTo>
                  <a:pt x="1553" y="771"/>
                </a:lnTo>
                <a:lnTo>
                  <a:pt x="1553" y="771"/>
                </a:lnTo>
                <a:lnTo>
                  <a:pt x="1554" y="769"/>
                </a:lnTo>
                <a:lnTo>
                  <a:pt x="1554" y="769"/>
                </a:lnTo>
                <a:cubicBezTo>
                  <a:pt x="1556" y="765"/>
                  <a:pt x="1561" y="761"/>
                  <a:pt x="1563" y="759"/>
                </a:cubicBezTo>
                <a:lnTo>
                  <a:pt x="1564" y="758"/>
                </a:lnTo>
                <a:lnTo>
                  <a:pt x="1565" y="756"/>
                </a:lnTo>
                <a:cubicBezTo>
                  <a:pt x="1565" y="753"/>
                  <a:pt x="1566" y="748"/>
                  <a:pt x="1566" y="741"/>
                </a:cubicBezTo>
                <a:cubicBezTo>
                  <a:pt x="1566" y="739"/>
                  <a:pt x="1566" y="736"/>
                  <a:pt x="1566" y="734"/>
                </a:cubicBezTo>
                <a:lnTo>
                  <a:pt x="1566" y="734"/>
                </a:lnTo>
                <a:cubicBezTo>
                  <a:pt x="1565" y="730"/>
                  <a:pt x="1564" y="727"/>
                  <a:pt x="1564" y="724"/>
                </a:cubicBezTo>
                <a:cubicBezTo>
                  <a:pt x="1563" y="722"/>
                  <a:pt x="1563" y="721"/>
                  <a:pt x="1563" y="720"/>
                </a:cubicBezTo>
                <a:lnTo>
                  <a:pt x="1563" y="718"/>
                </a:lnTo>
                <a:cubicBezTo>
                  <a:pt x="1564" y="717"/>
                  <a:pt x="1566" y="715"/>
                  <a:pt x="1570" y="713"/>
                </a:cubicBezTo>
                <a:cubicBezTo>
                  <a:pt x="1581" y="707"/>
                  <a:pt x="1587" y="703"/>
                  <a:pt x="1589" y="700"/>
                </a:cubicBezTo>
                <a:lnTo>
                  <a:pt x="1591" y="698"/>
                </a:lnTo>
                <a:lnTo>
                  <a:pt x="1588" y="661"/>
                </a:lnTo>
                <a:lnTo>
                  <a:pt x="1587" y="659"/>
                </a:lnTo>
                <a:cubicBezTo>
                  <a:pt x="1583" y="656"/>
                  <a:pt x="1574" y="648"/>
                  <a:pt x="1559" y="648"/>
                </a:cubicBezTo>
                <a:cubicBezTo>
                  <a:pt x="1544" y="648"/>
                  <a:pt x="1506" y="652"/>
                  <a:pt x="1500" y="653"/>
                </a:cubicBezTo>
                <a:lnTo>
                  <a:pt x="1499" y="653"/>
                </a:lnTo>
                <a:lnTo>
                  <a:pt x="1469" y="671"/>
                </a:lnTo>
                <a:lnTo>
                  <a:pt x="1420" y="679"/>
                </a:lnTo>
                <a:lnTo>
                  <a:pt x="1420" y="679"/>
                </a:lnTo>
                <a:cubicBezTo>
                  <a:pt x="1417" y="679"/>
                  <a:pt x="1415" y="680"/>
                  <a:pt x="1413" y="681"/>
                </a:cubicBezTo>
                <a:lnTo>
                  <a:pt x="1410" y="683"/>
                </a:lnTo>
                <a:lnTo>
                  <a:pt x="1408" y="685"/>
                </a:lnTo>
                <a:cubicBezTo>
                  <a:pt x="1408" y="685"/>
                  <a:pt x="1407" y="686"/>
                  <a:pt x="1407" y="688"/>
                </a:cubicBezTo>
                <a:lnTo>
                  <a:pt x="1407" y="689"/>
                </a:lnTo>
                <a:lnTo>
                  <a:pt x="1407" y="689"/>
                </a:lnTo>
                <a:cubicBezTo>
                  <a:pt x="1407" y="691"/>
                  <a:pt x="1407" y="692"/>
                  <a:pt x="1406" y="694"/>
                </a:cubicBezTo>
                <a:lnTo>
                  <a:pt x="1406" y="694"/>
                </a:lnTo>
                <a:cubicBezTo>
                  <a:pt x="1406" y="696"/>
                  <a:pt x="1406" y="697"/>
                  <a:pt x="1406" y="699"/>
                </a:cubicBezTo>
                <a:cubicBezTo>
                  <a:pt x="1406" y="701"/>
                  <a:pt x="1406" y="702"/>
                  <a:pt x="1407" y="704"/>
                </a:cubicBezTo>
                <a:lnTo>
                  <a:pt x="1407" y="704"/>
                </a:lnTo>
                <a:cubicBezTo>
                  <a:pt x="1407" y="704"/>
                  <a:pt x="1408" y="708"/>
                  <a:pt x="1408" y="710"/>
                </a:cubicBezTo>
                <a:cubicBezTo>
                  <a:pt x="1409" y="713"/>
                  <a:pt x="1409" y="716"/>
                  <a:pt x="1409" y="717"/>
                </a:cubicBezTo>
                <a:lnTo>
                  <a:pt x="1409" y="718"/>
                </a:lnTo>
                <a:lnTo>
                  <a:pt x="1415" y="717"/>
                </a:lnTo>
                <a:lnTo>
                  <a:pt x="1409" y="715"/>
                </a:lnTo>
                <a:lnTo>
                  <a:pt x="1393" y="761"/>
                </a:lnTo>
                <a:lnTo>
                  <a:pt x="1393" y="783"/>
                </a:lnTo>
                <a:lnTo>
                  <a:pt x="1386" y="797"/>
                </a:lnTo>
                <a:lnTo>
                  <a:pt x="1371" y="803"/>
                </a:lnTo>
                <a:lnTo>
                  <a:pt x="1362" y="806"/>
                </a:lnTo>
                <a:lnTo>
                  <a:pt x="1357" y="808"/>
                </a:lnTo>
                <a:lnTo>
                  <a:pt x="1361" y="831"/>
                </a:lnTo>
                <a:lnTo>
                  <a:pt x="1360" y="844"/>
                </a:lnTo>
                <a:lnTo>
                  <a:pt x="1366" y="845"/>
                </a:lnTo>
                <a:lnTo>
                  <a:pt x="1362" y="840"/>
                </a:lnTo>
                <a:lnTo>
                  <a:pt x="1361" y="841"/>
                </a:lnTo>
                <a:lnTo>
                  <a:pt x="1365" y="846"/>
                </a:lnTo>
                <a:lnTo>
                  <a:pt x="1361" y="841"/>
                </a:lnTo>
                <a:cubicBezTo>
                  <a:pt x="1361" y="841"/>
                  <a:pt x="1360" y="841"/>
                  <a:pt x="1357" y="843"/>
                </a:cubicBezTo>
                <a:cubicBezTo>
                  <a:pt x="1353" y="844"/>
                  <a:pt x="1348" y="847"/>
                  <a:pt x="1339" y="849"/>
                </a:cubicBezTo>
                <a:cubicBezTo>
                  <a:pt x="1322" y="854"/>
                  <a:pt x="1305" y="857"/>
                  <a:pt x="1305" y="857"/>
                </a:cubicBezTo>
                <a:lnTo>
                  <a:pt x="1305" y="857"/>
                </a:lnTo>
                <a:lnTo>
                  <a:pt x="1302" y="857"/>
                </a:lnTo>
                <a:lnTo>
                  <a:pt x="1303" y="863"/>
                </a:lnTo>
                <a:lnTo>
                  <a:pt x="1309" y="862"/>
                </a:lnTo>
                <a:lnTo>
                  <a:pt x="1306" y="851"/>
                </a:lnTo>
                <a:lnTo>
                  <a:pt x="1306" y="850"/>
                </a:lnTo>
                <a:lnTo>
                  <a:pt x="1299" y="839"/>
                </a:lnTo>
                <a:lnTo>
                  <a:pt x="1297" y="836"/>
                </a:lnTo>
                <a:lnTo>
                  <a:pt x="1271" y="835"/>
                </a:lnTo>
                <a:lnTo>
                  <a:pt x="1255" y="840"/>
                </a:lnTo>
                <a:lnTo>
                  <a:pt x="1195" y="852"/>
                </a:lnTo>
                <a:lnTo>
                  <a:pt x="1194" y="852"/>
                </a:lnTo>
                <a:cubicBezTo>
                  <a:pt x="1193" y="853"/>
                  <a:pt x="1189" y="855"/>
                  <a:pt x="1183" y="855"/>
                </a:cubicBezTo>
                <a:cubicBezTo>
                  <a:pt x="1181" y="855"/>
                  <a:pt x="1179" y="854"/>
                  <a:pt x="1177" y="854"/>
                </a:cubicBezTo>
                <a:lnTo>
                  <a:pt x="1177" y="854"/>
                </a:lnTo>
                <a:cubicBezTo>
                  <a:pt x="1172" y="852"/>
                  <a:pt x="1168" y="851"/>
                  <a:pt x="1165" y="850"/>
                </a:cubicBezTo>
                <a:lnTo>
                  <a:pt x="1162" y="849"/>
                </a:lnTo>
                <a:lnTo>
                  <a:pt x="1161" y="848"/>
                </a:lnTo>
                <a:lnTo>
                  <a:pt x="1161" y="848"/>
                </a:lnTo>
                <a:lnTo>
                  <a:pt x="1161" y="848"/>
                </a:lnTo>
                <a:lnTo>
                  <a:pt x="1160" y="848"/>
                </a:lnTo>
                <a:lnTo>
                  <a:pt x="1151" y="845"/>
                </a:lnTo>
                <a:lnTo>
                  <a:pt x="1151" y="845"/>
                </a:lnTo>
                <a:lnTo>
                  <a:pt x="1115" y="834"/>
                </a:lnTo>
                <a:lnTo>
                  <a:pt x="1079" y="813"/>
                </a:lnTo>
                <a:lnTo>
                  <a:pt x="1079" y="813"/>
                </a:lnTo>
                <a:lnTo>
                  <a:pt x="1078" y="813"/>
                </a:lnTo>
                <a:cubicBezTo>
                  <a:pt x="1077" y="812"/>
                  <a:pt x="1072" y="808"/>
                  <a:pt x="1065" y="798"/>
                </a:cubicBezTo>
                <a:cubicBezTo>
                  <a:pt x="1062" y="794"/>
                  <a:pt x="1059" y="790"/>
                  <a:pt x="1056" y="786"/>
                </a:cubicBezTo>
                <a:cubicBezTo>
                  <a:pt x="1053" y="782"/>
                  <a:pt x="1050" y="778"/>
                  <a:pt x="1047" y="773"/>
                </a:cubicBezTo>
                <a:cubicBezTo>
                  <a:pt x="1045" y="769"/>
                  <a:pt x="1044" y="765"/>
                  <a:pt x="1044" y="761"/>
                </a:cubicBezTo>
                <a:cubicBezTo>
                  <a:pt x="1044" y="756"/>
                  <a:pt x="1045" y="755"/>
                  <a:pt x="1046" y="752"/>
                </a:cubicBezTo>
                <a:lnTo>
                  <a:pt x="1047" y="750"/>
                </a:lnTo>
                <a:lnTo>
                  <a:pt x="1048" y="746"/>
                </a:lnTo>
                <a:cubicBezTo>
                  <a:pt x="1048" y="744"/>
                  <a:pt x="1047" y="742"/>
                  <a:pt x="1046" y="741"/>
                </a:cubicBezTo>
                <a:cubicBezTo>
                  <a:pt x="1045" y="739"/>
                  <a:pt x="1044" y="738"/>
                  <a:pt x="1043" y="736"/>
                </a:cubicBezTo>
                <a:cubicBezTo>
                  <a:pt x="1033" y="724"/>
                  <a:pt x="1019" y="716"/>
                  <a:pt x="1014" y="713"/>
                </a:cubicBezTo>
                <a:lnTo>
                  <a:pt x="1014" y="713"/>
                </a:lnTo>
                <a:lnTo>
                  <a:pt x="997" y="704"/>
                </a:lnTo>
                <a:lnTo>
                  <a:pt x="994" y="709"/>
                </a:lnTo>
                <a:lnTo>
                  <a:pt x="1000" y="712"/>
                </a:lnTo>
                <a:lnTo>
                  <a:pt x="1001" y="709"/>
                </a:lnTo>
                <a:lnTo>
                  <a:pt x="1001" y="709"/>
                </a:lnTo>
                <a:lnTo>
                  <a:pt x="1001" y="709"/>
                </a:lnTo>
                <a:cubicBezTo>
                  <a:pt x="1001" y="709"/>
                  <a:pt x="1003" y="704"/>
                  <a:pt x="1005" y="700"/>
                </a:cubicBezTo>
                <a:cubicBezTo>
                  <a:pt x="1008" y="695"/>
                  <a:pt x="1011" y="689"/>
                  <a:pt x="1014" y="686"/>
                </a:cubicBezTo>
                <a:cubicBezTo>
                  <a:pt x="1020" y="681"/>
                  <a:pt x="1023" y="675"/>
                  <a:pt x="1024" y="673"/>
                </a:cubicBezTo>
                <a:lnTo>
                  <a:pt x="1024" y="671"/>
                </a:lnTo>
                <a:lnTo>
                  <a:pt x="1022" y="653"/>
                </a:lnTo>
                <a:lnTo>
                  <a:pt x="1022" y="652"/>
                </a:lnTo>
                <a:lnTo>
                  <a:pt x="1014" y="629"/>
                </a:lnTo>
                <a:lnTo>
                  <a:pt x="1001" y="601"/>
                </a:lnTo>
                <a:lnTo>
                  <a:pt x="995" y="604"/>
                </a:lnTo>
                <a:lnTo>
                  <a:pt x="1001" y="602"/>
                </a:lnTo>
                <a:cubicBezTo>
                  <a:pt x="1000" y="597"/>
                  <a:pt x="996" y="589"/>
                  <a:pt x="994" y="580"/>
                </a:cubicBezTo>
                <a:cubicBezTo>
                  <a:pt x="991" y="571"/>
                  <a:pt x="988" y="562"/>
                  <a:pt x="989" y="558"/>
                </a:cubicBezTo>
                <a:lnTo>
                  <a:pt x="989" y="558"/>
                </a:lnTo>
                <a:lnTo>
                  <a:pt x="989" y="558"/>
                </a:lnTo>
                <a:lnTo>
                  <a:pt x="989" y="558"/>
                </a:lnTo>
                <a:lnTo>
                  <a:pt x="989" y="558"/>
                </a:lnTo>
                <a:lnTo>
                  <a:pt x="989" y="558"/>
                </a:lnTo>
                <a:lnTo>
                  <a:pt x="989" y="558"/>
                </a:lnTo>
                <a:lnTo>
                  <a:pt x="989" y="558"/>
                </a:lnTo>
                <a:cubicBezTo>
                  <a:pt x="989" y="555"/>
                  <a:pt x="992" y="550"/>
                  <a:pt x="994" y="545"/>
                </a:cubicBezTo>
                <a:lnTo>
                  <a:pt x="994" y="545"/>
                </a:lnTo>
                <a:cubicBezTo>
                  <a:pt x="995" y="543"/>
                  <a:pt x="997" y="540"/>
                  <a:pt x="998" y="538"/>
                </a:cubicBezTo>
                <a:lnTo>
                  <a:pt x="999" y="534"/>
                </a:lnTo>
                <a:cubicBezTo>
                  <a:pt x="999" y="533"/>
                  <a:pt x="1000" y="533"/>
                  <a:pt x="1000" y="531"/>
                </a:cubicBezTo>
                <a:lnTo>
                  <a:pt x="1000" y="530"/>
                </a:lnTo>
                <a:lnTo>
                  <a:pt x="1000" y="529"/>
                </a:lnTo>
                <a:lnTo>
                  <a:pt x="999" y="527"/>
                </a:lnTo>
                <a:cubicBezTo>
                  <a:pt x="997" y="522"/>
                  <a:pt x="992" y="511"/>
                  <a:pt x="986" y="501"/>
                </a:cubicBezTo>
                <a:lnTo>
                  <a:pt x="981" y="504"/>
                </a:lnTo>
                <a:lnTo>
                  <a:pt x="986" y="502"/>
                </a:lnTo>
                <a:lnTo>
                  <a:pt x="986" y="501"/>
                </a:lnTo>
                <a:lnTo>
                  <a:pt x="982" y="475"/>
                </a:lnTo>
                <a:lnTo>
                  <a:pt x="986" y="455"/>
                </a:lnTo>
                <a:lnTo>
                  <a:pt x="997" y="460"/>
                </a:lnTo>
                <a:cubicBezTo>
                  <a:pt x="1000" y="462"/>
                  <a:pt x="1003" y="463"/>
                  <a:pt x="1006" y="464"/>
                </a:cubicBezTo>
                <a:cubicBezTo>
                  <a:pt x="1009" y="464"/>
                  <a:pt x="1011" y="465"/>
                  <a:pt x="1014" y="465"/>
                </a:cubicBezTo>
                <a:lnTo>
                  <a:pt x="1017" y="465"/>
                </a:lnTo>
                <a:lnTo>
                  <a:pt x="1018" y="464"/>
                </a:lnTo>
                <a:lnTo>
                  <a:pt x="1019" y="463"/>
                </a:lnTo>
                <a:cubicBezTo>
                  <a:pt x="1021" y="462"/>
                  <a:pt x="1022" y="460"/>
                  <a:pt x="1024" y="457"/>
                </a:cubicBezTo>
                <a:cubicBezTo>
                  <a:pt x="1025" y="455"/>
                  <a:pt x="1026" y="453"/>
                  <a:pt x="1027" y="452"/>
                </a:cubicBezTo>
                <a:lnTo>
                  <a:pt x="1022" y="449"/>
                </a:lnTo>
                <a:lnTo>
                  <a:pt x="1026" y="453"/>
                </a:lnTo>
                <a:cubicBezTo>
                  <a:pt x="1029" y="450"/>
                  <a:pt x="1032" y="447"/>
                  <a:pt x="1034" y="443"/>
                </a:cubicBezTo>
                <a:cubicBezTo>
                  <a:pt x="1035" y="442"/>
                  <a:pt x="1036" y="440"/>
                  <a:pt x="1036" y="439"/>
                </a:cubicBezTo>
                <a:cubicBezTo>
                  <a:pt x="1037" y="437"/>
                  <a:pt x="1038" y="436"/>
                  <a:pt x="1038" y="433"/>
                </a:cubicBezTo>
                <a:cubicBezTo>
                  <a:pt x="1038" y="430"/>
                  <a:pt x="1037" y="428"/>
                  <a:pt x="1036" y="424"/>
                </a:cubicBezTo>
                <a:lnTo>
                  <a:pt x="1036" y="421"/>
                </a:lnTo>
                <a:lnTo>
                  <a:pt x="1032" y="420"/>
                </a:lnTo>
                <a:lnTo>
                  <a:pt x="1004" y="396"/>
                </a:lnTo>
                <a:lnTo>
                  <a:pt x="960" y="380"/>
                </a:lnTo>
                <a:lnTo>
                  <a:pt x="938" y="330"/>
                </a:lnTo>
                <a:lnTo>
                  <a:pt x="860" y="205"/>
                </a:lnTo>
                <a:lnTo>
                  <a:pt x="838" y="177"/>
                </a:lnTo>
                <a:lnTo>
                  <a:pt x="784" y="170"/>
                </a:lnTo>
                <a:lnTo>
                  <a:pt x="757" y="178"/>
                </a:lnTo>
                <a:lnTo>
                  <a:pt x="736" y="201"/>
                </a:lnTo>
                <a:lnTo>
                  <a:pt x="716" y="214"/>
                </a:lnTo>
                <a:lnTo>
                  <a:pt x="698" y="217"/>
                </a:lnTo>
                <a:lnTo>
                  <a:pt x="670" y="208"/>
                </a:lnTo>
                <a:lnTo>
                  <a:pt x="653" y="179"/>
                </a:lnTo>
                <a:lnTo>
                  <a:pt x="627" y="135"/>
                </a:lnTo>
                <a:lnTo>
                  <a:pt x="555" y="66"/>
                </a:lnTo>
                <a:lnTo>
                  <a:pt x="479" y="68"/>
                </a:lnTo>
                <a:lnTo>
                  <a:pt x="457" y="86"/>
                </a:lnTo>
                <a:lnTo>
                  <a:pt x="318" y="79"/>
                </a:lnTo>
                <a:lnTo>
                  <a:pt x="131" y="19"/>
                </a:lnTo>
                <a:lnTo>
                  <a:pt x="128" y="11"/>
                </a:lnTo>
                <a:lnTo>
                  <a:pt x="127" y="7"/>
                </a:lnTo>
                <a:lnTo>
                  <a:pt x="7" y="7"/>
                </a:lnTo>
                <a:lnTo>
                  <a:pt x="7" y="13"/>
                </a:lnTo>
                <a:cubicBezTo>
                  <a:pt x="7" y="15"/>
                  <a:pt x="7" y="16"/>
                  <a:pt x="7" y="18"/>
                </a:cubicBezTo>
                <a:lnTo>
                  <a:pt x="7" y="54"/>
                </a:lnTo>
                <a:lnTo>
                  <a:pt x="14" y="97"/>
                </a:lnTo>
                <a:lnTo>
                  <a:pt x="20" y="96"/>
                </a:lnTo>
                <a:lnTo>
                  <a:pt x="14" y="96"/>
                </a:lnTo>
                <a:cubicBezTo>
                  <a:pt x="15" y="108"/>
                  <a:pt x="17" y="124"/>
                  <a:pt x="20" y="138"/>
                </a:cubicBezTo>
                <a:cubicBezTo>
                  <a:pt x="21" y="145"/>
                  <a:pt x="23" y="152"/>
                  <a:pt x="25" y="157"/>
                </a:cubicBezTo>
                <a:cubicBezTo>
                  <a:pt x="27" y="162"/>
                  <a:pt x="28" y="166"/>
                  <a:pt x="32" y="170"/>
                </a:cubicBezTo>
                <a:cubicBezTo>
                  <a:pt x="39" y="175"/>
                  <a:pt x="48" y="180"/>
                  <a:pt x="55" y="184"/>
                </a:cubicBezTo>
                <a:cubicBezTo>
                  <a:pt x="60" y="187"/>
                  <a:pt x="63" y="189"/>
                  <a:pt x="65" y="190"/>
                </a:cubicBezTo>
                <a:lnTo>
                  <a:pt x="67" y="191"/>
                </a:lnTo>
                <a:lnTo>
                  <a:pt x="67" y="192"/>
                </a:lnTo>
                <a:lnTo>
                  <a:pt x="67" y="192"/>
                </a:lnTo>
                <a:lnTo>
                  <a:pt x="67" y="192"/>
                </a:lnTo>
                <a:lnTo>
                  <a:pt x="67" y="192"/>
                </a:lnTo>
                <a:lnTo>
                  <a:pt x="69" y="193"/>
                </a:lnTo>
                <a:cubicBezTo>
                  <a:pt x="71" y="195"/>
                  <a:pt x="74" y="197"/>
                  <a:pt x="76" y="199"/>
                </a:cubicBezTo>
                <a:cubicBezTo>
                  <a:pt x="84" y="204"/>
                  <a:pt x="91" y="209"/>
                  <a:pt x="97" y="214"/>
                </a:cubicBezTo>
                <a:cubicBezTo>
                  <a:pt x="103" y="219"/>
                  <a:pt x="107" y="224"/>
                  <a:pt x="108" y="226"/>
                </a:cubicBezTo>
                <a:cubicBezTo>
                  <a:pt x="110" y="231"/>
                  <a:pt x="113" y="235"/>
                  <a:pt x="115" y="239"/>
                </a:cubicBezTo>
                <a:cubicBezTo>
                  <a:pt x="118" y="246"/>
                  <a:pt x="121" y="251"/>
                  <a:pt x="121" y="253"/>
                </a:cubicBezTo>
                <a:cubicBezTo>
                  <a:pt x="121" y="253"/>
                  <a:pt x="122" y="255"/>
                  <a:pt x="122" y="258"/>
                </a:cubicBezTo>
                <a:cubicBezTo>
                  <a:pt x="122" y="265"/>
                  <a:pt x="121" y="276"/>
                  <a:pt x="120" y="281"/>
                </a:cubicBezTo>
                <a:lnTo>
                  <a:pt x="120" y="283"/>
                </a:lnTo>
                <a:lnTo>
                  <a:pt x="122" y="287"/>
                </a:lnTo>
                <a:lnTo>
                  <a:pt x="128" y="285"/>
                </a:lnTo>
                <a:lnTo>
                  <a:pt x="122" y="284"/>
                </a:lnTo>
                <a:lnTo>
                  <a:pt x="122" y="284"/>
                </a:lnTo>
                <a:lnTo>
                  <a:pt x="125" y="285"/>
                </a:lnTo>
                <a:lnTo>
                  <a:pt x="124" y="282"/>
                </a:lnTo>
                <a:lnTo>
                  <a:pt x="122" y="284"/>
                </a:lnTo>
                <a:lnTo>
                  <a:pt x="125" y="285"/>
                </a:lnTo>
                <a:lnTo>
                  <a:pt x="124" y="282"/>
                </a:lnTo>
                <a:lnTo>
                  <a:pt x="125" y="284"/>
                </a:lnTo>
                <a:lnTo>
                  <a:pt x="124" y="282"/>
                </a:lnTo>
                <a:lnTo>
                  <a:pt x="124" y="282"/>
                </a:lnTo>
                <a:lnTo>
                  <a:pt x="125" y="284"/>
                </a:lnTo>
                <a:lnTo>
                  <a:pt x="124" y="282"/>
                </a:lnTo>
                <a:lnTo>
                  <a:pt x="124" y="282"/>
                </a:lnTo>
                <a:cubicBezTo>
                  <a:pt x="123" y="282"/>
                  <a:pt x="120" y="281"/>
                  <a:pt x="118" y="281"/>
                </a:cubicBezTo>
                <a:cubicBezTo>
                  <a:pt x="107" y="280"/>
                  <a:pt x="94" y="278"/>
                  <a:pt x="94" y="278"/>
                </a:cubicBezTo>
                <a:lnTo>
                  <a:pt x="93" y="278"/>
                </a:lnTo>
                <a:lnTo>
                  <a:pt x="66" y="279"/>
                </a:lnTo>
                <a:lnTo>
                  <a:pt x="66" y="279"/>
                </a:lnTo>
                <a:cubicBezTo>
                  <a:pt x="64" y="279"/>
                  <a:pt x="62" y="280"/>
                  <a:pt x="61" y="280"/>
                </a:cubicBezTo>
                <a:lnTo>
                  <a:pt x="58" y="282"/>
                </a:lnTo>
                <a:cubicBezTo>
                  <a:pt x="58" y="282"/>
                  <a:pt x="56" y="283"/>
                  <a:pt x="55" y="285"/>
                </a:cubicBezTo>
                <a:lnTo>
                  <a:pt x="54" y="287"/>
                </a:lnTo>
                <a:lnTo>
                  <a:pt x="56" y="292"/>
                </a:lnTo>
                <a:lnTo>
                  <a:pt x="56" y="293"/>
                </a:lnTo>
                <a:lnTo>
                  <a:pt x="57" y="294"/>
                </a:lnTo>
                <a:cubicBezTo>
                  <a:pt x="64" y="304"/>
                  <a:pt x="70" y="311"/>
                  <a:pt x="76" y="315"/>
                </a:cubicBezTo>
                <a:cubicBezTo>
                  <a:pt x="78" y="316"/>
                  <a:pt x="84" y="320"/>
                  <a:pt x="89" y="324"/>
                </a:cubicBezTo>
                <a:cubicBezTo>
                  <a:pt x="95" y="328"/>
                  <a:pt x="100" y="332"/>
                  <a:pt x="101" y="333"/>
                </a:cubicBezTo>
                <a:lnTo>
                  <a:pt x="105" y="328"/>
                </a:lnTo>
                <a:lnTo>
                  <a:pt x="101" y="333"/>
                </a:lnTo>
                <a:cubicBezTo>
                  <a:pt x="105" y="337"/>
                  <a:pt x="110" y="341"/>
                  <a:pt x="115" y="344"/>
                </a:cubicBezTo>
                <a:cubicBezTo>
                  <a:pt x="117" y="345"/>
                  <a:pt x="119" y="346"/>
                  <a:pt x="121" y="347"/>
                </a:cubicBezTo>
                <a:cubicBezTo>
                  <a:pt x="123" y="348"/>
                  <a:pt x="125" y="349"/>
                  <a:pt x="128" y="349"/>
                </a:cubicBezTo>
                <a:cubicBezTo>
                  <a:pt x="133" y="349"/>
                  <a:pt x="142" y="349"/>
                  <a:pt x="146" y="349"/>
                </a:cubicBezTo>
                <a:lnTo>
                  <a:pt x="150" y="348"/>
                </a:lnTo>
                <a:lnTo>
                  <a:pt x="151" y="345"/>
                </a:lnTo>
                <a:lnTo>
                  <a:pt x="153" y="343"/>
                </a:lnTo>
                <a:lnTo>
                  <a:pt x="153" y="343"/>
                </a:lnTo>
                <a:lnTo>
                  <a:pt x="154" y="343"/>
                </a:lnTo>
                <a:cubicBezTo>
                  <a:pt x="156" y="343"/>
                  <a:pt x="158" y="344"/>
                  <a:pt x="161" y="345"/>
                </a:cubicBezTo>
                <a:cubicBezTo>
                  <a:pt x="168" y="349"/>
                  <a:pt x="170" y="351"/>
                  <a:pt x="172" y="353"/>
                </a:cubicBezTo>
                <a:cubicBezTo>
                  <a:pt x="174" y="354"/>
                  <a:pt x="176" y="356"/>
                  <a:pt x="180" y="359"/>
                </a:cubicBezTo>
                <a:lnTo>
                  <a:pt x="180" y="359"/>
                </a:lnTo>
                <a:cubicBezTo>
                  <a:pt x="184" y="361"/>
                  <a:pt x="188" y="363"/>
                  <a:pt x="191" y="366"/>
                </a:cubicBezTo>
                <a:lnTo>
                  <a:pt x="191" y="366"/>
                </a:lnTo>
                <a:cubicBezTo>
                  <a:pt x="197" y="369"/>
                  <a:pt x="202" y="372"/>
                  <a:pt x="205" y="374"/>
                </a:cubicBezTo>
                <a:lnTo>
                  <a:pt x="205" y="374"/>
                </a:lnTo>
                <a:lnTo>
                  <a:pt x="206" y="375"/>
                </a:lnTo>
                <a:lnTo>
                  <a:pt x="206" y="375"/>
                </a:lnTo>
                <a:cubicBezTo>
                  <a:pt x="211" y="379"/>
                  <a:pt x="216" y="384"/>
                  <a:pt x="217" y="393"/>
                </a:cubicBezTo>
                <a:cubicBezTo>
                  <a:pt x="218" y="398"/>
                  <a:pt x="218" y="405"/>
                  <a:pt x="219" y="411"/>
                </a:cubicBezTo>
                <a:cubicBezTo>
                  <a:pt x="219" y="415"/>
                  <a:pt x="219" y="417"/>
                  <a:pt x="219" y="419"/>
                </a:cubicBezTo>
                <a:lnTo>
                  <a:pt x="220" y="422"/>
                </a:lnTo>
                <a:lnTo>
                  <a:pt x="220" y="422"/>
                </a:lnTo>
                <a:lnTo>
                  <a:pt x="220" y="423"/>
                </a:lnTo>
                <a:lnTo>
                  <a:pt x="221" y="422"/>
                </a:lnTo>
                <a:lnTo>
                  <a:pt x="220" y="423"/>
                </a:lnTo>
                <a:lnTo>
                  <a:pt x="220" y="423"/>
                </a:lnTo>
                <a:lnTo>
                  <a:pt x="221" y="422"/>
                </a:lnTo>
                <a:lnTo>
                  <a:pt x="220" y="423"/>
                </a:lnTo>
                <a:lnTo>
                  <a:pt x="220" y="423"/>
                </a:lnTo>
                <a:lnTo>
                  <a:pt x="220" y="428"/>
                </a:lnTo>
                <a:lnTo>
                  <a:pt x="226" y="428"/>
                </a:lnTo>
                <a:lnTo>
                  <a:pt x="229" y="422"/>
                </a:lnTo>
                <a:lnTo>
                  <a:pt x="224" y="420"/>
                </a:lnTo>
                <a:lnTo>
                  <a:pt x="222" y="419"/>
                </a:lnTo>
                <a:lnTo>
                  <a:pt x="218" y="420"/>
                </a:lnTo>
                <a:lnTo>
                  <a:pt x="217" y="420"/>
                </a:lnTo>
                <a:lnTo>
                  <a:pt x="216" y="421"/>
                </a:lnTo>
                <a:cubicBezTo>
                  <a:pt x="214" y="422"/>
                  <a:pt x="213" y="424"/>
                  <a:pt x="211" y="428"/>
                </a:cubicBezTo>
                <a:cubicBezTo>
                  <a:pt x="210" y="432"/>
                  <a:pt x="209" y="437"/>
                  <a:pt x="209" y="445"/>
                </a:cubicBezTo>
                <a:lnTo>
                  <a:pt x="209" y="445"/>
                </a:lnTo>
                <a:lnTo>
                  <a:pt x="209" y="451"/>
                </a:lnTo>
                <a:lnTo>
                  <a:pt x="209" y="451"/>
                </a:lnTo>
                <a:cubicBezTo>
                  <a:pt x="209" y="453"/>
                  <a:pt x="209" y="455"/>
                  <a:pt x="209" y="456"/>
                </a:cubicBezTo>
                <a:cubicBezTo>
                  <a:pt x="209" y="460"/>
                  <a:pt x="209" y="463"/>
                  <a:pt x="210" y="467"/>
                </a:cubicBezTo>
                <a:cubicBezTo>
                  <a:pt x="211" y="472"/>
                  <a:pt x="213" y="476"/>
                  <a:pt x="217" y="480"/>
                </a:cubicBezTo>
                <a:cubicBezTo>
                  <a:pt x="221" y="483"/>
                  <a:pt x="225" y="486"/>
                  <a:pt x="232" y="490"/>
                </a:cubicBezTo>
                <a:cubicBezTo>
                  <a:pt x="241" y="496"/>
                  <a:pt x="253" y="506"/>
                  <a:pt x="264" y="517"/>
                </a:cubicBezTo>
                <a:cubicBezTo>
                  <a:pt x="275" y="528"/>
                  <a:pt x="285" y="540"/>
                  <a:pt x="292" y="548"/>
                </a:cubicBezTo>
                <a:cubicBezTo>
                  <a:pt x="296" y="552"/>
                  <a:pt x="299" y="555"/>
                  <a:pt x="300" y="557"/>
                </a:cubicBezTo>
                <a:cubicBezTo>
                  <a:pt x="302" y="558"/>
                  <a:pt x="304" y="561"/>
                  <a:pt x="306" y="564"/>
                </a:cubicBezTo>
                <a:cubicBezTo>
                  <a:pt x="308" y="568"/>
                  <a:pt x="310" y="570"/>
                  <a:pt x="313" y="573"/>
                </a:cubicBezTo>
                <a:cubicBezTo>
                  <a:pt x="315" y="575"/>
                  <a:pt x="318" y="577"/>
                  <a:pt x="322" y="577"/>
                </a:cubicBezTo>
                <a:cubicBezTo>
                  <a:pt x="324" y="577"/>
                  <a:pt x="325" y="577"/>
                  <a:pt x="327" y="576"/>
                </a:cubicBezTo>
                <a:cubicBezTo>
                  <a:pt x="332" y="574"/>
                  <a:pt x="337" y="569"/>
                  <a:pt x="341" y="565"/>
                </a:cubicBezTo>
                <a:cubicBezTo>
                  <a:pt x="346" y="561"/>
                  <a:pt x="350" y="556"/>
                  <a:pt x="352" y="554"/>
                </a:cubicBezTo>
                <a:lnTo>
                  <a:pt x="355" y="550"/>
                </a:lnTo>
                <a:lnTo>
                  <a:pt x="353" y="546"/>
                </a:lnTo>
                <a:cubicBezTo>
                  <a:pt x="350" y="542"/>
                  <a:pt x="345" y="535"/>
                  <a:pt x="342" y="530"/>
                </a:cubicBezTo>
                <a:cubicBezTo>
                  <a:pt x="340" y="527"/>
                  <a:pt x="338" y="524"/>
                  <a:pt x="336" y="522"/>
                </a:cubicBezTo>
                <a:cubicBezTo>
                  <a:pt x="335" y="520"/>
                  <a:pt x="334" y="519"/>
                  <a:pt x="333" y="518"/>
                </a:cubicBezTo>
                <a:lnTo>
                  <a:pt x="333" y="518"/>
                </a:lnTo>
                <a:lnTo>
                  <a:pt x="333" y="518"/>
                </a:lnTo>
                <a:lnTo>
                  <a:pt x="331" y="516"/>
                </a:lnTo>
                <a:cubicBezTo>
                  <a:pt x="326" y="511"/>
                  <a:pt x="310" y="499"/>
                  <a:pt x="295" y="488"/>
                </a:cubicBezTo>
                <a:lnTo>
                  <a:pt x="293" y="487"/>
                </a:lnTo>
                <a:lnTo>
                  <a:pt x="292" y="487"/>
                </a:lnTo>
                <a:lnTo>
                  <a:pt x="287" y="485"/>
                </a:lnTo>
                <a:cubicBezTo>
                  <a:pt x="286" y="484"/>
                  <a:pt x="285" y="482"/>
                  <a:pt x="285" y="479"/>
                </a:cubicBezTo>
                <a:lnTo>
                  <a:pt x="285" y="457"/>
                </a:lnTo>
                <a:lnTo>
                  <a:pt x="285" y="456"/>
                </a:lnTo>
                <a:lnTo>
                  <a:pt x="285" y="455"/>
                </a:lnTo>
                <a:cubicBezTo>
                  <a:pt x="284" y="454"/>
                  <a:pt x="282" y="445"/>
                  <a:pt x="280" y="438"/>
                </a:cubicBezTo>
                <a:cubicBezTo>
                  <a:pt x="279" y="434"/>
                  <a:pt x="277" y="428"/>
                  <a:pt x="275" y="423"/>
                </a:cubicBezTo>
                <a:cubicBezTo>
                  <a:pt x="274" y="421"/>
                  <a:pt x="274" y="419"/>
                  <a:pt x="273" y="417"/>
                </a:cubicBezTo>
                <a:lnTo>
                  <a:pt x="272" y="415"/>
                </a:lnTo>
                <a:lnTo>
                  <a:pt x="272" y="415"/>
                </a:lnTo>
                <a:lnTo>
                  <a:pt x="272" y="414"/>
                </a:lnTo>
                <a:lnTo>
                  <a:pt x="266" y="417"/>
                </a:lnTo>
                <a:lnTo>
                  <a:pt x="272" y="415"/>
                </a:lnTo>
                <a:lnTo>
                  <a:pt x="272" y="415"/>
                </a:lnTo>
                <a:lnTo>
                  <a:pt x="266" y="416"/>
                </a:lnTo>
                <a:lnTo>
                  <a:pt x="272" y="415"/>
                </a:lnTo>
                <a:cubicBezTo>
                  <a:pt x="272" y="415"/>
                  <a:pt x="271" y="402"/>
                  <a:pt x="270" y="382"/>
                </a:cubicBezTo>
                <a:cubicBezTo>
                  <a:pt x="269" y="365"/>
                  <a:pt x="263" y="349"/>
                  <a:pt x="261" y="345"/>
                </a:cubicBezTo>
                <a:lnTo>
                  <a:pt x="260" y="342"/>
                </a:lnTo>
                <a:lnTo>
                  <a:pt x="230" y="325"/>
                </a:lnTo>
                <a:lnTo>
                  <a:pt x="227" y="331"/>
                </a:lnTo>
                <a:lnTo>
                  <a:pt x="230" y="326"/>
                </a:lnTo>
                <a:lnTo>
                  <a:pt x="229" y="325"/>
                </a:lnTo>
                <a:cubicBezTo>
                  <a:pt x="226" y="323"/>
                  <a:pt x="221" y="316"/>
                  <a:pt x="214" y="300"/>
                </a:cubicBezTo>
                <a:cubicBezTo>
                  <a:pt x="209" y="288"/>
                  <a:pt x="205" y="282"/>
                  <a:pt x="203" y="277"/>
                </a:cubicBezTo>
                <a:cubicBezTo>
                  <a:pt x="200" y="272"/>
                  <a:pt x="199" y="270"/>
                  <a:pt x="198" y="266"/>
                </a:cubicBezTo>
                <a:lnTo>
                  <a:pt x="198" y="266"/>
                </a:lnTo>
                <a:cubicBezTo>
                  <a:pt x="198" y="264"/>
                  <a:pt x="198" y="261"/>
                  <a:pt x="198" y="258"/>
                </a:cubicBezTo>
                <a:lnTo>
                  <a:pt x="198" y="258"/>
                </a:lnTo>
                <a:cubicBezTo>
                  <a:pt x="198" y="251"/>
                  <a:pt x="198" y="242"/>
                  <a:pt x="193" y="234"/>
                </a:cubicBezTo>
                <a:lnTo>
                  <a:pt x="193" y="234"/>
                </a:lnTo>
                <a:cubicBezTo>
                  <a:pt x="190" y="228"/>
                  <a:pt x="187" y="225"/>
                  <a:pt x="183" y="221"/>
                </a:cubicBezTo>
                <a:cubicBezTo>
                  <a:pt x="180" y="218"/>
                  <a:pt x="176" y="213"/>
                  <a:pt x="170" y="205"/>
                </a:cubicBezTo>
                <a:cubicBezTo>
                  <a:pt x="162" y="196"/>
                  <a:pt x="156" y="188"/>
                  <a:pt x="151" y="181"/>
                </a:cubicBezTo>
                <a:cubicBezTo>
                  <a:pt x="146" y="175"/>
                  <a:pt x="142" y="169"/>
                  <a:pt x="137" y="163"/>
                </a:cubicBezTo>
                <a:cubicBezTo>
                  <a:pt x="133" y="157"/>
                  <a:pt x="128" y="155"/>
                  <a:pt x="125" y="154"/>
                </a:cubicBezTo>
                <a:cubicBezTo>
                  <a:pt x="122" y="153"/>
                  <a:pt x="121" y="152"/>
                  <a:pt x="120" y="151"/>
                </a:cubicBezTo>
                <a:cubicBezTo>
                  <a:pt x="119" y="150"/>
                  <a:pt x="118" y="146"/>
                  <a:pt x="118" y="138"/>
                </a:cubicBezTo>
                <a:cubicBezTo>
                  <a:pt x="118" y="128"/>
                  <a:pt x="118" y="122"/>
                  <a:pt x="118" y="118"/>
                </a:cubicBezTo>
                <a:cubicBezTo>
                  <a:pt x="118" y="115"/>
                  <a:pt x="118" y="113"/>
                  <a:pt x="118" y="111"/>
                </a:cubicBezTo>
                <a:cubicBezTo>
                  <a:pt x="118" y="108"/>
                  <a:pt x="118" y="105"/>
                  <a:pt x="118" y="99"/>
                </a:cubicBezTo>
                <a:cubicBezTo>
                  <a:pt x="119" y="92"/>
                  <a:pt x="122" y="81"/>
                  <a:pt x="126" y="71"/>
                </a:cubicBezTo>
                <a:cubicBezTo>
                  <a:pt x="129" y="62"/>
                  <a:pt x="132" y="54"/>
                  <a:pt x="133" y="54"/>
                </a:cubicBezTo>
                <a:lnTo>
                  <a:pt x="135" y="49"/>
                </a:lnTo>
                <a:lnTo>
                  <a:pt x="129" y="46"/>
                </a:lnTo>
                <a:lnTo>
                  <a:pt x="124" y="50"/>
                </a:lnTo>
                <a:lnTo>
                  <a:pt x="128" y="54"/>
                </a:lnTo>
                <a:lnTo>
                  <a:pt x="128" y="54"/>
                </a:lnTo>
                <a:lnTo>
                  <a:pt x="128" y="54"/>
                </a:lnTo>
                <a:cubicBezTo>
                  <a:pt x="129" y="56"/>
                  <a:pt x="132" y="59"/>
                  <a:pt x="135" y="62"/>
                </a:cubicBezTo>
                <a:cubicBezTo>
                  <a:pt x="138" y="65"/>
                  <a:pt x="142" y="68"/>
                  <a:pt x="146" y="70"/>
                </a:cubicBezTo>
                <a:cubicBezTo>
                  <a:pt x="150" y="71"/>
                  <a:pt x="156" y="72"/>
                  <a:pt x="162" y="73"/>
                </a:cubicBezTo>
                <a:cubicBezTo>
                  <a:pt x="168" y="74"/>
                  <a:pt x="173" y="74"/>
                  <a:pt x="177" y="74"/>
                </a:cubicBezTo>
                <a:cubicBezTo>
                  <a:pt x="178" y="74"/>
                  <a:pt x="179" y="74"/>
                  <a:pt x="181" y="74"/>
                </a:cubicBez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1" y="74"/>
                </a:lnTo>
                <a:lnTo>
                  <a:pt x="186" y="76"/>
                </a:lnTo>
                <a:lnTo>
                  <a:pt x="186" y="76"/>
                </a:lnTo>
                <a:cubicBezTo>
                  <a:pt x="188" y="77"/>
                  <a:pt x="193" y="81"/>
                  <a:pt x="195" y="86"/>
                </a:cubicBezTo>
                <a:lnTo>
                  <a:pt x="195" y="86"/>
                </a:lnTo>
                <a:cubicBezTo>
                  <a:pt x="197" y="95"/>
                  <a:pt x="198" y="109"/>
                  <a:pt x="198" y="109"/>
                </a:cubicBezTo>
                <a:lnTo>
                  <a:pt x="198" y="109"/>
                </a:lnTo>
                <a:lnTo>
                  <a:pt x="199" y="118"/>
                </a:lnTo>
                <a:lnTo>
                  <a:pt x="205" y="117"/>
                </a:lnTo>
                <a:lnTo>
                  <a:pt x="209" y="112"/>
                </a:lnTo>
                <a:lnTo>
                  <a:pt x="203" y="107"/>
                </a:lnTo>
                <a:lnTo>
                  <a:pt x="203" y="107"/>
                </a:lnTo>
                <a:lnTo>
                  <a:pt x="200" y="105"/>
                </a:lnTo>
                <a:lnTo>
                  <a:pt x="183" y="91"/>
                </a:lnTo>
                <a:lnTo>
                  <a:pt x="190" y="112"/>
                </a:lnTo>
                <a:cubicBezTo>
                  <a:pt x="191" y="114"/>
                  <a:pt x="193" y="119"/>
                  <a:pt x="197" y="126"/>
                </a:cubicBezTo>
                <a:cubicBezTo>
                  <a:pt x="206" y="142"/>
                  <a:pt x="213" y="155"/>
                  <a:pt x="218" y="165"/>
                </a:cubicBezTo>
                <a:cubicBezTo>
                  <a:pt x="220" y="170"/>
                  <a:pt x="222" y="174"/>
                  <a:pt x="224" y="176"/>
                </a:cubicBezTo>
                <a:lnTo>
                  <a:pt x="225" y="179"/>
                </a:lnTo>
                <a:lnTo>
                  <a:pt x="225" y="180"/>
                </a:lnTo>
                <a:lnTo>
                  <a:pt x="226" y="181"/>
                </a:lnTo>
                <a:lnTo>
                  <a:pt x="231" y="178"/>
                </a:lnTo>
                <a:lnTo>
                  <a:pt x="225" y="179"/>
                </a:lnTo>
                <a:cubicBezTo>
                  <a:pt x="229" y="191"/>
                  <a:pt x="235" y="207"/>
                  <a:pt x="241" y="220"/>
                </a:cubicBezTo>
                <a:cubicBezTo>
                  <a:pt x="244" y="226"/>
                  <a:pt x="247" y="232"/>
                  <a:pt x="249" y="237"/>
                </a:cubicBezTo>
                <a:cubicBezTo>
                  <a:pt x="252" y="242"/>
                  <a:pt x="255" y="246"/>
                  <a:pt x="259" y="249"/>
                </a:cubicBezTo>
                <a:cubicBezTo>
                  <a:pt x="271" y="257"/>
                  <a:pt x="274" y="260"/>
                  <a:pt x="291" y="275"/>
                </a:cubicBezTo>
                <a:cubicBezTo>
                  <a:pt x="299" y="281"/>
                  <a:pt x="307" y="285"/>
                  <a:pt x="312" y="287"/>
                </a:cubicBezTo>
                <a:cubicBezTo>
                  <a:pt x="315" y="288"/>
                  <a:pt x="317" y="289"/>
                  <a:pt x="318" y="289"/>
                </a:cubicBezTo>
                <a:lnTo>
                  <a:pt x="318" y="289"/>
                </a:lnTo>
                <a:lnTo>
                  <a:pt x="319" y="289"/>
                </a:lnTo>
                <a:lnTo>
                  <a:pt x="318" y="289"/>
                </a:lnTo>
                <a:lnTo>
                  <a:pt x="318" y="289"/>
                </a:lnTo>
                <a:lnTo>
                  <a:pt x="319" y="289"/>
                </a:lnTo>
                <a:lnTo>
                  <a:pt x="318" y="289"/>
                </a:lnTo>
                <a:lnTo>
                  <a:pt x="319" y="289"/>
                </a:lnTo>
                <a:lnTo>
                  <a:pt x="317" y="289"/>
                </a:lnTo>
                <a:lnTo>
                  <a:pt x="318" y="289"/>
                </a:lnTo>
                <a:lnTo>
                  <a:pt x="319" y="289"/>
                </a:lnTo>
                <a:lnTo>
                  <a:pt x="317" y="289"/>
                </a:lnTo>
                <a:lnTo>
                  <a:pt x="319" y="289"/>
                </a:lnTo>
                <a:lnTo>
                  <a:pt x="317" y="289"/>
                </a:lnTo>
                <a:lnTo>
                  <a:pt x="317" y="289"/>
                </a:lnTo>
                <a:lnTo>
                  <a:pt x="319" y="289"/>
                </a:lnTo>
                <a:lnTo>
                  <a:pt x="317" y="289"/>
                </a:lnTo>
                <a:lnTo>
                  <a:pt x="319" y="289"/>
                </a:lnTo>
                <a:lnTo>
                  <a:pt x="318" y="288"/>
                </a:lnTo>
                <a:lnTo>
                  <a:pt x="317" y="289"/>
                </a:lnTo>
                <a:lnTo>
                  <a:pt x="319" y="289"/>
                </a:lnTo>
                <a:lnTo>
                  <a:pt x="318" y="288"/>
                </a:lnTo>
                <a:lnTo>
                  <a:pt x="318" y="288"/>
                </a:lnTo>
                <a:lnTo>
                  <a:pt x="318" y="288"/>
                </a:lnTo>
                <a:lnTo>
                  <a:pt x="318" y="288"/>
                </a:lnTo>
                <a:lnTo>
                  <a:pt x="318" y="288"/>
                </a:lnTo>
                <a:lnTo>
                  <a:pt x="318" y="288"/>
                </a:lnTo>
                <a:cubicBezTo>
                  <a:pt x="318" y="288"/>
                  <a:pt x="316" y="289"/>
                  <a:pt x="314" y="290"/>
                </a:cubicBezTo>
                <a:cubicBezTo>
                  <a:pt x="307" y="294"/>
                  <a:pt x="304" y="294"/>
                  <a:pt x="303" y="295"/>
                </a:cubicBezTo>
                <a:lnTo>
                  <a:pt x="299" y="295"/>
                </a:lnTo>
                <a:lnTo>
                  <a:pt x="298" y="300"/>
                </a:lnTo>
                <a:lnTo>
                  <a:pt x="298" y="300"/>
                </a:lnTo>
                <a:lnTo>
                  <a:pt x="297" y="303"/>
                </a:lnTo>
                <a:cubicBezTo>
                  <a:pt x="297" y="308"/>
                  <a:pt x="299" y="312"/>
                  <a:pt x="301" y="317"/>
                </a:cubicBezTo>
                <a:cubicBezTo>
                  <a:pt x="302" y="319"/>
                  <a:pt x="304" y="321"/>
                  <a:pt x="305" y="323"/>
                </a:cubicBezTo>
                <a:cubicBezTo>
                  <a:pt x="306" y="325"/>
                  <a:pt x="308" y="326"/>
                  <a:pt x="310" y="328"/>
                </a:cubicBezTo>
                <a:cubicBezTo>
                  <a:pt x="315" y="330"/>
                  <a:pt x="320" y="331"/>
                  <a:pt x="326" y="333"/>
                </a:cubicBezTo>
                <a:lnTo>
                  <a:pt x="326" y="333"/>
                </a:lnTo>
                <a:cubicBezTo>
                  <a:pt x="330" y="334"/>
                  <a:pt x="335" y="335"/>
                  <a:pt x="339" y="337"/>
                </a:cubicBezTo>
                <a:cubicBezTo>
                  <a:pt x="344" y="338"/>
                  <a:pt x="346" y="338"/>
                  <a:pt x="348" y="338"/>
                </a:cubicBezTo>
                <a:lnTo>
                  <a:pt x="350" y="338"/>
                </a:lnTo>
                <a:lnTo>
                  <a:pt x="350" y="338"/>
                </a:lnTo>
                <a:lnTo>
                  <a:pt x="350" y="338"/>
                </a:lnTo>
                <a:lnTo>
                  <a:pt x="350" y="338"/>
                </a:lnTo>
                <a:lnTo>
                  <a:pt x="350" y="336"/>
                </a:lnTo>
                <a:lnTo>
                  <a:pt x="349" y="338"/>
                </a:lnTo>
                <a:lnTo>
                  <a:pt x="350" y="338"/>
                </a:lnTo>
                <a:lnTo>
                  <a:pt x="350" y="336"/>
                </a:lnTo>
                <a:lnTo>
                  <a:pt x="349" y="338"/>
                </a:lnTo>
                <a:lnTo>
                  <a:pt x="351" y="340"/>
                </a:lnTo>
                <a:lnTo>
                  <a:pt x="351" y="340"/>
                </a:lnTo>
                <a:cubicBezTo>
                  <a:pt x="351" y="341"/>
                  <a:pt x="351" y="341"/>
                  <a:pt x="351" y="343"/>
                </a:cubicBezTo>
                <a:cubicBezTo>
                  <a:pt x="351" y="343"/>
                  <a:pt x="351" y="345"/>
                  <a:pt x="352" y="346"/>
                </a:cubicBezTo>
                <a:cubicBezTo>
                  <a:pt x="352" y="349"/>
                  <a:pt x="354" y="351"/>
                  <a:pt x="357" y="353"/>
                </a:cubicBezTo>
                <a:cubicBezTo>
                  <a:pt x="359" y="354"/>
                  <a:pt x="362" y="355"/>
                  <a:pt x="366" y="356"/>
                </a:cubicBezTo>
                <a:lnTo>
                  <a:pt x="386" y="362"/>
                </a:lnTo>
                <a:lnTo>
                  <a:pt x="388" y="356"/>
                </a:lnTo>
                <a:lnTo>
                  <a:pt x="382" y="356"/>
                </a:lnTo>
                <a:lnTo>
                  <a:pt x="382" y="358"/>
                </a:lnTo>
                <a:cubicBezTo>
                  <a:pt x="382" y="363"/>
                  <a:pt x="383" y="366"/>
                  <a:pt x="384" y="367"/>
                </a:cubicBezTo>
                <a:lnTo>
                  <a:pt x="384" y="368"/>
                </a:lnTo>
                <a:lnTo>
                  <a:pt x="384" y="368"/>
                </a:lnTo>
                <a:lnTo>
                  <a:pt x="385" y="368"/>
                </a:lnTo>
                <a:lnTo>
                  <a:pt x="384" y="368"/>
                </a:lnTo>
                <a:lnTo>
                  <a:pt x="384" y="368"/>
                </a:lnTo>
                <a:lnTo>
                  <a:pt x="385" y="368"/>
                </a:lnTo>
                <a:lnTo>
                  <a:pt x="384" y="368"/>
                </a:lnTo>
                <a:lnTo>
                  <a:pt x="385" y="368"/>
                </a:lnTo>
                <a:lnTo>
                  <a:pt x="384" y="368"/>
                </a:lnTo>
                <a:lnTo>
                  <a:pt x="384" y="368"/>
                </a:lnTo>
                <a:lnTo>
                  <a:pt x="385" y="368"/>
                </a:lnTo>
                <a:lnTo>
                  <a:pt x="384" y="368"/>
                </a:lnTo>
                <a:lnTo>
                  <a:pt x="384" y="369"/>
                </a:lnTo>
                <a:lnTo>
                  <a:pt x="381" y="372"/>
                </a:lnTo>
                <a:cubicBezTo>
                  <a:pt x="378" y="375"/>
                  <a:pt x="373" y="380"/>
                  <a:pt x="369" y="384"/>
                </a:cubicBezTo>
                <a:cubicBezTo>
                  <a:pt x="367" y="385"/>
                  <a:pt x="365" y="387"/>
                  <a:pt x="363" y="389"/>
                </a:cubicBezTo>
                <a:lnTo>
                  <a:pt x="360" y="391"/>
                </a:lnTo>
                <a:lnTo>
                  <a:pt x="358" y="394"/>
                </a:lnTo>
                <a:lnTo>
                  <a:pt x="358" y="394"/>
                </a:lnTo>
                <a:lnTo>
                  <a:pt x="358" y="394"/>
                </a:lnTo>
                <a:cubicBezTo>
                  <a:pt x="357" y="395"/>
                  <a:pt x="357" y="396"/>
                  <a:pt x="357" y="397"/>
                </a:cubicBezTo>
                <a:cubicBezTo>
                  <a:pt x="357" y="400"/>
                  <a:pt x="356" y="404"/>
                  <a:pt x="356" y="408"/>
                </a:cubicBezTo>
                <a:cubicBezTo>
                  <a:pt x="356" y="411"/>
                  <a:pt x="356" y="413"/>
                  <a:pt x="357" y="416"/>
                </a:cubicBezTo>
                <a:lnTo>
                  <a:pt x="357" y="420"/>
                </a:lnTo>
                <a:lnTo>
                  <a:pt x="361" y="421"/>
                </a:lnTo>
                <a:cubicBezTo>
                  <a:pt x="364" y="422"/>
                  <a:pt x="369" y="424"/>
                  <a:pt x="376" y="424"/>
                </a:cubicBezTo>
                <a:lnTo>
                  <a:pt x="380" y="423"/>
                </a:lnTo>
                <a:lnTo>
                  <a:pt x="380" y="423"/>
                </a:lnTo>
                <a:lnTo>
                  <a:pt x="382" y="423"/>
                </a:lnTo>
                <a:lnTo>
                  <a:pt x="382" y="423"/>
                </a:lnTo>
                <a:cubicBezTo>
                  <a:pt x="388" y="423"/>
                  <a:pt x="394" y="422"/>
                  <a:pt x="400" y="422"/>
                </a:cubicBezTo>
                <a:cubicBezTo>
                  <a:pt x="405" y="422"/>
                  <a:pt x="409" y="423"/>
                  <a:pt x="412" y="424"/>
                </a:cubicBezTo>
                <a:cubicBezTo>
                  <a:pt x="416" y="424"/>
                  <a:pt x="417" y="425"/>
                  <a:pt x="418" y="426"/>
                </a:cubicBezTo>
                <a:lnTo>
                  <a:pt x="418" y="426"/>
                </a:lnTo>
                <a:cubicBezTo>
                  <a:pt x="419" y="428"/>
                  <a:pt x="421" y="430"/>
                  <a:pt x="423" y="432"/>
                </a:cubicBezTo>
                <a:cubicBezTo>
                  <a:pt x="431" y="442"/>
                  <a:pt x="436" y="448"/>
                  <a:pt x="439" y="451"/>
                </a:cubicBezTo>
                <a:cubicBezTo>
                  <a:pt x="440" y="453"/>
                  <a:pt x="441" y="454"/>
                  <a:pt x="441" y="455"/>
                </a:cubicBezTo>
                <a:lnTo>
                  <a:pt x="441" y="455"/>
                </a:lnTo>
                <a:lnTo>
                  <a:pt x="443" y="455"/>
                </a:lnTo>
                <a:lnTo>
                  <a:pt x="441" y="455"/>
                </a:lnTo>
                <a:lnTo>
                  <a:pt x="441" y="455"/>
                </a:lnTo>
                <a:lnTo>
                  <a:pt x="443" y="455"/>
                </a:lnTo>
                <a:lnTo>
                  <a:pt x="441" y="455"/>
                </a:lnTo>
                <a:lnTo>
                  <a:pt x="441" y="455"/>
                </a:lnTo>
                <a:lnTo>
                  <a:pt x="441" y="455"/>
                </a:lnTo>
                <a:lnTo>
                  <a:pt x="442" y="458"/>
                </a:lnTo>
                <a:cubicBezTo>
                  <a:pt x="443" y="462"/>
                  <a:pt x="445" y="467"/>
                  <a:pt x="447" y="473"/>
                </a:cubicBezTo>
                <a:cubicBezTo>
                  <a:pt x="450" y="479"/>
                  <a:pt x="452" y="485"/>
                  <a:pt x="456" y="489"/>
                </a:cubicBezTo>
                <a:cubicBezTo>
                  <a:pt x="459" y="493"/>
                  <a:pt x="465" y="497"/>
                  <a:pt x="469" y="500"/>
                </a:cubicBezTo>
                <a:cubicBezTo>
                  <a:pt x="472" y="503"/>
                  <a:pt x="475" y="504"/>
                  <a:pt x="476" y="505"/>
                </a:cubicBezTo>
                <a:lnTo>
                  <a:pt x="477" y="506"/>
                </a:lnTo>
                <a:lnTo>
                  <a:pt x="477" y="506"/>
                </a:lnTo>
                <a:lnTo>
                  <a:pt x="478" y="506"/>
                </a:lnTo>
                <a:lnTo>
                  <a:pt x="477" y="506"/>
                </a:lnTo>
                <a:lnTo>
                  <a:pt x="477" y="506"/>
                </a:lnTo>
                <a:lnTo>
                  <a:pt x="478" y="506"/>
                </a:lnTo>
                <a:lnTo>
                  <a:pt x="477" y="506"/>
                </a:lnTo>
                <a:cubicBezTo>
                  <a:pt x="477" y="507"/>
                  <a:pt x="478" y="509"/>
                  <a:pt x="480" y="512"/>
                </a:cubicBezTo>
                <a:cubicBezTo>
                  <a:pt x="482" y="517"/>
                  <a:pt x="485" y="523"/>
                  <a:pt x="487" y="528"/>
                </a:cubicBezTo>
                <a:cubicBezTo>
                  <a:pt x="490" y="534"/>
                  <a:pt x="493" y="538"/>
                  <a:pt x="494" y="541"/>
                </a:cubicBezTo>
                <a:lnTo>
                  <a:pt x="494" y="541"/>
                </a:lnTo>
                <a:cubicBezTo>
                  <a:pt x="495" y="542"/>
                  <a:pt x="497" y="545"/>
                  <a:pt x="499" y="548"/>
                </a:cubicBezTo>
                <a:cubicBezTo>
                  <a:pt x="502" y="553"/>
                  <a:pt x="506" y="560"/>
                  <a:pt x="510" y="566"/>
                </a:cubicBezTo>
                <a:cubicBezTo>
                  <a:pt x="512" y="569"/>
                  <a:pt x="514" y="571"/>
                  <a:pt x="516" y="574"/>
                </a:cubicBezTo>
                <a:cubicBezTo>
                  <a:pt x="518" y="576"/>
                  <a:pt x="519" y="578"/>
                  <a:pt x="521" y="579"/>
                </a:cubicBezTo>
                <a:lnTo>
                  <a:pt x="521" y="579"/>
                </a:lnTo>
                <a:cubicBezTo>
                  <a:pt x="523" y="581"/>
                  <a:pt x="527" y="584"/>
                  <a:pt x="532" y="588"/>
                </a:cubicBezTo>
                <a:cubicBezTo>
                  <a:pt x="546" y="599"/>
                  <a:pt x="556" y="606"/>
                  <a:pt x="561" y="611"/>
                </a:cubicBezTo>
                <a:cubicBezTo>
                  <a:pt x="564" y="614"/>
                  <a:pt x="566" y="616"/>
                  <a:pt x="567" y="617"/>
                </a:cubicBezTo>
                <a:lnTo>
                  <a:pt x="568" y="618"/>
                </a:lnTo>
                <a:lnTo>
                  <a:pt x="568" y="618"/>
                </a:lnTo>
                <a:lnTo>
                  <a:pt x="570" y="617"/>
                </a:lnTo>
                <a:lnTo>
                  <a:pt x="568" y="618"/>
                </a:lnTo>
                <a:lnTo>
                  <a:pt x="568" y="618"/>
                </a:lnTo>
                <a:lnTo>
                  <a:pt x="570" y="617"/>
                </a:lnTo>
                <a:lnTo>
                  <a:pt x="568" y="618"/>
                </a:lnTo>
                <a:cubicBezTo>
                  <a:pt x="569" y="621"/>
                  <a:pt x="570" y="630"/>
                  <a:pt x="570" y="639"/>
                </a:cubicBezTo>
                <a:cubicBezTo>
                  <a:pt x="570" y="644"/>
                  <a:pt x="570" y="650"/>
                  <a:pt x="568" y="653"/>
                </a:cubicBezTo>
                <a:cubicBezTo>
                  <a:pt x="567" y="656"/>
                  <a:pt x="566" y="659"/>
                  <a:pt x="565" y="662"/>
                </a:cubicBezTo>
                <a:lnTo>
                  <a:pt x="565" y="662"/>
                </a:lnTo>
                <a:cubicBezTo>
                  <a:pt x="562" y="670"/>
                  <a:pt x="559" y="676"/>
                  <a:pt x="557" y="681"/>
                </a:cubicBezTo>
                <a:cubicBezTo>
                  <a:pt x="555" y="686"/>
                  <a:pt x="552" y="689"/>
                  <a:pt x="552" y="689"/>
                </a:cubicBezTo>
                <a:lnTo>
                  <a:pt x="552" y="689"/>
                </a:lnTo>
                <a:cubicBezTo>
                  <a:pt x="551" y="690"/>
                  <a:pt x="549" y="692"/>
                  <a:pt x="548" y="693"/>
                </a:cubicBezTo>
                <a:cubicBezTo>
                  <a:pt x="543" y="699"/>
                  <a:pt x="537" y="707"/>
                  <a:pt x="534" y="712"/>
                </a:cubicBezTo>
                <a:lnTo>
                  <a:pt x="533" y="714"/>
                </a:lnTo>
                <a:lnTo>
                  <a:pt x="533" y="716"/>
                </a:lnTo>
                <a:cubicBezTo>
                  <a:pt x="533" y="720"/>
                  <a:pt x="535" y="727"/>
                  <a:pt x="536" y="733"/>
                </a:cubicBezTo>
                <a:cubicBezTo>
                  <a:pt x="536" y="736"/>
                  <a:pt x="536" y="739"/>
                  <a:pt x="537" y="742"/>
                </a:cubicBezTo>
                <a:lnTo>
                  <a:pt x="537" y="745"/>
                </a:lnTo>
                <a:lnTo>
                  <a:pt x="537" y="745"/>
                </a:lnTo>
                <a:lnTo>
                  <a:pt x="537" y="746"/>
                </a:lnTo>
                <a:lnTo>
                  <a:pt x="537" y="746"/>
                </a:lnTo>
                <a:lnTo>
                  <a:pt x="537" y="746"/>
                </a:lnTo>
                <a:lnTo>
                  <a:pt x="537" y="746"/>
                </a:lnTo>
                <a:lnTo>
                  <a:pt x="537" y="746"/>
                </a:lnTo>
                <a:lnTo>
                  <a:pt x="537" y="746"/>
                </a:lnTo>
                <a:cubicBezTo>
                  <a:pt x="537" y="748"/>
                  <a:pt x="538" y="749"/>
                  <a:pt x="538" y="751"/>
                </a:cubicBezTo>
                <a:cubicBezTo>
                  <a:pt x="539" y="754"/>
                  <a:pt x="540" y="758"/>
                  <a:pt x="541" y="762"/>
                </a:cubicBezTo>
                <a:cubicBezTo>
                  <a:pt x="543" y="766"/>
                  <a:pt x="544" y="769"/>
                  <a:pt x="547" y="772"/>
                </a:cubicBezTo>
                <a:cubicBezTo>
                  <a:pt x="550" y="775"/>
                  <a:pt x="564" y="785"/>
                  <a:pt x="578" y="796"/>
                </a:cubicBezTo>
                <a:cubicBezTo>
                  <a:pt x="593" y="807"/>
                  <a:pt x="607" y="819"/>
                  <a:pt x="611" y="821"/>
                </a:cubicBezTo>
                <a:lnTo>
                  <a:pt x="612" y="823"/>
                </a:lnTo>
                <a:lnTo>
                  <a:pt x="614" y="823"/>
                </a:lnTo>
                <a:cubicBezTo>
                  <a:pt x="618" y="823"/>
                  <a:pt x="625" y="823"/>
                  <a:pt x="631" y="824"/>
                </a:cubicBezTo>
                <a:cubicBezTo>
                  <a:pt x="634" y="824"/>
                  <a:pt x="637" y="825"/>
                  <a:pt x="639" y="826"/>
                </a:cubicBezTo>
                <a:cubicBezTo>
                  <a:pt x="641" y="826"/>
                  <a:pt x="642" y="827"/>
                  <a:pt x="642" y="827"/>
                </a:cubicBezTo>
                <a:cubicBezTo>
                  <a:pt x="646" y="832"/>
                  <a:pt x="658" y="848"/>
                  <a:pt x="661" y="852"/>
                </a:cubicBezTo>
                <a:lnTo>
                  <a:pt x="662" y="853"/>
                </a:lnTo>
                <a:lnTo>
                  <a:pt x="703" y="871"/>
                </a:lnTo>
                <a:lnTo>
                  <a:pt x="734" y="876"/>
                </a:lnTo>
                <a:lnTo>
                  <a:pt x="784" y="901"/>
                </a:lnTo>
                <a:lnTo>
                  <a:pt x="784" y="902"/>
                </a:lnTo>
                <a:cubicBezTo>
                  <a:pt x="817" y="912"/>
                  <a:pt x="833" y="917"/>
                  <a:pt x="840" y="920"/>
                </a:cubicBezTo>
                <a:cubicBezTo>
                  <a:pt x="842" y="921"/>
                  <a:pt x="844" y="922"/>
                  <a:pt x="844" y="922"/>
                </a:cubicBezTo>
                <a:lnTo>
                  <a:pt x="846" y="923"/>
                </a:lnTo>
                <a:lnTo>
                  <a:pt x="846" y="923"/>
                </a:lnTo>
                <a:lnTo>
                  <a:pt x="848" y="921"/>
                </a:lnTo>
                <a:lnTo>
                  <a:pt x="845" y="922"/>
                </a:lnTo>
                <a:lnTo>
                  <a:pt x="846" y="923"/>
                </a:lnTo>
                <a:lnTo>
                  <a:pt x="848" y="921"/>
                </a:lnTo>
                <a:lnTo>
                  <a:pt x="845" y="922"/>
                </a:lnTo>
                <a:lnTo>
                  <a:pt x="848" y="921"/>
                </a:lnTo>
                <a:lnTo>
                  <a:pt x="845" y="921"/>
                </a:lnTo>
                <a:lnTo>
                  <a:pt x="845" y="922"/>
                </a:lnTo>
                <a:lnTo>
                  <a:pt x="848" y="921"/>
                </a:lnTo>
                <a:lnTo>
                  <a:pt x="845" y="921"/>
                </a:lnTo>
                <a:lnTo>
                  <a:pt x="845" y="921"/>
                </a:lnTo>
                <a:lnTo>
                  <a:pt x="851" y="921"/>
                </a:lnTo>
                <a:lnTo>
                  <a:pt x="845" y="920"/>
                </a:lnTo>
                <a:lnTo>
                  <a:pt x="844" y="922"/>
                </a:lnTo>
                <a:lnTo>
                  <a:pt x="851" y="923"/>
                </a:lnTo>
                <a:lnTo>
                  <a:pt x="844" y="922"/>
                </a:lnTo>
                <a:lnTo>
                  <a:pt x="844" y="925"/>
                </a:lnTo>
                <a:cubicBezTo>
                  <a:pt x="844" y="928"/>
                  <a:pt x="845" y="932"/>
                  <a:pt x="848" y="935"/>
                </a:cubicBezTo>
                <a:cubicBezTo>
                  <a:pt x="854" y="944"/>
                  <a:pt x="866" y="950"/>
                  <a:pt x="884" y="957"/>
                </a:cubicBezTo>
                <a:cubicBezTo>
                  <a:pt x="896" y="961"/>
                  <a:pt x="907" y="965"/>
                  <a:pt x="917" y="969"/>
                </a:cubicBezTo>
                <a:cubicBezTo>
                  <a:pt x="936" y="975"/>
                  <a:pt x="950" y="980"/>
                  <a:pt x="960" y="984"/>
                </a:cubicBezTo>
                <a:cubicBezTo>
                  <a:pt x="965" y="986"/>
                  <a:pt x="969" y="988"/>
                  <a:pt x="972" y="989"/>
                </a:cubicBezTo>
                <a:cubicBezTo>
                  <a:pt x="975" y="991"/>
                  <a:pt x="977" y="992"/>
                  <a:pt x="977" y="992"/>
                </a:cubicBez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7" y="992"/>
                </a:lnTo>
                <a:lnTo>
                  <a:pt x="976" y="995"/>
                </a:lnTo>
                <a:lnTo>
                  <a:pt x="976" y="995"/>
                </a:lnTo>
                <a:lnTo>
                  <a:pt x="975" y="998"/>
                </a:lnTo>
                <a:lnTo>
                  <a:pt x="974" y="1001"/>
                </a:lnTo>
                <a:lnTo>
                  <a:pt x="976" y="1004"/>
                </a:lnTo>
                <a:cubicBezTo>
                  <a:pt x="978" y="1006"/>
                  <a:pt x="980" y="1007"/>
                  <a:pt x="983" y="1008"/>
                </a:cubicBezTo>
                <a:cubicBezTo>
                  <a:pt x="987" y="1009"/>
                  <a:pt x="993" y="1009"/>
                  <a:pt x="1004" y="1010"/>
                </a:cubicBezTo>
                <a:cubicBezTo>
                  <a:pt x="1023" y="1010"/>
                  <a:pt x="1036" y="1012"/>
                  <a:pt x="1046" y="1013"/>
                </a:cubicBezTo>
                <a:cubicBezTo>
                  <a:pt x="1053" y="1014"/>
                  <a:pt x="1059" y="1015"/>
                  <a:pt x="1065" y="1015"/>
                </a:cubicBezTo>
                <a:cubicBezTo>
                  <a:pt x="1070" y="1015"/>
                  <a:pt x="1075" y="1015"/>
                  <a:pt x="1080" y="1013"/>
                </a:cubicBezTo>
                <a:cubicBezTo>
                  <a:pt x="1087" y="1012"/>
                  <a:pt x="1092" y="1011"/>
                  <a:pt x="1097" y="1010"/>
                </a:cubicBezTo>
                <a:cubicBezTo>
                  <a:pt x="1108" y="1009"/>
                  <a:pt x="1117" y="1007"/>
                  <a:pt x="1126" y="1000"/>
                </a:cubicBezTo>
                <a:cubicBezTo>
                  <a:pt x="1132" y="996"/>
                  <a:pt x="1138" y="992"/>
                  <a:pt x="1143" y="989"/>
                </a:cubicBezTo>
                <a:cubicBezTo>
                  <a:pt x="1149" y="986"/>
                  <a:pt x="1153" y="985"/>
                  <a:pt x="1155" y="984"/>
                </a:cubicBezTo>
                <a:lnTo>
                  <a:pt x="1154" y="978"/>
                </a:lnTo>
                <a:lnTo>
                  <a:pt x="1155" y="984"/>
                </a:lnTo>
                <a:lnTo>
                  <a:pt x="1156" y="984"/>
                </a:lnTo>
                <a:lnTo>
                  <a:pt x="1155" y="978"/>
                </a:lnTo>
                <a:lnTo>
                  <a:pt x="1155" y="984"/>
                </a:lnTo>
                <a:lnTo>
                  <a:pt x="1155" y="978"/>
                </a:lnTo>
                <a:lnTo>
                  <a:pt x="1155" y="972"/>
                </a:lnTo>
                <a:lnTo>
                  <a:pt x="1154" y="972"/>
                </a:lnTo>
                <a:lnTo>
                  <a:pt x="1154" y="972"/>
                </a:lnTo>
                <a:lnTo>
                  <a:pt x="1153" y="972"/>
                </a:lnTo>
                <a:cubicBezTo>
                  <a:pt x="1149" y="973"/>
                  <a:pt x="1144" y="975"/>
                  <a:pt x="1138" y="978"/>
                </a:cubicBezTo>
                <a:cubicBezTo>
                  <a:pt x="1132" y="981"/>
                  <a:pt x="1125" y="985"/>
                  <a:pt x="1118" y="990"/>
                </a:cubicBezTo>
                <a:cubicBezTo>
                  <a:pt x="1111" y="996"/>
                  <a:pt x="1106" y="996"/>
                  <a:pt x="1095" y="998"/>
                </a:cubicBezTo>
                <a:cubicBezTo>
                  <a:pt x="1090" y="999"/>
                  <a:pt x="1084" y="1000"/>
                  <a:pt x="1077" y="1001"/>
                </a:cubicBezTo>
                <a:cubicBezTo>
                  <a:pt x="1073" y="1002"/>
                  <a:pt x="1069" y="1003"/>
                  <a:pt x="1065" y="1003"/>
                </a:cubicBezTo>
                <a:cubicBezTo>
                  <a:pt x="1060" y="1003"/>
                  <a:pt x="1055" y="1002"/>
                  <a:pt x="1048" y="1001"/>
                </a:cubicBezTo>
                <a:cubicBezTo>
                  <a:pt x="1037" y="999"/>
                  <a:pt x="1024" y="998"/>
                  <a:pt x="1004" y="997"/>
                </a:cubicBezTo>
                <a:cubicBezTo>
                  <a:pt x="994" y="997"/>
                  <a:pt x="989" y="996"/>
                  <a:pt x="986" y="996"/>
                </a:cubicBezTo>
                <a:lnTo>
                  <a:pt x="984" y="995"/>
                </a:lnTo>
                <a:lnTo>
                  <a:pt x="983" y="999"/>
                </a:lnTo>
                <a:lnTo>
                  <a:pt x="986" y="996"/>
                </a:lnTo>
                <a:lnTo>
                  <a:pt x="984" y="995"/>
                </a:lnTo>
                <a:lnTo>
                  <a:pt x="983" y="999"/>
                </a:lnTo>
                <a:lnTo>
                  <a:pt x="986" y="996"/>
                </a:lnTo>
                <a:lnTo>
                  <a:pt x="981" y="1000"/>
                </a:lnTo>
                <a:lnTo>
                  <a:pt x="986" y="1002"/>
                </a:lnTo>
                <a:lnTo>
                  <a:pt x="987" y="1000"/>
                </a:lnTo>
                <a:lnTo>
                  <a:pt x="982" y="998"/>
                </a:lnTo>
                <a:lnTo>
                  <a:pt x="987" y="1000"/>
                </a:lnTo>
                <a:cubicBezTo>
                  <a:pt x="988" y="999"/>
                  <a:pt x="989" y="996"/>
                  <a:pt x="989" y="992"/>
                </a:cubicBezTo>
                <a:cubicBezTo>
                  <a:pt x="989" y="989"/>
                  <a:pt x="988" y="986"/>
                  <a:pt x="986" y="983"/>
                </a:cubicBezTo>
                <a:cubicBezTo>
                  <a:pt x="984" y="981"/>
                  <a:pt x="981" y="980"/>
                  <a:pt x="978" y="978"/>
                </a:cubicBezTo>
                <a:cubicBezTo>
                  <a:pt x="968" y="973"/>
                  <a:pt x="950" y="967"/>
                  <a:pt x="922" y="957"/>
                </a:cubicBezTo>
                <a:cubicBezTo>
                  <a:pt x="911" y="953"/>
                  <a:pt x="900" y="949"/>
                  <a:pt x="888" y="945"/>
                </a:cubicBezTo>
                <a:cubicBezTo>
                  <a:pt x="877" y="941"/>
                  <a:pt x="868" y="937"/>
                  <a:pt x="863" y="933"/>
                </a:cubicBezTo>
                <a:cubicBezTo>
                  <a:pt x="861" y="931"/>
                  <a:pt x="859" y="929"/>
                  <a:pt x="858" y="928"/>
                </a:cubicBezTo>
                <a:lnTo>
                  <a:pt x="857" y="925"/>
                </a:lnTo>
                <a:lnTo>
                  <a:pt x="857" y="924"/>
                </a:lnTo>
                <a:lnTo>
                  <a:pt x="857" y="924"/>
                </a:lnTo>
                <a:lnTo>
                  <a:pt x="857" y="922"/>
                </a:lnTo>
                <a:lnTo>
                  <a:pt x="857" y="921"/>
                </a:lnTo>
                <a:lnTo>
                  <a:pt x="857" y="921"/>
                </a:lnTo>
                <a:cubicBezTo>
                  <a:pt x="857" y="921"/>
                  <a:pt x="857" y="919"/>
                  <a:pt x="857" y="918"/>
                </a:cubicBezTo>
                <a:lnTo>
                  <a:pt x="855" y="914"/>
                </a:lnTo>
                <a:cubicBezTo>
                  <a:pt x="851" y="911"/>
                  <a:pt x="848" y="910"/>
                  <a:pt x="838" y="906"/>
                </a:cubicBezTo>
                <a:cubicBezTo>
                  <a:pt x="828" y="902"/>
                  <a:pt x="813" y="897"/>
                  <a:pt x="788" y="890"/>
                </a:cubicBezTo>
                <a:lnTo>
                  <a:pt x="786" y="896"/>
                </a:lnTo>
                <a:lnTo>
                  <a:pt x="789" y="890"/>
                </a:lnTo>
                <a:lnTo>
                  <a:pt x="738" y="864"/>
                </a:lnTo>
                <a:lnTo>
                  <a:pt x="706" y="859"/>
                </a:lnTo>
                <a:lnTo>
                  <a:pt x="668" y="842"/>
                </a:lnTo>
                <a:lnTo>
                  <a:pt x="666" y="848"/>
                </a:lnTo>
                <a:lnTo>
                  <a:pt x="671" y="844"/>
                </a:lnTo>
                <a:cubicBezTo>
                  <a:pt x="668" y="841"/>
                  <a:pt x="656" y="825"/>
                  <a:pt x="652" y="820"/>
                </a:cubicBezTo>
                <a:cubicBezTo>
                  <a:pt x="649" y="817"/>
                  <a:pt x="646" y="815"/>
                  <a:pt x="643" y="814"/>
                </a:cubicBezTo>
                <a:cubicBezTo>
                  <a:pt x="633" y="811"/>
                  <a:pt x="621" y="810"/>
                  <a:pt x="614" y="810"/>
                </a:cubicBezTo>
                <a:lnTo>
                  <a:pt x="614" y="816"/>
                </a:lnTo>
                <a:lnTo>
                  <a:pt x="618" y="811"/>
                </a:lnTo>
                <a:cubicBezTo>
                  <a:pt x="615" y="809"/>
                  <a:pt x="600" y="798"/>
                  <a:pt x="586" y="787"/>
                </a:cubicBezTo>
                <a:cubicBezTo>
                  <a:pt x="572" y="776"/>
                  <a:pt x="558" y="765"/>
                  <a:pt x="556" y="763"/>
                </a:cubicBezTo>
                <a:lnTo>
                  <a:pt x="555" y="763"/>
                </a:lnTo>
                <a:cubicBezTo>
                  <a:pt x="555" y="762"/>
                  <a:pt x="553" y="758"/>
                  <a:pt x="552" y="754"/>
                </a:cubicBezTo>
                <a:cubicBezTo>
                  <a:pt x="551" y="752"/>
                  <a:pt x="550" y="750"/>
                  <a:pt x="550" y="748"/>
                </a:cubicBezTo>
                <a:lnTo>
                  <a:pt x="550" y="746"/>
                </a:lnTo>
                <a:lnTo>
                  <a:pt x="550" y="746"/>
                </a:lnTo>
                <a:lnTo>
                  <a:pt x="550" y="746"/>
                </a:lnTo>
                <a:lnTo>
                  <a:pt x="549" y="746"/>
                </a:lnTo>
                <a:lnTo>
                  <a:pt x="550" y="746"/>
                </a:lnTo>
                <a:lnTo>
                  <a:pt x="550" y="746"/>
                </a:lnTo>
                <a:lnTo>
                  <a:pt x="549" y="746"/>
                </a:lnTo>
                <a:lnTo>
                  <a:pt x="550" y="746"/>
                </a:lnTo>
                <a:cubicBezTo>
                  <a:pt x="550" y="744"/>
                  <a:pt x="549" y="743"/>
                  <a:pt x="549" y="740"/>
                </a:cubicBezTo>
                <a:cubicBezTo>
                  <a:pt x="548" y="732"/>
                  <a:pt x="546" y="719"/>
                  <a:pt x="545" y="714"/>
                </a:cubicBezTo>
                <a:lnTo>
                  <a:pt x="539" y="715"/>
                </a:lnTo>
                <a:lnTo>
                  <a:pt x="544" y="719"/>
                </a:lnTo>
                <a:cubicBezTo>
                  <a:pt x="546" y="716"/>
                  <a:pt x="550" y="711"/>
                  <a:pt x="553" y="707"/>
                </a:cubicBezTo>
                <a:cubicBezTo>
                  <a:pt x="555" y="705"/>
                  <a:pt x="556" y="703"/>
                  <a:pt x="557" y="701"/>
                </a:cubicBezTo>
                <a:cubicBezTo>
                  <a:pt x="559" y="700"/>
                  <a:pt x="560" y="699"/>
                  <a:pt x="560" y="698"/>
                </a:cubicBezTo>
                <a:lnTo>
                  <a:pt x="560" y="698"/>
                </a:lnTo>
                <a:cubicBezTo>
                  <a:pt x="564" y="695"/>
                  <a:pt x="565" y="691"/>
                  <a:pt x="568" y="686"/>
                </a:cubicBezTo>
                <a:cubicBezTo>
                  <a:pt x="571" y="681"/>
                  <a:pt x="573" y="674"/>
                  <a:pt x="576" y="667"/>
                </a:cubicBezTo>
                <a:lnTo>
                  <a:pt x="576" y="667"/>
                </a:lnTo>
                <a:cubicBezTo>
                  <a:pt x="578" y="663"/>
                  <a:pt x="579" y="660"/>
                  <a:pt x="580" y="658"/>
                </a:cubicBezTo>
                <a:cubicBezTo>
                  <a:pt x="582" y="652"/>
                  <a:pt x="583" y="645"/>
                  <a:pt x="583" y="639"/>
                </a:cubicBezTo>
                <a:cubicBezTo>
                  <a:pt x="583" y="628"/>
                  <a:pt x="581" y="619"/>
                  <a:pt x="580" y="615"/>
                </a:cubicBezTo>
                <a:cubicBezTo>
                  <a:pt x="580" y="612"/>
                  <a:pt x="578" y="611"/>
                  <a:pt x="577" y="609"/>
                </a:cubicBezTo>
                <a:cubicBezTo>
                  <a:pt x="572" y="603"/>
                  <a:pt x="561" y="595"/>
                  <a:pt x="539" y="578"/>
                </a:cubicBezTo>
                <a:cubicBezTo>
                  <a:pt x="534" y="574"/>
                  <a:pt x="530" y="571"/>
                  <a:pt x="529" y="570"/>
                </a:cubicBezTo>
                <a:lnTo>
                  <a:pt x="529" y="570"/>
                </a:lnTo>
                <a:cubicBezTo>
                  <a:pt x="529" y="570"/>
                  <a:pt x="528" y="568"/>
                  <a:pt x="526" y="566"/>
                </a:cubicBezTo>
                <a:cubicBezTo>
                  <a:pt x="521" y="560"/>
                  <a:pt x="514" y="549"/>
                  <a:pt x="510" y="542"/>
                </a:cubicBezTo>
                <a:cubicBezTo>
                  <a:pt x="507" y="538"/>
                  <a:pt x="506" y="535"/>
                  <a:pt x="505" y="534"/>
                </a:cubicBezTo>
                <a:lnTo>
                  <a:pt x="505" y="534"/>
                </a:lnTo>
                <a:cubicBezTo>
                  <a:pt x="504" y="533"/>
                  <a:pt x="503" y="531"/>
                  <a:pt x="501" y="528"/>
                </a:cubicBezTo>
                <a:cubicBezTo>
                  <a:pt x="499" y="523"/>
                  <a:pt x="496" y="517"/>
                  <a:pt x="493" y="512"/>
                </a:cubicBezTo>
                <a:cubicBezTo>
                  <a:pt x="491" y="507"/>
                  <a:pt x="489" y="502"/>
                  <a:pt x="489" y="502"/>
                </a:cubicBezTo>
                <a:cubicBezTo>
                  <a:pt x="487" y="499"/>
                  <a:pt x="486" y="497"/>
                  <a:pt x="484" y="496"/>
                </a:cubicBezTo>
                <a:cubicBezTo>
                  <a:pt x="482" y="494"/>
                  <a:pt x="480" y="493"/>
                  <a:pt x="477" y="490"/>
                </a:cubicBezTo>
                <a:cubicBezTo>
                  <a:pt x="473" y="487"/>
                  <a:pt x="467" y="483"/>
                  <a:pt x="465" y="481"/>
                </a:cubicBezTo>
                <a:cubicBezTo>
                  <a:pt x="465" y="480"/>
                  <a:pt x="463" y="478"/>
                  <a:pt x="462" y="475"/>
                </a:cubicBezTo>
                <a:cubicBezTo>
                  <a:pt x="460" y="471"/>
                  <a:pt x="458" y="466"/>
                  <a:pt x="456" y="461"/>
                </a:cubicBezTo>
                <a:cubicBezTo>
                  <a:pt x="455" y="459"/>
                  <a:pt x="455" y="457"/>
                  <a:pt x="454" y="456"/>
                </a:cubicBezTo>
                <a:lnTo>
                  <a:pt x="454" y="454"/>
                </a:lnTo>
                <a:lnTo>
                  <a:pt x="454" y="454"/>
                </a:lnTo>
                <a:lnTo>
                  <a:pt x="454" y="454"/>
                </a:lnTo>
                <a:lnTo>
                  <a:pt x="451" y="454"/>
                </a:lnTo>
                <a:lnTo>
                  <a:pt x="454" y="454"/>
                </a:lnTo>
                <a:lnTo>
                  <a:pt x="454" y="454"/>
                </a:lnTo>
                <a:lnTo>
                  <a:pt x="451" y="454"/>
                </a:lnTo>
                <a:lnTo>
                  <a:pt x="454" y="454"/>
                </a:lnTo>
                <a:lnTo>
                  <a:pt x="448" y="455"/>
                </a:lnTo>
                <a:lnTo>
                  <a:pt x="454" y="455"/>
                </a:lnTo>
                <a:cubicBezTo>
                  <a:pt x="454" y="453"/>
                  <a:pt x="453" y="451"/>
                  <a:pt x="452" y="449"/>
                </a:cubicBezTo>
                <a:cubicBezTo>
                  <a:pt x="450" y="445"/>
                  <a:pt x="445" y="439"/>
                  <a:pt x="432" y="424"/>
                </a:cubicBezTo>
                <a:cubicBezTo>
                  <a:pt x="430" y="421"/>
                  <a:pt x="429" y="420"/>
                  <a:pt x="428" y="418"/>
                </a:cubicBezTo>
                <a:lnTo>
                  <a:pt x="428" y="418"/>
                </a:lnTo>
                <a:cubicBezTo>
                  <a:pt x="424" y="414"/>
                  <a:pt x="420" y="412"/>
                  <a:pt x="415" y="411"/>
                </a:cubicBezTo>
                <a:cubicBezTo>
                  <a:pt x="410" y="410"/>
                  <a:pt x="405" y="410"/>
                  <a:pt x="400" y="410"/>
                </a:cubicBezTo>
                <a:cubicBezTo>
                  <a:pt x="394" y="410"/>
                  <a:pt x="387" y="410"/>
                  <a:pt x="381" y="411"/>
                </a:cubicBezTo>
                <a:lnTo>
                  <a:pt x="381" y="411"/>
                </a:lnTo>
                <a:lnTo>
                  <a:pt x="379" y="411"/>
                </a:lnTo>
                <a:lnTo>
                  <a:pt x="380" y="411"/>
                </a:lnTo>
                <a:lnTo>
                  <a:pt x="376" y="411"/>
                </a:lnTo>
                <a:cubicBezTo>
                  <a:pt x="371" y="411"/>
                  <a:pt x="367" y="410"/>
                  <a:pt x="365" y="409"/>
                </a:cubicBezTo>
                <a:lnTo>
                  <a:pt x="363" y="415"/>
                </a:lnTo>
                <a:lnTo>
                  <a:pt x="369" y="415"/>
                </a:lnTo>
                <a:cubicBezTo>
                  <a:pt x="369" y="413"/>
                  <a:pt x="369" y="410"/>
                  <a:pt x="369" y="408"/>
                </a:cubicBezTo>
                <a:cubicBezTo>
                  <a:pt x="369" y="406"/>
                  <a:pt x="369" y="403"/>
                  <a:pt x="369" y="401"/>
                </a:cubicBezTo>
                <a:lnTo>
                  <a:pt x="369" y="399"/>
                </a:lnTo>
                <a:lnTo>
                  <a:pt x="369" y="399"/>
                </a:lnTo>
                <a:lnTo>
                  <a:pt x="366" y="398"/>
                </a:lnTo>
                <a:lnTo>
                  <a:pt x="369" y="400"/>
                </a:lnTo>
                <a:lnTo>
                  <a:pt x="369" y="399"/>
                </a:lnTo>
                <a:lnTo>
                  <a:pt x="366" y="398"/>
                </a:lnTo>
                <a:lnTo>
                  <a:pt x="369" y="400"/>
                </a:lnTo>
                <a:lnTo>
                  <a:pt x="364" y="397"/>
                </a:lnTo>
                <a:lnTo>
                  <a:pt x="369" y="400"/>
                </a:lnTo>
                <a:lnTo>
                  <a:pt x="367" y="399"/>
                </a:lnTo>
                <a:lnTo>
                  <a:pt x="369" y="400"/>
                </a:lnTo>
                <a:lnTo>
                  <a:pt x="369" y="400"/>
                </a:lnTo>
                <a:lnTo>
                  <a:pt x="367" y="399"/>
                </a:lnTo>
                <a:lnTo>
                  <a:pt x="369" y="400"/>
                </a:lnTo>
                <a:lnTo>
                  <a:pt x="369" y="400"/>
                </a:lnTo>
                <a:cubicBezTo>
                  <a:pt x="370" y="399"/>
                  <a:pt x="374" y="396"/>
                  <a:pt x="377" y="393"/>
                </a:cubicBezTo>
                <a:cubicBezTo>
                  <a:pt x="381" y="389"/>
                  <a:pt x="387" y="385"/>
                  <a:pt x="391" y="380"/>
                </a:cubicBezTo>
                <a:cubicBezTo>
                  <a:pt x="392" y="378"/>
                  <a:pt x="394" y="377"/>
                  <a:pt x="395" y="375"/>
                </a:cubicBezTo>
                <a:cubicBezTo>
                  <a:pt x="396" y="373"/>
                  <a:pt x="397" y="371"/>
                  <a:pt x="397" y="368"/>
                </a:cubicBezTo>
                <a:cubicBezTo>
                  <a:pt x="397" y="366"/>
                  <a:pt x="396" y="364"/>
                  <a:pt x="396" y="363"/>
                </a:cubicBezTo>
                <a:cubicBezTo>
                  <a:pt x="395" y="361"/>
                  <a:pt x="395" y="361"/>
                  <a:pt x="394" y="357"/>
                </a:cubicBezTo>
                <a:lnTo>
                  <a:pt x="394" y="355"/>
                </a:lnTo>
                <a:lnTo>
                  <a:pt x="394" y="351"/>
                </a:lnTo>
                <a:lnTo>
                  <a:pt x="369" y="344"/>
                </a:lnTo>
                <a:cubicBezTo>
                  <a:pt x="367" y="343"/>
                  <a:pt x="365" y="343"/>
                  <a:pt x="364" y="343"/>
                </a:cubicBezTo>
                <a:lnTo>
                  <a:pt x="363" y="342"/>
                </a:lnTo>
                <a:lnTo>
                  <a:pt x="362" y="343"/>
                </a:lnTo>
                <a:lnTo>
                  <a:pt x="363" y="342"/>
                </a:lnTo>
                <a:lnTo>
                  <a:pt x="363" y="342"/>
                </a:lnTo>
                <a:lnTo>
                  <a:pt x="362" y="343"/>
                </a:lnTo>
                <a:lnTo>
                  <a:pt x="363" y="342"/>
                </a:lnTo>
                <a:lnTo>
                  <a:pt x="361" y="344"/>
                </a:lnTo>
                <a:lnTo>
                  <a:pt x="364" y="343"/>
                </a:lnTo>
                <a:lnTo>
                  <a:pt x="363" y="342"/>
                </a:lnTo>
                <a:lnTo>
                  <a:pt x="361" y="344"/>
                </a:lnTo>
                <a:lnTo>
                  <a:pt x="364" y="343"/>
                </a:lnTo>
                <a:lnTo>
                  <a:pt x="363" y="344"/>
                </a:lnTo>
                <a:lnTo>
                  <a:pt x="364" y="343"/>
                </a:lnTo>
                <a:lnTo>
                  <a:pt x="364" y="343"/>
                </a:lnTo>
                <a:lnTo>
                  <a:pt x="363" y="344"/>
                </a:lnTo>
                <a:lnTo>
                  <a:pt x="364" y="343"/>
                </a:lnTo>
                <a:lnTo>
                  <a:pt x="364" y="343"/>
                </a:lnTo>
                <a:cubicBezTo>
                  <a:pt x="364" y="341"/>
                  <a:pt x="364" y="335"/>
                  <a:pt x="360" y="331"/>
                </a:cubicBezTo>
                <a:lnTo>
                  <a:pt x="360" y="331"/>
                </a:lnTo>
                <a:cubicBezTo>
                  <a:pt x="359" y="330"/>
                  <a:pt x="358" y="329"/>
                  <a:pt x="356" y="328"/>
                </a:cubicBezTo>
                <a:cubicBezTo>
                  <a:pt x="355" y="327"/>
                  <a:pt x="352" y="326"/>
                  <a:pt x="350" y="326"/>
                </a:cubicBezTo>
                <a:lnTo>
                  <a:pt x="348" y="326"/>
                </a:lnTo>
                <a:lnTo>
                  <a:pt x="349" y="332"/>
                </a:lnTo>
                <a:lnTo>
                  <a:pt x="348" y="326"/>
                </a:lnTo>
                <a:lnTo>
                  <a:pt x="348" y="326"/>
                </a:lnTo>
                <a:lnTo>
                  <a:pt x="348" y="326"/>
                </a:lnTo>
                <a:lnTo>
                  <a:pt x="348" y="326"/>
                </a:lnTo>
                <a:lnTo>
                  <a:pt x="348" y="326"/>
                </a:lnTo>
                <a:lnTo>
                  <a:pt x="348" y="326"/>
                </a:lnTo>
                <a:lnTo>
                  <a:pt x="348" y="326"/>
                </a:lnTo>
                <a:cubicBezTo>
                  <a:pt x="348" y="326"/>
                  <a:pt x="347" y="326"/>
                  <a:pt x="343" y="325"/>
                </a:cubicBezTo>
                <a:cubicBezTo>
                  <a:pt x="338" y="323"/>
                  <a:pt x="334" y="322"/>
                  <a:pt x="330" y="321"/>
                </a:cubicBezTo>
                <a:lnTo>
                  <a:pt x="330" y="321"/>
                </a:lnTo>
                <a:cubicBezTo>
                  <a:pt x="324" y="319"/>
                  <a:pt x="318" y="318"/>
                  <a:pt x="316" y="317"/>
                </a:cubicBezTo>
                <a:lnTo>
                  <a:pt x="316" y="317"/>
                </a:lnTo>
                <a:lnTo>
                  <a:pt x="316" y="317"/>
                </a:lnTo>
                <a:lnTo>
                  <a:pt x="316" y="317"/>
                </a:lnTo>
                <a:lnTo>
                  <a:pt x="316" y="317"/>
                </a:lnTo>
                <a:lnTo>
                  <a:pt x="316" y="317"/>
                </a:lnTo>
                <a:cubicBezTo>
                  <a:pt x="316" y="316"/>
                  <a:pt x="313" y="313"/>
                  <a:pt x="312" y="310"/>
                </a:cubicBezTo>
                <a:cubicBezTo>
                  <a:pt x="310" y="307"/>
                  <a:pt x="309" y="304"/>
                  <a:pt x="309" y="303"/>
                </a:cubicBezTo>
                <a:lnTo>
                  <a:pt x="307" y="303"/>
                </a:lnTo>
                <a:lnTo>
                  <a:pt x="309" y="304"/>
                </a:lnTo>
                <a:lnTo>
                  <a:pt x="309" y="303"/>
                </a:lnTo>
                <a:lnTo>
                  <a:pt x="307" y="303"/>
                </a:lnTo>
                <a:lnTo>
                  <a:pt x="309" y="304"/>
                </a:lnTo>
                <a:lnTo>
                  <a:pt x="309" y="304"/>
                </a:lnTo>
                <a:lnTo>
                  <a:pt x="310" y="303"/>
                </a:lnTo>
                <a:lnTo>
                  <a:pt x="304" y="301"/>
                </a:lnTo>
                <a:lnTo>
                  <a:pt x="305" y="307"/>
                </a:lnTo>
                <a:cubicBezTo>
                  <a:pt x="307" y="307"/>
                  <a:pt x="312" y="306"/>
                  <a:pt x="320" y="301"/>
                </a:cubicBezTo>
                <a:cubicBezTo>
                  <a:pt x="321" y="300"/>
                  <a:pt x="324" y="299"/>
                  <a:pt x="326" y="297"/>
                </a:cubicBezTo>
                <a:cubicBezTo>
                  <a:pt x="328" y="296"/>
                  <a:pt x="330" y="293"/>
                  <a:pt x="330" y="289"/>
                </a:cubicBezTo>
                <a:lnTo>
                  <a:pt x="330" y="288"/>
                </a:lnTo>
                <a:cubicBezTo>
                  <a:pt x="330" y="284"/>
                  <a:pt x="327" y="281"/>
                  <a:pt x="325" y="279"/>
                </a:cubicBezTo>
                <a:cubicBezTo>
                  <a:pt x="322" y="277"/>
                  <a:pt x="320" y="276"/>
                  <a:pt x="317" y="275"/>
                </a:cubicBezTo>
                <a:cubicBezTo>
                  <a:pt x="312" y="273"/>
                  <a:pt x="306" y="270"/>
                  <a:pt x="300" y="265"/>
                </a:cubicBezTo>
                <a:cubicBezTo>
                  <a:pt x="283" y="251"/>
                  <a:pt x="279" y="247"/>
                  <a:pt x="266" y="238"/>
                </a:cubicBezTo>
                <a:cubicBezTo>
                  <a:pt x="265" y="238"/>
                  <a:pt x="263" y="235"/>
                  <a:pt x="260" y="231"/>
                </a:cubicBezTo>
                <a:cubicBezTo>
                  <a:pt x="253" y="218"/>
                  <a:pt x="243" y="193"/>
                  <a:pt x="237" y="176"/>
                </a:cubicBezTo>
                <a:lnTo>
                  <a:pt x="237" y="175"/>
                </a:lnTo>
                <a:lnTo>
                  <a:pt x="237" y="174"/>
                </a:lnTo>
                <a:lnTo>
                  <a:pt x="232" y="177"/>
                </a:lnTo>
                <a:lnTo>
                  <a:pt x="237" y="175"/>
                </a:lnTo>
                <a:lnTo>
                  <a:pt x="237" y="174"/>
                </a:lnTo>
                <a:lnTo>
                  <a:pt x="232" y="177"/>
                </a:lnTo>
                <a:lnTo>
                  <a:pt x="237" y="175"/>
                </a:lnTo>
                <a:cubicBezTo>
                  <a:pt x="236" y="174"/>
                  <a:pt x="225" y="151"/>
                  <a:pt x="208" y="120"/>
                </a:cubicBezTo>
                <a:cubicBezTo>
                  <a:pt x="205" y="113"/>
                  <a:pt x="203" y="109"/>
                  <a:pt x="202" y="108"/>
                </a:cubicBezTo>
                <a:lnTo>
                  <a:pt x="196" y="110"/>
                </a:lnTo>
                <a:lnTo>
                  <a:pt x="192" y="114"/>
                </a:lnTo>
                <a:lnTo>
                  <a:pt x="195" y="116"/>
                </a:lnTo>
                <a:lnTo>
                  <a:pt x="201" y="122"/>
                </a:lnTo>
                <a:lnTo>
                  <a:pt x="212" y="132"/>
                </a:lnTo>
                <a:lnTo>
                  <a:pt x="210" y="108"/>
                </a:lnTo>
                <a:lnTo>
                  <a:pt x="210" y="108"/>
                </a:lnTo>
                <a:cubicBezTo>
                  <a:pt x="210" y="107"/>
                  <a:pt x="209" y="94"/>
                  <a:pt x="207" y="83"/>
                </a:cubicBezTo>
                <a:lnTo>
                  <a:pt x="207" y="83"/>
                </a:lnTo>
                <a:cubicBezTo>
                  <a:pt x="204" y="72"/>
                  <a:pt x="196" y="67"/>
                  <a:pt x="192" y="65"/>
                </a:cubicBezTo>
                <a:lnTo>
                  <a:pt x="192" y="65"/>
                </a:lnTo>
                <a:cubicBezTo>
                  <a:pt x="190" y="64"/>
                  <a:pt x="187" y="61"/>
                  <a:pt x="181" y="61"/>
                </a:cubicBezTo>
                <a:lnTo>
                  <a:pt x="178" y="62"/>
                </a:lnTo>
                <a:lnTo>
                  <a:pt x="179" y="68"/>
                </a:lnTo>
                <a:lnTo>
                  <a:pt x="178" y="62"/>
                </a:lnTo>
                <a:lnTo>
                  <a:pt x="179" y="64"/>
                </a:lnTo>
                <a:lnTo>
                  <a:pt x="178" y="62"/>
                </a:lnTo>
                <a:lnTo>
                  <a:pt x="178" y="62"/>
                </a:lnTo>
                <a:lnTo>
                  <a:pt x="179" y="64"/>
                </a:lnTo>
                <a:lnTo>
                  <a:pt x="178" y="62"/>
                </a:lnTo>
                <a:lnTo>
                  <a:pt x="177" y="62"/>
                </a:lnTo>
                <a:cubicBezTo>
                  <a:pt x="174" y="62"/>
                  <a:pt x="169" y="61"/>
                  <a:pt x="163" y="61"/>
                </a:cubicBezTo>
                <a:cubicBezTo>
                  <a:pt x="158" y="60"/>
                  <a:pt x="153" y="59"/>
                  <a:pt x="150" y="58"/>
                </a:cubicBezTo>
                <a:cubicBezTo>
                  <a:pt x="149" y="58"/>
                  <a:pt x="146" y="55"/>
                  <a:pt x="143" y="53"/>
                </a:cubicBezTo>
                <a:cubicBezTo>
                  <a:pt x="141" y="51"/>
                  <a:pt x="138" y="48"/>
                  <a:pt x="138" y="47"/>
                </a:cubicBezTo>
                <a:lnTo>
                  <a:pt x="138" y="47"/>
                </a:lnTo>
                <a:lnTo>
                  <a:pt x="134" y="42"/>
                </a:lnTo>
                <a:lnTo>
                  <a:pt x="128" y="34"/>
                </a:lnTo>
                <a:lnTo>
                  <a:pt x="121" y="48"/>
                </a:lnTo>
                <a:lnTo>
                  <a:pt x="121" y="48"/>
                </a:lnTo>
                <a:cubicBezTo>
                  <a:pt x="121" y="49"/>
                  <a:pt x="117" y="57"/>
                  <a:pt x="114" y="67"/>
                </a:cubicBezTo>
                <a:cubicBezTo>
                  <a:pt x="110" y="77"/>
                  <a:pt x="106" y="89"/>
                  <a:pt x="106" y="99"/>
                </a:cubicBezTo>
                <a:cubicBezTo>
                  <a:pt x="105" y="104"/>
                  <a:pt x="105" y="108"/>
                  <a:pt x="105" y="111"/>
                </a:cubicBezTo>
                <a:cubicBezTo>
                  <a:pt x="105" y="114"/>
                  <a:pt x="105" y="116"/>
                  <a:pt x="105" y="119"/>
                </a:cubicBezTo>
                <a:cubicBezTo>
                  <a:pt x="105" y="123"/>
                  <a:pt x="106" y="128"/>
                  <a:pt x="106" y="138"/>
                </a:cubicBezTo>
                <a:cubicBezTo>
                  <a:pt x="106" y="147"/>
                  <a:pt x="107" y="153"/>
                  <a:pt x="109" y="157"/>
                </a:cubicBezTo>
                <a:cubicBezTo>
                  <a:pt x="112" y="162"/>
                  <a:pt x="117" y="164"/>
                  <a:pt x="120" y="166"/>
                </a:cubicBezTo>
                <a:cubicBezTo>
                  <a:pt x="123" y="167"/>
                  <a:pt x="125" y="167"/>
                  <a:pt x="127" y="170"/>
                </a:cubicBezTo>
                <a:cubicBezTo>
                  <a:pt x="132" y="176"/>
                  <a:pt x="136" y="182"/>
                  <a:pt x="141" y="188"/>
                </a:cubicBezTo>
                <a:cubicBezTo>
                  <a:pt x="146" y="195"/>
                  <a:pt x="152" y="203"/>
                  <a:pt x="160" y="213"/>
                </a:cubicBezTo>
                <a:cubicBezTo>
                  <a:pt x="167" y="221"/>
                  <a:pt x="171" y="226"/>
                  <a:pt x="174" y="230"/>
                </a:cubicBezTo>
                <a:cubicBezTo>
                  <a:pt x="178" y="234"/>
                  <a:pt x="179" y="235"/>
                  <a:pt x="182" y="240"/>
                </a:cubicBezTo>
                <a:lnTo>
                  <a:pt x="182" y="240"/>
                </a:lnTo>
                <a:cubicBezTo>
                  <a:pt x="185" y="244"/>
                  <a:pt x="185" y="251"/>
                  <a:pt x="185" y="258"/>
                </a:cubicBezTo>
                <a:lnTo>
                  <a:pt x="185" y="258"/>
                </a:lnTo>
                <a:cubicBezTo>
                  <a:pt x="185" y="261"/>
                  <a:pt x="185" y="265"/>
                  <a:pt x="186" y="268"/>
                </a:cubicBezTo>
                <a:lnTo>
                  <a:pt x="186" y="268"/>
                </a:lnTo>
                <a:cubicBezTo>
                  <a:pt x="186" y="274"/>
                  <a:pt x="189" y="279"/>
                  <a:pt x="192" y="283"/>
                </a:cubicBezTo>
                <a:cubicBezTo>
                  <a:pt x="195" y="288"/>
                  <a:pt x="198" y="294"/>
                  <a:pt x="202" y="304"/>
                </a:cubicBezTo>
                <a:cubicBezTo>
                  <a:pt x="212" y="328"/>
                  <a:pt x="221" y="335"/>
                  <a:pt x="223" y="336"/>
                </a:cubicBezTo>
                <a:lnTo>
                  <a:pt x="223" y="336"/>
                </a:lnTo>
                <a:lnTo>
                  <a:pt x="252" y="352"/>
                </a:lnTo>
                <a:lnTo>
                  <a:pt x="255" y="347"/>
                </a:lnTo>
                <a:lnTo>
                  <a:pt x="250" y="349"/>
                </a:lnTo>
                <a:cubicBezTo>
                  <a:pt x="251" y="353"/>
                  <a:pt x="257" y="368"/>
                  <a:pt x="258" y="383"/>
                </a:cubicBezTo>
                <a:cubicBezTo>
                  <a:pt x="259" y="403"/>
                  <a:pt x="260" y="416"/>
                  <a:pt x="260" y="416"/>
                </a:cubicBezTo>
                <a:lnTo>
                  <a:pt x="260" y="417"/>
                </a:lnTo>
                <a:lnTo>
                  <a:pt x="260" y="418"/>
                </a:lnTo>
                <a:lnTo>
                  <a:pt x="260" y="419"/>
                </a:lnTo>
                <a:lnTo>
                  <a:pt x="261" y="419"/>
                </a:lnTo>
                <a:lnTo>
                  <a:pt x="266" y="417"/>
                </a:lnTo>
                <a:lnTo>
                  <a:pt x="260" y="419"/>
                </a:lnTo>
                <a:lnTo>
                  <a:pt x="261" y="419"/>
                </a:lnTo>
                <a:lnTo>
                  <a:pt x="266" y="417"/>
                </a:lnTo>
                <a:lnTo>
                  <a:pt x="260" y="419"/>
                </a:lnTo>
                <a:cubicBezTo>
                  <a:pt x="261" y="419"/>
                  <a:pt x="266" y="435"/>
                  <a:pt x="268" y="442"/>
                </a:cubicBezTo>
                <a:cubicBezTo>
                  <a:pt x="270" y="448"/>
                  <a:pt x="272" y="457"/>
                  <a:pt x="273" y="458"/>
                </a:cubicBezTo>
                <a:lnTo>
                  <a:pt x="279" y="457"/>
                </a:lnTo>
                <a:lnTo>
                  <a:pt x="272" y="457"/>
                </a:lnTo>
                <a:lnTo>
                  <a:pt x="272" y="479"/>
                </a:lnTo>
                <a:cubicBezTo>
                  <a:pt x="272" y="485"/>
                  <a:pt x="275" y="491"/>
                  <a:pt x="279" y="494"/>
                </a:cubicBezTo>
                <a:cubicBezTo>
                  <a:pt x="282" y="497"/>
                  <a:pt x="287" y="499"/>
                  <a:pt x="291" y="499"/>
                </a:cubicBezTo>
                <a:lnTo>
                  <a:pt x="291" y="493"/>
                </a:lnTo>
                <a:lnTo>
                  <a:pt x="287" y="498"/>
                </a:lnTo>
                <a:cubicBezTo>
                  <a:pt x="296" y="504"/>
                  <a:pt x="305" y="511"/>
                  <a:pt x="312" y="516"/>
                </a:cubicBezTo>
                <a:cubicBezTo>
                  <a:pt x="315" y="519"/>
                  <a:pt x="318" y="521"/>
                  <a:pt x="320" y="523"/>
                </a:cubicBezTo>
                <a:lnTo>
                  <a:pt x="323" y="525"/>
                </a:lnTo>
                <a:lnTo>
                  <a:pt x="324" y="526"/>
                </a:lnTo>
                <a:lnTo>
                  <a:pt x="324" y="526"/>
                </a:lnTo>
                <a:lnTo>
                  <a:pt x="325" y="525"/>
                </a:lnTo>
                <a:lnTo>
                  <a:pt x="324" y="526"/>
                </a:lnTo>
                <a:lnTo>
                  <a:pt x="324" y="526"/>
                </a:lnTo>
                <a:lnTo>
                  <a:pt x="325" y="525"/>
                </a:lnTo>
                <a:lnTo>
                  <a:pt x="324" y="526"/>
                </a:lnTo>
                <a:lnTo>
                  <a:pt x="328" y="522"/>
                </a:lnTo>
                <a:lnTo>
                  <a:pt x="324" y="526"/>
                </a:lnTo>
                <a:cubicBezTo>
                  <a:pt x="324" y="526"/>
                  <a:pt x="325" y="527"/>
                  <a:pt x="326" y="529"/>
                </a:cubicBezTo>
                <a:cubicBezTo>
                  <a:pt x="330" y="535"/>
                  <a:pt x="338" y="547"/>
                  <a:pt x="342" y="553"/>
                </a:cubicBezTo>
                <a:lnTo>
                  <a:pt x="347" y="550"/>
                </a:lnTo>
                <a:lnTo>
                  <a:pt x="343" y="546"/>
                </a:lnTo>
                <a:cubicBezTo>
                  <a:pt x="341" y="548"/>
                  <a:pt x="337" y="552"/>
                  <a:pt x="333" y="556"/>
                </a:cubicBezTo>
                <a:cubicBezTo>
                  <a:pt x="329" y="560"/>
                  <a:pt x="324" y="564"/>
                  <a:pt x="321" y="565"/>
                </a:cubicBezTo>
                <a:lnTo>
                  <a:pt x="321" y="565"/>
                </a:lnTo>
                <a:lnTo>
                  <a:pt x="322" y="566"/>
                </a:lnTo>
                <a:lnTo>
                  <a:pt x="322" y="565"/>
                </a:lnTo>
                <a:lnTo>
                  <a:pt x="321" y="565"/>
                </a:lnTo>
                <a:lnTo>
                  <a:pt x="322" y="566"/>
                </a:lnTo>
                <a:lnTo>
                  <a:pt x="322" y="565"/>
                </a:lnTo>
                <a:lnTo>
                  <a:pt x="322" y="566"/>
                </a:lnTo>
                <a:lnTo>
                  <a:pt x="322" y="565"/>
                </a:lnTo>
                <a:lnTo>
                  <a:pt x="322" y="565"/>
                </a:lnTo>
                <a:lnTo>
                  <a:pt x="322" y="566"/>
                </a:lnTo>
                <a:lnTo>
                  <a:pt x="322" y="565"/>
                </a:lnTo>
                <a:cubicBezTo>
                  <a:pt x="322" y="565"/>
                  <a:pt x="320" y="562"/>
                  <a:pt x="316" y="557"/>
                </a:cubicBezTo>
                <a:cubicBezTo>
                  <a:pt x="314" y="554"/>
                  <a:pt x="312" y="551"/>
                  <a:pt x="309" y="548"/>
                </a:cubicBezTo>
                <a:cubicBezTo>
                  <a:pt x="308" y="547"/>
                  <a:pt x="305" y="544"/>
                  <a:pt x="302" y="540"/>
                </a:cubicBezTo>
                <a:cubicBezTo>
                  <a:pt x="294" y="531"/>
                  <a:pt x="284" y="519"/>
                  <a:pt x="273" y="508"/>
                </a:cubicBezTo>
                <a:cubicBezTo>
                  <a:pt x="261" y="497"/>
                  <a:pt x="249" y="486"/>
                  <a:pt x="239" y="480"/>
                </a:cubicBezTo>
                <a:cubicBezTo>
                  <a:pt x="230" y="474"/>
                  <a:pt x="225" y="471"/>
                  <a:pt x="224" y="469"/>
                </a:cubicBezTo>
                <a:cubicBezTo>
                  <a:pt x="223" y="467"/>
                  <a:pt x="223" y="466"/>
                  <a:pt x="222" y="465"/>
                </a:cubicBezTo>
                <a:cubicBezTo>
                  <a:pt x="222" y="463"/>
                  <a:pt x="222" y="460"/>
                  <a:pt x="222" y="456"/>
                </a:cubicBezTo>
                <a:cubicBezTo>
                  <a:pt x="222" y="455"/>
                  <a:pt x="222" y="453"/>
                  <a:pt x="222" y="451"/>
                </a:cubicBezTo>
                <a:lnTo>
                  <a:pt x="222" y="445"/>
                </a:lnTo>
                <a:lnTo>
                  <a:pt x="222" y="445"/>
                </a:lnTo>
                <a:cubicBezTo>
                  <a:pt x="222" y="438"/>
                  <a:pt x="223" y="434"/>
                  <a:pt x="223" y="432"/>
                </a:cubicBezTo>
                <a:lnTo>
                  <a:pt x="224" y="430"/>
                </a:lnTo>
                <a:lnTo>
                  <a:pt x="223" y="430"/>
                </a:lnTo>
                <a:lnTo>
                  <a:pt x="224" y="431"/>
                </a:lnTo>
                <a:lnTo>
                  <a:pt x="224" y="430"/>
                </a:lnTo>
                <a:lnTo>
                  <a:pt x="223" y="430"/>
                </a:lnTo>
                <a:lnTo>
                  <a:pt x="224" y="431"/>
                </a:lnTo>
                <a:lnTo>
                  <a:pt x="222" y="428"/>
                </a:lnTo>
                <a:lnTo>
                  <a:pt x="223" y="431"/>
                </a:lnTo>
                <a:lnTo>
                  <a:pt x="224" y="431"/>
                </a:lnTo>
                <a:lnTo>
                  <a:pt x="222" y="428"/>
                </a:lnTo>
                <a:lnTo>
                  <a:pt x="223" y="431"/>
                </a:lnTo>
                <a:lnTo>
                  <a:pt x="220" y="426"/>
                </a:lnTo>
                <a:lnTo>
                  <a:pt x="221" y="432"/>
                </a:lnTo>
                <a:lnTo>
                  <a:pt x="223" y="431"/>
                </a:lnTo>
                <a:lnTo>
                  <a:pt x="221" y="425"/>
                </a:lnTo>
                <a:lnTo>
                  <a:pt x="218" y="431"/>
                </a:lnTo>
                <a:lnTo>
                  <a:pt x="224" y="433"/>
                </a:lnTo>
                <a:lnTo>
                  <a:pt x="233" y="438"/>
                </a:lnTo>
                <a:lnTo>
                  <a:pt x="232" y="422"/>
                </a:lnTo>
                <a:lnTo>
                  <a:pt x="226" y="422"/>
                </a:lnTo>
                <a:lnTo>
                  <a:pt x="232" y="422"/>
                </a:lnTo>
                <a:cubicBezTo>
                  <a:pt x="232" y="422"/>
                  <a:pt x="231" y="402"/>
                  <a:pt x="230" y="391"/>
                </a:cubicBezTo>
                <a:cubicBezTo>
                  <a:pt x="228" y="377"/>
                  <a:pt x="219" y="369"/>
                  <a:pt x="214" y="365"/>
                </a:cubicBezTo>
                <a:lnTo>
                  <a:pt x="214" y="365"/>
                </a:lnTo>
                <a:lnTo>
                  <a:pt x="213" y="365"/>
                </a:lnTo>
                <a:lnTo>
                  <a:pt x="213" y="365"/>
                </a:lnTo>
                <a:cubicBezTo>
                  <a:pt x="209" y="361"/>
                  <a:pt x="204" y="358"/>
                  <a:pt x="198" y="355"/>
                </a:cubicBezTo>
                <a:lnTo>
                  <a:pt x="198" y="355"/>
                </a:lnTo>
                <a:cubicBezTo>
                  <a:pt x="194" y="353"/>
                  <a:pt x="190" y="350"/>
                  <a:pt x="187" y="348"/>
                </a:cubicBezTo>
                <a:lnTo>
                  <a:pt x="187" y="348"/>
                </a:lnTo>
                <a:cubicBezTo>
                  <a:pt x="183" y="346"/>
                  <a:pt x="182" y="345"/>
                  <a:pt x="180" y="343"/>
                </a:cubicBezTo>
                <a:cubicBezTo>
                  <a:pt x="178" y="341"/>
                  <a:pt x="174" y="338"/>
                  <a:pt x="167" y="334"/>
                </a:cubicBezTo>
                <a:cubicBezTo>
                  <a:pt x="162" y="332"/>
                  <a:pt x="158" y="331"/>
                  <a:pt x="154" y="331"/>
                </a:cubicBezTo>
                <a:cubicBezTo>
                  <a:pt x="152" y="331"/>
                  <a:pt x="149" y="331"/>
                  <a:pt x="147" y="332"/>
                </a:cubicBezTo>
                <a:lnTo>
                  <a:pt x="147" y="332"/>
                </a:lnTo>
                <a:cubicBezTo>
                  <a:pt x="143" y="334"/>
                  <a:pt x="141" y="337"/>
                  <a:pt x="140" y="340"/>
                </a:cubicBezTo>
                <a:lnTo>
                  <a:pt x="146" y="342"/>
                </a:lnTo>
                <a:lnTo>
                  <a:pt x="145" y="336"/>
                </a:lnTo>
                <a:cubicBezTo>
                  <a:pt x="141" y="336"/>
                  <a:pt x="132" y="337"/>
                  <a:pt x="128" y="337"/>
                </a:cubicBezTo>
                <a:lnTo>
                  <a:pt x="128" y="340"/>
                </a:lnTo>
                <a:lnTo>
                  <a:pt x="128" y="337"/>
                </a:lnTo>
                <a:lnTo>
                  <a:pt x="128" y="337"/>
                </a:lnTo>
                <a:lnTo>
                  <a:pt x="128" y="340"/>
                </a:lnTo>
                <a:lnTo>
                  <a:pt x="128" y="337"/>
                </a:lnTo>
                <a:lnTo>
                  <a:pt x="128" y="337"/>
                </a:lnTo>
                <a:cubicBezTo>
                  <a:pt x="124" y="335"/>
                  <a:pt x="115" y="329"/>
                  <a:pt x="109" y="324"/>
                </a:cubicBezTo>
                <a:lnTo>
                  <a:pt x="109" y="324"/>
                </a:lnTo>
                <a:lnTo>
                  <a:pt x="109" y="323"/>
                </a:lnTo>
                <a:cubicBezTo>
                  <a:pt x="108" y="323"/>
                  <a:pt x="103" y="319"/>
                  <a:pt x="97" y="314"/>
                </a:cubicBezTo>
                <a:cubicBezTo>
                  <a:pt x="91" y="310"/>
                  <a:pt x="86" y="306"/>
                  <a:pt x="82" y="304"/>
                </a:cubicBezTo>
                <a:cubicBezTo>
                  <a:pt x="80" y="303"/>
                  <a:pt x="73" y="297"/>
                  <a:pt x="67" y="287"/>
                </a:cubicBezTo>
                <a:lnTo>
                  <a:pt x="62" y="290"/>
                </a:lnTo>
                <a:lnTo>
                  <a:pt x="68" y="288"/>
                </a:lnTo>
                <a:lnTo>
                  <a:pt x="67" y="286"/>
                </a:lnTo>
                <a:lnTo>
                  <a:pt x="61" y="288"/>
                </a:lnTo>
                <a:lnTo>
                  <a:pt x="67" y="290"/>
                </a:lnTo>
                <a:lnTo>
                  <a:pt x="63" y="288"/>
                </a:lnTo>
                <a:lnTo>
                  <a:pt x="65" y="292"/>
                </a:lnTo>
                <a:cubicBezTo>
                  <a:pt x="65" y="292"/>
                  <a:pt x="66" y="292"/>
                  <a:pt x="67" y="290"/>
                </a:cubicBezTo>
                <a:lnTo>
                  <a:pt x="63" y="288"/>
                </a:lnTo>
                <a:lnTo>
                  <a:pt x="65" y="292"/>
                </a:lnTo>
                <a:lnTo>
                  <a:pt x="65" y="292"/>
                </a:lnTo>
                <a:lnTo>
                  <a:pt x="67" y="292"/>
                </a:lnTo>
                <a:lnTo>
                  <a:pt x="66" y="286"/>
                </a:lnTo>
                <a:lnTo>
                  <a:pt x="66" y="292"/>
                </a:lnTo>
                <a:lnTo>
                  <a:pt x="93" y="291"/>
                </a:lnTo>
                <a:lnTo>
                  <a:pt x="93" y="285"/>
                </a:lnTo>
                <a:lnTo>
                  <a:pt x="92" y="291"/>
                </a:lnTo>
                <a:lnTo>
                  <a:pt x="93" y="287"/>
                </a:lnTo>
                <a:lnTo>
                  <a:pt x="92" y="291"/>
                </a:lnTo>
                <a:lnTo>
                  <a:pt x="92" y="291"/>
                </a:lnTo>
                <a:lnTo>
                  <a:pt x="93" y="287"/>
                </a:lnTo>
                <a:lnTo>
                  <a:pt x="92" y="291"/>
                </a:lnTo>
                <a:cubicBezTo>
                  <a:pt x="93" y="291"/>
                  <a:pt x="105" y="293"/>
                  <a:pt x="117" y="294"/>
                </a:cubicBezTo>
                <a:cubicBezTo>
                  <a:pt x="119" y="294"/>
                  <a:pt x="122" y="294"/>
                  <a:pt x="124" y="294"/>
                </a:cubicBezTo>
                <a:cubicBezTo>
                  <a:pt x="126" y="294"/>
                  <a:pt x="128" y="294"/>
                  <a:pt x="130" y="292"/>
                </a:cubicBezTo>
                <a:lnTo>
                  <a:pt x="133" y="289"/>
                </a:lnTo>
                <a:lnTo>
                  <a:pt x="134" y="286"/>
                </a:lnTo>
                <a:lnTo>
                  <a:pt x="134" y="284"/>
                </a:lnTo>
                <a:lnTo>
                  <a:pt x="132" y="280"/>
                </a:lnTo>
                <a:lnTo>
                  <a:pt x="127" y="282"/>
                </a:lnTo>
                <a:lnTo>
                  <a:pt x="133" y="282"/>
                </a:lnTo>
                <a:cubicBezTo>
                  <a:pt x="133" y="277"/>
                  <a:pt x="134" y="265"/>
                  <a:pt x="134" y="258"/>
                </a:cubicBezTo>
                <a:cubicBezTo>
                  <a:pt x="134" y="255"/>
                  <a:pt x="134" y="252"/>
                  <a:pt x="134" y="250"/>
                </a:cubicBezTo>
                <a:cubicBezTo>
                  <a:pt x="132" y="245"/>
                  <a:pt x="129" y="240"/>
                  <a:pt x="126" y="233"/>
                </a:cubicBezTo>
                <a:cubicBezTo>
                  <a:pt x="124" y="229"/>
                  <a:pt x="121" y="225"/>
                  <a:pt x="119" y="221"/>
                </a:cubicBezTo>
                <a:cubicBezTo>
                  <a:pt x="116" y="215"/>
                  <a:pt x="111" y="210"/>
                  <a:pt x="105" y="204"/>
                </a:cubicBezTo>
                <a:cubicBezTo>
                  <a:pt x="98" y="199"/>
                  <a:pt x="91" y="194"/>
                  <a:pt x="83" y="188"/>
                </a:cubicBezTo>
                <a:cubicBezTo>
                  <a:pt x="82" y="187"/>
                  <a:pt x="80" y="186"/>
                  <a:pt x="79" y="185"/>
                </a:cubicBezTo>
                <a:lnTo>
                  <a:pt x="77" y="184"/>
                </a:lnTo>
                <a:lnTo>
                  <a:pt x="76" y="183"/>
                </a:lnTo>
                <a:lnTo>
                  <a:pt x="76" y="183"/>
                </a:lnTo>
                <a:lnTo>
                  <a:pt x="74" y="186"/>
                </a:lnTo>
                <a:lnTo>
                  <a:pt x="77" y="183"/>
                </a:lnTo>
                <a:lnTo>
                  <a:pt x="76" y="183"/>
                </a:lnTo>
                <a:lnTo>
                  <a:pt x="74" y="186"/>
                </a:lnTo>
                <a:lnTo>
                  <a:pt x="77" y="183"/>
                </a:lnTo>
                <a:lnTo>
                  <a:pt x="72" y="188"/>
                </a:lnTo>
                <a:lnTo>
                  <a:pt x="77" y="184"/>
                </a:lnTo>
                <a:cubicBezTo>
                  <a:pt x="74" y="180"/>
                  <a:pt x="70" y="179"/>
                  <a:pt x="62" y="173"/>
                </a:cubicBezTo>
                <a:cubicBezTo>
                  <a:pt x="54" y="169"/>
                  <a:pt x="45" y="164"/>
                  <a:pt x="40" y="160"/>
                </a:cubicBezTo>
                <a:lnTo>
                  <a:pt x="39" y="160"/>
                </a:lnTo>
                <a:lnTo>
                  <a:pt x="40" y="160"/>
                </a:lnTo>
                <a:lnTo>
                  <a:pt x="40" y="160"/>
                </a:lnTo>
                <a:lnTo>
                  <a:pt x="39" y="160"/>
                </a:lnTo>
                <a:lnTo>
                  <a:pt x="40" y="160"/>
                </a:lnTo>
                <a:cubicBezTo>
                  <a:pt x="40" y="160"/>
                  <a:pt x="38" y="157"/>
                  <a:pt x="36" y="152"/>
                </a:cubicBezTo>
                <a:cubicBezTo>
                  <a:pt x="32" y="138"/>
                  <a:pt x="28" y="112"/>
                  <a:pt x="26" y="95"/>
                </a:cubicBezTo>
                <a:lnTo>
                  <a:pt x="26" y="95"/>
                </a:lnTo>
                <a:lnTo>
                  <a:pt x="20" y="53"/>
                </a:lnTo>
                <a:lnTo>
                  <a:pt x="20" y="18"/>
                </a:lnTo>
                <a:cubicBezTo>
                  <a:pt x="20" y="16"/>
                  <a:pt x="20" y="14"/>
                  <a:pt x="20" y="13"/>
                </a:cubicBezTo>
                <a:lnTo>
                  <a:pt x="13" y="13"/>
                </a:lnTo>
                <a:lnTo>
                  <a:pt x="13" y="19"/>
                </a:lnTo>
                <a:lnTo>
                  <a:pt x="118" y="19"/>
                </a:lnTo>
                <a:lnTo>
                  <a:pt x="121" y="26"/>
                </a:lnTo>
                <a:lnTo>
                  <a:pt x="122" y="29"/>
                </a:lnTo>
                <a:lnTo>
                  <a:pt x="316" y="92"/>
                </a:lnTo>
                <a:lnTo>
                  <a:pt x="462" y="99"/>
                </a:lnTo>
                <a:lnTo>
                  <a:pt x="483" y="80"/>
                </a:lnTo>
                <a:lnTo>
                  <a:pt x="550" y="79"/>
                </a:lnTo>
                <a:lnTo>
                  <a:pt x="617" y="143"/>
                </a:lnTo>
                <a:lnTo>
                  <a:pt x="642" y="186"/>
                </a:lnTo>
                <a:lnTo>
                  <a:pt x="662" y="219"/>
                </a:lnTo>
                <a:lnTo>
                  <a:pt x="697" y="230"/>
                </a:lnTo>
                <a:lnTo>
                  <a:pt x="721" y="227"/>
                </a:lnTo>
                <a:lnTo>
                  <a:pt x="745" y="211"/>
                </a:lnTo>
                <a:lnTo>
                  <a:pt x="764" y="189"/>
                </a:lnTo>
                <a:lnTo>
                  <a:pt x="785" y="183"/>
                </a:lnTo>
                <a:lnTo>
                  <a:pt x="831" y="189"/>
                </a:lnTo>
                <a:lnTo>
                  <a:pt x="849" y="212"/>
                </a:lnTo>
                <a:lnTo>
                  <a:pt x="927" y="336"/>
                </a:lnTo>
                <a:lnTo>
                  <a:pt x="951" y="390"/>
                </a:lnTo>
                <a:lnTo>
                  <a:pt x="997" y="407"/>
                </a:lnTo>
                <a:lnTo>
                  <a:pt x="1026" y="430"/>
                </a:lnTo>
                <a:lnTo>
                  <a:pt x="1027" y="431"/>
                </a:lnTo>
                <a:lnTo>
                  <a:pt x="1030" y="426"/>
                </a:lnTo>
                <a:lnTo>
                  <a:pt x="1024" y="427"/>
                </a:lnTo>
                <a:cubicBezTo>
                  <a:pt x="1025" y="430"/>
                  <a:pt x="1025" y="433"/>
                  <a:pt x="1025" y="433"/>
                </a:cubicBezTo>
                <a:lnTo>
                  <a:pt x="1028" y="433"/>
                </a:lnTo>
                <a:lnTo>
                  <a:pt x="1025" y="433"/>
                </a:lnTo>
                <a:lnTo>
                  <a:pt x="1025" y="433"/>
                </a:lnTo>
                <a:lnTo>
                  <a:pt x="1028" y="433"/>
                </a:lnTo>
                <a:lnTo>
                  <a:pt x="1025" y="433"/>
                </a:lnTo>
                <a:lnTo>
                  <a:pt x="1026" y="433"/>
                </a:lnTo>
                <a:lnTo>
                  <a:pt x="1025" y="433"/>
                </a:lnTo>
                <a:lnTo>
                  <a:pt x="1025" y="433"/>
                </a:lnTo>
                <a:lnTo>
                  <a:pt x="1026" y="433"/>
                </a:lnTo>
                <a:lnTo>
                  <a:pt x="1025" y="433"/>
                </a:lnTo>
                <a:cubicBezTo>
                  <a:pt x="1025" y="433"/>
                  <a:pt x="1024" y="435"/>
                  <a:pt x="1023" y="438"/>
                </a:cubicBezTo>
                <a:cubicBezTo>
                  <a:pt x="1021" y="440"/>
                  <a:pt x="1019" y="443"/>
                  <a:pt x="1017" y="445"/>
                </a:cubicBezTo>
                <a:lnTo>
                  <a:pt x="1017" y="445"/>
                </a:lnTo>
                <a:lnTo>
                  <a:pt x="1016" y="446"/>
                </a:lnTo>
                <a:cubicBezTo>
                  <a:pt x="1016" y="447"/>
                  <a:pt x="1015" y="449"/>
                  <a:pt x="1013" y="450"/>
                </a:cubicBezTo>
                <a:cubicBezTo>
                  <a:pt x="1012" y="452"/>
                  <a:pt x="1011" y="454"/>
                  <a:pt x="1011" y="454"/>
                </a:cubicBezTo>
                <a:lnTo>
                  <a:pt x="1015" y="459"/>
                </a:lnTo>
                <a:lnTo>
                  <a:pt x="1012" y="453"/>
                </a:lnTo>
                <a:lnTo>
                  <a:pt x="1014" y="457"/>
                </a:lnTo>
                <a:lnTo>
                  <a:pt x="1014" y="453"/>
                </a:lnTo>
                <a:lnTo>
                  <a:pt x="1012" y="453"/>
                </a:lnTo>
                <a:lnTo>
                  <a:pt x="1014" y="457"/>
                </a:lnTo>
                <a:lnTo>
                  <a:pt x="1014" y="453"/>
                </a:lnTo>
                <a:lnTo>
                  <a:pt x="1014" y="453"/>
                </a:lnTo>
                <a:cubicBezTo>
                  <a:pt x="1012" y="452"/>
                  <a:pt x="1007" y="451"/>
                  <a:pt x="1002" y="449"/>
                </a:cubicBezTo>
                <a:lnTo>
                  <a:pt x="976" y="437"/>
                </a:lnTo>
                <a:lnTo>
                  <a:pt x="969" y="475"/>
                </a:lnTo>
                <a:lnTo>
                  <a:pt x="974" y="504"/>
                </a:lnTo>
                <a:lnTo>
                  <a:pt x="975" y="506"/>
                </a:lnTo>
                <a:lnTo>
                  <a:pt x="975" y="506"/>
                </a:lnTo>
                <a:lnTo>
                  <a:pt x="975" y="507"/>
                </a:lnTo>
                <a:cubicBezTo>
                  <a:pt x="978" y="513"/>
                  <a:pt x="981" y="519"/>
                  <a:pt x="984" y="524"/>
                </a:cubicBezTo>
                <a:cubicBezTo>
                  <a:pt x="985" y="526"/>
                  <a:pt x="986" y="528"/>
                  <a:pt x="987" y="530"/>
                </a:cubicBezTo>
                <a:lnTo>
                  <a:pt x="988" y="532"/>
                </a:lnTo>
                <a:lnTo>
                  <a:pt x="988" y="532"/>
                </a:lnTo>
                <a:lnTo>
                  <a:pt x="988" y="532"/>
                </a:lnTo>
                <a:lnTo>
                  <a:pt x="991" y="531"/>
                </a:lnTo>
                <a:lnTo>
                  <a:pt x="988" y="532"/>
                </a:lnTo>
                <a:lnTo>
                  <a:pt x="988" y="532"/>
                </a:lnTo>
                <a:lnTo>
                  <a:pt x="991" y="531"/>
                </a:lnTo>
                <a:lnTo>
                  <a:pt x="988" y="532"/>
                </a:lnTo>
                <a:lnTo>
                  <a:pt x="994" y="530"/>
                </a:lnTo>
                <a:lnTo>
                  <a:pt x="988" y="529"/>
                </a:lnTo>
                <a:lnTo>
                  <a:pt x="991" y="530"/>
                </a:lnTo>
                <a:lnTo>
                  <a:pt x="988" y="529"/>
                </a:lnTo>
                <a:lnTo>
                  <a:pt x="988" y="529"/>
                </a:lnTo>
                <a:lnTo>
                  <a:pt x="991" y="530"/>
                </a:lnTo>
                <a:lnTo>
                  <a:pt x="988" y="529"/>
                </a:lnTo>
                <a:lnTo>
                  <a:pt x="988" y="529"/>
                </a:lnTo>
                <a:cubicBezTo>
                  <a:pt x="987" y="531"/>
                  <a:pt x="985" y="536"/>
                  <a:pt x="983" y="539"/>
                </a:cubicBezTo>
                <a:lnTo>
                  <a:pt x="983" y="539"/>
                </a:lnTo>
                <a:cubicBezTo>
                  <a:pt x="981" y="545"/>
                  <a:pt x="978" y="550"/>
                  <a:pt x="977" y="554"/>
                </a:cubicBezTo>
                <a:lnTo>
                  <a:pt x="977" y="554"/>
                </a:lnTo>
                <a:lnTo>
                  <a:pt x="977" y="554"/>
                </a:lnTo>
                <a:cubicBezTo>
                  <a:pt x="976" y="555"/>
                  <a:pt x="976" y="557"/>
                  <a:pt x="976" y="558"/>
                </a:cubicBezTo>
                <a:cubicBezTo>
                  <a:pt x="976" y="565"/>
                  <a:pt x="979" y="574"/>
                  <a:pt x="982" y="584"/>
                </a:cubicBezTo>
                <a:cubicBezTo>
                  <a:pt x="985" y="593"/>
                  <a:pt x="988" y="602"/>
                  <a:pt x="990" y="606"/>
                </a:cubicBezTo>
                <a:lnTo>
                  <a:pt x="990" y="606"/>
                </a:lnTo>
                <a:lnTo>
                  <a:pt x="1002" y="633"/>
                </a:lnTo>
                <a:lnTo>
                  <a:pt x="1010" y="655"/>
                </a:lnTo>
                <a:lnTo>
                  <a:pt x="1012" y="671"/>
                </a:lnTo>
                <a:lnTo>
                  <a:pt x="1018" y="670"/>
                </a:lnTo>
                <a:lnTo>
                  <a:pt x="1012" y="668"/>
                </a:lnTo>
                <a:cubicBezTo>
                  <a:pt x="1012" y="669"/>
                  <a:pt x="1010" y="673"/>
                  <a:pt x="1005" y="678"/>
                </a:cubicBezTo>
                <a:cubicBezTo>
                  <a:pt x="1001" y="682"/>
                  <a:pt x="997" y="688"/>
                  <a:pt x="994" y="694"/>
                </a:cubicBezTo>
                <a:cubicBezTo>
                  <a:pt x="992" y="699"/>
                  <a:pt x="990" y="704"/>
                  <a:pt x="990" y="704"/>
                </a:cubicBezTo>
                <a:lnTo>
                  <a:pt x="990" y="704"/>
                </a:lnTo>
                <a:lnTo>
                  <a:pt x="988" y="707"/>
                </a:lnTo>
                <a:lnTo>
                  <a:pt x="986" y="712"/>
                </a:lnTo>
                <a:lnTo>
                  <a:pt x="1008" y="724"/>
                </a:lnTo>
                <a:lnTo>
                  <a:pt x="1008" y="724"/>
                </a:lnTo>
                <a:cubicBezTo>
                  <a:pt x="1012" y="727"/>
                  <a:pt x="1025" y="734"/>
                  <a:pt x="1033" y="744"/>
                </a:cubicBezTo>
                <a:cubicBezTo>
                  <a:pt x="1035" y="746"/>
                  <a:pt x="1035" y="747"/>
                  <a:pt x="1036" y="747"/>
                </a:cubicBezTo>
                <a:lnTo>
                  <a:pt x="1036" y="747"/>
                </a:lnTo>
                <a:lnTo>
                  <a:pt x="1037" y="747"/>
                </a:lnTo>
                <a:lnTo>
                  <a:pt x="1036" y="747"/>
                </a:lnTo>
                <a:lnTo>
                  <a:pt x="1036" y="747"/>
                </a:lnTo>
                <a:lnTo>
                  <a:pt x="1037" y="747"/>
                </a:lnTo>
                <a:lnTo>
                  <a:pt x="1036" y="747"/>
                </a:lnTo>
                <a:lnTo>
                  <a:pt x="1039" y="746"/>
                </a:lnTo>
                <a:lnTo>
                  <a:pt x="1036" y="746"/>
                </a:lnTo>
                <a:lnTo>
                  <a:pt x="1036" y="747"/>
                </a:lnTo>
                <a:lnTo>
                  <a:pt x="1039" y="746"/>
                </a:lnTo>
                <a:lnTo>
                  <a:pt x="1036" y="746"/>
                </a:lnTo>
                <a:lnTo>
                  <a:pt x="1039" y="746"/>
                </a:lnTo>
                <a:lnTo>
                  <a:pt x="1036" y="745"/>
                </a:lnTo>
                <a:lnTo>
                  <a:pt x="1036" y="746"/>
                </a:lnTo>
                <a:lnTo>
                  <a:pt x="1039" y="746"/>
                </a:lnTo>
                <a:lnTo>
                  <a:pt x="1036" y="745"/>
                </a:lnTo>
                <a:lnTo>
                  <a:pt x="1036" y="745"/>
                </a:lnTo>
                <a:lnTo>
                  <a:pt x="1035" y="746"/>
                </a:lnTo>
                <a:cubicBezTo>
                  <a:pt x="1034" y="748"/>
                  <a:pt x="1031" y="754"/>
                  <a:pt x="1031" y="761"/>
                </a:cubicBezTo>
                <a:cubicBezTo>
                  <a:pt x="1031" y="768"/>
                  <a:pt x="1033" y="774"/>
                  <a:pt x="1036" y="779"/>
                </a:cubicBezTo>
                <a:cubicBezTo>
                  <a:pt x="1039" y="785"/>
                  <a:pt x="1043" y="790"/>
                  <a:pt x="1047" y="794"/>
                </a:cubicBezTo>
                <a:cubicBezTo>
                  <a:pt x="1049" y="798"/>
                  <a:pt x="1052" y="801"/>
                  <a:pt x="1054" y="804"/>
                </a:cubicBezTo>
                <a:cubicBezTo>
                  <a:pt x="1063" y="818"/>
                  <a:pt x="1071" y="824"/>
                  <a:pt x="1072" y="824"/>
                </a:cubicBezTo>
                <a:lnTo>
                  <a:pt x="1110" y="846"/>
                </a:lnTo>
                <a:lnTo>
                  <a:pt x="1147" y="857"/>
                </a:lnTo>
                <a:lnTo>
                  <a:pt x="1156" y="860"/>
                </a:lnTo>
                <a:lnTo>
                  <a:pt x="1158" y="854"/>
                </a:lnTo>
                <a:lnTo>
                  <a:pt x="1156" y="860"/>
                </a:lnTo>
                <a:cubicBezTo>
                  <a:pt x="1156" y="860"/>
                  <a:pt x="1163" y="863"/>
                  <a:pt x="1174" y="866"/>
                </a:cubicBezTo>
                <a:lnTo>
                  <a:pt x="1174" y="866"/>
                </a:lnTo>
                <a:cubicBezTo>
                  <a:pt x="1177" y="867"/>
                  <a:pt x="1180" y="867"/>
                  <a:pt x="1183" y="867"/>
                </a:cubicBezTo>
                <a:cubicBezTo>
                  <a:pt x="1192" y="867"/>
                  <a:pt x="1198" y="865"/>
                  <a:pt x="1200" y="864"/>
                </a:cubicBezTo>
                <a:lnTo>
                  <a:pt x="1197" y="858"/>
                </a:lnTo>
                <a:lnTo>
                  <a:pt x="1198" y="864"/>
                </a:lnTo>
                <a:lnTo>
                  <a:pt x="1258" y="852"/>
                </a:lnTo>
                <a:lnTo>
                  <a:pt x="1273" y="848"/>
                </a:lnTo>
                <a:lnTo>
                  <a:pt x="1290" y="849"/>
                </a:lnTo>
                <a:lnTo>
                  <a:pt x="1295" y="855"/>
                </a:lnTo>
                <a:lnTo>
                  <a:pt x="1297" y="865"/>
                </a:lnTo>
                <a:lnTo>
                  <a:pt x="1299" y="871"/>
                </a:lnTo>
                <a:lnTo>
                  <a:pt x="1307" y="869"/>
                </a:lnTo>
                <a:lnTo>
                  <a:pt x="1307" y="869"/>
                </a:lnTo>
                <a:lnTo>
                  <a:pt x="1307" y="869"/>
                </a:lnTo>
                <a:cubicBezTo>
                  <a:pt x="1308" y="869"/>
                  <a:pt x="1325" y="866"/>
                  <a:pt x="1343" y="861"/>
                </a:cubicBezTo>
                <a:cubicBezTo>
                  <a:pt x="1352" y="858"/>
                  <a:pt x="1358" y="856"/>
                  <a:pt x="1362" y="854"/>
                </a:cubicBezTo>
                <a:cubicBezTo>
                  <a:pt x="1366" y="853"/>
                  <a:pt x="1368" y="851"/>
                  <a:pt x="1368" y="851"/>
                </a:cubicBezTo>
                <a:lnTo>
                  <a:pt x="1368" y="851"/>
                </a:lnTo>
                <a:lnTo>
                  <a:pt x="1370" y="850"/>
                </a:lnTo>
                <a:lnTo>
                  <a:pt x="1372" y="848"/>
                </a:lnTo>
                <a:lnTo>
                  <a:pt x="1374" y="832"/>
                </a:lnTo>
                <a:lnTo>
                  <a:pt x="1374" y="831"/>
                </a:lnTo>
                <a:lnTo>
                  <a:pt x="1371" y="816"/>
                </a:lnTo>
                <a:lnTo>
                  <a:pt x="1375" y="815"/>
                </a:lnTo>
                <a:lnTo>
                  <a:pt x="1376" y="815"/>
                </a:lnTo>
                <a:lnTo>
                  <a:pt x="1395" y="807"/>
                </a:lnTo>
                <a:lnTo>
                  <a:pt x="1405" y="786"/>
                </a:lnTo>
                <a:lnTo>
                  <a:pt x="1406" y="763"/>
                </a:lnTo>
                <a:lnTo>
                  <a:pt x="1422" y="718"/>
                </a:lnTo>
                <a:lnTo>
                  <a:pt x="1421" y="715"/>
                </a:lnTo>
                <a:cubicBezTo>
                  <a:pt x="1421" y="714"/>
                  <a:pt x="1421" y="712"/>
                  <a:pt x="1421" y="708"/>
                </a:cubicBezTo>
                <a:cubicBezTo>
                  <a:pt x="1420" y="705"/>
                  <a:pt x="1420" y="702"/>
                  <a:pt x="1419" y="699"/>
                </a:cubicBezTo>
                <a:lnTo>
                  <a:pt x="1419" y="699"/>
                </a:lnTo>
                <a:lnTo>
                  <a:pt x="1415" y="701"/>
                </a:lnTo>
                <a:lnTo>
                  <a:pt x="1419" y="700"/>
                </a:lnTo>
                <a:lnTo>
                  <a:pt x="1419" y="699"/>
                </a:lnTo>
                <a:lnTo>
                  <a:pt x="1415" y="701"/>
                </a:lnTo>
                <a:lnTo>
                  <a:pt x="1419" y="700"/>
                </a:lnTo>
                <a:lnTo>
                  <a:pt x="1418" y="700"/>
                </a:lnTo>
                <a:lnTo>
                  <a:pt x="1419" y="700"/>
                </a:lnTo>
                <a:lnTo>
                  <a:pt x="1419" y="700"/>
                </a:lnTo>
                <a:lnTo>
                  <a:pt x="1418" y="700"/>
                </a:lnTo>
                <a:lnTo>
                  <a:pt x="1419" y="700"/>
                </a:lnTo>
                <a:lnTo>
                  <a:pt x="1419" y="699"/>
                </a:lnTo>
                <a:lnTo>
                  <a:pt x="1419" y="695"/>
                </a:lnTo>
                <a:lnTo>
                  <a:pt x="1419" y="695"/>
                </a:lnTo>
                <a:cubicBezTo>
                  <a:pt x="1419" y="693"/>
                  <a:pt x="1419" y="691"/>
                  <a:pt x="1419" y="689"/>
                </a:cubicBezTo>
                <a:lnTo>
                  <a:pt x="1413" y="689"/>
                </a:lnTo>
                <a:lnTo>
                  <a:pt x="1419" y="691"/>
                </a:lnTo>
                <a:lnTo>
                  <a:pt x="1414" y="690"/>
                </a:lnTo>
                <a:lnTo>
                  <a:pt x="1418" y="693"/>
                </a:lnTo>
                <a:lnTo>
                  <a:pt x="1419" y="691"/>
                </a:lnTo>
                <a:lnTo>
                  <a:pt x="1414" y="690"/>
                </a:lnTo>
                <a:lnTo>
                  <a:pt x="1418" y="693"/>
                </a:lnTo>
                <a:lnTo>
                  <a:pt x="1416" y="691"/>
                </a:lnTo>
                <a:lnTo>
                  <a:pt x="1418" y="693"/>
                </a:lnTo>
                <a:lnTo>
                  <a:pt x="1418" y="693"/>
                </a:lnTo>
                <a:lnTo>
                  <a:pt x="1416" y="691"/>
                </a:lnTo>
                <a:lnTo>
                  <a:pt x="1418" y="693"/>
                </a:lnTo>
                <a:cubicBezTo>
                  <a:pt x="1418" y="693"/>
                  <a:pt x="1421" y="691"/>
                  <a:pt x="1423" y="691"/>
                </a:cubicBezTo>
                <a:lnTo>
                  <a:pt x="1422" y="685"/>
                </a:lnTo>
                <a:lnTo>
                  <a:pt x="1423" y="691"/>
                </a:lnTo>
                <a:lnTo>
                  <a:pt x="1473" y="683"/>
                </a:lnTo>
                <a:lnTo>
                  <a:pt x="1504" y="665"/>
                </a:lnTo>
                <a:lnTo>
                  <a:pt x="1501" y="659"/>
                </a:lnTo>
                <a:lnTo>
                  <a:pt x="1502" y="666"/>
                </a:lnTo>
                <a:cubicBezTo>
                  <a:pt x="1507" y="665"/>
                  <a:pt x="1546" y="661"/>
                  <a:pt x="1559" y="661"/>
                </a:cubicBezTo>
                <a:cubicBezTo>
                  <a:pt x="1569" y="661"/>
                  <a:pt x="1576" y="666"/>
                  <a:pt x="1578" y="668"/>
                </a:cubicBezTo>
                <a:lnTo>
                  <a:pt x="1582" y="663"/>
                </a:lnTo>
                <a:lnTo>
                  <a:pt x="1576" y="664"/>
                </a:lnTo>
                <a:lnTo>
                  <a:pt x="1578" y="696"/>
                </a:lnTo>
                <a:lnTo>
                  <a:pt x="1585" y="696"/>
                </a:lnTo>
                <a:lnTo>
                  <a:pt x="1580" y="691"/>
                </a:lnTo>
                <a:cubicBezTo>
                  <a:pt x="1579" y="693"/>
                  <a:pt x="1574" y="697"/>
                  <a:pt x="1564" y="702"/>
                </a:cubicBezTo>
                <a:cubicBezTo>
                  <a:pt x="1560" y="705"/>
                  <a:pt x="1556" y="707"/>
                  <a:pt x="1554" y="710"/>
                </a:cubicBezTo>
                <a:cubicBezTo>
                  <a:pt x="1551" y="713"/>
                  <a:pt x="1550" y="716"/>
                  <a:pt x="1550" y="720"/>
                </a:cubicBezTo>
                <a:cubicBezTo>
                  <a:pt x="1550" y="723"/>
                  <a:pt x="1551" y="726"/>
                  <a:pt x="1552" y="728"/>
                </a:cubicBezTo>
                <a:cubicBezTo>
                  <a:pt x="1552" y="730"/>
                  <a:pt x="1553" y="732"/>
                  <a:pt x="1553" y="735"/>
                </a:cubicBezTo>
                <a:lnTo>
                  <a:pt x="1553" y="735"/>
                </a:lnTo>
                <a:cubicBezTo>
                  <a:pt x="1553" y="737"/>
                  <a:pt x="1554" y="739"/>
                  <a:pt x="1554" y="741"/>
                </a:cubicBezTo>
                <a:cubicBezTo>
                  <a:pt x="1554" y="747"/>
                  <a:pt x="1553" y="752"/>
                  <a:pt x="1552" y="753"/>
                </a:cubicBezTo>
                <a:lnTo>
                  <a:pt x="1559" y="755"/>
                </a:lnTo>
                <a:lnTo>
                  <a:pt x="1555" y="750"/>
                </a:lnTo>
                <a:cubicBezTo>
                  <a:pt x="1552" y="752"/>
                  <a:pt x="1547" y="757"/>
                  <a:pt x="1543" y="764"/>
                </a:cubicBezTo>
                <a:lnTo>
                  <a:pt x="1543" y="764"/>
                </a:lnTo>
                <a:cubicBezTo>
                  <a:pt x="1542" y="765"/>
                  <a:pt x="1541" y="767"/>
                  <a:pt x="1541" y="771"/>
                </a:cubicBezTo>
                <a:cubicBezTo>
                  <a:pt x="1541" y="774"/>
                  <a:pt x="1542" y="777"/>
                  <a:pt x="1544" y="779"/>
                </a:cubicBezTo>
                <a:lnTo>
                  <a:pt x="1545" y="780"/>
                </a:lnTo>
                <a:lnTo>
                  <a:pt x="1550" y="782"/>
                </a:lnTo>
                <a:lnTo>
                  <a:pt x="1561" y="790"/>
                </a:lnTo>
                <a:lnTo>
                  <a:pt x="1554" y="815"/>
                </a:lnTo>
                <a:lnTo>
                  <a:pt x="1547" y="825"/>
                </a:lnTo>
                <a:lnTo>
                  <a:pt x="1534" y="827"/>
                </a:lnTo>
                <a:lnTo>
                  <a:pt x="1534" y="833"/>
                </a:lnTo>
                <a:lnTo>
                  <a:pt x="1536" y="827"/>
                </a:lnTo>
                <a:cubicBezTo>
                  <a:pt x="1534" y="826"/>
                  <a:pt x="1527" y="825"/>
                  <a:pt x="1522" y="823"/>
                </a:cubicBezTo>
                <a:lnTo>
                  <a:pt x="1522" y="823"/>
                </a:lnTo>
                <a:cubicBezTo>
                  <a:pt x="1521" y="823"/>
                  <a:pt x="1520" y="823"/>
                  <a:pt x="1518" y="823"/>
                </a:cubicBezTo>
                <a:cubicBezTo>
                  <a:pt x="1516" y="823"/>
                  <a:pt x="1514" y="823"/>
                  <a:pt x="1511" y="825"/>
                </a:cubicBezTo>
                <a:cubicBezTo>
                  <a:pt x="1509" y="826"/>
                  <a:pt x="1507" y="828"/>
                  <a:pt x="1505" y="831"/>
                </a:cubicBezTo>
                <a:lnTo>
                  <a:pt x="1511" y="834"/>
                </a:lnTo>
                <a:lnTo>
                  <a:pt x="1507" y="829"/>
                </a:lnTo>
                <a:lnTo>
                  <a:pt x="1450" y="869"/>
                </a:lnTo>
                <a:lnTo>
                  <a:pt x="1397" y="869"/>
                </a:lnTo>
                <a:lnTo>
                  <a:pt x="1351" y="871"/>
                </a:lnTo>
                <a:lnTo>
                  <a:pt x="1343" y="890"/>
                </a:lnTo>
                <a:lnTo>
                  <a:pt x="1344" y="902"/>
                </a:lnTo>
                <a:lnTo>
                  <a:pt x="1350" y="902"/>
                </a:lnTo>
                <a:lnTo>
                  <a:pt x="1346" y="897"/>
                </a:lnTo>
                <a:lnTo>
                  <a:pt x="1345" y="897"/>
                </a:lnTo>
                <a:cubicBezTo>
                  <a:pt x="1345" y="897"/>
                  <a:pt x="1343" y="898"/>
                  <a:pt x="1341" y="898"/>
                </a:cubicBezTo>
                <a:cubicBezTo>
                  <a:pt x="1335" y="899"/>
                  <a:pt x="1330" y="901"/>
                  <a:pt x="1328" y="904"/>
                </a:cubicBezTo>
                <a:cubicBezTo>
                  <a:pt x="1325" y="906"/>
                  <a:pt x="1324" y="909"/>
                  <a:pt x="1323" y="911"/>
                </a:cubicBezTo>
                <a:lnTo>
                  <a:pt x="1323" y="911"/>
                </a:lnTo>
                <a:lnTo>
                  <a:pt x="1323" y="911"/>
                </a:lnTo>
                <a:lnTo>
                  <a:pt x="1323" y="912"/>
                </a:lnTo>
                <a:lnTo>
                  <a:pt x="1324" y="923"/>
                </a:lnTo>
                <a:lnTo>
                  <a:pt x="1324" y="926"/>
                </a:lnTo>
                <a:lnTo>
                  <a:pt x="1343" y="938"/>
                </a:lnTo>
                <a:lnTo>
                  <a:pt x="1372" y="958"/>
                </a:lnTo>
                <a:lnTo>
                  <a:pt x="1384" y="973"/>
                </a:lnTo>
                <a:lnTo>
                  <a:pt x="1385" y="981"/>
                </a:lnTo>
                <a:lnTo>
                  <a:pt x="1391" y="980"/>
                </a:lnTo>
                <a:lnTo>
                  <a:pt x="1387" y="975"/>
                </a:lnTo>
                <a:cubicBezTo>
                  <a:pt x="1385" y="977"/>
                  <a:pt x="1382" y="979"/>
                  <a:pt x="1378" y="981"/>
                </a:cubicBezTo>
                <a:cubicBezTo>
                  <a:pt x="1375" y="983"/>
                  <a:pt x="1372" y="985"/>
                  <a:pt x="1371" y="985"/>
                </a:cubicBezTo>
                <a:lnTo>
                  <a:pt x="1370" y="985"/>
                </a:lnTo>
                <a:cubicBezTo>
                  <a:pt x="1370" y="985"/>
                  <a:pt x="1368" y="986"/>
                  <a:pt x="1365" y="986"/>
                </a:cubicBezTo>
                <a:cubicBezTo>
                  <a:pt x="1357" y="987"/>
                  <a:pt x="1342" y="987"/>
                  <a:pt x="1332" y="987"/>
                </a:cubicBezTo>
                <a:lnTo>
                  <a:pt x="1330" y="987"/>
                </a:lnTo>
                <a:lnTo>
                  <a:pt x="1327" y="987"/>
                </a:lnTo>
                <a:lnTo>
                  <a:pt x="1315" y="1003"/>
                </a:lnTo>
                <a:lnTo>
                  <a:pt x="1289" y="1033"/>
                </a:lnTo>
                <a:lnTo>
                  <a:pt x="1279" y="1050"/>
                </a:lnTo>
                <a:lnTo>
                  <a:pt x="1285" y="1053"/>
                </a:lnTo>
                <a:lnTo>
                  <a:pt x="1284" y="1047"/>
                </a:lnTo>
                <a:lnTo>
                  <a:pt x="1283" y="1047"/>
                </a:lnTo>
                <a:lnTo>
                  <a:pt x="1284" y="1053"/>
                </a:lnTo>
                <a:lnTo>
                  <a:pt x="1290" y="1051"/>
                </a:lnTo>
                <a:cubicBezTo>
                  <a:pt x="1287" y="1043"/>
                  <a:pt x="1285" y="1037"/>
                  <a:pt x="1285" y="1037"/>
                </a:cubicBezTo>
                <a:lnTo>
                  <a:pt x="1285" y="1037"/>
                </a:lnTo>
                <a:lnTo>
                  <a:pt x="1285" y="1036"/>
                </a:lnTo>
                <a:lnTo>
                  <a:pt x="1284" y="1034"/>
                </a:lnTo>
                <a:lnTo>
                  <a:pt x="1235" y="990"/>
                </a:lnTo>
                <a:lnTo>
                  <a:pt x="1233" y="990"/>
                </a:lnTo>
                <a:lnTo>
                  <a:pt x="1233" y="990"/>
                </a:lnTo>
                <a:lnTo>
                  <a:pt x="1233" y="990"/>
                </a:lnTo>
                <a:cubicBezTo>
                  <a:pt x="1225" y="987"/>
                  <a:pt x="1208" y="983"/>
                  <a:pt x="1192" y="979"/>
                </a:cubicBezTo>
                <a:cubicBezTo>
                  <a:pt x="1184" y="977"/>
                  <a:pt x="1176" y="975"/>
                  <a:pt x="1170" y="974"/>
                </a:cubicBezTo>
                <a:cubicBezTo>
                  <a:pt x="1163" y="973"/>
                  <a:pt x="1159" y="972"/>
                  <a:pt x="1155" y="972"/>
                </a:cubicBezTo>
                <a:lnTo>
                  <a:pt x="1155" y="972"/>
                </a:lnTo>
                <a:lnTo>
                  <a:pt x="1155" y="972"/>
                </a:lnTo>
                <a:lnTo>
                  <a:pt x="1155" y="978"/>
                </a:lnTo>
                <a:close/>
                <a:moveTo>
                  <a:pt x="1280" y="1060"/>
                </a:moveTo>
                <a:lnTo>
                  <a:pt x="1286" y="1058"/>
                </a:lnTo>
                <a:lnTo>
                  <a:pt x="1285" y="1056"/>
                </a:lnTo>
                <a:lnTo>
                  <a:pt x="1285" y="1056"/>
                </a:lnTo>
                <a:cubicBezTo>
                  <a:pt x="1282" y="1048"/>
                  <a:pt x="1280" y="1042"/>
                  <a:pt x="1279" y="1040"/>
                </a:cubicBezTo>
                <a:lnTo>
                  <a:pt x="1279" y="1038"/>
                </a:lnTo>
                <a:lnTo>
                  <a:pt x="1232" y="996"/>
                </a:lnTo>
                <a:lnTo>
                  <a:pt x="1230" y="996"/>
                </a:lnTo>
                <a:cubicBezTo>
                  <a:pt x="1214" y="992"/>
                  <a:pt x="1197" y="987"/>
                  <a:pt x="1184" y="984"/>
                </a:cubicBezTo>
                <a:cubicBezTo>
                  <a:pt x="1177" y="982"/>
                  <a:pt x="1171" y="981"/>
                  <a:pt x="1166" y="980"/>
                </a:cubicBezTo>
                <a:cubicBezTo>
                  <a:pt x="1161" y="979"/>
                  <a:pt x="1158" y="978"/>
                  <a:pt x="1156" y="978"/>
                </a:cubicBezTo>
                <a:lnTo>
                  <a:pt x="1155" y="978"/>
                </a:lnTo>
                <a:lnTo>
                  <a:pt x="1154" y="978"/>
                </a:lnTo>
                <a:lnTo>
                  <a:pt x="1154" y="978"/>
                </a:lnTo>
                <a:cubicBezTo>
                  <a:pt x="1151" y="979"/>
                  <a:pt x="1147" y="981"/>
                  <a:pt x="1141" y="983"/>
                </a:cubicBezTo>
                <a:cubicBezTo>
                  <a:pt x="1136" y="986"/>
                  <a:pt x="1129" y="990"/>
                  <a:pt x="1122" y="996"/>
                </a:cubicBezTo>
                <a:cubicBezTo>
                  <a:pt x="1114" y="1002"/>
                  <a:pt x="1108" y="1003"/>
                  <a:pt x="1096" y="1005"/>
                </a:cubicBezTo>
                <a:cubicBezTo>
                  <a:pt x="1091" y="1005"/>
                  <a:pt x="1086" y="1006"/>
                  <a:pt x="1079" y="1008"/>
                </a:cubicBezTo>
                <a:cubicBezTo>
                  <a:pt x="1074" y="1009"/>
                  <a:pt x="1070" y="1009"/>
                  <a:pt x="1066" y="1009"/>
                </a:cubicBezTo>
                <a:cubicBezTo>
                  <a:pt x="1060" y="1009"/>
                  <a:pt x="1054" y="1008"/>
                  <a:pt x="1047" y="1007"/>
                </a:cubicBezTo>
                <a:cubicBezTo>
                  <a:pt x="1037" y="1006"/>
                  <a:pt x="1024" y="1004"/>
                  <a:pt x="1004" y="1004"/>
                </a:cubicBezTo>
                <a:cubicBezTo>
                  <a:pt x="994" y="1003"/>
                  <a:pt x="987" y="1003"/>
                  <a:pt x="984" y="1002"/>
                </a:cubicBezTo>
                <a:cubicBezTo>
                  <a:pt x="980" y="1001"/>
                  <a:pt x="980" y="1000"/>
                  <a:pt x="980" y="1000"/>
                </a:cubicBezTo>
                <a:lnTo>
                  <a:pt x="980" y="1000"/>
                </a:lnTo>
                <a:lnTo>
                  <a:pt x="981" y="997"/>
                </a:lnTo>
                <a:lnTo>
                  <a:pt x="981" y="997"/>
                </a:lnTo>
                <a:lnTo>
                  <a:pt x="982" y="995"/>
                </a:lnTo>
                <a:lnTo>
                  <a:pt x="984" y="991"/>
                </a:lnTo>
                <a:lnTo>
                  <a:pt x="981" y="988"/>
                </a:lnTo>
                <a:lnTo>
                  <a:pt x="977" y="985"/>
                </a:lnTo>
                <a:cubicBezTo>
                  <a:pt x="972" y="983"/>
                  <a:pt x="964" y="979"/>
                  <a:pt x="954" y="976"/>
                </a:cubicBezTo>
                <a:cubicBezTo>
                  <a:pt x="944" y="972"/>
                  <a:pt x="932" y="968"/>
                  <a:pt x="919" y="963"/>
                </a:cubicBezTo>
                <a:cubicBezTo>
                  <a:pt x="909" y="959"/>
                  <a:pt x="898" y="955"/>
                  <a:pt x="886" y="951"/>
                </a:cubicBezTo>
                <a:cubicBezTo>
                  <a:pt x="870" y="945"/>
                  <a:pt x="860" y="940"/>
                  <a:pt x="855" y="935"/>
                </a:cubicBezTo>
                <a:cubicBezTo>
                  <a:pt x="851" y="930"/>
                  <a:pt x="850" y="928"/>
                  <a:pt x="850" y="925"/>
                </a:cubicBezTo>
                <a:lnTo>
                  <a:pt x="850" y="923"/>
                </a:lnTo>
                <a:lnTo>
                  <a:pt x="851" y="919"/>
                </a:lnTo>
                <a:lnTo>
                  <a:pt x="847" y="917"/>
                </a:lnTo>
                <a:cubicBezTo>
                  <a:pt x="843" y="915"/>
                  <a:pt x="834" y="912"/>
                  <a:pt x="823" y="908"/>
                </a:cubicBezTo>
                <a:cubicBezTo>
                  <a:pt x="812" y="904"/>
                  <a:pt x="798" y="900"/>
                  <a:pt x="786" y="896"/>
                </a:cubicBezTo>
                <a:lnTo>
                  <a:pt x="784" y="902"/>
                </a:lnTo>
                <a:lnTo>
                  <a:pt x="787" y="896"/>
                </a:lnTo>
                <a:lnTo>
                  <a:pt x="735" y="870"/>
                </a:lnTo>
                <a:lnTo>
                  <a:pt x="704" y="865"/>
                </a:lnTo>
                <a:lnTo>
                  <a:pt x="664" y="848"/>
                </a:lnTo>
                <a:lnTo>
                  <a:pt x="661" y="854"/>
                </a:lnTo>
                <a:lnTo>
                  <a:pt x="666" y="850"/>
                </a:lnTo>
                <a:lnTo>
                  <a:pt x="666" y="849"/>
                </a:lnTo>
                <a:cubicBezTo>
                  <a:pt x="666" y="849"/>
                  <a:pt x="651" y="830"/>
                  <a:pt x="646" y="824"/>
                </a:cubicBezTo>
                <a:lnTo>
                  <a:pt x="646" y="824"/>
                </a:lnTo>
                <a:cubicBezTo>
                  <a:pt x="644" y="821"/>
                  <a:pt x="642" y="821"/>
                  <a:pt x="640" y="820"/>
                </a:cubicBezTo>
                <a:cubicBezTo>
                  <a:pt x="633" y="818"/>
                  <a:pt x="623" y="817"/>
                  <a:pt x="613" y="817"/>
                </a:cubicBezTo>
                <a:lnTo>
                  <a:pt x="612" y="817"/>
                </a:lnTo>
                <a:lnTo>
                  <a:pt x="612" y="823"/>
                </a:lnTo>
                <a:lnTo>
                  <a:pt x="616" y="818"/>
                </a:lnTo>
                <a:lnTo>
                  <a:pt x="615" y="817"/>
                </a:lnTo>
                <a:lnTo>
                  <a:pt x="615" y="817"/>
                </a:lnTo>
                <a:cubicBezTo>
                  <a:pt x="614" y="816"/>
                  <a:pt x="599" y="805"/>
                  <a:pt x="584" y="794"/>
                </a:cubicBezTo>
                <a:cubicBezTo>
                  <a:pt x="569" y="782"/>
                  <a:pt x="554" y="770"/>
                  <a:pt x="551" y="768"/>
                </a:cubicBezTo>
                <a:cubicBezTo>
                  <a:pt x="550" y="767"/>
                  <a:pt x="547" y="761"/>
                  <a:pt x="545" y="756"/>
                </a:cubicBezTo>
                <a:cubicBezTo>
                  <a:pt x="545" y="754"/>
                  <a:pt x="544" y="751"/>
                  <a:pt x="544" y="749"/>
                </a:cubicBezTo>
                <a:lnTo>
                  <a:pt x="543" y="747"/>
                </a:lnTo>
                <a:lnTo>
                  <a:pt x="543" y="746"/>
                </a:lnTo>
                <a:lnTo>
                  <a:pt x="543" y="746"/>
                </a:lnTo>
                <a:lnTo>
                  <a:pt x="543" y="746"/>
                </a:lnTo>
                <a:lnTo>
                  <a:pt x="543" y="746"/>
                </a:lnTo>
                <a:cubicBezTo>
                  <a:pt x="543" y="744"/>
                  <a:pt x="543" y="743"/>
                  <a:pt x="543" y="741"/>
                </a:cubicBezTo>
                <a:cubicBezTo>
                  <a:pt x="542" y="735"/>
                  <a:pt x="540" y="724"/>
                  <a:pt x="539" y="714"/>
                </a:cubicBezTo>
                <a:lnTo>
                  <a:pt x="538" y="713"/>
                </a:lnTo>
                <a:lnTo>
                  <a:pt x="532" y="714"/>
                </a:lnTo>
                <a:lnTo>
                  <a:pt x="537" y="717"/>
                </a:lnTo>
                <a:lnTo>
                  <a:pt x="538" y="716"/>
                </a:lnTo>
                <a:cubicBezTo>
                  <a:pt x="539" y="715"/>
                  <a:pt x="542" y="710"/>
                  <a:pt x="546" y="705"/>
                </a:cubicBezTo>
                <a:cubicBezTo>
                  <a:pt x="548" y="703"/>
                  <a:pt x="550" y="700"/>
                  <a:pt x="552" y="698"/>
                </a:cubicBezTo>
                <a:cubicBezTo>
                  <a:pt x="554" y="696"/>
                  <a:pt x="555" y="694"/>
                  <a:pt x="556" y="693"/>
                </a:cubicBezTo>
                <a:cubicBezTo>
                  <a:pt x="558" y="691"/>
                  <a:pt x="559" y="690"/>
                  <a:pt x="560" y="688"/>
                </a:cubicBezTo>
                <a:cubicBezTo>
                  <a:pt x="563" y="681"/>
                  <a:pt x="567" y="671"/>
                  <a:pt x="570" y="664"/>
                </a:cubicBezTo>
                <a:cubicBezTo>
                  <a:pt x="571" y="661"/>
                  <a:pt x="573" y="658"/>
                  <a:pt x="574" y="655"/>
                </a:cubicBezTo>
                <a:cubicBezTo>
                  <a:pt x="576" y="650"/>
                  <a:pt x="576" y="645"/>
                  <a:pt x="576" y="639"/>
                </a:cubicBezTo>
                <a:cubicBezTo>
                  <a:pt x="576" y="630"/>
                  <a:pt x="575" y="621"/>
                  <a:pt x="574" y="617"/>
                </a:cubicBezTo>
                <a:lnTo>
                  <a:pt x="574" y="616"/>
                </a:lnTo>
                <a:lnTo>
                  <a:pt x="573" y="615"/>
                </a:lnTo>
                <a:cubicBezTo>
                  <a:pt x="572" y="613"/>
                  <a:pt x="572" y="613"/>
                  <a:pt x="571" y="612"/>
                </a:cubicBezTo>
                <a:cubicBezTo>
                  <a:pt x="567" y="608"/>
                  <a:pt x="561" y="603"/>
                  <a:pt x="554" y="597"/>
                </a:cubicBezTo>
                <a:cubicBezTo>
                  <a:pt x="547" y="592"/>
                  <a:pt x="540" y="586"/>
                  <a:pt x="535" y="583"/>
                </a:cubicBezTo>
                <a:cubicBezTo>
                  <a:pt x="530" y="579"/>
                  <a:pt x="526" y="576"/>
                  <a:pt x="525" y="575"/>
                </a:cubicBezTo>
                <a:lnTo>
                  <a:pt x="525" y="575"/>
                </a:lnTo>
                <a:cubicBezTo>
                  <a:pt x="524" y="574"/>
                  <a:pt x="521" y="570"/>
                  <a:pt x="517" y="565"/>
                </a:cubicBezTo>
                <a:cubicBezTo>
                  <a:pt x="513" y="559"/>
                  <a:pt x="509" y="552"/>
                  <a:pt x="504" y="545"/>
                </a:cubicBezTo>
                <a:cubicBezTo>
                  <a:pt x="502" y="542"/>
                  <a:pt x="500" y="539"/>
                  <a:pt x="499" y="538"/>
                </a:cubicBezTo>
                <a:lnTo>
                  <a:pt x="499" y="538"/>
                </a:lnTo>
                <a:cubicBezTo>
                  <a:pt x="499" y="537"/>
                  <a:pt x="497" y="534"/>
                  <a:pt x="496" y="531"/>
                </a:cubicBezTo>
                <a:cubicBezTo>
                  <a:pt x="493" y="526"/>
                  <a:pt x="490" y="520"/>
                  <a:pt x="487" y="515"/>
                </a:cubicBezTo>
                <a:cubicBezTo>
                  <a:pt x="485" y="510"/>
                  <a:pt x="483" y="505"/>
                  <a:pt x="482" y="504"/>
                </a:cubicBezTo>
                <a:lnTo>
                  <a:pt x="482" y="503"/>
                </a:lnTo>
                <a:lnTo>
                  <a:pt x="482" y="503"/>
                </a:lnTo>
                <a:lnTo>
                  <a:pt x="480" y="501"/>
                </a:lnTo>
                <a:cubicBezTo>
                  <a:pt x="478" y="499"/>
                  <a:pt x="475" y="497"/>
                  <a:pt x="473" y="496"/>
                </a:cubicBezTo>
                <a:cubicBezTo>
                  <a:pt x="468" y="492"/>
                  <a:pt x="463" y="488"/>
                  <a:pt x="460" y="485"/>
                </a:cubicBezTo>
                <a:cubicBezTo>
                  <a:pt x="458" y="483"/>
                  <a:pt x="454" y="475"/>
                  <a:pt x="452" y="468"/>
                </a:cubicBezTo>
                <a:cubicBezTo>
                  <a:pt x="450" y="465"/>
                  <a:pt x="449" y="461"/>
                  <a:pt x="448" y="459"/>
                </a:cubicBezTo>
                <a:lnTo>
                  <a:pt x="447" y="455"/>
                </a:lnTo>
                <a:lnTo>
                  <a:pt x="447" y="455"/>
                </a:lnTo>
                <a:lnTo>
                  <a:pt x="447" y="454"/>
                </a:lnTo>
                <a:lnTo>
                  <a:pt x="445" y="455"/>
                </a:lnTo>
                <a:lnTo>
                  <a:pt x="447" y="455"/>
                </a:lnTo>
                <a:lnTo>
                  <a:pt x="447" y="454"/>
                </a:lnTo>
                <a:lnTo>
                  <a:pt x="445" y="455"/>
                </a:lnTo>
                <a:lnTo>
                  <a:pt x="447" y="455"/>
                </a:lnTo>
                <a:lnTo>
                  <a:pt x="447" y="453"/>
                </a:lnTo>
                <a:lnTo>
                  <a:pt x="447" y="452"/>
                </a:lnTo>
                <a:lnTo>
                  <a:pt x="445" y="450"/>
                </a:lnTo>
                <a:cubicBezTo>
                  <a:pt x="442" y="445"/>
                  <a:pt x="432" y="434"/>
                  <a:pt x="427" y="428"/>
                </a:cubicBezTo>
                <a:lnTo>
                  <a:pt x="427" y="428"/>
                </a:lnTo>
                <a:cubicBezTo>
                  <a:pt x="425" y="426"/>
                  <a:pt x="424" y="424"/>
                  <a:pt x="422" y="422"/>
                </a:cubicBezTo>
                <a:lnTo>
                  <a:pt x="422" y="423"/>
                </a:lnTo>
                <a:cubicBezTo>
                  <a:pt x="419" y="419"/>
                  <a:pt x="416" y="418"/>
                  <a:pt x="412" y="417"/>
                </a:cubicBezTo>
                <a:cubicBezTo>
                  <a:pt x="408" y="417"/>
                  <a:pt x="404" y="417"/>
                  <a:pt x="400" y="417"/>
                </a:cubicBezTo>
                <a:cubicBezTo>
                  <a:pt x="393" y="417"/>
                  <a:pt x="386" y="417"/>
                  <a:pt x="381" y="417"/>
                </a:cubicBezTo>
                <a:lnTo>
                  <a:pt x="380" y="418"/>
                </a:lnTo>
                <a:lnTo>
                  <a:pt x="376" y="418"/>
                </a:lnTo>
                <a:cubicBezTo>
                  <a:pt x="371" y="418"/>
                  <a:pt x="368" y="417"/>
                  <a:pt x="365" y="416"/>
                </a:cubicBezTo>
                <a:lnTo>
                  <a:pt x="362" y="415"/>
                </a:lnTo>
                <a:lnTo>
                  <a:pt x="361" y="415"/>
                </a:lnTo>
                <a:lnTo>
                  <a:pt x="361" y="415"/>
                </a:lnTo>
                <a:lnTo>
                  <a:pt x="359" y="414"/>
                </a:lnTo>
                <a:lnTo>
                  <a:pt x="356" y="420"/>
                </a:lnTo>
                <a:lnTo>
                  <a:pt x="363" y="419"/>
                </a:lnTo>
                <a:lnTo>
                  <a:pt x="363" y="417"/>
                </a:lnTo>
                <a:lnTo>
                  <a:pt x="363" y="417"/>
                </a:lnTo>
                <a:lnTo>
                  <a:pt x="363" y="417"/>
                </a:lnTo>
                <a:cubicBezTo>
                  <a:pt x="362" y="415"/>
                  <a:pt x="362" y="412"/>
                  <a:pt x="362" y="408"/>
                </a:cubicBezTo>
                <a:cubicBezTo>
                  <a:pt x="362" y="405"/>
                  <a:pt x="362" y="402"/>
                  <a:pt x="363" y="400"/>
                </a:cubicBezTo>
                <a:lnTo>
                  <a:pt x="363" y="398"/>
                </a:lnTo>
                <a:lnTo>
                  <a:pt x="363" y="397"/>
                </a:lnTo>
                <a:lnTo>
                  <a:pt x="363" y="397"/>
                </a:lnTo>
                <a:lnTo>
                  <a:pt x="363" y="396"/>
                </a:lnTo>
                <a:lnTo>
                  <a:pt x="363" y="397"/>
                </a:lnTo>
                <a:lnTo>
                  <a:pt x="363" y="397"/>
                </a:lnTo>
                <a:lnTo>
                  <a:pt x="363" y="396"/>
                </a:lnTo>
                <a:lnTo>
                  <a:pt x="363" y="397"/>
                </a:lnTo>
                <a:lnTo>
                  <a:pt x="363" y="397"/>
                </a:lnTo>
                <a:cubicBezTo>
                  <a:pt x="364" y="396"/>
                  <a:pt x="367" y="393"/>
                  <a:pt x="372" y="388"/>
                </a:cubicBezTo>
                <a:lnTo>
                  <a:pt x="372" y="388"/>
                </a:lnTo>
                <a:cubicBezTo>
                  <a:pt x="377" y="384"/>
                  <a:pt x="382" y="380"/>
                  <a:pt x="386" y="376"/>
                </a:cubicBezTo>
                <a:lnTo>
                  <a:pt x="386" y="376"/>
                </a:lnTo>
                <a:lnTo>
                  <a:pt x="389" y="372"/>
                </a:lnTo>
                <a:lnTo>
                  <a:pt x="392" y="368"/>
                </a:lnTo>
                <a:lnTo>
                  <a:pt x="388" y="363"/>
                </a:lnTo>
                <a:lnTo>
                  <a:pt x="384" y="368"/>
                </a:lnTo>
                <a:lnTo>
                  <a:pt x="389" y="365"/>
                </a:lnTo>
                <a:cubicBezTo>
                  <a:pt x="389" y="364"/>
                  <a:pt x="388" y="363"/>
                  <a:pt x="388" y="360"/>
                </a:cubicBezTo>
                <a:lnTo>
                  <a:pt x="387" y="356"/>
                </a:lnTo>
                <a:lnTo>
                  <a:pt x="367" y="350"/>
                </a:lnTo>
                <a:cubicBezTo>
                  <a:pt x="362" y="349"/>
                  <a:pt x="359" y="347"/>
                  <a:pt x="358" y="346"/>
                </a:cubicBezTo>
                <a:cubicBezTo>
                  <a:pt x="358" y="346"/>
                  <a:pt x="357" y="345"/>
                  <a:pt x="357" y="343"/>
                </a:cubicBezTo>
                <a:lnTo>
                  <a:pt x="357" y="340"/>
                </a:lnTo>
                <a:lnTo>
                  <a:pt x="355" y="336"/>
                </a:lnTo>
                <a:lnTo>
                  <a:pt x="355" y="336"/>
                </a:lnTo>
                <a:lnTo>
                  <a:pt x="354" y="334"/>
                </a:lnTo>
                <a:lnTo>
                  <a:pt x="352" y="332"/>
                </a:lnTo>
                <a:lnTo>
                  <a:pt x="349" y="333"/>
                </a:lnTo>
                <a:lnTo>
                  <a:pt x="348" y="333"/>
                </a:lnTo>
                <a:cubicBezTo>
                  <a:pt x="348" y="333"/>
                  <a:pt x="346" y="332"/>
                  <a:pt x="341" y="331"/>
                </a:cubicBezTo>
                <a:cubicBezTo>
                  <a:pt x="336" y="330"/>
                  <a:pt x="332" y="328"/>
                  <a:pt x="328" y="327"/>
                </a:cubicBezTo>
                <a:lnTo>
                  <a:pt x="328" y="327"/>
                </a:lnTo>
                <a:cubicBezTo>
                  <a:pt x="321" y="325"/>
                  <a:pt x="316" y="324"/>
                  <a:pt x="313" y="322"/>
                </a:cubicBezTo>
                <a:cubicBezTo>
                  <a:pt x="312" y="322"/>
                  <a:pt x="309" y="319"/>
                  <a:pt x="307" y="315"/>
                </a:cubicBezTo>
                <a:cubicBezTo>
                  <a:pt x="304" y="310"/>
                  <a:pt x="303" y="305"/>
                  <a:pt x="303" y="303"/>
                </a:cubicBezTo>
                <a:lnTo>
                  <a:pt x="303" y="302"/>
                </a:lnTo>
                <a:lnTo>
                  <a:pt x="303" y="302"/>
                </a:lnTo>
                <a:lnTo>
                  <a:pt x="304" y="300"/>
                </a:lnTo>
                <a:lnTo>
                  <a:pt x="304" y="300"/>
                </a:lnTo>
                <a:lnTo>
                  <a:pt x="303" y="300"/>
                </a:lnTo>
                <a:lnTo>
                  <a:pt x="304" y="300"/>
                </a:lnTo>
                <a:lnTo>
                  <a:pt x="304" y="300"/>
                </a:lnTo>
                <a:lnTo>
                  <a:pt x="303" y="300"/>
                </a:lnTo>
                <a:lnTo>
                  <a:pt x="304" y="300"/>
                </a:lnTo>
                <a:lnTo>
                  <a:pt x="302" y="299"/>
                </a:lnTo>
                <a:lnTo>
                  <a:pt x="303" y="301"/>
                </a:lnTo>
                <a:lnTo>
                  <a:pt x="304" y="300"/>
                </a:lnTo>
                <a:lnTo>
                  <a:pt x="302" y="299"/>
                </a:lnTo>
                <a:lnTo>
                  <a:pt x="303" y="301"/>
                </a:lnTo>
                <a:lnTo>
                  <a:pt x="303" y="300"/>
                </a:lnTo>
                <a:lnTo>
                  <a:pt x="303" y="301"/>
                </a:lnTo>
                <a:lnTo>
                  <a:pt x="303" y="301"/>
                </a:lnTo>
                <a:lnTo>
                  <a:pt x="303" y="300"/>
                </a:lnTo>
                <a:lnTo>
                  <a:pt x="303" y="301"/>
                </a:lnTo>
                <a:lnTo>
                  <a:pt x="303" y="300"/>
                </a:lnTo>
                <a:lnTo>
                  <a:pt x="303" y="300"/>
                </a:lnTo>
                <a:cubicBezTo>
                  <a:pt x="304" y="300"/>
                  <a:pt x="306" y="300"/>
                  <a:pt x="308" y="299"/>
                </a:cubicBezTo>
                <a:cubicBezTo>
                  <a:pt x="310" y="299"/>
                  <a:pt x="313" y="297"/>
                  <a:pt x="316" y="296"/>
                </a:cubicBezTo>
                <a:lnTo>
                  <a:pt x="317" y="295"/>
                </a:lnTo>
                <a:lnTo>
                  <a:pt x="319" y="294"/>
                </a:lnTo>
                <a:lnTo>
                  <a:pt x="330" y="288"/>
                </a:lnTo>
                <a:lnTo>
                  <a:pt x="315" y="281"/>
                </a:lnTo>
                <a:lnTo>
                  <a:pt x="315" y="281"/>
                </a:lnTo>
                <a:lnTo>
                  <a:pt x="315" y="281"/>
                </a:lnTo>
                <a:cubicBezTo>
                  <a:pt x="309" y="279"/>
                  <a:pt x="302" y="276"/>
                  <a:pt x="295" y="270"/>
                </a:cubicBezTo>
                <a:cubicBezTo>
                  <a:pt x="278" y="256"/>
                  <a:pt x="275" y="253"/>
                  <a:pt x="262" y="244"/>
                </a:cubicBezTo>
                <a:cubicBezTo>
                  <a:pt x="260" y="243"/>
                  <a:pt x="257" y="238"/>
                  <a:pt x="253" y="232"/>
                </a:cubicBezTo>
                <a:cubicBezTo>
                  <a:pt x="243" y="214"/>
                  <a:pt x="232" y="182"/>
                  <a:pt x="231" y="178"/>
                </a:cubicBezTo>
                <a:lnTo>
                  <a:pt x="230" y="174"/>
                </a:lnTo>
                <a:lnTo>
                  <a:pt x="225" y="174"/>
                </a:lnTo>
                <a:lnTo>
                  <a:pt x="225" y="180"/>
                </a:lnTo>
                <a:lnTo>
                  <a:pt x="229" y="175"/>
                </a:lnTo>
                <a:cubicBezTo>
                  <a:pt x="228" y="175"/>
                  <a:pt x="227" y="174"/>
                  <a:pt x="225" y="174"/>
                </a:cubicBezTo>
                <a:lnTo>
                  <a:pt x="225" y="180"/>
                </a:lnTo>
                <a:lnTo>
                  <a:pt x="229" y="175"/>
                </a:lnTo>
                <a:lnTo>
                  <a:pt x="225" y="180"/>
                </a:lnTo>
                <a:lnTo>
                  <a:pt x="230" y="176"/>
                </a:lnTo>
                <a:lnTo>
                  <a:pt x="229" y="175"/>
                </a:lnTo>
                <a:lnTo>
                  <a:pt x="225" y="180"/>
                </a:lnTo>
                <a:lnTo>
                  <a:pt x="230" y="176"/>
                </a:lnTo>
                <a:lnTo>
                  <a:pt x="225" y="180"/>
                </a:lnTo>
                <a:lnTo>
                  <a:pt x="230" y="177"/>
                </a:lnTo>
                <a:lnTo>
                  <a:pt x="230" y="176"/>
                </a:lnTo>
                <a:lnTo>
                  <a:pt x="225" y="180"/>
                </a:lnTo>
                <a:lnTo>
                  <a:pt x="230" y="177"/>
                </a:lnTo>
                <a:lnTo>
                  <a:pt x="226" y="179"/>
                </a:lnTo>
                <a:lnTo>
                  <a:pt x="231" y="177"/>
                </a:lnTo>
                <a:lnTo>
                  <a:pt x="230" y="177"/>
                </a:lnTo>
                <a:lnTo>
                  <a:pt x="226" y="179"/>
                </a:lnTo>
                <a:lnTo>
                  <a:pt x="231" y="177"/>
                </a:lnTo>
                <a:cubicBezTo>
                  <a:pt x="230" y="176"/>
                  <a:pt x="219" y="154"/>
                  <a:pt x="202" y="123"/>
                </a:cubicBezTo>
                <a:cubicBezTo>
                  <a:pt x="197" y="113"/>
                  <a:pt x="195" y="107"/>
                  <a:pt x="195" y="106"/>
                </a:cubicBezTo>
                <a:lnTo>
                  <a:pt x="195" y="106"/>
                </a:lnTo>
                <a:lnTo>
                  <a:pt x="194" y="106"/>
                </a:lnTo>
                <a:lnTo>
                  <a:pt x="195" y="107"/>
                </a:lnTo>
                <a:lnTo>
                  <a:pt x="195" y="106"/>
                </a:lnTo>
                <a:lnTo>
                  <a:pt x="194" y="106"/>
                </a:lnTo>
                <a:lnTo>
                  <a:pt x="195" y="107"/>
                </a:lnTo>
                <a:lnTo>
                  <a:pt x="194" y="106"/>
                </a:lnTo>
                <a:lnTo>
                  <a:pt x="195" y="107"/>
                </a:lnTo>
                <a:lnTo>
                  <a:pt x="195" y="107"/>
                </a:lnTo>
                <a:lnTo>
                  <a:pt x="194" y="106"/>
                </a:lnTo>
                <a:lnTo>
                  <a:pt x="195" y="107"/>
                </a:lnTo>
                <a:lnTo>
                  <a:pt x="195" y="107"/>
                </a:lnTo>
                <a:lnTo>
                  <a:pt x="194" y="106"/>
                </a:lnTo>
                <a:lnTo>
                  <a:pt x="194" y="108"/>
                </a:lnTo>
                <a:lnTo>
                  <a:pt x="195" y="107"/>
                </a:lnTo>
                <a:lnTo>
                  <a:pt x="194" y="106"/>
                </a:lnTo>
                <a:lnTo>
                  <a:pt x="194" y="108"/>
                </a:lnTo>
                <a:lnTo>
                  <a:pt x="194" y="108"/>
                </a:lnTo>
                <a:lnTo>
                  <a:pt x="194" y="108"/>
                </a:lnTo>
                <a:lnTo>
                  <a:pt x="204" y="112"/>
                </a:lnTo>
                <a:lnTo>
                  <a:pt x="203" y="101"/>
                </a:lnTo>
                <a:cubicBezTo>
                  <a:pt x="202" y="97"/>
                  <a:pt x="202" y="90"/>
                  <a:pt x="200" y="85"/>
                </a:cubicBezTo>
                <a:lnTo>
                  <a:pt x="200" y="85"/>
                </a:lnTo>
                <a:cubicBezTo>
                  <a:pt x="199" y="79"/>
                  <a:pt x="195" y="75"/>
                  <a:pt x="192" y="72"/>
                </a:cubicBezTo>
                <a:cubicBezTo>
                  <a:pt x="190" y="71"/>
                  <a:pt x="188" y="70"/>
                  <a:pt x="187" y="69"/>
                </a:cubicBezTo>
                <a:cubicBezTo>
                  <a:pt x="185" y="69"/>
                  <a:pt x="184" y="68"/>
                  <a:pt x="181" y="68"/>
                </a:cubicBezTo>
                <a:lnTo>
                  <a:pt x="180" y="68"/>
                </a:lnTo>
                <a:lnTo>
                  <a:pt x="180" y="68"/>
                </a:lnTo>
                <a:lnTo>
                  <a:pt x="179" y="68"/>
                </a:lnTo>
                <a:lnTo>
                  <a:pt x="179" y="68"/>
                </a:lnTo>
                <a:lnTo>
                  <a:pt x="179" y="68"/>
                </a:lnTo>
                <a:lnTo>
                  <a:pt x="179" y="68"/>
                </a:lnTo>
                <a:lnTo>
                  <a:pt x="179" y="68"/>
                </a:lnTo>
                <a:lnTo>
                  <a:pt x="179" y="68"/>
                </a:lnTo>
                <a:lnTo>
                  <a:pt x="177" y="68"/>
                </a:lnTo>
                <a:cubicBezTo>
                  <a:pt x="173" y="68"/>
                  <a:pt x="167" y="68"/>
                  <a:pt x="162" y="67"/>
                </a:cubicBezTo>
                <a:cubicBezTo>
                  <a:pt x="156" y="66"/>
                  <a:pt x="151" y="65"/>
                  <a:pt x="148" y="64"/>
                </a:cubicBezTo>
                <a:cubicBezTo>
                  <a:pt x="145" y="63"/>
                  <a:pt x="139" y="58"/>
                  <a:pt x="136" y="54"/>
                </a:cubicBezTo>
                <a:lnTo>
                  <a:pt x="129" y="47"/>
                </a:lnTo>
                <a:lnTo>
                  <a:pt x="125" y="56"/>
                </a:lnTo>
                <a:cubicBezTo>
                  <a:pt x="123" y="61"/>
                  <a:pt x="120" y="68"/>
                  <a:pt x="118" y="76"/>
                </a:cubicBezTo>
                <a:cubicBezTo>
                  <a:pt x="115" y="84"/>
                  <a:pt x="113" y="92"/>
                  <a:pt x="112" y="99"/>
                </a:cubicBezTo>
                <a:cubicBezTo>
                  <a:pt x="112" y="104"/>
                  <a:pt x="112" y="108"/>
                  <a:pt x="112" y="111"/>
                </a:cubicBezTo>
                <a:cubicBezTo>
                  <a:pt x="112" y="114"/>
                  <a:pt x="112" y="116"/>
                  <a:pt x="112" y="118"/>
                </a:cubicBezTo>
                <a:lnTo>
                  <a:pt x="112" y="118"/>
                </a:lnTo>
                <a:lnTo>
                  <a:pt x="112" y="118"/>
                </a:lnTo>
                <a:cubicBezTo>
                  <a:pt x="112" y="123"/>
                  <a:pt x="112" y="128"/>
                  <a:pt x="112" y="138"/>
                </a:cubicBezTo>
                <a:cubicBezTo>
                  <a:pt x="112" y="145"/>
                  <a:pt x="113" y="149"/>
                  <a:pt x="115" y="153"/>
                </a:cubicBezTo>
                <a:cubicBezTo>
                  <a:pt x="116" y="155"/>
                  <a:pt x="117" y="157"/>
                  <a:pt x="119" y="158"/>
                </a:cubicBezTo>
                <a:cubicBezTo>
                  <a:pt x="120" y="159"/>
                  <a:pt x="122" y="159"/>
                  <a:pt x="123" y="160"/>
                </a:cubicBezTo>
                <a:lnTo>
                  <a:pt x="123" y="160"/>
                </a:lnTo>
                <a:cubicBezTo>
                  <a:pt x="126" y="161"/>
                  <a:pt x="129" y="162"/>
                  <a:pt x="132" y="166"/>
                </a:cubicBezTo>
                <a:cubicBezTo>
                  <a:pt x="137" y="172"/>
                  <a:pt x="141" y="178"/>
                  <a:pt x="146" y="184"/>
                </a:cubicBezTo>
                <a:cubicBezTo>
                  <a:pt x="152" y="191"/>
                  <a:pt x="158" y="199"/>
                  <a:pt x="165" y="209"/>
                </a:cubicBezTo>
                <a:cubicBezTo>
                  <a:pt x="172" y="217"/>
                  <a:pt x="176" y="222"/>
                  <a:pt x="179" y="225"/>
                </a:cubicBezTo>
                <a:lnTo>
                  <a:pt x="179" y="225"/>
                </a:lnTo>
                <a:cubicBezTo>
                  <a:pt x="183" y="230"/>
                  <a:pt x="185" y="232"/>
                  <a:pt x="188" y="237"/>
                </a:cubicBezTo>
                <a:cubicBezTo>
                  <a:pt x="191" y="243"/>
                  <a:pt x="192" y="250"/>
                  <a:pt x="192" y="258"/>
                </a:cubicBezTo>
                <a:cubicBezTo>
                  <a:pt x="192" y="261"/>
                  <a:pt x="192" y="264"/>
                  <a:pt x="192" y="267"/>
                </a:cubicBezTo>
                <a:lnTo>
                  <a:pt x="192" y="267"/>
                </a:lnTo>
                <a:cubicBezTo>
                  <a:pt x="193" y="272"/>
                  <a:pt x="195" y="276"/>
                  <a:pt x="198" y="280"/>
                </a:cubicBezTo>
                <a:cubicBezTo>
                  <a:pt x="200" y="285"/>
                  <a:pt x="204" y="291"/>
                  <a:pt x="208" y="302"/>
                </a:cubicBezTo>
                <a:cubicBezTo>
                  <a:pt x="213" y="313"/>
                  <a:pt x="217" y="320"/>
                  <a:pt x="220" y="324"/>
                </a:cubicBezTo>
                <a:cubicBezTo>
                  <a:pt x="222" y="326"/>
                  <a:pt x="223" y="328"/>
                  <a:pt x="224" y="329"/>
                </a:cubicBezTo>
                <a:lnTo>
                  <a:pt x="226" y="330"/>
                </a:lnTo>
                <a:lnTo>
                  <a:pt x="226" y="330"/>
                </a:lnTo>
                <a:lnTo>
                  <a:pt x="226" y="330"/>
                </a:lnTo>
                <a:lnTo>
                  <a:pt x="227" y="330"/>
                </a:lnTo>
                <a:lnTo>
                  <a:pt x="227" y="331"/>
                </a:lnTo>
                <a:lnTo>
                  <a:pt x="258" y="348"/>
                </a:lnTo>
                <a:lnTo>
                  <a:pt x="261" y="342"/>
                </a:lnTo>
                <a:lnTo>
                  <a:pt x="255" y="345"/>
                </a:lnTo>
                <a:lnTo>
                  <a:pt x="255" y="346"/>
                </a:lnTo>
                <a:cubicBezTo>
                  <a:pt x="255" y="346"/>
                  <a:pt x="263" y="364"/>
                  <a:pt x="264" y="383"/>
                </a:cubicBezTo>
                <a:cubicBezTo>
                  <a:pt x="265" y="400"/>
                  <a:pt x="266" y="413"/>
                  <a:pt x="266" y="415"/>
                </a:cubicBezTo>
                <a:lnTo>
                  <a:pt x="267" y="416"/>
                </a:lnTo>
                <a:lnTo>
                  <a:pt x="267" y="417"/>
                </a:lnTo>
                <a:cubicBezTo>
                  <a:pt x="268" y="420"/>
                  <a:pt x="273" y="433"/>
                  <a:pt x="275" y="440"/>
                </a:cubicBezTo>
                <a:cubicBezTo>
                  <a:pt x="277" y="447"/>
                  <a:pt x="279" y="457"/>
                  <a:pt x="279" y="457"/>
                </a:cubicBezTo>
                <a:lnTo>
                  <a:pt x="285" y="456"/>
                </a:lnTo>
                <a:lnTo>
                  <a:pt x="279" y="457"/>
                </a:lnTo>
                <a:lnTo>
                  <a:pt x="279" y="457"/>
                </a:lnTo>
                <a:lnTo>
                  <a:pt x="279" y="479"/>
                </a:lnTo>
                <a:cubicBezTo>
                  <a:pt x="279" y="484"/>
                  <a:pt x="282" y="488"/>
                  <a:pt x="285" y="490"/>
                </a:cubicBezTo>
                <a:cubicBezTo>
                  <a:pt x="288" y="492"/>
                  <a:pt x="291" y="493"/>
                  <a:pt x="292" y="493"/>
                </a:cubicBezTo>
                <a:lnTo>
                  <a:pt x="293" y="493"/>
                </a:lnTo>
                <a:lnTo>
                  <a:pt x="293" y="486"/>
                </a:lnTo>
                <a:lnTo>
                  <a:pt x="290" y="491"/>
                </a:lnTo>
                <a:lnTo>
                  <a:pt x="291" y="492"/>
                </a:lnTo>
                <a:lnTo>
                  <a:pt x="294" y="487"/>
                </a:lnTo>
                <a:lnTo>
                  <a:pt x="290" y="492"/>
                </a:lnTo>
                <a:cubicBezTo>
                  <a:pt x="295" y="495"/>
                  <a:pt x="304" y="502"/>
                  <a:pt x="313" y="509"/>
                </a:cubicBezTo>
                <a:cubicBezTo>
                  <a:pt x="317" y="512"/>
                  <a:pt x="321" y="515"/>
                  <a:pt x="324" y="517"/>
                </a:cubicBezTo>
                <a:cubicBezTo>
                  <a:pt x="325" y="519"/>
                  <a:pt x="327" y="520"/>
                  <a:pt x="328" y="521"/>
                </a:cubicBezTo>
                <a:lnTo>
                  <a:pt x="329" y="522"/>
                </a:lnTo>
                <a:lnTo>
                  <a:pt x="329" y="522"/>
                </a:lnTo>
                <a:lnTo>
                  <a:pt x="330" y="521"/>
                </a:lnTo>
                <a:lnTo>
                  <a:pt x="329" y="522"/>
                </a:lnTo>
                <a:lnTo>
                  <a:pt x="329" y="522"/>
                </a:lnTo>
                <a:lnTo>
                  <a:pt x="330" y="521"/>
                </a:lnTo>
                <a:lnTo>
                  <a:pt x="329" y="522"/>
                </a:lnTo>
                <a:cubicBezTo>
                  <a:pt x="329" y="522"/>
                  <a:pt x="331" y="524"/>
                  <a:pt x="333" y="527"/>
                </a:cubicBezTo>
                <a:cubicBezTo>
                  <a:pt x="339" y="536"/>
                  <a:pt x="349" y="551"/>
                  <a:pt x="349" y="552"/>
                </a:cubicBezTo>
                <a:lnTo>
                  <a:pt x="351" y="554"/>
                </a:lnTo>
                <a:lnTo>
                  <a:pt x="356" y="550"/>
                </a:lnTo>
                <a:lnTo>
                  <a:pt x="351" y="546"/>
                </a:lnTo>
                <a:lnTo>
                  <a:pt x="349" y="548"/>
                </a:lnTo>
                <a:lnTo>
                  <a:pt x="349" y="548"/>
                </a:lnTo>
                <a:cubicBezTo>
                  <a:pt x="349" y="548"/>
                  <a:pt x="345" y="553"/>
                  <a:pt x="340" y="558"/>
                </a:cubicBezTo>
                <a:cubicBezTo>
                  <a:pt x="335" y="563"/>
                  <a:pt x="328" y="569"/>
                  <a:pt x="324" y="571"/>
                </a:cubicBezTo>
                <a:lnTo>
                  <a:pt x="322" y="571"/>
                </a:lnTo>
                <a:cubicBezTo>
                  <a:pt x="320" y="571"/>
                  <a:pt x="319" y="571"/>
                  <a:pt x="317" y="569"/>
                </a:cubicBezTo>
                <a:cubicBezTo>
                  <a:pt x="315" y="567"/>
                  <a:pt x="313" y="564"/>
                  <a:pt x="311" y="561"/>
                </a:cubicBezTo>
                <a:cubicBezTo>
                  <a:pt x="309" y="558"/>
                  <a:pt x="307" y="555"/>
                  <a:pt x="305" y="553"/>
                </a:cubicBezTo>
                <a:lnTo>
                  <a:pt x="305" y="553"/>
                </a:lnTo>
                <a:lnTo>
                  <a:pt x="305" y="553"/>
                </a:lnTo>
                <a:cubicBezTo>
                  <a:pt x="303" y="552"/>
                  <a:pt x="300" y="548"/>
                  <a:pt x="297" y="544"/>
                </a:cubicBezTo>
                <a:cubicBezTo>
                  <a:pt x="290" y="536"/>
                  <a:pt x="280" y="525"/>
                  <a:pt x="268" y="514"/>
                </a:cubicBezTo>
                <a:cubicBezTo>
                  <a:pt x="257" y="502"/>
                  <a:pt x="246" y="491"/>
                  <a:pt x="236" y="485"/>
                </a:cubicBezTo>
                <a:cubicBezTo>
                  <a:pt x="225" y="479"/>
                  <a:pt x="220" y="475"/>
                  <a:pt x="218" y="472"/>
                </a:cubicBezTo>
                <a:cubicBezTo>
                  <a:pt x="217" y="470"/>
                  <a:pt x="216" y="468"/>
                  <a:pt x="216" y="466"/>
                </a:cubicBezTo>
                <a:cubicBezTo>
                  <a:pt x="215" y="463"/>
                  <a:pt x="215" y="460"/>
                  <a:pt x="215" y="455"/>
                </a:cubicBezTo>
                <a:lnTo>
                  <a:pt x="215" y="451"/>
                </a:lnTo>
                <a:lnTo>
                  <a:pt x="215" y="451"/>
                </a:lnTo>
                <a:lnTo>
                  <a:pt x="215" y="445"/>
                </a:lnTo>
                <a:lnTo>
                  <a:pt x="215" y="445"/>
                </a:lnTo>
                <a:cubicBezTo>
                  <a:pt x="215" y="438"/>
                  <a:pt x="216" y="434"/>
                  <a:pt x="217" y="430"/>
                </a:cubicBezTo>
                <a:cubicBezTo>
                  <a:pt x="218" y="427"/>
                  <a:pt x="219" y="426"/>
                  <a:pt x="220" y="425"/>
                </a:cubicBezTo>
                <a:lnTo>
                  <a:pt x="216" y="420"/>
                </a:lnTo>
                <a:lnTo>
                  <a:pt x="219" y="426"/>
                </a:lnTo>
                <a:lnTo>
                  <a:pt x="221" y="425"/>
                </a:lnTo>
                <a:lnTo>
                  <a:pt x="226" y="423"/>
                </a:lnTo>
                <a:lnTo>
                  <a:pt x="225" y="419"/>
                </a:lnTo>
                <a:cubicBezTo>
                  <a:pt x="225" y="412"/>
                  <a:pt x="224" y="400"/>
                  <a:pt x="223" y="392"/>
                </a:cubicBezTo>
                <a:cubicBezTo>
                  <a:pt x="223" y="386"/>
                  <a:pt x="220" y="382"/>
                  <a:pt x="218" y="378"/>
                </a:cubicBezTo>
                <a:cubicBezTo>
                  <a:pt x="215" y="375"/>
                  <a:pt x="212" y="372"/>
                  <a:pt x="210" y="371"/>
                </a:cubicBezTo>
                <a:lnTo>
                  <a:pt x="210" y="371"/>
                </a:lnTo>
                <a:lnTo>
                  <a:pt x="208" y="370"/>
                </a:lnTo>
                <a:lnTo>
                  <a:pt x="208" y="370"/>
                </a:lnTo>
                <a:cubicBezTo>
                  <a:pt x="205" y="367"/>
                  <a:pt x="200" y="364"/>
                  <a:pt x="194" y="360"/>
                </a:cubicBezTo>
                <a:cubicBezTo>
                  <a:pt x="190" y="358"/>
                  <a:pt x="186" y="356"/>
                  <a:pt x="183" y="354"/>
                </a:cubicBezTo>
                <a:cubicBezTo>
                  <a:pt x="179" y="351"/>
                  <a:pt x="178" y="350"/>
                  <a:pt x="176" y="348"/>
                </a:cubicBezTo>
                <a:cubicBezTo>
                  <a:pt x="174" y="346"/>
                  <a:pt x="171" y="344"/>
                  <a:pt x="163" y="340"/>
                </a:cubicBezTo>
                <a:cubicBezTo>
                  <a:pt x="160" y="338"/>
                  <a:pt x="157" y="337"/>
                  <a:pt x="154" y="337"/>
                </a:cubicBezTo>
                <a:cubicBezTo>
                  <a:pt x="153" y="337"/>
                  <a:pt x="151" y="338"/>
                  <a:pt x="150" y="338"/>
                </a:cubicBezTo>
                <a:lnTo>
                  <a:pt x="149" y="339"/>
                </a:lnTo>
                <a:lnTo>
                  <a:pt x="146" y="343"/>
                </a:lnTo>
                <a:lnTo>
                  <a:pt x="146" y="344"/>
                </a:lnTo>
                <a:lnTo>
                  <a:pt x="145" y="348"/>
                </a:lnTo>
                <a:lnTo>
                  <a:pt x="151" y="349"/>
                </a:lnTo>
                <a:lnTo>
                  <a:pt x="151" y="342"/>
                </a:lnTo>
                <a:lnTo>
                  <a:pt x="148" y="343"/>
                </a:lnTo>
                <a:lnTo>
                  <a:pt x="149" y="349"/>
                </a:lnTo>
                <a:lnTo>
                  <a:pt x="148" y="343"/>
                </a:lnTo>
                <a:cubicBezTo>
                  <a:pt x="148" y="343"/>
                  <a:pt x="134" y="344"/>
                  <a:pt x="128" y="344"/>
                </a:cubicBezTo>
                <a:cubicBezTo>
                  <a:pt x="128" y="344"/>
                  <a:pt x="126" y="343"/>
                  <a:pt x="123" y="342"/>
                </a:cubicBezTo>
                <a:cubicBezTo>
                  <a:pt x="117" y="339"/>
                  <a:pt x="107" y="331"/>
                  <a:pt x="104" y="329"/>
                </a:cubicBezTo>
                <a:lnTo>
                  <a:pt x="104" y="329"/>
                </a:lnTo>
                <a:lnTo>
                  <a:pt x="104" y="329"/>
                </a:lnTo>
                <a:cubicBezTo>
                  <a:pt x="102" y="326"/>
                  <a:pt x="97" y="322"/>
                  <a:pt x="92" y="319"/>
                </a:cubicBezTo>
                <a:cubicBezTo>
                  <a:pt x="87" y="315"/>
                  <a:pt x="82" y="311"/>
                  <a:pt x="79" y="310"/>
                </a:cubicBezTo>
                <a:lnTo>
                  <a:pt x="79" y="310"/>
                </a:lnTo>
                <a:cubicBezTo>
                  <a:pt x="75" y="308"/>
                  <a:pt x="69" y="302"/>
                  <a:pt x="62" y="290"/>
                </a:cubicBezTo>
                <a:cubicBezTo>
                  <a:pt x="61" y="289"/>
                  <a:pt x="61" y="288"/>
                  <a:pt x="61" y="288"/>
                </a:cubicBezTo>
                <a:lnTo>
                  <a:pt x="61" y="287"/>
                </a:lnTo>
                <a:lnTo>
                  <a:pt x="63" y="286"/>
                </a:lnTo>
                <a:lnTo>
                  <a:pt x="66" y="285"/>
                </a:lnTo>
                <a:lnTo>
                  <a:pt x="66" y="279"/>
                </a:lnTo>
                <a:lnTo>
                  <a:pt x="66" y="285"/>
                </a:lnTo>
                <a:lnTo>
                  <a:pt x="94" y="284"/>
                </a:lnTo>
                <a:lnTo>
                  <a:pt x="93" y="278"/>
                </a:lnTo>
                <a:lnTo>
                  <a:pt x="93" y="284"/>
                </a:lnTo>
                <a:lnTo>
                  <a:pt x="93" y="281"/>
                </a:lnTo>
                <a:lnTo>
                  <a:pt x="93" y="284"/>
                </a:lnTo>
                <a:lnTo>
                  <a:pt x="93" y="284"/>
                </a:lnTo>
                <a:lnTo>
                  <a:pt x="93" y="281"/>
                </a:lnTo>
                <a:lnTo>
                  <a:pt x="93" y="284"/>
                </a:lnTo>
                <a:cubicBezTo>
                  <a:pt x="94" y="284"/>
                  <a:pt x="106" y="286"/>
                  <a:pt x="117" y="287"/>
                </a:cubicBezTo>
                <a:lnTo>
                  <a:pt x="120" y="287"/>
                </a:lnTo>
                <a:lnTo>
                  <a:pt x="126" y="288"/>
                </a:lnTo>
                <a:lnTo>
                  <a:pt x="126" y="282"/>
                </a:lnTo>
                <a:cubicBezTo>
                  <a:pt x="127" y="273"/>
                  <a:pt x="128" y="263"/>
                  <a:pt x="128" y="257"/>
                </a:cubicBezTo>
                <a:cubicBezTo>
                  <a:pt x="128" y="255"/>
                  <a:pt x="128" y="253"/>
                  <a:pt x="127" y="251"/>
                </a:cubicBezTo>
                <a:cubicBezTo>
                  <a:pt x="127" y="249"/>
                  <a:pt x="126" y="247"/>
                  <a:pt x="124" y="245"/>
                </a:cubicBezTo>
                <a:cubicBezTo>
                  <a:pt x="123" y="242"/>
                  <a:pt x="122" y="239"/>
                  <a:pt x="120" y="237"/>
                </a:cubicBezTo>
                <a:cubicBezTo>
                  <a:pt x="118" y="233"/>
                  <a:pt x="115" y="228"/>
                  <a:pt x="113" y="223"/>
                </a:cubicBezTo>
                <a:cubicBezTo>
                  <a:pt x="110" y="218"/>
                  <a:pt x="104" y="213"/>
                  <a:pt x="98" y="207"/>
                </a:cubicBezTo>
                <a:cubicBezTo>
                  <a:pt x="92" y="202"/>
                  <a:pt x="84" y="197"/>
                  <a:pt x="80" y="194"/>
                </a:cubicBezTo>
                <a:cubicBezTo>
                  <a:pt x="77" y="192"/>
                  <a:pt x="74" y="190"/>
                  <a:pt x="73" y="189"/>
                </a:cubicBezTo>
                <a:lnTo>
                  <a:pt x="72" y="188"/>
                </a:lnTo>
                <a:lnTo>
                  <a:pt x="72" y="188"/>
                </a:lnTo>
                <a:lnTo>
                  <a:pt x="71" y="188"/>
                </a:lnTo>
                <a:lnTo>
                  <a:pt x="72" y="188"/>
                </a:lnTo>
                <a:lnTo>
                  <a:pt x="72" y="188"/>
                </a:lnTo>
                <a:lnTo>
                  <a:pt x="71" y="188"/>
                </a:lnTo>
                <a:lnTo>
                  <a:pt x="72" y="188"/>
                </a:lnTo>
                <a:lnTo>
                  <a:pt x="72" y="188"/>
                </a:lnTo>
                <a:lnTo>
                  <a:pt x="71" y="188"/>
                </a:lnTo>
                <a:lnTo>
                  <a:pt x="69" y="185"/>
                </a:lnTo>
                <a:cubicBezTo>
                  <a:pt x="66" y="184"/>
                  <a:pt x="62" y="181"/>
                  <a:pt x="58" y="179"/>
                </a:cubicBezTo>
                <a:cubicBezTo>
                  <a:pt x="51" y="175"/>
                  <a:pt x="42" y="169"/>
                  <a:pt x="36" y="165"/>
                </a:cubicBezTo>
                <a:cubicBezTo>
                  <a:pt x="35" y="164"/>
                  <a:pt x="32" y="160"/>
                  <a:pt x="30" y="154"/>
                </a:cubicBezTo>
                <a:cubicBezTo>
                  <a:pt x="24" y="136"/>
                  <a:pt x="21" y="104"/>
                  <a:pt x="20" y="96"/>
                </a:cubicBezTo>
                <a:lnTo>
                  <a:pt x="20" y="96"/>
                </a:lnTo>
                <a:lnTo>
                  <a:pt x="13" y="53"/>
                </a:lnTo>
                <a:lnTo>
                  <a:pt x="13" y="18"/>
                </a:lnTo>
                <a:cubicBezTo>
                  <a:pt x="13" y="15"/>
                  <a:pt x="13" y="12"/>
                  <a:pt x="13" y="9"/>
                </a:cubicBezTo>
                <a:lnTo>
                  <a:pt x="13" y="6"/>
                </a:lnTo>
                <a:lnTo>
                  <a:pt x="6" y="6"/>
                </a:lnTo>
                <a:lnTo>
                  <a:pt x="6" y="13"/>
                </a:lnTo>
                <a:lnTo>
                  <a:pt x="123" y="13"/>
                </a:lnTo>
                <a:lnTo>
                  <a:pt x="126" y="21"/>
                </a:lnTo>
                <a:lnTo>
                  <a:pt x="127" y="24"/>
                </a:lnTo>
                <a:lnTo>
                  <a:pt x="318" y="85"/>
                </a:lnTo>
                <a:lnTo>
                  <a:pt x="459" y="92"/>
                </a:lnTo>
                <a:lnTo>
                  <a:pt x="481" y="74"/>
                </a:lnTo>
                <a:lnTo>
                  <a:pt x="553" y="72"/>
                </a:lnTo>
                <a:lnTo>
                  <a:pt x="622" y="139"/>
                </a:lnTo>
                <a:lnTo>
                  <a:pt x="648" y="183"/>
                </a:lnTo>
                <a:lnTo>
                  <a:pt x="667" y="213"/>
                </a:lnTo>
                <a:lnTo>
                  <a:pt x="697" y="223"/>
                </a:lnTo>
                <a:lnTo>
                  <a:pt x="718" y="220"/>
                </a:lnTo>
                <a:lnTo>
                  <a:pt x="741" y="205"/>
                </a:lnTo>
                <a:lnTo>
                  <a:pt x="760" y="184"/>
                </a:lnTo>
                <a:lnTo>
                  <a:pt x="785" y="176"/>
                </a:lnTo>
                <a:lnTo>
                  <a:pt x="835" y="182"/>
                </a:lnTo>
                <a:lnTo>
                  <a:pt x="855" y="208"/>
                </a:lnTo>
                <a:lnTo>
                  <a:pt x="932" y="333"/>
                </a:lnTo>
                <a:lnTo>
                  <a:pt x="956" y="384"/>
                </a:lnTo>
                <a:lnTo>
                  <a:pt x="1001" y="402"/>
                </a:lnTo>
                <a:lnTo>
                  <a:pt x="1030" y="425"/>
                </a:lnTo>
                <a:lnTo>
                  <a:pt x="1034" y="426"/>
                </a:lnTo>
                <a:lnTo>
                  <a:pt x="1036" y="421"/>
                </a:lnTo>
                <a:lnTo>
                  <a:pt x="1030" y="422"/>
                </a:lnTo>
                <a:lnTo>
                  <a:pt x="1030" y="424"/>
                </a:lnTo>
                <a:cubicBezTo>
                  <a:pt x="1032" y="429"/>
                  <a:pt x="1032" y="432"/>
                  <a:pt x="1032" y="433"/>
                </a:cubicBezTo>
                <a:cubicBezTo>
                  <a:pt x="1032" y="434"/>
                  <a:pt x="1031" y="438"/>
                  <a:pt x="1028" y="441"/>
                </a:cubicBezTo>
                <a:cubicBezTo>
                  <a:pt x="1026" y="445"/>
                  <a:pt x="1023" y="448"/>
                  <a:pt x="1022" y="449"/>
                </a:cubicBezTo>
                <a:lnTo>
                  <a:pt x="1022" y="450"/>
                </a:lnTo>
                <a:lnTo>
                  <a:pt x="1021" y="451"/>
                </a:lnTo>
                <a:lnTo>
                  <a:pt x="1026" y="452"/>
                </a:lnTo>
                <a:lnTo>
                  <a:pt x="1022" y="450"/>
                </a:lnTo>
                <a:lnTo>
                  <a:pt x="1021" y="451"/>
                </a:lnTo>
                <a:lnTo>
                  <a:pt x="1026" y="452"/>
                </a:lnTo>
                <a:lnTo>
                  <a:pt x="1022" y="450"/>
                </a:lnTo>
                <a:cubicBezTo>
                  <a:pt x="1021" y="451"/>
                  <a:pt x="1017" y="458"/>
                  <a:pt x="1015" y="459"/>
                </a:cubicBezTo>
                <a:lnTo>
                  <a:pt x="1015" y="459"/>
                </a:lnTo>
                <a:lnTo>
                  <a:pt x="1015" y="460"/>
                </a:lnTo>
                <a:lnTo>
                  <a:pt x="1015" y="459"/>
                </a:lnTo>
                <a:lnTo>
                  <a:pt x="1015" y="459"/>
                </a:lnTo>
                <a:lnTo>
                  <a:pt x="1015" y="460"/>
                </a:lnTo>
                <a:lnTo>
                  <a:pt x="1015" y="459"/>
                </a:lnTo>
                <a:lnTo>
                  <a:pt x="1015" y="459"/>
                </a:lnTo>
                <a:lnTo>
                  <a:pt x="1014" y="459"/>
                </a:lnTo>
                <a:cubicBezTo>
                  <a:pt x="1011" y="459"/>
                  <a:pt x="1004" y="457"/>
                  <a:pt x="1000" y="455"/>
                </a:cubicBezTo>
                <a:lnTo>
                  <a:pt x="989" y="450"/>
                </a:lnTo>
                <a:lnTo>
                  <a:pt x="981" y="446"/>
                </a:lnTo>
                <a:lnTo>
                  <a:pt x="976" y="475"/>
                </a:lnTo>
                <a:lnTo>
                  <a:pt x="981" y="503"/>
                </a:lnTo>
                <a:lnTo>
                  <a:pt x="981" y="504"/>
                </a:lnTo>
                <a:cubicBezTo>
                  <a:pt x="986" y="513"/>
                  <a:pt x="989" y="519"/>
                  <a:pt x="991" y="524"/>
                </a:cubicBezTo>
                <a:cubicBezTo>
                  <a:pt x="992" y="526"/>
                  <a:pt x="993" y="528"/>
                  <a:pt x="994" y="529"/>
                </a:cubicBezTo>
                <a:lnTo>
                  <a:pt x="994" y="531"/>
                </a:lnTo>
                <a:lnTo>
                  <a:pt x="994" y="531"/>
                </a:lnTo>
                <a:lnTo>
                  <a:pt x="997" y="531"/>
                </a:lnTo>
                <a:lnTo>
                  <a:pt x="994" y="531"/>
                </a:lnTo>
                <a:lnTo>
                  <a:pt x="994" y="531"/>
                </a:lnTo>
                <a:lnTo>
                  <a:pt x="997" y="531"/>
                </a:lnTo>
                <a:lnTo>
                  <a:pt x="994" y="531"/>
                </a:lnTo>
                <a:lnTo>
                  <a:pt x="995" y="531"/>
                </a:lnTo>
                <a:lnTo>
                  <a:pt x="994" y="530"/>
                </a:lnTo>
                <a:lnTo>
                  <a:pt x="994" y="531"/>
                </a:lnTo>
                <a:lnTo>
                  <a:pt x="995" y="531"/>
                </a:lnTo>
                <a:lnTo>
                  <a:pt x="994" y="530"/>
                </a:lnTo>
                <a:cubicBezTo>
                  <a:pt x="994" y="531"/>
                  <a:pt x="993" y="535"/>
                  <a:pt x="989" y="542"/>
                </a:cubicBezTo>
                <a:cubicBezTo>
                  <a:pt x="987" y="547"/>
                  <a:pt x="984" y="552"/>
                  <a:pt x="983" y="556"/>
                </a:cubicBezTo>
                <a:lnTo>
                  <a:pt x="983" y="556"/>
                </a:lnTo>
                <a:lnTo>
                  <a:pt x="983" y="556"/>
                </a:lnTo>
                <a:lnTo>
                  <a:pt x="983" y="559"/>
                </a:lnTo>
                <a:cubicBezTo>
                  <a:pt x="983" y="561"/>
                  <a:pt x="983" y="564"/>
                  <a:pt x="984" y="567"/>
                </a:cubicBezTo>
                <a:cubicBezTo>
                  <a:pt x="986" y="576"/>
                  <a:pt x="991" y="591"/>
                  <a:pt x="996" y="604"/>
                </a:cubicBezTo>
                <a:lnTo>
                  <a:pt x="996" y="604"/>
                </a:lnTo>
                <a:lnTo>
                  <a:pt x="1008" y="631"/>
                </a:lnTo>
                <a:lnTo>
                  <a:pt x="1016" y="654"/>
                </a:lnTo>
                <a:lnTo>
                  <a:pt x="1018" y="672"/>
                </a:lnTo>
                <a:lnTo>
                  <a:pt x="1025" y="671"/>
                </a:lnTo>
                <a:lnTo>
                  <a:pt x="1019" y="669"/>
                </a:lnTo>
                <a:lnTo>
                  <a:pt x="1018" y="670"/>
                </a:lnTo>
                <a:lnTo>
                  <a:pt x="1018" y="670"/>
                </a:lnTo>
                <a:lnTo>
                  <a:pt x="1018" y="671"/>
                </a:lnTo>
                <a:cubicBezTo>
                  <a:pt x="1017" y="673"/>
                  <a:pt x="1015" y="678"/>
                  <a:pt x="1010" y="682"/>
                </a:cubicBezTo>
                <a:cubicBezTo>
                  <a:pt x="1007" y="685"/>
                  <a:pt x="1004" y="689"/>
                  <a:pt x="1002" y="693"/>
                </a:cubicBezTo>
                <a:cubicBezTo>
                  <a:pt x="1000" y="697"/>
                  <a:pt x="998" y="701"/>
                  <a:pt x="997" y="704"/>
                </a:cubicBezTo>
                <a:lnTo>
                  <a:pt x="995" y="709"/>
                </a:lnTo>
                <a:lnTo>
                  <a:pt x="1011" y="719"/>
                </a:lnTo>
                <a:lnTo>
                  <a:pt x="1011" y="719"/>
                </a:lnTo>
                <a:cubicBezTo>
                  <a:pt x="1016" y="721"/>
                  <a:pt x="1029" y="729"/>
                  <a:pt x="1038" y="740"/>
                </a:cubicBezTo>
                <a:cubicBezTo>
                  <a:pt x="1042" y="744"/>
                  <a:pt x="1042" y="746"/>
                  <a:pt x="1042" y="746"/>
                </a:cubicBezTo>
                <a:cubicBezTo>
                  <a:pt x="1042" y="747"/>
                  <a:pt x="1042" y="748"/>
                  <a:pt x="1041" y="749"/>
                </a:cubicBezTo>
                <a:lnTo>
                  <a:pt x="1041" y="749"/>
                </a:lnTo>
                <a:cubicBezTo>
                  <a:pt x="1040" y="751"/>
                  <a:pt x="1038" y="756"/>
                  <a:pt x="1038" y="761"/>
                </a:cubicBezTo>
                <a:cubicBezTo>
                  <a:pt x="1038" y="767"/>
                  <a:pt x="1040" y="772"/>
                  <a:pt x="1042" y="777"/>
                </a:cubicBezTo>
                <a:cubicBezTo>
                  <a:pt x="1045" y="781"/>
                  <a:pt x="1049" y="786"/>
                  <a:pt x="1052" y="790"/>
                </a:cubicBezTo>
                <a:cubicBezTo>
                  <a:pt x="1055" y="794"/>
                  <a:pt x="1058" y="797"/>
                  <a:pt x="1060" y="801"/>
                </a:cubicBezTo>
                <a:cubicBezTo>
                  <a:pt x="1068" y="813"/>
                  <a:pt x="1075" y="818"/>
                  <a:pt x="1076" y="818"/>
                </a:cubicBezTo>
                <a:lnTo>
                  <a:pt x="1076" y="818"/>
                </a:lnTo>
                <a:lnTo>
                  <a:pt x="1113" y="840"/>
                </a:lnTo>
                <a:lnTo>
                  <a:pt x="1159" y="854"/>
                </a:lnTo>
                <a:lnTo>
                  <a:pt x="1160" y="848"/>
                </a:lnTo>
                <a:lnTo>
                  <a:pt x="1158" y="854"/>
                </a:lnTo>
                <a:lnTo>
                  <a:pt x="1158" y="854"/>
                </a:lnTo>
                <a:cubicBezTo>
                  <a:pt x="1159" y="854"/>
                  <a:pt x="1166" y="857"/>
                  <a:pt x="1176" y="860"/>
                </a:cubicBezTo>
                <a:cubicBezTo>
                  <a:pt x="1178" y="860"/>
                  <a:pt x="1181" y="861"/>
                  <a:pt x="1183" y="861"/>
                </a:cubicBezTo>
                <a:cubicBezTo>
                  <a:pt x="1187" y="861"/>
                  <a:pt x="1191" y="860"/>
                  <a:pt x="1193" y="859"/>
                </a:cubicBezTo>
                <a:lnTo>
                  <a:pt x="1196" y="858"/>
                </a:lnTo>
                <a:lnTo>
                  <a:pt x="1197" y="858"/>
                </a:lnTo>
                <a:lnTo>
                  <a:pt x="1197" y="857"/>
                </a:lnTo>
                <a:lnTo>
                  <a:pt x="1197" y="857"/>
                </a:lnTo>
                <a:lnTo>
                  <a:pt x="1195" y="853"/>
                </a:lnTo>
                <a:lnTo>
                  <a:pt x="1197" y="858"/>
                </a:lnTo>
                <a:lnTo>
                  <a:pt x="1197" y="857"/>
                </a:lnTo>
                <a:lnTo>
                  <a:pt x="1195" y="853"/>
                </a:lnTo>
                <a:lnTo>
                  <a:pt x="1197" y="858"/>
                </a:lnTo>
                <a:lnTo>
                  <a:pt x="1194" y="852"/>
                </a:lnTo>
                <a:lnTo>
                  <a:pt x="1197" y="858"/>
                </a:lnTo>
                <a:lnTo>
                  <a:pt x="1197" y="858"/>
                </a:lnTo>
                <a:lnTo>
                  <a:pt x="1194" y="852"/>
                </a:lnTo>
                <a:lnTo>
                  <a:pt x="1197" y="858"/>
                </a:lnTo>
                <a:lnTo>
                  <a:pt x="1197" y="858"/>
                </a:lnTo>
                <a:lnTo>
                  <a:pt x="1197" y="858"/>
                </a:lnTo>
                <a:lnTo>
                  <a:pt x="1256" y="846"/>
                </a:lnTo>
                <a:lnTo>
                  <a:pt x="1272" y="841"/>
                </a:lnTo>
                <a:lnTo>
                  <a:pt x="1294" y="842"/>
                </a:lnTo>
                <a:lnTo>
                  <a:pt x="1301" y="853"/>
                </a:lnTo>
                <a:lnTo>
                  <a:pt x="1302" y="857"/>
                </a:lnTo>
                <a:lnTo>
                  <a:pt x="1304" y="863"/>
                </a:lnTo>
                <a:lnTo>
                  <a:pt x="1309" y="862"/>
                </a:lnTo>
                <a:cubicBezTo>
                  <a:pt x="1315" y="861"/>
                  <a:pt x="1328" y="858"/>
                  <a:pt x="1341" y="855"/>
                </a:cubicBezTo>
                <a:cubicBezTo>
                  <a:pt x="1353" y="851"/>
                  <a:pt x="1360" y="848"/>
                  <a:pt x="1363" y="847"/>
                </a:cubicBezTo>
                <a:lnTo>
                  <a:pt x="1366" y="845"/>
                </a:lnTo>
                <a:lnTo>
                  <a:pt x="1367" y="832"/>
                </a:lnTo>
                <a:lnTo>
                  <a:pt x="1367" y="831"/>
                </a:lnTo>
                <a:lnTo>
                  <a:pt x="1364" y="812"/>
                </a:lnTo>
                <a:lnTo>
                  <a:pt x="1373" y="809"/>
                </a:lnTo>
                <a:lnTo>
                  <a:pt x="1373" y="809"/>
                </a:lnTo>
                <a:lnTo>
                  <a:pt x="1388" y="802"/>
                </a:lnTo>
                <a:lnTo>
                  <a:pt x="1390" y="802"/>
                </a:lnTo>
                <a:lnTo>
                  <a:pt x="1399" y="783"/>
                </a:lnTo>
                <a:lnTo>
                  <a:pt x="1399" y="761"/>
                </a:lnTo>
                <a:lnTo>
                  <a:pt x="1415" y="717"/>
                </a:lnTo>
                <a:lnTo>
                  <a:pt x="1415" y="715"/>
                </a:lnTo>
                <a:cubicBezTo>
                  <a:pt x="1415" y="713"/>
                  <a:pt x="1414" y="711"/>
                  <a:pt x="1414" y="708"/>
                </a:cubicBezTo>
                <a:lnTo>
                  <a:pt x="1413" y="705"/>
                </a:lnTo>
                <a:lnTo>
                  <a:pt x="1412" y="702"/>
                </a:lnTo>
                <a:lnTo>
                  <a:pt x="1412" y="702"/>
                </a:lnTo>
                <a:lnTo>
                  <a:pt x="1412" y="699"/>
                </a:lnTo>
                <a:cubicBezTo>
                  <a:pt x="1412" y="698"/>
                  <a:pt x="1412" y="696"/>
                  <a:pt x="1412" y="695"/>
                </a:cubicBezTo>
                <a:lnTo>
                  <a:pt x="1412" y="695"/>
                </a:lnTo>
                <a:cubicBezTo>
                  <a:pt x="1412" y="693"/>
                  <a:pt x="1413" y="691"/>
                  <a:pt x="1413" y="689"/>
                </a:cubicBezTo>
                <a:lnTo>
                  <a:pt x="1413" y="689"/>
                </a:lnTo>
                <a:cubicBezTo>
                  <a:pt x="1414" y="687"/>
                  <a:pt x="1420" y="685"/>
                  <a:pt x="1422" y="684"/>
                </a:cubicBezTo>
                <a:lnTo>
                  <a:pt x="1420" y="678"/>
                </a:lnTo>
                <a:lnTo>
                  <a:pt x="1421" y="684"/>
                </a:lnTo>
                <a:lnTo>
                  <a:pt x="1471" y="676"/>
                </a:lnTo>
                <a:lnTo>
                  <a:pt x="1503" y="658"/>
                </a:lnTo>
                <a:lnTo>
                  <a:pt x="1500" y="653"/>
                </a:lnTo>
                <a:lnTo>
                  <a:pt x="1500" y="659"/>
                </a:lnTo>
                <a:cubicBezTo>
                  <a:pt x="1502" y="659"/>
                  <a:pt x="1544" y="654"/>
                  <a:pt x="1559" y="654"/>
                </a:cubicBezTo>
                <a:cubicBezTo>
                  <a:pt x="1567" y="654"/>
                  <a:pt x="1573" y="657"/>
                  <a:pt x="1577" y="659"/>
                </a:cubicBezTo>
                <a:cubicBezTo>
                  <a:pt x="1579" y="660"/>
                  <a:pt x="1581" y="662"/>
                  <a:pt x="1582" y="662"/>
                </a:cubicBezTo>
                <a:lnTo>
                  <a:pt x="1583" y="664"/>
                </a:lnTo>
                <a:lnTo>
                  <a:pt x="1583" y="664"/>
                </a:lnTo>
                <a:lnTo>
                  <a:pt x="1583" y="664"/>
                </a:lnTo>
                <a:lnTo>
                  <a:pt x="1584" y="663"/>
                </a:lnTo>
                <a:lnTo>
                  <a:pt x="1583" y="664"/>
                </a:lnTo>
                <a:lnTo>
                  <a:pt x="1583" y="664"/>
                </a:lnTo>
                <a:lnTo>
                  <a:pt x="1584" y="663"/>
                </a:lnTo>
                <a:lnTo>
                  <a:pt x="1583" y="664"/>
                </a:lnTo>
                <a:lnTo>
                  <a:pt x="1583" y="664"/>
                </a:lnTo>
                <a:lnTo>
                  <a:pt x="1584" y="665"/>
                </a:lnTo>
                <a:lnTo>
                  <a:pt x="1589" y="661"/>
                </a:lnTo>
                <a:lnTo>
                  <a:pt x="1583" y="661"/>
                </a:lnTo>
                <a:lnTo>
                  <a:pt x="1585" y="698"/>
                </a:lnTo>
                <a:lnTo>
                  <a:pt x="1591" y="698"/>
                </a:lnTo>
                <a:lnTo>
                  <a:pt x="1586" y="694"/>
                </a:lnTo>
                <a:lnTo>
                  <a:pt x="1586" y="695"/>
                </a:lnTo>
                <a:lnTo>
                  <a:pt x="1586" y="695"/>
                </a:lnTo>
                <a:lnTo>
                  <a:pt x="1585" y="695"/>
                </a:lnTo>
                <a:lnTo>
                  <a:pt x="1588" y="697"/>
                </a:lnTo>
                <a:lnTo>
                  <a:pt x="1586" y="695"/>
                </a:lnTo>
                <a:lnTo>
                  <a:pt x="1585" y="695"/>
                </a:lnTo>
                <a:lnTo>
                  <a:pt x="1588" y="697"/>
                </a:lnTo>
                <a:lnTo>
                  <a:pt x="1586" y="695"/>
                </a:lnTo>
                <a:cubicBezTo>
                  <a:pt x="1585" y="695"/>
                  <a:pt x="1581" y="701"/>
                  <a:pt x="1567" y="708"/>
                </a:cubicBezTo>
                <a:cubicBezTo>
                  <a:pt x="1564" y="710"/>
                  <a:pt x="1562" y="711"/>
                  <a:pt x="1560" y="712"/>
                </a:cubicBezTo>
                <a:cubicBezTo>
                  <a:pt x="1558" y="714"/>
                  <a:pt x="1557" y="717"/>
                  <a:pt x="1557" y="720"/>
                </a:cubicBezTo>
                <a:cubicBezTo>
                  <a:pt x="1557" y="723"/>
                  <a:pt x="1557" y="724"/>
                  <a:pt x="1558" y="726"/>
                </a:cubicBezTo>
                <a:lnTo>
                  <a:pt x="1558" y="726"/>
                </a:lnTo>
                <a:cubicBezTo>
                  <a:pt x="1559" y="728"/>
                  <a:pt x="1560" y="731"/>
                  <a:pt x="1560" y="734"/>
                </a:cubicBezTo>
                <a:lnTo>
                  <a:pt x="1560" y="734"/>
                </a:lnTo>
                <a:cubicBezTo>
                  <a:pt x="1560" y="737"/>
                  <a:pt x="1560" y="739"/>
                  <a:pt x="1560" y="741"/>
                </a:cubicBezTo>
                <a:cubicBezTo>
                  <a:pt x="1560" y="750"/>
                  <a:pt x="1559" y="756"/>
                  <a:pt x="1559" y="756"/>
                </a:cubicBezTo>
                <a:lnTo>
                  <a:pt x="1559" y="756"/>
                </a:lnTo>
                <a:lnTo>
                  <a:pt x="1558" y="757"/>
                </a:lnTo>
                <a:lnTo>
                  <a:pt x="1565" y="758"/>
                </a:lnTo>
                <a:lnTo>
                  <a:pt x="1561" y="753"/>
                </a:lnTo>
                <a:lnTo>
                  <a:pt x="1560" y="754"/>
                </a:lnTo>
                <a:lnTo>
                  <a:pt x="1560" y="754"/>
                </a:lnTo>
                <a:cubicBezTo>
                  <a:pt x="1560" y="754"/>
                  <a:pt x="1553" y="759"/>
                  <a:pt x="1549" y="766"/>
                </a:cubicBezTo>
                <a:lnTo>
                  <a:pt x="1547" y="770"/>
                </a:lnTo>
                <a:lnTo>
                  <a:pt x="1569" y="788"/>
                </a:lnTo>
                <a:lnTo>
                  <a:pt x="1560" y="818"/>
                </a:lnTo>
                <a:lnTo>
                  <a:pt x="1551" y="832"/>
                </a:lnTo>
                <a:lnTo>
                  <a:pt x="1533" y="833"/>
                </a:lnTo>
                <a:lnTo>
                  <a:pt x="1534" y="840"/>
                </a:lnTo>
                <a:lnTo>
                  <a:pt x="1535" y="833"/>
                </a:lnTo>
                <a:lnTo>
                  <a:pt x="1535" y="833"/>
                </a:lnTo>
                <a:lnTo>
                  <a:pt x="1534" y="839"/>
                </a:lnTo>
                <a:lnTo>
                  <a:pt x="1535" y="833"/>
                </a:lnTo>
                <a:cubicBezTo>
                  <a:pt x="1534" y="833"/>
                  <a:pt x="1526" y="831"/>
                  <a:pt x="1520" y="830"/>
                </a:cubicBezTo>
                <a:lnTo>
                  <a:pt x="1516" y="828"/>
                </a:lnTo>
                <a:lnTo>
                  <a:pt x="1512" y="834"/>
                </a:lnTo>
                <a:lnTo>
                  <a:pt x="1511" y="834"/>
                </a:lnTo>
                <a:lnTo>
                  <a:pt x="1511" y="834"/>
                </a:lnTo>
                <a:lnTo>
                  <a:pt x="1452" y="876"/>
                </a:lnTo>
                <a:lnTo>
                  <a:pt x="1397" y="876"/>
                </a:lnTo>
                <a:lnTo>
                  <a:pt x="1355" y="877"/>
                </a:lnTo>
                <a:lnTo>
                  <a:pt x="1350" y="889"/>
                </a:lnTo>
                <a:lnTo>
                  <a:pt x="1350" y="891"/>
                </a:lnTo>
                <a:lnTo>
                  <a:pt x="1350" y="904"/>
                </a:lnTo>
                <a:lnTo>
                  <a:pt x="1357" y="903"/>
                </a:lnTo>
                <a:lnTo>
                  <a:pt x="1351" y="901"/>
                </a:lnTo>
                <a:lnTo>
                  <a:pt x="1351" y="902"/>
                </a:lnTo>
                <a:lnTo>
                  <a:pt x="1352" y="902"/>
                </a:lnTo>
                <a:lnTo>
                  <a:pt x="1351" y="901"/>
                </a:lnTo>
                <a:lnTo>
                  <a:pt x="1351" y="902"/>
                </a:lnTo>
                <a:lnTo>
                  <a:pt x="1352" y="902"/>
                </a:lnTo>
                <a:lnTo>
                  <a:pt x="1351" y="901"/>
                </a:lnTo>
                <a:lnTo>
                  <a:pt x="1351" y="902"/>
                </a:lnTo>
                <a:cubicBezTo>
                  <a:pt x="1350" y="902"/>
                  <a:pt x="1348" y="904"/>
                  <a:pt x="1342" y="904"/>
                </a:cubicBezTo>
                <a:cubicBezTo>
                  <a:pt x="1337" y="905"/>
                  <a:pt x="1333" y="907"/>
                  <a:pt x="1332" y="909"/>
                </a:cubicBezTo>
                <a:lnTo>
                  <a:pt x="1330" y="911"/>
                </a:lnTo>
                <a:lnTo>
                  <a:pt x="1330" y="919"/>
                </a:lnTo>
                <a:lnTo>
                  <a:pt x="1331" y="922"/>
                </a:lnTo>
                <a:lnTo>
                  <a:pt x="1353" y="937"/>
                </a:lnTo>
                <a:lnTo>
                  <a:pt x="1377" y="954"/>
                </a:lnTo>
                <a:lnTo>
                  <a:pt x="1390" y="971"/>
                </a:lnTo>
                <a:lnTo>
                  <a:pt x="1392" y="984"/>
                </a:lnTo>
                <a:lnTo>
                  <a:pt x="1398" y="984"/>
                </a:lnTo>
                <a:lnTo>
                  <a:pt x="1394" y="978"/>
                </a:lnTo>
                <a:lnTo>
                  <a:pt x="1393" y="980"/>
                </a:lnTo>
                <a:lnTo>
                  <a:pt x="1393" y="980"/>
                </a:lnTo>
                <a:lnTo>
                  <a:pt x="1393" y="980"/>
                </a:lnTo>
                <a:cubicBezTo>
                  <a:pt x="1392" y="980"/>
                  <a:pt x="1388" y="983"/>
                  <a:pt x="1384" y="985"/>
                </a:cubicBezTo>
                <a:cubicBezTo>
                  <a:pt x="1380" y="988"/>
                  <a:pt x="1375" y="991"/>
                  <a:pt x="1372" y="991"/>
                </a:cubicBezTo>
                <a:cubicBezTo>
                  <a:pt x="1372" y="992"/>
                  <a:pt x="1369" y="992"/>
                  <a:pt x="1365" y="992"/>
                </a:cubicBezTo>
                <a:cubicBezTo>
                  <a:pt x="1355" y="993"/>
                  <a:pt x="1339" y="994"/>
                  <a:pt x="1333" y="994"/>
                </a:cubicBezTo>
                <a:lnTo>
                  <a:pt x="1331" y="994"/>
                </a:lnTo>
                <a:lnTo>
                  <a:pt x="1320" y="1007"/>
                </a:lnTo>
                <a:lnTo>
                  <a:pt x="1294" y="1037"/>
                </a:lnTo>
                <a:lnTo>
                  <a:pt x="1285" y="1053"/>
                </a:lnTo>
                <a:lnTo>
                  <a:pt x="1279" y="1054"/>
                </a:lnTo>
                <a:lnTo>
                  <a:pt x="1280" y="1060"/>
                </a:lnTo>
                <a:lnTo>
                  <a:pt x="1286" y="1058"/>
                </a:lnTo>
                <a:lnTo>
                  <a:pt x="1280" y="1060"/>
                </a:lnTo>
                <a:lnTo>
                  <a:pt x="1281" y="1066"/>
                </a:lnTo>
                <a:lnTo>
                  <a:pt x="1290" y="1065"/>
                </a:lnTo>
                <a:lnTo>
                  <a:pt x="1293" y="1065"/>
                </a:lnTo>
                <a:lnTo>
                  <a:pt x="1304" y="1044"/>
                </a:lnTo>
                <a:lnTo>
                  <a:pt x="1329" y="1015"/>
                </a:lnTo>
                <a:lnTo>
                  <a:pt x="1338" y="1004"/>
                </a:lnTo>
                <a:lnTo>
                  <a:pt x="1334" y="1000"/>
                </a:lnTo>
                <a:lnTo>
                  <a:pt x="1334" y="1006"/>
                </a:lnTo>
                <a:cubicBezTo>
                  <a:pt x="1337" y="1006"/>
                  <a:pt x="1346" y="1006"/>
                  <a:pt x="1354" y="1006"/>
                </a:cubicBezTo>
                <a:cubicBezTo>
                  <a:pt x="1359" y="1005"/>
                  <a:pt x="1363" y="1005"/>
                  <a:pt x="1367" y="1005"/>
                </a:cubicBezTo>
                <a:cubicBezTo>
                  <a:pt x="1370" y="1005"/>
                  <a:pt x="1373" y="1004"/>
                  <a:pt x="1376" y="1004"/>
                </a:cubicBezTo>
                <a:cubicBezTo>
                  <a:pt x="1381" y="1002"/>
                  <a:pt x="1386" y="999"/>
                  <a:pt x="1391" y="996"/>
                </a:cubicBezTo>
                <a:cubicBezTo>
                  <a:pt x="1395" y="993"/>
                  <a:pt x="1399" y="990"/>
                  <a:pt x="1400" y="990"/>
                </a:cubicBezTo>
                <a:lnTo>
                  <a:pt x="1402" y="989"/>
                </a:lnTo>
                <a:lnTo>
                  <a:pt x="1405" y="986"/>
                </a:lnTo>
                <a:lnTo>
                  <a:pt x="1402" y="968"/>
                </a:lnTo>
                <a:lnTo>
                  <a:pt x="1402" y="966"/>
                </a:lnTo>
                <a:lnTo>
                  <a:pt x="1385" y="945"/>
                </a:lnTo>
                <a:lnTo>
                  <a:pt x="1360" y="927"/>
                </a:lnTo>
                <a:lnTo>
                  <a:pt x="1343" y="915"/>
                </a:lnTo>
                <a:lnTo>
                  <a:pt x="1342" y="913"/>
                </a:lnTo>
                <a:lnTo>
                  <a:pt x="1336" y="913"/>
                </a:lnTo>
                <a:lnTo>
                  <a:pt x="1341" y="917"/>
                </a:lnTo>
                <a:lnTo>
                  <a:pt x="1339" y="916"/>
                </a:lnTo>
                <a:lnTo>
                  <a:pt x="1340" y="918"/>
                </a:lnTo>
                <a:lnTo>
                  <a:pt x="1341" y="917"/>
                </a:lnTo>
                <a:lnTo>
                  <a:pt x="1339" y="916"/>
                </a:lnTo>
                <a:lnTo>
                  <a:pt x="1340" y="918"/>
                </a:lnTo>
                <a:lnTo>
                  <a:pt x="1341" y="917"/>
                </a:lnTo>
                <a:lnTo>
                  <a:pt x="1344" y="917"/>
                </a:lnTo>
                <a:cubicBezTo>
                  <a:pt x="1355" y="915"/>
                  <a:pt x="1361" y="910"/>
                  <a:pt x="1362" y="907"/>
                </a:cubicBezTo>
                <a:lnTo>
                  <a:pt x="1362" y="906"/>
                </a:lnTo>
                <a:lnTo>
                  <a:pt x="1363" y="905"/>
                </a:lnTo>
                <a:lnTo>
                  <a:pt x="1362" y="893"/>
                </a:lnTo>
                <a:lnTo>
                  <a:pt x="1364" y="889"/>
                </a:lnTo>
                <a:lnTo>
                  <a:pt x="1397" y="888"/>
                </a:lnTo>
                <a:lnTo>
                  <a:pt x="1456" y="888"/>
                </a:lnTo>
                <a:lnTo>
                  <a:pt x="1521" y="843"/>
                </a:lnTo>
                <a:lnTo>
                  <a:pt x="1522" y="841"/>
                </a:lnTo>
                <a:lnTo>
                  <a:pt x="1523" y="840"/>
                </a:lnTo>
                <a:lnTo>
                  <a:pt x="1518" y="835"/>
                </a:lnTo>
                <a:lnTo>
                  <a:pt x="1516" y="841"/>
                </a:lnTo>
                <a:cubicBezTo>
                  <a:pt x="1523" y="844"/>
                  <a:pt x="1532" y="846"/>
                  <a:pt x="1532" y="846"/>
                </a:cubicBezTo>
                <a:lnTo>
                  <a:pt x="1532" y="846"/>
                </a:lnTo>
                <a:lnTo>
                  <a:pt x="1533" y="846"/>
                </a:lnTo>
                <a:lnTo>
                  <a:pt x="1534" y="846"/>
                </a:lnTo>
                <a:lnTo>
                  <a:pt x="1558" y="843"/>
                </a:lnTo>
                <a:lnTo>
                  <a:pt x="1571" y="823"/>
                </a:lnTo>
                <a:lnTo>
                  <a:pt x="1583" y="783"/>
                </a:lnTo>
                <a:lnTo>
                  <a:pt x="1559" y="764"/>
                </a:lnTo>
                <a:lnTo>
                  <a:pt x="1555" y="769"/>
                </a:lnTo>
                <a:lnTo>
                  <a:pt x="1560" y="772"/>
                </a:lnTo>
                <a:cubicBezTo>
                  <a:pt x="1561" y="770"/>
                  <a:pt x="1563" y="768"/>
                  <a:pt x="1565" y="766"/>
                </a:cubicBezTo>
                <a:lnTo>
                  <a:pt x="1567" y="765"/>
                </a:lnTo>
                <a:lnTo>
                  <a:pt x="1567" y="764"/>
                </a:lnTo>
                <a:lnTo>
                  <a:pt x="1567" y="764"/>
                </a:lnTo>
                <a:lnTo>
                  <a:pt x="1568" y="763"/>
                </a:lnTo>
                <a:lnTo>
                  <a:pt x="1570" y="762"/>
                </a:lnTo>
                <a:lnTo>
                  <a:pt x="1571" y="759"/>
                </a:lnTo>
                <a:lnTo>
                  <a:pt x="1571" y="759"/>
                </a:lnTo>
                <a:cubicBezTo>
                  <a:pt x="1571" y="758"/>
                  <a:pt x="1573" y="751"/>
                  <a:pt x="1573" y="741"/>
                </a:cubicBezTo>
                <a:cubicBezTo>
                  <a:pt x="1573" y="739"/>
                  <a:pt x="1573" y="736"/>
                  <a:pt x="1572" y="733"/>
                </a:cubicBezTo>
                <a:lnTo>
                  <a:pt x="1572" y="733"/>
                </a:lnTo>
                <a:cubicBezTo>
                  <a:pt x="1572" y="728"/>
                  <a:pt x="1571" y="725"/>
                  <a:pt x="1570" y="722"/>
                </a:cubicBezTo>
                <a:lnTo>
                  <a:pt x="1570" y="722"/>
                </a:lnTo>
                <a:lnTo>
                  <a:pt x="1569" y="720"/>
                </a:lnTo>
                <a:lnTo>
                  <a:pt x="1569" y="720"/>
                </a:lnTo>
                <a:lnTo>
                  <a:pt x="1569" y="720"/>
                </a:lnTo>
                <a:lnTo>
                  <a:pt x="1569" y="720"/>
                </a:lnTo>
                <a:lnTo>
                  <a:pt x="1569" y="720"/>
                </a:lnTo>
                <a:lnTo>
                  <a:pt x="1569" y="720"/>
                </a:lnTo>
                <a:lnTo>
                  <a:pt x="1569" y="720"/>
                </a:lnTo>
                <a:lnTo>
                  <a:pt x="1566" y="720"/>
                </a:lnTo>
                <a:lnTo>
                  <a:pt x="1569" y="721"/>
                </a:lnTo>
                <a:lnTo>
                  <a:pt x="1569" y="720"/>
                </a:lnTo>
                <a:lnTo>
                  <a:pt x="1566" y="720"/>
                </a:lnTo>
                <a:lnTo>
                  <a:pt x="1569" y="721"/>
                </a:lnTo>
                <a:lnTo>
                  <a:pt x="1567" y="720"/>
                </a:lnTo>
                <a:lnTo>
                  <a:pt x="1569" y="722"/>
                </a:lnTo>
                <a:lnTo>
                  <a:pt x="1569" y="721"/>
                </a:lnTo>
                <a:lnTo>
                  <a:pt x="1567" y="720"/>
                </a:lnTo>
                <a:lnTo>
                  <a:pt x="1569" y="722"/>
                </a:lnTo>
                <a:cubicBezTo>
                  <a:pt x="1569" y="722"/>
                  <a:pt x="1570" y="721"/>
                  <a:pt x="1573" y="719"/>
                </a:cubicBezTo>
                <a:cubicBezTo>
                  <a:pt x="1581" y="715"/>
                  <a:pt x="1586" y="711"/>
                  <a:pt x="1590" y="708"/>
                </a:cubicBezTo>
                <a:cubicBezTo>
                  <a:pt x="1592" y="707"/>
                  <a:pt x="1593" y="706"/>
                  <a:pt x="1594" y="705"/>
                </a:cubicBezTo>
                <a:lnTo>
                  <a:pt x="1596" y="703"/>
                </a:lnTo>
                <a:lnTo>
                  <a:pt x="1591" y="699"/>
                </a:lnTo>
                <a:lnTo>
                  <a:pt x="1595" y="703"/>
                </a:lnTo>
                <a:lnTo>
                  <a:pt x="1596" y="702"/>
                </a:lnTo>
                <a:lnTo>
                  <a:pt x="1598" y="700"/>
                </a:lnTo>
                <a:lnTo>
                  <a:pt x="1595" y="658"/>
                </a:lnTo>
                <a:lnTo>
                  <a:pt x="1592" y="655"/>
                </a:lnTo>
                <a:lnTo>
                  <a:pt x="1588" y="660"/>
                </a:lnTo>
                <a:lnTo>
                  <a:pt x="1593" y="655"/>
                </a:lnTo>
                <a:cubicBezTo>
                  <a:pt x="1592" y="655"/>
                  <a:pt x="1589" y="652"/>
                  <a:pt x="1583" y="648"/>
                </a:cubicBezTo>
                <a:cubicBezTo>
                  <a:pt x="1577" y="645"/>
                  <a:pt x="1569" y="642"/>
                  <a:pt x="1559" y="642"/>
                </a:cubicBezTo>
                <a:cubicBezTo>
                  <a:pt x="1543" y="642"/>
                  <a:pt x="1501" y="646"/>
                  <a:pt x="1499" y="647"/>
                </a:cubicBezTo>
                <a:lnTo>
                  <a:pt x="1498" y="647"/>
                </a:lnTo>
                <a:lnTo>
                  <a:pt x="1467" y="664"/>
                </a:lnTo>
                <a:lnTo>
                  <a:pt x="1419" y="672"/>
                </a:lnTo>
                <a:lnTo>
                  <a:pt x="1419" y="672"/>
                </a:lnTo>
                <a:cubicBezTo>
                  <a:pt x="1417" y="673"/>
                  <a:pt x="1413" y="674"/>
                  <a:pt x="1409" y="676"/>
                </a:cubicBezTo>
                <a:cubicBezTo>
                  <a:pt x="1407" y="677"/>
                  <a:pt x="1405" y="679"/>
                  <a:pt x="1403" y="681"/>
                </a:cubicBezTo>
                <a:cubicBezTo>
                  <a:pt x="1402" y="683"/>
                  <a:pt x="1400" y="686"/>
                  <a:pt x="1400" y="689"/>
                </a:cubicBezTo>
                <a:cubicBezTo>
                  <a:pt x="1400" y="690"/>
                  <a:pt x="1400" y="692"/>
                  <a:pt x="1400" y="694"/>
                </a:cubicBezTo>
                <a:lnTo>
                  <a:pt x="1400" y="694"/>
                </a:lnTo>
                <a:cubicBezTo>
                  <a:pt x="1400" y="695"/>
                  <a:pt x="1400" y="697"/>
                  <a:pt x="1400" y="699"/>
                </a:cubicBezTo>
                <a:cubicBezTo>
                  <a:pt x="1400" y="701"/>
                  <a:pt x="1400" y="704"/>
                  <a:pt x="1401" y="706"/>
                </a:cubicBezTo>
                <a:lnTo>
                  <a:pt x="1401" y="706"/>
                </a:lnTo>
                <a:lnTo>
                  <a:pt x="1402" y="706"/>
                </a:lnTo>
                <a:lnTo>
                  <a:pt x="1401" y="706"/>
                </a:lnTo>
                <a:lnTo>
                  <a:pt x="1401" y="706"/>
                </a:lnTo>
                <a:lnTo>
                  <a:pt x="1402" y="706"/>
                </a:lnTo>
                <a:lnTo>
                  <a:pt x="1401" y="706"/>
                </a:lnTo>
                <a:cubicBezTo>
                  <a:pt x="1401" y="707"/>
                  <a:pt x="1401" y="708"/>
                  <a:pt x="1402" y="710"/>
                </a:cubicBezTo>
                <a:cubicBezTo>
                  <a:pt x="1402" y="713"/>
                  <a:pt x="1402" y="715"/>
                  <a:pt x="1402" y="717"/>
                </a:cubicBezTo>
                <a:lnTo>
                  <a:pt x="1409" y="716"/>
                </a:lnTo>
                <a:lnTo>
                  <a:pt x="1403" y="714"/>
                </a:lnTo>
                <a:lnTo>
                  <a:pt x="1387" y="759"/>
                </a:lnTo>
                <a:lnTo>
                  <a:pt x="1386" y="780"/>
                </a:lnTo>
                <a:lnTo>
                  <a:pt x="1381" y="792"/>
                </a:lnTo>
                <a:lnTo>
                  <a:pt x="1369" y="797"/>
                </a:lnTo>
                <a:lnTo>
                  <a:pt x="1355" y="802"/>
                </a:lnTo>
                <a:lnTo>
                  <a:pt x="1350" y="804"/>
                </a:lnTo>
                <a:lnTo>
                  <a:pt x="1354" y="832"/>
                </a:lnTo>
                <a:lnTo>
                  <a:pt x="1353" y="840"/>
                </a:lnTo>
                <a:lnTo>
                  <a:pt x="1360" y="841"/>
                </a:lnTo>
                <a:lnTo>
                  <a:pt x="1357" y="836"/>
                </a:lnTo>
                <a:cubicBezTo>
                  <a:pt x="1355" y="837"/>
                  <a:pt x="1349" y="839"/>
                  <a:pt x="1337" y="843"/>
                </a:cubicBezTo>
                <a:cubicBezTo>
                  <a:pt x="1325" y="846"/>
                  <a:pt x="1312" y="849"/>
                  <a:pt x="1307" y="850"/>
                </a:cubicBezTo>
                <a:lnTo>
                  <a:pt x="1308" y="856"/>
                </a:lnTo>
                <a:lnTo>
                  <a:pt x="1314" y="854"/>
                </a:lnTo>
                <a:lnTo>
                  <a:pt x="1313" y="848"/>
                </a:lnTo>
                <a:lnTo>
                  <a:pt x="1312" y="847"/>
                </a:lnTo>
                <a:lnTo>
                  <a:pt x="1301" y="830"/>
                </a:lnTo>
                <a:lnTo>
                  <a:pt x="1270" y="829"/>
                </a:lnTo>
                <a:lnTo>
                  <a:pt x="1253" y="834"/>
                </a:lnTo>
                <a:lnTo>
                  <a:pt x="1194" y="845"/>
                </a:lnTo>
                <a:lnTo>
                  <a:pt x="1192" y="846"/>
                </a:lnTo>
                <a:lnTo>
                  <a:pt x="1192" y="846"/>
                </a:lnTo>
                <a:lnTo>
                  <a:pt x="1192" y="846"/>
                </a:lnTo>
                <a:lnTo>
                  <a:pt x="1191" y="846"/>
                </a:lnTo>
                <a:cubicBezTo>
                  <a:pt x="1190" y="847"/>
                  <a:pt x="1187" y="848"/>
                  <a:pt x="1183" y="848"/>
                </a:cubicBezTo>
                <a:lnTo>
                  <a:pt x="1179" y="848"/>
                </a:lnTo>
                <a:cubicBezTo>
                  <a:pt x="1174" y="846"/>
                  <a:pt x="1170" y="845"/>
                  <a:pt x="1168" y="844"/>
                </a:cubicBezTo>
                <a:cubicBezTo>
                  <a:pt x="1165" y="843"/>
                  <a:pt x="1163" y="842"/>
                  <a:pt x="1163" y="842"/>
                </a:cubicBezTo>
                <a:lnTo>
                  <a:pt x="1162" y="842"/>
                </a:lnTo>
                <a:lnTo>
                  <a:pt x="1118" y="828"/>
                </a:lnTo>
                <a:lnTo>
                  <a:pt x="1082" y="808"/>
                </a:lnTo>
                <a:lnTo>
                  <a:pt x="1079" y="813"/>
                </a:lnTo>
                <a:lnTo>
                  <a:pt x="1082" y="808"/>
                </a:lnTo>
                <a:lnTo>
                  <a:pt x="1081" y="807"/>
                </a:lnTo>
                <a:cubicBezTo>
                  <a:pt x="1080" y="806"/>
                  <a:pt x="1076" y="802"/>
                  <a:pt x="1070" y="794"/>
                </a:cubicBezTo>
                <a:cubicBezTo>
                  <a:pt x="1068" y="790"/>
                  <a:pt x="1065" y="786"/>
                  <a:pt x="1062" y="782"/>
                </a:cubicBezTo>
                <a:cubicBezTo>
                  <a:pt x="1058" y="778"/>
                  <a:pt x="1055" y="774"/>
                  <a:pt x="1053" y="771"/>
                </a:cubicBezTo>
                <a:cubicBezTo>
                  <a:pt x="1051" y="767"/>
                  <a:pt x="1050" y="764"/>
                  <a:pt x="1050" y="761"/>
                </a:cubicBezTo>
                <a:cubicBezTo>
                  <a:pt x="1050" y="758"/>
                  <a:pt x="1051" y="758"/>
                  <a:pt x="1052" y="756"/>
                </a:cubicBezTo>
                <a:lnTo>
                  <a:pt x="1052" y="756"/>
                </a:lnTo>
                <a:cubicBezTo>
                  <a:pt x="1053" y="753"/>
                  <a:pt x="1055" y="750"/>
                  <a:pt x="1055" y="746"/>
                </a:cubicBezTo>
                <a:cubicBezTo>
                  <a:pt x="1055" y="741"/>
                  <a:pt x="1052" y="737"/>
                  <a:pt x="1048" y="732"/>
                </a:cubicBezTo>
                <a:cubicBezTo>
                  <a:pt x="1037" y="718"/>
                  <a:pt x="1022" y="710"/>
                  <a:pt x="1018" y="708"/>
                </a:cubicBezTo>
                <a:lnTo>
                  <a:pt x="1014" y="713"/>
                </a:lnTo>
                <a:lnTo>
                  <a:pt x="1018" y="708"/>
                </a:lnTo>
                <a:lnTo>
                  <a:pt x="1006" y="701"/>
                </a:lnTo>
                <a:lnTo>
                  <a:pt x="1003" y="706"/>
                </a:lnTo>
                <a:lnTo>
                  <a:pt x="1008" y="709"/>
                </a:lnTo>
                <a:cubicBezTo>
                  <a:pt x="1009" y="707"/>
                  <a:pt x="1011" y="703"/>
                  <a:pt x="1013" y="700"/>
                </a:cubicBezTo>
                <a:cubicBezTo>
                  <a:pt x="1015" y="696"/>
                  <a:pt x="1017" y="693"/>
                  <a:pt x="1019" y="691"/>
                </a:cubicBezTo>
                <a:cubicBezTo>
                  <a:pt x="1027" y="683"/>
                  <a:pt x="1030" y="675"/>
                  <a:pt x="1030" y="674"/>
                </a:cubicBezTo>
                <a:lnTo>
                  <a:pt x="1031" y="673"/>
                </a:lnTo>
                <a:lnTo>
                  <a:pt x="1031" y="672"/>
                </a:lnTo>
                <a:lnTo>
                  <a:pt x="1028" y="651"/>
                </a:lnTo>
                <a:lnTo>
                  <a:pt x="1020" y="626"/>
                </a:lnTo>
                <a:lnTo>
                  <a:pt x="1007" y="599"/>
                </a:lnTo>
                <a:lnTo>
                  <a:pt x="1001" y="601"/>
                </a:lnTo>
                <a:lnTo>
                  <a:pt x="1007" y="599"/>
                </a:lnTo>
                <a:cubicBezTo>
                  <a:pt x="1004" y="591"/>
                  <a:pt x="1001" y="582"/>
                  <a:pt x="999" y="574"/>
                </a:cubicBezTo>
                <a:cubicBezTo>
                  <a:pt x="998" y="570"/>
                  <a:pt x="997" y="567"/>
                  <a:pt x="996" y="564"/>
                </a:cubicBezTo>
                <a:cubicBezTo>
                  <a:pt x="995" y="562"/>
                  <a:pt x="995" y="559"/>
                  <a:pt x="995" y="559"/>
                </a:cubicBezTo>
                <a:lnTo>
                  <a:pt x="993" y="559"/>
                </a:lnTo>
                <a:lnTo>
                  <a:pt x="995" y="560"/>
                </a:lnTo>
                <a:lnTo>
                  <a:pt x="995" y="559"/>
                </a:lnTo>
                <a:lnTo>
                  <a:pt x="993" y="559"/>
                </a:lnTo>
                <a:lnTo>
                  <a:pt x="995" y="560"/>
                </a:lnTo>
                <a:lnTo>
                  <a:pt x="989" y="558"/>
                </a:lnTo>
                <a:lnTo>
                  <a:pt x="995" y="560"/>
                </a:lnTo>
                <a:cubicBezTo>
                  <a:pt x="996" y="558"/>
                  <a:pt x="998" y="553"/>
                  <a:pt x="1000" y="548"/>
                </a:cubicBezTo>
                <a:cubicBezTo>
                  <a:pt x="1002" y="543"/>
                  <a:pt x="1004" y="540"/>
                  <a:pt x="1005" y="538"/>
                </a:cubicBezTo>
                <a:cubicBezTo>
                  <a:pt x="1006" y="535"/>
                  <a:pt x="1007" y="533"/>
                  <a:pt x="1007" y="531"/>
                </a:cubicBezTo>
                <a:cubicBezTo>
                  <a:pt x="1007" y="528"/>
                  <a:pt x="1006" y="527"/>
                  <a:pt x="1005" y="525"/>
                </a:cubicBezTo>
                <a:cubicBezTo>
                  <a:pt x="1003" y="520"/>
                  <a:pt x="999" y="511"/>
                  <a:pt x="992" y="498"/>
                </a:cubicBezTo>
                <a:lnTo>
                  <a:pt x="987" y="501"/>
                </a:lnTo>
                <a:lnTo>
                  <a:pt x="993" y="500"/>
                </a:lnTo>
                <a:lnTo>
                  <a:pt x="989" y="475"/>
                </a:lnTo>
                <a:lnTo>
                  <a:pt x="991" y="464"/>
                </a:lnTo>
                <a:lnTo>
                  <a:pt x="994" y="466"/>
                </a:lnTo>
                <a:cubicBezTo>
                  <a:pt x="999" y="468"/>
                  <a:pt x="1006" y="471"/>
                  <a:pt x="1014" y="472"/>
                </a:cubicBezTo>
                <a:cubicBezTo>
                  <a:pt x="1017" y="472"/>
                  <a:pt x="1020" y="471"/>
                  <a:pt x="1023" y="469"/>
                </a:cubicBezTo>
                <a:lnTo>
                  <a:pt x="1023" y="469"/>
                </a:lnTo>
                <a:cubicBezTo>
                  <a:pt x="1026" y="466"/>
                  <a:pt x="1028" y="463"/>
                  <a:pt x="1029" y="461"/>
                </a:cubicBezTo>
                <a:lnTo>
                  <a:pt x="1032" y="458"/>
                </a:lnTo>
                <a:lnTo>
                  <a:pt x="1032" y="456"/>
                </a:lnTo>
                <a:lnTo>
                  <a:pt x="1033" y="456"/>
                </a:lnTo>
                <a:lnTo>
                  <a:pt x="1033" y="455"/>
                </a:lnTo>
                <a:lnTo>
                  <a:pt x="1027" y="453"/>
                </a:lnTo>
                <a:lnTo>
                  <a:pt x="1032" y="457"/>
                </a:lnTo>
                <a:cubicBezTo>
                  <a:pt x="1033" y="456"/>
                  <a:pt x="1036" y="452"/>
                  <a:pt x="1039" y="448"/>
                </a:cubicBezTo>
                <a:cubicBezTo>
                  <a:pt x="1041" y="444"/>
                  <a:pt x="1044" y="439"/>
                  <a:pt x="1044" y="433"/>
                </a:cubicBezTo>
                <a:cubicBezTo>
                  <a:pt x="1044" y="430"/>
                  <a:pt x="1044" y="426"/>
                  <a:pt x="1042" y="421"/>
                </a:cubicBezTo>
                <a:lnTo>
                  <a:pt x="1042" y="419"/>
                </a:lnTo>
                <a:lnTo>
                  <a:pt x="1041" y="416"/>
                </a:lnTo>
                <a:lnTo>
                  <a:pt x="1036" y="414"/>
                </a:lnTo>
                <a:lnTo>
                  <a:pt x="1007" y="391"/>
                </a:lnTo>
                <a:lnTo>
                  <a:pt x="965" y="375"/>
                </a:lnTo>
                <a:lnTo>
                  <a:pt x="943" y="327"/>
                </a:lnTo>
                <a:lnTo>
                  <a:pt x="865" y="201"/>
                </a:lnTo>
                <a:lnTo>
                  <a:pt x="841" y="171"/>
                </a:lnTo>
                <a:lnTo>
                  <a:pt x="783" y="163"/>
                </a:lnTo>
                <a:lnTo>
                  <a:pt x="753" y="173"/>
                </a:lnTo>
                <a:lnTo>
                  <a:pt x="732" y="196"/>
                </a:lnTo>
                <a:lnTo>
                  <a:pt x="714" y="208"/>
                </a:lnTo>
                <a:lnTo>
                  <a:pt x="698" y="210"/>
                </a:lnTo>
                <a:lnTo>
                  <a:pt x="675" y="203"/>
                </a:lnTo>
                <a:lnTo>
                  <a:pt x="658" y="176"/>
                </a:lnTo>
                <a:lnTo>
                  <a:pt x="632" y="131"/>
                </a:lnTo>
                <a:lnTo>
                  <a:pt x="558" y="60"/>
                </a:lnTo>
                <a:lnTo>
                  <a:pt x="476" y="61"/>
                </a:lnTo>
                <a:lnTo>
                  <a:pt x="455" y="79"/>
                </a:lnTo>
                <a:lnTo>
                  <a:pt x="320" y="73"/>
                </a:lnTo>
                <a:lnTo>
                  <a:pt x="136" y="14"/>
                </a:lnTo>
                <a:lnTo>
                  <a:pt x="133" y="4"/>
                </a:lnTo>
                <a:lnTo>
                  <a:pt x="131" y="0"/>
                </a:lnTo>
                <a:lnTo>
                  <a:pt x="0" y="0"/>
                </a:lnTo>
                <a:lnTo>
                  <a:pt x="0" y="10"/>
                </a:lnTo>
                <a:cubicBezTo>
                  <a:pt x="0" y="12"/>
                  <a:pt x="0" y="15"/>
                  <a:pt x="0" y="18"/>
                </a:cubicBezTo>
                <a:lnTo>
                  <a:pt x="1" y="54"/>
                </a:lnTo>
                <a:lnTo>
                  <a:pt x="7" y="98"/>
                </a:lnTo>
                <a:lnTo>
                  <a:pt x="14" y="97"/>
                </a:lnTo>
                <a:lnTo>
                  <a:pt x="7" y="97"/>
                </a:lnTo>
                <a:cubicBezTo>
                  <a:pt x="8" y="103"/>
                  <a:pt x="9" y="119"/>
                  <a:pt x="13" y="135"/>
                </a:cubicBezTo>
                <a:cubicBezTo>
                  <a:pt x="14" y="143"/>
                  <a:pt x="16" y="151"/>
                  <a:pt x="18" y="158"/>
                </a:cubicBezTo>
                <a:cubicBezTo>
                  <a:pt x="21" y="165"/>
                  <a:pt x="23" y="171"/>
                  <a:pt x="28" y="175"/>
                </a:cubicBezTo>
                <a:cubicBezTo>
                  <a:pt x="35" y="180"/>
                  <a:pt x="44" y="186"/>
                  <a:pt x="52" y="190"/>
                </a:cubicBezTo>
                <a:cubicBezTo>
                  <a:pt x="54" y="191"/>
                  <a:pt x="57" y="193"/>
                  <a:pt x="59" y="194"/>
                </a:cubicBezTo>
                <a:lnTo>
                  <a:pt x="62" y="196"/>
                </a:lnTo>
                <a:lnTo>
                  <a:pt x="63" y="196"/>
                </a:lnTo>
                <a:lnTo>
                  <a:pt x="63" y="196"/>
                </a:lnTo>
                <a:lnTo>
                  <a:pt x="65" y="194"/>
                </a:lnTo>
                <a:lnTo>
                  <a:pt x="62" y="196"/>
                </a:lnTo>
                <a:lnTo>
                  <a:pt x="63" y="196"/>
                </a:lnTo>
                <a:lnTo>
                  <a:pt x="65" y="194"/>
                </a:lnTo>
                <a:lnTo>
                  <a:pt x="62" y="196"/>
                </a:lnTo>
                <a:lnTo>
                  <a:pt x="67" y="192"/>
                </a:lnTo>
                <a:lnTo>
                  <a:pt x="62" y="196"/>
                </a:lnTo>
                <a:cubicBezTo>
                  <a:pt x="64" y="198"/>
                  <a:pt x="66" y="199"/>
                  <a:pt x="72" y="204"/>
                </a:cubicBezTo>
                <a:cubicBezTo>
                  <a:pt x="77" y="207"/>
                  <a:pt x="84" y="212"/>
                  <a:pt x="90" y="217"/>
                </a:cubicBezTo>
                <a:cubicBezTo>
                  <a:pt x="96" y="222"/>
                  <a:pt x="101" y="227"/>
                  <a:pt x="102" y="229"/>
                </a:cubicBezTo>
                <a:cubicBezTo>
                  <a:pt x="104" y="234"/>
                  <a:pt x="107" y="238"/>
                  <a:pt x="109" y="243"/>
                </a:cubicBezTo>
                <a:cubicBezTo>
                  <a:pt x="111" y="245"/>
                  <a:pt x="112" y="248"/>
                  <a:pt x="113" y="250"/>
                </a:cubicBezTo>
                <a:cubicBezTo>
                  <a:pt x="114" y="252"/>
                  <a:pt x="115" y="254"/>
                  <a:pt x="115" y="254"/>
                </a:cubicBezTo>
                <a:lnTo>
                  <a:pt x="117" y="254"/>
                </a:lnTo>
                <a:lnTo>
                  <a:pt x="115" y="254"/>
                </a:lnTo>
                <a:lnTo>
                  <a:pt x="115" y="254"/>
                </a:lnTo>
                <a:lnTo>
                  <a:pt x="117" y="254"/>
                </a:lnTo>
                <a:lnTo>
                  <a:pt x="115" y="254"/>
                </a:lnTo>
                <a:cubicBezTo>
                  <a:pt x="115" y="254"/>
                  <a:pt x="115" y="255"/>
                  <a:pt x="115" y="257"/>
                </a:cubicBezTo>
                <a:cubicBezTo>
                  <a:pt x="115" y="262"/>
                  <a:pt x="114" y="273"/>
                  <a:pt x="114" y="281"/>
                </a:cubicBezTo>
                <a:lnTo>
                  <a:pt x="120" y="281"/>
                </a:lnTo>
                <a:lnTo>
                  <a:pt x="121" y="275"/>
                </a:lnTo>
                <a:lnTo>
                  <a:pt x="118" y="275"/>
                </a:lnTo>
                <a:lnTo>
                  <a:pt x="118" y="275"/>
                </a:lnTo>
                <a:cubicBezTo>
                  <a:pt x="113" y="274"/>
                  <a:pt x="107" y="273"/>
                  <a:pt x="102" y="273"/>
                </a:cubicBezTo>
                <a:cubicBezTo>
                  <a:pt x="100" y="273"/>
                  <a:pt x="98" y="272"/>
                  <a:pt x="97" y="272"/>
                </a:cubicBezTo>
                <a:cubicBezTo>
                  <a:pt x="95" y="272"/>
                  <a:pt x="95" y="272"/>
                  <a:pt x="94" y="272"/>
                </a:cubicBezTo>
                <a:lnTo>
                  <a:pt x="93" y="272"/>
                </a:lnTo>
                <a:lnTo>
                  <a:pt x="65" y="273"/>
                </a:lnTo>
                <a:lnTo>
                  <a:pt x="65" y="273"/>
                </a:lnTo>
                <a:cubicBezTo>
                  <a:pt x="64" y="273"/>
                  <a:pt x="62" y="273"/>
                  <a:pt x="59" y="274"/>
                </a:cubicBezTo>
                <a:cubicBezTo>
                  <a:pt x="56" y="275"/>
                  <a:pt x="52" y="277"/>
                  <a:pt x="50" y="282"/>
                </a:cubicBezTo>
                <a:cubicBezTo>
                  <a:pt x="49" y="283"/>
                  <a:pt x="48" y="285"/>
                  <a:pt x="48" y="288"/>
                </a:cubicBezTo>
                <a:cubicBezTo>
                  <a:pt x="48" y="291"/>
                  <a:pt x="49" y="294"/>
                  <a:pt x="51" y="297"/>
                </a:cubicBezTo>
                <a:cubicBezTo>
                  <a:pt x="59" y="309"/>
                  <a:pt x="66" y="317"/>
                  <a:pt x="73" y="321"/>
                </a:cubicBezTo>
                <a:lnTo>
                  <a:pt x="73" y="321"/>
                </a:lnTo>
                <a:cubicBezTo>
                  <a:pt x="74" y="321"/>
                  <a:pt x="79" y="325"/>
                  <a:pt x="84" y="329"/>
                </a:cubicBezTo>
                <a:cubicBezTo>
                  <a:pt x="89" y="332"/>
                  <a:pt x="94" y="336"/>
                  <a:pt x="97" y="338"/>
                </a:cubicBezTo>
                <a:lnTo>
                  <a:pt x="100" y="333"/>
                </a:lnTo>
                <a:lnTo>
                  <a:pt x="96" y="338"/>
                </a:lnTo>
                <a:cubicBezTo>
                  <a:pt x="98" y="340"/>
                  <a:pt x="103" y="344"/>
                  <a:pt x="109" y="348"/>
                </a:cubicBezTo>
                <a:cubicBezTo>
                  <a:pt x="112" y="350"/>
                  <a:pt x="115" y="352"/>
                  <a:pt x="118" y="353"/>
                </a:cubicBezTo>
                <a:cubicBezTo>
                  <a:pt x="121" y="355"/>
                  <a:pt x="124" y="356"/>
                  <a:pt x="128" y="356"/>
                </a:cubicBezTo>
                <a:cubicBezTo>
                  <a:pt x="135" y="356"/>
                  <a:pt x="148" y="355"/>
                  <a:pt x="149" y="355"/>
                </a:cubicBezTo>
                <a:lnTo>
                  <a:pt x="149" y="355"/>
                </a:lnTo>
                <a:lnTo>
                  <a:pt x="152" y="355"/>
                </a:lnTo>
                <a:lnTo>
                  <a:pt x="157" y="354"/>
                </a:lnTo>
                <a:lnTo>
                  <a:pt x="158" y="348"/>
                </a:lnTo>
                <a:lnTo>
                  <a:pt x="158" y="347"/>
                </a:lnTo>
                <a:lnTo>
                  <a:pt x="153" y="344"/>
                </a:lnTo>
                <a:lnTo>
                  <a:pt x="156" y="349"/>
                </a:lnTo>
                <a:lnTo>
                  <a:pt x="154" y="347"/>
                </a:lnTo>
                <a:lnTo>
                  <a:pt x="154" y="350"/>
                </a:lnTo>
                <a:lnTo>
                  <a:pt x="156" y="349"/>
                </a:lnTo>
                <a:lnTo>
                  <a:pt x="154" y="347"/>
                </a:lnTo>
                <a:lnTo>
                  <a:pt x="154" y="350"/>
                </a:lnTo>
                <a:lnTo>
                  <a:pt x="154" y="350"/>
                </a:lnTo>
                <a:cubicBezTo>
                  <a:pt x="155" y="350"/>
                  <a:pt x="156" y="350"/>
                  <a:pt x="157" y="351"/>
                </a:cubicBezTo>
                <a:cubicBezTo>
                  <a:pt x="164" y="355"/>
                  <a:pt x="165" y="356"/>
                  <a:pt x="168" y="358"/>
                </a:cubicBezTo>
                <a:cubicBezTo>
                  <a:pt x="170" y="359"/>
                  <a:pt x="172" y="362"/>
                  <a:pt x="176" y="364"/>
                </a:cubicBezTo>
                <a:cubicBezTo>
                  <a:pt x="180" y="367"/>
                  <a:pt x="184" y="369"/>
                  <a:pt x="188" y="371"/>
                </a:cubicBezTo>
                <a:cubicBezTo>
                  <a:pt x="193" y="374"/>
                  <a:pt x="199" y="378"/>
                  <a:pt x="200" y="379"/>
                </a:cubicBezTo>
                <a:lnTo>
                  <a:pt x="200" y="379"/>
                </a:lnTo>
                <a:lnTo>
                  <a:pt x="202" y="380"/>
                </a:lnTo>
                <a:lnTo>
                  <a:pt x="202" y="380"/>
                </a:lnTo>
                <a:cubicBezTo>
                  <a:pt x="204" y="382"/>
                  <a:pt x="206" y="384"/>
                  <a:pt x="208" y="386"/>
                </a:cubicBezTo>
                <a:cubicBezTo>
                  <a:pt x="209" y="388"/>
                  <a:pt x="210" y="390"/>
                  <a:pt x="211" y="393"/>
                </a:cubicBezTo>
                <a:cubicBezTo>
                  <a:pt x="212" y="401"/>
                  <a:pt x="212" y="413"/>
                  <a:pt x="213" y="419"/>
                </a:cubicBezTo>
                <a:lnTo>
                  <a:pt x="219" y="419"/>
                </a:lnTo>
                <a:lnTo>
                  <a:pt x="217" y="413"/>
                </a:lnTo>
                <a:lnTo>
                  <a:pt x="214" y="414"/>
                </a:lnTo>
                <a:lnTo>
                  <a:pt x="213" y="415"/>
                </a:lnTo>
                <a:lnTo>
                  <a:pt x="213" y="415"/>
                </a:lnTo>
                <a:cubicBezTo>
                  <a:pt x="209" y="418"/>
                  <a:pt x="206" y="422"/>
                  <a:pt x="205" y="427"/>
                </a:cubicBezTo>
                <a:cubicBezTo>
                  <a:pt x="203" y="432"/>
                  <a:pt x="203" y="438"/>
                  <a:pt x="203" y="445"/>
                </a:cubicBezTo>
                <a:lnTo>
                  <a:pt x="203" y="445"/>
                </a:lnTo>
                <a:lnTo>
                  <a:pt x="203" y="451"/>
                </a:lnTo>
                <a:lnTo>
                  <a:pt x="203" y="451"/>
                </a:lnTo>
                <a:lnTo>
                  <a:pt x="203" y="455"/>
                </a:lnTo>
                <a:cubicBezTo>
                  <a:pt x="203" y="460"/>
                  <a:pt x="203" y="464"/>
                  <a:pt x="203" y="468"/>
                </a:cubicBezTo>
                <a:cubicBezTo>
                  <a:pt x="204" y="473"/>
                  <a:pt x="207" y="479"/>
                  <a:pt x="211" y="483"/>
                </a:cubicBezTo>
                <a:cubicBezTo>
                  <a:pt x="215" y="487"/>
                  <a:pt x="221" y="491"/>
                  <a:pt x="229" y="496"/>
                </a:cubicBezTo>
                <a:cubicBezTo>
                  <a:pt x="237" y="501"/>
                  <a:pt x="249" y="511"/>
                  <a:pt x="260" y="522"/>
                </a:cubicBezTo>
                <a:cubicBezTo>
                  <a:pt x="270" y="533"/>
                  <a:pt x="281" y="545"/>
                  <a:pt x="287" y="552"/>
                </a:cubicBezTo>
                <a:cubicBezTo>
                  <a:pt x="291" y="557"/>
                  <a:pt x="294" y="560"/>
                  <a:pt x="296" y="562"/>
                </a:cubicBezTo>
                <a:lnTo>
                  <a:pt x="296" y="562"/>
                </a:lnTo>
                <a:cubicBezTo>
                  <a:pt x="297" y="563"/>
                  <a:pt x="299" y="565"/>
                  <a:pt x="300" y="568"/>
                </a:cubicBezTo>
                <a:cubicBezTo>
                  <a:pt x="302" y="571"/>
                  <a:pt x="305" y="574"/>
                  <a:pt x="308" y="578"/>
                </a:cubicBezTo>
                <a:cubicBezTo>
                  <a:pt x="311" y="581"/>
                  <a:pt x="316" y="584"/>
                  <a:pt x="322" y="584"/>
                </a:cubicBezTo>
                <a:cubicBezTo>
                  <a:pt x="324" y="584"/>
                  <a:pt x="327" y="583"/>
                  <a:pt x="329" y="582"/>
                </a:cubicBezTo>
                <a:cubicBezTo>
                  <a:pt x="336" y="579"/>
                  <a:pt x="343" y="573"/>
                  <a:pt x="349" y="567"/>
                </a:cubicBezTo>
                <a:cubicBezTo>
                  <a:pt x="354" y="562"/>
                  <a:pt x="359" y="557"/>
                  <a:pt x="359" y="556"/>
                </a:cubicBezTo>
                <a:lnTo>
                  <a:pt x="361" y="554"/>
                </a:lnTo>
                <a:lnTo>
                  <a:pt x="364" y="551"/>
                </a:lnTo>
                <a:lnTo>
                  <a:pt x="360" y="545"/>
                </a:lnTo>
                <a:lnTo>
                  <a:pt x="360" y="545"/>
                </a:lnTo>
                <a:cubicBezTo>
                  <a:pt x="359" y="544"/>
                  <a:pt x="355" y="537"/>
                  <a:pt x="350" y="530"/>
                </a:cubicBezTo>
                <a:cubicBezTo>
                  <a:pt x="347" y="527"/>
                  <a:pt x="345" y="523"/>
                  <a:pt x="343" y="520"/>
                </a:cubicBezTo>
                <a:cubicBezTo>
                  <a:pt x="341" y="517"/>
                  <a:pt x="339" y="515"/>
                  <a:pt x="339" y="514"/>
                </a:cubicBezTo>
                <a:lnTo>
                  <a:pt x="336" y="511"/>
                </a:lnTo>
                <a:cubicBezTo>
                  <a:pt x="328" y="505"/>
                  <a:pt x="306" y="488"/>
                  <a:pt x="298" y="482"/>
                </a:cubicBezTo>
                <a:lnTo>
                  <a:pt x="298" y="482"/>
                </a:lnTo>
                <a:lnTo>
                  <a:pt x="297" y="481"/>
                </a:lnTo>
                <a:lnTo>
                  <a:pt x="295" y="480"/>
                </a:lnTo>
                <a:lnTo>
                  <a:pt x="292" y="480"/>
                </a:lnTo>
                <a:lnTo>
                  <a:pt x="292" y="480"/>
                </a:lnTo>
                <a:lnTo>
                  <a:pt x="291" y="480"/>
                </a:lnTo>
                <a:lnTo>
                  <a:pt x="292" y="480"/>
                </a:lnTo>
                <a:lnTo>
                  <a:pt x="292" y="480"/>
                </a:lnTo>
                <a:lnTo>
                  <a:pt x="291" y="480"/>
                </a:lnTo>
                <a:lnTo>
                  <a:pt x="292" y="480"/>
                </a:lnTo>
                <a:lnTo>
                  <a:pt x="292" y="479"/>
                </a:lnTo>
                <a:lnTo>
                  <a:pt x="292" y="456"/>
                </a:lnTo>
                <a:lnTo>
                  <a:pt x="291" y="455"/>
                </a:lnTo>
                <a:lnTo>
                  <a:pt x="291" y="455"/>
                </a:lnTo>
                <a:lnTo>
                  <a:pt x="291" y="454"/>
                </a:lnTo>
                <a:cubicBezTo>
                  <a:pt x="291" y="454"/>
                  <a:pt x="289" y="444"/>
                  <a:pt x="287" y="436"/>
                </a:cubicBezTo>
                <a:cubicBezTo>
                  <a:pt x="284" y="429"/>
                  <a:pt x="279" y="415"/>
                  <a:pt x="279" y="413"/>
                </a:cubicBezTo>
                <a:lnTo>
                  <a:pt x="273" y="415"/>
                </a:lnTo>
                <a:lnTo>
                  <a:pt x="279" y="414"/>
                </a:lnTo>
                <a:cubicBezTo>
                  <a:pt x="279" y="412"/>
                  <a:pt x="278" y="399"/>
                  <a:pt x="277" y="382"/>
                </a:cubicBezTo>
                <a:cubicBezTo>
                  <a:pt x="275" y="361"/>
                  <a:pt x="267" y="342"/>
                  <a:pt x="267" y="341"/>
                </a:cubicBezTo>
                <a:lnTo>
                  <a:pt x="266" y="340"/>
                </a:lnTo>
                <a:lnTo>
                  <a:pt x="265" y="338"/>
                </a:lnTo>
                <a:lnTo>
                  <a:pt x="233" y="320"/>
                </a:lnTo>
                <a:lnTo>
                  <a:pt x="230" y="325"/>
                </a:lnTo>
                <a:lnTo>
                  <a:pt x="233" y="320"/>
                </a:lnTo>
                <a:lnTo>
                  <a:pt x="233" y="320"/>
                </a:lnTo>
                <a:lnTo>
                  <a:pt x="230" y="325"/>
                </a:lnTo>
                <a:lnTo>
                  <a:pt x="233" y="320"/>
                </a:lnTo>
                <a:lnTo>
                  <a:pt x="232" y="323"/>
                </a:lnTo>
                <a:lnTo>
                  <a:pt x="234" y="320"/>
                </a:lnTo>
                <a:lnTo>
                  <a:pt x="233" y="320"/>
                </a:lnTo>
                <a:lnTo>
                  <a:pt x="232" y="323"/>
                </a:lnTo>
                <a:lnTo>
                  <a:pt x="234" y="320"/>
                </a:lnTo>
                <a:cubicBezTo>
                  <a:pt x="234" y="320"/>
                  <a:pt x="232" y="319"/>
                  <a:pt x="230" y="315"/>
                </a:cubicBezTo>
                <a:cubicBezTo>
                  <a:pt x="227" y="312"/>
                  <a:pt x="224" y="306"/>
                  <a:pt x="220" y="297"/>
                </a:cubicBezTo>
                <a:cubicBezTo>
                  <a:pt x="215" y="285"/>
                  <a:pt x="211" y="278"/>
                  <a:pt x="208" y="274"/>
                </a:cubicBezTo>
                <a:cubicBezTo>
                  <a:pt x="206" y="269"/>
                  <a:pt x="205" y="268"/>
                  <a:pt x="205" y="265"/>
                </a:cubicBezTo>
                <a:lnTo>
                  <a:pt x="205" y="265"/>
                </a:lnTo>
                <a:cubicBezTo>
                  <a:pt x="204" y="264"/>
                  <a:pt x="204" y="261"/>
                  <a:pt x="204" y="258"/>
                </a:cubicBezTo>
                <a:cubicBezTo>
                  <a:pt x="204" y="250"/>
                  <a:pt x="204" y="240"/>
                  <a:pt x="199" y="231"/>
                </a:cubicBezTo>
                <a:cubicBezTo>
                  <a:pt x="195" y="224"/>
                  <a:pt x="192" y="221"/>
                  <a:pt x="188" y="217"/>
                </a:cubicBezTo>
                <a:lnTo>
                  <a:pt x="188" y="217"/>
                </a:lnTo>
                <a:cubicBezTo>
                  <a:pt x="185" y="213"/>
                  <a:pt x="181" y="209"/>
                  <a:pt x="175" y="201"/>
                </a:cubicBezTo>
                <a:cubicBezTo>
                  <a:pt x="167" y="192"/>
                  <a:pt x="162" y="184"/>
                  <a:pt x="156" y="177"/>
                </a:cubicBezTo>
                <a:cubicBezTo>
                  <a:pt x="151" y="170"/>
                  <a:pt x="147" y="165"/>
                  <a:pt x="142" y="158"/>
                </a:cubicBezTo>
                <a:cubicBezTo>
                  <a:pt x="137" y="152"/>
                  <a:pt x="131" y="149"/>
                  <a:pt x="128" y="148"/>
                </a:cubicBezTo>
                <a:lnTo>
                  <a:pt x="128" y="148"/>
                </a:lnTo>
                <a:lnTo>
                  <a:pt x="126" y="147"/>
                </a:lnTo>
                <a:lnTo>
                  <a:pt x="126" y="147"/>
                </a:lnTo>
                <a:lnTo>
                  <a:pt x="126" y="147"/>
                </a:lnTo>
                <a:lnTo>
                  <a:pt x="126" y="147"/>
                </a:lnTo>
                <a:lnTo>
                  <a:pt x="126" y="147"/>
                </a:lnTo>
                <a:lnTo>
                  <a:pt x="126" y="147"/>
                </a:lnTo>
                <a:lnTo>
                  <a:pt x="126" y="147"/>
                </a:lnTo>
                <a:cubicBezTo>
                  <a:pt x="125" y="147"/>
                  <a:pt x="125" y="144"/>
                  <a:pt x="125" y="138"/>
                </a:cubicBezTo>
                <a:cubicBezTo>
                  <a:pt x="125" y="128"/>
                  <a:pt x="125" y="122"/>
                  <a:pt x="124" y="118"/>
                </a:cubicBezTo>
                <a:lnTo>
                  <a:pt x="124" y="118"/>
                </a:lnTo>
                <a:cubicBezTo>
                  <a:pt x="124" y="115"/>
                  <a:pt x="124" y="113"/>
                  <a:pt x="124" y="111"/>
                </a:cubicBezTo>
                <a:cubicBezTo>
                  <a:pt x="124" y="108"/>
                  <a:pt x="124" y="105"/>
                  <a:pt x="125" y="100"/>
                </a:cubicBezTo>
                <a:cubicBezTo>
                  <a:pt x="125" y="95"/>
                  <a:pt x="127" y="87"/>
                  <a:pt x="129" y="80"/>
                </a:cubicBezTo>
                <a:cubicBezTo>
                  <a:pt x="132" y="73"/>
                  <a:pt x="135" y="65"/>
                  <a:pt x="137" y="61"/>
                </a:cubicBezTo>
                <a:lnTo>
                  <a:pt x="131" y="59"/>
                </a:lnTo>
                <a:lnTo>
                  <a:pt x="126" y="63"/>
                </a:lnTo>
                <a:cubicBezTo>
                  <a:pt x="130" y="67"/>
                  <a:pt x="136" y="73"/>
                  <a:pt x="144" y="76"/>
                </a:cubicBezTo>
                <a:cubicBezTo>
                  <a:pt x="148" y="78"/>
                  <a:pt x="154" y="79"/>
                  <a:pt x="160" y="79"/>
                </a:cubicBezTo>
                <a:cubicBezTo>
                  <a:pt x="166" y="80"/>
                  <a:pt x="172" y="81"/>
                  <a:pt x="177" y="81"/>
                </a:cubicBezTo>
                <a:cubicBezTo>
                  <a:pt x="179" y="81"/>
                  <a:pt x="181" y="81"/>
                  <a:pt x="183" y="80"/>
                </a:cubicBezTo>
                <a:lnTo>
                  <a:pt x="181" y="74"/>
                </a:lnTo>
                <a:lnTo>
                  <a:pt x="182" y="80"/>
                </a:lnTo>
                <a:lnTo>
                  <a:pt x="181" y="76"/>
                </a:lnTo>
                <a:lnTo>
                  <a:pt x="181" y="80"/>
                </a:lnTo>
                <a:lnTo>
                  <a:pt x="182" y="80"/>
                </a:lnTo>
                <a:lnTo>
                  <a:pt x="181" y="76"/>
                </a:lnTo>
                <a:lnTo>
                  <a:pt x="181" y="80"/>
                </a:lnTo>
                <a:lnTo>
                  <a:pt x="181" y="77"/>
                </a:lnTo>
                <a:lnTo>
                  <a:pt x="181" y="80"/>
                </a:lnTo>
                <a:lnTo>
                  <a:pt x="181" y="80"/>
                </a:lnTo>
                <a:lnTo>
                  <a:pt x="181" y="77"/>
                </a:lnTo>
                <a:lnTo>
                  <a:pt x="181" y="80"/>
                </a:lnTo>
                <a:lnTo>
                  <a:pt x="181" y="80"/>
                </a:lnTo>
                <a:lnTo>
                  <a:pt x="181" y="80"/>
                </a:lnTo>
                <a:lnTo>
                  <a:pt x="181" y="80"/>
                </a:lnTo>
                <a:lnTo>
                  <a:pt x="181" y="80"/>
                </a:lnTo>
                <a:lnTo>
                  <a:pt x="181" y="80"/>
                </a:lnTo>
                <a:cubicBezTo>
                  <a:pt x="181" y="80"/>
                  <a:pt x="183" y="81"/>
                  <a:pt x="185" y="83"/>
                </a:cubicBezTo>
                <a:cubicBezTo>
                  <a:pt x="187" y="84"/>
                  <a:pt x="188" y="86"/>
                  <a:pt x="188" y="88"/>
                </a:cubicBezTo>
                <a:lnTo>
                  <a:pt x="188" y="88"/>
                </a:lnTo>
                <a:cubicBezTo>
                  <a:pt x="189" y="92"/>
                  <a:pt x="190" y="98"/>
                  <a:pt x="191" y="103"/>
                </a:cubicBezTo>
                <a:lnTo>
                  <a:pt x="197" y="102"/>
                </a:lnTo>
                <a:lnTo>
                  <a:pt x="199" y="96"/>
                </a:lnTo>
                <a:cubicBezTo>
                  <a:pt x="198" y="96"/>
                  <a:pt x="196" y="95"/>
                  <a:pt x="194" y="95"/>
                </a:cubicBezTo>
                <a:cubicBezTo>
                  <a:pt x="191" y="95"/>
                  <a:pt x="189" y="96"/>
                  <a:pt x="187" y="97"/>
                </a:cubicBezTo>
                <a:lnTo>
                  <a:pt x="187" y="97"/>
                </a:lnTo>
                <a:cubicBezTo>
                  <a:pt x="185" y="99"/>
                  <a:pt x="183" y="103"/>
                  <a:pt x="183" y="106"/>
                </a:cubicBezTo>
                <a:cubicBezTo>
                  <a:pt x="183" y="112"/>
                  <a:pt x="186" y="118"/>
                  <a:pt x="191" y="129"/>
                </a:cubicBezTo>
                <a:cubicBezTo>
                  <a:pt x="200" y="145"/>
                  <a:pt x="207" y="158"/>
                  <a:pt x="212" y="168"/>
                </a:cubicBezTo>
                <a:cubicBezTo>
                  <a:pt x="214" y="173"/>
                  <a:pt x="216" y="176"/>
                  <a:pt x="217" y="179"/>
                </a:cubicBezTo>
                <a:lnTo>
                  <a:pt x="219" y="182"/>
                </a:lnTo>
                <a:lnTo>
                  <a:pt x="219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3"/>
                </a:lnTo>
                <a:lnTo>
                  <a:pt x="220" y="184"/>
                </a:lnTo>
                <a:lnTo>
                  <a:pt x="221" y="184"/>
                </a:lnTo>
                <a:lnTo>
                  <a:pt x="222" y="185"/>
                </a:lnTo>
                <a:cubicBezTo>
                  <a:pt x="222" y="185"/>
                  <a:pt x="223" y="186"/>
                  <a:pt x="225" y="186"/>
                </a:cubicBezTo>
                <a:lnTo>
                  <a:pt x="225" y="180"/>
                </a:lnTo>
                <a:lnTo>
                  <a:pt x="219" y="182"/>
                </a:lnTo>
                <a:cubicBezTo>
                  <a:pt x="220" y="185"/>
                  <a:pt x="225" y="200"/>
                  <a:pt x="232" y="216"/>
                </a:cubicBezTo>
                <a:cubicBezTo>
                  <a:pt x="235" y="224"/>
                  <a:pt x="239" y="231"/>
                  <a:pt x="242" y="238"/>
                </a:cubicBezTo>
                <a:cubicBezTo>
                  <a:pt x="246" y="245"/>
                  <a:pt x="250" y="250"/>
                  <a:pt x="255" y="254"/>
                </a:cubicBezTo>
                <a:cubicBezTo>
                  <a:pt x="267" y="263"/>
                  <a:pt x="270" y="265"/>
                  <a:pt x="287" y="280"/>
                </a:cubicBezTo>
                <a:cubicBezTo>
                  <a:pt x="296" y="287"/>
                  <a:pt x="304" y="291"/>
                  <a:pt x="310" y="293"/>
                </a:cubicBezTo>
                <a:lnTo>
                  <a:pt x="312" y="287"/>
                </a:lnTo>
                <a:lnTo>
                  <a:pt x="310" y="293"/>
                </a:lnTo>
                <a:lnTo>
                  <a:pt x="313" y="294"/>
                </a:lnTo>
                <a:lnTo>
                  <a:pt x="316" y="289"/>
                </a:lnTo>
                <a:lnTo>
                  <a:pt x="313" y="283"/>
                </a:lnTo>
                <a:lnTo>
                  <a:pt x="310" y="285"/>
                </a:lnTo>
                <a:lnTo>
                  <a:pt x="314" y="290"/>
                </a:lnTo>
                <a:lnTo>
                  <a:pt x="311" y="284"/>
                </a:lnTo>
                <a:cubicBezTo>
                  <a:pt x="307" y="286"/>
                  <a:pt x="305" y="287"/>
                  <a:pt x="304" y="288"/>
                </a:cubicBezTo>
                <a:lnTo>
                  <a:pt x="302" y="288"/>
                </a:lnTo>
                <a:lnTo>
                  <a:pt x="301" y="288"/>
                </a:lnTo>
                <a:cubicBezTo>
                  <a:pt x="299" y="288"/>
                  <a:pt x="296" y="290"/>
                  <a:pt x="294" y="292"/>
                </a:cubicBezTo>
                <a:cubicBezTo>
                  <a:pt x="292" y="294"/>
                  <a:pt x="292" y="296"/>
                  <a:pt x="291" y="297"/>
                </a:cubicBezTo>
                <a:lnTo>
                  <a:pt x="291" y="297"/>
                </a:lnTo>
                <a:cubicBezTo>
                  <a:pt x="291" y="299"/>
                  <a:pt x="290" y="301"/>
                  <a:pt x="290" y="303"/>
                </a:cubicBezTo>
                <a:cubicBezTo>
                  <a:pt x="290" y="309"/>
                  <a:pt x="293" y="315"/>
                  <a:pt x="296" y="321"/>
                </a:cubicBezTo>
                <a:cubicBezTo>
                  <a:pt x="299" y="326"/>
                  <a:pt x="302" y="331"/>
                  <a:pt x="307" y="334"/>
                </a:cubicBezTo>
                <a:cubicBezTo>
                  <a:pt x="312" y="336"/>
                  <a:pt x="318" y="337"/>
                  <a:pt x="325" y="339"/>
                </a:cubicBezTo>
                <a:lnTo>
                  <a:pt x="325" y="339"/>
                </a:lnTo>
                <a:cubicBezTo>
                  <a:pt x="329" y="340"/>
                  <a:pt x="333" y="342"/>
                  <a:pt x="337" y="343"/>
                </a:cubicBezTo>
                <a:cubicBezTo>
                  <a:pt x="343" y="345"/>
                  <a:pt x="346" y="345"/>
                  <a:pt x="348" y="345"/>
                </a:cubicBezTo>
                <a:lnTo>
                  <a:pt x="350" y="345"/>
                </a:lnTo>
                <a:lnTo>
                  <a:pt x="349" y="339"/>
                </a:lnTo>
                <a:lnTo>
                  <a:pt x="345" y="343"/>
                </a:lnTo>
                <a:lnTo>
                  <a:pt x="346" y="344"/>
                </a:lnTo>
                <a:lnTo>
                  <a:pt x="350" y="340"/>
                </a:lnTo>
                <a:lnTo>
                  <a:pt x="346" y="344"/>
                </a:lnTo>
                <a:lnTo>
                  <a:pt x="349" y="341"/>
                </a:lnTo>
                <a:lnTo>
                  <a:pt x="345" y="342"/>
                </a:lnTo>
                <a:lnTo>
                  <a:pt x="346" y="344"/>
                </a:lnTo>
                <a:lnTo>
                  <a:pt x="349" y="341"/>
                </a:lnTo>
                <a:lnTo>
                  <a:pt x="345" y="342"/>
                </a:lnTo>
                <a:lnTo>
                  <a:pt x="347" y="342"/>
                </a:lnTo>
                <a:lnTo>
                  <a:pt x="345" y="342"/>
                </a:lnTo>
                <a:lnTo>
                  <a:pt x="345" y="342"/>
                </a:lnTo>
                <a:lnTo>
                  <a:pt x="347" y="342"/>
                </a:lnTo>
                <a:lnTo>
                  <a:pt x="345" y="342"/>
                </a:lnTo>
                <a:lnTo>
                  <a:pt x="345" y="343"/>
                </a:lnTo>
                <a:cubicBezTo>
                  <a:pt x="345" y="347"/>
                  <a:pt x="346" y="351"/>
                  <a:pt x="349" y="355"/>
                </a:cubicBezTo>
                <a:cubicBezTo>
                  <a:pt x="353" y="359"/>
                  <a:pt x="357" y="361"/>
                  <a:pt x="364" y="363"/>
                </a:cubicBezTo>
                <a:lnTo>
                  <a:pt x="380" y="367"/>
                </a:lnTo>
                <a:lnTo>
                  <a:pt x="382" y="361"/>
                </a:lnTo>
                <a:lnTo>
                  <a:pt x="376" y="362"/>
                </a:lnTo>
                <a:cubicBezTo>
                  <a:pt x="376" y="366"/>
                  <a:pt x="377" y="369"/>
                  <a:pt x="378" y="370"/>
                </a:cubicBezTo>
                <a:lnTo>
                  <a:pt x="378" y="371"/>
                </a:lnTo>
                <a:lnTo>
                  <a:pt x="380" y="372"/>
                </a:lnTo>
                <a:lnTo>
                  <a:pt x="384" y="368"/>
                </a:lnTo>
                <a:lnTo>
                  <a:pt x="379" y="364"/>
                </a:lnTo>
                <a:lnTo>
                  <a:pt x="376" y="368"/>
                </a:lnTo>
                <a:lnTo>
                  <a:pt x="381" y="372"/>
                </a:lnTo>
                <a:lnTo>
                  <a:pt x="376" y="367"/>
                </a:lnTo>
                <a:cubicBezTo>
                  <a:pt x="374" y="371"/>
                  <a:pt x="369" y="375"/>
                  <a:pt x="364" y="379"/>
                </a:cubicBezTo>
                <a:lnTo>
                  <a:pt x="364" y="379"/>
                </a:lnTo>
                <a:lnTo>
                  <a:pt x="364" y="379"/>
                </a:lnTo>
                <a:cubicBezTo>
                  <a:pt x="359" y="384"/>
                  <a:pt x="355" y="386"/>
                  <a:pt x="353" y="390"/>
                </a:cubicBezTo>
                <a:lnTo>
                  <a:pt x="353" y="390"/>
                </a:lnTo>
                <a:cubicBezTo>
                  <a:pt x="351" y="393"/>
                  <a:pt x="351" y="396"/>
                  <a:pt x="350" y="399"/>
                </a:cubicBezTo>
                <a:cubicBezTo>
                  <a:pt x="350" y="402"/>
                  <a:pt x="350" y="405"/>
                  <a:pt x="350" y="408"/>
                </a:cubicBezTo>
                <a:cubicBezTo>
                  <a:pt x="350" y="412"/>
                  <a:pt x="350" y="416"/>
                  <a:pt x="350" y="418"/>
                </a:cubicBezTo>
                <a:lnTo>
                  <a:pt x="350" y="418"/>
                </a:lnTo>
                <a:lnTo>
                  <a:pt x="350" y="420"/>
                </a:lnTo>
                <a:lnTo>
                  <a:pt x="350" y="424"/>
                </a:lnTo>
                <a:lnTo>
                  <a:pt x="356" y="426"/>
                </a:lnTo>
                <a:lnTo>
                  <a:pt x="355" y="426"/>
                </a:lnTo>
                <a:cubicBezTo>
                  <a:pt x="356" y="427"/>
                  <a:pt x="364" y="430"/>
                  <a:pt x="376" y="430"/>
                </a:cubicBezTo>
                <a:cubicBezTo>
                  <a:pt x="378" y="430"/>
                  <a:pt x="379" y="430"/>
                  <a:pt x="381" y="430"/>
                </a:cubicBezTo>
                <a:lnTo>
                  <a:pt x="382" y="430"/>
                </a:lnTo>
                <a:cubicBezTo>
                  <a:pt x="387" y="430"/>
                  <a:pt x="394" y="429"/>
                  <a:pt x="400" y="429"/>
                </a:cubicBezTo>
                <a:cubicBezTo>
                  <a:pt x="403" y="429"/>
                  <a:pt x="407" y="429"/>
                  <a:pt x="410" y="430"/>
                </a:cubicBezTo>
                <a:lnTo>
                  <a:pt x="413" y="430"/>
                </a:lnTo>
                <a:lnTo>
                  <a:pt x="413" y="431"/>
                </a:lnTo>
                <a:lnTo>
                  <a:pt x="414" y="430"/>
                </a:lnTo>
                <a:lnTo>
                  <a:pt x="413" y="431"/>
                </a:lnTo>
                <a:lnTo>
                  <a:pt x="413" y="431"/>
                </a:lnTo>
                <a:lnTo>
                  <a:pt x="414" y="430"/>
                </a:lnTo>
                <a:lnTo>
                  <a:pt x="413" y="431"/>
                </a:lnTo>
                <a:lnTo>
                  <a:pt x="413" y="431"/>
                </a:lnTo>
                <a:cubicBezTo>
                  <a:pt x="414" y="432"/>
                  <a:pt x="416" y="434"/>
                  <a:pt x="418" y="436"/>
                </a:cubicBezTo>
                <a:lnTo>
                  <a:pt x="418" y="436"/>
                </a:lnTo>
                <a:cubicBezTo>
                  <a:pt x="421" y="439"/>
                  <a:pt x="425" y="445"/>
                  <a:pt x="429" y="449"/>
                </a:cubicBezTo>
                <a:cubicBezTo>
                  <a:pt x="431" y="451"/>
                  <a:pt x="432" y="453"/>
                  <a:pt x="434" y="455"/>
                </a:cubicBezTo>
                <a:lnTo>
                  <a:pt x="435" y="457"/>
                </a:lnTo>
                <a:lnTo>
                  <a:pt x="435" y="457"/>
                </a:lnTo>
                <a:lnTo>
                  <a:pt x="435" y="457"/>
                </a:lnTo>
                <a:lnTo>
                  <a:pt x="438" y="456"/>
                </a:lnTo>
                <a:lnTo>
                  <a:pt x="435" y="457"/>
                </a:lnTo>
                <a:lnTo>
                  <a:pt x="435" y="457"/>
                </a:lnTo>
                <a:lnTo>
                  <a:pt x="438" y="456"/>
                </a:lnTo>
                <a:lnTo>
                  <a:pt x="435" y="457"/>
                </a:lnTo>
                <a:lnTo>
                  <a:pt x="441" y="455"/>
                </a:lnTo>
                <a:lnTo>
                  <a:pt x="435" y="455"/>
                </a:lnTo>
                <a:cubicBezTo>
                  <a:pt x="435" y="456"/>
                  <a:pt x="435" y="457"/>
                  <a:pt x="435" y="458"/>
                </a:cubicBezTo>
                <a:cubicBezTo>
                  <a:pt x="436" y="463"/>
                  <a:pt x="439" y="469"/>
                  <a:pt x="441" y="476"/>
                </a:cubicBezTo>
                <a:cubicBezTo>
                  <a:pt x="444" y="482"/>
                  <a:pt x="447" y="489"/>
                  <a:pt x="451" y="493"/>
                </a:cubicBezTo>
                <a:cubicBezTo>
                  <a:pt x="455" y="498"/>
                  <a:pt x="461" y="502"/>
                  <a:pt x="466" y="506"/>
                </a:cubicBezTo>
                <a:lnTo>
                  <a:pt x="470" y="509"/>
                </a:lnTo>
                <a:lnTo>
                  <a:pt x="472" y="510"/>
                </a:lnTo>
                <a:lnTo>
                  <a:pt x="472" y="511"/>
                </a:lnTo>
                <a:lnTo>
                  <a:pt x="474" y="508"/>
                </a:lnTo>
                <a:lnTo>
                  <a:pt x="471" y="510"/>
                </a:lnTo>
                <a:lnTo>
                  <a:pt x="472" y="511"/>
                </a:lnTo>
                <a:lnTo>
                  <a:pt x="474" y="508"/>
                </a:lnTo>
                <a:lnTo>
                  <a:pt x="471" y="510"/>
                </a:lnTo>
                <a:lnTo>
                  <a:pt x="477" y="506"/>
                </a:lnTo>
                <a:lnTo>
                  <a:pt x="471" y="509"/>
                </a:lnTo>
                <a:cubicBezTo>
                  <a:pt x="471" y="510"/>
                  <a:pt x="472" y="512"/>
                  <a:pt x="474" y="515"/>
                </a:cubicBezTo>
                <a:cubicBezTo>
                  <a:pt x="476" y="520"/>
                  <a:pt x="479" y="526"/>
                  <a:pt x="482" y="532"/>
                </a:cubicBezTo>
                <a:cubicBezTo>
                  <a:pt x="485" y="537"/>
                  <a:pt x="487" y="542"/>
                  <a:pt x="489" y="545"/>
                </a:cubicBezTo>
                <a:lnTo>
                  <a:pt x="489" y="545"/>
                </a:lnTo>
                <a:cubicBezTo>
                  <a:pt x="490" y="546"/>
                  <a:pt x="491" y="549"/>
                  <a:pt x="494" y="552"/>
                </a:cubicBezTo>
                <a:cubicBezTo>
                  <a:pt x="498" y="559"/>
                  <a:pt x="503" y="566"/>
                  <a:pt x="507" y="572"/>
                </a:cubicBezTo>
                <a:cubicBezTo>
                  <a:pt x="511" y="577"/>
                  <a:pt x="514" y="582"/>
                  <a:pt x="517" y="585"/>
                </a:cubicBezTo>
                <a:lnTo>
                  <a:pt x="517" y="585"/>
                </a:lnTo>
                <a:cubicBezTo>
                  <a:pt x="519" y="586"/>
                  <a:pt x="522" y="589"/>
                  <a:pt x="527" y="593"/>
                </a:cubicBezTo>
                <a:cubicBezTo>
                  <a:pt x="533" y="597"/>
                  <a:pt x="541" y="603"/>
                  <a:pt x="549" y="609"/>
                </a:cubicBezTo>
                <a:cubicBezTo>
                  <a:pt x="553" y="612"/>
                  <a:pt x="556" y="615"/>
                  <a:pt x="559" y="618"/>
                </a:cubicBezTo>
                <a:lnTo>
                  <a:pt x="562" y="620"/>
                </a:lnTo>
                <a:lnTo>
                  <a:pt x="562" y="621"/>
                </a:lnTo>
                <a:lnTo>
                  <a:pt x="563" y="621"/>
                </a:lnTo>
                <a:lnTo>
                  <a:pt x="565" y="619"/>
                </a:lnTo>
                <a:lnTo>
                  <a:pt x="562" y="621"/>
                </a:lnTo>
                <a:lnTo>
                  <a:pt x="563" y="621"/>
                </a:lnTo>
                <a:lnTo>
                  <a:pt x="565" y="619"/>
                </a:lnTo>
                <a:lnTo>
                  <a:pt x="562" y="621"/>
                </a:lnTo>
                <a:lnTo>
                  <a:pt x="568" y="618"/>
                </a:lnTo>
                <a:lnTo>
                  <a:pt x="562" y="619"/>
                </a:lnTo>
                <a:cubicBezTo>
                  <a:pt x="562" y="622"/>
                  <a:pt x="564" y="631"/>
                  <a:pt x="564" y="639"/>
                </a:cubicBezTo>
                <a:cubicBezTo>
                  <a:pt x="564" y="644"/>
                  <a:pt x="563" y="648"/>
                  <a:pt x="562" y="650"/>
                </a:cubicBezTo>
                <a:cubicBezTo>
                  <a:pt x="561" y="653"/>
                  <a:pt x="560" y="656"/>
                  <a:pt x="558" y="660"/>
                </a:cubicBezTo>
                <a:cubicBezTo>
                  <a:pt x="557" y="664"/>
                  <a:pt x="554" y="670"/>
                  <a:pt x="552" y="675"/>
                </a:cubicBezTo>
                <a:cubicBezTo>
                  <a:pt x="551" y="678"/>
                  <a:pt x="550" y="680"/>
                  <a:pt x="549" y="682"/>
                </a:cubicBezTo>
                <a:lnTo>
                  <a:pt x="548" y="684"/>
                </a:lnTo>
                <a:lnTo>
                  <a:pt x="547" y="684"/>
                </a:lnTo>
                <a:lnTo>
                  <a:pt x="549" y="685"/>
                </a:lnTo>
                <a:lnTo>
                  <a:pt x="548" y="684"/>
                </a:lnTo>
                <a:lnTo>
                  <a:pt x="547" y="684"/>
                </a:lnTo>
                <a:lnTo>
                  <a:pt x="549" y="685"/>
                </a:lnTo>
                <a:lnTo>
                  <a:pt x="548" y="684"/>
                </a:lnTo>
                <a:cubicBezTo>
                  <a:pt x="546" y="685"/>
                  <a:pt x="544" y="687"/>
                  <a:pt x="542" y="690"/>
                </a:cubicBezTo>
                <a:cubicBezTo>
                  <a:pt x="536" y="697"/>
                  <a:pt x="529" y="707"/>
                  <a:pt x="528" y="709"/>
                </a:cubicBezTo>
                <a:lnTo>
                  <a:pt x="527" y="710"/>
                </a:lnTo>
                <a:lnTo>
                  <a:pt x="526" y="712"/>
                </a:lnTo>
                <a:lnTo>
                  <a:pt x="526" y="716"/>
                </a:lnTo>
                <a:lnTo>
                  <a:pt x="526" y="716"/>
                </a:lnTo>
                <a:cubicBezTo>
                  <a:pt x="527" y="723"/>
                  <a:pt x="528" y="730"/>
                  <a:pt x="529" y="736"/>
                </a:cubicBezTo>
                <a:cubicBezTo>
                  <a:pt x="530" y="739"/>
                  <a:pt x="530" y="741"/>
                  <a:pt x="530" y="743"/>
                </a:cubicBezTo>
                <a:lnTo>
                  <a:pt x="531" y="745"/>
                </a:lnTo>
                <a:lnTo>
                  <a:pt x="531" y="746"/>
                </a:lnTo>
                <a:lnTo>
                  <a:pt x="531" y="746"/>
                </a:lnTo>
                <a:lnTo>
                  <a:pt x="531" y="746"/>
                </a:lnTo>
                <a:cubicBezTo>
                  <a:pt x="531" y="747"/>
                  <a:pt x="531" y="749"/>
                  <a:pt x="531" y="752"/>
                </a:cubicBezTo>
                <a:cubicBezTo>
                  <a:pt x="532" y="755"/>
                  <a:pt x="533" y="760"/>
                  <a:pt x="535" y="765"/>
                </a:cubicBezTo>
                <a:cubicBezTo>
                  <a:pt x="537" y="769"/>
                  <a:pt x="539" y="774"/>
                  <a:pt x="543" y="777"/>
                </a:cubicBezTo>
                <a:cubicBezTo>
                  <a:pt x="546" y="780"/>
                  <a:pt x="562" y="792"/>
                  <a:pt x="577" y="804"/>
                </a:cubicBezTo>
                <a:cubicBezTo>
                  <a:pt x="592" y="815"/>
                  <a:pt x="606" y="826"/>
                  <a:pt x="607" y="827"/>
                </a:cubicBezTo>
                <a:lnTo>
                  <a:pt x="608" y="827"/>
                </a:lnTo>
                <a:lnTo>
                  <a:pt x="608" y="828"/>
                </a:lnTo>
                <a:lnTo>
                  <a:pt x="610" y="829"/>
                </a:lnTo>
                <a:lnTo>
                  <a:pt x="613" y="829"/>
                </a:lnTo>
                <a:cubicBezTo>
                  <a:pt x="619" y="829"/>
                  <a:pt x="625" y="830"/>
                  <a:pt x="630" y="830"/>
                </a:cubicBezTo>
                <a:cubicBezTo>
                  <a:pt x="633" y="831"/>
                  <a:pt x="635" y="831"/>
                  <a:pt x="636" y="832"/>
                </a:cubicBezTo>
                <a:lnTo>
                  <a:pt x="637" y="832"/>
                </a:lnTo>
                <a:lnTo>
                  <a:pt x="637" y="832"/>
                </a:lnTo>
                <a:lnTo>
                  <a:pt x="639" y="830"/>
                </a:lnTo>
                <a:lnTo>
                  <a:pt x="637" y="831"/>
                </a:lnTo>
                <a:lnTo>
                  <a:pt x="637" y="832"/>
                </a:lnTo>
                <a:lnTo>
                  <a:pt x="639" y="830"/>
                </a:lnTo>
                <a:lnTo>
                  <a:pt x="637" y="831"/>
                </a:lnTo>
                <a:lnTo>
                  <a:pt x="637" y="831"/>
                </a:lnTo>
                <a:cubicBezTo>
                  <a:pt x="641" y="837"/>
                  <a:pt x="656" y="857"/>
                  <a:pt x="656" y="857"/>
                </a:cubicBezTo>
                <a:lnTo>
                  <a:pt x="656" y="857"/>
                </a:lnTo>
                <a:lnTo>
                  <a:pt x="657" y="859"/>
                </a:lnTo>
                <a:lnTo>
                  <a:pt x="700" y="877"/>
                </a:lnTo>
                <a:lnTo>
                  <a:pt x="731" y="882"/>
                </a:lnTo>
                <a:lnTo>
                  <a:pt x="781" y="908"/>
                </a:lnTo>
                <a:lnTo>
                  <a:pt x="782" y="908"/>
                </a:lnTo>
                <a:cubicBezTo>
                  <a:pt x="795" y="912"/>
                  <a:pt x="808" y="916"/>
                  <a:pt x="819" y="920"/>
                </a:cubicBezTo>
                <a:cubicBezTo>
                  <a:pt x="830" y="923"/>
                  <a:pt x="839" y="927"/>
                  <a:pt x="841" y="928"/>
                </a:cubicBezTo>
                <a:lnTo>
                  <a:pt x="844" y="922"/>
                </a:lnTo>
                <a:lnTo>
                  <a:pt x="838" y="921"/>
                </a:lnTo>
                <a:lnTo>
                  <a:pt x="837" y="925"/>
                </a:lnTo>
                <a:cubicBezTo>
                  <a:pt x="837" y="931"/>
                  <a:pt x="840" y="938"/>
                  <a:pt x="847" y="944"/>
                </a:cubicBezTo>
                <a:cubicBezTo>
                  <a:pt x="854" y="951"/>
                  <a:pt x="865" y="957"/>
                  <a:pt x="882" y="963"/>
                </a:cubicBezTo>
                <a:cubicBezTo>
                  <a:pt x="893" y="967"/>
                  <a:pt x="905" y="971"/>
                  <a:pt x="915" y="975"/>
                </a:cubicBezTo>
                <a:cubicBezTo>
                  <a:pt x="929" y="980"/>
                  <a:pt x="943" y="985"/>
                  <a:pt x="954" y="989"/>
                </a:cubicBezTo>
                <a:cubicBezTo>
                  <a:pt x="959" y="991"/>
                  <a:pt x="964" y="993"/>
                  <a:pt x="967" y="994"/>
                </a:cubicBezTo>
                <a:cubicBezTo>
                  <a:pt x="969" y="995"/>
                  <a:pt x="970" y="996"/>
                  <a:pt x="971" y="996"/>
                </a:cubicBezTo>
                <a:lnTo>
                  <a:pt x="972" y="997"/>
                </a:lnTo>
                <a:lnTo>
                  <a:pt x="972" y="997"/>
                </a:lnTo>
                <a:lnTo>
                  <a:pt x="973" y="996"/>
                </a:lnTo>
                <a:lnTo>
                  <a:pt x="972" y="997"/>
                </a:lnTo>
                <a:lnTo>
                  <a:pt x="972" y="997"/>
                </a:lnTo>
                <a:lnTo>
                  <a:pt x="973" y="996"/>
                </a:lnTo>
                <a:lnTo>
                  <a:pt x="972" y="997"/>
                </a:lnTo>
                <a:lnTo>
                  <a:pt x="977" y="992"/>
                </a:lnTo>
                <a:lnTo>
                  <a:pt x="971" y="990"/>
                </a:lnTo>
                <a:lnTo>
                  <a:pt x="970" y="993"/>
                </a:lnTo>
                <a:lnTo>
                  <a:pt x="976" y="995"/>
                </a:lnTo>
                <a:lnTo>
                  <a:pt x="970" y="992"/>
                </a:lnTo>
                <a:cubicBezTo>
                  <a:pt x="969" y="994"/>
                  <a:pt x="968" y="996"/>
                  <a:pt x="968" y="1000"/>
                </a:cubicBezTo>
                <a:cubicBezTo>
                  <a:pt x="968" y="1002"/>
                  <a:pt x="968" y="1005"/>
                  <a:pt x="970" y="1007"/>
                </a:cubicBezTo>
                <a:cubicBezTo>
                  <a:pt x="972" y="1010"/>
                  <a:pt x="976" y="1013"/>
                  <a:pt x="981" y="1014"/>
                </a:cubicBezTo>
                <a:cubicBezTo>
                  <a:pt x="986" y="1015"/>
                  <a:pt x="993" y="1016"/>
                  <a:pt x="1004" y="1016"/>
                </a:cubicBezTo>
                <a:cubicBezTo>
                  <a:pt x="1023" y="1017"/>
                  <a:pt x="1035" y="1018"/>
                  <a:pt x="1045" y="1020"/>
                </a:cubicBezTo>
                <a:cubicBezTo>
                  <a:pt x="1052" y="1021"/>
                  <a:pt x="1059" y="1022"/>
                  <a:pt x="1066" y="1022"/>
                </a:cubicBezTo>
                <a:cubicBezTo>
                  <a:pt x="1071" y="1022"/>
                  <a:pt x="1076" y="1021"/>
                  <a:pt x="1082" y="1020"/>
                </a:cubicBezTo>
                <a:cubicBezTo>
                  <a:pt x="1088" y="1018"/>
                  <a:pt x="1093" y="1018"/>
                  <a:pt x="1098" y="1017"/>
                </a:cubicBezTo>
                <a:cubicBezTo>
                  <a:pt x="1109" y="1015"/>
                  <a:pt x="1119" y="1014"/>
                  <a:pt x="1130" y="1005"/>
                </a:cubicBezTo>
                <a:cubicBezTo>
                  <a:pt x="1136" y="1001"/>
                  <a:pt x="1142" y="997"/>
                  <a:pt x="1147" y="995"/>
                </a:cubicBezTo>
                <a:cubicBezTo>
                  <a:pt x="1152" y="992"/>
                  <a:pt x="1155" y="991"/>
                  <a:pt x="1156" y="991"/>
                </a:cubicBezTo>
                <a:lnTo>
                  <a:pt x="1155" y="985"/>
                </a:lnTo>
                <a:lnTo>
                  <a:pt x="1156" y="991"/>
                </a:lnTo>
                <a:lnTo>
                  <a:pt x="1156" y="988"/>
                </a:lnTo>
                <a:lnTo>
                  <a:pt x="1156" y="991"/>
                </a:lnTo>
                <a:lnTo>
                  <a:pt x="1156" y="991"/>
                </a:lnTo>
                <a:lnTo>
                  <a:pt x="1156" y="988"/>
                </a:lnTo>
                <a:lnTo>
                  <a:pt x="1156" y="991"/>
                </a:lnTo>
                <a:cubicBezTo>
                  <a:pt x="1156" y="991"/>
                  <a:pt x="1159" y="991"/>
                  <a:pt x="1164" y="992"/>
                </a:cubicBezTo>
                <a:cubicBezTo>
                  <a:pt x="1177" y="995"/>
                  <a:pt x="1203" y="1002"/>
                  <a:pt x="1227" y="1008"/>
                </a:cubicBezTo>
                <a:lnTo>
                  <a:pt x="1229" y="1002"/>
                </a:lnTo>
                <a:lnTo>
                  <a:pt x="1225" y="1007"/>
                </a:lnTo>
                <a:lnTo>
                  <a:pt x="1269" y="1046"/>
                </a:lnTo>
                <a:lnTo>
                  <a:pt x="1273" y="1042"/>
                </a:lnTo>
                <a:lnTo>
                  <a:pt x="1267" y="1044"/>
                </a:lnTo>
                <a:cubicBezTo>
                  <a:pt x="1268" y="1046"/>
                  <a:pt x="1270" y="1053"/>
                  <a:pt x="1273" y="1060"/>
                </a:cubicBezTo>
                <a:lnTo>
                  <a:pt x="1273" y="1060"/>
                </a:lnTo>
                <a:lnTo>
                  <a:pt x="1274" y="1062"/>
                </a:lnTo>
                <a:lnTo>
                  <a:pt x="1276" y="1067"/>
                </a:lnTo>
                <a:lnTo>
                  <a:pt x="1281" y="1066"/>
                </a:lnTo>
                <a:lnTo>
                  <a:pt x="1280" y="1060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96" name="Freeform 315">
            <a:extLst>
              <a:ext uri="{FF2B5EF4-FFF2-40B4-BE49-F238E27FC236}">
                <a16:creationId xmlns:a16="http://schemas.microsoft.com/office/drawing/2014/main" id="{8C30EDAC-F434-94AC-3CC7-CA79C4571826}"/>
              </a:ext>
            </a:extLst>
          </p:cNvPr>
          <p:cNvSpPr>
            <a:spLocks noEditPoints="1"/>
          </p:cNvSpPr>
          <p:nvPr/>
        </p:nvSpPr>
        <p:spPr bwMode="auto">
          <a:xfrm>
            <a:off x="1774167" y="1903857"/>
            <a:ext cx="303861" cy="299114"/>
          </a:xfrm>
          <a:custGeom>
            <a:avLst/>
            <a:gdLst>
              <a:gd name="T0" fmla="*/ 19 w 270"/>
              <a:gd name="T1" fmla="*/ 206 h 267"/>
              <a:gd name="T2" fmla="*/ 49 w 270"/>
              <a:gd name="T3" fmla="*/ 239 h 267"/>
              <a:gd name="T4" fmla="*/ 99 w 270"/>
              <a:gd name="T5" fmla="*/ 258 h 267"/>
              <a:gd name="T6" fmla="*/ 128 w 270"/>
              <a:gd name="T7" fmla="*/ 256 h 267"/>
              <a:gd name="T8" fmla="*/ 172 w 270"/>
              <a:gd name="T9" fmla="*/ 227 h 267"/>
              <a:gd name="T10" fmla="*/ 194 w 270"/>
              <a:gd name="T11" fmla="*/ 200 h 267"/>
              <a:gd name="T12" fmla="*/ 195 w 270"/>
              <a:gd name="T13" fmla="*/ 169 h 267"/>
              <a:gd name="T14" fmla="*/ 259 w 270"/>
              <a:gd name="T15" fmla="*/ 122 h 267"/>
              <a:gd name="T16" fmla="*/ 208 w 270"/>
              <a:gd name="T17" fmla="*/ 136 h 267"/>
              <a:gd name="T18" fmla="*/ 194 w 270"/>
              <a:gd name="T19" fmla="*/ 121 h 267"/>
              <a:gd name="T20" fmla="*/ 188 w 270"/>
              <a:gd name="T21" fmla="*/ 114 h 267"/>
              <a:gd name="T22" fmla="*/ 176 w 270"/>
              <a:gd name="T23" fmla="*/ 7 h 267"/>
              <a:gd name="T24" fmla="*/ 82 w 270"/>
              <a:gd name="T25" fmla="*/ 8 h 267"/>
              <a:gd name="T26" fmla="*/ 80 w 270"/>
              <a:gd name="T27" fmla="*/ 28 h 267"/>
              <a:gd name="T28" fmla="*/ 66 w 270"/>
              <a:gd name="T29" fmla="*/ 36 h 267"/>
              <a:gd name="T30" fmla="*/ 60 w 270"/>
              <a:gd name="T31" fmla="*/ 43 h 267"/>
              <a:gd name="T32" fmla="*/ 104 w 270"/>
              <a:gd name="T33" fmla="*/ 74 h 267"/>
              <a:gd name="T34" fmla="*/ 121 w 270"/>
              <a:gd name="T35" fmla="*/ 109 h 267"/>
              <a:gd name="T36" fmla="*/ 97 w 270"/>
              <a:gd name="T37" fmla="*/ 122 h 267"/>
              <a:gd name="T38" fmla="*/ 48 w 270"/>
              <a:gd name="T39" fmla="*/ 136 h 267"/>
              <a:gd name="T40" fmla="*/ 12 w 270"/>
              <a:gd name="T41" fmla="*/ 184 h 267"/>
              <a:gd name="T42" fmla="*/ 92 w 270"/>
              <a:gd name="T43" fmla="*/ 267 h 267"/>
              <a:gd name="T44" fmla="*/ 16 w 270"/>
              <a:gd name="T45" fmla="*/ 214 h 267"/>
              <a:gd name="T46" fmla="*/ 2 w 270"/>
              <a:gd name="T47" fmla="*/ 183 h 267"/>
              <a:gd name="T48" fmla="*/ 8 w 270"/>
              <a:gd name="T49" fmla="*/ 178 h 267"/>
              <a:gd name="T50" fmla="*/ 43 w 270"/>
              <a:gd name="T51" fmla="*/ 132 h 267"/>
              <a:gd name="T52" fmla="*/ 55 w 270"/>
              <a:gd name="T53" fmla="*/ 119 h 267"/>
              <a:gd name="T54" fmla="*/ 114 w 270"/>
              <a:gd name="T55" fmla="*/ 105 h 267"/>
              <a:gd name="T56" fmla="*/ 99 w 270"/>
              <a:gd name="T57" fmla="*/ 79 h 267"/>
              <a:gd name="T58" fmla="*/ 53 w 270"/>
              <a:gd name="T59" fmla="*/ 47 h 267"/>
              <a:gd name="T60" fmla="*/ 52 w 270"/>
              <a:gd name="T61" fmla="*/ 37 h 267"/>
              <a:gd name="T62" fmla="*/ 73 w 270"/>
              <a:gd name="T63" fmla="*/ 27 h 267"/>
              <a:gd name="T64" fmla="*/ 78 w 270"/>
              <a:gd name="T65" fmla="*/ 2 h 267"/>
              <a:gd name="T66" fmla="*/ 181 w 270"/>
              <a:gd name="T67" fmla="*/ 0 h 267"/>
              <a:gd name="T68" fmla="*/ 194 w 270"/>
              <a:gd name="T69" fmla="*/ 109 h 267"/>
              <a:gd name="T70" fmla="*/ 205 w 270"/>
              <a:gd name="T71" fmla="*/ 117 h 267"/>
              <a:gd name="T72" fmla="*/ 210 w 270"/>
              <a:gd name="T73" fmla="*/ 129 h 267"/>
              <a:gd name="T74" fmla="*/ 262 w 270"/>
              <a:gd name="T75" fmla="*/ 113 h 267"/>
              <a:gd name="T76" fmla="*/ 233 w 270"/>
              <a:gd name="T77" fmla="*/ 160 h 267"/>
              <a:gd name="T78" fmla="*/ 199 w 270"/>
              <a:gd name="T79" fmla="*/ 189 h 267"/>
              <a:gd name="T80" fmla="*/ 179 w 270"/>
              <a:gd name="T81" fmla="*/ 211 h 267"/>
              <a:gd name="T82" fmla="*/ 140 w 270"/>
              <a:gd name="T83" fmla="*/ 252 h 267"/>
              <a:gd name="T84" fmla="*/ 128 w 270"/>
              <a:gd name="T85" fmla="*/ 263 h 267"/>
              <a:gd name="T86" fmla="*/ 101 w 270"/>
              <a:gd name="T87" fmla="*/ 265 h 267"/>
              <a:gd name="T88" fmla="*/ 92 w 270"/>
              <a:gd name="T8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0" h="267">
                <a:moveTo>
                  <a:pt x="10" y="184"/>
                </a:moveTo>
                <a:cubicBezTo>
                  <a:pt x="15" y="198"/>
                  <a:pt x="17" y="204"/>
                  <a:pt x="19" y="206"/>
                </a:cubicBezTo>
                <a:cubicBezTo>
                  <a:pt x="20" y="207"/>
                  <a:pt x="21" y="209"/>
                  <a:pt x="22" y="211"/>
                </a:cubicBezTo>
                <a:cubicBezTo>
                  <a:pt x="26" y="218"/>
                  <a:pt x="31" y="227"/>
                  <a:pt x="49" y="239"/>
                </a:cubicBezTo>
                <a:cubicBezTo>
                  <a:pt x="81" y="261"/>
                  <a:pt x="92" y="260"/>
                  <a:pt x="94" y="260"/>
                </a:cubicBezTo>
                <a:cubicBezTo>
                  <a:pt x="96" y="259"/>
                  <a:pt x="98" y="259"/>
                  <a:pt x="99" y="258"/>
                </a:cubicBezTo>
                <a:cubicBezTo>
                  <a:pt x="107" y="256"/>
                  <a:pt x="116" y="253"/>
                  <a:pt x="127" y="256"/>
                </a:cubicBezTo>
                <a:lnTo>
                  <a:pt x="128" y="256"/>
                </a:lnTo>
                <a:lnTo>
                  <a:pt x="136" y="246"/>
                </a:lnTo>
                <a:lnTo>
                  <a:pt x="172" y="227"/>
                </a:lnTo>
                <a:lnTo>
                  <a:pt x="172" y="206"/>
                </a:lnTo>
                <a:lnTo>
                  <a:pt x="194" y="200"/>
                </a:lnTo>
                <a:lnTo>
                  <a:pt x="193" y="189"/>
                </a:lnTo>
                <a:lnTo>
                  <a:pt x="195" y="169"/>
                </a:lnTo>
                <a:lnTo>
                  <a:pt x="230" y="154"/>
                </a:lnTo>
                <a:lnTo>
                  <a:pt x="259" y="122"/>
                </a:lnTo>
                <a:lnTo>
                  <a:pt x="239" y="131"/>
                </a:lnTo>
                <a:lnTo>
                  <a:pt x="208" y="136"/>
                </a:lnTo>
                <a:lnTo>
                  <a:pt x="192" y="124"/>
                </a:lnTo>
                <a:lnTo>
                  <a:pt x="194" y="121"/>
                </a:lnTo>
                <a:cubicBezTo>
                  <a:pt x="194" y="121"/>
                  <a:pt x="195" y="119"/>
                  <a:pt x="197" y="117"/>
                </a:cubicBezTo>
                <a:lnTo>
                  <a:pt x="188" y="114"/>
                </a:lnTo>
                <a:lnTo>
                  <a:pt x="180" y="16"/>
                </a:lnTo>
                <a:lnTo>
                  <a:pt x="176" y="7"/>
                </a:lnTo>
                <a:lnTo>
                  <a:pt x="120" y="7"/>
                </a:lnTo>
                <a:lnTo>
                  <a:pt x="82" y="8"/>
                </a:lnTo>
                <a:lnTo>
                  <a:pt x="79" y="17"/>
                </a:lnTo>
                <a:lnTo>
                  <a:pt x="80" y="28"/>
                </a:lnTo>
                <a:lnTo>
                  <a:pt x="79" y="29"/>
                </a:lnTo>
                <a:cubicBezTo>
                  <a:pt x="79" y="30"/>
                  <a:pt x="76" y="34"/>
                  <a:pt x="66" y="36"/>
                </a:cubicBezTo>
                <a:cubicBezTo>
                  <a:pt x="61" y="36"/>
                  <a:pt x="60" y="38"/>
                  <a:pt x="59" y="38"/>
                </a:cubicBezTo>
                <a:lnTo>
                  <a:pt x="60" y="43"/>
                </a:lnTo>
                <a:lnTo>
                  <a:pt x="80" y="57"/>
                </a:lnTo>
                <a:lnTo>
                  <a:pt x="104" y="74"/>
                </a:lnTo>
                <a:lnTo>
                  <a:pt x="119" y="93"/>
                </a:lnTo>
                <a:lnTo>
                  <a:pt x="121" y="109"/>
                </a:lnTo>
                <a:lnTo>
                  <a:pt x="119" y="110"/>
                </a:lnTo>
                <a:cubicBezTo>
                  <a:pt x="118" y="111"/>
                  <a:pt x="104" y="120"/>
                  <a:pt x="97" y="122"/>
                </a:cubicBezTo>
                <a:cubicBezTo>
                  <a:pt x="91" y="124"/>
                  <a:pt x="64" y="125"/>
                  <a:pt x="57" y="125"/>
                </a:cubicBezTo>
                <a:lnTo>
                  <a:pt x="48" y="136"/>
                </a:lnTo>
                <a:lnTo>
                  <a:pt x="22" y="165"/>
                </a:lnTo>
                <a:lnTo>
                  <a:pt x="12" y="184"/>
                </a:lnTo>
                <a:lnTo>
                  <a:pt x="10" y="184"/>
                </a:lnTo>
                <a:close/>
                <a:moveTo>
                  <a:pt x="92" y="267"/>
                </a:moveTo>
                <a:cubicBezTo>
                  <a:pt x="83" y="267"/>
                  <a:pt x="67" y="259"/>
                  <a:pt x="45" y="244"/>
                </a:cubicBezTo>
                <a:cubicBezTo>
                  <a:pt x="26" y="231"/>
                  <a:pt x="21" y="222"/>
                  <a:pt x="16" y="214"/>
                </a:cubicBezTo>
                <a:cubicBezTo>
                  <a:pt x="15" y="213"/>
                  <a:pt x="14" y="211"/>
                  <a:pt x="13" y="209"/>
                </a:cubicBezTo>
                <a:cubicBezTo>
                  <a:pt x="11" y="205"/>
                  <a:pt x="7" y="197"/>
                  <a:pt x="2" y="183"/>
                </a:cubicBezTo>
                <a:lnTo>
                  <a:pt x="0" y="179"/>
                </a:lnTo>
                <a:lnTo>
                  <a:pt x="8" y="178"/>
                </a:lnTo>
                <a:lnTo>
                  <a:pt x="17" y="161"/>
                </a:lnTo>
                <a:lnTo>
                  <a:pt x="43" y="132"/>
                </a:lnTo>
                <a:lnTo>
                  <a:pt x="53" y="119"/>
                </a:lnTo>
                <a:lnTo>
                  <a:pt x="55" y="119"/>
                </a:lnTo>
                <a:cubicBezTo>
                  <a:pt x="69" y="118"/>
                  <a:pt x="90" y="117"/>
                  <a:pt x="95" y="116"/>
                </a:cubicBezTo>
                <a:cubicBezTo>
                  <a:pt x="100" y="115"/>
                  <a:pt x="109" y="109"/>
                  <a:pt x="114" y="105"/>
                </a:cubicBezTo>
                <a:lnTo>
                  <a:pt x="113" y="96"/>
                </a:lnTo>
                <a:lnTo>
                  <a:pt x="99" y="79"/>
                </a:lnTo>
                <a:lnTo>
                  <a:pt x="69" y="58"/>
                </a:lnTo>
                <a:lnTo>
                  <a:pt x="53" y="47"/>
                </a:lnTo>
                <a:lnTo>
                  <a:pt x="52" y="37"/>
                </a:lnTo>
                <a:lnTo>
                  <a:pt x="52" y="37"/>
                </a:lnTo>
                <a:cubicBezTo>
                  <a:pt x="53" y="36"/>
                  <a:pt x="54" y="31"/>
                  <a:pt x="65" y="29"/>
                </a:cubicBezTo>
                <a:cubicBezTo>
                  <a:pt x="70" y="28"/>
                  <a:pt x="72" y="27"/>
                  <a:pt x="73" y="27"/>
                </a:cubicBezTo>
                <a:lnTo>
                  <a:pt x="72" y="16"/>
                </a:lnTo>
                <a:lnTo>
                  <a:pt x="78" y="2"/>
                </a:lnTo>
                <a:lnTo>
                  <a:pt x="120" y="0"/>
                </a:lnTo>
                <a:lnTo>
                  <a:pt x="181" y="0"/>
                </a:lnTo>
                <a:lnTo>
                  <a:pt x="187" y="15"/>
                </a:lnTo>
                <a:lnTo>
                  <a:pt x="194" y="109"/>
                </a:lnTo>
                <a:lnTo>
                  <a:pt x="209" y="113"/>
                </a:lnTo>
                <a:lnTo>
                  <a:pt x="205" y="117"/>
                </a:lnTo>
                <a:cubicBezTo>
                  <a:pt x="204" y="119"/>
                  <a:pt x="202" y="121"/>
                  <a:pt x="201" y="122"/>
                </a:cubicBezTo>
                <a:lnTo>
                  <a:pt x="210" y="129"/>
                </a:lnTo>
                <a:lnTo>
                  <a:pt x="238" y="125"/>
                </a:lnTo>
                <a:lnTo>
                  <a:pt x="262" y="113"/>
                </a:lnTo>
                <a:lnTo>
                  <a:pt x="270" y="120"/>
                </a:lnTo>
                <a:lnTo>
                  <a:pt x="233" y="160"/>
                </a:lnTo>
                <a:lnTo>
                  <a:pt x="201" y="174"/>
                </a:lnTo>
                <a:lnTo>
                  <a:pt x="199" y="189"/>
                </a:lnTo>
                <a:lnTo>
                  <a:pt x="201" y="205"/>
                </a:lnTo>
                <a:lnTo>
                  <a:pt x="179" y="211"/>
                </a:lnTo>
                <a:lnTo>
                  <a:pt x="179" y="231"/>
                </a:lnTo>
                <a:lnTo>
                  <a:pt x="140" y="252"/>
                </a:lnTo>
                <a:lnTo>
                  <a:pt x="130" y="264"/>
                </a:lnTo>
                <a:lnTo>
                  <a:pt x="128" y="263"/>
                </a:lnTo>
                <a:lnTo>
                  <a:pt x="125" y="262"/>
                </a:lnTo>
                <a:cubicBezTo>
                  <a:pt x="116" y="260"/>
                  <a:pt x="108" y="263"/>
                  <a:pt x="101" y="265"/>
                </a:cubicBezTo>
                <a:cubicBezTo>
                  <a:pt x="99" y="265"/>
                  <a:pt x="97" y="266"/>
                  <a:pt x="96" y="266"/>
                </a:cubicBezTo>
                <a:lnTo>
                  <a:pt x="92" y="26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7" name="Freeform 316">
            <a:extLst>
              <a:ext uri="{FF2B5EF4-FFF2-40B4-BE49-F238E27FC236}">
                <a16:creationId xmlns:a16="http://schemas.microsoft.com/office/drawing/2014/main" id="{60858134-B383-9B76-2127-FCE80F8B0C89}"/>
              </a:ext>
            </a:extLst>
          </p:cNvPr>
          <p:cNvSpPr>
            <a:spLocks noEditPoints="1"/>
          </p:cNvSpPr>
          <p:nvPr/>
        </p:nvSpPr>
        <p:spPr bwMode="auto">
          <a:xfrm>
            <a:off x="1764818" y="1896847"/>
            <a:ext cx="329573" cy="313135"/>
          </a:xfrm>
          <a:custGeom>
            <a:avLst/>
            <a:gdLst>
              <a:gd name="T0" fmla="*/ 53 w 292"/>
              <a:gd name="T1" fmla="*/ 250 h 279"/>
              <a:gd name="T2" fmla="*/ 135 w 292"/>
              <a:gd name="T3" fmla="*/ 262 h 279"/>
              <a:gd name="T4" fmla="*/ 186 w 292"/>
              <a:gd name="T5" fmla="*/ 217 h 279"/>
              <a:gd name="T6" fmla="*/ 292 w 292"/>
              <a:gd name="T7" fmla="*/ 110 h 279"/>
              <a:gd name="T8" fmla="*/ 207 w 292"/>
              <a:gd name="T9" fmla="*/ 130 h 279"/>
              <a:gd name="T10" fmla="*/ 203 w 292"/>
              <a:gd name="T11" fmla="*/ 127 h 279"/>
              <a:gd name="T12" fmla="*/ 190 w 292"/>
              <a:gd name="T13" fmla="*/ 10 h 279"/>
              <a:gd name="T14" fmla="*/ 81 w 292"/>
              <a:gd name="T15" fmla="*/ 35 h 279"/>
              <a:gd name="T16" fmla="*/ 82 w 292"/>
              <a:gd name="T17" fmla="*/ 33 h 279"/>
              <a:gd name="T18" fmla="*/ 61 w 292"/>
              <a:gd name="T19" fmla="*/ 42 h 279"/>
              <a:gd name="T20" fmla="*/ 123 w 292"/>
              <a:gd name="T21" fmla="*/ 115 h 279"/>
              <a:gd name="T22" fmla="*/ 115 w 292"/>
              <a:gd name="T23" fmla="*/ 116 h 279"/>
              <a:gd name="T24" fmla="*/ 25 w 292"/>
              <a:gd name="T25" fmla="*/ 168 h 279"/>
              <a:gd name="T26" fmla="*/ 12 w 292"/>
              <a:gd name="T27" fmla="*/ 193 h 279"/>
              <a:gd name="T28" fmla="*/ 60 w 292"/>
              <a:gd name="T29" fmla="*/ 146 h 279"/>
              <a:gd name="T30" fmla="*/ 107 w 292"/>
              <a:gd name="T31" fmla="*/ 135 h 279"/>
              <a:gd name="T32" fmla="*/ 133 w 292"/>
              <a:gd name="T33" fmla="*/ 97 h 279"/>
              <a:gd name="T34" fmla="*/ 72 w 292"/>
              <a:gd name="T35" fmla="*/ 48 h 279"/>
              <a:gd name="T36" fmla="*/ 72 w 292"/>
              <a:gd name="T37" fmla="*/ 48 h 279"/>
              <a:gd name="T38" fmla="*/ 95 w 292"/>
              <a:gd name="T39" fmla="*/ 20 h 279"/>
              <a:gd name="T40" fmla="*/ 205 w 292"/>
              <a:gd name="T41" fmla="*/ 123 h 279"/>
              <a:gd name="T42" fmla="*/ 202 w 292"/>
              <a:gd name="T43" fmla="*/ 127 h 279"/>
              <a:gd name="T44" fmla="*/ 269 w 292"/>
              <a:gd name="T45" fmla="*/ 134 h 279"/>
              <a:gd name="T46" fmla="*/ 195 w 292"/>
              <a:gd name="T47" fmla="*/ 201 h 279"/>
              <a:gd name="T48" fmla="*/ 136 w 292"/>
              <a:gd name="T49" fmla="*/ 262 h 279"/>
              <a:gd name="T50" fmla="*/ 106 w 292"/>
              <a:gd name="T51" fmla="*/ 258 h 279"/>
              <a:gd name="T52" fmla="*/ 101 w 292"/>
              <a:gd name="T53" fmla="*/ 260 h 279"/>
              <a:gd name="T54" fmla="*/ 23 w 292"/>
              <a:gd name="T55" fmla="*/ 188 h 279"/>
              <a:gd name="T56" fmla="*/ 84 w 292"/>
              <a:gd name="T57" fmla="*/ 261 h 279"/>
              <a:gd name="T58" fmla="*/ 14 w 292"/>
              <a:gd name="T59" fmla="*/ 183 h 279"/>
              <a:gd name="T60" fmla="*/ 55 w 292"/>
              <a:gd name="T61" fmla="*/ 142 h 279"/>
              <a:gd name="T62" fmla="*/ 97 w 292"/>
              <a:gd name="T63" fmla="*/ 129 h 279"/>
              <a:gd name="T64" fmla="*/ 129 w 292"/>
              <a:gd name="T65" fmla="*/ 114 h 279"/>
              <a:gd name="T66" fmla="*/ 67 w 292"/>
              <a:gd name="T67" fmla="*/ 43 h 279"/>
              <a:gd name="T68" fmla="*/ 67 w 292"/>
              <a:gd name="T69" fmla="*/ 44 h 279"/>
              <a:gd name="T70" fmla="*/ 87 w 292"/>
              <a:gd name="T71" fmla="*/ 36 h 279"/>
              <a:gd name="T72" fmla="*/ 197 w 292"/>
              <a:gd name="T73" fmla="*/ 120 h 279"/>
              <a:gd name="T74" fmla="*/ 204 w 292"/>
              <a:gd name="T75" fmla="*/ 125 h 279"/>
              <a:gd name="T76" fmla="*/ 278 w 292"/>
              <a:gd name="T77" fmla="*/ 126 h 279"/>
              <a:gd name="T78" fmla="*/ 202 w 292"/>
              <a:gd name="T79" fmla="*/ 206 h 279"/>
              <a:gd name="T80" fmla="*/ 138 w 292"/>
              <a:gd name="T81" fmla="*/ 270 h 279"/>
              <a:gd name="T82" fmla="*/ 134 w 292"/>
              <a:gd name="T83" fmla="*/ 262 h 279"/>
              <a:gd name="T84" fmla="*/ 104 w 292"/>
              <a:gd name="T85" fmla="*/ 272 h 279"/>
              <a:gd name="T86" fmla="*/ 101 w 292"/>
              <a:gd name="T87" fmla="*/ 279 h 279"/>
              <a:gd name="T88" fmla="*/ 126 w 292"/>
              <a:gd name="T89" fmla="*/ 274 h 279"/>
              <a:gd name="T90" fmla="*/ 140 w 292"/>
              <a:gd name="T91" fmla="*/ 277 h 279"/>
              <a:gd name="T92" fmla="*/ 215 w 292"/>
              <a:gd name="T93" fmla="*/ 184 h 279"/>
              <a:gd name="T94" fmla="*/ 213 w 292"/>
              <a:gd name="T95" fmla="*/ 123 h 279"/>
              <a:gd name="T96" fmla="*/ 208 w 292"/>
              <a:gd name="T97" fmla="*/ 110 h 279"/>
              <a:gd name="T98" fmla="*/ 75 w 292"/>
              <a:gd name="T99" fmla="*/ 33 h 279"/>
              <a:gd name="T100" fmla="*/ 54 w 292"/>
              <a:gd name="T101" fmla="*/ 42 h 279"/>
              <a:gd name="T102" fmla="*/ 74 w 292"/>
              <a:gd name="T103" fmla="*/ 69 h 279"/>
              <a:gd name="T104" fmla="*/ 109 w 292"/>
              <a:gd name="T105" fmla="*/ 112 h 279"/>
              <a:gd name="T106" fmla="*/ 58 w 292"/>
              <a:gd name="T107" fmla="*/ 118 h 279"/>
              <a:gd name="T108" fmla="*/ 4 w 292"/>
              <a:gd name="T109" fmla="*/ 191 h 279"/>
              <a:gd name="T110" fmla="*/ 100 w 292"/>
              <a:gd name="T111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2" h="279">
                <a:moveTo>
                  <a:pt x="18" y="190"/>
                </a:moveTo>
                <a:lnTo>
                  <a:pt x="12" y="193"/>
                </a:lnTo>
                <a:cubicBezTo>
                  <a:pt x="17" y="206"/>
                  <a:pt x="20" y="212"/>
                  <a:pt x="22" y="215"/>
                </a:cubicBezTo>
                <a:cubicBezTo>
                  <a:pt x="23" y="217"/>
                  <a:pt x="24" y="218"/>
                  <a:pt x="25" y="220"/>
                </a:cubicBezTo>
                <a:lnTo>
                  <a:pt x="25" y="220"/>
                </a:lnTo>
                <a:cubicBezTo>
                  <a:pt x="29" y="228"/>
                  <a:pt x="35" y="238"/>
                  <a:pt x="53" y="250"/>
                </a:cubicBezTo>
                <a:cubicBezTo>
                  <a:pt x="81" y="269"/>
                  <a:pt x="93" y="272"/>
                  <a:pt x="100" y="272"/>
                </a:cubicBezTo>
                <a:lnTo>
                  <a:pt x="104" y="272"/>
                </a:lnTo>
                <a:cubicBezTo>
                  <a:pt x="106" y="271"/>
                  <a:pt x="107" y="271"/>
                  <a:pt x="109" y="270"/>
                </a:cubicBezTo>
                <a:cubicBezTo>
                  <a:pt x="114" y="269"/>
                  <a:pt x="120" y="267"/>
                  <a:pt x="126" y="267"/>
                </a:cubicBezTo>
                <a:cubicBezTo>
                  <a:pt x="128" y="267"/>
                  <a:pt x="131" y="267"/>
                  <a:pt x="133" y="268"/>
                </a:cubicBezTo>
                <a:lnTo>
                  <a:pt x="135" y="262"/>
                </a:lnTo>
                <a:lnTo>
                  <a:pt x="133" y="268"/>
                </a:lnTo>
                <a:lnTo>
                  <a:pt x="134" y="268"/>
                </a:lnTo>
                <a:lnTo>
                  <a:pt x="138" y="269"/>
                </a:lnTo>
                <a:lnTo>
                  <a:pt x="148" y="257"/>
                </a:lnTo>
                <a:lnTo>
                  <a:pt x="186" y="237"/>
                </a:lnTo>
                <a:lnTo>
                  <a:pt x="186" y="217"/>
                </a:lnTo>
                <a:lnTo>
                  <a:pt x="203" y="212"/>
                </a:lnTo>
                <a:lnTo>
                  <a:pt x="209" y="211"/>
                </a:lnTo>
                <a:lnTo>
                  <a:pt x="207" y="195"/>
                </a:lnTo>
                <a:lnTo>
                  <a:pt x="209" y="179"/>
                </a:lnTo>
                <a:lnTo>
                  <a:pt x="241" y="165"/>
                </a:lnTo>
                <a:lnTo>
                  <a:pt x="292" y="110"/>
                </a:lnTo>
                <a:lnTo>
                  <a:pt x="246" y="131"/>
                </a:lnTo>
                <a:lnTo>
                  <a:pt x="218" y="136"/>
                </a:lnTo>
                <a:lnTo>
                  <a:pt x="204" y="125"/>
                </a:lnTo>
                <a:lnTo>
                  <a:pt x="200" y="130"/>
                </a:lnTo>
                <a:lnTo>
                  <a:pt x="205" y="133"/>
                </a:lnTo>
                <a:lnTo>
                  <a:pt x="207" y="130"/>
                </a:lnTo>
                <a:lnTo>
                  <a:pt x="207" y="130"/>
                </a:lnTo>
                <a:lnTo>
                  <a:pt x="207" y="130"/>
                </a:lnTo>
                <a:lnTo>
                  <a:pt x="203" y="127"/>
                </a:lnTo>
                <a:lnTo>
                  <a:pt x="207" y="130"/>
                </a:lnTo>
                <a:lnTo>
                  <a:pt x="207" y="130"/>
                </a:lnTo>
                <a:lnTo>
                  <a:pt x="203" y="127"/>
                </a:lnTo>
                <a:lnTo>
                  <a:pt x="207" y="130"/>
                </a:lnTo>
                <a:cubicBezTo>
                  <a:pt x="207" y="130"/>
                  <a:pt x="208" y="129"/>
                  <a:pt x="210" y="126"/>
                </a:cubicBezTo>
                <a:lnTo>
                  <a:pt x="216" y="119"/>
                </a:lnTo>
                <a:lnTo>
                  <a:pt x="202" y="115"/>
                </a:lnTo>
                <a:lnTo>
                  <a:pt x="195" y="21"/>
                </a:lnTo>
                <a:lnTo>
                  <a:pt x="190" y="10"/>
                </a:lnTo>
                <a:lnTo>
                  <a:pt x="188" y="7"/>
                </a:lnTo>
                <a:lnTo>
                  <a:pt x="128" y="7"/>
                </a:lnTo>
                <a:lnTo>
                  <a:pt x="86" y="8"/>
                </a:lnTo>
                <a:lnTo>
                  <a:pt x="81" y="20"/>
                </a:lnTo>
                <a:lnTo>
                  <a:pt x="81" y="22"/>
                </a:lnTo>
                <a:lnTo>
                  <a:pt x="81" y="35"/>
                </a:lnTo>
                <a:lnTo>
                  <a:pt x="88" y="34"/>
                </a:lnTo>
                <a:lnTo>
                  <a:pt x="82" y="32"/>
                </a:lnTo>
                <a:lnTo>
                  <a:pt x="82" y="33"/>
                </a:lnTo>
                <a:lnTo>
                  <a:pt x="83" y="33"/>
                </a:lnTo>
                <a:lnTo>
                  <a:pt x="82" y="32"/>
                </a:lnTo>
                <a:lnTo>
                  <a:pt x="82" y="33"/>
                </a:lnTo>
                <a:lnTo>
                  <a:pt x="83" y="33"/>
                </a:lnTo>
                <a:lnTo>
                  <a:pt x="82" y="32"/>
                </a:lnTo>
                <a:lnTo>
                  <a:pt x="82" y="33"/>
                </a:lnTo>
                <a:cubicBezTo>
                  <a:pt x="81" y="33"/>
                  <a:pt x="79" y="35"/>
                  <a:pt x="73" y="35"/>
                </a:cubicBezTo>
                <a:cubicBezTo>
                  <a:pt x="68" y="36"/>
                  <a:pt x="64" y="38"/>
                  <a:pt x="63" y="40"/>
                </a:cubicBezTo>
                <a:lnTo>
                  <a:pt x="61" y="42"/>
                </a:lnTo>
                <a:lnTo>
                  <a:pt x="61" y="50"/>
                </a:lnTo>
                <a:lnTo>
                  <a:pt x="62" y="53"/>
                </a:lnTo>
                <a:lnTo>
                  <a:pt x="84" y="68"/>
                </a:lnTo>
                <a:lnTo>
                  <a:pt x="108" y="85"/>
                </a:lnTo>
                <a:lnTo>
                  <a:pt x="121" y="102"/>
                </a:lnTo>
                <a:lnTo>
                  <a:pt x="123" y="115"/>
                </a:lnTo>
                <a:lnTo>
                  <a:pt x="129" y="115"/>
                </a:lnTo>
                <a:lnTo>
                  <a:pt x="125" y="109"/>
                </a:lnTo>
                <a:lnTo>
                  <a:pt x="124" y="111"/>
                </a:lnTo>
                <a:lnTo>
                  <a:pt x="124" y="111"/>
                </a:lnTo>
                <a:lnTo>
                  <a:pt x="124" y="111"/>
                </a:lnTo>
                <a:cubicBezTo>
                  <a:pt x="123" y="111"/>
                  <a:pt x="119" y="114"/>
                  <a:pt x="115" y="116"/>
                </a:cubicBezTo>
                <a:cubicBezTo>
                  <a:pt x="111" y="119"/>
                  <a:pt x="106" y="122"/>
                  <a:pt x="103" y="122"/>
                </a:cubicBezTo>
                <a:cubicBezTo>
                  <a:pt x="103" y="123"/>
                  <a:pt x="100" y="123"/>
                  <a:pt x="96" y="123"/>
                </a:cubicBezTo>
                <a:cubicBezTo>
                  <a:pt x="86" y="124"/>
                  <a:pt x="70" y="125"/>
                  <a:pt x="64" y="125"/>
                </a:cubicBezTo>
                <a:lnTo>
                  <a:pt x="62" y="125"/>
                </a:lnTo>
                <a:lnTo>
                  <a:pt x="51" y="138"/>
                </a:lnTo>
                <a:lnTo>
                  <a:pt x="25" y="168"/>
                </a:lnTo>
                <a:lnTo>
                  <a:pt x="15" y="187"/>
                </a:lnTo>
                <a:lnTo>
                  <a:pt x="20" y="190"/>
                </a:lnTo>
                <a:lnTo>
                  <a:pt x="19" y="184"/>
                </a:lnTo>
                <a:lnTo>
                  <a:pt x="17" y="184"/>
                </a:lnTo>
                <a:lnTo>
                  <a:pt x="9" y="185"/>
                </a:lnTo>
                <a:lnTo>
                  <a:pt x="12" y="193"/>
                </a:lnTo>
                <a:lnTo>
                  <a:pt x="18" y="190"/>
                </a:lnTo>
                <a:lnTo>
                  <a:pt x="18" y="197"/>
                </a:lnTo>
                <a:lnTo>
                  <a:pt x="21" y="196"/>
                </a:lnTo>
                <a:lnTo>
                  <a:pt x="24" y="196"/>
                </a:lnTo>
                <a:lnTo>
                  <a:pt x="35" y="175"/>
                </a:lnTo>
                <a:lnTo>
                  <a:pt x="60" y="146"/>
                </a:lnTo>
                <a:lnTo>
                  <a:pt x="69" y="135"/>
                </a:lnTo>
                <a:lnTo>
                  <a:pt x="65" y="131"/>
                </a:lnTo>
                <a:lnTo>
                  <a:pt x="65" y="137"/>
                </a:lnTo>
                <a:cubicBezTo>
                  <a:pt x="68" y="137"/>
                  <a:pt x="77" y="137"/>
                  <a:pt x="85" y="137"/>
                </a:cubicBezTo>
                <a:cubicBezTo>
                  <a:pt x="90" y="136"/>
                  <a:pt x="94" y="136"/>
                  <a:pt x="98" y="136"/>
                </a:cubicBezTo>
                <a:cubicBezTo>
                  <a:pt x="101" y="136"/>
                  <a:pt x="104" y="135"/>
                  <a:pt x="107" y="135"/>
                </a:cubicBezTo>
                <a:cubicBezTo>
                  <a:pt x="112" y="133"/>
                  <a:pt x="117" y="130"/>
                  <a:pt x="122" y="127"/>
                </a:cubicBezTo>
                <a:cubicBezTo>
                  <a:pt x="126" y="124"/>
                  <a:pt x="130" y="121"/>
                  <a:pt x="131" y="121"/>
                </a:cubicBezTo>
                <a:lnTo>
                  <a:pt x="133" y="120"/>
                </a:lnTo>
                <a:lnTo>
                  <a:pt x="136" y="117"/>
                </a:lnTo>
                <a:lnTo>
                  <a:pt x="133" y="99"/>
                </a:lnTo>
                <a:lnTo>
                  <a:pt x="133" y="97"/>
                </a:lnTo>
                <a:lnTo>
                  <a:pt x="116" y="76"/>
                </a:lnTo>
                <a:lnTo>
                  <a:pt x="91" y="58"/>
                </a:lnTo>
                <a:lnTo>
                  <a:pt x="74" y="46"/>
                </a:lnTo>
                <a:lnTo>
                  <a:pt x="73" y="44"/>
                </a:lnTo>
                <a:lnTo>
                  <a:pt x="67" y="44"/>
                </a:lnTo>
                <a:lnTo>
                  <a:pt x="72" y="48"/>
                </a:lnTo>
                <a:lnTo>
                  <a:pt x="70" y="47"/>
                </a:lnTo>
                <a:lnTo>
                  <a:pt x="71" y="49"/>
                </a:lnTo>
                <a:lnTo>
                  <a:pt x="72" y="48"/>
                </a:lnTo>
                <a:lnTo>
                  <a:pt x="70" y="47"/>
                </a:lnTo>
                <a:lnTo>
                  <a:pt x="71" y="49"/>
                </a:lnTo>
                <a:lnTo>
                  <a:pt x="72" y="48"/>
                </a:lnTo>
                <a:lnTo>
                  <a:pt x="75" y="48"/>
                </a:lnTo>
                <a:cubicBezTo>
                  <a:pt x="86" y="46"/>
                  <a:pt x="92" y="41"/>
                  <a:pt x="93" y="38"/>
                </a:cubicBezTo>
                <a:lnTo>
                  <a:pt x="93" y="37"/>
                </a:lnTo>
                <a:lnTo>
                  <a:pt x="94" y="36"/>
                </a:lnTo>
                <a:lnTo>
                  <a:pt x="93" y="24"/>
                </a:lnTo>
                <a:lnTo>
                  <a:pt x="95" y="20"/>
                </a:lnTo>
                <a:lnTo>
                  <a:pt x="128" y="19"/>
                </a:lnTo>
                <a:lnTo>
                  <a:pt x="180" y="19"/>
                </a:lnTo>
                <a:lnTo>
                  <a:pt x="182" y="24"/>
                </a:lnTo>
                <a:lnTo>
                  <a:pt x="190" y="125"/>
                </a:lnTo>
                <a:lnTo>
                  <a:pt x="203" y="129"/>
                </a:lnTo>
                <a:lnTo>
                  <a:pt x="205" y="123"/>
                </a:lnTo>
                <a:lnTo>
                  <a:pt x="200" y="119"/>
                </a:lnTo>
                <a:lnTo>
                  <a:pt x="198" y="122"/>
                </a:lnTo>
                <a:lnTo>
                  <a:pt x="197" y="123"/>
                </a:lnTo>
                <a:lnTo>
                  <a:pt x="197" y="124"/>
                </a:lnTo>
                <a:lnTo>
                  <a:pt x="196" y="124"/>
                </a:lnTo>
                <a:lnTo>
                  <a:pt x="202" y="127"/>
                </a:lnTo>
                <a:lnTo>
                  <a:pt x="197" y="124"/>
                </a:lnTo>
                <a:lnTo>
                  <a:pt x="195" y="126"/>
                </a:lnTo>
                <a:lnTo>
                  <a:pt x="192" y="131"/>
                </a:lnTo>
                <a:lnTo>
                  <a:pt x="215" y="149"/>
                </a:lnTo>
                <a:lnTo>
                  <a:pt x="249" y="143"/>
                </a:lnTo>
                <a:lnTo>
                  <a:pt x="269" y="134"/>
                </a:lnTo>
                <a:lnTo>
                  <a:pt x="267" y="128"/>
                </a:lnTo>
                <a:lnTo>
                  <a:pt x="262" y="124"/>
                </a:lnTo>
                <a:lnTo>
                  <a:pt x="234" y="155"/>
                </a:lnTo>
                <a:lnTo>
                  <a:pt x="197" y="171"/>
                </a:lnTo>
                <a:lnTo>
                  <a:pt x="194" y="195"/>
                </a:lnTo>
                <a:lnTo>
                  <a:pt x="195" y="201"/>
                </a:lnTo>
                <a:lnTo>
                  <a:pt x="178" y="206"/>
                </a:lnTo>
                <a:lnTo>
                  <a:pt x="174" y="207"/>
                </a:lnTo>
                <a:lnTo>
                  <a:pt x="174" y="229"/>
                </a:lnTo>
                <a:lnTo>
                  <a:pt x="140" y="247"/>
                </a:lnTo>
                <a:lnTo>
                  <a:pt x="131" y="258"/>
                </a:lnTo>
                <a:lnTo>
                  <a:pt x="136" y="262"/>
                </a:lnTo>
                <a:lnTo>
                  <a:pt x="137" y="256"/>
                </a:lnTo>
                <a:lnTo>
                  <a:pt x="136" y="256"/>
                </a:lnTo>
                <a:lnTo>
                  <a:pt x="136" y="256"/>
                </a:lnTo>
                <a:lnTo>
                  <a:pt x="136" y="256"/>
                </a:lnTo>
                <a:cubicBezTo>
                  <a:pt x="132" y="255"/>
                  <a:pt x="129" y="255"/>
                  <a:pt x="126" y="255"/>
                </a:cubicBezTo>
                <a:cubicBezTo>
                  <a:pt x="118" y="255"/>
                  <a:pt x="111" y="257"/>
                  <a:pt x="106" y="258"/>
                </a:cubicBezTo>
                <a:cubicBezTo>
                  <a:pt x="104" y="259"/>
                  <a:pt x="102" y="259"/>
                  <a:pt x="101" y="260"/>
                </a:cubicBezTo>
                <a:lnTo>
                  <a:pt x="101" y="260"/>
                </a:lnTo>
                <a:lnTo>
                  <a:pt x="101" y="260"/>
                </a:lnTo>
                <a:lnTo>
                  <a:pt x="101" y="260"/>
                </a:lnTo>
                <a:lnTo>
                  <a:pt x="101" y="260"/>
                </a:lnTo>
                <a:lnTo>
                  <a:pt x="101" y="260"/>
                </a:lnTo>
                <a:lnTo>
                  <a:pt x="100" y="260"/>
                </a:lnTo>
                <a:cubicBezTo>
                  <a:pt x="98" y="260"/>
                  <a:pt x="87" y="258"/>
                  <a:pt x="60" y="240"/>
                </a:cubicBezTo>
                <a:cubicBezTo>
                  <a:pt x="43" y="228"/>
                  <a:pt x="40" y="221"/>
                  <a:pt x="35" y="214"/>
                </a:cubicBezTo>
                <a:lnTo>
                  <a:pt x="35" y="214"/>
                </a:lnTo>
                <a:cubicBezTo>
                  <a:pt x="34" y="212"/>
                  <a:pt x="33" y="210"/>
                  <a:pt x="32" y="208"/>
                </a:cubicBezTo>
                <a:cubicBezTo>
                  <a:pt x="31" y="207"/>
                  <a:pt x="28" y="202"/>
                  <a:pt x="23" y="188"/>
                </a:cubicBezTo>
                <a:lnTo>
                  <a:pt x="18" y="190"/>
                </a:lnTo>
                <a:lnTo>
                  <a:pt x="18" y="197"/>
                </a:lnTo>
                <a:lnTo>
                  <a:pt x="18" y="190"/>
                </a:lnTo>
                <a:close/>
                <a:moveTo>
                  <a:pt x="100" y="273"/>
                </a:moveTo>
                <a:lnTo>
                  <a:pt x="100" y="266"/>
                </a:lnTo>
                <a:cubicBezTo>
                  <a:pt x="97" y="266"/>
                  <a:pt x="91" y="265"/>
                  <a:pt x="84" y="261"/>
                </a:cubicBezTo>
                <a:cubicBezTo>
                  <a:pt x="76" y="258"/>
                  <a:pt x="67" y="253"/>
                  <a:pt x="57" y="245"/>
                </a:cubicBezTo>
                <a:cubicBezTo>
                  <a:pt x="38" y="232"/>
                  <a:pt x="34" y="225"/>
                  <a:pt x="30" y="217"/>
                </a:cubicBezTo>
                <a:cubicBezTo>
                  <a:pt x="29" y="216"/>
                  <a:pt x="28" y="214"/>
                  <a:pt x="27" y="212"/>
                </a:cubicBezTo>
                <a:cubicBezTo>
                  <a:pt x="25" y="209"/>
                  <a:pt x="21" y="200"/>
                  <a:pt x="16" y="187"/>
                </a:cubicBezTo>
                <a:lnTo>
                  <a:pt x="16" y="187"/>
                </a:lnTo>
                <a:lnTo>
                  <a:pt x="14" y="183"/>
                </a:lnTo>
                <a:lnTo>
                  <a:pt x="8" y="185"/>
                </a:lnTo>
                <a:lnTo>
                  <a:pt x="9" y="191"/>
                </a:lnTo>
                <a:lnTo>
                  <a:pt x="17" y="190"/>
                </a:lnTo>
                <a:lnTo>
                  <a:pt x="20" y="190"/>
                </a:lnTo>
                <a:lnTo>
                  <a:pt x="30" y="171"/>
                </a:lnTo>
                <a:lnTo>
                  <a:pt x="55" y="142"/>
                </a:lnTo>
                <a:lnTo>
                  <a:pt x="66" y="129"/>
                </a:lnTo>
                <a:lnTo>
                  <a:pt x="61" y="125"/>
                </a:lnTo>
                <a:lnTo>
                  <a:pt x="62" y="131"/>
                </a:lnTo>
                <a:lnTo>
                  <a:pt x="63" y="131"/>
                </a:lnTo>
                <a:cubicBezTo>
                  <a:pt x="70" y="131"/>
                  <a:pt x="79" y="130"/>
                  <a:pt x="87" y="130"/>
                </a:cubicBezTo>
                <a:cubicBezTo>
                  <a:pt x="91" y="130"/>
                  <a:pt x="94" y="130"/>
                  <a:pt x="97" y="129"/>
                </a:cubicBezTo>
                <a:cubicBezTo>
                  <a:pt x="101" y="129"/>
                  <a:pt x="103" y="129"/>
                  <a:pt x="105" y="128"/>
                </a:cubicBezTo>
                <a:lnTo>
                  <a:pt x="105" y="128"/>
                </a:lnTo>
                <a:lnTo>
                  <a:pt x="105" y="128"/>
                </a:lnTo>
                <a:cubicBezTo>
                  <a:pt x="108" y="127"/>
                  <a:pt x="112" y="125"/>
                  <a:pt x="116" y="123"/>
                </a:cubicBezTo>
                <a:cubicBezTo>
                  <a:pt x="119" y="121"/>
                  <a:pt x="123" y="118"/>
                  <a:pt x="125" y="117"/>
                </a:cubicBezTo>
                <a:lnTo>
                  <a:pt x="129" y="114"/>
                </a:lnTo>
                <a:lnTo>
                  <a:pt x="127" y="101"/>
                </a:lnTo>
                <a:lnTo>
                  <a:pt x="127" y="99"/>
                </a:lnTo>
                <a:lnTo>
                  <a:pt x="111" y="80"/>
                </a:lnTo>
                <a:lnTo>
                  <a:pt x="81" y="59"/>
                </a:lnTo>
                <a:lnTo>
                  <a:pt x="67" y="50"/>
                </a:lnTo>
                <a:lnTo>
                  <a:pt x="67" y="43"/>
                </a:lnTo>
                <a:lnTo>
                  <a:pt x="60" y="43"/>
                </a:lnTo>
                <a:lnTo>
                  <a:pt x="67" y="45"/>
                </a:lnTo>
                <a:lnTo>
                  <a:pt x="67" y="44"/>
                </a:lnTo>
                <a:lnTo>
                  <a:pt x="67" y="44"/>
                </a:lnTo>
                <a:lnTo>
                  <a:pt x="66" y="44"/>
                </a:lnTo>
                <a:lnTo>
                  <a:pt x="67" y="44"/>
                </a:lnTo>
                <a:lnTo>
                  <a:pt x="67" y="44"/>
                </a:lnTo>
                <a:lnTo>
                  <a:pt x="66" y="44"/>
                </a:lnTo>
                <a:lnTo>
                  <a:pt x="67" y="44"/>
                </a:lnTo>
                <a:cubicBezTo>
                  <a:pt x="67" y="44"/>
                  <a:pt x="67" y="42"/>
                  <a:pt x="74" y="41"/>
                </a:cubicBezTo>
                <a:cubicBezTo>
                  <a:pt x="79" y="40"/>
                  <a:pt x="83" y="39"/>
                  <a:pt x="85" y="38"/>
                </a:cubicBezTo>
                <a:lnTo>
                  <a:pt x="87" y="36"/>
                </a:lnTo>
                <a:lnTo>
                  <a:pt x="87" y="23"/>
                </a:lnTo>
                <a:lnTo>
                  <a:pt x="90" y="14"/>
                </a:lnTo>
                <a:lnTo>
                  <a:pt x="128" y="13"/>
                </a:lnTo>
                <a:lnTo>
                  <a:pt x="184" y="13"/>
                </a:lnTo>
                <a:lnTo>
                  <a:pt x="189" y="23"/>
                </a:lnTo>
                <a:lnTo>
                  <a:pt x="197" y="120"/>
                </a:lnTo>
                <a:lnTo>
                  <a:pt x="215" y="125"/>
                </a:lnTo>
                <a:lnTo>
                  <a:pt x="217" y="119"/>
                </a:lnTo>
                <a:lnTo>
                  <a:pt x="212" y="115"/>
                </a:lnTo>
                <a:lnTo>
                  <a:pt x="209" y="119"/>
                </a:lnTo>
                <a:lnTo>
                  <a:pt x="209" y="119"/>
                </a:lnTo>
                <a:cubicBezTo>
                  <a:pt x="207" y="121"/>
                  <a:pt x="205" y="123"/>
                  <a:pt x="204" y="125"/>
                </a:cubicBezTo>
                <a:lnTo>
                  <a:pt x="201" y="129"/>
                </a:lnTo>
                <a:lnTo>
                  <a:pt x="216" y="142"/>
                </a:lnTo>
                <a:lnTo>
                  <a:pt x="248" y="137"/>
                </a:lnTo>
                <a:lnTo>
                  <a:pt x="269" y="127"/>
                </a:lnTo>
                <a:lnTo>
                  <a:pt x="274" y="130"/>
                </a:lnTo>
                <a:lnTo>
                  <a:pt x="278" y="126"/>
                </a:lnTo>
                <a:lnTo>
                  <a:pt x="273" y="121"/>
                </a:lnTo>
                <a:lnTo>
                  <a:pt x="237" y="161"/>
                </a:lnTo>
                <a:lnTo>
                  <a:pt x="203" y="175"/>
                </a:lnTo>
                <a:lnTo>
                  <a:pt x="201" y="194"/>
                </a:lnTo>
                <a:lnTo>
                  <a:pt x="201" y="195"/>
                </a:lnTo>
                <a:lnTo>
                  <a:pt x="202" y="206"/>
                </a:lnTo>
                <a:lnTo>
                  <a:pt x="185" y="211"/>
                </a:lnTo>
                <a:lnTo>
                  <a:pt x="180" y="212"/>
                </a:lnTo>
                <a:lnTo>
                  <a:pt x="180" y="233"/>
                </a:lnTo>
                <a:lnTo>
                  <a:pt x="144" y="253"/>
                </a:lnTo>
                <a:lnTo>
                  <a:pt x="133" y="266"/>
                </a:lnTo>
                <a:lnTo>
                  <a:pt x="138" y="270"/>
                </a:lnTo>
                <a:lnTo>
                  <a:pt x="140" y="264"/>
                </a:lnTo>
                <a:lnTo>
                  <a:pt x="138" y="263"/>
                </a:lnTo>
                <a:lnTo>
                  <a:pt x="138" y="263"/>
                </a:lnTo>
                <a:lnTo>
                  <a:pt x="135" y="262"/>
                </a:lnTo>
                <a:lnTo>
                  <a:pt x="135" y="262"/>
                </a:lnTo>
                <a:lnTo>
                  <a:pt x="134" y="262"/>
                </a:lnTo>
                <a:cubicBezTo>
                  <a:pt x="131" y="262"/>
                  <a:pt x="129" y="261"/>
                  <a:pt x="126" y="261"/>
                </a:cubicBezTo>
                <a:cubicBezTo>
                  <a:pt x="119" y="261"/>
                  <a:pt x="112" y="263"/>
                  <a:pt x="107" y="265"/>
                </a:cubicBezTo>
                <a:lnTo>
                  <a:pt x="107" y="265"/>
                </a:lnTo>
                <a:lnTo>
                  <a:pt x="107" y="265"/>
                </a:lnTo>
                <a:cubicBezTo>
                  <a:pt x="106" y="265"/>
                  <a:pt x="104" y="266"/>
                  <a:pt x="102" y="266"/>
                </a:cubicBezTo>
                <a:lnTo>
                  <a:pt x="104" y="272"/>
                </a:lnTo>
                <a:lnTo>
                  <a:pt x="103" y="266"/>
                </a:lnTo>
                <a:lnTo>
                  <a:pt x="100" y="266"/>
                </a:lnTo>
                <a:lnTo>
                  <a:pt x="100" y="273"/>
                </a:lnTo>
                <a:lnTo>
                  <a:pt x="100" y="266"/>
                </a:lnTo>
                <a:lnTo>
                  <a:pt x="100" y="273"/>
                </a:lnTo>
                <a:lnTo>
                  <a:pt x="101" y="279"/>
                </a:lnTo>
                <a:lnTo>
                  <a:pt x="104" y="279"/>
                </a:lnTo>
                <a:lnTo>
                  <a:pt x="105" y="278"/>
                </a:lnTo>
                <a:lnTo>
                  <a:pt x="105" y="278"/>
                </a:lnTo>
                <a:cubicBezTo>
                  <a:pt x="107" y="278"/>
                  <a:pt x="109" y="277"/>
                  <a:pt x="111" y="277"/>
                </a:cubicBezTo>
                <a:lnTo>
                  <a:pt x="111" y="277"/>
                </a:lnTo>
                <a:cubicBezTo>
                  <a:pt x="116" y="275"/>
                  <a:pt x="121" y="274"/>
                  <a:pt x="126" y="274"/>
                </a:cubicBezTo>
                <a:cubicBezTo>
                  <a:pt x="128" y="274"/>
                  <a:pt x="130" y="274"/>
                  <a:pt x="132" y="275"/>
                </a:cubicBezTo>
                <a:lnTo>
                  <a:pt x="133" y="268"/>
                </a:lnTo>
                <a:lnTo>
                  <a:pt x="131" y="274"/>
                </a:lnTo>
                <a:lnTo>
                  <a:pt x="134" y="275"/>
                </a:lnTo>
                <a:lnTo>
                  <a:pt x="136" y="276"/>
                </a:lnTo>
                <a:lnTo>
                  <a:pt x="140" y="277"/>
                </a:lnTo>
                <a:lnTo>
                  <a:pt x="152" y="263"/>
                </a:lnTo>
                <a:lnTo>
                  <a:pt x="193" y="241"/>
                </a:lnTo>
                <a:lnTo>
                  <a:pt x="193" y="222"/>
                </a:lnTo>
                <a:lnTo>
                  <a:pt x="216" y="216"/>
                </a:lnTo>
                <a:lnTo>
                  <a:pt x="214" y="195"/>
                </a:lnTo>
                <a:lnTo>
                  <a:pt x="215" y="184"/>
                </a:lnTo>
                <a:lnTo>
                  <a:pt x="245" y="171"/>
                </a:lnTo>
                <a:lnTo>
                  <a:pt x="287" y="125"/>
                </a:lnTo>
                <a:lnTo>
                  <a:pt x="271" y="112"/>
                </a:lnTo>
                <a:lnTo>
                  <a:pt x="244" y="125"/>
                </a:lnTo>
                <a:lnTo>
                  <a:pt x="220" y="129"/>
                </a:lnTo>
                <a:lnTo>
                  <a:pt x="213" y="123"/>
                </a:lnTo>
                <a:lnTo>
                  <a:pt x="209" y="128"/>
                </a:lnTo>
                <a:lnTo>
                  <a:pt x="214" y="132"/>
                </a:lnTo>
                <a:cubicBezTo>
                  <a:pt x="215" y="131"/>
                  <a:pt x="216" y="129"/>
                  <a:pt x="218" y="127"/>
                </a:cubicBezTo>
                <a:lnTo>
                  <a:pt x="221" y="123"/>
                </a:lnTo>
                <a:lnTo>
                  <a:pt x="228" y="116"/>
                </a:lnTo>
                <a:lnTo>
                  <a:pt x="208" y="110"/>
                </a:lnTo>
                <a:lnTo>
                  <a:pt x="201" y="20"/>
                </a:lnTo>
                <a:lnTo>
                  <a:pt x="193" y="0"/>
                </a:lnTo>
                <a:lnTo>
                  <a:pt x="128" y="0"/>
                </a:lnTo>
                <a:lnTo>
                  <a:pt x="82" y="2"/>
                </a:lnTo>
                <a:lnTo>
                  <a:pt x="74" y="21"/>
                </a:lnTo>
                <a:lnTo>
                  <a:pt x="75" y="33"/>
                </a:lnTo>
                <a:lnTo>
                  <a:pt x="81" y="33"/>
                </a:lnTo>
                <a:lnTo>
                  <a:pt x="77" y="28"/>
                </a:lnTo>
                <a:lnTo>
                  <a:pt x="76" y="28"/>
                </a:lnTo>
                <a:cubicBezTo>
                  <a:pt x="76" y="28"/>
                  <a:pt x="74" y="29"/>
                  <a:pt x="72" y="29"/>
                </a:cubicBezTo>
                <a:cubicBezTo>
                  <a:pt x="66" y="30"/>
                  <a:pt x="61" y="32"/>
                  <a:pt x="59" y="35"/>
                </a:cubicBezTo>
                <a:cubicBezTo>
                  <a:pt x="56" y="37"/>
                  <a:pt x="55" y="40"/>
                  <a:pt x="54" y="42"/>
                </a:cubicBezTo>
                <a:lnTo>
                  <a:pt x="54" y="42"/>
                </a:lnTo>
                <a:lnTo>
                  <a:pt x="54" y="42"/>
                </a:lnTo>
                <a:lnTo>
                  <a:pt x="54" y="43"/>
                </a:lnTo>
                <a:lnTo>
                  <a:pt x="55" y="54"/>
                </a:lnTo>
                <a:lnTo>
                  <a:pt x="55" y="57"/>
                </a:lnTo>
                <a:lnTo>
                  <a:pt x="74" y="69"/>
                </a:lnTo>
                <a:lnTo>
                  <a:pt x="103" y="89"/>
                </a:lnTo>
                <a:lnTo>
                  <a:pt x="115" y="104"/>
                </a:lnTo>
                <a:lnTo>
                  <a:pt x="116" y="112"/>
                </a:lnTo>
                <a:lnTo>
                  <a:pt x="122" y="111"/>
                </a:lnTo>
                <a:lnTo>
                  <a:pt x="118" y="106"/>
                </a:lnTo>
                <a:cubicBezTo>
                  <a:pt x="116" y="108"/>
                  <a:pt x="113" y="110"/>
                  <a:pt x="109" y="112"/>
                </a:cubicBezTo>
                <a:cubicBezTo>
                  <a:pt x="106" y="114"/>
                  <a:pt x="103" y="116"/>
                  <a:pt x="102" y="116"/>
                </a:cubicBezTo>
                <a:lnTo>
                  <a:pt x="101" y="116"/>
                </a:lnTo>
                <a:cubicBezTo>
                  <a:pt x="101" y="116"/>
                  <a:pt x="99" y="117"/>
                  <a:pt x="96" y="117"/>
                </a:cubicBezTo>
                <a:cubicBezTo>
                  <a:pt x="88" y="118"/>
                  <a:pt x="73" y="118"/>
                  <a:pt x="63" y="118"/>
                </a:cubicBezTo>
                <a:lnTo>
                  <a:pt x="61" y="118"/>
                </a:lnTo>
                <a:lnTo>
                  <a:pt x="58" y="118"/>
                </a:lnTo>
                <a:lnTo>
                  <a:pt x="46" y="134"/>
                </a:lnTo>
                <a:lnTo>
                  <a:pt x="20" y="164"/>
                </a:lnTo>
                <a:lnTo>
                  <a:pt x="12" y="178"/>
                </a:lnTo>
                <a:lnTo>
                  <a:pt x="8" y="179"/>
                </a:lnTo>
                <a:lnTo>
                  <a:pt x="0" y="180"/>
                </a:lnTo>
                <a:lnTo>
                  <a:pt x="4" y="191"/>
                </a:lnTo>
                <a:lnTo>
                  <a:pt x="4" y="191"/>
                </a:lnTo>
                <a:cubicBezTo>
                  <a:pt x="9" y="205"/>
                  <a:pt x="13" y="214"/>
                  <a:pt x="16" y="219"/>
                </a:cubicBezTo>
                <a:cubicBezTo>
                  <a:pt x="17" y="220"/>
                  <a:pt x="18" y="222"/>
                  <a:pt x="19" y="223"/>
                </a:cubicBezTo>
                <a:cubicBezTo>
                  <a:pt x="23" y="231"/>
                  <a:pt x="30" y="242"/>
                  <a:pt x="50" y="256"/>
                </a:cubicBezTo>
                <a:cubicBezTo>
                  <a:pt x="61" y="263"/>
                  <a:pt x="70" y="269"/>
                  <a:pt x="79" y="273"/>
                </a:cubicBezTo>
                <a:cubicBezTo>
                  <a:pt x="87" y="277"/>
                  <a:pt x="94" y="279"/>
                  <a:pt x="100" y="279"/>
                </a:cubicBezTo>
                <a:lnTo>
                  <a:pt x="101" y="279"/>
                </a:lnTo>
                <a:lnTo>
                  <a:pt x="101" y="279"/>
                </a:lnTo>
                <a:lnTo>
                  <a:pt x="100" y="273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8" name="Freeform 317">
            <a:extLst>
              <a:ext uri="{FF2B5EF4-FFF2-40B4-BE49-F238E27FC236}">
                <a16:creationId xmlns:a16="http://schemas.microsoft.com/office/drawing/2014/main" id="{60AE384E-D0DF-5B2A-6845-693105BDD58D}"/>
              </a:ext>
            </a:extLst>
          </p:cNvPr>
          <p:cNvSpPr>
            <a:spLocks noEditPoints="1"/>
          </p:cNvSpPr>
          <p:nvPr/>
        </p:nvSpPr>
        <p:spPr bwMode="auto">
          <a:xfrm>
            <a:off x="1912074" y="2151561"/>
            <a:ext cx="182316" cy="88800"/>
          </a:xfrm>
          <a:custGeom>
            <a:avLst/>
            <a:gdLst>
              <a:gd name="T0" fmla="*/ 58 w 161"/>
              <a:gd name="T1" fmla="*/ 66 h 79"/>
              <a:gd name="T2" fmla="*/ 116 w 161"/>
              <a:gd name="T3" fmla="*/ 72 h 79"/>
              <a:gd name="T4" fmla="*/ 140 w 161"/>
              <a:gd name="T5" fmla="*/ 65 h 79"/>
              <a:gd name="T6" fmla="*/ 151 w 161"/>
              <a:gd name="T7" fmla="*/ 63 h 79"/>
              <a:gd name="T8" fmla="*/ 150 w 161"/>
              <a:gd name="T9" fmla="*/ 46 h 79"/>
              <a:gd name="T10" fmla="*/ 154 w 161"/>
              <a:gd name="T11" fmla="*/ 30 h 79"/>
              <a:gd name="T12" fmla="*/ 142 w 161"/>
              <a:gd name="T13" fmla="*/ 21 h 79"/>
              <a:gd name="T14" fmla="*/ 126 w 161"/>
              <a:gd name="T15" fmla="*/ 23 h 79"/>
              <a:gd name="T16" fmla="*/ 116 w 161"/>
              <a:gd name="T17" fmla="*/ 28 h 79"/>
              <a:gd name="T18" fmla="*/ 96 w 161"/>
              <a:gd name="T19" fmla="*/ 16 h 79"/>
              <a:gd name="T20" fmla="*/ 94 w 161"/>
              <a:gd name="T21" fmla="*/ 6 h 79"/>
              <a:gd name="T22" fmla="*/ 56 w 161"/>
              <a:gd name="T23" fmla="*/ 7 h 79"/>
              <a:gd name="T24" fmla="*/ 56 w 161"/>
              <a:gd name="T25" fmla="*/ 9 h 79"/>
              <a:gd name="T26" fmla="*/ 17 w 161"/>
              <a:gd name="T27" fmla="*/ 30 h 79"/>
              <a:gd name="T28" fmla="*/ 11 w 161"/>
              <a:gd name="T29" fmla="*/ 36 h 79"/>
              <a:gd name="T30" fmla="*/ 41 w 161"/>
              <a:gd name="T31" fmla="*/ 50 h 79"/>
              <a:gd name="T32" fmla="*/ 42 w 161"/>
              <a:gd name="T33" fmla="*/ 50 h 79"/>
              <a:gd name="T34" fmla="*/ 58 w 161"/>
              <a:gd name="T35" fmla="*/ 66 h 79"/>
              <a:gd name="T36" fmla="*/ 116 w 161"/>
              <a:gd name="T37" fmla="*/ 79 h 79"/>
              <a:gd name="T38" fmla="*/ 55 w 161"/>
              <a:gd name="T39" fmla="*/ 73 h 79"/>
              <a:gd name="T40" fmla="*/ 37 w 161"/>
              <a:gd name="T41" fmla="*/ 55 h 79"/>
              <a:gd name="T42" fmla="*/ 5 w 161"/>
              <a:gd name="T43" fmla="*/ 41 h 79"/>
              <a:gd name="T44" fmla="*/ 0 w 161"/>
              <a:gd name="T45" fmla="*/ 40 h 79"/>
              <a:gd name="T46" fmla="*/ 13 w 161"/>
              <a:gd name="T47" fmla="*/ 24 h 79"/>
              <a:gd name="T48" fmla="*/ 49 w 161"/>
              <a:gd name="T49" fmla="*/ 5 h 79"/>
              <a:gd name="T50" fmla="*/ 49 w 161"/>
              <a:gd name="T51" fmla="*/ 1 h 79"/>
              <a:gd name="T52" fmla="*/ 100 w 161"/>
              <a:gd name="T53" fmla="*/ 0 h 79"/>
              <a:gd name="T54" fmla="*/ 102 w 161"/>
              <a:gd name="T55" fmla="*/ 12 h 79"/>
              <a:gd name="T56" fmla="*/ 116 w 161"/>
              <a:gd name="T57" fmla="*/ 20 h 79"/>
              <a:gd name="T58" fmla="*/ 124 w 161"/>
              <a:gd name="T59" fmla="*/ 17 h 79"/>
              <a:gd name="T60" fmla="*/ 144 w 161"/>
              <a:gd name="T61" fmla="*/ 15 h 79"/>
              <a:gd name="T62" fmla="*/ 161 w 161"/>
              <a:gd name="T63" fmla="*/ 27 h 79"/>
              <a:gd name="T64" fmla="*/ 157 w 161"/>
              <a:gd name="T65" fmla="*/ 47 h 79"/>
              <a:gd name="T66" fmla="*/ 159 w 161"/>
              <a:gd name="T67" fmla="*/ 69 h 79"/>
              <a:gd name="T68" fmla="*/ 155 w 161"/>
              <a:gd name="T69" fmla="*/ 70 h 79"/>
              <a:gd name="T70" fmla="*/ 142 w 161"/>
              <a:gd name="T71" fmla="*/ 72 h 79"/>
              <a:gd name="T72" fmla="*/ 117 w 161"/>
              <a:gd name="T73" fmla="*/ 78 h 79"/>
              <a:gd name="T74" fmla="*/ 116 w 161"/>
              <a:gd name="T7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1" h="79">
                <a:moveTo>
                  <a:pt x="58" y="66"/>
                </a:moveTo>
                <a:lnTo>
                  <a:pt x="116" y="72"/>
                </a:lnTo>
                <a:cubicBezTo>
                  <a:pt x="118" y="71"/>
                  <a:pt x="127" y="69"/>
                  <a:pt x="140" y="65"/>
                </a:cubicBezTo>
                <a:cubicBezTo>
                  <a:pt x="144" y="64"/>
                  <a:pt x="147" y="64"/>
                  <a:pt x="151" y="63"/>
                </a:cubicBezTo>
                <a:lnTo>
                  <a:pt x="150" y="46"/>
                </a:lnTo>
                <a:lnTo>
                  <a:pt x="154" y="30"/>
                </a:lnTo>
                <a:lnTo>
                  <a:pt x="142" y="21"/>
                </a:lnTo>
                <a:lnTo>
                  <a:pt x="126" y="23"/>
                </a:lnTo>
                <a:lnTo>
                  <a:pt x="116" y="28"/>
                </a:lnTo>
                <a:lnTo>
                  <a:pt x="96" y="16"/>
                </a:lnTo>
                <a:lnTo>
                  <a:pt x="94" y="6"/>
                </a:lnTo>
                <a:lnTo>
                  <a:pt x="56" y="7"/>
                </a:lnTo>
                <a:lnTo>
                  <a:pt x="56" y="9"/>
                </a:lnTo>
                <a:lnTo>
                  <a:pt x="17" y="30"/>
                </a:lnTo>
                <a:lnTo>
                  <a:pt x="11" y="36"/>
                </a:lnTo>
                <a:cubicBezTo>
                  <a:pt x="24" y="41"/>
                  <a:pt x="40" y="49"/>
                  <a:pt x="41" y="50"/>
                </a:cubicBezTo>
                <a:lnTo>
                  <a:pt x="42" y="50"/>
                </a:lnTo>
                <a:lnTo>
                  <a:pt x="58" y="66"/>
                </a:lnTo>
                <a:close/>
                <a:moveTo>
                  <a:pt x="116" y="79"/>
                </a:moveTo>
                <a:lnTo>
                  <a:pt x="55" y="73"/>
                </a:lnTo>
                <a:lnTo>
                  <a:pt x="37" y="55"/>
                </a:lnTo>
                <a:cubicBezTo>
                  <a:pt x="34" y="54"/>
                  <a:pt x="16" y="45"/>
                  <a:pt x="5" y="41"/>
                </a:cubicBezTo>
                <a:lnTo>
                  <a:pt x="0" y="40"/>
                </a:lnTo>
                <a:lnTo>
                  <a:pt x="13" y="24"/>
                </a:lnTo>
                <a:lnTo>
                  <a:pt x="49" y="5"/>
                </a:lnTo>
                <a:lnTo>
                  <a:pt x="49" y="1"/>
                </a:lnTo>
                <a:lnTo>
                  <a:pt x="100" y="0"/>
                </a:lnTo>
                <a:lnTo>
                  <a:pt x="102" y="12"/>
                </a:lnTo>
                <a:lnTo>
                  <a:pt x="116" y="20"/>
                </a:lnTo>
                <a:lnTo>
                  <a:pt x="124" y="17"/>
                </a:lnTo>
                <a:lnTo>
                  <a:pt x="144" y="15"/>
                </a:lnTo>
                <a:lnTo>
                  <a:pt x="161" y="27"/>
                </a:lnTo>
                <a:lnTo>
                  <a:pt x="157" y="47"/>
                </a:lnTo>
                <a:lnTo>
                  <a:pt x="159" y="69"/>
                </a:lnTo>
                <a:lnTo>
                  <a:pt x="155" y="70"/>
                </a:lnTo>
                <a:cubicBezTo>
                  <a:pt x="150" y="70"/>
                  <a:pt x="146" y="71"/>
                  <a:pt x="142" y="72"/>
                </a:cubicBezTo>
                <a:cubicBezTo>
                  <a:pt x="127" y="75"/>
                  <a:pt x="117" y="78"/>
                  <a:pt x="117" y="78"/>
                </a:cubicBezTo>
                <a:lnTo>
                  <a:pt x="116" y="7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99" name="Freeform 318">
            <a:extLst>
              <a:ext uri="{FF2B5EF4-FFF2-40B4-BE49-F238E27FC236}">
                <a16:creationId xmlns:a16="http://schemas.microsoft.com/office/drawing/2014/main" id="{DBF23114-FC16-6E3E-5357-9E366DBF1861}"/>
              </a:ext>
            </a:extLst>
          </p:cNvPr>
          <p:cNvSpPr>
            <a:spLocks noEditPoints="1"/>
          </p:cNvSpPr>
          <p:nvPr/>
        </p:nvSpPr>
        <p:spPr bwMode="auto">
          <a:xfrm>
            <a:off x="1900386" y="2144551"/>
            <a:ext cx="201015" cy="102821"/>
          </a:xfrm>
          <a:custGeom>
            <a:avLst/>
            <a:gdLst>
              <a:gd name="T0" fmla="*/ 127 w 179"/>
              <a:gd name="T1" fmla="*/ 85 h 92"/>
              <a:gd name="T2" fmla="*/ 163 w 179"/>
              <a:gd name="T3" fmla="*/ 77 h 92"/>
              <a:gd name="T4" fmla="*/ 171 w 179"/>
              <a:gd name="T5" fmla="*/ 38 h 92"/>
              <a:gd name="T6" fmla="*/ 136 w 179"/>
              <a:gd name="T7" fmla="*/ 24 h 92"/>
              <a:gd name="T8" fmla="*/ 113 w 179"/>
              <a:gd name="T9" fmla="*/ 19 h 92"/>
              <a:gd name="T10" fmla="*/ 60 w 179"/>
              <a:gd name="T11" fmla="*/ 8 h 92"/>
              <a:gd name="T12" fmla="*/ 18 w 179"/>
              <a:gd name="T13" fmla="*/ 39 h 92"/>
              <a:gd name="T14" fmla="*/ 49 w 179"/>
              <a:gd name="T15" fmla="*/ 62 h 92"/>
              <a:gd name="T16" fmla="*/ 49 w 179"/>
              <a:gd name="T17" fmla="*/ 62 h 92"/>
              <a:gd name="T18" fmla="*/ 69 w 179"/>
              <a:gd name="T19" fmla="*/ 73 h 92"/>
              <a:gd name="T20" fmla="*/ 56 w 179"/>
              <a:gd name="T21" fmla="*/ 52 h 92"/>
              <a:gd name="T22" fmla="*/ 25 w 179"/>
              <a:gd name="T23" fmla="*/ 38 h 92"/>
              <a:gd name="T24" fmla="*/ 32 w 179"/>
              <a:gd name="T25" fmla="*/ 42 h 92"/>
              <a:gd name="T26" fmla="*/ 67 w 179"/>
              <a:gd name="T27" fmla="*/ 14 h 92"/>
              <a:gd name="T28" fmla="*/ 101 w 179"/>
              <a:gd name="T29" fmla="*/ 24 h 92"/>
              <a:gd name="T30" fmla="*/ 138 w 179"/>
              <a:gd name="T31" fmla="*/ 36 h 92"/>
              <a:gd name="T32" fmla="*/ 155 w 179"/>
              <a:gd name="T33" fmla="*/ 52 h 92"/>
              <a:gd name="T34" fmla="*/ 162 w 179"/>
              <a:gd name="T35" fmla="*/ 70 h 92"/>
              <a:gd name="T36" fmla="*/ 125 w 179"/>
              <a:gd name="T37" fmla="*/ 73 h 92"/>
              <a:gd name="T38" fmla="*/ 70 w 179"/>
              <a:gd name="T39" fmla="*/ 67 h 92"/>
              <a:gd name="T40" fmla="*/ 69 w 179"/>
              <a:gd name="T41" fmla="*/ 73 h 92"/>
              <a:gd name="T42" fmla="*/ 69 w 179"/>
              <a:gd name="T43" fmla="*/ 74 h 92"/>
              <a:gd name="T44" fmla="*/ 18 w 179"/>
              <a:gd name="T45" fmla="*/ 42 h 92"/>
              <a:gd name="T46" fmla="*/ 16 w 179"/>
              <a:gd name="T47" fmla="*/ 51 h 92"/>
              <a:gd name="T48" fmla="*/ 66 w 179"/>
              <a:gd name="T49" fmla="*/ 14 h 92"/>
              <a:gd name="T50" fmla="*/ 107 w 179"/>
              <a:gd name="T51" fmla="*/ 23 h 92"/>
              <a:gd name="T52" fmla="*/ 153 w 179"/>
              <a:gd name="T53" fmla="*/ 28 h 92"/>
              <a:gd name="T54" fmla="*/ 162 w 179"/>
              <a:gd name="T55" fmla="*/ 53 h 92"/>
              <a:gd name="T56" fmla="*/ 169 w 179"/>
              <a:gd name="T57" fmla="*/ 70 h 92"/>
              <a:gd name="T58" fmla="*/ 133 w 179"/>
              <a:gd name="T59" fmla="*/ 77 h 92"/>
              <a:gd name="T60" fmla="*/ 126 w 179"/>
              <a:gd name="T61" fmla="*/ 79 h 92"/>
              <a:gd name="T62" fmla="*/ 126 w 179"/>
              <a:gd name="T63" fmla="*/ 79 h 92"/>
              <a:gd name="T64" fmla="*/ 126 w 179"/>
              <a:gd name="T65" fmla="*/ 79 h 92"/>
              <a:gd name="T66" fmla="*/ 126 w 179"/>
              <a:gd name="T67" fmla="*/ 79 h 92"/>
              <a:gd name="T68" fmla="*/ 128 w 179"/>
              <a:gd name="T69" fmla="*/ 85 h 92"/>
              <a:gd name="T70" fmla="*/ 128 w 179"/>
              <a:gd name="T71" fmla="*/ 85 h 92"/>
              <a:gd name="T72" fmla="*/ 127 w 179"/>
              <a:gd name="T73" fmla="*/ 79 h 92"/>
              <a:gd name="T74" fmla="*/ 127 w 179"/>
              <a:gd name="T75" fmla="*/ 79 h 92"/>
              <a:gd name="T76" fmla="*/ 127 w 179"/>
              <a:gd name="T77" fmla="*/ 79 h 92"/>
              <a:gd name="T78" fmla="*/ 127 w 179"/>
              <a:gd name="T79" fmla="*/ 79 h 92"/>
              <a:gd name="T80" fmla="*/ 128 w 179"/>
              <a:gd name="T81" fmla="*/ 79 h 92"/>
              <a:gd name="T82" fmla="*/ 130 w 179"/>
              <a:gd name="T83" fmla="*/ 91 h 92"/>
              <a:gd name="T84" fmla="*/ 129 w 179"/>
              <a:gd name="T85" fmla="*/ 91 h 92"/>
              <a:gd name="T86" fmla="*/ 166 w 179"/>
              <a:gd name="T87" fmla="*/ 83 h 92"/>
              <a:gd name="T88" fmla="*/ 174 w 179"/>
              <a:gd name="T89" fmla="*/ 54 h 92"/>
              <a:gd name="T90" fmla="*/ 134 w 179"/>
              <a:gd name="T91" fmla="*/ 18 h 92"/>
              <a:gd name="T92" fmla="*/ 117 w 179"/>
              <a:gd name="T93" fmla="*/ 6 h 92"/>
              <a:gd name="T94" fmla="*/ 54 w 179"/>
              <a:gd name="T95" fmla="*/ 8 h 92"/>
              <a:gd name="T96" fmla="*/ 14 w 179"/>
              <a:gd name="T97" fmla="*/ 54 h 92"/>
              <a:gd name="T98" fmla="*/ 44 w 179"/>
              <a:gd name="T99" fmla="*/ 67 h 92"/>
              <a:gd name="T100" fmla="*/ 129 w 179"/>
              <a:gd name="T101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9" h="92">
                <a:moveTo>
                  <a:pt x="69" y="73"/>
                </a:moveTo>
                <a:lnTo>
                  <a:pt x="68" y="79"/>
                </a:lnTo>
                <a:lnTo>
                  <a:pt x="127" y="85"/>
                </a:lnTo>
                <a:lnTo>
                  <a:pt x="128" y="85"/>
                </a:lnTo>
                <a:cubicBezTo>
                  <a:pt x="131" y="84"/>
                  <a:pt x="140" y="82"/>
                  <a:pt x="153" y="78"/>
                </a:cubicBezTo>
                <a:cubicBezTo>
                  <a:pt x="156" y="77"/>
                  <a:pt x="159" y="77"/>
                  <a:pt x="163" y="77"/>
                </a:cubicBezTo>
                <a:lnTo>
                  <a:pt x="169" y="76"/>
                </a:lnTo>
                <a:lnTo>
                  <a:pt x="168" y="54"/>
                </a:lnTo>
                <a:lnTo>
                  <a:pt x="171" y="38"/>
                </a:lnTo>
                <a:lnTo>
                  <a:pt x="172" y="34"/>
                </a:lnTo>
                <a:lnTo>
                  <a:pt x="155" y="22"/>
                </a:lnTo>
                <a:lnTo>
                  <a:pt x="136" y="24"/>
                </a:lnTo>
                <a:lnTo>
                  <a:pt x="135" y="24"/>
                </a:lnTo>
                <a:lnTo>
                  <a:pt x="127" y="28"/>
                </a:lnTo>
                <a:lnTo>
                  <a:pt x="113" y="19"/>
                </a:lnTo>
                <a:lnTo>
                  <a:pt x="112" y="13"/>
                </a:lnTo>
                <a:lnTo>
                  <a:pt x="111" y="7"/>
                </a:lnTo>
                <a:lnTo>
                  <a:pt x="60" y="8"/>
                </a:lnTo>
                <a:lnTo>
                  <a:pt x="60" y="12"/>
                </a:lnTo>
                <a:lnTo>
                  <a:pt x="24" y="32"/>
                </a:lnTo>
                <a:lnTo>
                  <a:pt x="18" y="39"/>
                </a:lnTo>
                <a:lnTo>
                  <a:pt x="12" y="46"/>
                </a:lnTo>
                <a:lnTo>
                  <a:pt x="20" y="49"/>
                </a:lnTo>
                <a:cubicBezTo>
                  <a:pt x="32" y="54"/>
                  <a:pt x="48" y="62"/>
                  <a:pt x="49" y="62"/>
                </a:cubicBezTo>
                <a:lnTo>
                  <a:pt x="52" y="57"/>
                </a:lnTo>
                <a:lnTo>
                  <a:pt x="48" y="62"/>
                </a:lnTo>
                <a:lnTo>
                  <a:pt x="49" y="62"/>
                </a:lnTo>
                <a:lnTo>
                  <a:pt x="66" y="79"/>
                </a:lnTo>
                <a:lnTo>
                  <a:pt x="68" y="79"/>
                </a:lnTo>
                <a:lnTo>
                  <a:pt x="69" y="73"/>
                </a:lnTo>
                <a:lnTo>
                  <a:pt x="73" y="69"/>
                </a:lnTo>
                <a:lnTo>
                  <a:pt x="57" y="53"/>
                </a:lnTo>
                <a:lnTo>
                  <a:pt x="56" y="52"/>
                </a:lnTo>
                <a:lnTo>
                  <a:pt x="55" y="52"/>
                </a:lnTo>
                <a:lnTo>
                  <a:pt x="55" y="51"/>
                </a:lnTo>
                <a:cubicBezTo>
                  <a:pt x="54" y="51"/>
                  <a:pt x="38" y="42"/>
                  <a:pt x="25" y="38"/>
                </a:cubicBezTo>
                <a:lnTo>
                  <a:pt x="22" y="43"/>
                </a:lnTo>
                <a:lnTo>
                  <a:pt x="27" y="47"/>
                </a:lnTo>
                <a:lnTo>
                  <a:pt x="32" y="42"/>
                </a:lnTo>
                <a:lnTo>
                  <a:pt x="73" y="20"/>
                </a:lnTo>
                <a:lnTo>
                  <a:pt x="73" y="14"/>
                </a:lnTo>
                <a:lnTo>
                  <a:pt x="67" y="14"/>
                </a:lnTo>
                <a:lnTo>
                  <a:pt x="67" y="20"/>
                </a:lnTo>
                <a:lnTo>
                  <a:pt x="100" y="20"/>
                </a:lnTo>
                <a:lnTo>
                  <a:pt x="101" y="24"/>
                </a:lnTo>
                <a:lnTo>
                  <a:pt x="101" y="27"/>
                </a:lnTo>
                <a:lnTo>
                  <a:pt x="127" y="42"/>
                </a:lnTo>
                <a:lnTo>
                  <a:pt x="138" y="36"/>
                </a:lnTo>
                <a:lnTo>
                  <a:pt x="151" y="35"/>
                </a:lnTo>
                <a:lnTo>
                  <a:pt x="158" y="40"/>
                </a:lnTo>
                <a:lnTo>
                  <a:pt x="155" y="52"/>
                </a:lnTo>
                <a:lnTo>
                  <a:pt x="155" y="53"/>
                </a:lnTo>
                <a:lnTo>
                  <a:pt x="156" y="71"/>
                </a:lnTo>
                <a:lnTo>
                  <a:pt x="162" y="70"/>
                </a:lnTo>
                <a:lnTo>
                  <a:pt x="162" y="64"/>
                </a:lnTo>
                <a:cubicBezTo>
                  <a:pt x="158" y="64"/>
                  <a:pt x="153" y="65"/>
                  <a:pt x="150" y="66"/>
                </a:cubicBezTo>
                <a:cubicBezTo>
                  <a:pt x="137" y="69"/>
                  <a:pt x="127" y="72"/>
                  <a:pt x="125" y="73"/>
                </a:cubicBezTo>
                <a:lnTo>
                  <a:pt x="127" y="79"/>
                </a:lnTo>
                <a:lnTo>
                  <a:pt x="127" y="73"/>
                </a:lnTo>
                <a:lnTo>
                  <a:pt x="70" y="67"/>
                </a:lnTo>
                <a:lnTo>
                  <a:pt x="69" y="73"/>
                </a:lnTo>
                <a:lnTo>
                  <a:pt x="73" y="69"/>
                </a:lnTo>
                <a:lnTo>
                  <a:pt x="69" y="73"/>
                </a:lnTo>
                <a:close/>
                <a:moveTo>
                  <a:pt x="127" y="86"/>
                </a:moveTo>
                <a:lnTo>
                  <a:pt x="128" y="79"/>
                </a:lnTo>
                <a:lnTo>
                  <a:pt x="69" y="74"/>
                </a:lnTo>
                <a:lnTo>
                  <a:pt x="52" y="57"/>
                </a:lnTo>
                <a:lnTo>
                  <a:pt x="51" y="57"/>
                </a:lnTo>
                <a:cubicBezTo>
                  <a:pt x="48" y="55"/>
                  <a:pt x="30" y="46"/>
                  <a:pt x="18" y="42"/>
                </a:cubicBezTo>
                <a:lnTo>
                  <a:pt x="13" y="41"/>
                </a:lnTo>
                <a:lnTo>
                  <a:pt x="11" y="47"/>
                </a:lnTo>
                <a:lnTo>
                  <a:pt x="16" y="51"/>
                </a:lnTo>
                <a:lnTo>
                  <a:pt x="28" y="36"/>
                </a:lnTo>
                <a:lnTo>
                  <a:pt x="66" y="16"/>
                </a:lnTo>
                <a:lnTo>
                  <a:pt x="66" y="14"/>
                </a:lnTo>
                <a:lnTo>
                  <a:pt x="106" y="13"/>
                </a:lnTo>
                <a:lnTo>
                  <a:pt x="107" y="20"/>
                </a:lnTo>
                <a:lnTo>
                  <a:pt x="107" y="23"/>
                </a:lnTo>
                <a:lnTo>
                  <a:pt x="127" y="34"/>
                </a:lnTo>
                <a:lnTo>
                  <a:pt x="137" y="30"/>
                </a:lnTo>
                <a:lnTo>
                  <a:pt x="153" y="28"/>
                </a:lnTo>
                <a:lnTo>
                  <a:pt x="165" y="37"/>
                </a:lnTo>
                <a:lnTo>
                  <a:pt x="162" y="53"/>
                </a:lnTo>
                <a:lnTo>
                  <a:pt x="162" y="53"/>
                </a:lnTo>
                <a:lnTo>
                  <a:pt x="163" y="77"/>
                </a:lnTo>
                <a:lnTo>
                  <a:pt x="170" y="76"/>
                </a:lnTo>
                <a:lnTo>
                  <a:pt x="169" y="70"/>
                </a:lnTo>
                <a:lnTo>
                  <a:pt x="166" y="70"/>
                </a:lnTo>
                <a:cubicBezTo>
                  <a:pt x="161" y="71"/>
                  <a:pt x="156" y="71"/>
                  <a:pt x="151" y="73"/>
                </a:cubicBezTo>
                <a:cubicBezTo>
                  <a:pt x="144" y="74"/>
                  <a:pt x="138" y="76"/>
                  <a:pt x="133" y="77"/>
                </a:cubicBezTo>
                <a:cubicBezTo>
                  <a:pt x="131" y="78"/>
                  <a:pt x="129" y="78"/>
                  <a:pt x="128" y="79"/>
                </a:cubicBezTo>
                <a:lnTo>
                  <a:pt x="127" y="79"/>
                </a:lnTo>
                <a:lnTo>
                  <a:pt x="126" y="79"/>
                </a:lnTo>
                <a:lnTo>
                  <a:pt x="126" y="79"/>
                </a:lnTo>
                <a:lnTo>
                  <a:pt x="127" y="81"/>
                </a:lnTo>
                <a:lnTo>
                  <a:pt x="126" y="79"/>
                </a:lnTo>
                <a:lnTo>
                  <a:pt x="126" y="79"/>
                </a:lnTo>
                <a:lnTo>
                  <a:pt x="127" y="81"/>
                </a:lnTo>
                <a:lnTo>
                  <a:pt x="126" y="79"/>
                </a:lnTo>
                <a:lnTo>
                  <a:pt x="128" y="85"/>
                </a:lnTo>
                <a:lnTo>
                  <a:pt x="126" y="79"/>
                </a:lnTo>
                <a:lnTo>
                  <a:pt x="126" y="79"/>
                </a:lnTo>
                <a:lnTo>
                  <a:pt x="128" y="85"/>
                </a:lnTo>
                <a:lnTo>
                  <a:pt x="126" y="79"/>
                </a:lnTo>
                <a:lnTo>
                  <a:pt x="128" y="85"/>
                </a:lnTo>
                <a:lnTo>
                  <a:pt x="126" y="79"/>
                </a:lnTo>
                <a:lnTo>
                  <a:pt x="126" y="79"/>
                </a:lnTo>
                <a:lnTo>
                  <a:pt x="128" y="85"/>
                </a:lnTo>
                <a:lnTo>
                  <a:pt x="126" y="79"/>
                </a:lnTo>
                <a:lnTo>
                  <a:pt x="128" y="85"/>
                </a:lnTo>
                <a:lnTo>
                  <a:pt x="127" y="79"/>
                </a:lnTo>
                <a:lnTo>
                  <a:pt x="126" y="79"/>
                </a:lnTo>
                <a:lnTo>
                  <a:pt x="128" y="85"/>
                </a:lnTo>
                <a:lnTo>
                  <a:pt x="127" y="79"/>
                </a:lnTo>
                <a:lnTo>
                  <a:pt x="128" y="85"/>
                </a:lnTo>
                <a:lnTo>
                  <a:pt x="128" y="79"/>
                </a:lnTo>
                <a:lnTo>
                  <a:pt x="127" y="79"/>
                </a:lnTo>
                <a:lnTo>
                  <a:pt x="128" y="85"/>
                </a:lnTo>
                <a:lnTo>
                  <a:pt x="128" y="79"/>
                </a:lnTo>
                <a:lnTo>
                  <a:pt x="127" y="79"/>
                </a:lnTo>
                <a:lnTo>
                  <a:pt x="126" y="80"/>
                </a:lnTo>
                <a:lnTo>
                  <a:pt x="127" y="86"/>
                </a:lnTo>
                <a:lnTo>
                  <a:pt x="128" y="79"/>
                </a:lnTo>
                <a:lnTo>
                  <a:pt x="127" y="86"/>
                </a:lnTo>
                <a:lnTo>
                  <a:pt x="129" y="92"/>
                </a:lnTo>
                <a:lnTo>
                  <a:pt x="130" y="91"/>
                </a:lnTo>
                <a:lnTo>
                  <a:pt x="128" y="85"/>
                </a:lnTo>
                <a:lnTo>
                  <a:pt x="128" y="92"/>
                </a:lnTo>
                <a:lnTo>
                  <a:pt x="129" y="91"/>
                </a:lnTo>
                <a:lnTo>
                  <a:pt x="129" y="91"/>
                </a:lnTo>
                <a:cubicBezTo>
                  <a:pt x="130" y="91"/>
                  <a:pt x="140" y="88"/>
                  <a:pt x="154" y="85"/>
                </a:cubicBezTo>
                <a:cubicBezTo>
                  <a:pt x="158" y="84"/>
                  <a:pt x="162" y="83"/>
                  <a:pt x="166" y="83"/>
                </a:cubicBezTo>
                <a:lnTo>
                  <a:pt x="170" y="83"/>
                </a:lnTo>
                <a:lnTo>
                  <a:pt x="176" y="82"/>
                </a:lnTo>
                <a:lnTo>
                  <a:pt x="174" y="54"/>
                </a:lnTo>
                <a:lnTo>
                  <a:pt x="179" y="31"/>
                </a:lnTo>
                <a:lnTo>
                  <a:pt x="157" y="15"/>
                </a:lnTo>
                <a:lnTo>
                  <a:pt x="134" y="18"/>
                </a:lnTo>
                <a:lnTo>
                  <a:pt x="128" y="20"/>
                </a:lnTo>
                <a:lnTo>
                  <a:pt x="119" y="15"/>
                </a:lnTo>
                <a:lnTo>
                  <a:pt x="117" y="6"/>
                </a:lnTo>
                <a:lnTo>
                  <a:pt x="117" y="0"/>
                </a:lnTo>
                <a:lnTo>
                  <a:pt x="54" y="2"/>
                </a:lnTo>
                <a:lnTo>
                  <a:pt x="54" y="8"/>
                </a:lnTo>
                <a:lnTo>
                  <a:pt x="20" y="26"/>
                </a:lnTo>
                <a:lnTo>
                  <a:pt x="0" y="50"/>
                </a:lnTo>
                <a:lnTo>
                  <a:pt x="14" y="54"/>
                </a:lnTo>
                <a:cubicBezTo>
                  <a:pt x="25" y="57"/>
                  <a:pt x="43" y="67"/>
                  <a:pt x="46" y="68"/>
                </a:cubicBezTo>
                <a:lnTo>
                  <a:pt x="48" y="62"/>
                </a:lnTo>
                <a:lnTo>
                  <a:pt x="44" y="67"/>
                </a:lnTo>
                <a:lnTo>
                  <a:pt x="63" y="86"/>
                </a:lnTo>
                <a:lnTo>
                  <a:pt x="128" y="92"/>
                </a:lnTo>
                <a:lnTo>
                  <a:pt x="129" y="92"/>
                </a:lnTo>
                <a:lnTo>
                  <a:pt x="127" y="86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0" name="Freeform 319">
            <a:extLst>
              <a:ext uri="{FF2B5EF4-FFF2-40B4-BE49-F238E27FC236}">
                <a16:creationId xmlns:a16="http://schemas.microsoft.com/office/drawing/2014/main" id="{82E3272E-1782-B75C-7943-632BCD14EE0F}"/>
              </a:ext>
            </a:extLst>
          </p:cNvPr>
          <p:cNvSpPr>
            <a:spLocks noEditPoints="1"/>
          </p:cNvSpPr>
          <p:nvPr/>
        </p:nvSpPr>
        <p:spPr bwMode="auto">
          <a:xfrm>
            <a:off x="1968171" y="2032383"/>
            <a:ext cx="409044" cy="224336"/>
          </a:xfrm>
          <a:custGeom>
            <a:avLst/>
            <a:gdLst>
              <a:gd name="T0" fmla="*/ 132 w 365"/>
              <a:gd name="T1" fmla="*/ 177 h 201"/>
              <a:gd name="T2" fmla="*/ 137 w 365"/>
              <a:gd name="T3" fmla="*/ 193 h 201"/>
              <a:gd name="T4" fmla="*/ 156 w 365"/>
              <a:gd name="T5" fmla="*/ 163 h 201"/>
              <a:gd name="T6" fmla="*/ 173 w 365"/>
              <a:gd name="T7" fmla="*/ 136 h 201"/>
              <a:gd name="T8" fmla="*/ 236 w 365"/>
              <a:gd name="T9" fmla="*/ 130 h 201"/>
              <a:gd name="T10" fmla="*/ 268 w 365"/>
              <a:gd name="T11" fmla="*/ 109 h 201"/>
              <a:gd name="T12" fmla="*/ 327 w 365"/>
              <a:gd name="T13" fmla="*/ 82 h 201"/>
              <a:gd name="T14" fmla="*/ 356 w 365"/>
              <a:gd name="T15" fmla="*/ 54 h 201"/>
              <a:gd name="T16" fmla="*/ 319 w 365"/>
              <a:gd name="T17" fmla="*/ 33 h 201"/>
              <a:gd name="T18" fmla="*/ 262 w 365"/>
              <a:gd name="T19" fmla="*/ 16 h 201"/>
              <a:gd name="T20" fmla="*/ 211 w 365"/>
              <a:gd name="T21" fmla="*/ 7 h 201"/>
              <a:gd name="T22" fmla="*/ 154 w 365"/>
              <a:gd name="T23" fmla="*/ 14 h 201"/>
              <a:gd name="T24" fmla="*/ 93 w 365"/>
              <a:gd name="T25" fmla="*/ 10 h 201"/>
              <a:gd name="T26" fmla="*/ 29 w 365"/>
              <a:gd name="T27" fmla="*/ 60 h 201"/>
              <a:gd name="T28" fmla="*/ 29 w 365"/>
              <a:gd name="T29" fmla="*/ 91 h 201"/>
              <a:gd name="T30" fmla="*/ 7 w 365"/>
              <a:gd name="T31" fmla="*/ 109 h 201"/>
              <a:gd name="T32" fmla="*/ 53 w 365"/>
              <a:gd name="T33" fmla="*/ 120 h 201"/>
              <a:gd name="T34" fmla="*/ 75 w 365"/>
              <a:gd name="T35" fmla="*/ 125 h 201"/>
              <a:gd name="T36" fmla="*/ 112 w 365"/>
              <a:gd name="T37" fmla="*/ 135 h 201"/>
              <a:gd name="T38" fmla="*/ 109 w 365"/>
              <a:gd name="T39" fmla="*/ 171 h 201"/>
              <a:gd name="T40" fmla="*/ 132 w 365"/>
              <a:gd name="T41" fmla="*/ 201 h 201"/>
              <a:gd name="T42" fmla="*/ 127 w 365"/>
              <a:gd name="T43" fmla="*/ 185 h 201"/>
              <a:gd name="T44" fmla="*/ 106 w 365"/>
              <a:gd name="T45" fmla="*/ 178 h 201"/>
              <a:gd name="T46" fmla="*/ 101 w 365"/>
              <a:gd name="T47" fmla="*/ 154 h 201"/>
              <a:gd name="T48" fmla="*/ 93 w 365"/>
              <a:gd name="T49" fmla="*/ 129 h 201"/>
              <a:gd name="T50" fmla="*/ 67 w 365"/>
              <a:gd name="T51" fmla="*/ 136 h 201"/>
              <a:gd name="T52" fmla="*/ 45 w 365"/>
              <a:gd name="T53" fmla="*/ 114 h 201"/>
              <a:gd name="T54" fmla="*/ 0 w 365"/>
              <a:gd name="T55" fmla="*/ 92 h 201"/>
              <a:gd name="T56" fmla="*/ 21 w 365"/>
              <a:gd name="T57" fmla="*/ 75 h 201"/>
              <a:gd name="T58" fmla="*/ 58 w 365"/>
              <a:gd name="T59" fmla="*/ 40 h 201"/>
              <a:gd name="T60" fmla="*/ 100 w 365"/>
              <a:gd name="T61" fmla="*/ 8 h 201"/>
              <a:gd name="T62" fmla="*/ 190 w 365"/>
              <a:gd name="T63" fmla="*/ 7 h 201"/>
              <a:gd name="T64" fmla="*/ 237 w 365"/>
              <a:gd name="T65" fmla="*/ 10 h 201"/>
              <a:gd name="T66" fmla="*/ 294 w 365"/>
              <a:gd name="T67" fmla="*/ 11 h 201"/>
              <a:gd name="T68" fmla="*/ 336 w 365"/>
              <a:gd name="T69" fmla="*/ 42 h 201"/>
              <a:gd name="T70" fmla="*/ 365 w 365"/>
              <a:gd name="T71" fmla="*/ 60 h 201"/>
              <a:gd name="T72" fmla="*/ 288 w 365"/>
              <a:gd name="T73" fmla="*/ 96 h 201"/>
              <a:gd name="T74" fmla="*/ 254 w 365"/>
              <a:gd name="T75" fmla="*/ 130 h 201"/>
              <a:gd name="T76" fmla="*/ 217 w 365"/>
              <a:gd name="T77" fmla="*/ 141 h 201"/>
              <a:gd name="T78" fmla="*/ 163 w 365"/>
              <a:gd name="T79" fmla="*/ 150 h 201"/>
              <a:gd name="T80" fmla="*/ 156 w 365"/>
              <a:gd name="T81" fmla="*/ 187 h 201"/>
              <a:gd name="T82" fmla="*/ 132 w 365"/>
              <a:gd name="T83" fmla="*/ 20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65" h="201">
                <a:moveTo>
                  <a:pt x="110" y="171"/>
                </a:moveTo>
                <a:cubicBezTo>
                  <a:pt x="118" y="171"/>
                  <a:pt x="130" y="172"/>
                  <a:pt x="132" y="177"/>
                </a:cubicBezTo>
                <a:cubicBezTo>
                  <a:pt x="132" y="178"/>
                  <a:pt x="133" y="180"/>
                  <a:pt x="134" y="183"/>
                </a:cubicBezTo>
                <a:cubicBezTo>
                  <a:pt x="135" y="186"/>
                  <a:pt x="136" y="189"/>
                  <a:pt x="137" y="193"/>
                </a:cubicBezTo>
                <a:lnTo>
                  <a:pt x="150" y="183"/>
                </a:lnTo>
                <a:lnTo>
                  <a:pt x="156" y="163"/>
                </a:lnTo>
                <a:lnTo>
                  <a:pt x="156" y="146"/>
                </a:lnTo>
                <a:lnTo>
                  <a:pt x="173" y="136"/>
                </a:lnTo>
                <a:lnTo>
                  <a:pt x="216" y="134"/>
                </a:lnTo>
                <a:cubicBezTo>
                  <a:pt x="216" y="134"/>
                  <a:pt x="227" y="132"/>
                  <a:pt x="236" y="130"/>
                </a:cubicBezTo>
                <a:cubicBezTo>
                  <a:pt x="243" y="128"/>
                  <a:pt x="249" y="125"/>
                  <a:pt x="251" y="125"/>
                </a:cubicBezTo>
                <a:lnTo>
                  <a:pt x="268" y="109"/>
                </a:lnTo>
                <a:lnTo>
                  <a:pt x="284" y="90"/>
                </a:lnTo>
                <a:lnTo>
                  <a:pt x="327" y="82"/>
                </a:lnTo>
                <a:lnTo>
                  <a:pt x="357" y="58"/>
                </a:lnTo>
                <a:lnTo>
                  <a:pt x="356" y="54"/>
                </a:lnTo>
                <a:lnTo>
                  <a:pt x="333" y="48"/>
                </a:lnTo>
                <a:lnTo>
                  <a:pt x="319" y="33"/>
                </a:lnTo>
                <a:lnTo>
                  <a:pt x="292" y="18"/>
                </a:lnTo>
                <a:lnTo>
                  <a:pt x="262" y="16"/>
                </a:lnTo>
                <a:lnTo>
                  <a:pt x="235" y="17"/>
                </a:lnTo>
                <a:lnTo>
                  <a:pt x="211" y="7"/>
                </a:lnTo>
                <a:lnTo>
                  <a:pt x="190" y="13"/>
                </a:lnTo>
                <a:lnTo>
                  <a:pt x="154" y="14"/>
                </a:lnTo>
                <a:lnTo>
                  <a:pt x="98" y="14"/>
                </a:lnTo>
                <a:lnTo>
                  <a:pt x="93" y="10"/>
                </a:lnTo>
                <a:lnTo>
                  <a:pt x="61" y="46"/>
                </a:lnTo>
                <a:lnTo>
                  <a:pt x="29" y="60"/>
                </a:lnTo>
                <a:lnTo>
                  <a:pt x="27" y="75"/>
                </a:lnTo>
                <a:lnTo>
                  <a:pt x="29" y="91"/>
                </a:lnTo>
                <a:lnTo>
                  <a:pt x="7" y="97"/>
                </a:lnTo>
                <a:lnTo>
                  <a:pt x="7" y="109"/>
                </a:lnTo>
                <a:lnTo>
                  <a:pt x="51" y="108"/>
                </a:lnTo>
                <a:lnTo>
                  <a:pt x="53" y="120"/>
                </a:lnTo>
                <a:lnTo>
                  <a:pt x="67" y="128"/>
                </a:lnTo>
                <a:lnTo>
                  <a:pt x="75" y="125"/>
                </a:lnTo>
                <a:lnTo>
                  <a:pt x="95" y="123"/>
                </a:lnTo>
                <a:lnTo>
                  <a:pt x="112" y="135"/>
                </a:lnTo>
                <a:lnTo>
                  <a:pt x="108" y="155"/>
                </a:lnTo>
                <a:lnTo>
                  <a:pt x="109" y="171"/>
                </a:lnTo>
                <a:lnTo>
                  <a:pt x="110" y="171"/>
                </a:lnTo>
                <a:close/>
                <a:moveTo>
                  <a:pt x="132" y="201"/>
                </a:moveTo>
                <a:lnTo>
                  <a:pt x="131" y="198"/>
                </a:lnTo>
                <a:cubicBezTo>
                  <a:pt x="130" y="193"/>
                  <a:pt x="128" y="189"/>
                  <a:pt x="127" y="185"/>
                </a:cubicBezTo>
                <a:cubicBezTo>
                  <a:pt x="127" y="183"/>
                  <a:pt x="126" y="181"/>
                  <a:pt x="126" y="180"/>
                </a:cubicBezTo>
                <a:cubicBezTo>
                  <a:pt x="124" y="179"/>
                  <a:pt x="116" y="177"/>
                  <a:pt x="106" y="178"/>
                </a:cubicBezTo>
                <a:lnTo>
                  <a:pt x="103" y="178"/>
                </a:lnTo>
                <a:lnTo>
                  <a:pt x="101" y="154"/>
                </a:lnTo>
                <a:lnTo>
                  <a:pt x="105" y="138"/>
                </a:lnTo>
                <a:lnTo>
                  <a:pt x="93" y="129"/>
                </a:lnTo>
                <a:lnTo>
                  <a:pt x="77" y="131"/>
                </a:lnTo>
                <a:lnTo>
                  <a:pt x="67" y="136"/>
                </a:lnTo>
                <a:lnTo>
                  <a:pt x="47" y="124"/>
                </a:lnTo>
                <a:lnTo>
                  <a:pt x="45" y="114"/>
                </a:lnTo>
                <a:lnTo>
                  <a:pt x="0" y="115"/>
                </a:lnTo>
                <a:lnTo>
                  <a:pt x="0" y="92"/>
                </a:lnTo>
                <a:lnTo>
                  <a:pt x="22" y="86"/>
                </a:lnTo>
                <a:lnTo>
                  <a:pt x="21" y="75"/>
                </a:lnTo>
                <a:lnTo>
                  <a:pt x="23" y="55"/>
                </a:lnTo>
                <a:lnTo>
                  <a:pt x="58" y="40"/>
                </a:lnTo>
                <a:lnTo>
                  <a:pt x="93" y="1"/>
                </a:lnTo>
                <a:lnTo>
                  <a:pt x="100" y="8"/>
                </a:lnTo>
                <a:lnTo>
                  <a:pt x="154" y="8"/>
                </a:lnTo>
                <a:lnTo>
                  <a:pt x="190" y="7"/>
                </a:lnTo>
                <a:lnTo>
                  <a:pt x="211" y="0"/>
                </a:lnTo>
                <a:lnTo>
                  <a:pt x="237" y="10"/>
                </a:lnTo>
                <a:lnTo>
                  <a:pt x="262" y="9"/>
                </a:lnTo>
                <a:lnTo>
                  <a:pt x="294" y="11"/>
                </a:lnTo>
                <a:lnTo>
                  <a:pt x="323" y="28"/>
                </a:lnTo>
                <a:lnTo>
                  <a:pt x="336" y="42"/>
                </a:lnTo>
                <a:lnTo>
                  <a:pt x="361" y="48"/>
                </a:lnTo>
                <a:lnTo>
                  <a:pt x="365" y="60"/>
                </a:lnTo>
                <a:lnTo>
                  <a:pt x="330" y="88"/>
                </a:lnTo>
                <a:lnTo>
                  <a:pt x="288" y="96"/>
                </a:lnTo>
                <a:lnTo>
                  <a:pt x="272" y="113"/>
                </a:lnTo>
                <a:lnTo>
                  <a:pt x="254" y="130"/>
                </a:lnTo>
                <a:cubicBezTo>
                  <a:pt x="254" y="130"/>
                  <a:pt x="246" y="134"/>
                  <a:pt x="237" y="136"/>
                </a:cubicBezTo>
                <a:cubicBezTo>
                  <a:pt x="229" y="138"/>
                  <a:pt x="217" y="141"/>
                  <a:pt x="217" y="141"/>
                </a:cubicBezTo>
                <a:lnTo>
                  <a:pt x="175" y="143"/>
                </a:lnTo>
                <a:lnTo>
                  <a:pt x="163" y="150"/>
                </a:lnTo>
                <a:lnTo>
                  <a:pt x="162" y="164"/>
                </a:lnTo>
                <a:lnTo>
                  <a:pt x="156" y="187"/>
                </a:lnTo>
                <a:lnTo>
                  <a:pt x="139" y="199"/>
                </a:lnTo>
                <a:lnTo>
                  <a:pt x="132" y="20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1" name="Freeform 320">
            <a:extLst>
              <a:ext uri="{FF2B5EF4-FFF2-40B4-BE49-F238E27FC236}">
                <a16:creationId xmlns:a16="http://schemas.microsoft.com/office/drawing/2014/main" id="{68A53136-9AE6-D2D7-A967-1E3384ADFA80}"/>
              </a:ext>
            </a:extLst>
          </p:cNvPr>
          <p:cNvSpPr>
            <a:spLocks noEditPoints="1"/>
          </p:cNvSpPr>
          <p:nvPr/>
        </p:nvSpPr>
        <p:spPr bwMode="auto">
          <a:xfrm>
            <a:off x="1961159" y="2023036"/>
            <a:ext cx="425405" cy="240694"/>
          </a:xfrm>
          <a:custGeom>
            <a:avLst/>
            <a:gdLst>
              <a:gd name="T0" fmla="*/ 132 w 379"/>
              <a:gd name="T1" fmla="*/ 187 h 215"/>
              <a:gd name="T2" fmla="*/ 132 w 379"/>
              <a:gd name="T3" fmla="*/ 186 h 215"/>
              <a:gd name="T4" fmla="*/ 162 w 379"/>
              <a:gd name="T5" fmla="*/ 194 h 215"/>
              <a:gd name="T6" fmla="*/ 229 w 379"/>
              <a:gd name="T7" fmla="*/ 141 h 215"/>
              <a:gd name="T8" fmla="*/ 228 w 379"/>
              <a:gd name="T9" fmla="*/ 145 h 215"/>
              <a:gd name="T10" fmla="*/ 226 w 379"/>
              <a:gd name="T11" fmla="*/ 147 h 215"/>
              <a:gd name="T12" fmla="*/ 224 w 379"/>
              <a:gd name="T13" fmla="*/ 147 h 215"/>
              <a:gd name="T14" fmla="*/ 224 w 379"/>
              <a:gd name="T15" fmla="*/ 147 h 215"/>
              <a:gd name="T16" fmla="*/ 278 w 379"/>
              <a:gd name="T17" fmla="*/ 120 h 215"/>
              <a:gd name="T18" fmla="*/ 366 w 379"/>
              <a:gd name="T19" fmla="*/ 55 h 215"/>
              <a:gd name="T20" fmla="*/ 243 w 379"/>
              <a:gd name="T21" fmla="*/ 18 h 215"/>
              <a:gd name="T22" fmla="*/ 103 w 379"/>
              <a:gd name="T23" fmla="*/ 13 h 215"/>
              <a:gd name="T24" fmla="*/ 27 w 379"/>
              <a:gd name="T25" fmla="*/ 82 h 215"/>
              <a:gd name="T26" fmla="*/ 6 w 379"/>
              <a:gd name="T27" fmla="*/ 122 h 215"/>
              <a:gd name="T28" fmla="*/ 83 w 379"/>
              <a:gd name="T29" fmla="*/ 138 h 215"/>
              <a:gd name="T30" fmla="*/ 109 w 379"/>
              <a:gd name="T31" fmla="*/ 178 h 215"/>
              <a:gd name="T32" fmla="*/ 116 w 379"/>
              <a:gd name="T33" fmla="*/ 172 h 215"/>
              <a:gd name="T34" fmla="*/ 125 w 379"/>
              <a:gd name="T35" fmla="*/ 139 h 215"/>
              <a:gd name="T36" fmla="*/ 63 w 379"/>
              <a:gd name="T37" fmla="*/ 114 h 215"/>
              <a:gd name="T38" fmla="*/ 40 w 379"/>
              <a:gd name="T39" fmla="*/ 82 h 215"/>
              <a:gd name="T40" fmla="*/ 95 w 379"/>
              <a:gd name="T41" fmla="*/ 22 h 215"/>
              <a:gd name="T42" fmla="*/ 216 w 379"/>
              <a:gd name="T43" fmla="*/ 20 h 215"/>
              <a:gd name="T44" fmla="*/ 335 w 379"/>
              <a:gd name="T45" fmla="*/ 61 h 215"/>
              <a:gd name="T46" fmla="*/ 330 w 379"/>
              <a:gd name="T47" fmla="*/ 83 h 215"/>
              <a:gd name="T48" fmla="*/ 254 w 379"/>
              <a:gd name="T49" fmla="*/ 126 h 215"/>
              <a:gd name="T50" fmla="*/ 221 w 379"/>
              <a:gd name="T51" fmla="*/ 135 h 215"/>
              <a:gd name="T52" fmla="*/ 217 w 379"/>
              <a:gd name="T53" fmla="*/ 138 h 215"/>
              <a:gd name="T54" fmla="*/ 156 w 379"/>
              <a:gd name="T55" fmla="*/ 149 h 215"/>
              <a:gd name="T56" fmla="*/ 149 w 379"/>
              <a:gd name="T57" fmla="*/ 198 h 215"/>
              <a:gd name="T58" fmla="*/ 127 w 379"/>
              <a:gd name="T59" fmla="*/ 172 h 215"/>
              <a:gd name="T60" fmla="*/ 138 w 379"/>
              <a:gd name="T61" fmla="*/ 208 h 215"/>
              <a:gd name="T62" fmla="*/ 138 w 379"/>
              <a:gd name="T63" fmla="*/ 185 h 215"/>
              <a:gd name="T64" fmla="*/ 112 w 379"/>
              <a:gd name="T65" fmla="*/ 178 h 215"/>
              <a:gd name="T66" fmla="*/ 114 w 379"/>
              <a:gd name="T67" fmla="*/ 162 h 215"/>
              <a:gd name="T68" fmla="*/ 81 w 379"/>
              <a:gd name="T69" fmla="*/ 132 h 215"/>
              <a:gd name="T70" fmla="*/ 12 w 379"/>
              <a:gd name="T71" fmla="*/ 116 h 215"/>
              <a:gd name="T72" fmla="*/ 35 w 379"/>
              <a:gd name="T73" fmla="*/ 66 h 215"/>
              <a:gd name="T74" fmla="*/ 160 w 379"/>
              <a:gd name="T75" fmla="*/ 21 h 215"/>
              <a:gd name="T76" fmla="*/ 298 w 379"/>
              <a:gd name="T77" fmla="*/ 25 h 215"/>
              <a:gd name="T78" fmla="*/ 333 w 379"/>
              <a:gd name="T79" fmla="*/ 89 h 215"/>
              <a:gd name="T80" fmla="*/ 257 w 379"/>
              <a:gd name="T81" fmla="*/ 132 h 215"/>
              <a:gd name="T82" fmla="*/ 179 w 379"/>
              <a:gd name="T83" fmla="*/ 144 h 215"/>
              <a:gd name="T84" fmla="*/ 142 w 379"/>
              <a:gd name="T85" fmla="*/ 201 h 215"/>
              <a:gd name="T86" fmla="*/ 139 w 379"/>
              <a:gd name="T87" fmla="*/ 214 h 215"/>
              <a:gd name="T88" fmla="*/ 175 w 379"/>
              <a:gd name="T89" fmla="*/ 161 h 215"/>
              <a:gd name="T90" fmla="*/ 263 w 379"/>
              <a:gd name="T91" fmla="*/ 143 h 215"/>
              <a:gd name="T92" fmla="*/ 379 w 379"/>
              <a:gd name="T93" fmla="*/ 69 h 215"/>
              <a:gd name="T94" fmla="*/ 268 w 379"/>
              <a:gd name="T95" fmla="*/ 10 h 215"/>
              <a:gd name="T96" fmla="*/ 108 w 379"/>
              <a:gd name="T97" fmla="*/ 8 h 215"/>
              <a:gd name="T98" fmla="*/ 20 w 379"/>
              <a:gd name="T99" fmla="*/ 82 h 215"/>
              <a:gd name="T100" fmla="*/ 46 w 379"/>
              <a:gd name="T101" fmla="*/ 128 h 215"/>
              <a:gd name="T102" fmla="*/ 97 w 379"/>
              <a:gd name="T103" fmla="*/ 143 h 215"/>
              <a:gd name="T104" fmla="*/ 112 w 379"/>
              <a:gd name="T105" fmla="*/ 191 h 215"/>
              <a:gd name="T106" fmla="*/ 129 w 379"/>
              <a:gd name="T107" fmla="*/ 192 h 215"/>
              <a:gd name="T108" fmla="*/ 130 w 379"/>
              <a:gd name="T109" fmla="*/ 190 h 215"/>
              <a:gd name="T110" fmla="*/ 127 w 379"/>
              <a:gd name="T111" fmla="*/ 194 h 215"/>
              <a:gd name="T112" fmla="*/ 139 w 379"/>
              <a:gd name="T113" fmla="*/ 214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9" h="215">
                <a:moveTo>
                  <a:pt x="116" y="178"/>
                </a:moveTo>
                <a:lnTo>
                  <a:pt x="116" y="184"/>
                </a:lnTo>
                <a:cubicBezTo>
                  <a:pt x="120" y="184"/>
                  <a:pt x="124" y="184"/>
                  <a:pt x="128" y="185"/>
                </a:cubicBezTo>
                <a:cubicBezTo>
                  <a:pt x="130" y="186"/>
                  <a:pt x="131" y="186"/>
                  <a:pt x="132" y="186"/>
                </a:cubicBezTo>
                <a:lnTo>
                  <a:pt x="132" y="187"/>
                </a:lnTo>
                <a:lnTo>
                  <a:pt x="133" y="186"/>
                </a:lnTo>
                <a:lnTo>
                  <a:pt x="132" y="186"/>
                </a:lnTo>
                <a:lnTo>
                  <a:pt x="132" y="187"/>
                </a:lnTo>
                <a:lnTo>
                  <a:pt x="133" y="186"/>
                </a:lnTo>
                <a:lnTo>
                  <a:pt x="132" y="186"/>
                </a:lnTo>
                <a:lnTo>
                  <a:pt x="132" y="186"/>
                </a:lnTo>
                <a:cubicBezTo>
                  <a:pt x="132" y="187"/>
                  <a:pt x="133" y="189"/>
                  <a:pt x="134" y="192"/>
                </a:cubicBezTo>
                <a:cubicBezTo>
                  <a:pt x="135" y="195"/>
                  <a:pt x="136" y="198"/>
                  <a:pt x="137" y="202"/>
                </a:cubicBezTo>
                <a:lnTo>
                  <a:pt x="139" y="210"/>
                </a:lnTo>
                <a:lnTo>
                  <a:pt x="162" y="194"/>
                </a:lnTo>
                <a:lnTo>
                  <a:pt x="168" y="171"/>
                </a:lnTo>
                <a:lnTo>
                  <a:pt x="168" y="157"/>
                </a:lnTo>
                <a:lnTo>
                  <a:pt x="181" y="150"/>
                </a:lnTo>
                <a:lnTo>
                  <a:pt x="229" y="147"/>
                </a:lnTo>
                <a:lnTo>
                  <a:pt x="229" y="141"/>
                </a:lnTo>
                <a:lnTo>
                  <a:pt x="222" y="141"/>
                </a:lnTo>
                <a:lnTo>
                  <a:pt x="228" y="145"/>
                </a:lnTo>
                <a:cubicBezTo>
                  <a:pt x="228" y="144"/>
                  <a:pt x="229" y="143"/>
                  <a:pt x="229" y="141"/>
                </a:cubicBezTo>
                <a:lnTo>
                  <a:pt x="222" y="141"/>
                </a:lnTo>
                <a:lnTo>
                  <a:pt x="228" y="145"/>
                </a:lnTo>
                <a:lnTo>
                  <a:pt x="222" y="141"/>
                </a:lnTo>
                <a:lnTo>
                  <a:pt x="226" y="147"/>
                </a:lnTo>
                <a:lnTo>
                  <a:pt x="228" y="145"/>
                </a:lnTo>
                <a:lnTo>
                  <a:pt x="222" y="141"/>
                </a:lnTo>
                <a:lnTo>
                  <a:pt x="226" y="147"/>
                </a:lnTo>
                <a:lnTo>
                  <a:pt x="222" y="141"/>
                </a:lnTo>
                <a:lnTo>
                  <a:pt x="224" y="147"/>
                </a:lnTo>
                <a:lnTo>
                  <a:pt x="226" y="147"/>
                </a:lnTo>
                <a:lnTo>
                  <a:pt x="222" y="141"/>
                </a:lnTo>
                <a:lnTo>
                  <a:pt x="224" y="147"/>
                </a:lnTo>
                <a:lnTo>
                  <a:pt x="223" y="143"/>
                </a:lnTo>
                <a:lnTo>
                  <a:pt x="224" y="147"/>
                </a:lnTo>
                <a:lnTo>
                  <a:pt x="224" y="147"/>
                </a:lnTo>
                <a:lnTo>
                  <a:pt x="223" y="143"/>
                </a:lnTo>
                <a:lnTo>
                  <a:pt x="224" y="147"/>
                </a:lnTo>
                <a:cubicBezTo>
                  <a:pt x="224" y="147"/>
                  <a:pt x="227" y="147"/>
                  <a:pt x="231" y="146"/>
                </a:cubicBezTo>
                <a:cubicBezTo>
                  <a:pt x="235" y="145"/>
                  <a:pt x="239" y="144"/>
                  <a:pt x="243" y="143"/>
                </a:cubicBezTo>
                <a:cubicBezTo>
                  <a:pt x="251" y="141"/>
                  <a:pt x="257" y="138"/>
                  <a:pt x="259" y="137"/>
                </a:cubicBezTo>
                <a:lnTo>
                  <a:pt x="260" y="137"/>
                </a:lnTo>
                <a:lnTo>
                  <a:pt x="278" y="120"/>
                </a:lnTo>
                <a:lnTo>
                  <a:pt x="293" y="103"/>
                </a:lnTo>
                <a:lnTo>
                  <a:pt x="336" y="95"/>
                </a:lnTo>
                <a:lnTo>
                  <a:pt x="371" y="67"/>
                </a:lnTo>
                <a:lnTo>
                  <a:pt x="368" y="58"/>
                </a:lnTo>
                <a:lnTo>
                  <a:pt x="366" y="55"/>
                </a:lnTo>
                <a:lnTo>
                  <a:pt x="342" y="49"/>
                </a:lnTo>
                <a:lnTo>
                  <a:pt x="328" y="35"/>
                </a:lnTo>
                <a:lnTo>
                  <a:pt x="300" y="19"/>
                </a:lnTo>
                <a:lnTo>
                  <a:pt x="268" y="17"/>
                </a:lnTo>
                <a:lnTo>
                  <a:pt x="243" y="18"/>
                </a:lnTo>
                <a:lnTo>
                  <a:pt x="217" y="7"/>
                </a:lnTo>
                <a:lnTo>
                  <a:pt x="195" y="14"/>
                </a:lnTo>
                <a:lnTo>
                  <a:pt x="160" y="15"/>
                </a:lnTo>
                <a:lnTo>
                  <a:pt x="106" y="15"/>
                </a:lnTo>
                <a:lnTo>
                  <a:pt x="103" y="13"/>
                </a:lnTo>
                <a:lnTo>
                  <a:pt x="99" y="9"/>
                </a:lnTo>
                <a:lnTo>
                  <a:pt x="63" y="48"/>
                </a:lnTo>
                <a:lnTo>
                  <a:pt x="29" y="62"/>
                </a:lnTo>
                <a:lnTo>
                  <a:pt x="27" y="81"/>
                </a:lnTo>
                <a:lnTo>
                  <a:pt x="27" y="82"/>
                </a:lnTo>
                <a:lnTo>
                  <a:pt x="28" y="93"/>
                </a:lnTo>
                <a:lnTo>
                  <a:pt x="11" y="98"/>
                </a:lnTo>
                <a:lnTo>
                  <a:pt x="6" y="99"/>
                </a:lnTo>
                <a:lnTo>
                  <a:pt x="6" y="116"/>
                </a:lnTo>
                <a:lnTo>
                  <a:pt x="6" y="122"/>
                </a:lnTo>
                <a:lnTo>
                  <a:pt x="52" y="121"/>
                </a:lnTo>
                <a:lnTo>
                  <a:pt x="53" y="128"/>
                </a:lnTo>
                <a:lnTo>
                  <a:pt x="53" y="131"/>
                </a:lnTo>
                <a:lnTo>
                  <a:pt x="73" y="142"/>
                </a:lnTo>
                <a:lnTo>
                  <a:pt x="83" y="138"/>
                </a:lnTo>
                <a:lnTo>
                  <a:pt x="99" y="136"/>
                </a:lnTo>
                <a:lnTo>
                  <a:pt x="111" y="145"/>
                </a:lnTo>
                <a:lnTo>
                  <a:pt x="108" y="161"/>
                </a:lnTo>
                <a:lnTo>
                  <a:pt x="108" y="161"/>
                </a:lnTo>
                <a:lnTo>
                  <a:pt x="109" y="178"/>
                </a:lnTo>
                <a:lnTo>
                  <a:pt x="109" y="184"/>
                </a:lnTo>
                <a:lnTo>
                  <a:pt x="116" y="184"/>
                </a:lnTo>
                <a:lnTo>
                  <a:pt x="116" y="184"/>
                </a:lnTo>
                <a:lnTo>
                  <a:pt x="116" y="178"/>
                </a:lnTo>
                <a:lnTo>
                  <a:pt x="116" y="172"/>
                </a:lnTo>
                <a:lnTo>
                  <a:pt x="115" y="172"/>
                </a:lnTo>
                <a:lnTo>
                  <a:pt x="115" y="178"/>
                </a:lnTo>
                <a:lnTo>
                  <a:pt x="121" y="178"/>
                </a:lnTo>
                <a:lnTo>
                  <a:pt x="120" y="162"/>
                </a:lnTo>
                <a:lnTo>
                  <a:pt x="125" y="139"/>
                </a:lnTo>
                <a:lnTo>
                  <a:pt x="103" y="123"/>
                </a:lnTo>
                <a:lnTo>
                  <a:pt x="80" y="126"/>
                </a:lnTo>
                <a:lnTo>
                  <a:pt x="74" y="128"/>
                </a:lnTo>
                <a:lnTo>
                  <a:pt x="65" y="123"/>
                </a:lnTo>
                <a:lnTo>
                  <a:pt x="63" y="114"/>
                </a:lnTo>
                <a:lnTo>
                  <a:pt x="63" y="108"/>
                </a:lnTo>
                <a:lnTo>
                  <a:pt x="19" y="109"/>
                </a:lnTo>
                <a:lnTo>
                  <a:pt x="19" y="109"/>
                </a:lnTo>
                <a:lnTo>
                  <a:pt x="42" y="103"/>
                </a:lnTo>
                <a:lnTo>
                  <a:pt x="40" y="82"/>
                </a:lnTo>
                <a:lnTo>
                  <a:pt x="41" y="71"/>
                </a:lnTo>
                <a:lnTo>
                  <a:pt x="71" y="58"/>
                </a:lnTo>
                <a:lnTo>
                  <a:pt x="104" y="22"/>
                </a:lnTo>
                <a:lnTo>
                  <a:pt x="99" y="17"/>
                </a:lnTo>
                <a:lnTo>
                  <a:pt x="95" y="22"/>
                </a:lnTo>
                <a:lnTo>
                  <a:pt x="100" y="26"/>
                </a:lnTo>
                <a:lnTo>
                  <a:pt x="101" y="27"/>
                </a:lnTo>
                <a:lnTo>
                  <a:pt x="160" y="27"/>
                </a:lnTo>
                <a:lnTo>
                  <a:pt x="197" y="26"/>
                </a:lnTo>
                <a:lnTo>
                  <a:pt x="216" y="20"/>
                </a:lnTo>
                <a:lnTo>
                  <a:pt x="240" y="30"/>
                </a:lnTo>
                <a:lnTo>
                  <a:pt x="268" y="29"/>
                </a:lnTo>
                <a:lnTo>
                  <a:pt x="296" y="31"/>
                </a:lnTo>
                <a:lnTo>
                  <a:pt x="321" y="45"/>
                </a:lnTo>
                <a:lnTo>
                  <a:pt x="335" y="61"/>
                </a:lnTo>
                <a:lnTo>
                  <a:pt x="357" y="66"/>
                </a:lnTo>
                <a:lnTo>
                  <a:pt x="358" y="67"/>
                </a:lnTo>
                <a:lnTo>
                  <a:pt x="363" y="65"/>
                </a:lnTo>
                <a:lnTo>
                  <a:pt x="360" y="60"/>
                </a:lnTo>
                <a:lnTo>
                  <a:pt x="330" y="83"/>
                </a:lnTo>
                <a:lnTo>
                  <a:pt x="287" y="91"/>
                </a:lnTo>
                <a:lnTo>
                  <a:pt x="269" y="111"/>
                </a:lnTo>
                <a:lnTo>
                  <a:pt x="252" y="127"/>
                </a:lnTo>
                <a:lnTo>
                  <a:pt x="257" y="132"/>
                </a:lnTo>
                <a:lnTo>
                  <a:pt x="254" y="126"/>
                </a:lnTo>
                <a:cubicBezTo>
                  <a:pt x="252" y="127"/>
                  <a:pt x="246" y="129"/>
                  <a:pt x="240" y="131"/>
                </a:cubicBezTo>
                <a:cubicBezTo>
                  <a:pt x="236" y="132"/>
                  <a:pt x="231" y="133"/>
                  <a:pt x="228" y="134"/>
                </a:cubicBezTo>
                <a:cubicBezTo>
                  <a:pt x="226" y="134"/>
                  <a:pt x="224" y="135"/>
                  <a:pt x="223" y="135"/>
                </a:cubicBezTo>
                <a:lnTo>
                  <a:pt x="221" y="135"/>
                </a:lnTo>
                <a:lnTo>
                  <a:pt x="221" y="135"/>
                </a:lnTo>
                <a:lnTo>
                  <a:pt x="221" y="135"/>
                </a:lnTo>
                <a:lnTo>
                  <a:pt x="220" y="136"/>
                </a:lnTo>
                <a:lnTo>
                  <a:pt x="219" y="136"/>
                </a:lnTo>
                <a:lnTo>
                  <a:pt x="218" y="137"/>
                </a:lnTo>
                <a:lnTo>
                  <a:pt x="217" y="138"/>
                </a:lnTo>
                <a:cubicBezTo>
                  <a:pt x="217" y="139"/>
                  <a:pt x="216" y="140"/>
                  <a:pt x="216" y="141"/>
                </a:cubicBezTo>
                <a:lnTo>
                  <a:pt x="222" y="141"/>
                </a:lnTo>
                <a:lnTo>
                  <a:pt x="222" y="135"/>
                </a:lnTo>
                <a:lnTo>
                  <a:pt x="177" y="137"/>
                </a:lnTo>
                <a:lnTo>
                  <a:pt x="156" y="149"/>
                </a:lnTo>
                <a:lnTo>
                  <a:pt x="155" y="169"/>
                </a:lnTo>
                <a:lnTo>
                  <a:pt x="151" y="186"/>
                </a:lnTo>
                <a:lnTo>
                  <a:pt x="139" y="195"/>
                </a:lnTo>
                <a:lnTo>
                  <a:pt x="143" y="200"/>
                </a:lnTo>
                <a:lnTo>
                  <a:pt x="149" y="198"/>
                </a:lnTo>
                <a:cubicBezTo>
                  <a:pt x="148" y="195"/>
                  <a:pt x="146" y="191"/>
                  <a:pt x="145" y="188"/>
                </a:cubicBezTo>
                <a:cubicBezTo>
                  <a:pt x="145" y="185"/>
                  <a:pt x="144" y="183"/>
                  <a:pt x="144" y="183"/>
                </a:cubicBezTo>
                <a:lnTo>
                  <a:pt x="144" y="183"/>
                </a:lnTo>
                <a:cubicBezTo>
                  <a:pt x="143" y="179"/>
                  <a:pt x="140" y="177"/>
                  <a:pt x="138" y="176"/>
                </a:cubicBezTo>
                <a:cubicBezTo>
                  <a:pt x="134" y="174"/>
                  <a:pt x="130" y="173"/>
                  <a:pt x="127" y="172"/>
                </a:cubicBezTo>
                <a:cubicBezTo>
                  <a:pt x="123" y="172"/>
                  <a:pt x="119" y="172"/>
                  <a:pt x="116" y="172"/>
                </a:cubicBezTo>
                <a:lnTo>
                  <a:pt x="116" y="172"/>
                </a:lnTo>
                <a:lnTo>
                  <a:pt x="116" y="172"/>
                </a:lnTo>
                <a:lnTo>
                  <a:pt x="116" y="178"/>
                </a:lnTo>
                <a:close/>
                <a:moveTo>
                  <a:pt x="138" y="208"/>
                </a:moveTo>
                <a:lnTo>
                  <a:pt x="144" y="206"/>
                </a:lnTo>
                <a:lnTo>
                  <a:pt x="143" y="203"/>
                </a:lnTo>
                <a:cubicBezTo>
                  <a:pt x="142" y="199"/>
                  <a:pt x="140" y="194"/>
                  <a:pt x="139" y="190"/>
                </a:cubicBezTo>
                <a:lnTo>
                  <a:pt x="139" y="190"/>
                </a:lnTo>
                <a:cubicBezTo>
                  <a:pt x="138" y="188"/>
                  <a:pt x="138" y="186"/>
                  <a:pt x="138" y="185"/>
                </a:cubicBezTo>
                <a:lnTo>
                  <a:pt x="137" y="183"/>
                </a:lnTo>
                <a:lnTo>
                  <a:pt x="135" y="181"/>
                </a:lnTo>
                <a:lnTo>
                  <a:pt x="131" y="180"/>
                </a:lnTo>
                <a:cubicBezTo>
                  <a:pt x="128" y="179"/>
                  <a:pt x="123" y="178"/>
                  <a:pt x="116" y="178"/>
                </a:cubicBezTo>
                <a:cubicBezTo>
                  <a:pt x="115" y="178"/>
                  <a:pt x="113" y="178"/>
                  <a:pt x="112" y="178"/>
                </a:cubicBezTo>
                <a:lnTo>
                  <a:pt x="112" y="178"/>
                </a:lnTo>
                <a:lnTo>
                  <a:pt x="109" y="179"/>
                </a:lnTo>
                <a:lnTo>
                  <a:pt x="109" y="185"/>
                </a:lnTo>
                <a:lnTo>
                  <a:pt x="115" y="184"/>
                </a:lnTo>
                <a:lnTo>
                  <a:pt x="114" y="162"/>
                </a:lnTo>
                <a:lnTo>
                  <a:pt x="117" y="146"/>
                </a:lnTo>
                <a:lnTo>
                  <a:pt x="118" y="142"/>
                </a:lnTo>
                <a:lnTo>
                  <a:pt x="101" y="130"/>
                </a:lnTo>
                <a:lnTo>
                  <a:pt x="82" y="132"/>
                </a:lnTo>
                <a:lnTo>
                  <a:pt x="81" y="132"/>
                </a:lnTo>
                <a:lnTo>
                  <a:pt x="73" y="136"/>
                </a:lnTo>
                <a:lnTo>
                  <a:pt x="59" y="127"/>
                </a:lnTo>
                <a:lnTo>
                  <a:pt x="58" y="121"/>
                </a:lnTo>
                <a:lnTo>
                  <a:pt x="57" y="115"/>
                </a:lnTo>
                <a:lnTo>
                  <a:pt x="12" y="116"/>
                </a:lnTo>
                <a:lnTo>
                  <a:pt x="12" y="104"/>
                </a:lnTo>
                <a:lnTo>
                  <a:pt x="29" y="99"/>
                </a:lnTo>
                <a:lnTo>
                  <a:pt x="35" y="98"/>
                </a:lnTo>
                <a:lnTo>
                  <a:pt x="33" y="82"/>
                </a:lnTo>
                <a:lnTo>
                  <a:pt x="35" y="66"/>
                </a:lnTo>
                <a:lnTo>
                  <a:pt x="67" y="52"/>
                </a:lnTo>
                <a:lnTo>
                  <a:pt x="99" y="17"/>
                </a:lnTo>
                <a:lnTo>
                  <a:pt x="102" y="19"/>
                </a:lnTo>
                <a:lnTo>
                  <a:pt x="104" y="21"/>
                </a:lnTo>
                <a:lnTo>
                  <a:pt x="160" y="21"/>
                </a:lnTo>
                <a:lnTo>
                  <a:pt x="197" y="20"/>
                </a:lnTo>
                <a:lnTo>
                  <a:pt x="217" y="13"/>
                </a:lnTo>
                <a:lnTo>
                  <a:pt x="241" y="24"/>
                </a:lnTo>
                <a:lnTo>
                  <a:pt x="268" y="23"/>
                </a:lnTo>
                <a:lnTo>
                  <a:pt x="298" y="25"/>
                </a:lnTo>
                <a:lnTo>
                  <a:pt x="325" y="40"/>
                </a:lnTo>
                <a:lnTo>
                  <a:pt x="339" y="55"/>
                </a:lnTo>
                <a:lnTo>
                  <a:pt x="362" y="60"/>
                </a:lnTo>
                <a:lnTo>
                  <a:pt x="364" y="65"/>
                </a:lnTo>
                <a:lnTo>
                  <a:pt x="333" y="89"/>
                </a:lnTo>
                <a:lnTo>
                  <a:pt x="290" y="97"/>
                </a:lnTo>
                <a:lnTo>
                  <a:pt x="274" y="116"/>
                </a:lnTo>
                <a:lnTo>
                  <a:pt x="256" y="133"/>
                </a:lnTo>
                <a:lnTo>
                  <a:pt x="260" y="137"/>
                </a:lnTo>
                <a:lnTo>
                  <a:pt x="257" y="132"/>
                </a:lnTo>
                <a:cubicBezTo>
                  <a:pt x="257" y="132"/>
                  <a:pt x="249" y="136"/>
                  <a:pt x="242" y="137"/>
                </a:cubicBezTo>
                <a:cubicBezTo>
                  <a:pt x="233" y="139"/>
                  <a:pt x="222" y="142"/>
                  <a:pt x="222" y="142"/>
                </a:cubicBezTo>
                <a:lnTo>
                  <a:pt x="223" y="148"/>
                </a:lnTo>
                <a:lnTo>
                  <a:pt x="223" y="142"/>
                </a:lnTo>
                <a:lnTo>
                  <a:pt x="179" y="144"/>
                </a:lnTo>
                <a:lnTo>
                  <a:pt x="166" y="152"/>
                </a:lnTo>
                <a:lnTo>
                  <a:pt x="163" y="153"/>
                </a:lnTo>
                <a:lnTo>
                  <a:pt x="162" y="170"/>
                </a:lnTo>
                <a:lnTo>
                  <a:pt x="157" y="190"/>
                </a:lnTo>
                <a:lnTo>
                  <a:pt x="142" y="201"/>
                </a:lnTo>
                <a:lnTo>
                  <a:pt x="137" y="201"/>
                </a:lnTo>
                <a:lnTo>
                  <a:pt x="138" y="208"/>
                </a:lnTo>
                <a:lnTo>
                  <a:pt x="144" y="206"/>
                </a:lnTo>
                <a:lnTo>
                  <a:pt x="138" y="208"/>
                </a:lnTo>
                <a:lnTo>
                  <a:pt x="139" y="214"/>
                </a:lnTo>
                <a:lnTo>
                  <a:pt x="146" y="213"/>
                </a:lnTo>
                <a:lnTo>
                  <a:pt x="147" y="212"/>
                </a:lnTo>
                <a:lnTo>
                  <a:pt x="168" y="198"/>
                </a:lnTo>
                <a:lnTo>
                  <a:pt x="174" y="172"/>
                </a:lnTo>
                <a:lnTo>
                  <a:pt x="175" y="161"/>
                </a:lnTo>
                <a:lnTo>
                  <a:pt x="183" y="156"/>
                </a:lnTo>
                <a:lnTo>
                  <a:pt x="224" y="154"/>
                </a:lnTo>
                <a:lnTo>
                  <a:pt x="225" y="154"/>
                </a:lnTo>
                <a:cubicBezTo>
                  <a:pt x="225" y="154"/>
                  <a:pt x="236" y="151"/>
                  <a:pt x="245" y="150"/>
                </a:cubicBezTo>
                <a:cubicBezTo>
                  <a:pt x="254" y="147"/>
                  <a:pt x="262" y="143"/>
                  <a:pt x="263" y="143"/>
                </a:cubicBezTo>
                <a:lnTo>
                  <a:pt x="264" y="142"/>
                </a:lnTo>
                <a:lnTo>
                  <a:pt x="283" y="125"/>
                </a:lnTo>
                <a:lnTo>
                  <a:pt x="297" y="109"/>
                </a:lnTo>
                <a:lnTo>
                  <a:pt x="339" y="101"/>
                </a:lnTo>
                <a:lnTo>
                  <a:pt x="379" y="69"/>
                </a:lnTo>
                <a:lnTo>
                  <a:pt x="371" y="50"/>
                </a:lnTo>
                <a:lnTo>
                  <a:pt x="345" y="43"/>
                </a:lnTo>
                <a:lnTo>
                  <a:pt x="333" y="30"/>
                </a:lnTo>
                <a:lnTo>
                  <a:pt x="302" y="12"/>
                </a:lnTo>
                <a:lnTo>
                  <a:pt x="268" y="10"/>
                </a:lnTo>
                <a:lnTo>
                  <a:pt x="244" y="11"/>
                </a:lnTo>
                <a:lnTo>
                  <a:pt x="217" y="0"/>
                </a:lnTo>
                <a:lnTo>
                  <a:pt x="195" y="7"/>
                </a:lnTo>
                <a:lnTo>
                  <a:pt x="160" y="8"/>
                </a:lnTo>
                <a:lnTo>
                  <a:pt x="108" y="8"/>
                </a:lnTo>
                <a:lnTo>
                  <a:pt x="103" y="4"/>
                </a:lnTo>
                <a:lnTo>
                  <a:pt x="98" y="0"/>
                </a:lnTo>
                <a:lnTo>
                  <a:pt x="60" y="42"/>
                </a:lnTo>
                <a:lnTo>
                  <a:pt x="23" y="58"/>
                </a:lnTo>
                <a:lnTo>
                  <a:pt x="20" y="82"/>
                </a:lnTo>
                <a:lnTo>
                  <a:pt x="21" y="88"/>
                </a:lnTo>
                <a:lnTo>
                  <a:pt x="4" y="93"/>
                </a:lnTo>
                <a:lnTo>
                  <a:pt x="0" y="94"/>
                </a:lnTo>
                <a:lnTo>
                  <a:pt x="0" y="129"/>
                </a:lnTo>
                <a:lnTo>
                  <a:pt x="46" y="128"/>
                </a:lnTo>
                <a:lnTo>
                  <a:pt x="47" y="132"/>
                </a:lnTo>
                <a:lnTo>
                  <a:pt x="47" y="135"/>
                </a:lnTo>
                <a:lnTo>
                  <a:pt x="73" y="150"/>
                </a:lnTo>
                <a:lnTo>
                  <a:pt x="84" y="144"/>
                </a:lnTo>
                <a:lnTo>
                  <a:pt x="97" y="143"/>
                </a:lnTo>
                <a:lnTo>
                  <a:pt x="104" y="148"/>
                </a:lnTo>
                <a:lnTo>
                  <a:pt x="101" y="160"/>
                </a:lnTo>
                <a:lnTo>
                  <a:pt x="101" y="161"/>
                </a:lnTo>
                <a:lnTo>
                  <a:pt x="103" y="191"/>
                </a:lnTo>
                <a:lnTo>
                  <a:pt x="112" y="191"/>
                </a:lnTo>
                <a:lnTo>
                  <a:pt x="112" y="191"/>
                </a:lnTo>
                <a:lnTo>
                  <a:pt x="116" y="191"/>
                </a:lnTo>
                <a:cubicBezTo>
                  <a:pt x="120" y="191"/>
                  <a:pt x="123" y="191"/>
                  <a:pt x="125" y="191"/>
                </a:cubicBezTo>
                <a:lnTo>
                  <a:pt x="128" y="192"/>
                </a:lnTo>
                <a:lnTo>
                  <a:pt x="129" y="192"/>
                </a:lnTo>
                <a:lnTo>
                  <a:pt x="129" y="192"/>
                </a:lnTo>
                <a:lnTo>
                  <a:pt x="130" y="190"/>
                </a:lnTo>
                <a:lnTo>
                  <a:pt x="128" y="192"/>
                </a:lnTo>
                <a:lnTo>
                  <a:pt x="129" y="192"/>
                </a:lnTo>
                <a:lnTo>
                  <a:pt x="130" y="190"/>
                </a:lnTo>
                <a:lnTo>
                  <a:pt x="128" y="192"/>
                </a:lnTo>
                <a:lnTo>
                  <a:pt x="132" y="187"/>
                </a:lnTo>
                <a:lnTo>
                  <a:pt x="126" y="189"/>
                </a:lnTo>
                <a:cubicBezTo>
                  <a:pt x="126" y="190"/>
                  <a:pt x="127" y="192"/>
                  <a:pt x="127" y="194"/>
                </a:cubicBezTo>
                <a:lnTo>
                  <a:pt x="127" y="194"/>
                </a:lnTo>
                <a:lnTo>
                  <a:pt x="127" y="194"/>
                </a:lnTo>
                <a:cubicBezTo>
                  <a:pt x="129" y="197"/>
                  <a:pt x="130" y="202"/>
                  <a:pt x="131" y="207"/>
                </a:cubicBezTo>
                <a:lnTo>
                  <a:pt x="132" y="209"/>
                </a:lnTo>
                <a:lnTo>
                  <a:pt x="134" y="215"/>
                </a:lnTo>
                <a:lnTo>
                  <a:pt x="139" y="214"/>
                </a:lnTo>
                <a:lnTo>
                  <a:pt x="138" y="20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2" name="Freeform 321">
            <a:extLst>
              <a:ext uri="{FF2B5EF4-FFF2-40B4-BE49-F238E27FC236}">
                <a16:creationId xmlns:a16="http://schemas.microsoft.com/office/drawing/2014/main" id="{D678587F-72F4-6782-A6B5-3F95515EE3E4}"/>
              </a:ext>
            </a:extLst>
          </p:cNvPr>
          <p:cNvSpPr>
            <a:spLocks noEditPoints="1"/>
          </p:cNvSpPr>
          <p:nvPr/>
        </p:nvSpPr>
        <p:spPr bwMode="auto">
          <a:xfrm>
            <a:off x="2113090" y="2090803"/>
            <a:ext cx="275812" cy="313135"/>
          </a:xfrm>
          <a:custGeom>
            <a:avLst/>
            <a:gdLst>
              <a:gd name="T0" fmla="*/ 126 w 246"/>
              <a:gd name="T1" fmla="*/ 271 h 278"/>
              <a:gd name="T2" fmla="*/ 148 w 246"/>
              <a:gd name="T3" fmla="*/ 270 h 278"/>
              <a:gd name="T4" fmla="*/ 159 w 246"/>
              <a:gd name="T5" fmla="*/ 259 h 278"/>
              <a:gd name="T6" fmla="*/ 202 w 246"/>
              <a:gd name="T7" fmla="*/ 267 h 278"/>
              <a:gd name="T8" fmla="*/ 202 w 246"/>
              <a:gd name="T9" fmla="*/ 261 h 278"/>
              <a:gd name="T10" fmla="*/ 220 w 246"/>
              <a:gd name="T11" fmla="*/ 222 h 278"/>
              <a:gd name="T12" fmla="*/ 190 w 246"/>
              <a:gd name="T13" fmla="*/ 179 h 278"/>
              <a:gd name="T14" fmla="*/ 204 w 246"/>
              <a:gd name="T15" fmla="*/ 173 h 278"/>
              <a:gd name="T16" fmla="*/ 228 w 246"/>
              <a:gd name="T17" fmla="*/ 170 h 278"/>
              <a:gd name="T18" fmla="*/ 230 w 246"/>
              <a:gd name="T19" fmla="*/ 150 h 278"/>
              <a:gd name="T20" fmla="*/ 210 w 246"/>
              <a:gd name="T21" fmla="*/ 112 h 278"/>
              <a:gd name="T22" fmla="*/ 239 w 246"/>
              <a:gd name="T23" fmla="*/ 66 h 278"/>
              <a:gd name="T24" fmla="*/ 230 w 246"/>
              <a:gd name="T25" fmla="*/ 11 h 278"/>
              <a:gd name="T26" fmla="*/ 158 w 246"/>
              <a:gd name="T27" fmla="*/ 43 h 278"/>
              <a:gd name="T28" fmla="*/ 124 w 246"/>
              <a:gd name="T29" fmla="*/ 77 h 278"/>
              <a:gd name="T30" fmla="*/ 87 w 246"/>
              <a:gd name="T31" fmla="*/ 88 h 278"/>
              <a:gd name="T32" fmla="*/ 33 w 246"/>
              <a:gd name="T33" fmla="*/ 97 h 278"/>
              <a:gd name="T34" fmla="*/ 26 w 246"/>
              <a:gd name="T35" fmla="*/ 134 h 278"/>
              <a:gd name="T36" fmla="*/ 10 w 246"/>
              <a:gd name="T37" fmla="*/ 153 h 278"/>
              <a:gd name="T38" fmla="*/ 35 w 246"/>
              <a:gd name="T39" fmla="*/ 206 h 278"/>
              <a:gd name="T40" fmla="*/ 77 w 246"/>
              <a:gd name="T41" fmla="*/ 266 h 278"/>
              <a:gd name="T42" fmla="*/ 110 w 246"/>
              <a:gd name="T43" fmla="*/ 264 h 278"/>
              <a:gd name="T44" fmla="*/ 106 w 246"/>
              <a:gd name="T45" fmla="*/ 269 h 278"/>
              <a:gd name="T46" fmla="*/ 73 w 246"/>
              <a:gd name="T47" fmla="*/ 275 h 278"/>
              <a:gd name="T48" fmla="*/ 58 w 246"/>
              <a:gd name="T49" fmla="*/ 246 h 278"/>
              <a:gd name="T50" fmla="*/ 9 w 246"/>
              <a:gd name="T51" fmla="*/ 188 h 278"/>
              <a:gd name="T52" fmla="*/ 3 w 246"/>
              <a:gd name="T53" fmla="*/ 153 h 278"/>
              <a:gd name="T54" fmla="*/ 0 w 246"/>
              <a:gd name="T55" fmla="*/ 141 h 278"/>
              <a:gd name="T56" fmla="*/ 20 w 246"/>
              <a:gd name="T57" fmla="*/ 130 h 278"/>
              <a:gd name="T58" fmla="*/ 26 w 246"/>
              <a:gd name="T59" fmla="*/ 93 h 278"/>
              <a:gd name="T60" fmla="*/ 86 w 246"/>
              <a:gd name="T61" fmla="*/ 81 h 278"/>
              <a:gd name="T62" fmla="*/ 121 w 246"/>
              <a:gd name="T63" fmla="*/ 72 h 278"/>
              <a:gd name="T64" fmla="*/ 154 w 246"/>
              <a:gd name="T65" fmla="*/ 37 h 278"/>
              <a:gd name="T66" fmla="*/ 233 w 246"/>
              <a:gd name="T67" fmla="*/ 0 h 278"/>
              <a:gd name="T68" fmla="*/ 245 w 246"/>
              <a:gd name="T69" fmla="*/ 68 h 278"/>
              <a:gd name="T70" fmla="*/ 222 w 246"/>
              <a:gd name="T71" fmla="*/ 87 h 278"/>
              <a:gd name="T72" fmla="*/ 236 w 246"/>
              <a:gd name="T73" fmla="*/ 148 h 278"/>
              <a:gd name="T74" fmla="*/ 228 w 246"/>
              <a:gd name="T75" fmla="*/ 177 h 278"/>
              <a:gd name="T76" fmla="*/ 204 w 246"/>
              <a:gd name="T77" fmla="*/ 179 h 278"/>
              <a:gd name="T78" fmla="*/ 226 w 246"/>
              <a:gd name="T79" fmla="*/ 219 h 278"/>
              <a:gd name="T80" fmla="*/ 209 w 246"/>
              <a:gd name="T81" fmla="*/ 264 h 278"/>
              <a:gd name="T82" fmla="*/ 210 w 246"/>
              <a:gd name="T83" fmla="*/ 277 h 278"/>
              <a:gd name="T84" fmla="*/ 162 w 246"/>
              <a:gd name="T85" fmla="*/ 265 h 278"/>
              <a:gd name="T86" fmla="*/ 134 w 246"/>
              <a:gd name="T87" fmla="*/ 278 h 278"/>
              <a:gd name="T88" fmla="*/ 126 w 246"/>
              <a:gd name="T89" fmla="*/ 278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6" h="278">
                <a:moveTo>
                  <a:pt x="110" y="264"/>
                </a:moveTo>
                <a:cubicBezTo>
                  <a:pt x="112" y="266"/>
                  <a:pt x="120" y="272"/>
                  <a:pt x="126" y="271"/>
                </a:cubicBezTo>
                <a:cubicBezTo>
                  <a:pt x="129" y="271"/>
                  <a:pt x="131" y="271"/>
                  <a:pt x="134" y="271"/>
                </a:cubicBezTo>
                <a:cubicBezTo>
                  <a:pt x="139" y="271"/>
                  <a:pt x="145" y="271"/>
                  <a:pt x="148" y="270"/>
                </a:cubicBezTo>
                <a:cubicBezTo>
                  <a:pt x="151" y="269"/>
                  <a:pt x="155" y="263"/>
                  <a:pt x="158" y="260"/>
                </a:cubicBezTo>
                <a:lnTo>
                  <a:pt x="159" y="259"/>
                </a:lnTo>
                <a:lnTo>
                  <a:pt x="181" y="258"/>
                </a:lnTo>
                <a:lnTo>
                  <a:pt x="202" y="267"/>
                </a:lnTo>
                <a:cubicBezTo>
                  <a:pt x="202" y="264"/>
                  <a:pt x="202" y="263"/>
                  <a:pt x="202" y="263"/>
                </a:cubicBezTo>
                <a:lnTo>
                  <a:pt x="202" y="261"/>
                </a:lnTo>
                <a:lnTo>
                  <a:pt x="220" y="242"/>
                </a:lnTo>
                <a:cubicBezTo>
                  <a:pt x="220" y="242"/>
                  <a:pt x="225" y="234"/>
                  <a:pt x="220" y="222"/>
                </a:cubicBezTo>
                <a:cubicBezTo>
                  <a:pt x="213" y="209"/>
                  <a:pt x="193" y="182"/>
                  <a:pt x="193" y="182"/>
                </a:cubicBezTo>
                <a:lnTo>
                  <a:pt x="190" y="179"/>
                </a:lnTo>
                <a:lnTo>
                  <a:pt x="203" y="173"/>
                </a:lnTo>
                <a:lnTo>
                  <a:pt x="204" y="173"/>
                </a:lnTo>
                <a:cubicBezTo>
                  <a:pt x="211" y="174"/>
                  <a:pt x="220" y="174"/>
                  <a:pt x="222" y="172"/>
                </a:cubicBezTo>
                <a:cubicBezTo>
                  <a:pt x="225" y="171"/>
                  <a:pt x="227" y="170"/>
                  <a:pt x="228" y="170"/>
                </a:cubicBezTo>
                <a:lnTo>
                  <a:pt x="229" y="169"/>
                </a:lnTo>
                <a:cubicBezTo>
                  <a:pt x="230" y="165"/>
                  <a:pt x="230" y="155"/>
                  <a:pt x="230" y="150"/>
                </a:cubicBezTo>
                <a:lnTo>
                  <a:pt x="221" y="133"/>
                </a:lnTo>
                <a:lnTo>
                  <a:pt x="210" y="112"/>
                </a:lnTo>
                <a:cubicBezTo>
                  <a:pt x="208" y="105"/>
                  <a:pt x="206" y="90"/>
                  <a:pt x="219" y="82"/>
                </a:cubicBezTo>
                <a:cubicBezTo>
                  <a:pt x="229" y="75"/>
                  <a:pt x="236" y="68"/>
                  <a:pt x="239" y="66"/>
                </a:cubicBezTo>
                <a:lnTo>
                  <a:pt x="240" y="37"/>
                </a:lnTo>
                <a:lnTo>
                  <a:pt x="230" y="11"/>
                </a:lnTo>
                <a:lnTo>
                  <a:pt x="200" y="35"/>
                </a:lnTo>
                <a:lnTo>
                  <a:pt x="158" y="43"/>
                </a:lnTo>
                <a:lnTo>
                  <a:pt x="142" y="60"/>
                </a:lnTo>
                <a:lnTo>
                  <a:pt x="124" y="77"/>
                </a:lnTo>
                <a:cubicBezTo>
                  <a:pt x="124" y="77"/>
                  <a:pt x="116" y="81"/>
                  <a:pt x="107" y="83"/>
                </a:cubicBezTo>
                <a:cubicBezTo>
                  <a:pt x="99" y="85"/>
                  <a:pt x="87" y="88"/>
                  <a:pt x="87" y="88"/>
                </a:cubicBezTo>
                <a:lnTo>
                  <a:pt x="45" y="90"/>
                </a:lnTo>
                <a:lnTo>
                  <a:pt x="33" y="97"/>
                </a:lnTo>
                <a:lnTo>
                  <a:pt x="32" y="111"/>
                </a:lnTo>
                <a:lnTo>
                  <a:pt x="26" y="134"/>
                </a:lnTo>
                <a:lnTo>
                  <a:pt x="9" y="146"/>
                </a:lnTo>
                <a:cubicBezTo>
                  <a:pt x="10" y="150"/>
                  <a:pt x="10" y="152"/>
                  <a:pt x="10" y="153"/>
                </a:cubicBezTo>
                <a:cubicBezTo>
                  <a:pt x="10" y="155"/>
                  <a:pt x="13" y="173"/>
                  <a:pt x="15" y="185"/>
                </a:cubicBezTo>
                <a:lnTo>
                  <a:pt x="35" y="206"/>
                </a:lnTo>
                <a:cubicBezTo>
                  <a:pt x="36" y="206"/>
                  <a:pt x="49" y="223"/>
                  <a:pt x="63" y="242"/>
                </a:cubicBezTo>
                <a:cubicBezTo>
                  <a:pt x="68" y="249"/>
                  <a:pt x="72" y="257"/>
                  <a:pt x="77" y="266"/>
                </a:cubicBezTo>
                <a:lnTo>
                  <a:pt x="85" y="262"/>
                </a:lnTo>
                <a:cubicBezTo>
                  <a:pt x="108" y="261"/>
                  <a:pt x="109" y="263"/>
                  <a:pt x="110" y="264"/>
                </a:cubicBezTo>
                <a:close/>
                <a:moveTo>
                  <a:pt x="126" y="278"/>
                </a:moveTo>
                <a:cubicBezTo>
                  <a:pt x="117" y="278"/>
                  <a:pt x="109" y="271"/>
                  <a:pt x="106" y="269"/>
                </a:cubicBezTo>
                <a:cubicBezTo>
                  <a:pt x="103" y="268"/>
                  <a:pt x="94" y="268"/>
                  <a:pt x="86" y="268"/>
                </a:cubicBezTo>
                <a:lnTo>
                  <a:pt x="73" y="275"/>
                </a:lnTo>
                <a:lnTo>
                  <a:pt x="72" y="271"/>
                </a:lnTo>
                <a:cubicBezTo>
                  <a:pt x="68" y="262"/>
                  <a:pt x="63" y="253"/>
                  <a:pt x="58" y="246"/>
                </a:cubicBezTo>
                <a:cubicBezTo>
                  <a:pt x="44" y="227"/>
                  <a:pt x="30" y="210"/>
                  <a:pt x="30" y="210"/>
                </a:cubicBezTo>
                <a:lnTo>
                  <a:pt x="9" y="188"/>
                </a:lnTo>
                <a:lnTo>
                  <a:pt x="9" y="187"/>
                </a:lnTo>
                <a:cubicBezTo>
                  <a:pt x="8" y="182"/>
                  <a:pt x="3" y="157"/>
                  <a:pt x="3" y="153"/>
                </a:cubicBezTo>
                <a:cubicBezTo>
                  <a:pt x="3" y="152"/>
                  <a:pt x="3" y="151"/>
                  <a:pt x="1" y="145"/>
                </a:cubicBezTo>
                <a:lnTo>
                  <a:pt x="0" y="141"/>
                </a:lnTo>
                <a:lnTo>
                  <a:pt x="7" y="140"/>
                </a:lnTo>
                <a:lnTo>
                  <a:pt x="20" y="130"/>
                </a:lnTo>
                <a:lnTo>
                  <a:pt x="26" y="110"/>
                </a:lnTo>
                <a:lnTo>
                  <a:pt x="26" y="93"/>
                </a:lnTo>
                <a:lnTo>
                  <a:pt x="43" y="83"/>
                </a:lnTo>
                <a:lnTo>
                  <a:pt x="86" y="81"/>
                </a:lnTo>
                <a:cubicBezTo>
                  <a:pt x="86" y="81"/>
                  <a:pt x="97" y="79"/>
                  <a:pt x="106" y="77"/>
                </a:cubicBezTo>
                <a:cubicBezTo>
                  <a:pt x="113" y="75"/>
                  <a:pt x="119" y="72"/>
                  <a:pt x="121" y="72"/>
                </a:cubicBezTo>
                <a:lnTo>
                  <a:pt x="138" y="56"/>
                </a:lnTo>
                <a:lnTo>
                  <a:pt x="154" y="37"/>
                </a:lnTo>
                <a:lnTo>
                  <a:pt x="197" y="29"/>
                </a:lnTo>
                <a:lnTo>
                  <a:pt x="233" y="0"/>
                </a:lnTo>
                <a:lnTo>
                  <a:pt x="246" y="36"/>
                </a:lnTo>
                <a:lnTo>
                  <a:pt x="245" y="68"/>
                </a:lnTo>
                <a:lnTo>
                  <a:pt x="244" y="69"/>
                </a:lnTo>
                <a:cubicBezTo>
                  <a:pt x="244" y="69"/>
                  <a:pt x="236" y="78"/>
                  <a:pt x="222" y="87"/>
                </a:cubicBezTo>
                <a:cubicBezTo>
                  <a:pt x="211" y="94"/>
                  <a:pt x="216" y="109"/>
                  <a:pt x="217" y="109"/>
                </a:cubicBezTo>
                <a:lnTo>
                  <a:pt x="236" y="148"/>
                </a:lnTo>
                <a:cubicBezTo>
                  <a:pt x="236" y="150"/>
                  <a:pt x="237" y="165"/>
                  <a:pt x="235" y="171"/>
                </a:cubicBezTo>
                <a:cubicBezTo>
                  <a:pt x="233" y="176"/>
                  <a:pt x="231" y="177"/>
                  <a:pt x="228" y="177"/>
                </a:cubicBezTo>
                <a:lnTo>
                  <a:pt x="225" y="178"/>
                </a:lnTo>
                <a:cubicBezTo>
                  <a:pt x="221" y="181"/>
                  <a:pt x="209" y="180"/>
                  <a:pt x="204" y="179"/>
                </a:cubicBezTo>
                <a:lnTo>
                  <a:pt x="200" y="181"/>
                </a:lnTo>
                <a:cubicBezTo>
                  <a:pt x="206" y="189"/>
                  <a:pt x="220" y="208"/>
                  <a:pt x="226" y="219"/>
                </a:cubicBezTo>
                <a:cubicBezTo>
                  <a:pt x="233" y="234"/>
                  <a:pt x="226" y="246"/>
                  <a:pt x="225" y="246"/>
                </a:cubicBezTo>
                <a:lnTo>
                  <a:pt x="209" y="264"/>
                </a:lnTo>
                <a:cubicBezTo>
                  <a:pt x="209" y="265"/>
                  <a:pt x="209" y="268"/>
                  <a:pt x="210" y="272"/>
                </a:cubicBezTo>
                <a:lnTo>
                  <a:pt x="210" y="277"/>
                </a:lnTo>
                <a:lnTo>
                  <a:pt x="180" y="265"/>
                </a:lnTo>
                <a:lnTo>
                  <a:pt x="162" y="265"/>
                </a:lnTo>
                <a:cubicBezTo>
                  <a:pt x="160" y="268"/>
                  <a:pt x="155" y="274"/>
                  <a:pt x="151" y="276"/>
                </a:cubicBezTo>
                <a:cubicBezTo>
                  <a:pt x="147" y="278"/>
                  <a:pt x="141" y="278"/>
                  <a:pt x="134" y="278"/>
                </a:cubicBezTo>
                <a:cubicBezTo>
                  <a:pt x="131" y="278"/>
                  <a:pt x="129" y="278"/>
                  <a:pt x="127" y="278"/>
                </a:cubicBezTo>
                <a:lnTo>
                  <a:pt x="126" y="27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3" name="Freeform 322">
            <a:extLst>
              <a:ext uri="{FF2B5EF4-FFF2-40B4-BE49-F238E27FC236}">
                <a16:creationId xmlns:a16="http://schemas.microsoft.com/office/drawing/2014/main" id="{D2F7FBAF-EB3F-59C1-B1CE-ABCD59A13C99}"/>
              </a:ext>
            </a:extLst>
          </p:cNvPr>
          <p:cNvSpPr>
            <a:spLocks noEditPoints="1"/>
          </p:cNvSpPr>
          <p:nvPr/>
        </p:nvSpPr>
        <p:spPr bwMode="auto">
          <a:xfrm>
            <a:off x="2103740" y="2079120"/>
            <a:ext cx="294511" cy="334167"/>
          </a:xfrm>
          <a:custGeom>
            <a:avLst/>
            <a:gdLst>
              <a:gd name="T0" fmla="*/ 142 w 261"/>
              <a:gd name="T1" fmla="*/ 287 h 297"/>
              <a:gd name="T2" fmla="*/ 167 w 261"/>
              <a:gd name="T3" fmla="*/ 269 h 297"/>
              <a:gd name="T4" fmla="*/ 215 w 261"/>
              <a:gd name="T5" fmla="*/ 276 h 297"/>
              <a:gd name="T6" fmla="*/ 228 w 261"/>
              <a:gd name="T7" fmla="*/ 252 h 297"/>
              <a:gd name="T8" fmla="*/ 233 w 261"/>
              <a:gd name="T9" fmla="*/ 254 h 297"/>
              <a:gd name="T10" fmla="*/ 198 w 261"/>
              <a:gd name="T11" fmla="*/ 189 h 297"/>
              <a:gd name="T12" fmla="*/ 227 w 261"/>
              <a:gd name="T13" fmla="*/ 189 h 297"/>
              <a:gd name="T14" fmla="*/ 244 w 261"/>
              <a:gd name="T15" fmla="*/ 167 h 297"/>
              <a:gd name="T16" fmla="*/ 230 w 261"/>
              <a:gd name="T17" fmla="*/ 97 h 297"/>
              <a:gd name="T18" fmla="*/ 128 w 261"/>
              <a:gd name="T19" fmla="*/ 83 h 297"/>
              <a:gd name="T20" fmla="*/ 38 w 261"/>
              <a:gd name="T21" fmla="*/ 102 h 297"/>
              <a:gd name="T22" fmla="*/ 17 w 261"/>
              <a:gd name="T23" fmla="*/ 196 h 297"/>
              <a:gd name="T24" fmla="*/ 95 w 261"/>
              <a:gd name="T25" fmla="*/ 277 h 297"/>
              <a:gd name="T26" fmla="*/ 115 w 261"/>
              <a:gd name="T27" fmla="*/ 279 h 297"/>
              <a:gd name="T28" fmla="*/ 116 w 261"/>
              <a:gd name="T29" fmla="*/ 276 h 297"/>
              <a:gd name="T30" fmla="*/ 118 w 261"/>
              <a:gd name="T31" fmla="*/ 274 h 297"/>
              <a:gd name="T32" fmla="*/ 90 w 261"/>
              <a:gd name="T33" fmla="*/ 273 h 297"/>
              <a:gd name="T34" fmla="*/ 25 w 261"/>
              <a:gd name="T35" fmla="*/ 166 h 297"/>
              <a:gd name="T36" fmla="*/ 24 w 261"/>
              <a:gd name="T37" fmla="*/ 163 h 297"/>
              <a:gd name="T38" fmla="*/ 96 w 261"/>
              <a:gd name="T39" fmla="*/ 104 h 297"/>
              <a:gd name="T40" fmla="*/ 235 w 261"/>
              <a:gd name="T41" fmla="*/ 32 h 297"/>
              <a:gd name="T42" fmla="*/ 213 w 261"/>
              <a:gd name="T43" fmla="*/ 125 h 297"/>
              <a:gd name="T44" fmla="*/ 237 w 261"/>
              <a:gd name="T45" fmla="*/ 179 h 297"/>
              <a:gd name="T46" fmla="*/ 227 w 261"/>
              <a:gd name="T47" fmla="*/ 177 h 297"/>
              <a:gd name="T48" fmla="*/ 222 w 261"/>
              <a:gd name="T49" fmla="*/ 177 h 297"/>
              <a:gd name="T50" fmla="*/ 196 w 261"/>
              <a:gd name="T51" fmla="*/ 196 h 297"/>
              <a:gd name="T52" fmla="*/ 223 w 261"/>
              <a:gd name="T53" fmla="*/ 249 h 297"/>
              <a:gd name="T54" fmla="*/ 204 w 261"/>
              <a:gd name="T55" fmla="*/ 269 h 297"/>
              <a:gd name="T56" fmla="*/ 161 w 261"/>
              <a:gd name="T57" fmla="*/ 267 h 297"/>
              <a:gd name="T58" fmla="*/ 142 w 261"/>
              <a:gd name="T59" fmla="*/ 275 h 297"/>
              <a:gd name="T60" fmla="*/ 123 w 261"/>
              <a:gd name="T61" fmla="*/ 270 h 297"/>
              <a:gd name="T62" fmla="*/ 123 w 261"/>
              <a:gd name="T63" fmla="*/ 270 h 297"/>
              <a:gd name="T64" fmla="*/ 109 w 261"/>
              <a:gd name="T65" fmla="*/ 272 h 297"/>
              <a:gd name="T66" fmla="*/ 71 w 261"/>
              <a:gd name="T67" fmla="*/ 252 h 297"/>
              <a:gd name="T68" fmla="*/ 20 w 261"/>
              <a:gd name="T69" fmla="*/ 178 h 297"/>
              <a:gd name="T70" fmla="*/ 17 w 261"/>
              <a:gd name="T71" fmla="*/ 156 h 297"/>
              <a:gd name="T72" fmla="*/ 98 w 261"/>
              <a:gd name="T73" fmla="*/ 96 h 297"/>
              <a:gd name="T74" fmla="*/ 97 w 261"/>
              <a:gd name="T75" fmla="*/ 97 h 297"/>
              <a:gd name="T76" fmla="*/ 96 w 261"/>
              <a:gd name="T77" fmla="*/ 97 h 297"/>
              <a:gd name="T78" fmla="*/ 208 w 261"/>
              <a:gd name="T79" fmla="*/ 45 h 297"/>
              <a:gd name="T80" fmla="*/ 248 w 261"/>
              <a:gd name="T81" fmla="*/ 75 h 297"/>
              <a:gd name="T82" fmla="*/ 238 w 261"/>
              <a:gd name="T83" fmla="*/ 159 h 297"/>
              <a:gd name="T84" fmla="*/ 237 w 261"/>
              <a:gd name="T85" fmla="*/ 182 h 297"/>
              <a:gd name="T86" fmla="*/ 212 w 261"/>
              <a:gd name="T87" fmla="*/ 183 h 297"/>
              <a:gd name="T88" fmla="*/ 228 w 261"/>
              <a:gd name="T89" fmla="*/ 252 h 297"/>
              <a:gd name="T90" fmla="*/ 221 w 261"/>
              <a:gd name="T91" fmla="*/ 281 h 297"/>
              <a:gd name="T92" fmla="*/ 134 w 261"/>
              <a:gd name="T93" fmla="*/ 282 h 297"/>
              <a:gd name="T94" fmla="*/ 135 w 261"/>
              <a:gd name="T95" fmla="*/ 294 h 297"/>
              <a:gd name="T96" fmla="*/ 170 w 261"/>
              <a:gd name="T97" fmla="*/ 282 h 297"/>
              <a:gd name="T98" fmla="*/ 238 w 261"/>
              <a:gd name="T99" fmla="*/ 260 h 297"/>
              <a:gd name="T100" fmla="*/ 212 w 261"/>
              <a:gd name="T101" fmla="*/ 189 h 297"/>
              <a:gd name="T102" fmla="*/ 236 w 261"/>
              <a:gd name="T103" fmla="*/ 193 h 297"/>
              <a:gd name="T104" fmla="*/ 230 w 261"/>
              <a:gd name="T105" fmla="*/ 117 h 297"/>
              <a:gd name="T106" fmla="*/ 233 w 261"/>
              <a:gd name="T107" fmla="*/ 102 h 297"/>
              <a:gd name="T108" fmla="*/ 159 w 261"/>
              <a:gd name="T109" fmla="*/ 41 h 297"/>
              <a:gd name="T110" fmla="*/ 93 w 261"/>
              <a:gd name="T111" fmla="*/ 85 h 297"/>
              <a:gd name="T112" fmla="*/ 94 w 261"/>
              <a:gd name="T113" fmla="*/ 85 h 297"/>
              <a:gd name="T114" fmla="*/ 3 w 261"/>
              <a:gd name="T115" fmla="*/ 157 h 297"/>
              <a:gd name="T116" fmla="*/ 6 w 261"/>
              <a:gd name="T117" fmla="*/ 170 h 297"/>
              <a:gd name="T118" fmla="*/ 34 w 261"/>
              <a:gd name="T119" fmla="*/ 224 h 297"/>
              <a:gd name="T120" fmla="*/ 97 w 261"/>
              <a:gd name="T121" fmla="*/ 284 h 297"/>
              <a:gd name="T122" fmla="*/ 119 w 261"/>
              <a:gd name="T123" fmla="*/ 29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1" h="297">
                <a:moveTo>
                  <a:pt x="118" y="274"/>
                </a:moveTo>
                <a:lnTo>
                  <a:pt x="114" y="278"/>
                </a:lnTo>
                <a:lnTo>
                  <a:pt x="117" y="281"/>
                </a:lnTo>
                <a:cubicBezTo>
                  <a:pt x="119" y="282"/>
                  <a:pt x="121" y="284"/>
                  <a:pt x="124" y="285"/>
                </a:cubicBezTo>
                <a:cubicBezTo>
                  <a:pt x="127" y="286"/>
                  <a:pt x="130" y="288"/>
                  <a:pt x="134" y="288"/>
                </a:cubicBezTo>
                <a:lnTo>
                  <a:pt x="135" y="288"/>
                </a:lnTo>
                <a:lnTo>
                  <a:pt x="135" y="288"/>
                </a:lnTo>
                <a:cubicBezTo>
                  <a:pt x="137" y="288"/>
                  <a:pt x="139" y="288"/>
                  <a:pt x="142" y="287"/>
                </a:cubicBezTo>
                <a:lnTo>
                  <a:pt x="142" y="287"/>
                </a:lnTo>
                <a:cubicBezTo>
                  <a:pt x="145" y="287"/>
                  <a:pt x="148" y="287"/>
                  <a:pt x="150" y="287"/>
                </a:cubicBezTo>
                <a:cubicBezTo>
                  <a:pt x="153" y="287"/>
                  <a:pt x="156" y="287"/>
                  <a:pt x="159" y="286"/>
                </a:cubicBezTo>
                <a:lnTo>
                  <a:pt x="159" y="286"/>
                </a:lnTo>
                <a:cubicBezTo>
                  <a:pt x="162" y="284"/>
                  <a:pt x="163" y="282"/>
                  <a:pt x="165" y="280"/>
                </a:cubicBezTo>
                <a:cubicBezTo>
                  <a:pt x="167" y="278"/>
                  <a:pt x="169" y="276"/>
                  <a:pt x="171" y="274"/>
                </a:cubicBezTo>
                <a:lnTo>
                  <a:pt x="172" y="272"/>
                </a:lnTo>
                <a:lnTo>
                  <a:pt x="167" y="269"/>
                </a:lnTo>
                <a:lnTo>
                  <a:pt x="167" y="275"/>
                </a:lnTo>
                <a:lnTo>
                  <a:pt x="188" y="275"/>
                </a:lnTo>
                <a:lnTo>
                  <a:pt x="218" y="287"/>
                </a:lnTo>
                <a:lnTo>
                  <a:pt x="217" y="276"/>
                </a:lnTo>
                <a:cubicBezTo>
                  <a:pt x="216" y="274"/>
                  <a:pt x="216" y="272"/>
                  <a:pt x="216" y="272"/>
                </a:cubicBezTo>
                <a:lnTo>
                  <a:pt x="216" y="271"/>
                </a:lnTo>
                <a:lnTo>
                  <a:pt x="210" y="271"/>
                </a:lnTo>
                <a:lnTo>
                  <a:pt x="215" y="276"/>
                </a:lnTo>
                <a:lnTo>
                  <a:pt x="234" y="254"/>
                </a:lnTo>
                <a:lnTo>
                  <a:pt x="234" y="252"/>
                </a:lnTo>
                <a:lnTo>
                  <a:pt x="228" y="252"/>
                </a:lnTo>
                <a:lnTo>
                  <a:pt x="234" y="254"/>
                </a:lnTo>
                <a:lnTo>
                  <a:pt x="234" y="252"/>
                </a:lnTo>
                <a:lnTo>
                  <a:pt x="228" y="252"/>
                </a:lnTo>
                <a:lnTo>
                  <a:pt x="234" y="254"/>
                </a:lnTo>
                <a:lnTo>
                  <a:pt x="228" y="252"/>
                </a:lnTo>
                <a:lnTo>
                  <a:pt x="234" y="255"/>
                </a:lnTo>
                <a:lnTo>
                  <a:pt x="234" y="254"/>
                </a:lnTo>
                <a:lnTo>
                  <a:pt x="228" y="252"/>
                </a:lnTo>
                <a:lnTo>
                  <a:pt x="234" y="255"/>
                </a:lnTo>
                <a:lnTo>
                  <a:pt x="233" y="254"/>
                </a:lnTo>
                <a:lnTo>
                  <a:pt x="234" y="255"/>
                </a:lnTo>
                <a:lnTo>
                  <a:pt x="234" y="255"/>
                </a:lnTo>
                <a:lnTo>
                  <a:pt x="233" y="254"/>
                </a:lnTo>
                <a:lnTo>
                  <a:pt x="234" y="255"/>
                </a:lnTo>
                <a:cubicBezTo>
                  <a:pt x="234" y="254"/>
                  <a:pt x="237" y="249"/>
                  <a:pt x="237" y="243"/>
                </a:cubicBezTo>
                <a:cubicBezTo>
                  <a:pt x="237" y="239"/>
                  <a:pt x="236" y="234"/>
                  <a:pt x="233" y="229"/>
                </a:cubicBezTo>
                <a:cubicBezTo>
                  <a:pt x="226" y="215"/>
                  <a:pt x="206" y="189"/>
                  <a:pt x="205" y="188"/>
                </a:cubicBezTo>
                <a:lnTo>
                  <a:pt x="201" y="192"/>
                </a:lnTo>
                <a:lnTo>
                  <a:pt x="205" y="188"/>
                </a:lnTo>
                <a:lnTo>
                  <a:pt x="203" y="185"/>
                </a:lnTo>
                <a:lnTo>
                  <a:pt x="198" y="189"/>
                </a:lnTo>
                <a:lnTo>
                  <a:pt x="201" y="194"/>
                </a:lnTo>
                <a:lnTo>
                  <a:pt x="213" y="188"/>
                </a:lnTo>
                <a:lnTo>
                  <a:pt x="211" y="183"/>
                </a:lnTo>
                <a:lnTo>
                  <a:pt x="210" y="189"/>
                </a:lnTo>
                <a:lnTo>
                  <a:pt x="211" y="189"/>
                </a:lnTo>
                <a:lnTo>
                  <a:pt x="211" y="189"/>
                </a:lnTo>
                <a:cubicBezTo>
                  <a:pt x="214" y="189"/>
                  <a:pt x="218" y="190"/>
                  <a:pt x="222" y="190"/>
                </a:cubicBezTo>
                <a:cubicBezTo>
                  <a:pt x="224" y="190"/>
                  <a:pt x="226" y="189"/>
                  <a:pt x="227" y="189"/>
                </a:cubicBezTo>
                <a:cubicBezTo>
                  <a:pt x="229" y="189"/>
                  <a:pt x="231" y="189"/>
                  <a:pt x="233" y="187"/>
                </a:cubicBezTo>
                <a:cubicBezTo>
                  <a:pt x="235" y="187"/>
                  <a:pt x="235" y="187"/>
                  <a:pt x="236" y="187"/>
                </a:cubicBezTo>
                <a:lnTo>
                  <a:pt x="239" y="186"/>
                </a:lnTo>
                <a:lnTo>
                  <a:pt x="242" y="182"/>
                </a:lnTo>
                <a:lnTo>
                  <a:pt x="242" y="182"/>
                </a:lnTo>
                <a:lnTo>
                  <a:pt x="242" y="181"/>
                </a:lnTo>
                <a:cubicBezTo>
                  <a:pt x="243" y="179"/>
                  <a:pt x="244" y="177"/>
                  <a:pt x="244" y="174"/>
                </a:cubicBezTo>
                <a:cubicBezTo>
                  <a:pt x="244" y="172"/>
                  <a:pt x="244" y="169"/>
                  <a:pt x="244" y="167"/>
                </a:cubicBezTo>
                <a:cubicBezTo>
                  <a:pt x="244" y="164"/>
                  <a:pt x="244" y="161"/>
                  <a:pt x="244" y="159"/>
                </a:cubicBezTo>
                <a:lnTo>
                  <a:pt x="244" y="158"/>
                </a:lnTo>
                <a:lnTo>
                  <a:pt x="234" y="140"/>
                </a:lnTo>
                <a:lnTo>
                  <a:pt x="224" y="119"/>
                </a:lnTo>
                <a:lnTo>
                  <a:pt x="218" y="122"/>
                </a:lnTo>
                <a:lnTo>
                  <a:pt x="224" y="120"/>
                </a:lnTo>
                <a:cubicBezTo>
                  <a:pt x="223" y="118"/>
                  <a:pt x="223" y="114"/>
                  <a:pt x="223" y="111"/>
                </a:cubicBezTo>
                <a:cubicBezTo>
                  <a:pt x="223" y="105"/>
                  <a:pt x="224" y="101"/>
                  <a:pt x="230" y="97"/>
                </a:cubicBezTo>
                <a:cubicBezTo>
                  <a:pt x="241" y="90"/>
                  <a:pt x="249" y="82"/>
                  <a:pt x="251" y="80"/>
                </a:cubicBezTo>
                <a:lnTo>
                  <a:pt x="253" y="78"/>
                </a:lnTo>
                <a:lnTo>
                  <a:pt x="254" y="46"/>
                </a:lnTo>
                <a:lnTo>
                  <a:pt x="241" y="11"/>
                </a:lnTo>
                <a:lnTo>
                  <a:pt x="205" y="39"/>
                </a:lnTo>
                <a:lnTo>
                  <a:pt x="162" y="47"/>
                </a:lnTo>
                <a:lnTo>
                  <a:pt x="146" y="66"/>
                </a:lnTo>
                <a:lnTo>
                  <a:pt x="128" y="83"/>
                </a:lnTo>
                <a:lnTo>
                  <a:pt x="132" y="87"/>
                </a:lnTo>
                <a:lnTo>
                  <a:pt x="129" y="82"/>
                </a:lnTo>
                <a:cubicBezTo>
                  <a:pt x="129" y="82"/>
                  <a:pt x="121" y="86"/>
                  <a:pt x="114" y="87"/>
                </a:cubicBezTo>
                <a:cubicBezTo>
                  <a:pt x="105" y="89"/>
                  <a:pt x="94" y="92"/>
                  <a:pt x="94" y="92"/>
                </a:cubicBezTo>
                <a:lnTo>
                  <a:pt x="95" y="98"/>
                </a:lnTo>
                <a:lnTo>
                  <a:pt x="95" y="92"/>
                </a:lnTo>
                <a:lnTo>
                  <a:pt x="51" y="94"/>
                </a:lnTo>
                <a:lnTo>
                  <a:pt x="38" y="102"/>
                </a:lnTo>
                <a:lnTo>
                  <a:pt x="35" y="103"/>
                </a:lnTo>
                <a:lnTo>
                  <a:pt x="34" y="120"/>
                </a:lnTo>
                <a:lnTo>
                  <a:pt x="29" y="140"/>
                </a:lnTo>
                <a:lnTo>
                  <a:pt x="10" y="154"/>
                </a:lnTo>
                <a:lnTo>
                  <a:pt x="11" y="158"/>
                </a:lnTo>
                <a:cubicBezTo>
                  <a:pt x="12" y="162"/>
                  <a:pt x="12" y="163"/>
                  <a:pt x="12" y="163"/>
                </a:cubicBezTo>
                <a:cubicBezTo>
                  <a:pt x="12" y="164"/>
                  <a:pt x="12" y="166"/>
                  <a:pt x="12" y="168"/>
                </a:cubicBezTo>
                <a:cubicBezTo>
                  <a:pt x="13" y="175"/>
                  <a:pt x="16" y="187"/>
                  <a:pt x="17" y="196"/>
                </a:cubicBezTo>
                <a:lnTo>
                  <a:pt x="18" y="198"/>
                </a:lnTo>
                <a:lnTo>
                  <a:pt x="39" y="220"/>
                </a:lnTo>
                <a:lnTo>
                  <a:pt x="43" y="216"/>
                </a:lnTo>
                <a:lnTo>
                  <a:pt x="39" y="220"/>
                </a:lnTo>
                <a:cubicBezTo>
                  <a:pt x="39" y="220"/>
                  <a:pt x="53" y="237"/>
                  <a:pt x="66" y="256"/>
                </a:cubicBezTo>
                <a:cubicBezTo>
                  <a:pt x="71" y="262"/>
                  <a:pt x="75" y="270"/>
                  <a:pt x="79" y="278"/>
                </a:cubicBezTo>
                <a:lnTo>
                  <a:pt x="82" y="284"/>
                </a:lnTo>
                <a:lnTo>
                  <a:pt x="95" y="277"/>
                </a:lnTo>
                <a:lnTo>
                  <a:pt x="93" y="272"/>
                </a:lnTo>
                <a:lnTo>
                  <a:pt x="93" y="278"/>
                </a:lnTo>
                <a:cubicBezTo>
                  <a:pt x="96" y="278"/>
                  <a:pt x="99" y="278"/>
                  <a:pt x="101" y="278"/>
                </a:cubicBezTo>
                <a:cubicBezTo>
                  <a:pt x="109" y="278"/>
                  <a:pt x="112" y="278"/>
                  <a:pt x="114" y="279"/>
                </a:cubicBezTo>
                <a:lnTo>
                  <a:pt x="115" y="279"/>
                </a:lnTo>
                <a:lnTo>
                  <a:pt x="115" y="278"/>
                </a:lnTo>
                <a:lnTo>
                  <a:pt x="114" y="279"/>
                </a:lnTo>
                <a:lnTo>
                  <a:pt x="115" y="279"/>
                </a:lnTo>
                <a:lnTo>
                  <a:pt x="115" y="278"/>
                </a:lnTo>
                <a:lnTo>
                  <a:pt x="114" y="279"/>
                </a:lnTo>
                <a:lnTo>
                  <a:pt x="116" y="276"/>
                </a:lnTo>
                <a:lnTo>
                  <a:pt x="114" y="278"/>
                </a:lnTo>
                <a:lnTo>
                  <a:pt x="114" y="279"/>
                </a:lnTo>
                <a:lnTo>
                  <a:pt x="116" y="276"/>
                </a:lnTo>
                <a:lnTo>
                  <a:pt x="114" y="278"/>
                </a:lnTo>
                <a:lnTo>
                  <a:pt x="116" y="276"/>
                </a:lnTo>
                <a:lnTo>
                  <a:pt x="113" y="278"/>
                </a:lnTo>
                <a:lnTo>
                  <a:pt x="114" y="278"/>
                </a:lnTo>
                <a:lnTo>
                  <a:pt x="116" y="276"/>
                </a:lnTo>
                <a:lnTo>
                  <a:pt x="113" y="278"/>
                </a:lnTo>
                <a:lnTo>
                  <a:pt x="113" y="278"/>
                </a:lnTo>
                <a:lnTo>
                  <a:pt x="114" y="278"/>
                </a:lnTo>
                <a:lnTo>
                  <a:pt x="114" y="278"/>
                </a:lnTo>
                <a:lnTo>
                  <a:pt x="118" y="274"/>
                </a:lnTo>
                <a:lnTo>
                  <a:pt x="123" y="270"/>
                </a:lnTo>
                <a:lnTo>
                  <a:pt x="121" y="268"/>
                </a:lnTo>
                <a:cubicBezTo>
                  <a:pt x="116" y="266"/>
                  <a:pt x="113" y="266"/>
                  <a:pt x="101" y="265"/>
                </a:cubicBezTo>
                <a:cubicBezTo>
                  <a:pt x="99" y="265"/>
                  <a:pt x="96" y="265"/>
                  <a:pt x="93" y="265"/>
                </a:cubicBezTo>
                <a:lnTo>
                  <a:pt x="91" y="265"/>
                </a:lnTo>
                <a:lnTo>
                  <a:pt x="82" y="270"/>
                </a:lnTo>
                <a:lnTo>
                  <a:pt x="85" y="276"/>
                </a:lnTo>
                <a:lnTo>
                  <a:pt x="90" y="273"/>
                </a:lnTo>
                <a:cubicBezTo>
                  <a:pt x="86" y="264"/>
                  <a:pt x="81" y="256"/>
                  <a:pt x="76" y="249"/>
                </a:cubicBezTo>
                <a:cubicBezTo>
                  <a:pt x="62" y="229"/>
                  <a:pt x="49" y="212"/>
                  <a:pt x="48" y="212"/>
                </a:cubicBezTo>
                <a:lnTo>
                  <a:pt x="48" y="212"/>
                </a:lnTo>
                <a:lnTo>
                  <a:pt x="28" y="191"/>
                </a:lnTo>
                <a:lnTo>
                  <a:pt x="23" y="195"/>
                </a:lnTo>
                <a:lnTo>
                  <a:pt x="30" y="194"/>
                </a:lnTo>
                <a:cubicBezTo>
                  <a:pt x="28" y="188"/>
                  <a:pt x="27" y="181"/>
                  <a:pt x="26" y="174"/>
                </a:cubicBezTo>
                <a:cubicBezTo>
                  <a:pt x="25" y="171"/>
                  <a:pt x="25" y="168"/>
                  <a:pt x="25" y="166"/>
                </a:cubicBezTo>
                <a:lnTo>
                  <a:pt x="24" y="163"/>
                </a:lnTo>
                <a:lnTo>
                  <a:pt x="24" y="163"/>
                </a:lnTo>
                <a:lnTo>
                  <a:pt x="24" y="162"/>
                </a:lnTo>
                <a:lnTo>
                  <a:pt x="23" y="163"/>
                </a:lnTo>
                <a:lnTo>
                  <a:pt x="24" y="163"/>
                </a:lnTo>
                <a:lnTo>
                  <a:pt x="24" y="162"/>
                </a:lnTo>
                <a:lnTo>
                  <a:pt x="23" y="163"/>
                </a:lnTo>
                <a:lnTo>
                  <a:pt x="24" y="163"/>
                </a:lnTo>
                <a:cubicBezTo>
                  <a:pt x="24" y="161"/>
                  <a:pt x="24" y="159"/>
                  <a:pt x="23" y="155"/>
                </a:cubicBezTo>
                <a:lnTo>
                  <a:pt x="17" y="156"/>
                </a:lnTo>
                <a:lnTo>
                  <a:pt x="20" y="162"/>
                </a:lnTo>
                <a:lnTo>
                  <a:pt x="40" y="148"/>
                </a:lnTo>
                <a:lnTo>
                  <a:pt x="46" y="122"/>
                </a:lnTo>
                <a:lnTo>
                  <a:pt x="47" y="111"/>
                </a:lnTo>
                <a:lnTo>
                  <a:pt x="55" y="106"/>
                </a:lnTo>
                <a:lnTo>
                  <a:pt x="96" y="104"/>
                </a:lnTo>
                <a:lnTo>
                  <a:pt x="97" y="104"/>
                </a:lnTo>
                <a:cubicBezTo>
                  <a:pt x="97" y="104"/>
                  <a:pt x="108" y="101"/>
                  <a:pt x="117" y="100"/>
                </a:cubicBezTo>
                <a:cubicBezTo>
                  <a:pt x="126" y="97"/>
                  <a:pt x="134" y="93"/>
                  <a:pt x="135" y="93"/>
                </a:cubicBezTo>
                <a:lnTo>
                  <a:pt x="136" y="92"/>
                </a:lnTo>
                <a:lnTo>
                  <a:pt x="155" y="75"/>
                </a:lnTo>
                <a:lnTo>
                  <a:pt x="169" y="59"/>
                </a:lnTo>
                <a:lnTo>
                  <a:pt x="211" y="51"/>
                </a:lnTo>
                <a:lnTo>
                  <a:pt x="235" y="32"/>
                </a:lnTo>
                <a:lnTo>
                  <a:pt x="242" y="48"/>
                </a:lnTo>
                <a:lnTo>
                  <a:pt x="240" y="75"/>
                </a:lnTo>
                <a:lnTo>
                  <a:pt x="247" y="76"/>
                </a:lnTo>
                <a:lnTo>
                  <a:pt x="242" y="71"/>
                </a:lnTo>
                <a:cubicBezTo>
                  <a:pt x="240" y="73"/>
                  <a:pt x="233" y="80"/>
                  <a:pt x="223" y="86"/>
                </a:cubicBezTo>
                <a:cubicBezTo>
                  <a:pt x="213" y="93"/>
                  <a:pt x="210" y="103"/>
                  <a:pt x="210" y="111"/>
                </a:cubicBezTo>
                <a:cubicBezTo>
                  <a:pt x="210" y="116"/>
                  <a:pt x="211" y="121"/>
                  <a:pt x="213" y="124"/>
                </a:cubicBezTo>
                <a:lnTo>
                  <a:pt x="213" y="125"/>
                </a:lnTo>
                <a:lnTo>
                  <a:pt x="223" y="146"/>
                </a:lnTo>
                <a:lnTo>
                  <a:pt x="232" y="162"/>
                </a:lnTo>
                <a:lnTo>
                  <a:pt x="238" y="160"/>
                </a:lnTo>
                <a:lnTo>
                  <a:pt x="231" y="160"/>
                </a:lnTo>
                <a:cubicBezTo>
                  <a:pt x="231" y="162"/>
                  <a:pt x="232" y="164"/>
                  <a:pt x="232" y="167"/>
                </a:cubicBezTo>
                <a:cubicBezTo>
                  <a:pt x="232" y="169"/>
                  <a:pt x="232" y="171"/>
                  <a:pt x="231" y="173"/>
                </a:cubicBezTo>
                <a:cubicBezTo>
                  <a:pt x="231" y="175"/>
                  <a:pt x="231" y="177"/>
                  <a:pt x="231" y="177"/>
                </a:cubicBezTo>
                <a:lnTo>
                  <a:pt x="237" y="179"/>
                </a:lnTo>
                <a:lnTo>
                  <a:pt x="231" y="176"/>
                </a:lnTo>
                <a:lnTo>
                  <a:pt x="230" y="177"/>
                </a:lnTo>
                <a:lnTo>
                  <a:pt x="236" y="180"/>
                </a:lnTo>
                <a:lnTo>
                  <a:pt x="236" y="174"/>
                </a:lnTo>
                <a:cubicBezTo>
                  <a:pt x="234" y="174"/>
                  <a:pt x="230" y="174"/>
                  <a:pt x="227" y="177"/>
                </a:cubicBezTo>
                <a:lnTo>
                  <a:pt x="228" y="180"/>
                </a:lnTo>
                <a:lnTo>
                  <a:pt x="227" y="177"/>
                </a:lnTo>
                <a:lnTo>
                  <a:pt x="227" y="177"/>
                </a:lnTo>
                <a:lnTo>
                  <a:pt x="228" y="180"/>
                </a:lnTo>
                <a:lnTo>
                  <a:pt x="227" y="177"/>
                </a:lnTo>
                <a:lnTo>
                  <a:pt x="227" y="177"/>
                </a:lnTo>
                <a:lnTo>
                  <a:pt x="227" y="177"/>
                </a:lnTo>
                <a:lnTo>
                  <a:pt x="227" y="177"/>
                </a:lnTo>
                <a:lnTo>
                  <a:pt x="227" y="177"/>
                </a:lnTo>
                <a:lnTo>
                  <a:pt x="227" y="177"/>
                </a:lnTo>
                <a:cubicBezTo>
                  <a:pt x="227" y="177"/>
                  <a:pt x="224" y="177"/>
                  <a:pt x="222" y="177"/>
                </a:cubicBezTo>
                <a:cubicBezTo>
                  <a:pt x="219" y="177"/>
                  <a:pt x="215" y="177"/>
                  <a:pt x="212" y="176"/>
                </a:cubicBezTo>
                <a:lnTo>
                  <a:pt x="212" y="176"/>
                </a:lnTo>
                <a:lnTo>
                  <a:pt x="211" y="176"/>
                </a:lnTo>
                <a:lnTo>
                  <a:pt x="209" y="176"/>
                </a:lnTo>
                <a:lnTo>
                  <a:pt x="195" y="183"/>
                </a:lnTo>
                <a:lnTo>
                  <a:pt x="189" y="186"/>
                </a:lnTo>
                <a:lnTo>
                  <a:pt x="196" y="196"/>
                </a:lnTo>
                <a:lnTo>
                  <a:pt x="196" y="196"/>
                </a:lnTo>
                <a:lnTo>
                  <a:pt x="196" y="196"/>
                </a:lnTo>
                <a:lnTo>
                  <a:pt x="196" y="196"/>
                </a:lnTo>
                <a:cubicBezTo>
                  <a:pt x="196" y="197"/>
                  <a:pt x="201" y="203"/>
                  <a:pt x="207" y="212"/>
                </a:cubicBezTo>
                <a:cubicBezTo>
                  <a:pt x="213" y="220"/>
                  <a:pt x="219" y="229"/>
                  <a:pt x="222" y="235"/>
                </a:cubicBezTo>
                <a:cubicBezTo>
                  <a:pt x="224" y="238"/>
                  <a:pt x="224" y="241"/>
                  <a:pt x="224" y="243"/>
                </a:cubicBezTo>
                <a:cubicBezTo>
                  <a:pt x="224" y="245"/>
                  <a:pt x="224" y="246"/>
                  <a:pt x="223" y="247"/>
                </a:cubicBezTo>
                <a:lnTo>
                  <a:pt x="223" y="248"/>
                </a:lnTo>
                <a:lnTo>
                  <a:pt x="223" y="249"/>
                </a:lnTo>
                <a:lnTo>
                  <a:pt x="223" y="249"/>
                </a:lnTo>
                <a:lnTo>
                  <a:pt x="223" y="249"/>
                </a:lnTo>
                <a:lnTo>
                  <a:pt x="222" y="249"/>
                </a:lnTo>
                <a:lnTo>
                  <a:pt x="222" y="250"/>
                </a:lnTo>
                <a:lnTo>
                  <a:pt x="222" y="252"/>
                </a:lnTo>
                <a:lnTo>
                  <a:pt x="228" y="252"/>
                </a:lnTo>
                <a:lnTo>
                  <a:pt x="224" y="248"/>
                </a:lnTo>
                <a:lnTo>
                  <a:pt x="204" y="269"/>
                </a:lnTo>
                <a:lnTo>
                  <a:pt x="204" y="273"/>
                </a:lnTo>
                <a:lnTo>
                  <a:pt x="204" y="273"/>
                </a:lnTo>
                <a:cubicBezTo>
                  <a:pt x="204" y="273"/>
                  <a:pt x="204" y="275"/>
                  <a:pt x="204" y="278"/>
                </a:cubicBezTo>
                <a:lnTo>
                  <a:pt x="210" y="277"/>
                </a:lnTo>
                <a:lnTo>
                  <a:pt x="213" y="271"/>
                </a:lnTo>
                <a:lnTo>
                  <a:pt x="190" y="262"/>
                </a:lnTo>
                <a:lnTo>
                  <a:pt x="163" y="263"/>
                </a:lnTo>
                <a:lnTo>
                  <a:pt x="161" y="267"/>
                </a:lnTo>
                <a:cubicBezTo>
                  <a:pt x="160" y="268"/>
                  <a:pt x="158" y="270"/>
                  <a:pt x="156" y="272"/>
                </a:cubicBezTo>
                <a:lnTo>
                  <a:pt x="154" y="273"/>
                </a:lnTo>
                <a:lnTo>
                  <a:pt x="154" y="274"/>
                </a:lnTo>
                <a:lnTo>
                  <a:pt x="154" y="274"/>
                </a:lnTo>
                <a:lnTo>
                  <a:pt x="154" y="274"/>
                </a:lnTo>
                <a:lnTo>
                  <a:pt x="153" y="274"/>
                </a:lnTo>
                <a:cubicBezTo>
                  <a:pt x="152" y="275"/>
                  <a:pt x="146" y="275"/>
                  <a:pt x="142" y="275"/>
                </a:cubicBezTo>
                <a:lnTo>
                  <a:pt x="142" y="275"/>
                </a:lnTo>
                <a:cubicBezTo>
                  <a:pt x="139" y="275"/>
                  <a:pt x="137" y="275"/>
                  <a:pt x="134" y="275"/>
                </a:cubicBezTo>
                <a:lnTo>
                  <a:pt x="134" y="275"/>
                </a:lnTo>
                <a:lnTo>
                  <a:pt x="134" y="275"/>
                </a:lnTo>
                <a:lnTo>
                  <a:pt x="134" y="275"/>
                </a:lnTo>
                <a:cubicBezTo>
                  <a:pt x="133" y="275"/>
                  <a:pt x="130" y="274"/>
                  <a:pt x="127" y="273"/>
                </a:cubicBezTo>
                <a:lnTo>
                  <a:pt x="124" y="271"/>
                </a:lnTo>
                <a:lnTo>
                  <a:pt x="123" y="270"/>
                </a:lnTo>
                <a:lnTo>
                  <a:pt x="123" y="270"/>
                </a:lnTo>
                <a:lnTo>
                  <a:pt x="123" y="270"/>
                </a:lnTo>
                <a:lnTo>
                  <a:pt x="122" y="271"/>
                </a:lnTo>
                <a:lnTo>
                  <a:pt x="123" y="270"/>
                </a:lnTo>
                <a:lnTo>
                  <a:pt x="123" y="270"/>
                </a:lnTo>
                <a:lnTo>
                  <a:pt x="122" y="271"/>
                </a:lnTo>
                <a:lnTo>
                  <a:pt x="123" y="270"/>
                </a:lnTo>
                <a:lnTo>
                  <a:pt x="118" y="274"/>
                </a:lnTo>
                <a:lnTo>
                  <a:pt x="123" y="270"/>
                </a:lnTo>
                <a:lnTo>
                  <a:pt x="118" y="274"/>
                </a:lnTo>
                <a:close/>
                <a:moveTo>
                  <a:pt x="134" y="288"/>
                </a:moveTo>
                <a:lnTo>
                  <a:pt x="134" y="282"/>
                </a:lnTo>
                <a:cubicBezTo>
                  <a:pt x="131" y="282"/>
                  <a:pt x="128" y="281"/>
                  <a:pt x="125" y="279"/>
                </a:cubicBezTo>
                <a:cubicBezTo>
                  <a:pt x="122" y="277"/>
                  <a:pt x="119" y="275"/>
                  <a:pt x="118" y="274"/>
                </a:cubicBezTo>
                <a:lnTo>
                  <a:pt x="117" y="273"/>
                </a:lnTo>
                <a:lnTo>
                  <a:pt x="115" y="273"/>
                </a:lnTo>
                <a:cubicBezTo>
                  <a:pt x="113" y="272"/>
                  <a:pt x="111" y="272"/>
                  <a:pt x="109" y="272"/>
                </a:cubicBezTo>
                <a:cubicBezTo>
                  <a:pt x="106" y="272"/>
                  <a:pt x="103" y="272"/>
                  <a:pt x="100" y="272"/>
                </a:cubicBezTo>
                <a:cubicBezTo>
                  <a:pt x="98" y="272"/>
                  <a:pt x="96" y="272"/>
                  <a:pt x="94" y="272"/>
                </a:cubicBezTo>
                <a:lnTo>
                  <a:pt x="92" y="272"/>
                </a:lnTo>
                <a:lnTo>
                  <a:pt x="79" y="279"/>
                </a:lnTo>
                <a:lnTo>
                  <a:pt x="81" y="285"/>
                </a:lnTo>
                <a:lnTo>
                  <a:pt x="87" y="282"/>
                </a:lnTo>
                <a:lnTo>
                  <a:pt x="86" y="279"/>
                </a:lnTo>
                <a:cubicBezTo>
                  <a:pt x="81" y="269"/>
                  <a:pt x="76" y="260"/>
                  <a:pt x="71" y="252"/>
                </a:cubicBezTo>
                <a:cubicBezTo>
                  <a:pt x="57" y="233"/>
                  <a:pt x="43" y="217"/>
                  <a:pt x="43" y="216"/>
                </a:cubicBezTo>
                <a:lnTo>
                  <a:pt x="43" y="216"/>
                </a:lnTo>
                <a:lnTo>
                  <a:pt x="22" y="194"/>
                </a:lnTo>
                <a:lnTo>
                  <a:pt x="17" y="198"/>
                </a:lnTo>
                <a:lnTo>
                  <a:pt x="23" y="197"/>
                </a:lnTo>
                <a:lnTo>
                  <a:pt x="23" y="196"/>
                </a:lnTo>
                <a:lnTo>
                  <a:pt x="23" y="196"/>
                </a:lnTo>
                <a:cubicBezTo>
                  <a:pt x="23" y="194"/>
                  <a:pt x="21" y="186"/>
                  <a:pt x="20" y="178"/>
                </a:cubicBezTo>
                <a:cubicBezTo>
                  <a:pt x="19" y="175"/>
                  <a:pt x="19" y="171"/>
                  <a:pt x="18" y="168"/>
                </a:cubicBezTo>
                <a:cubicBezTo>
                  <a:pt x="18" y="165"/>
                  <a:pt x="18" y="163"/>
                  <a:pt x="18" y="163"/>
                </a:cubicBezTo>
                <a:cubicBezTo>
                  <a:pt x="17" y="161"/>
                  <a:pt x="17" y="159"/>
                  <a:pt x="15" y="153"/>
                </a:cubicBezTo>
                <a:lnTo>
                  <a:pt x="14" y="149"/>
                </a:lnTo>
                <a:lnTo>
                  <a:pt x="8" y="151"/>
                </a:lnTo>
                <a:lnTo>
                  <a:pt x="9" y="157"/>
                </a:lnTo>
                <a:lnTo>
                  <a:pt x="16" y="156"/>
                </a:lnTo>
                <a:lnTo>
                  <a:pt x="17" y="156"/>
                </a:lnTo>
                <a:lnTo>
                  <a:pt x="34" y="144"/>
                </a:lnTo>
                <a:lnTo>
                  <a:pt x="40" y="121"/>
                </a:lnTo>
                <a:lnTo>
                  <a:pt x="40" y="107"/>
                </a:lnTo>
                <a:lnTo>
                  <a:pt x="53" y="100"/>
                </a:lnTo>
                <a:lnTo>
                  <a:pt x="100" y="97"/>
                </a:lnTo>
                <a:lnTo>
                  <a:pt x="101" y="92"/>
                </a:lnTo>
                <a:lnTo>
                  <a:pt x="94" y="91"/>
                </a:lnTo>
                <a:lnTo>
                  <a:pt x="98" y="96"/>
                </a:lnTo>
                <a:cubicBezTo>
                  <a:pt x="99" y="96"/>
                  <a:pt x="100" y="95"/>
                  <a:pt x="101" y="92"/>
                </a:cubicBezTo>
                <a:lnTo>
                  <a:pt x="94" y="91"/>
                </a:lnTo>
                <a:lnTo>
                  <a:pt x="98" y="96"/>
                </a:lnTo>
                <a:lnTo>
                  <a:pt x="94" y="91"/>
                </a:lnTo>
                <a:lnTo>
                  <a:pt x="97" y="97"/>
                </a:lnTo>
                <a:lnTo>
                  <a:pt x="98" y="96"/>
                </a:lnTo>
                <a:lnTo>
                  <a:pt x="94" y="91"/>
                </a:lnTo>
                <a:lnTo>
                  <a:pt x="97" y="97"/>
                </a:lnTo>
                <a:lnTo>
                  <a:pt x="95" y="92"/>
                </a:lnTo>
                <a:lnTo>
                  <a:pt x="96" y="97"/>
                </a:lnTo>
                <a:lnTo>
                  <a:pt x="97" y="97"/>
                </a:lnTo>
                <a:lnTo>
                  <a:pt x="95" y="92"/>
                </a:lnTo>
                <a:lnTo>
                  <a:pt x="96" y="97"/>
                </a:lnTo>
                <a:lnTo>
                  <a:pt x="96" y="96"/>
                </a:lnTo>
                <a:lnTo>
                  <a:pt x="96" y="97"/>
                </a:lnTo>
                <a:lnTo>
                  <a:pt x="96" y="97"/>
                </a:lnTo>
                <a:lnTo>
                  <a:pt x="96" y="96"/>
                </a:lnTo>
                <a:lnTo>
                  <a:pt x="96" y="97"/>
                </a:lnTo>
                <a:cubicBezTo>
                  <a:pt x="97" y="97"/>
                  <a:pt x="108" y="95"/>
                  <a:pt x="115" y="93"/>
                </a:cubicBezTo>
                <a:cubicBezTo>
                  <a:pt x="123" y="91"/>
                  <a:pt x="129" y="88"/>
                  <a:pt x="131" y="87"/>
                </a:cubicBezTo>
                <a:lnTo>
                  <a:pt x="132" y="87"/>
                </a:lnTo>
                <a:lnTo>
                  <a:pt x="150" y="70"/>
                </a:lnTo>
                <a:lnTo>
                  <a:pt x="165" y="53"/>
                </a:lnTo>
                <a:lnTo>
                  <a:pt x="208" y="45"/>
                </a:lnTo>
                <a:lnTo>
                  <a:pt x="238" y="21"/>
                </a:lnTo>
                <a:lnTo>
                  <a:pt x="248" y="47"/>
                </a:lnTo>
                <a:lnTo>
                  <a:pt x="247" y="78"/>
                </a:lnTo>
                <a:lnTo>
                  <a:pt x="253" y="78"/>
                </a:lnTo>
                <a:lnTo>
                  <a:pt x="249" y="74"/>
                </a:lnTo>
                <a:lnTo>
                  <a:pt x="248" y="75"/>
                </a:lnTo>
                <a:lnTo>
                  <a:pt x="248" y="75"/>
                </a:lnTo>
                <a:lnTo>
                  <a:pt x="248" y="75"/>
                </a:lnTo>
                <a:cubicBezTo>
                  <a:pt x="248" y="75"/>
                  <a:pt x="240" y="83"/>
                  <a:pt x="227" y="92"/>
                </a:cubicBezTo>
                <a:cubicBezTo>
                  <a:pt x="223" y="94"/>
                  <a:pt x="220" y="98"/>
                  <a:pt x="219" y="101"/>
                </a:cubicBezTo>
                <a:cubicBezTo>
                  <a:pt x="217" y="105"/>
                  <a:pt x="217" y="108"/>
                  <a:pt x="217" y="111"/>
                </a:cubicBezTo>
                <a:cubicBezTo>
                  <a:pt x="217" y="117"/>
                  <a:pt x="218" y="121"/>
                  <a:pt x="219" y="122"/>
                </a:cubicBezTo>
                <a:lnTo>
                  <a:pt x="219" y="122"/>
                </a:lnTo>
                <a:lnTo>
                  <a:pt x="239" y="161"/>
                </a:lnTo>
                <a:lnTo>
                  <a:pt x="244" y="158"/>
                </a:lnTo>
                <a:lnTo>
                  <a:pt x="238" y="159"/>
                </a:lnTo>
                <a:cubicBezTo>
                  <a:pt x="238" y="160"/>
                  <a:pt x="238" y="163"/>
                  <a:pt x="238" y="167"/>
                </a:cubicBezTo>
                <a:cubicBezTo>
                  <a:pt x="238" y="172"/>
                  <a:pt x="238" y="177"/>
                  <a:pt x="237" y="179"/>
                </a:cubicBezTo>
                <a:lnTo>
                  <a:pt x="236" y="181"/>
                </a:lnTo>
                <a:lnTo>
                  <a:pt x="236" y="181"/>
                </a:lnTo>
                <a:lnTo>
                  <a:pt x="237" y="182"/>
                </a:lnTo>
                <a:lnTo>
                  <a:pt x="236" y="181"/>
                </a:lnTo>
                <a:lnTo>
                  <a:pt x="236" y="181"/>
                </a:lnTo>
                <a:lnTo>
                  <a:pt x="237" y="182"/>
                </a:lnTo>
                <a:lnTo>
                  <a:pt x="236" y="181"/>
                </a:lnTo>
                <a:lnTo>
                  <a:pt x="236" y="181"/>
                </a:lnTo>
                <a:lnTo>
                  <a:pt x="235" y="181"/>
                </a:lnTo>
                <a:lnTo>
                  <a:pt x="232" y="182"/>
                </a:lnTo>
                <a:lnTo>
                  <a:pt x="231" y="182"/>
                </a:lnTo>
                <a:lnTo>
                  <a:pt x="230" y="182"/>
                </a:lnTo>
                <a:cubicBezTo>
                  <a:pt x="230" y="183"/>
                  <a:pt x="226" y="184"/>
                  <a:pt x="221" y="184"/>
                </a:cubicBezTo>
                <a:cubicBezTo>
                  <a:pt x="218" y="184"/>
                  <a:pt x="214" y="183"/>
                  <a:pt x="212" y="183"/>
                </a:cubicBezTo>
                <a:lnTo>
                  <a:pt x="211" y="183"/>
                </a:lnTo>
                <a:lnTo>
                  <a:pt x="205" y="185"/>
                </a:lnTo>
                <a:lnTo>
                  <a:pt x="199" y="189"/>
                </a:lnTo>
                <a:lnTo>
                  <a:pt x="203" y="195"/>
                </a:lnTo>
                <a:cubicBezTo>
                  <a:pt x="209" y="202"/>
                  <a:pt x="223" y="222"/>
                  <a:pt x="228" y="232"/>
                </a:cubicBezTo>
                <a:cubicBezTo>
                  <a:pt x="230" y="236"/>
                  <a:pt x="231" y="240"/>
                  <a:pt x="231" y="243"/>
                </a:cubicBezTo>
                <a:cubicBezTo>
                  <a:pt x="231" y="246"/>
                  <a:pt x="230" y="248"/>
                  <a:pt x="229" y="250"/>
                </a:cubicBezTo>
                <a:cubicBezTo>
                  <a:pt x="229" y="252"/>
                  <a:pt x="228" y="252"/>
                  <a:pt x="228" y="252"/>
                </a:cubicBezTo>
                <a:lnTo>
                  <a:pt x="233" y="256"/>
                </a:lnTo>
                <a:lnTo>
                  <a:pt x="229" y="252"/>
                </a:lnTo>
                <a:lnTo>
                  <a:pt x="210" y="272"/>
                </a:lnTo>
                <a:lnTo>
                  <a:pt x="211" y="274"/>
                </a:lnTo>
                <a:cubicBezTo>
                  <a:pt x="211" y="276"/>
                  <a:pt x="211" y="279"/>
                  <a:pt x="211" y="282"/>
                </a:cubicBezTo>
                <a:lnTo>
                  <a:pt x="212" y="288"/>
                </a:lnTo>
                <a:lnTo>
                  <a:pt x="218" y="287"/>
                </a:lnTo>
                <a:lnTo>
                  <a:pt x="221" y="281"/>
                </a:lnTo>
                <a:lnTo>
                  <a:pt x="189" y="269"/>
                </a:lnTo>
                <a:lnTo>
                  <a:pt x="170" y="269"/>
                </a:lnTo>
                <a:lnTo>
                  <a:pt x="167" y="269"/>
                </a:lnTo>
                <a:lnTo>
                  <a:pt x="165" y="272"/>
                </a:lnTo>
                <a:cubicBezTo>
                  <a:pt x="164" y="273"/>
                  <a:pt x="162" y="275"/>
                  <a:pt x="161" y="277"/>
                </a:cubicBezTo>
                <a:cubicBezTo>
                  <a:pt x="159" y="278"/>
                  <a:pt x="157" y="280"/>
                  <a:pt x="156" y="280"/>
                </a:cubicBezTo>
                <a:cubicBezTo>
                  <a:pt x="155" y="281"/>
                  <a:pt x="148" y="281"/>
                  <a:pt x="142" y="282"/>
                </a:cubicBezTo>
                <a:cubicBezTo>
                  <a:pt x="139" y="282"/>
                  <a:pt x="137" y="282"/>
                  <a:pt x="134" y="282"/>
                </a:cubicBezTo>
                <a:lnTo>
                  <a:pt x="135" y="288"/>
                </a:lnTo>
                <a:lnTo>
                  <a:pt x="135" y="282"/>
                </a:lnTo>
                <a:lnTo>
                  <a:pt x="134" y="282"/>
                </a:lnTo>
                <a:lnTo>
                  <a:pt x="134" y="288"/>
                </a:lnTo>
                <a:lnTo>
                  <a:pt x="134" y="282"/>
                </a:lnTo>
                <a:lnTo>
                  <a:pt x="134" y="288"/>
                </a:lnTo>
                <a:lnTo>
                  <a:pt x="134" y="294"/>
                </a:lnTo>
                <a:lnTo>
                  <a:pt x="135" y="294"/>
                </a:lnTo>
                <a:lnTo>
                  <a:pt x="135" y="294"/>
                </a:lnTo>
                <a:lnTo>
                  <a:pt x="135" y="294"/>
                </a:lnTo>
                <a:cubicBezTo>
                  <a:pt x="137" y="294"/>
                  <a:pt x="140" y="294"/>
                  <a:pt x="142" y="294"/>
                </a:cubicBezTo>
                <a:cubicBezTo>
                  <a:pt x="149" y="294"/>
                  <a:pt x="155" y="294"/>
                  <a:pt x="161" y="292"/>
                </a:cubicBezTo>
                <a:cubicBezTo>
                  <a:pt x="165" y="290"/>
                  <a:pt x="167" y="288"/>
                  <a:pt x="170" y="285"/>
                </a:cubicBezTo>
                <a:cubicBezTo>
                  <a:pt x="172" y="283"/>
                  <a:pt x="174" y="281"/>
                  <a:pt x="175" y="279"/>
                </a:cubicBezTo>
                <a:lnTo>
                  <a:pt x="170" y="275"/>
                </a:lnTo>
                <a:lnTo>
                  <a:pt x="170" y="282"/>
                </a:lnTo>
                <a:lnTo>
                  <a:pt x="187" y="281"/>
                </a:lnTo>
                <a:lnTo>
                  <a:pt x="226" y="297"/>
                </a:lnTo>
                <a:lnTo>
                  <a:pt x="224" y="281"/>
                </a:lnTo>
                <a:lnTo>
                  <a:pt x="224" y="281"/>
                </a:lnTo>
                <a:cubicBezTo>
                  <a:pt x="223" y="278"/>
                  <a:pt x="223" y="275"/>
                  <a:pt x="223" y="273"/>
                </a:cubicBezTo>
                <a:lnTo>
                  <a:pt x="217" y="274"/>
                </a:lnTo>
                <a:lnTo>
                  <a:pt x="221" y="278"/>
                </a:lnTo>
                <a:lnTo>
                  <a:pt x="238" y="260"/>
                </a:lnTo>
                <a:lnTo>
                  <a:pt x="238" y="260"/>
                </a:lnTo>
                <a:cubicBezTo>
                  <a:pt x="239" y="259"/>
                  <a:pt x="243" y="253"/>
                  <a:pt x="243" y="243"/>
                </a:cubicBezTo>
                <a:cubicBezTo>
                  <a:pt x="243" y="238"/>
                  <a:pt x="242" y="232"/>
                  <a:pt x="239" y="226"/>
                </a:cubicBezTo>
                <a:cubicBezTo>
                  <a:pt x="233" y="214"/>
                  <a:pt x="219" y="195"/>
                  <a:pt x="213" y="187"/>
                </a:cubicBezTo>
                <a:lnTo>
                  <a:pt x="208" y="191"/>
                </a:lnTo>
                <a:lnTo>
                  <a:pt x="211" y="197"/>
                </a:lnTo>
                <a:lnTo>
                  <a:pt x="214" y="195"/>
                </a:lnTo>
                <a:lnTo>
                  <a:pt x="212" y="189"/>
                </a:lnTo>
                <a:lnTo>
                  <a:pt x="211" y="196"/>
                </a:lnTo>
                <a:cubicBezTo>
                  <a:pt x="213" y="196"/>
                  <a:pt x="217" y="196"/>
                  <a:pt x="221" y="196"/>
                </a:cubicBezTo>
                <a:cubicBezTo>
                  <a:pt x="227" y="196"/>
                  <a:pt x="232" y="196"/>
                  <a:pt x="237" y="193"/>
                </a:cubicBezTo>
                <a:lnTo>
                  <a:pt x="233" y="188"/>
                </a:lnTo>
                <a:lnTo>
                  <a:pt x="235" y="194"/>
                </a:lnTo>
                <a:lnTo>
                  <a:pt x="238" y="193"/>
                </a:lnTo>
                <a:lnTo>
                  <a:pt x="236" y="187"/>
                </a:lnTo>
                <a:lnTo>
                  <a:pt x="236" y="193"/>
                </a:lnTo>
                <a:cubicBezTo>
                  <a:pt x="238" y="193"/>
                  <a:pt x="241" y="193"/>
                  <a:pt x="244" y="191"/>
                </a:cubicBezTo>
                <a:cubicBezTo>
                  <a:pt x="246" y="189"/>
                  <a:pt x="247" y="186"/>
                  <a:pt x="249" y="184"/>
                </a:cubicBezTo>
                <a:cubicBezTo>
                  <a:pt x="251" y="178"/>
                  <a:pt x="251" y="172"/>
                  <a:pt x="251" y="167"/>
                </a:cubicBezTo>
                <a:cubicBezTo>
                  <a:pt x="251" y="163"/>
                  <a:pt x="250" y="159"/>
                  <a:pt x="250" y="158"/>
                </a:cubicBezTo>
                <a:lnTo>
                  <a:pt x="250" y="157"/>
                </a:lnTo>
                <a:lnTo>
                  <a:pt x="230" y="117"/>
                </a:lnTo>
                <a:lnTo>
                  <a:pt x="225" y="119"/>
                </a:lnTo>
                <a:lnTo>
                  <a:pt x="230" y="117"/>
                </a:lnTo>
                <a:lnTo>
                  <a:pt x="230" y="118"/>
                </a:lnTo>
                <a:lnTo>
                  <a:pt x="230" y="117"/>
                </a:lnTo>
                <a:lnTo>
                  <a:pt x="230" y="117"/>
                </a:lnTo>
                <a:lnTo>
                  <a:pt x="230" y="118"/>
                </a:lnTo>
                <a:lnTo>
                  <a:pt x="230" y="117"/>
                </a:lnTo>
                <a:cubicBezTo>
                  <a:pt x="230" y="117"/>
                  <a:pt x="229" y="114"/>
                  <a:pt x="229" y="111"/>
                </a:cubicBezTo>
                <a:cubicBezTo>
                  <a:pt x="229" y="109"/>
                  <a:pt x="230" y="108"/>
                  <a:pt x="230" y="106"/>
                </a:cubicBezTo>
                <a:cubicBezTo>
                  <a:pt x="231" y="105"/>
                  <a:pt x="232" y="104"/>
                  <a:pt x="233" y="102"/>
                </a:cubicBezTo>
                <a:cubicBezTo>
                  <a:pt x="248" y="93"/>
                  <a:pt x="256" y="84"/>
                  <a:pt x="257" y="83"/>
                </a:cubicBezTo>
                <a:lnTo>
                  <a:pt x="257" y="83"/>
                </a:lnTo>
                <a:lnTo>
                  <a:pt x="258" y="82"/>
                </a:lnTo>
                <a:lnTo>
                  <a:pt x="259" y="81"/>
                </a:lnTo>
                <a:lnTo>
                  <a:pt x="261" y="45"/>
                </a:lnTo>
                <a:lnTo>
                  <a:pt x="244" y="0"/>
                </a:lnTo>
                <a:lnTo>
                  <a:pt x="202" y="33"/>
                </a:lnTo>
                <a:lnTo>
                  <a:pt x="159" y="41"/>
                </a:lnTo>
                <a:lnTo>
                  <a:pt x="141" y="61"/>
                </a:lnTo>
                <a:lnTo>
                  <a:pt x="124" y="77"/>
                </a:lnTo>
                <a:lnTo>
                  <a:pt x="129" y="82"/>
                </a:lnTo>
                <a:lnTo>
                  <a:pt x="126" y="76"/>
                </a:lnTo>
                <a:cubicBezTo>
                  <a:pt x="124" y="77"/>
                  <a:pt x="118" y="79"/>
                  <a:pt x="112" y="81"/>
                </a:cubicBezTo>
                <a:cubicBezTo>
                  <a:pt x="108" y="82"/>
                  <a:pt x="103" y="83"/>
                  <a:pt x="100" y="84"/>
                </a:cubicBezTo>
                <a:cubicBezTo>
                  <a:pt x="98" y="84"/>
                  <a:pt x="96" y="85"/>
                  <a:pt x="95" y="85"/>
                </a:cubicBezTo>
                <a:lnTo>
                  <a:pt x="93" y="85"/>
                </a:lnTo>
                <a:lnTo>
                  <a:pt x="93" y="85"/>
                </a:lnTo>
                <a:lnTo>
                  <a:pt x="93" y="85"/>
                </a:lnTo>
                <a:lnTo>
                  <a:pt x="92" y="86"/>
                </a:lnTo>
                <a:lnTo>
                  <a:pt x="92" y="86"/>
                </a:lnTo>
                <a:lnTo>
                  <a:pt x="91" y="87"/>
                </a:lnTo>
                <a:cubicBezTo>
                  <a:pt x="90" y="87"/>
                  <a:pt x="89" y="88"/>
                  <a:pt x="88" y="91"/>
                </a:cubicBezTo>
                <a:lnTo>
                  <a:pt x="94" y="91"/>
                </a:lnTo>
                <a:lnTo>
                  <a:pt x="94" y="85"/>
                </a:lnTo>
                <a:lnTo>
                  <a:pt x="49" y="87"/>
                </a:lnTo>
                <a:lnTo>
                  <a:pt x="28" y="99"/>
                </a:lnTo>
                <a:lnTo>
                  <a:pt x="27" y="119"/>
                </a:lnTo>
                <a:lnTo>
                  <a:pt x="23" y="136"/>
                </a:lnTo>
                <a:lnTo>
                  <a:pt x="12" y="144"/>
                </a:lnTo>
                <a:lnTo>
                  <a:pt x="7" y="145"/>
                </a:lnTo>
                <a:lnTo>
                  <a:pt x="0" y="146"/>
                </a:lnTo>
                <a:lnTo>
                  <a:pt x="3" y="157"/>
                </a:lnTo>
                <a:cubicBezTo>
                  <a:pt x="4" y="159"/>
                  <a:pt x="5" y="161"/>
                  <a:pt x="5" y="162"/>
                </a:cubicBezTo>
                <a:lnTo>
                  <a:pt x="5" y="163"/>
                </a:lnTo>
                <a:lnTo>
                  <a:pt x="8" y="163"/>
                </a:lnTo>
                <a:lnTo>
                  <a:pt x="5" y="163"/>
                </a:lnTo>
                <a:lnTo>
                  <a:pt x="5" y="163"/>
                </a:lnTo>
                <a:lnTo>
                  <a:pt x="8" y="163"/>
                </a:lnTo>
                <a:lnTo>
                  <a:pt x="5" y="163"/>
                </a:lnTo>
                <a:cubicBezTo>
                  <a:pt x="5" y="165"/>
                  <a:pt x="5" y="167"/>
                  <a:pt x="6" y="170"/>
                </a:cubicBezTo>
                <a:cubicBezTo>
                  <a:pt x="7" y="179"/>
                  <a:pt x="10" y="195"/>
                  <a:pt x="11" y="198"/>
                </a:cubicBezTo>
                <a:lnTo>
                  <a:pt x="11" y="199"/>
                </a:lnTo>
                <a:lnTo>
                  <a:pt x="11" y="201"/>
                </a:lnTo>
                <a:lnTo>
                  <a:pt x="34" y="225"/>
                </a:lnTo>
                <a:lnTo>
                  <a:pt x="38" y="220"/>
                </a:lnTo>
                <a:lnTo>
                  <a:pt x="34" y="224"/>
                </a:lnTo>
                <a:lnTo>
                  <a:pt x="34" y="224"/>
                </a:lnTo>
                <a:lnTo>
                  <a:pt x="34" y="224"/>
                </a:lnTo>
                <a:lnTo>
                  <a:pt x="34" y="224"/>
                </a:lnTo>
                <a:lnTo>
                  <a:pt x="34" y="224"/>
                </a:lnTo>
                <a:lnTo>
                  <a:pt x="34" y="224"/>
                </a:lnTo>
                <a:cubicBezTo>
                  <a:pt x="34" y="225"/>
                  <a:pt x="48" y="241"/>
                  <a:pt x="61" y="260"/>
                </a:cubicBezTo>
                <a:cubicBezTo>
                  <a:pt x="65" y="267"/>
                  <a:pt x="70" y="275"/>
                  <a:pt x="74" y="284"/>
                </a:cubicBezTo>
                <a:lnTo>
                  <a:pt x="76" y="287"/>
                </a:lnTo>
                <a:lnTo>
                  <a:pt x="78" y="293"/>
                </a:lnTo>
                <a:lnTo>
                  <a:pt x="97" y="284"/>
                </a:lnTo>
                <a:lnTo>
                  <a:pt x="94" y="278"/>
                </a:lnTo>
                <a:lnTo>
                  <a:pt x="94" y="285"/>
                </a:lnTo>
                <a:cubicBezTo>
                  <a:pt x="96" y="285"/>
                  <a:pt x="98" y="285"/>
                  <a:pt x="100" y="285"/>
                </a:cubicBezTo>
                <a:cubicBezTo>
                  <a:pt x="103" y="285"/>
                  <a:pt x="106" y="285"/>
                  <a:pt x="108" y="285"/>
                </a:cubicBezTo>
                <a:cubicBezTo>
                  <a:pt x="111" y="285"/>
                  <a:pt x="113" y="285"/>
                  <a:pt x="113" y="285"/>
                </a:cubicBezTo>
                <a:lnTo>
                  <a:pt x="114" y="279"/>
                </a:lnTo>
                <a:lnTo>
                  <a:pt x="109" y="283"/>
                </a:lnTo>
                <a:cubicBezTo>
                  <a:pt x="111" y="285"/>
                  <a:pt x="115" y="288"/>
                  <a:pt x="119" y="290"/>
                </a:cubicBezTo>
                <a:cubicBezTo>
                  <a:pt x="123" y="292"/>
                  <a:pt x="128" y="294"/>
                  <a:pt x="134" y="294"/>
                </a:cubicBezTo>
                <a:lnTo>
                  <a:pt x="134" y="294"/>
                </a:lnTo>
                <a:lnTo>
                  <a:pt x="134" y="294"/>
                </a:lnTo>
                <a:lnTo>
                  <a:pt x="134" y="28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4" name="Freeform 323">
            <a:extLst>
              <a:ext uri="{FF2B5EF4-FFF2-40B4-BE49-F238E27FC236}">
                <a16:creationId xmlns:a16="http://schemas.microsoft.com/office/drawing/2014/main" id="{07B1DBE9-9EFD-55C9-EB29-6F956DA62E8D}"/>
              </a:ext>
            </a:extLst>
          </p:cNvPr>
          <p:cNvSpPr>
            <a:spLocks noEditPoints="1"/>
          </p:cNvSpPr>
          <p:nvPr/>
        </p:nvSpPr>
        <p:spPr bwMode="auto">
          <a:xfrm>
            <a:off x="2190223" y="2380570"/>
            <a:ext cx="257113" cy="207979"/>
          </a:xfrm>
          <a:custGeom>
            <a:avLst/>
            <a:gdLst>
              <a:gd name="T0" fmla="*/ 176 w 228"/>
              <a:gd name="T1" fmla="*/ 178 h 185"/>
              <a:gd name="T2" fmla="*/ 190 w 228"/>
              <a:gd name="T3" fmla="*/ 173 h 185"/>
              <a:gd name="T4" fmla="*/ 194 w 228"/>
              <a:gd name="T5" fmla="*/ 137 h 185"/>
              <a:gd name="T6" fmla="*/ 185 w 228"/>
              <a:gd name="T7" fmla="*/ 101 h 185"/>
              <a:gd name="T8" fmla="*/ 215 w 228"/>
              <a:gd name="T9" fmla="*/ 93 h 185"/>
              <a:gd name="T10" fmla="*/ 204 w 228"/>
              <a:gd name="T11" fmla="*/ 83 h 185"/>
              <a:gd name="T12" fmla="*/ 164 w 228"/>
              <a:gd name="T13" fmla="*/ 60 h 185"/>
              <a:gd name="T14" fmla="*/ 138 w 228"/>
              <a:gd name="T15" fmla="*/ 35 h 185"/>
              <a:gd name="T16" fmla="*/ 111 w 228"/>
              <a:gd name="T17" fmla="*/ 7 h 185"/>
              <a:gd name="T18" fmla="*/ 82 w 228"/>
              <a:gd name="T19" fmla="*/ 18 h 185"/>
              <a:gd name="T20" fmla="*/ 58 w 228"/>
              <a:gd name="T21" fmla="*/ 20 h 185"/>
              <a:gd name="T22" fmla="*/ 17 w 228"/>
              <a:gd name="T23" fmla="*/ 10 h 185"/>
              <a:gd name="T24" fmla="*/ 15 w 228"/>
              <a:gd name="T25" fmla="*/ 26 h 185"/>
              <a:gd name="T26" fmla="*/ 10 w 228"/>
              <a:gd name="T27" fmla="*/ 47 h 185"/>
              <a:gd name="T28" fmla="*/ 7 w 228"/>
              <a:gd name="T29" fmla="*/ 51 h 185"/>
              <a:gd name="T30" fmla="*/ 40 w 228"/>
              <a:gd name="T31" fmla="*/ 81 h 185"/>
              <a:gd name="T32" fmla="*/ 68 w 228"/>
              <a:gd name="T33" fmla="*/ 65 h 185"/>
              <a:gd name="T34" fmla="*/ 92 w 228"/>
              <a:gd name="T35" fmla="*/ 68 h 185"/>
              <a:gd name="T36" fmla="*/ 101 w 228"/>
              <a:gd name="T37" fmla="*/ 89 h 185"/>
              <a:gd name="T38" fmla="*/ 137 w 228"/>
              <a:gd name="T39" fmla="*/ 120 h 185"/>
              <a:gd name="T40" fmla="*/ 145 w 228"/>
              <a:gd name="T41" fmla="*/ 158 h 185"/>
              <a:gd name="T42" fmla="*/ 159 w 228"/>
              <a:gd name="T43" fmla="*/ 147 h 185"/>
              <a:gd name="T44" fmla="*/ 166 w 228"/>
              <a:gd name="T45" fmla="*/ 152 h 185"/>
              <a:gd name="T46" fmla="*/ 173 w 228"/>
              <a:gd name="T47" fmla="*/ 174 h 185"/>
              <a:gd name="T48" fmla="*/ 194 w 228"/>
              <a:gd name="T49" fmla="*/ 185 h 185"/>
              <a:gd name="T50" fmla="*/ 165 w 228"/>
              <a:gd name="T51" fmla="*/ 181 h 185"/>
              <a:gd name="T52" fmla="*/ 169 w 228"/>
              <a:gd name="T53" fmla="*/ 167 h 185"/>
              <a:gd name="T54" fmla="*/ 159 w 228"/>
              <a:gd name="T55" fmla="*/ 154 h 185"/>
              <a:gd name="T56" fmla="*/ 144 w 228"/>
              <a:gd name="T57" fmla="*/ 165 h 185"/>
              <a:gd name="T58" fmla="*/ 133 w 228"/>
              <a:gd name="T59" fmla="*/ 153 h 185"/>
              <a:gd name="T60" fmla="*/ 112 w 228"/>
              <a:gd name="T61" fmla="*/ 107 h 185"/>
              <a:gd name="T62" fmla="*/ 87 w 228"/>
              <a:gd name="T63" fmla="*/ 74 h 185"/>
              <a:gd name="T64" fmla="*/ 59 w 228"/>
              <a:gd name="T65" fmla="*/ 85 h 185"/>
              <a:gd name="T66" fmla="*/ 38 w 228"/>
              <a:gd name="T67" fmla="*/ 88 h 185"/>
              <a:gd name="T68" fmla="*/ 7 w 228"/>
              <a:gd name="T69" fmla="*/ 64 h 185"/>
              <a:gd name="T70" fmla="*/ 4 w 228"/>
              <a:gd name="T71" fmla="*/ 43 h 185"/>
              <a:gd name="T72" fmla="*/ 3 w 228"/>
              <a:gd name="T73" fmla="*/ 13 h 185"/>
              <a:gd name="T74" fmla="*/ 16 w 228"/>
              <a:gd name="T75" fmla="*/ 4 h 185"/>
              <a:gd name="T76" fmla="*/ 57 w 228"/>
              <a:gd name="T77" fmla="*/ 13 h 185"/>
              <a:gd name="T78" fmla="*/ 79 w 228"/>
              <a:gd name="T79" fmla="*/ 12 h 185"/>
              <a:gd name="T80" fmla="*/ 90 w 228"/>
              <a:gd name="T81" fmla="*/ 1 h 185"/>
              <a:gd name="T82" fmla="*/ 140 w 228"/>
              <a:gd name="T83" fmla="*/ 12 h 185"/>
              <a:gd name="T84" fmla="*/ 144 w 228"/>
              <a:gd name="T85" fmla="*/ 33 h 185"/>
              <a:gd name="T86" fmla="*/ 168 w 228"/>
              <a:gd name="T87" fmla="*/ 54 h 185"/>
              <a:gd name="T88" fmla="*/ 209 w 228"/>
              <a:gd name="T89" fmla="*/ 78 h 185"/>
              <a:gd name="T90" fmla="*/ 224 w 228"/>
              <a:gd name="T91" fmla="*/ 94 h 185"/>
              <a:gd name="T92" fmla="*/ 198 w 228"/>
              <a:gd name="T93" fmla="*/ 102 h 185"/>
              <a:gd name="T94" fmla="*/ 197 w 228"/>
              <a:gd name="T95" fmla="*/ 123 h 185"/>
              <a:gd name="T96" fmla="*/ 196 w 228"/>
              <a:gd name="T97" fmla="*/ 160 h 185"/>
              <a:gd name="T98" fmla="*/ 194 w 228"/>
              <a:gd name="T99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185">
                <a:moveTo>
                  <a:pt x="171" y="178"/>
                </a:moveTo>
                <a:cubicBezTo>
                  <a:pt x="171" y="178"/>
                  <a:pt x="172" y="178"/>
                  <a:pt x="176" y="178"/>
                </a:cubicBezTo>
                <a:lnTo>
                  <a:pt x="189" y="178"/>
                </a:lnTo>
                <a:lnTo>
                  <a:pt x="190" y="173"/>
                </a:lnTo>
                <a:lnTo>
                  <a:pt x="189" y="159"/>
                </a:lnTo>
                <a:lnTo>
                  <a:pt x="194" y="137"/>
                </a:lnTo>
                <a:lnTo>
                  <a:pt x="191" y="124"/>
                </a:lnTo>
                <a:lnTo>
                  <a:pt x="185" y="101"/>
                </a:lnTo>
                <a:lnTo>
                  <a:pt x="197" y="96"/>
                </a:lnTo>
                <a:lnTo>
                  <a:pt x="215" y="93"/>
                </a:lnTo>
                <a:lnTo>
                  <a:pt x="211" y="90"/>
                </a:lnTo>
                <a:cubicBezTo>
                  <a:pt x="208" y="88"/>
                  <a:pt x="206" y="85"/>
                  <a:pt x="204" y="83"/>
                </a:cubicBezTo>
                <a:cubicBezTo>
                  <a:pt x="200" y="79"/>
                  <a:pt x="192" y="75"/>
                  <a:pt x="184" y="71"/>
                </a:cubicBezTo>
                <a:cubicBezTo>
                  <a:pt x="178" y="68"/>
                  <a:pt x="171" y="64"/>
                  <a:pt x="164" y="60"/>
                </a:cubicBezTo>
                <a:cubicBezTo>
                  <a:pt x="162" y="59"/>
                  <a:pt x="160" y="57"/>
                  <a:pt x="158" y="56"/>
                </a:cubicBezTo>
                <a:cubicBezTo>
                  <a:pt x="147" y="49"/>
                  <a:pt x="141" y="45"/>
                  <a:pt x="138" y="35"/>
                </a:cubicBezTo>
                <a:cubicBezTo>
                  <a:pt x="136" y="30"/>
                  <a:pt x="135" y="24"/>
                  <a:pt x="134" y="16"/>
                </a:cubicBezTo>
                <a:lnTo>
                  <a:pt x="111" y="7"/>
                </a:lnTo>
                <a:lnTo>
                  <a:pt x="93" y="7"/>
                </a:lnTo>
                <a:cubicBezTo>
                  <a:pt x="91" y="10"/>
                  <a:pt x="86" y="16"/>
                  <a:pt x="82" y="18"/>
                </a:cubicBezTo>
                <a:cubicBezTo>
                  <a:pt x="78" y="20"/>
                  <a:pt x="72" y="20"/>
                  <a:pt x="65" y="20"/>
                </a:cubicBezTo>
                <a:cubicBezTo>
                  <a:pt x="62" y="20"/>
                  <a:pt x="60" y="20"/>
                  <a:pt x="58" y="20"/>
                </a:cubicBezTo>
                <a:cubicBezTo>
                  <a:pt x="49" y="21"/>
                  <a:pt x="40" y="14"/>
                  <a:pt x="37" y="11"/>
                </a:cubicBezTo>
                <a:cubicBezTo>
                  <a:pt x="34" y="10"/>
                  <a:pt x="25" y="10"/>
                  <a:pt x="17" y="10"/>
                </a:cubicBezTo>
                <a:lnTo>
                  <a:pt x="10" y="14"/>
                </a:lnTo>
                <a:cubicBezTo>
                  <a:pt x="13" y="21"/>
                  <a:pt x="15" y="26"/>
                  <a:pt x="15" y="26"/>
                </a:cubicBezTo>
                <a:lnTo>
                  <a:pt x="15" y="27"/>
                </a:lnTo>
                <a:lnTo>
                  <a:pt x="10" y="47"/>
                </a:lnTo>
                <a:lnTo>
                  <a:pt x="9" y="47"/>
                </a:lnTo>
                <a:cubicBezTo>
                  <a:pt x="9" y="47"/>
                  <a:pt x="7" y="49"/>
                  <a:pt x="7" y="51"/>
                </a:cubicBezTo>
                <a:cubicBezTo>
                  <a:pt x="6" y="53"/>
                  <a:pt x="8" y="56"/>
                  <a:pt x="12" y="60"/>
                </a:cubicBezTo>
                <a:cubicBezTo>
                  <a:pt x="22" y="69"/>
                  <a:pt x="37" y="79"/>
                  <a:pt x="40" y="81"/>
                </a:cubicBezTo>
                <a:lnTo>
                  <a:pt x="55" y="80"/>
                </a:lnTo>
                <a:cubicBezTo>
                  <a:pt x="59" y="73"/>
                  <a:pt x="65" y="66"/>
                  <a:pt x="68" y="65"/>
                </a:cubicBezTo>
                <a:cubicBezTo>
                  <a:pt x="72" y="64"/>
                  <a:pt x="85" y="66"/>
                  <a:pt x="90" y="68"/>
                </a:cubicBezTo>
                <a:lnTo>
                  <a:pt x="92" y="68"/>
                </a:lnTo>
                <a:lnTo>
                  <a:pt x="93" y="69"/>
                </a:lnTo>
                <a:cubicBezTo>
                  <a:pt x="93" y="71"/>
                  <a:pt x="100" y="85"/>
                  <a:pt x="101" y="89"/>
                </a:cubicBezTo>
                <a:cubicBezTo>
                  <a:pt x="102" y="91"/>
                  <a:pt x="109" y="98"/>
                  <a:pt x="116" y="102"/>
                </a:cubicBezTo>
                <a:lnTo>
                  <a:pt x="137" y="120"/>
                </a:lnTo>
                <a:lnTo>
                  <a:pt x="140" y="150"/>
                </a:lnTo>
                <a:lnTo>
                  <a:pt x="145" y="158"/>
                </a:lnTo>
                <a:cubicBezTo>
                  <a:pt x="148" y="157"/>
                  <a:pt x="151" y="155"/>
                  <a:pt x="152" y="154"/>
                </a:cubicBezTo>
                <a:cubicBezTo>
                  <a:pt x="154" y="151"/>
                  <a:pt x="156" y="147"/>
                  <a:pt x="159" y="147"/>
                </a:cubicBezTo>
                <a:cubicBezTo>
                  <a:pt x="161" y="147"/>
                  <a:pt x="162" y="147"/>
                  <a:pt x="164" y="150"/>
                </a:cubicBezTo>
                <a:lnTo>
                  <a:pt x="166" y="152"/>
                </a:lnTo>
                <a:cubicBezTo>
                  <a:pt x="169" y="156"/>
                  <a:pt x="174" y="161"/>
                  <a:pt x="175" y="165"/>
                </a:cubicBezTo>
                <a:cubicBezTo>
                  <a:pt x="176" y="168"/>
                  <a:pt x="174" y="171"/>
                  <a:pt x="173" y="174"/>
                </a:cubicBezTo>
                <a:lnTo>
                  <a:pt x="171" y="178"/>
                </a:lnTo>
                <a:close/>
                <a:moveTo>
                  <a:pt x="194" y="185"/>
                </a:moveTo>
                <a:lnTo>
                  <a:pt x="176" y="185"/>
                </a:lnTo>
                <a:cubicBezTo>
                  <a:pt x="172" y="185"/>
                  <a:pt x="167" y="185"/>
                  <a:pt x="165" y="181"/>
                </a:cubicBezTo>
                <a:cubicBezTo>
                  <a:pt x="163" y="178"/>
                  <a:pt x="165" y="174"/>
                  <a:pt x="167" y="171"/>
                </a:cubicBezTo>
                <a:lnTo>
                  <a:pt x="169" y="167"/>
                </a:lnTo>
                <a:cubicBezTo>
                  <a:pt x="168" y="164"/>
                  <a:pt x="164" y="159"/>
                  <a:pt x="161" y="156"/>
                </a:cubicBezTo>
                <a:lnTo>
                  <a:pt x="159" y="154"/>
                </a:lnTo>
                <a:cubicBezTo>
                  <a:pt x="159" y="155"/>
                  <a:pt x="158" y="156"/>
                  <a:pt x="158" y="157"/>
                </a:cubicBezTo>
                <a:cubicBezTo>
                  <a:pt x="155" y="162"/>
                  <a:pt x="146" y="164"/>
                  <a:pt x="144" y="165"/>
                </a:cubicBezTo>
                <a:lnTo>
                  <a:pt x="142" y="165"/>
                </a:lnTo>
                <a:lnTo>
                  <a:pt x="133" y="153"/>
                </a:lnTo>
                <a:lnTo>
                  <a:pt x="131" y="123"/>
                </a:lnTo>
                <a:lnTo>
                  <a:pt x="112" y="107"/>
                </a:lnTo>
                <a:cubicBezTo>
                  <a:pt x="106" y="103"/>
                  <a:pt x="96" y="96"/>
                  <a:pt x="94" y="91"/>
                </a:cubicBezTo>
                <a:cubicBezTo>
                  <a:pt x="94" y="88"/>
                  <a:pt x="89" y="79"/>
                  <a:pt x="87" y="74"/>
                </a:cubicBezTo>
                <a:cubicBezTo>
                  <a:pt x="80" y="72"/>
                  <a:pt x="72" y="71"/>
                  <a:pt x="70" y="71"/>
                </a:cubicBezTo>
                <a:cubicBezTo>
                  <a:pt x="68" y="72"/>
                  <a:pt x="63" y="79"/>
                  <a:pt x="59" y="85"/>
                </a:cubicBezTo>
                <a:lnTo>
                  <a:pt x="58" y="87"/>
                </a:lnTo>
                <a:lnTo>
                  <a:pt x="38" y="88"/>
                </a:lnTo>
                <a:lnTo>
                  <a:pt x="38" y="87"/>
                </a:lnTo>
                <a:cubicBezTo>
                  <a:pt x="37" y="87"/>
                  <a:pt x="20" y="76"/>
                  <a:pt x="7" y="64"/>
                </a:cubicBezTo>
                <a:cubicBezTo>
                  <a:pt x="2" y="60"/>
                  <a:pt x="0" y="55"/>
                  <a:pt x="0" y="50"/>
                </a:cubicBezTo>
                <a:cubicBezTo>
                  <a:pt x="1" y="46"/>
                  <a:pt x="3" y="44"/>
                  <a:pt x="4" y="43"/>
                </a:cubicBezTo>
                <a:lnTo>
                  <a:pt x="8" y="27"/>
                </a:lnTo>
                <a:cubicBezTo>
                  <a:pt x="8" y="25"/>
                  <a:pt x="6" y="20"/>
                  <a:pt x="3" y="13"/>
                </a:cubicBezTo>
                <a:lnTo>
                  <a:pt x="2" y="11"/>
                </a:lnTo>
                <a:lnTo>
                  <a:pt x="16" y="4"/>
                </a:lnTo>
                <a:cubicBezTo>
                  <a:pt x="39" y="3"/>
                  <a:pt x="40" y="5"/>
                  <a:pt x="41" y="6"/>
                </a:cubicBezTo>
                <a:cubicBezTo>
                  <a:pt x="43" y="8"/>
                  <a:pt x="51" y="14"/>
                  <a:pt x="57" y="13"/>
                </a:cubicBezTo>
                <a:cubicBezTo>
                  <a:pt x="60" y="13"/>
                  <a:pt x="62" y="13"/>
                  <a:pt x="65" y="13"/>
                </a:cubicBezTo>
                <a:cubicBezTo>
                  <a:pt x="70" y="13"/>
                  <a:pt x="76" y="13"/>
                  <a:pt x="79" y="12"/>
                </a:cubicBezTo>
                <a:cubicBezTo>
                  <a:pt x="82" y="11"/>
                  <a:pt x="86" y="5"/>
                  <a:pt x="89" y="2"/>
                </a:cubicBezTo>
                <a:lnTo>
                  <a:pt x="90" y="1"/>
                </a:lnTo>
                <a:lnTo>
                  <a:pt x="112" y="0"/>
                </a:lnTo>
                <a:lnTo>
                  <a:pt x="140" y="12"/>
                </a:lnTo>
                <a:lnTo>
                  <a:pt x="141" y="14"/>
                </a:lnTo>
                <a:cubicBezTo>
                  <a:pt x="142" y="22"/>
                  <a:pt x="143" y="28"/>
                  <a:pt x="144" y="33"/>
                </a:cubicBezTo>
                <a:cubicBezTo>
                  <a:pt x="147" y="41"/>
                  <a:pt x="151" y="44"/>
                  <a:pt x="162" y="51"/>
                </a:cubicBezTo>
                <a:cubicBezTo>
                  <a:pt x="164" y="52"/>
                  <a:pt x="166" y="53"/>
                  <a:pt x="168" y="54"/>
                </a:cubicBezTo>
                <a:cubicBezTo>
                  <a:pt x="174" y="58"/>
                  <a:pt x="181" y="62"/>
                  <a:pt x="187" y="65"/>
                </a:cubicBezTo>
                <a:cubicBezTo>
                  <a:pt x="196" y="69"/>
                  <a:pt x="204" y="73"/>
                  <a:pt x="209" y="78"/>
                </a:cubicBezTo>
                <a:cubicBezTo>
                  <a:pt x="211" y="81"/>
                  <a:pt x="213" y="83"/>
                  <a:pt x="215" y="85"/>
                </a:cubicBezTo>
                <a:cubicBezTo>
                  <a:pt x="218" y="87"/>
                  <a:pt x="221" y="90"/>
                  <a:pt x="224" y="94"/>
                </a:cubicBezTo>
                <a:lnTo>
                  <a:pt x="228" y="98"/>
                </a:lnTo>
                <a:lnTo>
                  <a:pt x="198" y="102"/>
                </a:lnTo>
                <a:lnTo>
                  <a:pt x="193" y="105"/>
                </a:lnTo>
                <a:lnTo>
                  <a:pt x="197" y="123"/>
                </a:lnTo>
                <a:lnTo>
                  <a:pt x="200" y="138"/>
                </a:lnTo>
                <a:lnTo>
                  <a:pt x="196" y="160"/>
                </a:lnTo>
                <a:lnTo>
                  <a:pt x="197" y="174"/>
                </a:lnTo>
                <a:lnTo>
                  <a:pt x="194" y="185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5" name="Freeform 324">
            <a:extLst>
              <a:ext uri="{FF2B5EF4-FFF2-40B4-BE49-F238E27FC236}">
                <a16:creationId xmlns:a16="http://schemas.microsoft.com/office/drawing/2014/main" id="{1FA28A73-AE7B-D604-D06A-A97DDDFF5548}"/>
              </a:ext>
            </a:extLst>
          </p:cNvPr>
          <p:cNvSpPr>
            <a:spLocks noEditPoints="1"/>
          </p:cNvSpPr>
          <p:nvPr/>
        </p:nvSpPr>
        <p:spPr bwMode="auto">
          <a:xfrm>
            <a:off x="2183211" y="2373560"/>
            <a:ext cx="278150" cy="222000"/>
          </a:xfrm>
          <a:custGeom>
            <a:avLst/>
            <a:gdLst>
              <a:gd name="T0" fmla="*/ 196 w 248"/>
              <a:gd name="T1" fmla="*/ 191 h 197"/>
              <a:gd name="T2" fmla="*/ 223 w 248"/>
              <a:gd name="T3" fmla="*/ 106 h 197"/>
              <a:gd name="T4" fmla="*/ 169 w 248"/>
              <a:gd name="T5" fmla="*/ 57 h 197"/>
              <a:gd name="T6" fmla="*/ 86 w 248"/>
              <a:gd name="T7" fmla="*/ 18 h 197"/>
              <a:gd name="T8" fmla="*/ 30 w 248"/>
              <a:gd name="T9" fmla="*/ 10 h 197"/>
              <a:gd name="T10" fmla="*/ 16 w 248"/>
              <a:gd name="T11" fmla="*/ 34 h 197"/>
              <a:gd name="T12" fmla="*/ 10 w 248"/>
              <a:gd name="T13" fmla="*/ 50 h 197"/>
              <a:gd name="T14" fmla="*/ 73 w 248"/>
              <a:gd name="T15" fmla="*/ 80 h 197"/>
              <a:gd name="T16" fmla="*/ 77 w 248"/>
              <a:gd name="T17" fmla="*/ 77 h 197"/>
              <a:gd name="T18" fmla="*/ 94 w 248"/>
              <a:gd name="T19" fmla="*/ 78 h 197"/>
              <a:gd name="T20" fmla="*/ 138 w 248"/>
              <a:gd name="T21" fmla="*/ 129 h 197"/>
              <a:gd name="T22" fmla="*/ 167 w 248"/>
              <a:gd name="T23" fmla="*/ 159 h 197"/>
              <a:gd name="T24" fmla="*/ 167 w 248"/>
              <a:gd name="T25" fmla="*/ 159 h 197"/>
              <a:gd name="T26" fmla="*/ 166 w 248"/>
              <a:gd name="T27" fmla="*/ 159 h 197"/>
              <a:gd name="T28" fmla="*/ 176 w 248"/>
              <a:gd name="T29" fmla="*/ 173 h 197"/>
              <a:gd name="T30" fmla="*/ 178 w 248"/>
              <a:gd name="T31" fmla="*/ 178 h 197"/>
              <a:gd name="T32" fmla="*/ 184 w 248"/>
              <a:gd name="T33" fmla="*/ 161 h 197"/>
              <a:gd name="T34" fmla="*/ 157 w 248"/>
              <a:gd name="T35" fmla="*/ 151 h 197"/>
              <a:gd name="T36" fmla="*/ 154 w 248"/>
              <a:gd name="T37" fmla="*/ 156 h 197"/>
              <a:gd name="T38" fmla="*/ 117 w 248"/>
              <a:gd name="T39" fmla="*/ 96 h 197"/>
              <a:gd name="T40" fmla="*/ 114 w 248"/>
              <a:gd name="T41" fmla="*/ 94 h 197"/>
              <a:gd name="T42" fmla="*/ 68 w 248"/>
              <a:gd name="T43" fmla="*/ 68 h 197"/>
              <a:gd name="T44" fmla="*/ 20 w 248"/>
              <a:gd name="T45" fmla="*/ 57 h 197"/>
              <a:gd name="T46" fmla="*/ 20 w 248"/>
              <a:gd name="T47" fmla="*/ 57 h 197"/>
              <a:gd name="T48" fmla="*/ 19 w 248"/>
              <a:gd name="T49" fmla="*/ 58 h 197"/>
              <a:gd name="T50" fmla="*/ 28 w 248"/>
              <a:gd name="T51" fmla="*/ 29 h 197"/>
              <a:gd name="T52" fmla="*/ 44 w 248"/>
              <a:gd name="T53" fmla="*/ 17 h 197"/>
              <a:gd name="T54" fmla="*/ 100 w 248"/>
              <a:gd name="T55" fmla="*/ 13 h 197"/>
              <a:gd name="T56" fmla="*/ 168 w 248"/>
              <a:gd name="T57" fmla="*/ 71 h 197"/>
              <a:gd name="T58" fmla="*/ 203 w 248"/>
              <a:gd name="T59" fmla="*/ 96 h 197"/>
              <a:gd name="T60" fmla="*/ 196 w 248"/>
              <a:gd name="T61" fmla="*/ 178 h 197"/>
              <a:gd name="T62" fmla="*/ 179 w 248"/>
              <a:gd name="T63" fmla="*/ 184 h 197"/>
              <a:gd name="T64" fmla="*/ 181 w 248"/>
              <a:gd name="T65" fmla="*/ 175 h 197"/>
              <a:gd name="T66" fmla="*/ 159 w 248"/>
              <a:gd name="T67" fmla="*/ 160 h 197"/>
              <a:gd name="T68" fmla="*/ 112 w 248"/>
              <a:gd name="T69" fmla="*/ 101 h 197"/>
              <a:gd name="T70" fmla="*/ 100 w 248"/>
              <a:gd name="T71" fmla="*/ 77 h 197"/>
              <a:gd name="T72" fmla="*/ 60 w 248"/>
              <a:gd name="T73" fmla="*/ 89 h 197"/>
              <a:gd name="T74" fmla="*/ 13 w 248"/>
              <a:gd name="T75" fmla="*/ 57 h 197"/>
              <a:gd name="T76" fmla="*/ 11 w 248"/>
              <a:gd name="T77" fmla="*/ 22 h 197"/>
              <a:gd name="T78" fmla="*/ 45 w 248"/>
              <a:gd name="T79" fmla="*/ 14 h 197"/>
              <a:gd name="T80" fmla="*/ 45 w 248"/>
              <a:gd name="T81" fmla="*/ 14 h 197"/>
              <a:gd name="T82" fmla="*/ 65 w 248"/>
              <a:gd name="T83" fmla="*/ 26 h 197"/>
              <a:gd name="T84" fmla="*/ 97 w 248"/>
              <a:gd name="T85" fmla="*/ 13 h 197"/>
              <a:gd name="T86" fmla="*/ 172 w 248"/>
              <a:gd name="T87" fmla="*/ 66 h 197"/>
              <a:gd name="T88" fmla="*/ 197 w 248"/>
              <a:gd name="T89" fmla="*/ 105 h 197"/>
              <a:gd name="T90" fmla="*/ 207 w 248"/>
              <a:gd name="T91" fmla="*/ 193 h 197"/>
              <a:gd name="T92" fmla="*/ 236 w 248"/>
              <a:gd name="T93" fmla="*/ 95 h 197"/>
              <a:gd name="T94" fmla="*/ 154 w 248"/>
              <a:gd name="T95" fmla="*/ 19 h 197"/>
              <a:gd name="T96" fmla="*/ 84 w 248"/>
              <a:gd name="T97" fmla="*/ 12 h 197"/>
              <a:gd name="T98" fmla="*/ 53 w 248"/>
              <a:gd name="T99" fmla="*/ 8 h 197"/>
              <a:gd name="T100" fmla="*/ 51 w 248"/>
              <a:gd name="T101" fmla="*/ 6 h 197"/>
              <a:gd name="T102" fmla="*/ 5 w 248"/>
              <a:gd name="T103" fmla="*/ 47 h 197"/>
              <a:gd name="T104" fmla="*/ 69 w 248"/>
              <a:gd name="T105" fmla="*/ 99 h 197"/>
              <a:gd name="T106" fmla="*/ 80 w 248"/>
              <a:gd name="T107" fmla="*/ 83 h 197"/>
              <a:gd name="T108" fmla="*/ 93 w 248"/>
              <a:gd name="T109" fmla="*/ 86 h 197"/>
              <a:gd name="T110" fmla="*/ 134 w 248"/>
              <a:gd name="T111" fmla="*/ 161 h 197"/>
              <a:gd name="T112" fmla="*/ 163 w 248"/>
              <a:gd name="T113" fmla="*/ 166 h 197"/>
              <a:gd name="T114" fmla="*/ 170 w 248"/>
              <a:gd name="T115" fmla="*/ 174 h 197"/>
              <a:gd name="T116" fmla="*/ 183 w 248"/>
              <a:gd name="T117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8" h="197">
                <a:moveTo>
                  <a:pt x="178" y="184"/>
                </a:moveTo>
                <a:lnTo>
                  <a:pt x="178" y="190"/>
                </a:lnTo>
                <a:lnTo>
                  <a:pt x="178" y="184"/>
                </a:lnTo>
                <a:lnTo>
                  <a:pt x="176" y="190"/>
                </a:lnTo>
                <a:cubicBezTo>
                  <a:pt x="177" y="190"/>
                  <a:pt x="176" y="190"/>
                  <a:pt x="178" y="190"/>
                </a:cubicBezTo>
                <a:lnTo>
                  <a:pt x="178" y="184"/>
                </a:lnTo>
                <a:lnTo>
                  <a:pt x="176" y="190"/>
                </a:lnTo>
                <a:lnTo>
                  <a:pt x="179" y="190"/>
                </a:lnTo>
                <a:cubicBezTo>
                  <a:pt x="180" y="191"/>
                  <a:pt x="181" y="191"/>
                  <a:pt x="183" y="191"/>
                </a:cubicBezTo>
                <a:lnTo>
                  <a:pt x="196" y="191"/>
                </a:lnTo>
                <a:lnTo>
                  <a:pt x="201" y="191"/>
                </a:lnTo>
                <a:lnTo>
                  <a:pt x="203" y="181"/>
                </a:lnTo>
                <a:lnTo>
                  <a:pt x="204" y="180"/>
                </a:lnTo>
                <a:lnTo>
                  <a:pt x="202" y="166"/>
                </a:lnTo>
                <a:lnTo>
                  <a:pt x="207" y="144"/>
                </a:lnTo>
                <a:lnTo>
                  <a:pt x="204" y="129"/>
                </a:lnTo>
                <a:lnTo>
                  <a:pt x="204" y="129"/>
                </a:lnTo>
                <a:lnTo>
                  <a:pt x="199" y="111"/>
                </a:lnTo>
                <a:lnTo>
                  <a:pt x="206" y="108"/>
                </a:lnTo>
                <a:lnTo>
                  <a:pt x="223" y="106"/>
                </a:lnTo>
                <a:lnTo>
                  <a:pt x="236" y="104"/>
                </a:lnTo>
                <a:lnTo>
                  <a:pt x="222" y="91"/>
                </a:lnTo>
                <a:lnTo>
                  <a:pt x="222" y="91"/>
                </a:lnTo>
                <a:cubicBezTo>
                  <a:pt x="220" y="89"/>
                  <a:pt x="217" y="87"/>
                  <a:pt x="215" y="85"/>
                </a:cubicBezTo>
                <a:lnTo>
                  <a:pt x="215" y="85"/>
                </a:lnTo>
                <a:cubicBezTo>
                  <a:pt x="210" y="79"/>
                  <a:pt x="202" y="75"/>
                  <a:pt x="194" y="71"/>
                </a:cubicBezTo>
                <a:cubicBezTo>
                  <a:pt x="188" y="68"/>
                  <a:pt x="181" y="65"/>
                  <a:pt x="175" y="61"/>
                </a:cubicBezTo>
                <a:cubicBezTo>
                  <a:pt x="173" y="59"/>
                  <a:pt x="171" y="58"/>
                  <a:pt x="169" y="57"/>
                </a:cubicBezTo>
                <a:lnTo>
                  <a:pt x="169" y="57"/>
                </a:lnTo>
                <a:lnTo>
                  <a:pt x="169" y="57"/>
                </a:lnTo>
                <a:cubicBezTo>
                  <a:pt x="163" y="53"/>
                  <a:pt x="159" y="51"/>
                  <a:pt x="156" y="48"/>
                </a:cubicBezTo>
                <a:cubicBezTo>
                  <a:pt x="154" y="46"/>
                  <a:pt x="152" y="43"/>
                  <a:pt x="151" y="39"/>
                </a:cubicBezTo>
                <a:cubicBezTo>
                  <a:pt x="150" y="35"/>
                  <a:pt x="148" y="29"/>
                  <a:pt x="147" y="22"/>
                </a:cubicBezTo>
                <a:lnTo>
                  <a:pt x="147" y="18"/>
                </a:lnTo>
                <a:lnTo>
                  <a:pt x="119" y="7"/>
                </a:lnTo>
                <a:lnTo>
                  <a:pt x="100" y="7"/>
                </a:lnTo>
                <a:lnTo>
                  <a:pt x="97" y="7"/>
                </a:lnTo>
                <a:lnTo>
                  <a:pt x="95" y="10"/>
                </a:lnTo>
                <a:cubicBezTo>
                  <a:pt x="94" y="11"/>
                  <a:pt x="92" y="13"/>
                  <a:pt x="91" y="15"/>
                </a:cubicBezTo>
                <a:cubicBezTo>
                  <a:pt x="89" y="16"/>
                  <a:pt x="87" y="18"/>
                  <a:pt x="86" y="18"/>
                </a:cubicBezTo>
                <a:cubicBezTo>
                  <a:pt x="85" y="19"/>
                  <a:pt x="78" y="19"/>
                  <a:pt x="72" y="20"/>
                </a:cubicBezTo>
                <a:cubicBezTo>
                  <a:pt x="69" y="20"/>
                  <a:pt x="67" y="20"/>
                  <a:pt x="64" y="20"/>
                </a:cubicBezTo>
                <a:lnTo>
                  <a:pt x="64" y="20"/>
                </a:lnTo>
                <a:lnTo>
                  <a:pt x="64" y="20"/>
                </a:lnTo>
                <a:cubicBezTo>
                  <a:pt x="61" y="20"/>
                  <a:pt x="58" y="19"/>
                  <a:pt x="55" y="17"/>
                </a:cubicBezTo>
                <a:cubicBezTo>
                  <a:pt x="52" y="15"/>
                  <a:pt x="49" y="13"/>
                  <a:pt x="48" y="12"/>
                </a:cubicBezTo>
                <a:lnTo>
                  <a:pt x="47" y="11"/>
                </a:lnTo>
                <a:lnTo>
                  <a:pt x="45" y="11"/>
                </a:lnTo>
                <a:cubicBezTo>
                  <a:pt x="43" y="10"/>
                  <a:pt x="41" y="10"/>
                  <a:pt x="39" y="10"/>
                </a:cubicBezTo>
                <a:cubicBezTo>
                  <a:pt x="36" y="10"/>
                  <a:pt x="33" y="10"/>
                  <a:pt x="30" y="10"/>
                </a:cubicBezTo>
                <a:cubicBezTo>
                  <a:pt x="28" y="10"/>
                  <a:pt x="26" y="10"/>
                  <a:pt x="24" y="10"/>
                </a:cubicBezTo>
                <a:lnTo>
                  <a:pt x="22" y="10"/>
                </a:lnTo>
                <a:lnTo>
                  <a:pt x="14" y="14"/>
                </a:lnTo>
                <a:lnTo>
                  <a:pt x="9" y="17"/>
                </a:lnTo>
                <a:lnTo>
                  <a:pt x="12" y="22"/>
                </a:lnTo>
                <a:cubicBezTo>
                  <a:pt x="13" y="26"/>
                  <a:pt x="14" y="29"/>
                  <a:pt x="15" y="31"/>
                </a:cubicBezTo>
                <a:lnTo>
                  <a:pt x="16" y="33"/>
                </a:lnTo>
                <a:lnTo>
                  <a:pt x="16" y="34"/>
                </a:lnTo>
                <a:lnTo>
                  <a:pt x="16" y="34"/>
                </a:lnTo>
                <a:lnTo>
                  <a:pt x="16" y="34"/>
                </a:lnTo>
                <a:lnTo>
                  <a:pt x="16" y="35"/>
                </a:lnTo>
                <a:lnTo>
                  <a:pt x="22" y="33"/>
                </a:lnTo>
                <a:lnTo>
                  <a:pt x="16" y="31"/>
                </a:lnTo>
                <a:lnTo>
                  <a:pt x="11" y="51"/>
                </a:lnTo>
                <a:lnTo>
                  <a:pt x="17" y="53"/>
                </a:lnTo>
                <a:lnTo>
                  <a:pt x="14" y="47"/>
                </a:lnTo>
                <a:lnTo>
                  <a:pt x="13" y="48"/>
                </a:lnTo>
                <a:lnTo>
                  <a:pt x="13" y="48"/>
                </a:lnTo>
                <a:lnTo>
                  <a:pt x="13" y="48"/>
                </a:lnTo>
                <a:lnTo>
                  <a:pt x="10" y="50"/>
                </a:lnTo>
                <a:cubicBezTo>
                  <a:pt x="9" y="51"/>
                  <a:pt x="8" y="53"/>
                  <a:pt x="7" y="56"/>
                </a:cubicBezTo>
                <a:lnTo>
                  <a:pt x="7" y="56"/>
                </a:lnTo>
                <a:lnTo>
                  <a:pt x="7" y="57"/>
                </a:lnTo>
                <a:cubicBezTo>
                  <a:pt x="8" y="63"/>
                  <a:pt x="11" y="66"/>
                  <a:pt x="15" y="70"/>
                </a:cubicBezTo>
                <a:cubicBezTo>
                  <a:pt x="26" y="81"/>
                  <a:pt x="40" y="90"/>
                  <a:pt x="44" y="92"/>
                </a:cubicBezTo>
                <a:lnTo>
                  <a:pt x="46" y="93"/>
                </a:lnTo>
                <a:lnTo>
                  <a:pt x="62" y="92"/>
                </a:lnTo>
                <a:lnTo>
                  <a:pt x="65" y="92"/>
                </a:lnTo>
                <a:lnTo>
                  <a:pt x="67" y="90"/>
                </a:lnTo>
                <a:cubicBezTo>
                  <a:pt x="69" y="86"/>
                  <a:pt x="71" y="83"/>
                  <a:pt x="73" y="80"/>
                </a:cubicBezTo>
                <a:lnTo>
                  <a:pt x="76" y="77"/>
                </a:lnTo>
                <a:lnTo>
                  <a:pt x="77" y="77"/>
                </a:lnTo>
                <a:lnTo>
                  <a:pt x="77" y="77"/>
                </a:lnTo>
                <a:lnTo>
                  <a:pt x="76" y="75"/>
                </a:lnTo>
                <a:lnTo>
                  <a:pt x="77" y="77"/>
                </a:lnTo>
                <a:lnTo>
                  <a:pt x="77" y="77"/>
                </a:lnTo>
                <a:lnTo>
                  <a:pt x="76" y="75"/>
                </a:lnTo>
                <a:lnTo>
                  <a:pt x="77" y="77"/>
                </a:lnTo>
                <a:lnTo>
                  <a:pt x="77" y="77"/>
                </a:lnTo>
                <a:lnTo>
                  <a:pt x="77" y="77"/>
                </a:lnTo>
                <a:lnTo>
                  <a:pt x="77" y="77"/>
                </a:lnTo>
                <a:lnTo>
                  <a:pt x="77" y="77"/>
                </a:lnTo>
                <a:lnTo>
                  <a:pt x="77" y="77"/>
                </a:lnTo>
                <a:lnTo>
                  <a:pt x="77" y="77"/>
                </a:lnTo>
                <a:lnTo>
                  <a:pt x="78" y="77"/>
                </a:lnTo>
                <a:cubicBezTo>
                  <a:pt x="82" y="77"/>
                  <a:pt x="92" y="79"/>
                  <a:pt x="96" y="80"/>
                </a:cubicBezTo>
                <a:lnTo>
                  <a:pt x="98" y="80"/>
                </a:lnTo>
                <a:lnTo>
                  <a:pt x="99" y="74"/>
                </a:lnTo>
                <a:lnTo>
                  <a:pt x="93" y="76"/>
                </a:lnTo>
                <a:lnTo>
                  <a:pt x="94" y="78"/>
                </a:lnTo>
                <a:lnTo>
                  <a:pt x="94" y="78"/>
                </a:lnTo>
                <a:cubicBezTo>
                  <a:pt x="94" y="79"/>
                  <a:pt x="96" y="83"/>
                  <a:pt x="98" y="87"/>
                </a:cubicBezTo>
                <a:cubicBezTo>
                  <a:pt x="100" y="91"/>
                  <a:pt x="101" y="96"/>
                  <a:pt x="102" y="97"/>
                </a:cubicBezTo>
                <a:lnTo>
                  <a:pt x="102" y="97"/>
                </a:lnTo>
                <a:lnTo>
                  <a:pt x="102" y="98"/>
                </a:lnTo>
                <a:cubicBezTo>
                  <a:pt x="103" y="100"/>
                  <a:pt x="104" y="101"/>
                  <a:pt x="105" y="102"/>
                </a:cubicBezTo>
                <a:cubicBezTo>
                  <a:pt x="108" y="105"/>
                  <a:pt x="114" y="110"/>
                  <a:pt x="119" y="113"/>
                </a:cubicBezTo>
                <a:lnTo>
                  <a:pt x="123" y="108"/>
                </a:lnTo>
                <a:lnTo>
                  <a:pt x="119" y="113"/>
                </a:lnTo>
                <a:lnTo>
                  <a:pt x="138" y="129"/>
                </a:lnTo>
                <a:lnTo>
                  <a:pt x="141" y="159"/>
                </a:lnTo>
                <a:lnTo>
                  <a:pt x="147" y="167"/>
                </a:lnTo>
                <a:lnTo>
                  <a:pt x="149" y="171"/>
                </a:lnTo>
                <a:lnTo>
                  <a:pt x="153" y="170"/>
                </a:lnTo>
                <a:cubicBezTo>
                  <a:pt x="155" y="169"/>
                  <a:pt x="157" y="168"/>
                  <a:pt x="159" y="167"/>
                </a:cubicBezTo>
                <a:cubicBezTo>
                  <a:pt x="161" y="166"/>
                  <a:pt x="162" y="166"/>
                  <a:pt x="164" y="163"/>
                </a:cubicBezTo>
                <a:lnTo>
                  <a:pt x="164" y="163"/>
                </a:lnTo>
                <a:lnTo>
                  <a:pt x="167" y="160"/>
                </a:lnTo>
                <a:lnTo>
                  <a:pt x="167" y="159"/>
                </a:lnTo>
                <a:lnTo>
                  <a:pt x="167" y="159"/>
                </a:lnTo>
                <a:lnTo>
                  <a:pt x="167" y="159"/>
                </a:lnTo>
                <a:lnTo>
                  <a:pt x="167" y="159"/>
                </a:lnTo>
                <a:lnTo>
                  <a:pt x="167" y="159"/>
                </a:lnTo>
                <a:lnTo>
                  <a:pt x="167" y="159"/>
                </a:lnTo>
                <a:lnTo>
                  <a:pt x="167" y="159"/>
                </a:lnTo>
                <a:lnTo>
                  <a:pt x="167" y="158"/>
                </a:lnTo>
                <a:lnTo>
                  <a:pt x="167" y="159"/>
                </a:lnTo>
                <a:lnTo>
                  <a:pt x="167" y="159"/>
                </a:lnTo>
                <a:lnTo>
                  <a:pt x="167" y="158"/>
                </a:lnTo>
                <a:lnTo>
                  <a:pt x="167" y="159"/>
                </a:lnTo>
                <a:lnTo>
                  <a:pt x="167" y="158"/>
                </a:lnTo>
                <a:lnTo>
                  <a:pt x="166" y="159"/>
                </a:lnTo>
                <a:lnTo>
                  <a:pt x="167" y="159"/>
                </a:lnTo>
                <a:lnTo>
                  <a:pt x="167" y="158"/>
                </a:lnTo>
                <a:lnTo>
                  <a:pt x="166" y="159"/>
                </a:lnTo>
                <a:lnTo>
                  <a:pt x="166" y="159"/>
                </a:lnTo>
                <a:lnTo>
                  <a:pt x="166" y="159"/>
                </a:lnTo>
                <a:lnTo>
                  <a:pt x="166" y="159"/>
                </a:lnTo>
                <a:lnTo>
                  <a:pt x="166" y="159"/>
                </a:lnTo>
                <a:lnTo>
                  <a:pt x="166" y="159"/>
                </a:lnTo>
                <a:lnTo>
                  <a:pt x="166" y="159"/>
                </a:lnTo>
                <a:lnTo>
                  <a:pt x="166" y="160"/>
                </a:lnTo>
                <a:lnTo>
                  <a:pt x="168" y="162"/>
                </a:lnTo>
                <a:lnTo>
                  <a:pt x="168" y="162"/>
                </a:lnTo>
                <a:lnTo>
                  <a:pt x="168" y="162"/>
                </a:lnTo>
                <a:cubicBezTo>
                  <a:pt x="170" y="164"/>
                  <a:pt x="172" y="166"/>
                  <a:pt x="173" y="168"/>
                </a:cubicBezTo>
                <a:cubicBezTo>
                  <a:pt x="175" y="170"/>
                  <a:pt x="176" y="172"/>
                  <a:pt x="176" y="173"/>
                </a:cubicBezTo>
                <a:lnTo>
                  <a:pt x="176" y="173"/>
                </a:lnTo>
                <a:lnTo>
                  <a:pt x="176" y="173"/>
                </a:lnTo>
                <a:lnTo>
                  <a:pt x="176" y="173"/>
                </a:lnTo>
                <a:lnTo>
                  <a:pt x="176" y="173"/>
                </a:lnTo>
                <a:lnTo>
                  <a:pt x="176" y="173"/>
                </a:lnTo>
                <a:lnTo>
                  <a:pt x="176" y="173"/>
                </a:lnTo>
                <a:cubicBezTo>
                  <a:pt x="176" y="173"/>
                  <a:pt x="176" y="175"/>
                  <a:pt x="174" y="177"/>
                </a:cubicBezTo>
                <a:lnTo>
                  <a:pt x="174" y="177"/>
                </a:lnTo>
                <a:lnTo>
                  <a:pt x="172" y="181"/>
                </a:lnTo>
                <a:lnTo>
                  <a:pt x="169" y="190"/>
                </a:lnTo>
                <a:lnTo>
                  <a:pt x="178" y="190"/>
                </a:lnTo>
                <a:lnTo>
                  <a:pt x="178" y="184"/>
                </a:lnTo>
                <a:lnTo>
                  <a:pt x="178" y="178"/>
                </a:lnTo>
                <a:lnTo>
                  <a:pt x="178" y="178"/>
                </a:lnTo>
                <a:lnTo>
                  <a:pt x="178" y="184"/>
                </a:lnTo>
                <a:lnTo>
                  <a:pt x="184" y="186"/>
                </a:lnTo>
                <a:lnTo>
                  <a:pt x="186" y="182"/>
                </a:lnTo>
                <a:lnTo>
                  <a:pt x="180" y="180"/>
                </a:lnTo>
                <a:lnTo>
                  <a:pt x="185" y="183"/>
                </a:lnTo>
                <a:cubicBezTo>
                  <a:pt x="186" y="180"/>
                  <a:pt x="188" y="177"/>
                  <a:pt x="188" y="173"/>
                </a:cubicBezTo>
                <a:lnTo>
                  <a:pt x="188" y="170"/>
                </a:lnTo>
                <a:lnTo>
                  <a:pt x="188" y="170"/>
                </a:lnTo>
                <a:cubicBezTo>
                  <a:pt x="187" y="166"/>
                  <a:pt x="185" y="163"/>
                  <a:pt x="184" y="161"/>
                </a:cubicBezTo>
                <a:cubicBezTo>
                  <a:pt x="182" y="158"/>
                  <a:pt x="180" y="156"/>
                  <a:pt x="178" y="154"/>
                </a:cubicBezTo>
                <a:lnTo>
                  <a:pt x="173" y="158"/>
                </a:lnTo>
                <a:lnTo>
                  <a:pt x="178" y="154"/>
                </a:lnTo>
                <a:lnTo>
                  <a:pt x="176" y="152"/>
                </a:lnTo>
                <a:lnTo>
                  <a:pt x="171" y="156"/>
                </a:lnTo>
                <a:lnTo>
                  <a:pt x="176" y="152"/>
                </a:lnTo>
                <a:cubicBezTo>
                  <a:pt x="173" y="148"/>
                  <a:pt x="169" y="147"/>
                  <a:pt x="167" y="147"/>
                </a:cubicBezTo>
                <a:lnTo>
                  <a:pt x="166" y="147"/>
                </a:lnTo>
                <a:lnTo>
                  <a:pt x="166" y="147"/>
                </a:lnTo>
                <a:cubicBezTo>
                  <a:pt x="162" y="147"/>
                  <a:pt x="159" y="149"/>
                  <a:pt x="157" y="151"/>
                </a:cubicBezTo>
                <a:cubicBezTo>
                  <a:pt x="156" y="153"/>
                  <a:pt x="154" y="155"/>
                  <a:pt x="153" y="157"/>
                </a:cubicBezTo>
                <a:lnTo>
                  <a:pt x="153" y="157"/>
                </a:lnTo>
                <a:lnTo>
                  <a:pt x="157" y="159"/>
                </a:lnTo>
                <a:lnTo>
                  <a:pt x="154" y="156"/>
                </a:lnTo>
                <a:lnTo>
                  <a:pt x="153" y="157"/>
                </a:lnTo>
                <a:lnTo>
                  <a:pt x="157" y="159"/>
                </a:lnTo>
                <a:lnTo>
                  <a:pt x="154" y="156"/>
                </a:lnTo>
                <a:lnTo>
                  <a:pt x="155" y="157"/>
                </a:lnTo>
                <a:lnTo>
                  <a:pt x="154" y="156"/>
                </a:lnTo>
                <a:lnTo>
                  <a:pt x="154" y="156"/>
                </a:lnTo>
                <a:lnTo>
                  <a:pt x="155" y="157"/>
                </a:lnTo>
                <a:lnTo>
                  <a:pt x="154" y="156"/>
                </a:lnTo>
                <a:cubicBezTo>
                  <a:pt x="154" y="156"/>
                  <a:pt x="152" y="157"/>
                  <a:pt x="150" y="158"/>
                </a:cubicBezTo>
                <a:lnTo>
                  <a:pt x="152" y="164"/>
                </a:lnTo>
                <a:lnTo>
                  <a:pt x="157" y="160"/>
                </a:lnTo>
                <a:lnTo>
                  <a:pt x="153" y="154"/>
                </a:lnTo>
                <a:lnTo>
                  <a:pt x="150" y="123"/>
                </a:lnTo>
                <a:lnTo>
                  <a:pt x="126" y="103"/>
                </a:lnTo>
                <a:lnTo>
                  <a:pt x="126" y="103"/>
                </a:lnTo>
                <a:cubicBezTo>
                  <a:pt x="123" y="101"/>
                  <a:pt x="120" y="98"/>
                  <a:pt x="117" y="96"/>
                </a:cubicBezTo>
                <a:lnTo>
                  <a:pt x="114" y="93"/>
                </a:lnTo>
                <a:lnTo>
                  <a:pt x="113" y="92"/>
                </a:lnTo>
                <a:lnTo>
                  <a:pt x="113" y="92"/>
                </a:lnTo>
                <a:lnTo>
                  <a:pt x="111" y="94"/>
                </a:lnTo>
                <a:lnTo>
                  <a:pt x="113" y="93"/>
                </a:lnTo>
                <a:lnTo>
                  <a:pt x="113" y="92"/>
                </a:lnTo>
                <a:lnTo>
                  <a:pt x="111" y="94"/>
                </a:lnTo>
                <a:lnTo>
                  <a:pt x="113" y="93"/>
                </a:lnTo>
                <a:lnTo>
                  <a:pt x="108" y="95"/>
                </a:lnTo>
                <a:lnTo>
                  <a:pt x="114" y="94"/>
                </a:lnTo>
                <a:cubicBezTo>
                  <a:pt x="113" y="91"/>
                  <a:pt x="111" y="86"/>
                  <a:pt x="109" y="82"/>
                </a:cubicBezTo>
                <a:cubicBezTo>
                  <a:pt x="107" y="78"/>
                  <a:pt x="106" y="74"/>
                  <a:pt x="105" y="73"/>
                </a:cubicBezTo>
                <a:lnTo>
                  <a:pt x="105" y="73"/>
                </a:lnTo>
                <a:lnTo>
                  <a:pt x="105" y="71"/>
                </a:lnTo>
                <a:lnTo>
                  <a:pt x="103" y="69"/>
                </a:lnTo>
                <a:lnTo>
                  <a:pt x="99" y="67"/>
                </a:lnTo>
                <a:cubicBezTo>
                  <a:pt x="94" y="66"/>
                  <a:pt x="84" y="64"/>
                  <a:pt x="78" y="64"/>
                </a:cubicBezTo>
                <a:cubicBezTo>
                  <a:pt x="76" y="64"/>
                  <a:pt x="75" y="64"/>
                  <a:pt x="73" y="65"/>
                </a:cubicBezTo>
                <a:lnTo>
                  <a:pt x="73" y="65"/>
                </a:lnTo>
                <a:cubicBezTo>
                  <a:pt x="71" y="65"/>
                  <a:pt x="69" y="67"/>
                  <a:pt x="68" y="68"/>
                </a:cubicBezTo>
                <a:cubicBezTo>
                  <a:pt x="64" y="72"/>
                  <a:pt x="60" y="78"/>
                  <a:pt x="56" y="83"/>
                </a:cubicBezTo>
                <a:lnTo>
                  <a:pt x="62" y="86"/>
                </a:lnTo>
                <a:lnTo>
                  <a:pt x="61" y="80"/>
                </a:lnTo>
                <a:lnTo>
                  <a:pt x="47" y="81"/>
                </a:lnTo>
                <a:lnTo>
                  <a:pt x="47" y="87"/>
                </a:lnTo>
                <a:lnTo>
                  <a:pt x="51" y="82"/>
                </a:lnTo>
                <a:cubicBezTo>
                  <a:pt x="47" y="80"/>
                  <a:pt x="33" y="70"/>
                  <a:pt x="23" y="61"/>
                </a:cubicBezTo>
                <a:lnTo>
                  <a:pt x="20" y="58"/>
                </a:lnTo>
                <a:lnTo>
                  <a:pt x="20" y="57"/>
                </a:lnTo>
                <a:lnTo>
                  <a:pt x="20" y="57"/>
                </a:lnTo>
                <a:lnTo>
                  <a:pt x="19" y="57"/>
                </a:lnTo>
                <a:lnTo>
                  <a:pt x="20" y="57"/>
                </a:lnTo>
                <a:lnTo>
                  <a:pt x="20" y="57"/>
                </a:lnTo>
                <a:lnTo>
                  <a:pt x="19" y="57"/>
                </a:lnTo>
                <a:lnTo>
                  <a:pt x="20" y="57"/>
                </a:lnTo>
                <a:lnTo>
                  <a:pt x="18" y="57"/>
                </a:lnTo>
                <a:lnTo>
                  <a:pt x="20" y="57"/>
                </a:lnTo>
                <a:lnTo>
                  <a:pt x="20" y="57"/>
                </a:lnTo>
                <a:lnTo>
                  <a:pt x="18" y="57"/>
                </a:lnTo>
                <a:lnTo>
                  <a:pt x="20" y="57"/>
                </a:lnTo>
                <a:lnTo>
                  <a:pt x="20" y="57"/>
                </a:lnTo>
                <a:lnTo>
                  <a:pt x="18" y="57"/>
                </a:lnTo>
                <a:lnTo>
                  <a:pt x="20" y="59"/>
                </a:lnTo>
                <a:lnTo>
                  <a:pt x="20" y="57"/>
                </a:lnTo>
                <a:lnTo>
                  <a:pt x="18" y="57"/>
                </a:lnTo>
                <a:lnTo>
                  <a:pt x="20" y="59"/>
                </a:lnTo>
                <a:lnTo>
                  <a:pt x="19" y="58"/>
                </a:lnTo>
                <a:lnTo>
                  <a:pt x="19" y="59"/>
                </a:lnTo>
                <a:lnTo>
                  <a:pt x="20" y="59"/>
                </a:lnTo>
                <a:lnTo>
                  <a:pt x="19" y="58"/>
                </a:lnTo>
                <a:lnTo>
                  <a:pt x="19" y="59"/>
                </a:lnTo>
                <a:lnTo>
                  <a:pt x="16" y="53"/>
                </a:lnTo>
                <a:lnTo>
                  <a:pt x="19" y="59"/>
                </a:lnTo>
                <a:lnTo>
                  <a:pt x="20" y="58"/>
                </a:lnTo>
                <a:lnTo>
                  <a:pt x="23" y="57"/>
                </a:lnTo>
                <a:lnTo>
                  <a:pt x="29" y="33"/>
                </a:lnTo>
                <a:lnTo>
                  <a:pt x="28" y="30"/>
                </a:lnTo>
                <a:lnTo>
                  <a:pt x="22" y="32"/>
                </a:lnTo>
                <a:lnTo>
                  <a:pt x="28" y="30"/>
                </a:lnTo>
                <a:lnTo>
                  <a:pt x="28" y="29"/>
                </a:lnTo>
                <a:cubicBezTo>
                  <a:pt x="27" y="27"/>
                  <a:pt x="25" y="23"/>
                  <a:pt x="23" y="17"/>
                </a:cubicBezTo>
                <a:lnTo>
                  <a:pt x="17" y="20"/>
                </a:lnTo>
                <a:lnTo>
                  <a:pt x="20" y="25"/>
                </a:lnTo>
                <a:lnTo>
                  <a:pt x="27" y="22"/>
                </a:lnTo>
                <a:lnTo>
                  <a:pt x="24" y="16"/>
                </a:lnTo>
                <a:lnTo>
                  <a:pt x="24" y="23"/>
                </a:lnTo>
                <a:cubicBezTo>
                  <a:pt x="26" y="23"/>
                  <a:pt x="28" y="23"/>
                  <a:pt x="30" y="23"/>
                </a:cubicBezTo>
                <a:cubicBezTo>
                  <a:pt x="33" y="23"/>
                  <a:pt x="36" y="23"/>
                  <a:pt x="38" y="23"/>
                </a:cubicBezTo>
                <a:cubicBezTo>
                  <a:pt x="41" y="23"/>
                  <a:pt x="43" y="23"/>
                  <a:pt x="43" y="23"/>
                </a:cubicBezTo>
                <a:lnTo>
                  <a:pt x="44" y="17"/>
                </a:lnTo>
                <a:lnTo>
                  <a:pt x="39" y="21"/>
                </a:lnTo>
                <a:cubicBezTo>
                  <a:pt x="41" y="23"/>
                  <a:pt x="44" y="26"/>
                  <a:pt x="49" y="28"/>
                </a:cubicBezTo>
                <a:cubicBezTo>
                  <a:pt x="53" y="30"/>
                  <a:pt x="58" y="32"/>
                  <a:pt x="64" y="32"/>
                </a:cubicBezTo>
                <a:lnTo>
                  <a:pt x="65" y="32"/>
                </a:lnTo>
                <a:lnTo>
                  <a:pt x="65" y="32"/>
                </a:lnTo>
                <a:cubicBezTo>
                  <a:pt x="67" y="32"/>
                  <a:pt x="70" y="32"/>
                  <a:pt x="72" y="32"/>
                </a:cubicBezTo>
                <a:cubicBezTo>
                  <a:pt x="79" y="32"/>
                  <a:pt x="85" y="32"/>
                  <a:pt x="91" y="30"/>
                </a:cubicBezTo>
                <a:cubicBezTo>
                  <a:pt x="95" y="28"/>
                  <a:pt x="97" y="26"/>
                  <a:pt x="100" y="23"/>
                </a:cubicBezTo>
                <a:cubicBezTo>
                  <a:pt x="102" y="21"/>
                  <a:pt x="104" y="19"/>
                  <a:pt x="105" y="17"/>
                </a:cubicBezTo>
                <a:lnTo>
                  <a:pt x="100" y="13"/>
                </a:lnTo>
                <a:lnTo>
                  <a:pt x="100" y="20"/>
                </a:lnTo>
                <a:lnTo>
                  <a:pt x="117" y="19"/>
                </a:lnTo>
                <a:lnTo>
                  <a:pt x="139" y="28"/>
                </a:lnTo>
                <a:lnTo>
                  <a:pt x="141" y="22"/>
                </a:lnTo>
                <a:lnTo>
                  <a:pt x="135" y="23"/>
                </a:lnTo>
                <a:cubicBezTo>
                  <a:pt x="136" y="31"/>
                  <a:pt x="137" y="38"/>
                  <a:pt x="139" y="43"/>
                </a:cubicBezTo>
                <a:cubicBezTo>
                  <a:pt x="141" y="49"/>
                  <a:pt x="144" y="53"/>
                  <a:pt x="148" y="57"/>
                </a:cubicBezTo>
                <a:cubicBezTo>
                  <a:pt x="152" y="61"/>
                  <a:pt x="156" y="64"/>
                  <a:pt x="162" y="67"/>
                </a:cubicBezTo>
                <a:lnTo>
                  <a:pt x="162" y="67"/>
                </a:lnTo>
                <a:cubicBezTo>
                  <a:pt x="164" y="69"/>
                  <a:pt x="166" y="70"/>
                  <a:pt x="168" y="71"/>
                </a:cubicBezTo>
                <a:cubicBezTo>
                  <a:pt x="175" y="76"/>
                  <a:pt x="182" y="79"/>
                  <a:pt x="188" y="82"/>
                </a:cubicBezTo>
                <a:cubicBezTo>
                  <a:pt x="197" y="86"/>
                  <a:pt x="204" y="90"/>
                  <a:pt x="206" y="93"/>
                </a:cubicBezTo>
                <a:lnTo>
                  <a:pt x="206" y="93"/>
                </a:lnTo>
                <a:lnTo>
                  <a:pt x="206" y="93"/>
                </a:lnTo>
                <a:cubicBezTo>
                  <a:pt x="209" y="96"/>
                  <a:pt x="211" y="98"/>
                  <a:pt x="214" y="100"/>
                </a:cubicBezTo>
                <a:lnTo>
                  <a:pt x="214" y="100"/>
                </a:lnTo>
                <a:lnTo>
                  <a:pt x="218" y="104"/>
                </a:lnTo>
                <a:lnTo>
                  <a:pt x="222" y="99"/>
                </a:lnTo>
                <a:lnTo>
                  <a:pt x="221" y="93"/>
                </a:lnTo>
                <a:lnTo>
                  <a:pt x="203" y="96"/>
                </a:lnTo>
                <a:lnTo>
                  <a:pt x="202" y="96"/>
                </a:lnTo>
                <a:lnTo>
                  <a:pt x="190" y="101"/>
                </a:lnTo>
                <a:lnTo>
                  <a:pt x="185" y="103"/>
                </a:lnTo>
                <a:lnTo>
                  <a:pt x="192" y="131"/>
                </a:lnTo>
                <a:lnTo>
                  <a:pt x="194" y="143"/>
                </a:lnTo>
                <a:lnTo>
                  <a:pt x="190" y="165"/>
                </a:lnTo>
                <a:lnTo>
                  <a:pt x="191" y="179"/>
                </a:lnTo>
                <a:lnTo>
                  <a:pt x="190" y="183"/>
                </a:lnTo>
                <a:lnTo>
                  <a:pt x="196" y="184"/>
                </a:lnTo>
                <a:lnTo>
                  <a:pt x="196" y="178"/>
                </a:lnTo>
                <a:lnTo>
                  <a:pt x="183" y="178"/>
                </a:lnTo>
                <a:cubicBezTo>
                  <a:pt x="182" y="178"/>
                  <a:pt x="181" y="178"/>
                  <a:pt x="180" y="178"/>
                </a:cubicBezTo>
                <a:lnTo>
                  <a:pt x="180" y="178"/>
                </a:lnTo>
                <a:lnTo>
                  <a:pt x="180" y="178"/>
                </a:lnTo>
                <a:cubicBezTo>
                  <a:pt x="180" y="178"/>
                  <a:pt x="180" y="178"/>
                  <a:pt x="178" y="178"/>
                </a:cubicBezTo>
                <a:lnTo>
                  <a:pt x="178" y="184"/>
                </a:lnTo>
                <a:close/>
                <a:moveTo>
                  <a:pt x="201" y="191"/>
                </a:moveTo>
                <a:lnTo>
                  <a:pt x="201" y="185"/>
                </a:lnTo>
                <a:lnTo>
                  <a:pt x="183" y="185"/>
                </a:lnTo>
                <a:cubicBezTo>
                  <a:pt x="182" y="185"/>
                  <a:pt x="180" y="185"/>
                  <a:pt x="179" y="184"/>
                </a:cubicBezTo>
                <a:lnTo>
                  <a:pt x="178" y="184"/>
                </a:lnTo>
                <a:lnTo>
                  <a:pt x="178" y="184"/>
                </a:lnTo>
                <a:lnTo>
                  <a:pt x="178" y="184"/>
                </a:lnTo>
                <a:lnTo>
                  <a:pt x="178" y="184"/>
                </a:lnTo>
                <a:lnTo>
                  <a:pt x="178" y="184"/>
                </a:lnTo>
                <a:lnTo>
                  <a:pt x="178" y="184"/>
                </a:lnTo>
                <a:lnTo>
                  <a:pt x="178" y="184"/>
                </a:lnTo>
                <a:cubicBezTo>
                  <a:pt x="178" y="184"/>
                  <a:pt x="178" y="182"/>
                  <a:pt x="180" y="179"/>
                </a:cubicBezTo>
                <a:lnTo>
                  <a:pt x="180" y="179"/>
                </a:lnTo>
                <a:lnTo>
                  <a:pt x="181" y="175"/>
                </a:lnTo>
                <a:lnTo>
                  <a:pt x="182" y="173"/>
                </a:lnTo>
                <a:lnTo>
                  <a:pt x="182" y="171"/>
                </a:lnTo>
                <a:cubicBezTo>
                  <a:pt x="181" y="168"/>
                  <a:pt x="179" y="166"/>
                  <a:pt x="178" y="164"/>
                </a:cubicBezTo>
                <a:cubicBezTo>
                  <a:pt x="176" y="162"/>
                  <a:pt x="174" y="160"/>
                  <a:pt x="173" y="158"/>
                </a:cubicBezTo>
                <a:lnTo>
                  <a:pt x="173" y="158"/>
                </a:lnTo>
                <a:lnTo>
                  <a:pt x="171" y="156"/>
                </a:lnTo>
                <a:lnTo>
                  <a:pt x="166" y="151"/>
                </a:lnTo>
                <a:lnTo>
                  <a:pt x="162" y="156"/>
                </a:lnTo>
                <a:cubicBezTo>
                  <a:pt x="161" y="157"/>
                  <a:pt x="160" y="158"/>
                  <a:pt x="159" y="160"/>
                </a:cubicBezTo>
                <a:lnTo>
                  <a:pt x="159" y="160"/>
                </a:lnTo>
                <a:cubicBezTo>
                  <a:pt x="159" y="160"/>
                  <a:pt x="157" y="162"/>
                  <a:pt x="155" y="163"/>
                </a:cubicBezTo>
                <a:cubicBezTo>
                  <a:pt x="153" y="164"/>
                  <a:pt x="150" y="164"/>
                  <a:pt x="150" y="164"/>
                </a:cubicBezTo>
                <a:lnTo>
                  <a:pt x="148" y="165"/>
                </a:lnTo>
                <a:lnTo>
                  <a:pt x="149" y="171"/>
                </a:lnTo>
                <a:lnTo>
                  <a:pt x="154" y="167"/>
                </a:lnTo>
                <a:lnTo>
                  <a:pt x="146" y="157"/>
                </a:lnTo>
                <a:lnTo>
                  <a:pt x="144" y="126"/>
                </a:lnTo>
                <a:lnTo>
                  <a:pt x="122" y="108"/>
                </a:lnTo>
                <a:lnTo>
                  <a:pt x="122" y="108"/>
                </a:lnTo>
                <a:cubicBezTo>
                  <a:pt x="119" y="106"/>
                  <a:pt x="116" y="103"/>
                  <a:pt x="112" y="101"/>
                </a:cubicBezTo>
                <a:cubicBezTo>
                  <a:pt x="111" y="99"/>
                  <a:pt x="109" y="98"/>
                  <a:pt x="109" y="97"/>
                </a:cubicBezTo>
                <a:lnTo>
                  <a:pt x="108" y="96"/>
                </a:lnTo>
                <a:lnTo>
                  <a:pt x="107" y="95"/>
                </a:lnTo>
                <a:lnTo>
                  <a:pt x="107" y="96"/>
                </a:lnTo>
                <a:lnTo>
                  <a:pt x="107" y="95"/>
                </a:lnTo>
                <a:lnTo>
                  <a:pt x="107" y="95"/>
                </a:lnTo>
                <a:lnTo>
                  <a:pt x="107" y="96"/>
                </a:lnTo>
                <a:lnTo>
                  <a:pt x="107" y="95"/>
                </a:lnTo>
                <a:cubicBezTo>
                  <a:pt x="107" y="93"/>
                  <a:pt x="106" y="90"/>
                  <a:pt x="104" y="87"/>
                </a:cubicBezTo>
                <a:cubicBezTo>
                  <a:pt x="103" y="83"/>
                  <a:pt x="101" y="80"/>
                  <a:pt x="100" y="77"/>
                </a:cubicBezTo>
                <a:lnTo>
                  <a:pt x="99" y="74"/>
                </a:lnTo>
                <a:lnTo>
                  <a:pt x="96" y="74"/>
                </a:lnTo>
                <a:cubicBezTo>
                  <a:pt x="92" y="73"/>
                  <a:pt x="89" y="72"/>
                  <a:pt x="86" y="72"/>
                </a:cubicBezTo>
                <a:cubicBezTo>
                  <a:pt x="82" y="71"/>
                  <a:pt x="80" y="71"/>
                  <a:pt x="78" y="71"/>
                </a:cubicBezTo>
                <a:lnTo>
                  <a:pt x="76" y="71"/>
                </a:lnTo>
                <a:lnTo>
                  <a:pt x="75" y="71"/>
                </a:lnTo>
                <a:lnTo>
                  <a:pt x="74" y="72"/>
                </a:lnTo>
                <a:cubicBezTo>
                  <a:pt x="72" y="73"/>
                  <a:pt x="71" y="74"/>
                  <a:pt x="70" y="75"/>
                </a:cubicBezTo>
                <a:cubicBezTo>
                  <a:pt x="68" y="78"/>
                  <a:pt x="64" y="83"/>
                  <a:pt x="61" y="88"/>
                </a:cubicBezTo>
                <a:lnTo>
                  <a:pt x="60" y="89"/>
                </a:lnTo>
                <a:lnTo>
                  <a:pt x="65" y="93"/>
                </a:lnTo>
                <a:lnTo>
                  <a:pt x="65" y="86"/>
                </a:lnTo>
                <a:lnTo>
                  <a:pt x="45" y="88"/>
                </a:lnTo>
                <a:lnTo>
                  <a:pt x="45" y="94"/>
                </a:lnTo>
                <a:lnTo>
                  <a:pt x="49" y="88"/>
                </a:lnTo>
                <a:lnTo>
                  <a:pt x="48" y="88"/>
                </a:lnTo>
                <a:lnTo>
                  <a:pt x="48" y="88"/>
                </a:lnTo>
                <a:cubicBezTo>
                  <a:pt x="47" y="88"/>
                  <a:pt x="31" y="77"/>
                  <a:pt x="19" y="66"/>
                </a:cubicBezTo>
                <a:cubicBezTo>
                  <a:pt x="14" y="62"/>
                  <a:pt x="13" y="59"/>
                  <a:pt x="13" y="57"/>
                </a:cubicBezTo>
                <a:lnTo>
                  <a:pt x="13" y="57"/>
                </a:lnTo>
                <a:cubicBezTo>
                  <a:pt x="13" y="55"/>
                  <a:pt x="15" y="54"/>
                  <a:pt x="15" y="53"/>
                </a:cubicBezTo>
                <a:lnTo>
                  <a:pt x="17" y="52"/>
                </a:lnTo>
                <a:lnTo>
                  <a:pt x="21" y="35"/>
                </a:lnTo>
                <a:lnTo>
                  <a:pt x="22" y="33"/>
                </a:lnTo>
                <a:lnTo>
                  <a:pt x="21" y="31"/>
                </a:lnTo>
                <a:cubicBezTo>
                  <a:pt x="21" y="29"/>
                  <a:pt x="19" y="24"/>
                  <a:pt x="16" y="17"/>
                </a:cubicBezTo>
                <a:lnTo>
                  <a:pt x="16" y="17"/>
                </a:lnTo>
                <a:lnTo>
                  <a:pt x="14" y="14"/>
                </a:lnTo>
                <a:lnTo>
                  <a:pt x="9" y="17"/>
                </a:lnTo>
                <a:lnTo>
                  <a:pt x="11" y="22"/>
                </a:lnTo>
                <a:lnTo>
                  <a:pt x="26" y="15"/>
                </a:lnTo>
                <a:lnTo>
                  <a:pt x="23" y="10"/>
                </a:lnTo>
                <a:lnTo>
                  <a:pt x="23" y="16"/>
                </a:lnTo>
                <a:cubicBezTo>
                  <a:pt x="26" y="16"/>
                  <a:pt x="29" y="16"/>
                  <a:pt x="31" y="16"/>
                </a:cubicBezTo>
                <a:cubicBezTo>
                  <a:pt x="39" y="16"/>
                  <a:pt x="43" y="16"/>
                  <a:pt x="44" y="16"/>
                </a:cubicBezTo>
                <a:lnTo>
                  <a:pt x="45" y="17"/>
                </a:lnTo>
                <a:lnTo>
                  <a:pt x="45" y="14"/>
                </a:lnTo>
                <a:lnTo>
                  <a:pt x="44" y="16"/>
                </a:lnTo>
                <a:lnTo>
                  <a:pt x="45" y="17"/>
                </a:lnTo>
                <a:lnTo>
                  <a:pt x="45" y="14"/>
                </a:lnTo>
                <a:lnTo>
                  <a:pt x="44" y="16"/>
                </a:lnTo>
                <a:lnTo>
                  <a:pt x="46" y="14"/>
                </a:lnTo>
                <a:lnTo>
                  <a:pt x="43" y="16"/>
                </a:lnTo>
                <a:lnTo>
                  <a:pt x="44" y="16"/>
                </a:lnTo>
                <a:lnTo>
                  <a:pt x="46" y="14"/>
                </a:lnTo>
                <a:lnTo>
                  <a:pt x="43" y="16"/>
                </a:lnTo>
                <a:lnTo>
                  <a:pt x="45" y="14"/>
                </a:lnTo>
                <a:lnTo>
                  <a:pt x="43" y="16"/>
                </a:lnTo>
                <a:lnTo>
                  <a:pt x="43" y="16"/>
                </a:lnTo>
                <a:lnTo>
                  <a:pt x="45" y="14"/>
                </a:lnTo>
                <a:lnTo>
                  <a:pt x="43" y="16"/>
                </a:lnTo>
                <a:lnTo>
                  <a:pt x="43" y="16"/>
                </a:lnTo>
                <a:lnTo>
                  <a:pt x="44" y="16"/>
                </a:lnTo>
                <a:lnTo>
                  <a:pt x="44" y="16"/>
                </a:lnTo>
                <a:lnTo>
                  <a:pt x="47" y="19"/>
                </a:lnTo>
                <a:cubicBezTo>
                  <a:pt x="48" y="20"/>
                  <a:pt x="51" y="22"/>
                  <a:pt x="54" y="23"/>
                </a:cubicBezTo>
                <a:cubicBezTo>
                  <a:pt x="57" y="24"/>
                  <a:pt x="60" y="26"/>
                  <a:pt x="64" y="26"/>
                </a:cubicBezTo>
                <a:lnTo>
                  <a:pt x="65" y="26"/>
                </a:lnTo>
                <a:lnTo>
                  <a:pt x="64" y="19"/>
                </a:lnTo>
                <a:lnTo>
                  <a:pt x="65" y="26"/>
                </a:lnTo>
                <a:cubicBezTo>
                  <a:pt x="67" y="26"/>
                  <a:pt x="69" y="26"/>
                  <a:pt x="72" y="25"/>
                </a:cubicBezTo>
                <a:lnTo>
                  <a:pt x="72" y="25"/>
                </a:lnTo>
                <a:cubicBezTo>
                  <a:pt x="75" y="25"/>
                  <a:pt x="78" y="25"/>
                  <a:pt x="80" y="25"/>
                </a:cubicBezTo>
                <a:cubicBezTo>
                  <a:pt x="83" y="25"/>
                  <a:pt x="86" y="25"/>
                  <a:pt x="89" y="24"/>
                </a:cubicBezTo>
                <a:lnTo>
                  <a:pt x="89" y="24"/>
                </a:lnTo>
                <a:cubicBezTo>
                  <a:pt x="92" y="22"/>
                  <a:pt x="93" y="20"/>
                  <a:pt x="95" y="18"/>
                </a:cubicBezTo>
                <a:cubicBezTo>
                  <a:pt x="97" y="16"/>
                  <a:pt x="99" y="14"/>
                  <a:pt x="101" y="12"/>
                </a:cubicBezTo>
                <a:lnTo>
                  <a:pt x="102" y="10"/>
                </a:lnTo>
                <a:lnTo>
                  <a:pt x="97" y="7"/>
                </a:lnTo>
                <a:lnTo>
                  <a:pt x="97" y="13"/>
                </a:lnTo>
                <a:lnTo>
                  <a:pt x="118" y="13"/>
                </a:lnTo>
                <a:lnTo>
                  <a:pt x="145" y="24"/>
                </a:lnTo>
                <a:lnTo>
                  <a:pt x="147" y="18"/>
                </a:lnTo>
                <a:lnTo>
                  <a:pt x="141" y="18"/>
                </a:lnTo>
                <a:lnTo>
                  <a:pt x="141" y="20"/>
                </a:lnTo>
                <a:lnTo>
                  <a:pt x="141" y="20"/>
                </a:lnTo>
                <a:cubicBezTo>
                  <a:pt x="142" y="29"/>
                  <a:pt x="144" y="36"/>
                  <a:pt x="145" y="41"/>
                </a:cubicBezTo>
                <a:cubicBezTo>
                  <a:pt x="147" y="46"/>
                  <a:pt x="149" y="50"/>
                  <a:pt x="153" y="53"/>
                </a:cubicBezTo>
                <a:cubicBezTo>
                  <a:pt x="156" y="56"/>
                  <a:pt x="160" y="58"/>
                  <a:pt x="166" y="62"/>
                </a:cubicBezTo>
                <a:cubicBezTo>
                  <a:pt x="167" y="63"/>
                  <a:pt x="169" y="64"/>
                  <a:pt x="172" y="66"/>
                </a:cubicBezTo>
                <a:cubicBezTo>
                  <a:pt x="178" y="70"/>
                  <a:pt x="185" y="73"/>
                  <a:pt x="191" y="77"/>
                </a:cubicBezTo>
                <a:cubicBezTo>
                  <a:pt x="201" y="81"/>
                  <a:pt x="208" y="85"/>
                  <a:pt x="211" y="88"/>
                </a:cubicBezTo>
                <a:lnTo>
                  <a:pt x="211" y="88"/>
                </a:lnTo>
                <a:cubicBezTo>
                  <a:pt x="213" y="91"/>
                  <a:pt x="216" y="93"/>
                  <a:pt x="218" y="96"/>
                </a:cubicBezTo>
                <a:cubicBezTo>
                  <a:pt x="221" y="98"/>
                  <a:pt x="224" y="100"/>
                  <a:pt x="227" y="104"/>
                </a:cubicBezTo>
                <a:lnTo>
                  <a:pt x="231" y="108"/>
                </a:lnTo>
                <a:lnTo>
                  <a:pt x="235" y="104"/>
                </a:lnTo>
                <a:lnTo>
                  <a:pt x="235" y="98"/>
                </a:lnTo>
                <a:lnTo>
                  <a:pt x="204" y="102"/>
                </a:lnTo>
                <a:lnTo>
                  <a:pt x="197" y="105"/>
                </a:lnTo>
                <a:lnTo>
                  <a:pt x="193" y="107"/>
                </a:lnTo>
                <a:lnTo>
                  <a:pt x="198" y="130"/>
                </a:lnTo>
                <a:lnTo>
                  <a:pt x="201" y="143"/>
                </a:lnTo>
                <a:lnTo>
                  <a:pt x="196" y="165"/>
                </a:lnTo>
                <a:lnTo>
                  <a:pt x="198" y="179"/>
                </a:lnTo>
                <a:lnTo>
                  <a:pt x="195" y="190"/>
                </a:lnTo>
                <a:lnTo>
                  <a:pt x="201" y="191"/>
                </a:lnTo>
                <a:lnTo>
                  <a:pt x="201" y="185"/>
                </a:lnTo>
                <a:lnTo>
                  <a:pt x="201" y="191"/>
                </a:lnTo>
                <a:lnTo>
                  <a:pt x="207" y="193"/>
                </a:lnTo>
                <a:lnTo>
                  <a:pt x="210" y="181"/>
                </a:lnTo>
                <a:lnTo>
                  <a:pt x="210" y="180"/>
                </a:lnTo>
                <a:lnTo>
                  <a:pt x="209" y="166"/>
                </a:lnTo>
                <a:lnTo>
                  <a:pt x="214" y="144"/>
                </a:lnTo>
                <a:lnTo>
                  <a:pt x="210" y="127"/>
                </a:lnTo>
                <a:lnTo>
                  <a:pt x="210" y="127"/>
                </a:lnTo>
                <a:lnTo>
                  <a:pt x="207" y="114"/>
                </a:lnTo>
                <a:lnTo>
                  <a:pt x="207" y="114"/>
                </a:lnTo>
                <a:lnTo>
                  <a:pt x="248" y="109"/>
                </a:lnTo>
                <a:lnTo>
                  <a:pt x="236" y="95"/>
                </a:lnTo>
                <a:cubicBezTo>
                  <a:pt x="232" y="92"/>
                  <a:pt x="229" y="89"/>
                  <a:pt x="227" y="86"/>
                </a:cubicBezTo>
                <a:cubicBezTo>
                  <a:pt x="224" y="84"/>
                  <a:pt x="222" y="82"/>
                  <a:pt x="220" y="80"/>
                </a:cubicBezTo>
                <a:lnTo>
                  <a:pt x="220" y="80"/>
                </a:lnTo>
                <a:lnTo>
                  <a:pt x="220" y="80"/>
                </a:lnTo>
                <a:cubicBezTo>
                  <a:pt x="214" y="74"/>
                  <a:pt x="206" y="70"/>
                  <a:pt x="197" y="65"/>
                </a:cubicBezTo>
                <a:cubicBezTo>
                  <a:pt x="191" y="62"/>
                  <a:pt x="184" y="59"/>
                  <a:pt x="178" y="55"/>
                </a:cubicBezTo>
                <a:cubicBezTo>
                  <a:pt x="176" y="54"/>
                  <a:pt x="174" y="52"/>
                  <a:pt x="172" y="51"/>
                </a:cubicBezTo>
                <a:cubicBezTo>
                  <a:pt x="167" y="48"/>
                  <a:pt x="163" y="46"/>
                  <a:pt x="161" y="44"/>
                </a:cubicBezTo>
                <a:cubicBezTo>
                  <a:pt x="159" y="42"/>
                  <a:pt x="158" y="40"/>
                  <a:pt x="157" y="37"/>
                </a:cubicBezTo>
                <a:cubicBezTo>
                  <a:pt x="156" y="33"/>
                  <a:pt x="155" y="27"/>
                  <a:pt x="154" y="19"/>
                </a:cubicBezTo>
                <a:lnTo>
                  <a:pt x="154" y="17"/>
                </a:lnTo>
                <a:lnTo>
                  <a:pt x="153" y="13"/>
                </a:lnTo>
                <a:lnTo>
                  <a:pt x="120" y="0"/>
                </a:lnTo>
                <a:lnTo>
                  <a:pt x="93" y="1"/>
                </a:lnTo>
                <a:lnTo>
                  <a:pt x="91" y="5"/>
                </a:lnTo>
                <a:cubicBezTo>
                  <a:pt x="90" y="6"/>
                  <a:pt x="88" y="8"/>
                  <a:pt x="86" y="10"/>
                </a:cubicBezTo>
                <a:lnTo>
                  <a:pt x="84" y="11"/>
                </a:lnTo>
                <a:lnTo>
                  <a:pt x="84" y="12"/>
                </a:lnTo>
                <a:lnTo>
                  <a:pt x="84" y="12"/>
                </a:lnTo>
                <a:lnTo>
                  <a:pt x="84" y="12"/>
                </a:lnTo>
                <a:lnTo>
                  <a:pt x="83" y="12"/>
                </a:lnTo>
                <a:cubicBezTo>
                  <a:pt x="82" y="13"/>
                  <a:pt x="76" y="13"/>
                  <a:pt x="72" y="13"/>
                </a:cubicBezTo>
                <a:lnTo>
                  <a:pt x="72" y="13"/>
                </a:lnTo>
                <a:cubicBezTo>
                  <a:pt x="69" y="13"/>
                  <a:pt x="67" y="13"/>
                  <a:pt x="64" y="13"/>
                </a:cubicBezTo>
                <a:lnTo>
                  <a:pt x="64" y="13"/>
                </a:lnTo>
                <a:lnTo>
                  <a:pt x="64" y="13"/>
                </a:lnTo>
                <a:lnTo>
                  <a:pt x="64" y="13"/>
                </a:lnTo>
                <a:cubicBezTo>
                  <a:pt x="63" y="13"/>
                  <a:pt x="60" y="12"/>
                  <a:pt x="57" y="11"/>
                </a:cubicBezTo>
                <a:lnTo>
                  <a:pt x="54" y="9"/>
                </a:lnTo>
                <a:lnTo>
                  <a:pt x="53" y="8"/>
                </a:lnTo>
                <a:lnTo>
                  <a:pt x="53" y="8"/>
                </a:lnTo>
                <a:lnTo>
                  <a:pt x="53" y="8"/>
                </a:lnTo>
                <a:lnTo>
                  <a:pt x="51" y="9"/>
                </a:lnTo>
                <a:lnTo>
                  <a:pt x="53" y="8"/>
                </a:lnTo>
                <a:lnTo>
                  <a:pt x="53" y="8"/>
                </a:lnTo>
                <a:lnTo>
                  <a:pt x="51" y="9"/>
                </a:lnTo>
                <a:lnTo>
                  <a:pt x="53" y="8"/>
                </a:lnTo>
                <a:lnTo>
                  <a:pt x="48" y="12"/>
                </a:lnTo>
                <a:lnTo>
                  <a:pt x="53" y="8"/>
                </a:lnTo>
                <a:lnTo>
                  <a:pt x="51" y="6"/>
                </a:lnTo>
                <a:cubicBezTo>
                  <a:pt x="47" y="4"/>
                  <a:pt x="43" y="4"/>
                  <a:pt x="31" y="3"/>
                </a:cubicBezTo>
                <a:cubicBezTo>
                  <a:pt x="29" y="3"/>
                  <a:pt x="26" y="3"/>
                  <a:pt x="23" y="3"/>
                </a:cubicBezTo>
                <a:lnTo>
                  <a:pt x="21" y="3"/>
                </a:lnTo>
                <a:lnTo>
                  <a:pt x="0" y="14"/>
                </a:lnTo>
                <a:lnTo>
                  <a:pt x="4" y="22"/>
                </a:lnTo>
                <a:lnTo>
                  <a:pt x="4" y="22"/>
                </a:lnTo>
                <a:cubicBezTo>
                  <a:pt x="7" y="28"/>
                  <a:pt x="9" y="33"/>
                  <a:pt x="10" y="35"/>
                </a:cubicBezTo>
                <a:lnTo>
                  <a:pt x="15" y="33"/>
                </a:lnTo>
                <a:lnTo>
                  <a:pt x="9" y="32"/>
                </a:lnTo>
                <a:lnTo>
                  <a:pt x="5" y="47"/>
                </a:lnTo>
                <a:lnTo>
                  <a:pt x="11" y="49"/>
                </a:lnTo>
                <a:lnTo>
                  <a:pt x="8" y="44"/>
                </a:lnTo>
                <a:cubicBezTo>
                  <a:pt x="5" y="45"/>
                  <a:pt x="2" y="49"/>
                  <a:pt x="1" y="55"/>
                </a:cubicBezTo>
                <a:lnTo>
                  <a:pt x="1" y="57"/>
                </a:lnTo>
                <a:cubicBezTo>
                  <a:pt x="1" y="64"/>
                  <a:pt x="5" y="70"/>
                  <a:pt x="10" y="75"/>
                </a:cubicBezTo>
                <a:cubicBezTo>
                  <a:pt x="23" y="87"/>
                  <a:pt x="40" y="98"/>
                  <a:pt x="41" y="99"/>
                </a:cubicBezTo>
                <a:lnTo>
                  <a:pt x="41" y="99"/>
                </a:lnTo>
                <a:lnTo>
                  <a:pt x="42" y="99"/>
                </a:lnTo>
                <a:lnTo>
                  <a:pt x="44" y="100"/>
                </a:lnTo>
                <a:lnTo>
                  <a:pt x="69" y="99"/>
                </a:lnTo>
                <a:lnTo>
                  <a:pt x="72" y="95"/>
                </a:lnTo>
                <a:cubicBezTo>
                  <a:pt x="73" y="92"/>
                  <a:pt x="76" y="88"/>
                  <a:pt x="77" y="86"/>
                </a:cubicBezTo>
                <a:lnTo>
                  <a:pt x="80" y="83"/>
                </a:lnTo>
                <a:lnTo>
                  <a:pt x="81" y="82"/>
                </a:lnTo>
                <a:lnTo>
                  <a:pt x="81" y="82"/>
                </a:lnTo>
                <a:lnTo>
                  <a:pt x="78" y="79"/>
                </a:lnTo>
                <a:lnTo>
                  <a:pt x="80" y="83"/>
                </a:lnTo>
                <a:lnTo>
                  <a:pt x="81" y="82"/>
                </a:lnTo>
                <a:lnTo>
                  <a:pt x="78" y="79"/>
                </a:lnTo>
                <a:lnTo>
                  <a:pt x="80" y="83"/>
                </a:lnTo>
                <a:lnTo>
                  <a:pt x="77" y="77"/>
                </a:lnTo>
                <a:lnTo>
                  <a:pt x="78" y="83"/>
                </a:lnTo>
                <a:lnTo>
                  <a:pt x="77" y="80"/>
                </a:lnTo>
                <a:lnTo>
                  <a:pt x="78" y="83"/>
                </a:lnTo>
                <a:lnTo>
                  <a:pt x="78" y="83"/>
                </a:lnTo>
                <a:lnTo>
                  <a:pt x="77" y="80"/>
                </a:lnTo>
                <a:lnTo>
                  <a:pt x="78" y="83"/>
                </a:lnTo>
                <a:lnTo>
                  <a:pt x="78" y="83"/>
                </a:lnTo>
                <a:cubicBezTo>
                  <a:pt x="78" y="83"/>
                  <a:pt x="81" y="84"/>
                  <a:pt x="84" y="84"/>
                </a:cubicBezTo>
                <a:cubicBezTo>
                  <a:pt x="86" y="84"/>
                  <a:pt x="90" y="85"/>
                  <a:pt x="93" y="86"/>
                </a:cubicBezTo>
                <a:lnTo>
                  <a:pt x="94" y="80"/>
                </a:lnTo>
                <a:lnTo>
                  <a:pt x="89" y="82"/>
                </a:lnTo>
                <a:cubicBezTo>
                  <a:pt x="90" y="85"/>
                  <a:pt x="91" y="88"/>
                  <a:pt x="93" y="92"/>
                </a:cubicBezTo>
                <a:cubicBezTo>
                  <a:pt x="94" y="95"/>
                  <a:pt x="95" y="98"/>
                  <a:pt x="95" y="99"/>
                </a:cubicBezTo>
                <a:cubicBezTo>
                  <a:pt x="96" y="102"/>
                  <a:pt x="98" y="103"/>
                  <a:pt x="99" y="105"/>
                </a:cubicBezTo>
                <a:cubicBezTo>
                  <a:pt x="104" y="110"/>
                  <a:pt x="110" y="115"/>
                  <a:pt x="115" y="119"/>
                </a:cubicBezTo>
                <a:lnTo>
                  <a:pt x="119" y="113"/>
                </a:lnTo>
                <a:lnTo>
                  <a:pt x="115" y="118"/>
                </a:lnTo>
                <a:lnTo>
                  <a:pt x="132" y="132"/>
                </a:lnTo>
                <a:lnTo>
                  <a:pt x="134" y="161"/>
                </a:lnTo>
                <a:lnTo>
                  <a:pt x="146" y="178"/>
                </a:lnTo>
                <a:lnTo>
                  <a:pt x="152" y="177"/>
                </a:lnTo>
                <a:lnTo>
                  <a:pt x="152" y="177"/>
                </a:lnTo>
                <a:cubicBezTo>
                  <a:pt x="153" y="176"/>
                  <a:pt x="156" y="176"/>
                  <a:pt x="160" y="174"/>
                </a:cubicBezTo>
                <a:cubicBezTo>
                  <a:pt x="163" y="173"/>
                  <a:pt x="167" y="171"/>
                  <a:pt x="170" y="166"/>
                </a:cubicBezTo>
                <a:lnTo>
                  <a:pt x="170" y="166"/>
                </a:lnTo>
                <a:lnTo>
                  <a:pt x="171" y="164"/>
                </a:lnTo>
                <a:lnTo>
                  <a:pt x="166" y="160"/>
                </a:lnTo>
                <a:lnTo>
                  <a:pt x="162" y="164"/>
                </a:lnTo>
                <a:lnTo>
                  <a:pt x="163" y="166"/>
                </a:lnTo>
                <a:lnTo>
                  <a:pt x="163" y="166"/>
                </a:lnTo>
                <a:lnTo>
                  <a:pt x="163" y="166"/>
                </a:lnTo>
                <a:cubicBezTo>
                  <a:pt x="165" y="168"/>
                  <a:pt x="166" y="170"/>
                  <a:pt x="168" y="171"/>
                </a:cubicBezTo>
                <a:lnTo>
                  <a:pt x="169" y="174"/>
                </a:lnTo>
                <a:lnTo>
                  <a:pt x="170" y="174"/>
                </a:lnTo>
                <a:lnTo>
                  <a:pt x="170" y="174"/>
                </a:lnTo>
                <a:lnTo>
                  <a:pt x="170" y="174"/>
                </a:lnTo>
                <a:lnTo>
                  <a:pt x="170" y="174"/>
                </a:lnTo>
                <a:lnTo>
                  <a:pt x="170" y="174"/>
                </a:lnTo>
                <a:lnTo>
                  <a:pt x="170" y="174"/>
                </a:lnTo>
                <a:lnTo>
                  <a:pt x="170" y="174"/>
                </a:lnTo>
                <a:lnTo>
                  <a:pt x="176" y="173"/>
                </a:lnTo>
                <a:lnTo>
                  <a:pt x="170" y="170"/>
                </a:lnTo>
                <a:lnTo>
                  <a:pt x="168" y="174"/>
                </a:lnTo>
                <a:lnTo>
                  <a:pt x="174" y="177"/>
                </a:lnTo>
                <a:lnTo>
                  <a:pt x="168" y="174"/>
                </a:lnTo>
                <a:cubicBezTo>
                  <a:pt x="167" y="176"/>
                  <a:pt x="165" y="179"/>
                  <a:pt x="165" y="184"/>
                </a:cubicBezTo>
                <a:cubicBezTo>
                  <a:pt x="165" y="186"/>
                  <a:pt x="166" y="188"/>
                  <a:pt x="167" y="190"/>
                </a:cubicBezTo>
                <a:cubicBezTo>
                  <a:pt x="169" y="194"/>
                  <a:pt x="173" y="196"/>
                  <a:pt x="175" y="196"/>
                </a:cubicBezTo>
                <a:cubicBezTo>
                  <a:pt x="178" y="197"/>
                  <a:pt x="181" y="197"/>
                  <a:pt x="183" y="197"/>
                </a:cubicBezTo>
                <a:lnTo>
                  <a:pt x="201" y="197"/>
                </a:lnTo>
                <a:lnTo>
                  <a:pt x="206" y="197"/>
                </a:lnTo>
                <a:lnTo>
                  <a:pt x="207" y="193"/>
                </a:lnTo>
                <a:lnTo>
                  <a:pt x="201" y="19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6" name="Freeform 325">
            <a:extLst>
              <a:ext uri="{FF2B5EF4-FFF2-40B4-BE49-F238E27FC236}">
                <a16:creationId xmlns:a16="http://schemas.microsoft.com/office/drawing/2014/main" id="{9C544C6E-83EA-4B39-CD89-8137742F6D17}"/>
              </a:ext>
            </a:extLst>
          </p:cNvPr>
          <p:cNvSpPr>
            <a:spLocks noEditPoints="1"/>
          </p:cNvSpPr>
          <p:nvPr/>
        </p:nvSpPr>
        <p:spPr bwMode="auto">
          <a:xfrm>
            <a:off x="2398251" y="2483390"/>
            <a:ext cx="390345" cy="168252"/>
          </a:xfrm>
          <a:custGeom>
            <a:avLst/>
            <a:gdLst>
              <a:gd name="T0" fmla="*/ 259 w 348"/>
              <a:gd name="T1" fmla="*/ 49 h 150"/>
              <a:gd name="T2" fmla="*/ 287 w 348"/>
              <a:gd name="T3" fmla="*/ 75 h 150"/>
              <a:gd name="T4" fmla="*/ 301 w 348"/>
              <a:gd name="T5" fmla="*/ 143 h 150"/>
              <a:gd name="T6" fmla="*/ 310 w 348"/>
              <a:gd name="T7" fmla="*/ 120 h 150"/>
              <a:gd name="T8" fmla="*/ 340 w 348"/>
              <a:gd name="T9" fmla="*/ 112 h 150"/>
              <a:gd name="T10" fmla="*/ 335 w 348"/>
              <a:gd name="T11" fmla="*/ 74 h 150"/>
              <a:gd name="T12" fmla="*/ 297 w 348"/>
              <a:gd name="T13" fmla="*/ 22 h 150"/>
              <a:gd name="T14" fmla="*/ 216 w 348"/>
              <a:gd name="T15" fmla="*/ 12 h 150"/>
              <a:gd name="T16" fmla="*/ 157 w 348"/>
              <a:gd name="T17" fmla="*/ 38 h 150"/>
              <a:gd name="T18" fmla="*/ 45 w 348"/>
              <a:gd name="T19" fmla="*/ 45 h 150"/>
              <a:gd name="T20" fmla="*/ 35 w 348"/>
              <a:gd name="T21" fmla="*/ 7 h 150"/>
              <a:gd name="T22" fmla="*/ 12 w 348"/>
              <a:gd name="T23" fmla="*/ 31 h 150"/>
              <a:gd name="T24" fmla="*/ 12 w 348"/>
              <a:gd name="T25" fmla="*/ 82 h 150"/>
              <a:gd name="T26" fmla="*/ 90 w 348"/>
              <a:gd name="T27" fmla="*/ 93 h 150"/>
              <a:gd name="T28" fmla="*/ 98 w 348"/>
              <a:gd name="T29" fmla="*/ 103 h 150"/>
              <a:gd name="T30" fmla="*/ 134 w 348"/>
              <a:gd name="T31" fmla="*/ 127 h 150"/>
              <a:gd name="T32" fmla="*/ 169 w 348"/>
              <a:gd name="T33" fmla="*/ 128 h 150"/>
              <a:gd name="T34" fmla="*/ 155 w 348"/>
              <a:gd name="T35" fmla="*/ 93 h 150"/>
              <a:gd name="T36" fmla="*/ 177 w 348"/>
              <a:gd name="T37" fmla="*/ 79 h 150"/>
              <a:gd name="T38" fmla="*/ 190 w 348"/>
              <a:gd name="T39" fmla="*/ 62 h 150"/>
              <a:gd name="T40" fmla="*/ 229 w 348"/>
              <a:gd name="T41" fmla="*/ 37 h 150"/>
              <a:gd name="T42" fmla="*/ 296 w 348"/>
              <a:gd name="T43" fmla="*/ 148 h 150"/>
              <a:gd name="T44" fmla="*/ 281 w 348"/>
              <a:gd name="T45" fmla="*/ 77 h 150"/>
              <a:gd name="T46" fmla="*/ 257 w 348"/>
              <a:gd name="T47" fmla="*/ 55 h 150"/>
              <a:gd name="T48" fmla="*/ 199 w 348"/>
              <a:gd name="T49" fmla="*/ 54 h 150"/>
              <a:gd name="T50" fmla="*/ 197 w 348"/>
              <a:gd name="T51" fmla="*/ 59 h 150"/>
              <a:gd name="T52" fmla="*/ 181 w 348"/>
              <a:gd name="T53" fmla="*/ 85 h 150"/>
              <a:gd name="T54" fmla="*/ 162 w 348"/>
              <a:gd name="T55" fmla="*/ 92 h 150"/>
              <a:gd name="T56" fmla="*/ 171 w 348"/>
              <a:gd name="T57" fmla="*/ 109 h 150"/>
              <a:gd name="T58" fmla="*/ 164 w 348"/>
              <a:gd name="T59" fmla="*/ 145 h 150"/>
              <a:gd name="T60" fmla="*/ 119 w 348"/>
              <a:gd name="T61" fmla="*/ 113 h 150"/>
              <a:gd name="T62" fmla="*/ 35 w 348"/>
              <a:gd name="T63" fmla="*/ 93 h 150"/>
              <a:gd name="T64" fmla="*/ 4 w 348"/>
              <a:gd name="T65" fmla="*/ 67 h 150"/>
              <a:gd name="T66" fmla="*/ 0 w 348"/>
              <a:gd name="T67" fmla="*/ 9 h 150"/>
              <a:gd name="T68" fmla="*/ 39 w 348"/>
              <a:gd name="T69" fmla="*/ 2 h 150"/>
              <a:gd name="T70" fmla="*/ 86 w 348"/>
              <a:gd name="T71" fmla="*/ 41 h 150"/>
              <a:gd name="T72" fmla="*/ 163 w 348"/>
              <a:gd name="T73" fmla="*/ 28 h 150"/>
              <a:gd name="T74" fmla="*/ 239 w 348"/>
              <a:gd name="T75" fmla="*/ 5 h 150"/>
              <a:gd name="T76" fmla="*/ 330 w 348"/>
              <a:gd name="T77" fmla="*/ 47 h 150"/>
              <a:gd name="T78" fmla="*/ 342 w 348"/>
              <a:gd name="T79" fmla="*/ 75 h 150"/>
              <a:gd name="T80" fmla="*/ 347 w 348"/>
              <a:gd name="T81" fmla="*/ 113 h 150"/>
              <a:gd name="T82" fmla="*/ 324 w 348"/>
              <a:gd name="T83" fmla="*/ 123 h 150"/>
              <a:gd name="T84" fmla="*/ 306 w 348"/>
              <a:gd name="T85" fmla="*/ 14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8" h="150">
                <a:moveTo>
                  <a:pt x="230" y="37"/>
                </a:moveTo>
                <a:cubicBezTo>
                  <a:pt x="235" y="37"/>
                  <a:pt x="242" y="40"/>
                  <a:pt x="251" y="45"/>
                </a:cubicBezTo>
                <a:cubicBezTo>
                  <a:pt x="254" y="47"/>
                  <a:pt x="257" y="48"/>
                  <a:pt x="259" y="49"/>
                </a:cubicBezTo>
                <a:cubicBezTo>
                  <a:pt x="265" y="51"/>
                  <a:pt x="272" y="55"/>
                  <a:pt x="276" y="61"/>
                </a:cubicBezTo>
                <a:cubicBezTo>
                  <a:pt x="277" y="62"/>
                  <a:pt x="279" y="64"/>
                  <a:pt x="280" y="65"/>
                </a:cubicBezTo>
                <a:cubicBezTo>
                  <a:pt x="283" y="68"/>
                  <a:pt x="286" y="71"/>
                  <a:pt x="287" y="75"/>
                </a:cubicBezTo>
                <a:cubicBezTo>
                  <a:pt x="288" y="81"/>
                  <a:pt x="286" y="90"/>
                  <a:pt x="286" y="92"/>
                </a:cubicBezTo>
                <a:cubicBezTo>
                  <a:pt x="284" y="98"/>
                  <a:pt x="283" y="107"/>
                  <a:pt x="286" y="110"/>
                </a:cubicBezTo>
                <a:cubicBezTo>
                  <a:pt x="287" y="111"/>
                  <a:pt x="291" y="114"/>
                  <a:pt x="301" y="143"/>
                </a:cubicBezTo>
                <a:lnTo>
                  <a:pt x="305" y="134"/>
                </a:lnTo>
                <a:lnTo>
                  <a:pt x="309" y="121"/>
                </a:lnTo>
                <a:lnTo>
                  <a:pt x="310" y="120"/>
                </a:lnTo>
                <a:cubicBezTo>
                  <a:pt x="310" y="120"/>
                  <a:pt x="317" y="114"/>
                  <a:pt x="326" y="116"/>
                </a:cubicBezTo>
                <a:cubicBezTo>
                  <a:pt x="330" y="117"/>
                  <a:pt x="336" y="118"/>
                  <a:pt x="339" y="119"/>
                </a:cubicBezTo>
                <a:lnTo>
                  <a:pt x="340" y="112"/>
                </a:lnTo>
                <a:cubicBezTo>
                  <a:pt x="341" y="108"/>
                  <a:pt x="341" y="103"/>
                  <a:pt x="341" y="100"/>
                </a:cubicBezTo>
                <a:cubicBezTo>
                  <a:pt x="341" y="97"/>
                  <a:pt x="340" y="92"/>
                  <a:pt x="339" y="90"/>
                </a:cubicBezTo>
                <a:lnTo>
                  <a:pt x="335" y="74"/>
                </a:lnTo>
                <a:lnTo>
                  <a:pt x="339" y="66"/>
                </a:lnTo>
                <a:cubicBezTo>
                  <a:pt x="335" y="62"/>
                  <a:pt x="330" y="57"/>
                  <a:pt x="325" y="52"/>
                </a:cubicBezTo>
                <a:cubicBezTo>
                  <a:pt x="315" y="42"/>
                  <a:pt x="303" y="28"/>
                  <a:pt x="297" y="22"/>
                </a:cubicBezTo>
                <a:cubicBezTo>
                  <a:pt x="293" y="17"/>
                  <a:pt x="283" y="14"/>
                  <a:pt x="280" y="13"/>
                </a:cubicBezTo>
                <a:lnTo>
                  <a:pt x="239" y="11"/>
                </a:lnTo>
                <a:lnTo>
                  <a:pt x="216" y="12"/>
                </a:lnTo>
                <a:lnTo>
                  <a:pt x="204" y="20"/>
                </a:lnTo>
                <a:cubicBezTo>
                  <a:pt x="204" y="20"/>
                  <a:pt x="184" y="27"/>
                  <a:pt x="165" y="34"/>
                </a:cubicBezTo>
                <a:lnTo>
                  <a:pt x="157" y="38"/>
                </a:lnTo>
                <a:cubicBezTo>
                  <a:pt x="142" y="44"/>
                  <a:pt x="133" y="47"/>
                  <a:pt x="125" y="47"/>
                </a:cubicBezTo>
                <a:lnTo>
                  <a:pt x="86" y="47"/>
                </a:lnTo>
                <a:lnTo>
                  <a:pt x="45" y="45"/>
                </a:lnTo>
                <a:lnTo>
                  <a:pt x="48" y="40"/>
                </a:lnTo>
                <a:cubicBezTo>
                  <a:pt x="48" y="40"/>
                  <a:pt x="52" y="33"/>
                  <a:pt x="43" y="19"/>
                </a:cubicBezTo>
                <a:cubicBezTo>
                  <a:pt x="41" y="14"/>
                  <a:pt x="38" y="11"/>
                  <a:pt x="35" y="7"/>
                </a:cubicBezTo>
                <a:lnTo>
                  <a:pt x="13" y="10"/>
                </a:lnTo>
                <a:lnTo>
                  <a:pt x="8" y="13"/>
                </a:lnTo>
                <a:lnTo>
                  <a:pt x="12" y="31"/>
                </a:lnTo>
                <a:lnTo>
                  <a:pt x="15" y="46"/>
                </a:lnTo>
                <a:lnTo>
                  <a:pt x="11" y="68"/>
                </a:lnTo>
                <a:lnTo>
                  <a:pt x="12" y="82"/>
                </a:lnTo>
                <a:lnTo>
                  <a:pt x="11" y="86"/>
                </a:lnTo>
                <a:lnTo>
                  <a:pt x="35" y="86"/>
                </a:lnTo>
                <a:cubicBezTo>
                  <a:pt x="46" y="86"/>
                  <a:pt x="88" y="93"/>
                  <a:pt x="90" y="93"/>
                </a:cubicBezTo>
                <a:lnTo>
                  <a:pt x="93" y="94"/>
                </a:lnTo>
                <a:lnTo>
                  <a:pt x="93" y="97"/>
                </a:lnTo>
                <a:cubicBezTo>
                  <a:pt x="93" y="97"/>
                  <a:pt x="93" y="100"/>
                  <a:pt x="98" y="103"/>
                </a:cubicBezTo>
                <a:cubicBezTo>
                  <a:pt x="103" y="105"/>
                  <a:pt x="116" y="107"/>
                  <a:pt x="121" y="107"/>
                </a:cubicBezTo>
                <a:lnTo>
                  <a:pt x="122" y="107"/>
                </a:lnTo>
                <a:lnTo>
                  <a:pt x="134" y="127"/>
                </a:lnTo>
                <a:cubicBezTo>
                  <a:pt x="146" y="135"/>
                  <a:pt x="159" y="140"/>
                  <a:pt x="161" y="139"/>
                </a:cubicBezTo>
                <a:cubicBezTo>
                  <a:pt x="167" y="137"/>
                  <a:pt x="169" y="134"/>
                  <a:pt x="169" y="131"/>
                </a:cubicBezTo>
                <a:lnTo>
                  <a:pt x="169" y="128"/>
                </a:lnTo>
                <a:cubicBezTo>
                  <a:pt x="169" y="123"/>
                  <a:pt x="169" y="118"/>
                  <a:pt x="166" y="112"/>
                </a:cubicBezTo>
                <a:cubicBezTo>
                  <a:pt x="164" y="109"/>
                  <a:pt x="162" y="107"/>
                  <a:pt x="161" y="105"/>
                </a:cubicBezTo>
                <a:cubicBezTo>
                  <a:pt x="157" y="100"/>
                  <a:pt x="154" y="97"/>
                  <a:pt x="155" y="93"/>
                </a:cubicBezTo>
                <a:cubicBezTo>
                  <a:pt x="155" y="90"/>
                  <a:pt x="157" y="89"/>
                  <a:pt x="159" y="87"/>
                </a:cubicBezTo>
                <a:lnTo>
                  <a:pt x="159" y="87"/>
                </a:lnTo>
                <a:cubicBezTo>
                  <a:pt x="166" y="82"/>
                  <a:pt x="167" y="81"/>
                  <a:pt x="177" y="79"/>
                </a:cubicBezTo>
                <a:lnTo>
                  <a:pt x="179" y="78"/>
                </a:lnTo>
                <a:cubicBezTo>
                  <a:pt x="184" y="77"/>
                  <a:pt x="190" y="76"/>
                  <a:pt x="191" y="75"/>
                </a:cubicBezTo>
                <a:cubicBezTo>
                  <a:pt x="191" y="74"/>
                  <a:pt x="191" y="67"/>
                  <a:pt x="190" y="62"/>
                </a:cubicBezTo>
                <a:cubicBezTo>
                  <a:pt x="190" y="61"/>
                  <a:pt x="188" y="59"/>
                  <a:pt x="189" y="56"/>
                </a:cubicBezTo>
                <a:cubicBezTo>
                  <a:pt x="189" y="53"/>
                  <a:pt x="191" y="50"/>
                  <a:pt x="196" y="48"/>
                </a:cubicBezTo>
                <a:cubicBezTo>
                  <a:pt x="205" y="43"/>
                  <a:pt x="221" y="38"/>
                  <a:pt x="229" y="37"/>
                </a:cubicBezTo>
                <a:lnTo>
                  <a:pt x="230" y="37"/>
                </a:lnTo>
                <a:close/>
                <a:moveTo>
                  <a:pt x="297" y="150"/>
                </a:moveTo>
                <a:lnTo>
                  <a:pt x="296" y="148"/>
                </a:lnTo>
                <a:cubicBezTo>
                  <a:pt x="286" y="119"/>
                  <a:pt x="282" y="115"/>
                  <a:pt x="282" y="115"/>
                </a:cubicBezTo>
                <a:cubicBezTo>
                  <a:pt x="275" y="109"/>
                  <a:pt x="279" y="93"/>
                  <a:pt x="280" y="90"/>
                </a:cubicBezTo>
                <a:cubicBezTo>
                  <a:pt x="280" y="87"/>
                  <a:pt x="281" y="80"/>
                  <a:pt x="281" y="77"/>
                </a:cubicBezTo>
                <a:cubicBezTo>
                  <a:pt x="280" y="75"/>
                  <a:pt x="278" y="72"/>
                  <a:pt x="276" y="70"/>
                </a:cubicBezTo>
                <a:cubicBezTo>
                  <a:pt x="274" y="68"/>
                  <a:pt x="272" y="66"/>
                  <a:pt x="271" y="64"/>
                </a:cubicBezTo>
                <a:cubicBezTo>
                  <a:pt x="268" y="60"/>
                  <a:pt x="261" y="57"/>
                  <a:pt x="257" y="55"/>
                </a:cubicBezTo>
                <a:cubicBezTo>
                  <a:pt x="254" y="54"/>
                  <a:pt x="251" y="53"/>
                  <a:pt x="248" y="51"/>
                </a:cubicBezTo>
                <a:cubicBezTo>
                  <a:pt x="242" y="48"/>
                  <a:pt x="233" y="43"/>
                  <a:pt x="230" y="43"/>
                </a:cubicBezTo>
                <a:cubicBezTo>
                  <a:pt x="223" y="44"/>
                  <a:pt x="207" y="49"/>
                  <a:pt x="199" y="54"/>
                </a:cubicBezTo>
                <a:cubicBezTo>
                  <a:pt x="196" y="55"/>
                  <a:pt x="195" y="56"/>
                  <a:pt x="195" y="57"/>
                </a:cubicBezTo>
                <a:lnTo>
                  <a:pt x="196" y="58"/>
                </a:lnTo>
                <a:lnTo>
                  <a:pt x="197" y="59"/>
                </a:lnTo>
                <a:lnTo>
                  <a:pt x="197" y="60"/>
                </a:lnTo>
                <a:cubicBezTo>
                  <a:pt x="197" y="64"/>
                  <a:pt x="198" y="74"/>
                  <a:pt x="197" y="77"/>
                </a:cubicBezTo>
                <a:cubicBezTo>
                  <a:pt x="195" y="82"/>
                  <a:pt x="190" y="83"/>
                  <a:pt x="181" y="85"/>
                </a:cubicBezTo>
                <a:lnTo>
                  <a:pt x="178" y="85"/>
                </a:lnTo>
                <a:cubicBezTo>
                  <a:pt x="170" y="87"/>
                  <a:pt x="169" y="88"/>
                  <a:pt x="163" y="92"/>
                </a:cubicBezTo>
                <a:lnTo>
                  <a:pt x="162" y="92"/>
                </a:lnTo>
                <a:lnTo>
                  <a:pt x="162" y="93"/>
                </a:lnTo>
                <a:cubicBezTo>
                  <a:pt x="161" y="95"/>
                  <a:pt x="164" y="98"/>
                  <a:pt x="166" y="100"/>
                </a:cubicBezTo>
                <a:cubicBezTo>
                  <a:pt x="168" y="103"/>
                  <a:pt x="170" y="106"/>
                  <a:pt x="171" y="109"/>
                </a:cubicBezTo>
                <a:cubicBezTo>
                  <a:pt x="176" y="117"/>
                  <a:pt x="175" y="123"/>
                  <a:pt x="175" y="128"/>
                </a:cubicBezTo>
                <a:lnTo>
                  <a:pt x="175" y="131"/>
                </a:lnTo>
                <a:cubicBezTo>
                  <a:pt x="175" y="139"/>
                  <a:pt x="170" y="142"/>
                  <a:pt x="164" y="145"/>
                </a:cubicBezTo>
                <a:cubicBezTo>
                  <a:pt x="158" y="149"/>
                  <a:pt x="140" y="139"/>
                  <a:pt x="130" y="133"/>
                </a:cubicBezTo>
                <a:lnTo>
                  <a:pt x="130" y="132"/>
                </a:lnTo>
                <a:lnTo>
                  <a:pt x="119" y="113"/>
                </a:lnTo>
                <a:cubicBezTo>
                  <a:pt x="114" y="113"/>
                  <a:pt x="101" y="112"/>
                  <a:pt x="95" y="108"/>
                </a:cubicBezTo>
                <a:cubicBezTo>
                  <a:pt x="90" y="105"/>
                  <a:pt x="88" y="102"/>
                  <a:pt x="87" y="100"/>
                </a:cubicBezTo>
                <a:cubicBezTo>
                  <a:pt x="78" y="98"/>
                  <a:pt x="44" y="93"/>
                  <a:pt x="35" y="93"/>
                </a:cubicBezTo>
                <a:lnTo>
                  <a:pt x="2" y="93"/>
                </a:lnTo>
                <a:lnTo>
                  <a:pt x="5" y="81"/>
                </a:lnTo>
                <a:lnTo>
                  <a:pt x="4" y="67"/>
                </a:lnTo>
                <a:lnTo>
                  <a:pt x="9" y="45"/>
                </a:lnTo>
                <a:lnTo>
                  <a:pt x="6" y="32"/>
                </a:lnTo>
                <a:lnTo>
                  <a:pt x="0" y="9"/>
                </a:lnTo>
                <a:lnTo>
                  <a:pt x="12" y="4"/>
                </a:lnTo>
                <a:lnTo>
                  <a:pt x="38" y="0"/>
                </a:lnTo>
                <a:lnTo>
                  <a:pt x="39" y="2"/>
                </a:lnTo>
                <a:cubicBezTo>
                  <a:pt x="43" y="6"/>
                  <a:pt x="46" y="10"/>
                  <a:pt x="49" y="15"/>
                </a:cubicBezTo>
                <a:cubicBezTo>
                  <a:pt x="56" y="26"/>
                  <a:pt x="56" y="34"/>
                  <a:pt x="55" y="39"/>
                </a:cubicBezTo>
                <a:lnTo>
                  <a:pt x="86" y="41"/>
                </a:lnTo>
                <a:lnTo>
                  <a:pt x="125" y="41"/>
                </a:lnTo>
                <a:cubicBezTo>
                  <a:pt x="132" y="41"/>
                  <a:pt x="141" y="37"/>
                  <a:pt x="154" y="32"/>
                </a:cubicBezTo>
                <a:lnTo>
                  <a:pt x="163" y="28"/>
                </a:lnTo>
                <a:cubicBezTo>
                  <a:pt x="181" y="21"/>
                  <a:pt x="199" y="15"/>
                  <a:pt x="201" y="14"/>
                </a:cubicBezTo>
                <a:lnTo>
                  <a:pt x="214" y="6"/>
                </a:lnTo>
                <a:lnTo>
                  <a:pt x="239" y="5"/>
                </a:lnTo>
                <a:lnTo>
                  <a:pt x="281" y="7"/>
                </a:lnTo>
                <a:cubicBezTo>
                  <a:pt x="282" y="7"/>
                  <a:pt x="296" y="10"/>
                  <a:pt x="302" y="18"/>
                </a:cubicBezTo>
                <a:cubicBezTo>
                  <a:pt x="308" y="24"/>
                  <a:pt x="319" y="38"/>
                  <a:pt x="330" y="47"/>
                </a:cubicBezTo>
                <a:cubicBezTo>
                  <a:pt x="336" y="53"/>
                  <a:pt x="341" y="59"/>
                  <a:pt x="346" y="64"/>
                </a:cubicBezTo>
                <a:lnTo>
                  <a:pt x="348" y="65"/>
                </a:lnTo>
                <a:lnTo>
                  <a:pt x="342" y="75"/>
                </a:lnTo>
                <a:lnTo>
                  <a:pt x="346" y="88"/>
                </a:lnTo>
                <a:cubicBezTo>
                  <a:pt x="346" y="89"/>
                  <a:pt x="347" y="96"/>
                  <a:pt x="347" y="100"/>
                </a:cubicBezTo>
                <a:cubicBezTo>
                  <a:pt x="347" y="103"/>
                  <a:pt x="347" y="108"/>
                  <a:pt x="347" y="113"/>
                </a:cubicBezTo>
                <a:lnTo>
                  <a:pt x="345" y="126"/>
                </a:lnTo>
                <a:lnTo>
                  <a:pt x="342" y="126"/>
                </a:lnTo>
                <a:cubicBezTo>
                  <a:pt x="341" y="126"/>
                  <a:pt x="332" y="125"/>
                  <a:pt x="324" y="123"/>
                </a:cubicBezTo>
                <a:cubicBezTo>
                  <a:pt x="320" y="122"/>
                  <a:pt x="316" y="124"/>
                  <a:pt x="315" y="125"/>
                </a:cubicBezTo>
                <a:lnTo>
                  <a:pt x="311" y="137"/>
                </a:lnTo>
                <a:lnTo>
                  <a:pt x="306" y="149"/>
                </a:lnTo>
                <a:lnTo>
                  <a:pt x="297" y="1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7" name="Freeform 326">
            <a:extLst>
              <a:ext uri="{FF2B5EF4-FFF2-40B4-BE49-F238E27FC236}">
                <a16:creationId xmlns:a16="http://schemas.microsoft.com/office/drawing/2014/main" id="{30DDD5FC-3283-9624-C354-677243109FEE}"/>
              </a:ext>
            </a:extLst>
          </p:cNvPr>
          <p:cNvSpPr>
            <a:spLocks noEditPoints="1"/>
          </p:cNvSpPr>
          <p:nvPr/>
        </p:nvSpPr>
        <p:spPr bwMode="auto">
          <a:xfrm>
            <a:off x="2391238" y="2476381"/>
            <a:ext cx="406706" cy="186946"/>
          </a:xfrm>
          <a:custGeom>
            <a:avLst/>
            <a:gdLst>
              <a:gd name="T0" fmla="*/ 288 w 362"/>
              <a:gd name="T1" fmla="*/ 86 h 166"/>
              <a:gd name="T2" fmla="*/ 308 w 362"/>
              <a:gd name="T3" fmla="*/ 166 h 166"/>
              <a:gd name="T4" fmla="*/ 345 w 362"/>
              <a:gd name="T5" fmla="*/ 131 h 166"/>
              <a:gd name="T6" fmla="*/ 309 w 362"/>
              <a:gd name="T7" fmla="*/ 24 h 166"/>
              <a:gd name="T8" fmla="*/ 209 w 362"/>
              <a:gd name="T9" fmla="*/ 20 h 166"/>
              <a:gd name="T10" fmla="*/ 60 w 362"/>
              <a:gd name="T11" fmla="*/ 50 h 166"/>
              <a:gd name="T12" fmla="*/ 16 w 362"/>
              <a:gd name="T13" fmla="*/ 51 h 166"/>
              <a:gd name="T14" fmla="*/ 94 w 362"/>
              <a:gd name="T15" fmla="*/ 103 h 166"/>
              <a:gd name="T16" fmla="*/ 100 w 362"/>
              <a:gd name="T17" fmla="*/ 103 h 166"/>
              <a:gd name="T18" fmla="*/ 129 w 362"/>
              <a:gd name="T19" fmla="*/ 113 h 166"/>
              <a:gd name="T20" fmla="*/ 182 w 362"/>
              <a:gd name="T21" fmla="*/ 137 h 166"/>
              <a:gd name="T22" fmla="*/ 168 w 362"/>
              <a:gd name="T23" fmla="*/ 99 h 166"/>
              <a:gd name="T24" fmla="*/ 203 w 362"/>
              <a:gd name="T25" fmla="*/ 84 h 166"/>
              <a:gd name="T26" fmla="*/ 236 w 362"/>
              <a:gd name="T27" fmla="*/ 49 h 166"/>
              <a:gd name="T28" fmla="*/ 200 w 362"/>
              <a:gd name="T29" fmla="*/ 48 h 166"/>
              <a:gd name="T30" fmla="*/ 192 w 362"/>
              <a:gd name="T31" fmla="*/ 79 h 166"/>
              <a:gd name="T32" fmla="*/ 194 w 362"/>
              <a:gd name="T33" fmla="*/ 76 h 166"/>
              <a:gd name="T34" fmla="*/ 162 w 362"/>
              <a:gd name="T35" fmla="*/ 88 h 166"/>
              <a:gd name="T36" fmla="*/ 169 w 362"/>
              <a:gd name="T37" fmla="*/ 137 h 166"/>
              <a:gd name="T38" fmla="*/ 168 w 362"/>
              <a:gd name="T39" fmla="*/ 139 h 166"/>
              <a:gd name="T40" fmla="*/ 128 w 362"/>
              <a:gd name="T41" fmla="*/ 107 h 166"/>
              <a:gd name="T42" fmla="*/ 106 w 362"/>
              <a:gd name="T43" fmla="*/ 101 h 166"/>
              <a:gd name="T44" fmla="*/ 103 w 362"/>
              <a:gd name="T45" fmla="*/ 102 h 166"/>
              <a:gd name="T46" fmla="*/ 74 w 362"/>
              <a:gd name="T47" fmla="*/ 90 h 166"/>
              <a:gd name="T48" fmla="*/ 22 w 362"/>
              <a:gd name="T49" fmla="*/ 22 h 166"/>
              <a:gd name="T50" fmla="*/ 50 w 362"/>
              <a:gd name="T51" fmla="*/ 43 h 166"/>
              <a:gd name="T52" fmla="*/ 175 w 362"/>
              <a:gd name="T53" fmla="*/ 46 h 166"/>
              <a:gd name="T54" fmla="*/ 342 w 362"/>
              <a:gd name="T55" fmla="*/ 77 h 166"/>
              <a:gd name="T56" fmla="*/ 346 w 362"/>
              <a:gd name="T57" fmla="*/ 125 h 166"/>
              <a:gd name="T58" fmla="*/ 314 w 362"/>
              <a:gd name="T59" fmla="*/ 146 h 166"/>
              <a:gd name="T60" fmla="*/ 298 w 362"/>
              <a:gd name="T61" fmla="*/ 109 h 166"/>
              <a:gd name="T62" fmla="*/ 249 w 362"/>
              <a:gd name="T63" fmla="*/ 39 h 166"/>
              <a:gd name="T64" fmla="*/ 293 w 362"/>
              <a:gd name="T65" fmla="*/ 98 h 166"/>
              <a:gd name="T66" fmla="*/ 248 w 362"/>
              <a:gd name="T67" fmla="*/ 46 h 166"/>
              <a:gd name="T68" fmla="*/ 200 w 362"/>
              <a:gd name="T69" fmla="*/ 70 h 166"/>
              <a:gd name="T70" fmla="*/ 198 w 362"/>
              <a:gd name="T71" fmla="*/ 81 h 166"/>
              <a:gd name="T72" fmla="*/ 165 w 362"/>
              <a:gd name="T73" fmla="*/ 94 h 166"/>
              <a:gd name="T74" fmla="*/ 176 w 362"/>
              <a:gd name="T75" fmla="*/ 134 h 166"/>
              <a:gd name="T76" fmla="*/ 169 w 362"/>
              <a:gd name="T77" fmla="*/ 146 h 166"/>
              <a:gd name="T78" fmla="*/ 100 w 362"/>
              <a:gd name="T79" fmla="*/ 103 h 166"/>
              <a:gd name="T80" fmla="*/ 19 w 362"/>
              <a:gd name="T81" fmla="*/ 37 h 166"/>
              <a:gd name="T82" fmla="*/ 93 w 362"/>
              <a:gd name="T83" fmla="*/ 53 h 166"/>
              <a:gd name="T84" fmla="*/ 287 w 362"/>
              <a:gd name="T85" fmla="*/ 19 h 166"/>
              <a:gd name="T86" fmla="*/ 353 w 362"/>
              <a:gd name="T87" fmla="*/ 94 h 166"/>
              <a:gd name="T88" fmla="*/ 316 w 362"/>
              <a:gd name="T89" fmla="*/ 127 h 166"/>
              <a:gd name="T90" fmla="*/ 328 w 362"/>
              <a:gd name="T91" fmla="*/ 133 h 166"/>
              <a:gd name="T92" fmla="*/ 359 w 362"/>
              <a:gd name="T93" fmla="*/ 93 h 166"/>
              <a:gd name="T94" fmla="*/ 219 w 362"/>
              <a:gd name="T95" fmla="*/ 6 h 166"/>
              <a:gd name="T96" fmla="*/ 68 w 362"/>
              <a:gd name="T97" fmla="*/ 46 h 166"/>
              <a:gd name="T98" fmla="*/ 5 w 362"/>
              <a:gd name="T99" fmla="*/ 73 h 166"/>
              <a:gd name="T100" fmla="*/ 125 w 362"/>
              <a:gd name="T101" fmla="*/ 126 h 166"/>
              <a:gd name="T102" fmla="*/ 189 w 362"/>
              <a:gd name="T103" fmla="*/ 137 h 166"/>
              <a:gd name="T104" fmla="*/ 175 w 362"/>
              <a:gd name="T105" fmla="*/ 100 h 166"/>
              <a:gd name="T106" fmla="*/ 174 w 362"/>
              <a:gd name="T107" fmla="*/ 103 h 166"/>
              <a:gd name="T108" fmla="*/ 210 w 362"/>
              <a:gd name="T109" fmla="*/ 66 h 166"/>
              <a:gd name="T110" fmla="*/ 207 w 362"/>
              <a:gd name="T111" fmla="*/ 66 h 166"/>
              <a:gd name="T112" fmla="*/ 243 w 362"/>
              <a:gd name="T113" fmla="*/ 58 h 166"/>
              <a:gd name="T114" fmla="*/ 282 w 362"/>
              <a:gd name="T115" fmla="*/ 84 h 166"/>
              <a:gd name="T116" fmla="*/ 285 w 362"/>
              <a:gd name="T117" fmla="*/ 125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2" h="166">
                <a:moveTo>
                  <a:pt x="237" y="43"/>
                </a:moveTo>
                <a:lnTo>
                  <a:pt x="237" y="49"/>
                </a:lnTo>
                <a:cubicBezTo>
                  <a:pt x="238" y="49"/>
                  <a:pt x="241" y="50"/>
                  <a:pt x="244" y="51"/>
                </a:cubicBezTo>
                <a:cubicBezTo>
                  <a:pt x="247" y="52"/>
                  <a:pt x="251" y="54"/>
                  <a:pt x="255" y="56"/>
                </a:cubicBezTo>
                <a:cubicBezTo>
                  <a:pt x="258" y="58"/>
                  <a:pt x="261" y="60"/>
                  <a:pt x="264" y="61"/>
                </a:cubicBezTo>
                <a:cubicBezTo>
                  <a:pt x="269" y="62"/>
                  <a:pt x="276" y="66"/>
                  <a:pt x="278" y="70"/>
                </a:cubicBezTo>
                <a:cubicBezTo>
                  <a:pt x="280" y="72"/>
                  <a:pt x="281" y="74"/>
                  <a:pt x="283" y="76"/>
                </a:cubicBezTo>
                <a:lnTo>
                  <a:pt x="283" y="76"/>
                </a:lnTo>
                <a:lnTo>
                  <a:pt x="283" y="76"/>
                </a:lnTo>
                <a:cubicBezTo>
                  <a:pt x="286" y="79"/>
                  <a:pt x="288" y="81"/>
                  <a:pt x="288" y="83"/>
                </a:cubicBezTo>
                <a:lnTo>
                  <a:pt x="288" y="86"/>
                </a:lnTo>
                <a:cubicBezTo>
                  <a:pt x="288" y="90"/>
                  <a:pt x="287" y="95"/>
                  <a:pt x="287" y="96"/>
                </a:cubicBezTo>
                <a:lnTo>
                  <a:pt x="293" y="98"/>
                </a:lnTo>
                <a:lnTo>
                  <a:pt x="287" y="96"/>
                </a:lnTo>
                <a:cubicBezTo>
                  <a:pt x="286" y="100"/>
                  <a:pt x="285" y="105"/>
                  <a:pt x="285" y="109"/>
                </a:cubicBezTo>
                <a:cubicBezTo>
                  <a:pt x="285" y="111"/>
                  <a:pt x="285" y="113"/>
                  <a:pt x="286" y="115"/>
                </a:cubicBezTo>
                <a:cubicBezTo>
                  <a:pt x="286" y="116"/>
                  <a:pt x="287" y="118"/>
                  <a:pt x="289" y="120"/>
                </a:cubicBezTo>
                <a:lnTo>
                  <a:pt x="289" y="120"/>
                </a:lnTo>
                <a:lnTo>
                  <a:pt x="289" y="120"/>
                </a:lnTo>
                <a:lnTo>
                  <a:pt x="290" y="121"/>
                </a:lnTo>
                <a:cubicBezTo>
                  <a:pt x="291" y="123"/>
                  <a:pt x="295" y="129"/>
                  <a:pt x="302" y="151"/>
                </a:cubicBezTo>
                <a:lnTo>
                  <a:pt x="308" y="166"/>
                </a:lnTo>
                <a:lnTo>
                  <a:pt x="318" y="143"/>
                </a:lnTo>
                <a:lnTo>
                  <a:pt x="322" y="129"/>
                </a:lnTo>
                <a:lnTo>
                  <a:pt x="316" y="127"/>
                </a:lnTo>
                <a:lnTo>
                  <a:pt x="320" y="132"/>
                </a:lnTo>
                <a:lnTo>
                  <a:pt x="321" y="131"/>
                </a:lnTo>
                <a:lnTo>
                  <a:pt x="317" y="126"/>
                </a:lnTo>
                <a:lnTo>
                  <a:pt x="321" y="131"/>
                </a:lnTo>
                <a:cubicBezTo>
                  <a:pt x="321" y="131"/>
                  <a:pt x="322" y="130"/>
                  <a:pt x="323" y="130"/>
                </a:cubicBezTo>
                <a:cubicBezTo>
                  <a:pt x="325" y="129"/>
                  <a:pt x="327" y="128"/>
                  <a:pt x="329" y="128"/>
                </a:cubicBezTo>
                <a:lnTo>
                  <a:pt x="331" y="128"/>
                </a:lnTo>
                <a:cubicBezTo>
                  <a:pt x="336" y="130"/>
                  <a:pt x="342" y="130"/>
                  <a:pt x="345" y="131"/>
                </a:cubicBezTo>
                <a:lnTo>
                  <a:pt x="352" y="132"/>
                </a:lnTo>
                <a:lnTo>
                  <a:pt x="353" y="119"/>
                </a:lnTo>
                <a:cubicBezTo>
                  <a:pt x="354" y="114"/>
                  <a:pt x="354" y="109"/>
                  <a:pt x="354" y="106"/>
                </a:cubicBezTo>
                <a:cubicBezTo>
                  <a:pt x="354" y="102"/>
                  <a:pt x="353" y="97"/>
                  <a:pt x="353" y="95"/>
                </a:cubicBezTo>
                <a:lnTo>
                  <a:pt x="353" y="95"/>
                </a:lnTo>
                <a:lnTo>
                  <a:pt x="349" y="81"/>
                </a:lnTo>
                <a:lnTo>
                  <a:pt x="352" y="75"/>
                </a:lnTo>
                <a:lnTo>
                  <a:pt x="354" y="71"/>
                </a:lnTo>
                <a:lnTo>
                  <a:pt x="351" y="68"/>
                </a:lnTo>
                <a:cubicBezTo>
                  <a:pt x="347" y="64"/>
                  <a:pt x="342" y="59"/>
                  <a:pt x="336" y="54"/>
                </a:cubicBezTo>
                <a:cubicBezTo>
                  <a:pt x="326" y="44"/>
                  <a:pt x="315" y="30"/>
                  <a:pt x="309" y="24"/>
                </a:cubicBezTo>
                <a:cubicBezTo>
                  <a:pt x="306" y="20"/>
                  <a:pt x="302" y="18"/>
                  <a:pt x="298" y="16"/>
                </a:cubicBezTo>
                <a:cubicBezTo>
                  <a:pt x="294" y="15"/>
                  <a:pt x="290" y="14"/>
                  <a:pt x="288" y="13"/>
                </a:cubicBezTo>
                <a:lnTo>
                  <a:pt x="288" y="13"/>
                </a:lnTo>
                <a:lnTo>
                  <a:pt x="246" y="11"/>
                </a:lnTo>
                <a:lnTo>
                  <a:pt x="221" y="12"/>
                </a:lnTo>
                <a:lnTo>
                  <a:pt x="208" y="21"/>
                </a:lnTo>
                <a:lnTo>
                  <a:pt x="211" y="26"/>
                </a:lnTo>
                <a:lnTo>
                  <a:pt x="209" y="20"/>
                </a:lnTo>
                <a:lnTo>
                  <a:pt x="209" y="22"/>
                </a:lnTo>
                <a:lnTo>
                  <a:pt x="209" y="20"/>
                </a:lnTo>
                <a:lnTo>
                  <a:pt x="209" y="20"/>
                </a:lnTo>
                <a:lnTo>
                  <a:pt x="209" y="22"/>
                </a:lnTo>
                <a:lnTo>
                  <a:pt x="209" y="20"/>
                </a:lnTo>
                <a:cubicBezTo>
                  <a:pt x="207" y="21"/>
                  <a:pt x="189" y="27"/>
                  <a:pt x="170" y="35"/>
                </a:cubicBezTo>
                <a:lnTo>
                  <a:pt x="170" y="35"/>
                </a:lnTo>
                <a:lnTo>
                  <a:pt x="162" y="38"/>
                </a:lnTo>
                <a:cubicBezTo>
                  <a:pt x="147" y="44"/>
                  <a:pt x="139" y="47"/>
                  <a:pt x="132" y="47"/>
                </a:cubicBezTo>
                <a:lnTo>
                  <a:pt x="93" y="47"/>
                </a:lnTo>
                <a:lnTo>
                  <a:pt x="52" y="45"/>
                </a:lnTo>
                <a:lnTo>
                  <a:pt x="52" y="51"/>
                </a:lnTo>
                <a:lnTo>
                  <a:pt x="57" y="54"/>
                </a:lnTo>
                <a:lnTo>
                  <a:pt x="60" y="50"/>
                </a:lnTo>
                <a:lnTo>
                  <a:pt x="60" y="50"/>
                </a:lnTo>
                <a:lnTo>
                  <a:pt x="60" y="49"/>
                </a:lnTo>
                <a:cubicBezTo>
                  <a:pt x="61" y="49"/>
                  <a:pt x="62" y="46"/>
                  <a:pt x="62" y="41"/>
                </a:cubicBezTo>
                <a:cubicBezTo>
                  <a:pt x="62" y="36"/>
                  <a:pt x="61" y="29"/>
                  <a:pt x="56" y="21"/>
                </a:cubicBezTo>
                <a:cubicBezTo>
                  <a:pt x="53" y="17"/>
                  <a:pt x="50" y="13"/>
                  <a:pt x="47" y="9"/>
                </a:cubicBezTo>
                <a:lnTo>
                  <a:pt x="45" y="7"/>
                </a:lnTo>
                <a:lnTo>
                  <a:pt x="19" y="10"/>
                </a:lnTo>
                <a:lnTo>
                  <a:pt x="12" y="13"/>
                </a:lnTo>
                <a:lnTo>
                  <a:pt x="8" y="15"/>
                </a:lnTo>
                <a:lnTo>
                  <a:pt x="13" y="38"/>
                </a:lnTo>
                <a:lnTo>
                  <a:pt x="16" y="51"/>
                </a:lnTo>
                <a:lnTo>
                  <a:pt x="11" y="73"/>
                </a:lnTo>
                <a:lnTo>
                  <a:pt x="13" y="87"/>
                </a:lnTo>
                <a:lnTo>
                  <a:pt x="12" y="91"/>
                </a:lnTo>
                <a:lnTo>
                  <a:pt x="10" y="99"/>
                </a:lnTo>
                <a:lnTo>
                  <a:pt x="42" y="99"/>
                </a:lnTo>
                <a:cubicBezTo>
                  <a:pt x="47" y="99"/>
                  <a:pt x="60" y="100"/>
                  <a:pt x="72" y="102"/>
                </a:cubicBezTo>
                <a:cubicBezTo>
                  <a:pt x="84" y="104"/>
                  <a:pt x="95" y="105"/>
                  <a:pt x="96" y="106"/>
                </a:cubicBezTo>
                <a:lnTo>
                  <a:pt x="99" y="106"/>
                </a:lnTo>
                <a:lnTo>
                  <a:pt x="100" y="100"/>
                </a:lnTo>
                <a:lnTo>
                  <a:pt x="94" y="100"/>
                </a:lnTo>
                <a:lnTo>
                  <a:pt x="94" y="103"/>
                </a:lnTo>
                <a:lnTo>
                  <a:pt x="94" y="104"/>
                </a:lnTo>
                <a:lnTo>
                  <a:pt x="94" y="105"/>
                </a:lnTo>
                <a:lnTo>
                  <a:pt x="100" y="103"/>
                </a:lnTo>
                <a:lnTo>
                  <a:pt x="94" y="104"/>
                </a:lnTo>
                <a:lnTo>
                  <a:pt x="94" y="105"/>
                </a:lnTo>
                <a:lnTo>
                  <a:pt x="100" y="103"/>
                </a:lnTo>
                <a:lnTo>
                  <a:pt x="94" y="104"/>
                </a:lnTo>
                <a:lnTo>
                  <a:pt x="100" y="103"/>
                </a:lnTo>
                <a:lnTo>
                  <a:pt x="94" y="104"/>
                </a:lnTo>
                <a:lnTo>
                  <a:pt x="94" y="104"/>
                </a:lnTo>
                <a:lnTo>
                  <a:pt x="100" y="103"/>
                </a:lnTo>
                <a:lnTo>
                  <a:pt x="94" y="104"/>
                </a:lnTo>
                <a:lnTo>
                  <a:pt x="96" y="103"/>
                </a:lnTo>
                <a:lnTo>
                  <a:pt x="94" y="104"/>
                </a:lnTo>
                <a:lnTo>
                  <a:pt x="94" y="104"/>
                </a:lnTo>
                <a:lnTo>
                  <a:pt x="96" y="103"/>
                </a:lnTo>
                <a:lnTo>
                  <a:pt x="94" y="104"/>
                </a:lnTo>
                <a:cubicBezTo>
                  <a:pt x="94" y="105"/>
                  <a:pt x="96" y="111"/>
                  <a:pt x="102" y="114"/>
                </a:cubicBezTo>
                <a:cubicBezTo>
                  <a:pt x="106" y="116"/>
                  <a:pt x="111" y="117"/>
                  <a:pt x="116" y="118"/>
                </a:cubicBezTo>
                <a:cubicBezTo>
                  <a:pt x="120" y="119"/>
                  <a:pt x="125" y="119"/>
                  <a:pt x="127" y="119"/>
                </a:cubicBezTo>
                <a:lnTo>
                  <a:pt x="129" y="119"/>
                </a:lnTo>
                <a:lnTo>
                  <a:pt x="129" y="113"/>
                </a:lnTo>
                <a:lnTo>
                  <a:pt x="124" y="116"/>
                </a:lnTo>
                <a:lnTo>
                  <a:pt x="137" y="138"/>
                </a:lnTo>
                <a:lnTo>
                  <a:pt x="138" y="139"/>
                </a:lnTo>
                <a:cubicBezTo>
                  <a:pt x="144" y="142"/>
                  <a:pt x="150" y="145"/>
                  <a:pt x="155" y="148"/>
                </a:cubicBezTo>
                <a:cubicBezTo>
                  <a:pt x="157" y="149"/>
                  <a:pt x="160" y="150"/>
                  <a:pt x="162" y="150"/>
                </a:cubicBezTo>
                <a:cubicBezTo>
                  <a:pt x="164" y="151"/>
                  <a:pt x="165" y="152"/>
                  <a:pt x="168" y="152"/>
                </a:cubicBezTo>
                <a:lnTo>
                  <a:pt x="170" y="151"/>
                </a:lnTo>
                <a:lnTo>
                  <a:pt x="171" y="151"/>
                </a:lnTo>
                <a:lnTo>
                  <a:pt x="171" y="151"/>
                </a:lnTo>
                <a:cubicBezTo>
                  <a:pt x="174" y="149"/>
                  <a:pt x="177" y="148"/>
                  <a:pt x="179" y="145"/>
                </a:cubicBezTo>
                <a:cubicBezTo>
                  <a:pt x="181" y="143"/>
                  <a:pt x="182" y="140"/>
                  <a:pt x="182" y="137"/>
                </a:cubicBezTo>
                <a:lnTo>
                  <a:pt x="176" y="137"/>
                </a:lnTo>
                <a:lnTo>
                  <a:pt x="182" y="137"/>
                </a:lnTo>
                <a:lnTo>
                  <a:pt x="182" y="134"/>
                </a:lnTo>
                <a:lnTo>
                  <a:pt x="176" y="134"/>
                </a:lnTo>
                <a:lnTo>
                  <a:pt x="182" y="134"/>
                </a:lnTo>
                <a:lnTo>
                  <a:pt x="182" y="131"/>
                </a:lnTo>
                <a:cubicBezTo>
                  <a:pt x="182" y="126"/>
                  <a:pt x="181" y="121"/>
                  <a:pt x="178" y="115"/>
                </a:cubicBezTo>
                <a:cubicBezTo>
                  <a:pt x="176" y="112"/>
                  <a:pt x="174" y="109"/>
                  <a:pt x="172" y="107"/>
                </a:cubicBezTo>
                <a:cubicBezTo>
                  <a:pt x="171" y="105"/>
                  <a:pt x="170" y="103"/>
                  <a:pt x="169" y="102"/>
                </a:cubicBezTo>
                <a:lnTo>
                  <a:pt x="168" y="100"/>
                </a:lnTo>
                <a:lnTo>
                  <a:pt x="168" y="99"/>
                </a:lnTo>
                <a:lnTo>
                  <a:pt x="169" y="98"/>
                </a:lnTo>
                <a:lnTo>
                  <a:pt x="169" y="98"/>
                </a:lnTo>
                <a:lnTo>
                  <a:pt x="170" y="98"/>
                </a:lnTo>
                <a:lnTo>
                  <a:pt x="170" y="98"/>
                </a:lnTo>
                <a:cubicBezTo>
                  <a:pt x="177" y="93"/>
                  <a:pt x="176" y="93"/>
                  <a:pt x="185" y="91"/>
                </a:cubicBezTo>
                <a:lnTo>
                  <a:pt x="187" y="90"/>
                </a:lnTo>
                <a:lnTo>
                  <a:pt x="187" y="90"/>
                </a:lnTo>
                <a:cubicBezTo>
                  <a:pt x="190" y="90"/>
                  <a:pt x="193" y="89"/>
                  <a:pt x="195" y="89"/>
                </a:cubicBezTo>
                <a:lnTo>
                  <a:pt x="198" y="88"/>
                </a:lnTo>
                <a:cubicBezTo>
                  <a:pt x="200" y="87"/>
                  <a:pt x="201" y="87"/>
                  <a:pt x="203" y="84"/>
                </a:cubicBezTo>
                <a:lnTo>
                  <a:pt x="203" y="84"/>
                </a:lnTo>
                <a:lnTo>
                  <a:pt x="204" y="83"/>
                </a:lnTo>
                <a:lnTo>
                  <a:pt x="204" y="80"/>
                </a:lnTo>
                <a:lnTo>
                  <a:pt x="204" y="77"/>
                </a:lnTo>
                <a:cubicBezTo>
                  <a:pt x="204" y="74"/>
                  <a:pt x="204" y="71"/>
                  <a:pt x="204" y="67"/>
                </a:cubicBezTo>
                <a:lnTo>
                  <a:pt x="204" y="66"/>
                </a:lnTo>
                <a:lnTo>
                  <a:pt x="202" y="64"/>
                </a:lnTo>
                <a:lnTo>
                  <a:pt x="202" y="63"/>
                </a:lnTo>
                <a:lnTo>
                  <a:pt x="202" y="63"/>
                </a:lnTo>
                <a:lnTo>
                  <a:pt x="202" y="62"/>
                </a:lnTo>
                <a:cubicBezTo>
                  <a:pt x="203" y="61"/>
                  <a:pt x="204" y="60"/>
                  <a:pt x="205" y="59"/>
                </a:cubicBezTo>
                <a:cubicBezTo>
                  <a:pt x="213" y="55"/>
                  <a:pt x="230" y="50"/>
                  <a:pt x="236" y="49"/>
                </a:cubicBezTo>
                <a:lnTo>
                  <a:pt x="236" y="43"/>
                </a:lnTo>
                <a:lnTo>
                  <a:pt x="236" y="49"/>
                </a:lnTo>
                <a:lnTo>
                  <a:pt x="237" y="49"/>
                </a:lnTo>
                <a:lnTo>
                  <a:pt x="237" y="43"/>
                </a:lnTo>
                <a:lnTo>
                  <a:pt x="237" y="49"/>
                </a:lnTo>
                <a:lnTo>
                  <a:pt x="237" y="43"/>
                </a:lnTo>
                <a:lnTo>
                  <a:pt x="237" y="37"/>
                </a:lnTo>
                <a:lnTo>
                  <a:pt x="235" y="37"/>
                </a:lnTo>
                <a:lnTo>
                  <a:pt x="235" y="37"/>
                </a:lnTo>
                <a:lnTo>
                  <a:pt x="235" y="37"/>
                </a:lnTo>
                <a:cubicBezTo>
                  <a:pt x="226" y="38"/>
                  <a:pt x="210" y="43"/>
                  <a:pt x="200" y="48"/>
                </a:cubicBezTo>
                <a:cubicBezTo>
                  <a:pt x="197" y="50"/>
                  <a:pt x="195" y="51"/>
                  <a:pt x="193" y="54"/>
                </a:cubicBezTo>
                <a:cubicBezTo>
                  <a:pt x="191" y="56"/>
                  <a:pt x="190" y="59"/>
                  <a:pt x="189" y="61"/>
                </a:cubicBezTo>
                <a:lnTo>
                  <a:pt x="189" y="63"/>
                </a:lnTo>
                <a:cubicBezTo>
                  <a:pt x="189" y="67"/>
                  <a:pt x="191" y="70"/>
                  <a:pt x="193" y="72"/>
                </a:cubicBezTo>
                <a:lnTo>
                  <a:pt x="197" y="68"/>
                </a:lnTo>
                <a:lnTo>
                  <a:pt x="191" y="68"/>
                </a:lnTo>
                <a:cubicBezTo>
                  <a:pt x="191" y="71"/>
                  <a:pt x="192" y="75"/>
                  <a:pt x="192" y="77"/>
                </a:cubicBezTo>
                <a:lnTo>
                  <a:pt x="192" y="79"/>
                </a:lnTo>
                <a:lnTo>
                  <a:pt x="192" y="79"/>
                </a:lnTo>
                <a:lnTo>
                  <a:pt x="195" y="80"/>
                </a:lnTo>
                <a:lnTo>
                  <a:pt x="192" y="79"/>
                </a:lnTo>
                <a:lnTo>
                  <a:pt x="192" y="79"/>
                </a:lnTo>
                <a:lnTo>
                  <a:pt x="195" y="80"/>
                </a:lnTo>
                <a:lnTo>
                  <a:pt x="192" y="79"/>
                </a:lnTo>
                <a:lnTo>
                  <a:pt x="198" y="81"/>
                </a:lnTo>
                <a:lnTo>
                  <a:pt x="192" y="77"/>
                </a:lnTo>
                <a:lnTo>
                  <a:pt x="196" y="80"/>
                </a:lnTo>
                <a:lnTo>
                  <a:pt x="194" y="76"/>
                </a:lnTo>
                <a:lnTo>
                  <a:pt x="192" y="77"/>
                </a:lnTo>
                <a:lnTo>
                  <a:pt x="196" y="80"/>
                </a:lnTo>
                <a:lnTo>
                  <a:pt x="194" y="76"/>
                </a:lnTo>
                <a:lnTo>
                  <a:pt x="194" y="76"/>
                </a:lnTo>
                <a:lnTo>
                  <a:pt x="194" y="76"/>
                </a:lnTo>
                <a:lnTo>
                  <a:pt x="194" y="76"/>
                </a:lnTo>
                <a:lnTo>
                  <a:pt x="194" y="76"/>
                </a:lnTo>
                <a:lnTo>
                  <a:pt x="194" y="76"/>
                </a:lnTo>
                <a:cubicBezTo>
                  <a:pt x="193" y="76"/>
                  <a:pt x="188" y="77"/>
                  <a:pt x="185" y="78"/>
                </a:cubicBezTo>
                <a:lnTo>
                  <a:pt x="185" y="78"/>
                </a:lnTo>
                <a:lnTo>
                  <a:pt x="183" y="79"/>
                </a:lnTo>
                <a:cubicBezTo>
                  <a:pt x="173" y="81"/>
                  <a:pt x="169" y="83"/>
                  <a:pt x="163" y="88"/>
                </a:cubicBezTo>
                <a:lnTo>
                  <a:pt x="163" y="88"/>
                </a:lnTo>
                <a:lnTo>
                  <a:pt x="162" y="88"/>
                </a:lnTo>
                <a:lnTo>
                  <a:pt x="162" y="88"/>
                </a:lnTo>
                <a:lnTo>
                  <a:pt x="162" y="88"/>
                </a:lnTo>
                <a:cubicBezTo>
                  <a:pt x="159" y="90"/>
                  <a:pt x="156" y="94"/>
                  <a:pt x="156" y="98"/>
                </a:cubicBezTo>
                <a:lnTo>
                  <a:pt x="156" y="100"/>
                </a:lnTo>
                <a:cubicBezTo>
                  <a:pt x="156" y="103"/>
                  <a:pt x="157" y="106"/>
                  <a:pt x="158" y="108"/>
                </a:cubicBezTo>
                <a:cubicBezTo>
                  <a:pt x="160" y="111"/>
                  <a:pt x="161" y="113"/>
                  <a:pt x="163" y="114"/>
                </a:cubicBezTo>
                <a:cubicBezTo>
                  <a:pt x="164" y="117"/>
                  <a:pt x="166" y="119"/>
                  <a:pt x="167" y="121"/>
                </a:cubicBezTo>
                <a:cubicBezTo>
                  <a:pt x="169" y="125"/>
                  <a:pt x="169" y="127"/>
                  <a:pt x="170" y="131"/>
                </a:cubicBezTo>
                <a:lnTo>
                  <a:pt x="169" y="134"/>
                </a:lnTo>
                <a:lnTo>
                  <a:pt x="169" y="134"/>
                </a:lnTo>
                <a:lnTo>
                  <a:pt x="169" y="137"/>
                </a:lnTo>
                <a:lnTo>
                  <a:pt x="169" y="137"/>
                </a:lnTo>
                <a:lnTo>
                  <a:pt x="169" y="137"/>
                </a:lnTo>
                <a:lnTo>
                  <a:pt x="169" y="137"/>
                </a:lnTo>
                <a:lnTo>
                  <a:pt x="169" y="137"/>
                </a:lnTo>
                <a:cubicBezTo>
                  <a:pt x="169" y="137"/>
                  <a:pt x="168" y="138"/>
                  <a:pt x="166" y="140"/>
                </a:cubicBezTo>
                <a:lnTo>
                  <a:pt x="168" y="145"/>
                </a:lnTo>
                <a:lnTo>
                  <a:pt x="167" y="139"/>
                </a:lnTo>
                <a:lnTo>
                  <a:pt x="168" y="143"/>
                </a:lnTo>
                <a:lnTo>
                  <a:pt x="168" y="139"/>
                </a:lnTo>
                <a:lnTo>
                  <a:pt x="167" y="139"/>
                </a:lnTo>
                <a:lnTo>
                  <a:pt x="168" y="143"/>
                </a:lnTo>
                <a:lnTo>
                  <a:pt x="168" y="139"/>
                </a:lnTo>
                <a:lnTo>
                  <a:pt x="168" y="140"/>
                </a:lnTo>
                <a:lnTo>
                  <a:pt x="168" y="139"/>
                </a:lnTo>
                <a:lnTo>
                  <a:pt x="168" y="139"/>
                </a:lnTo>
                <a:lnTo>
                  <a:pt x="168" y="140"/>
                </a:lnTo>
                <a:lnTo>
                  <a:pt x="168" y="139"/>
                </a:lnTo>
                <a:cubicBezTo>
                  <a:pt x="167" y="139"/>
                  <a:pt x="163" y="138"/>
                  <a:pt x="159" y="136"/>
                </a:cubicBezTo>
                <a:cubicBezTo>
                  <a:pt x="155" y="134"/>
                  <a:pt x="150" y="131"/>
                  <a:pt x="145" y="128"/>
                </a:cubicBezTo>
                <a:lnTo>
                  <a:pt x="141" y="133"/>
                </a:lnTo>
                <a:lnTo>
                  <a:pt x="147" y="130"/>
                </a:lnTo>
                <a:lnTo>
                  <a:pt x="133" y="107"/>
                </a:lnTo>
                <a:lnTo>
                  <a:pt x="128" y="107"/>
                </a:lnTo>
                <a:cubicBezTo>
                  <a:pt x="126" y="107"/>
                  <a:pt x="122" y="106"/>
                  <a:pt x="118" y="106"/>
                </a:cubicBezTo>
                <a:cubicBezTo>
                  <a:pt x="114" y="105"/>
                  <a:pt x="109" y="104"/>
                  <a:pt x="108" y="103"/>
                </a:cubicBezTo>
                <a:cubicBezTo>
                  <a:pt x="107" y="102"/>
                  <a:pt x="106" y="101"/>
                  <a:pt x="106" y="101"/>
                </a:cubicBezTo>
                <a:lnTo>
                  <a:pt x="106" y="101"/>
                </a:lnTo>
                <a:lnTo>
                  <a:pt x="106" y="101"/>
                </a:lnTo>
                <a:lnTo>
                  <a:pt x="106" y="101"/>
                </a:lnTo>
                <a:lnTo>
                  <a:pt x="106" y="101"/>
                </a:lnTo>
                <a:lnTo>
                  <a:pt x="106" y="101"/>
                </a:lnTo>
                <a:lnTo>
                  <a:pt x="104" y="102"/>
                </a:lnTo>
                <a:lnTo>
                  <a:pt x="106" y="102"/>
                </a:lnTo>
                <a:lnTo>
                  <a:pt x="106" y="101"/>
                </a:lnTo>
                <a:lnTo>
                  <a:pt x="104" y="102"/>
                </a:lnTo>
                <a:lnTo>
                  <a:pt x="106" y="102"/>
                </a:lnTo>
                <a:lnTo>
                  <a:pt x="102" y="102"/>
                </a:lnTo>
                <a:lnTo>
                  <a:pt x="106" y="102"/>
                </a:lnTo>
                <a:lnTo>
                  <a:pt x="106" y="102"/>
                </a:lnTo>
                <a:lnTo>
                  <a:pt x="102" y="102"/>
                </a:lnTo>
                <a:lnTo>
                  <a:pt x="106" y="102"/>
                </a:lnTo>
                <a:lnTo>
                  <a:pt x="103" y="102"/>
                </a:lnTo>
                <a:lnTo>
                  <a:pt x="106" y="102"/>
                </a:lnTo>
                <a:lnTo>
                  <a:pt x="106" y="102"/>
                </a:lnTo>
                <a:lnTo>
                  <a:pt x="103" y="102"/>
                </a:lnTo>
                <a:lnTo>
                  <a:pt x="106" y="102"/>
                </a:lnTo>
                <a:lnTo>
                  <a:pt x="106" y="102"/>
                </a:lnTo>
                <a:lnTo>
                  <a:pt x="106" y="101"/>
                </a:lnTo>
                <a:lnTo>
                  <a:pt x="106" y="101"/>
                </a:lnTo>
                <a:lnTo>
                  <a:pt x="106" y="100"/>
                </a:lnTo>
                <a:lnTo>
                  <a:pt x="100" y="103"/>
                </a:lnTo>
                <a:lnTo>
                  <a:pt x="106" y="103"/>
                </a:lnTo>
                <a:lnTo>
                  <a:pt x="106" y="100"/>
                </a:lnTo>
                <a:lnTo>
                  <a:pt x="106" y="94"/>
                </a:lnTo>
                <a:lnTo>
                  <a:pt x="98" y="93"/>
                </a:lnTo>
                <a:cubicBezTo>
                  <a:pt x="97" y="93"/>
                  <a:pt x="86" y="91"/>
                  <a:pt x="74" y="90"/>
                </a:cubicBezTo>
                <a:cubicBezTo>
                  <a:pt x="62" y="88"/>
                  <a:pt x="49" y="86"/>
                  <a:pt x="42" y="86"/>
                </a:cubicBezTo>
                <a:lnTo>
                  <a:pt x="18" y="86"/>
                </a:lnTo>
                <a:lnTo>
                  <a:pt x="18" y="92"/>
                </a:lnTo>
                <a:lnTo>
                  <a:pt x="24" y="94"/>
                </a:lnTo>
                <a:lnTo>
                  <a:pt x="25" y="89"/>
                </a:lnTo>
                <a:lnTo>
                  <a:pt x="25" y="88"/>
                </a:lnTo>
                <a:lnTo>
                  <a:pt x="24" y="74"/>
                </a:lnTo>
                <a:lnTo>
                  <a:pt x="29" y="52"/>
                </a:lnTo>
                <a:lnTo>
                  <a:pt x="25" y="35"/>
                </a:lnTo>
                <a:lnTo>
                  <a:pt x="25" y="35"/>
                </a:lnTo>
                <a:lnTo>
                  <a:pt x="22" y="22"/>
                </a:lnTo>
                <a:lnTo>
                  <a:pt x="22" y="22"/>
                </a:lnTo>
                <a:lnTo>
                  <a:pt x="43" y="20"/>
                </a:lnTo>
                <a:lnTo>
                  <a:pt x="42" y="13"/>
                </a:lnTo>
                <a:lnTo>
                  <a:pt x="38" y="17"/>
                </a:lnTo>
                <a:cubicBezTo>
                  <a:pt x="40" y="20"/>
                  <a:pt x="43" y="24"/>
                  <a:pt x="45" y="28"/>
                </a:cubicBezTo>
                <a:cubicBezTo>
                  <a:pt x="49" y="34"/>
                  <a:pt x="50" y="39"/>
                  <a:pt x="50" y="41"/>
                </a:cubicBezTo>
                <a:lnTo>
                  <a:pt x="50" y="43"/>
                </a:lnTo>
                <a:lnTo>
                  <a:pt x="50" y="43"/>
                </a:lnTo>
                <a:lnTo>
                  <a:pt x="52" y="44"/>
                </a:lnTo>
                <a:lnTo>
                  <a:pt x="50" y="43"/>
                </a:lnTo>
                <a:lnTo>
                  <a:pt x="50" y="43"/>
                </a:lnTo>
                <a:lnTo>
                  <a:pt x="52" y="44"/>
                </a:lnTo>
                <a:lnTo>
                  <a:pt x="50" y="43"/>
                </a:lnTo>
                <a:lnTo>
                  <a:pt x="55" y="46"/>
                </a:lnTo>
                <a:lnTo>
                  <a:pt x="50" y="43"/>
                </a:lnTo>
                <a:lnTo>
                  <a:pt x="47" y="48"/>
                </a:lnTo>
                <a:lnTo>
                  <a:pt x="41" y="57"/>
                </a:lnTo>
                <a:lnTo>
                  <a:pt x="93" y="60"/>
                </a:lnTo>
                <a:lnTo>
                  <a:pt x="132" y="60"/>
                </a:lnTo>
                <a:cubicBezTo>
                  <a:pt x="142" y="60"/>
                  <a:pt x="152" y="55"/>
                  <a:pt x="166" y="50"/>
                </a:cubicBezTo>
                <a:lnTo>
                  <a:pt x="175" y="46"/>
                </a:lnTo>
                <a:lnTo>
                  <a:pt x="175" y="46"/>
                </a:lnTo>
                <a:cubicBezTo>
                  <a:pt x="194" y="39"/>
                  <a:pt x="213" y="32"/>
                  <a:pt x="213" y="32"/>
                </a:cubicBezTo>
                <a:lnTo>
                  <a:pt x="214" y="32"/>
                </a:lnTo>
                <a:lnTo>
                  <a:pt x="225" y="24"/>
                </a:lnTo>
                <a:lnTo>
                  <a:pt x="246" y="24"/>
                </a:lnTo>
                <a:lnTo>
                  <a:pt x="287" y="25"/>
                </a:lnTo>
                <a:lnTo>
                  <a:pt x="287" y="19"/>
                </a:lnTo>
                <a:lnTo>
                  <a:pt x="286" y="25"/>
                </a:lnTo>
                <a:cubicBezTo>
                  <a:pt x="287" y="26"/>
                  <a:pt x="290" y="26"/>
                  <a:pt x="293" y="28"/>
                </a:cubicBezTo>
                <a:cubicBezTo>
                  <a:pt x="296" y="29"/>
                  <a:pt x="299" y="31"/>
                  <a:pt x="300" y="32"/>
                </a:cubicBezTo>
                <a:cubicBezTo>
                  <a:pt x="305" y="39"/>
                  <a:pt x="317" y="53"/>
                  <a:pt x="328" y="63"/>
                </a:cubicBezTo>
                <a:cubicBezTo>
                  <a:pt x="333" y="68"/>
                  <a:pt x="338" y="73"/>
                  <a:pt x="342" y="77"/>
                </a:cubicBezTo>
                <a:lnTo>
                  <a:pt x="346" y="72"/>
                </a:lnTo>
                <a:lnTo>
                  <a:pt x="341" y="69"/>
                </a:lnTo>
                <a:lnTo>
                  <a:pt x="337" y="77"/>
                </a:lnTo>
                <a:lnTo>
                  <a:pt x="336" y="79"/>
                </a:lnTo>
                <a:lnTo>
                  <a:pt x="340" y="97"/>
                </a:lnTo>
                <a:lnTo>
                  <a:pt x="346" y="96"/>
                </a:lnTo>
                <a:lnTo>
                  <a:pt x="340" y="97"/>
                </a:lnTo>
                <a:cubicBezTo>
                  <a:pt x="341" y="99"/>
                  <a:pt x="341" y="104"/>
                  <a:pt x="341" y="106"/>
                </a:cubicBezTo>
                <a:cubicBezTo>
                  <a:pt x="341" y="109"/>
                  <a:pt x="341" y="113"/>
                  <a:pt x="341" y="118"/>
                </a:cubicBezTo>
                <a:lnTo>
                  <a:pt x="340" y="124"/>
                </a:lnTo>
                <a:lnTo>
                  <a:pt x="346" y="125"/>
                </a:lnTo>
                <a:lnTo>
                  <a:pt x="347" y="119"/>
                </a:lnTo>
                <a:cubicBezTo>
                  <a:pt x="344" y="118"/>
                  <a:pt x="338" y="117"/>
                  <a:pt x="334" y="116"/>
                </a:cubicBezTo>
                <a:cubicBezTo>
                  <a:pt x="333" y="116"/>
                  <a:pt x="331" y="116"/>
                  <a:pt x="329" y="116"/>
                </a:cubicBezTo>
                <a:cubicBezTo>
                  <a:pt x="319" y="116"/>
                  <a:pt x="313" y="121"/>
                  <a:pt x="312" y="122"/>
                </a:cubicBezTo>
                <a:lnTo>
                  <a:pt x="312" y="122"/>
                </a:lnTo>
                <a:lnTo>
                  <a:pt x="312" y="123"/>
                </a:lnTo>
                <a:lnTo>
                  <a:pt x="311" y="124"/>
                </a:lnTo>
                <a:lnTo>
                  <a:pt x="306" y="138"/>
                </a:lnTo>
                <a:lnTo>
                  <a:pt x="303" y="146"/>
                </a:lnTo>
                <a:lnTo>
                  <a:pt x="308" y="149"/>
                </a:lnTo>
                <a:lnTo>
                  <a:pt x="314" y="146"/>
                </a:lnTo>
                <a:cubicBezTo>
                  <a:pt x="309" y="132"/>
                  <a:pt x="305" y="124"/>
                  <a:pt x="303" y="119"/>
                </a:cubicBezTo>
                <a:cubicBezTo>
                  <a:pt x="302" y="116"/>
                  <a:pt x="300" y="115"/>
                  <a:pt x="299" y="113"/>
                </a:cubicBezTo>
                <a:lnTo>
                  <a:pt x="297" y="111"/>
                </a:lnTo>
                <a:lnTo>
                  <a:pt x="297" y="111"/>
                </a:lnTo>
                <a:lnTo>
                  <a:pt x="295" y="113"/>
                </a:lnTo>
                <a:lnTo>
                  <a:pt x="298" y="112"/>
                </a:lnTo>
                <a:lnTo>
                  <a:pt x="297" y="111"/>
                </a:lnTo>
                <a:lnTo>
                  <a:pt x="295" y="113"/>
                </a:lnTo>
                <a:lnTo>
                  <a:pt x="298" y="112"/>
                </a:lnTo>
                <a:lnTo>
                  <a:pt x="298" y="112"/>
                </a:lnTo>
                <a:lnTo>
                  <a:pt x="298" y="109"/>
                </a:lnTo>
                <a:cubicBezTo>
                  <a:pt x="298" y="106"/>
                  <a:pt x="298" y="102"/>
                  <a:pt x="299" y="99"/>
                </a:cubicBezTo>
                <a:lnTo>
                  <a:pt x="299" y="99"/>
                </a:lnTo>
                <a:lnTo>
                  <a:pt x="299" y="99"/>
                </a:lnTo>
                <a:cubicBezTo>
                  <a:pt x="299" y="98"/>
                  <a:pt x="301" y="92"/>
                  <a:pt x="301" y="86"/>
                </a:cubicBezTo>
                <a:cubicBezTo>
                  <a:pt x="301" y="84"/>
                  <a:pt x="301" y="82"/>
                  <a:pt x="300" y="80"/>
                </a:cubicBezTo>
                <a:cubicBezTo>
                  <a:pt x="299" y="74"/>
                  <a:pt x="295" y="70"/>
                  <a:pt x="292" y="67"/>
                </a:cubicBezTo>
                <a:lnTo>
                  <a:pt x="292" y="67"/>
                </a:lnTo>
                <a:cubicBezTo>
                  <a:pt x="291" y="66"/>
                  <a:pt x="289" y="64"/>
                  <a:pt x="288" y="63"/>
                </a:cubicBezTo>
                <a:cubicBezTo>
                  <a:pt x="283" y="55"/>
                  <a:pt x="274" y="51"/>
                  <a:pt x="268" y="49"/>
                </a:cubicBezTo>
                <a:cubicBezTo>
                  <a:pt x="267" y="49"/>
                  <a:pt x="264" y="47"/>
                  <a:pt x="261" y="45"/>
                </a:cubicBezTo>
                <a:cubicBezTo>
                  <a:pt x="257" y="43"/>
                  <a:pt x="252" y="41"/>
                  <a:pt x="249" y="39"/>
                </a:cubicBezTo>
                <a:cubicBezTo>
                  <a:pt x="245" y="38"/>
                  <a:pt x="241" y="37"/>
                  <a:pt x="237" y="37"/>
                </a:cubicBezTo>
                <a:lnTo>
                  <a:pt x="237" y="37"/>
                </a:lnTo>
                <a:lnTo>
                  <a:pt x="237" y="37"/>
                </a:lnTo>
                <a:lnTo>
                  <a:pt x="237" y="43"/>
                </a:lnTo>
                <a:close/>
                <a:moveTo>
                  <a:pt x="304" y="156"/>
                </a:moveTo>
                <a:lnTo>
                  <a:pt x="310" y="154"/>
                </a:lnTo>
                <a:lnTo>
                  <a:pt x="309" y="152"/>
                </a:lnTo>
                <a:cubicBezTo>
                  <a:pt x="304" y="137"/>
                  <a:pt x="301" y="129"/>
                  <a:pt x="298" y="124"/>
                </a:cubicBezTo>
                <a:cubicBezTo>
                  <a:pt x="296" y="119"/>
                  <a:pt x="294" y="117"/>
                  <a:pt x="293" y="116"/>
                </a:cubicBezTo>
                <a:cubicBezTo>
                  <a:pt x="292" y="115"/>
                  <a:pt x="291" y="113"/>
                  <a:pt x="291" y="109"/>
                </a:cubicBezTo>
                <a:cubicBezTo>
                  <a:pt x="291" y="104"/>
                  <a:pt x="292" y="99"/>
                  <a:pt x="293" y="98"/>
                </a:cubicBezTo>
                <a:lnTo>
                  <a:pt x="293" y="97"/>
                </a:lnTo>
                <a:lnTo>
                  <a:pt x="293" y="97"/>
                </a:lnTo>
                <a:cubicBezTo>
                  <a:pt x="293" y="94"/>
                  <a:pt x="294" y="90"/>
                  <a:pt x="294" y="86"/>
                </a:cubicBezTo>
                <a:lnTo>
                  <a:pt x="294" y="82"/>
                </a:lnTo>
                <a:lnTo>
                  <a:pt x="294" y="81"/>
                </a:lnTo>
                <a:cubicBezTo>
                  <a:pt x="293" y="79"/>
                  <a:pt x="292" y="77"/>
                  <a:pt x="291" y="76"/>
                </a:cubicBezTo>
                <a:cubicBezTo>
                  <a:pt x="290" y="74"/>
                  <a:pt x="288" y="73"/>
                  <a:pt x="287" y="72"/>
                </a:cubicBezTo>
                <a:cubicBezTo>
                  <a:pt x="286" y="70"/>
                  <a:pt x="284" y="68"/>
                  <a:pt x="283" y="67"/>
                </a:cubicBezTo>
                <a:cubicBezTo>
                  <a:pt x="278" y="60"/>
                  <a:pt x="271" y="57"/>
                  <a:pt x="266" y="55"/>
                </a:cubicBezTo>
                <a:cubicBezTo>
                  <a:pt x="264" y="55"/>
                  <a:pt x="261" y="53"/>
                  <a:pt x="258" y="51"/>
                </a:cubicBezTo>
                <a:cubicBezTo>
                  <a:pt x="255" y="50"/>
                  <a:pt x="252" y="48"/>
                  <a:pt x="248" y="46"/>
                </a:cubicBezTo>
                <a:cubicBezTo>
                  <a:pt x="244" y="45"/>
                  <a:pt x="241" y="43"/>
                  <a:pt x="237" y="43"/>
                </a:cubicBezTo>
                <a:lnTo>
                  <a:pt x="236" y="43"/>
                </a:lnTo>
                <a:lnTo>
                  <a:pt x="237" y="49"/>
                </a:lnTo>
                <a:lnTo>
                  <a:pt x="236" y="43"/>
                </a:lnTo>
                <a:cubicBezTo>
                  <a:pt x="228" y="44"/>
                  <a:pt x="213" y="49"/>
                  <a:pt x="203" y="54"/>
                </a:cubicBezTo>
                <a:cubicBezTo>
                  <a:pt x="201" y="55"/>
                  <a:pt x="200" y="56"/>
                  <a:pt x="199" y="57"/>
                </a:cubicBezTo>
                <a:cubicBezTo>
                  <a:pt x="198" y="58"/>
                  <a:pt x="196" y="59"/>
                  <a:pt x="196" y="62"/>
                </a:cubicBezTo>
                <a:lnTo>
                  <a:pt x="196" y="64"/>
                </a:lnTo>
                <a:lnTo>
                  <a:pt x="197" y="67"/>
                </a:lnTo>
                <a:lnTo>
                  <a:pt x="198" y="68"/>
                </a:lnTo>
                <a:lnTo>
                  <a:pt x="200" y="70"/>
                </a:lnTo>
                <a:lnTo>
                  <a:pt x="204" y="65"/>
                </a:lnTo>
                <a:lnTo>
                  <a:pt x="198" y="66"/>
                </a:lnTo>
                <a:lnTo>
                  <a:pt x="198" y="67"/>
                </a:lnTo>
                <a:lnTo>
                  <a:pt x="198" y="67"/>
                </a:lnTo>
                <a:cubicBezTo>
                  <a:pt x="198" y="69"/>
                  <a:pt x="198" y="73"/>
                  <a:pt x="198" y="77"/>
                </a:cubicBezTo>
                <a:lnTo>
                  <a:pt x="198" y="80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lnTo>
                  <a:pt x="198" y="81"/>
                </a:lnTo>
                <a:cubicBezTo>
                  <a:pt x="198" y="81"/>
                  <a:pt x="198" y="81"/>
                  <a:pt x="196" y="82"/>
                </a:cubicBezTo>
                <a:cubicBezTo>
                  <a:pt x="194" y="83"/>
                  <a:pt x="191" y="84"/>
                  <a:pt x="186" y="85"/>
                </a:cubicBezTo>
                <a:lnTo>
                  <a:pt x="184" y="85"/>
                </a:lnTo>
                <a:cubicBezTo>
                  <a:pt x="180" y="86"/>
                  <a:pt x="177" y="87"/>
                  <a:pt x="174" y="88"/>
                </a:cubicBezTo>
                <a:cubicBezTo>
                  <a:pt x="172" y="89"/>
                  <a:pt x="170" y="91"/>
                  <a:pt x="167" y="93"/>
                </a:cubicBezTo>
                <a:lnTo>
                  <a:pt x="166" y="93"/>
                </a:lnTo>
                <a:lnTo>
                  <a:pt x="166" y="93"/>
                </a:lnTo>
                <a:lnTo>
                  <a:pt x="165" y="94"/>
                </a:lnTo>
                <a:lnTo>
                  <a:pt x="164" y="95"/>
                </a:lnTo>
                <a:lnTo>
                  <a:pt x="163" y="97"/>
                </a:lnTo>
                <a:lnTo>
                  <a:pt x="162" y="99"/>
                </a:lnTo>
                <a:lnTo>
                  <a:pt x="162" y="100"/>
                </a:lnTo>
                <a:cubicBezTo>
                  <a:pt x="162" y="102"/>
                  <a:pt x="163" y="103"/>
                  <a:pt x="163" y="104"/>
                </a:cubicBezTo>
                <a:cubicBezTo>
                  <a:pt x="165" y="106"/>
                  <a:pt x="166" y="109"/>
                  <a:pt x="168" y="110"/>
                </a:cubicBezTo>
                <a:cubicBezTo>
                  <a:pt x="170" y="113"/>
                  <a:pt x="172" y="115"/>
                  <a:pt x="173" y="118"/>
                </a:cubicBezTo>
                <a:lnTo>
                  <a:pt x="173" y="118"/>
                </a:lnTo>
                <a:lnTo>
                  <a:pt x="173" y="118"/>
                </a:lnTo>
                <a:cubicBezTo>
                  <a:pt x="176" y="123"/>
                  <a:pt x="176" y="127"/>
                  <a:pt x="176" y="131"/>
                </a:cubicBezTo>
                <a:lnTo>
                  <a:pt x="176" y="134"/>
                </a:lnTo>
                <a:lnTo>
                  <a:pt x="176" y="134"/>
                </a:lnTo>
                <a:lnTo>
                  <a:pt x="176" y="137"/>
                </a:lnTo>
                <a:lnTo>
                  <a:pt x="176" y="137"/>
                </a:lnTo>
                <a:lnTo>
                  <a:pt x="176" y="137"/>
                </a:lnTo>
                <a:cubicBezTo>
                  <a:pt x="176" y="139"/>
                  <a:pt x="175" y="140"/>
                  <a:pt x="174" y="142"/>
                </a:cubicBezTo>
                <a:cubicBezTo>
                  <a:pt x="173" y="143"/>
                  <a:pt x="171" y="144"/>
                  <a:pt x="168" y="146"/>
                </a:cubicBezTo>
                <a:lnTo>
                  <a:pt x="169" y="146"/>
                </a:lnTo>
                <a:lnTo>
                  <a:pt x="169" y="146"/>
                </a:lnTo>
                <a:lnTo>
                  <a:pt x="168" y="146"/>
                </a:lnTo>
                <a:lnTo>
                  <a:pt x="169" y="146"/>
                </a:lnTo>
                <a:lnTo>
                  <a:pt x="169" y="146"/>
                </a:lnTo>
                <a:lnTo>
                  <a:pt x="168" y="146"/>
                </a:lnTo>
                <a:cubicBezTo>
                  <a:pt x="166" y="146"/>
                  <a:pt x="161" y="144"/>
                  <a:pt x="156" y="142"/>
                </a:cubicBezTo>
                <a:cubicBezTo>
                  <a:pt x="150" y="139"/>
                  <a:pt x="145" y="136"/>
                  <a:pt x="141" y="133"/>
                </a:cubicBezTo>
                <a:lnTo>
                  <a:pt x="140" y="133"/>
                </a:lnTo>
                <a:lnTo>
                  <a:pt x="137" y="138"/>
                </a:lnTo>
                <a:lnTo>
                  <a:pt x="142" y="135"/>
                </a:lnTo>
                <a:lnTo>
                  <a:pt x="129" y="113"/>
                </a:lnTo>
                <a:lnTo>
                  <a:pt x="126" y="113"/>
                </a:lnTo>
                <a:cubicBezTo>
                  <a:pt x="124" y="113"/>
                  <a:pt x="120" y="113"/>
                  <a:pt x="115" y="112"/>
                </a:cubicBezTo>
                <a:cubicBezTo>
                  <a:pt x="111" y="111"/>
                  <a:pt x="107" y="110"/>
                  <a:pt x="105" y="109"/>
                </a:cubicBezTo>
                <a:cubicBezTo>
                  <a:pt x="101" y="107"/>
                  <a:pt x="100" y="105"/>
                  <a:pt x="100" y="103"/>
                </a:cubicBezTo>
                <a:lnTo>
                  <a:pt x="99" y="100"/>
                </a:lnTo>
                <a:lnTo>
                  <a:pt x="95" y="99"/>
                </a:lnTo>
                <a:cubicBezTo>
                  <a:pt x="90" y="99"/>
                  <a:pt x="80" y="97"/>
                  <a:pt x="69" y="96"/>
                </a:cubicBezTo>
                <a:cubicBezTo>
                  <a:pt x="58" y="94"/>
                  <a:pt x="47" y="93"/>
                  <a:pt x="42" y="93"/>
                </a:cubicBezTo>
                <a:lnTo>
                  <a:pt x="17" y="93"/>
                </a:lnTo>
                <a:lnTo>
                  <a:pt x="18" y="89"/>
                </a:lnTo>
                <a:lnTo>
                  <a:pt x="19" y="88"/>
                </a:lnTo>
                <a:lnTo>
                  <a:pt x="17" y="74"/>
                </a:lnTo>
                <a:lnTo>
                  <a:pt x="22" y="52"/>
                </a:lnTo>
                <a:lnTo>
                  <a:pt x="19" y="37"/>
                </a:lnTo>
                <a:lnTo>
                  <a:pt x="19" y="37"/>
                </a:lnTo>
                <a:lnTo>
                  <a:pt x="14" y="19"/>
                </a:lnTo>
                <a:lnTo>
                  <a:pt x="21" y="16"/>
                </a:lnTo>
                <a:lnTo>
                  <a:pt x="46" y="13"/>
                </a:lnTo>
                <a:lnTo>
                  <a:pt x="45" y="6"/>
                </a:lnTo>
                <a:lnTo>
                  <a:pt x="40" y="10"/>
                </a:lnTo>
                <a:lnTo>
                  <a:pt x="42" y="12"/>
                </a:lnTo>
                <a:cubicBezTo>
                  <a:pt x="45" y="15"/>
                  <a:pt x="48" y="20"/>
                  <a:pt x="51" y="24"/>
                </a:cubicBezTo>
                <a:cubicBezTo>
                  <a:pt x="55" y="32"/>
                  <a:pt x="56" y="37"/>
                  <a:pt x="56" y="41"/>
                </a:cubicBezTo>
                <a:lnTo>
                  <a:pt x="56" y="44"/>
                </a:lnTo>
                <a:lnTo>
                  <a:pt x="55" y="51"/>
                </a:lnTo>
                <a:lnTo>
                  <a:pt x="93" y="53"/>
                </a:lnTo>
                <a:lnTo>
                  <a:pt x="132" y="53"/>
                </a:lnTo>
                <a:cubicBezTo>
                  <a:pt x="141" y="53"/>
                  <a:pt x="150" y="49"/>
                  <a:pt x="164" y="43"/>
                </a:cubicBezTo>
                <a:lnTo>
                  <a:pt x="172" y="40"/>
                </a:lnTo>
                <a:lnTo>
                  <a:pt x="172" y="40"/>
                </a:lnTo>
                <a:cubicBezTo>
                  <a:pt x="190" y="33"/>
                  <a:pt x="208" y="27"/>
                  <a:pt x="210" y="26"/>
                </a:cubicBezTo>
                <a:lnTo>
                  <a:pt x="211" y="25"/>
                </a:lnTo>
                <a:lnTo>
                  <a:pt x="223" y="18"/>
                </a:lnTo>
                <a:lnTo>
                  <a:pt x="246" y="17"/>
                </a:lnTo>
                <a:lnTo>
                  <a:pt x="287" y="19"/>
                </a:lnTo>
                <a:lnTo>
                  <a:pt x="288" y="13"/>
                </a:lnTo>
                <a:lnTo>
                  <a:pt x="287" y="19"/>
                </a:lnTo>
                <a:cubicBezTo>
                  <a:pt x="287" y="19"/>
                  <a:pt x="290" y="20"/>
                  <a:pt x="294" y="21"/>
                </a:cubicBezTo>
                <a:cubicBezTo>
                  <a:pt x="298" y="23"/>
                  <a:pt x="303" y="25"/>
                  <a:pt x="305" y="28"/>
                </a:cubicBezTo>
                <a:cubicBezTo>
                  <a:pt x="310" y="34"/>
                  <a:pt x="322" y="48"/>
                  <a:pt x="332" y="58"/>
                </a:cubicBezTo>
                <a:cubicBezTo>
                  <a:pt x="338" y="64"/>
                  <a:pt x="344" y="69"/>
                  <a:pt x="348" y="74"/>
                </a:cubicBezTo>
                <a:lnTo>
                  <a:pt x="350" y="76"/>
                </a:lnTo>
                <a:lnTo>
                  <a:pt x="355" y="71"/>
                </a:lnTo>
                <a:lnTo>
                  <a:pt x="349" y="68"/>
                </a:lnTo>
                <a:lnTo>
                  <a:pt x="344" y="78"/>
                </a:lnTo>
                <a:lnTo>
                  <a:pt x="343" y="80"/>
                </a:lnTo>
                <a:lnTo>
                  <a:pt x="347" y="96"/>
                </a:lnTo>
                <a:lnTo>
                  <a:pt x="353" y="94"/>
                </a:lnTo>
                <a:lnTo>
                  <a:pt x="347" y="96"/>
                </a:lnTo>
                <a:cubicBezTo>
                  <a:pt x="347" y="96"/>
                  <a:pt x="348" y="103"/>
                  <a:pt x="348" y="106"/>
                </a:cubicBezTo>
                <a:cubicBezTo>
                  <a:pt x="348" y="109"/>
                  <a:pt x="348" y="114"/>
                  <a:pt x="347" y="118"/>
                </a:cubicBezTo>
                <a:lnTo>
                  <a:pt x="346" y="131"/>
                </a:lnTo>
                <a:lnTo>
                  <a:pt x="352" y="132"/>
                </a:lnTo>
                <a:lnTo>
                  <a:pt x="353" y="126"/>
                </a:lnTo>
                <a:lnTo>
                  <a:pt x="349" y="125"/>
                </a:lnTo>
                <a:cubicBezTo>
                  <a:pt x="349" y="125"/>
                  <a:pt x="340" y="124"/>
                  <a:pt x="333" y="123"/>
                </a:cubicBezTo>
                <a:lnTo>
                  <a:pt x="329" y="122"/>
                </a:lnTo>
                <a:cubicBezTo>
                  <a:pt x="323" y="122"/>
                  <a:pt x="320" y="125"/>
                  <a:pt x="318" y="126"/>
                </a:cubicBezTo>
                <a:lnTo>
                  <a:pt x="316" y="127"/>
                </a:lnTo>
                <a:lnTo>
                  <a:pt x="312" y="141"/>
                </a:lnTo>
                <a:lnTo>
                  <a:pt x="308" y="150"/>
                </a:lnTo>
                <a:lnTo>
                  <a:pt x="303" y="150"/>
                </a:lnTo>
                <a:lnTo>
                  <a:pt x="304" y="156"/>
                </a:lnTo>
                <a:lnTo>
                  <a:pt x="310" y="154"/>
                </a:lnTo>
                <a:lnTo>
                  <a:pt x="304" y="156"/>
                </a:lnTo>
                <a:lnTo>
                  <a:pt x="305" y="163"/>
                </a:lnTo>
                <a:lnTo>
                  <a:pt x="314" y="161"/>
                </a:lnTo>
                <a:lnTo>
                  <a:pt x="317" y="161"/>
                </a:lnTo>
                <a:lnTo>
                  <a:pt x="324" y="145"/>
                </a:lnTo>
                <a:lnTo>
                  <a:pt x="328" y="133"/>
                </a:lnTo>
                <a:lnTo>
                  <a:pt x="322" y="131"/>
                </a:lnTo>
                <a:lnTo>
                  <a:pt x="325" y="136"/>
                </a:lnTo>
                <a:lnTo>
                  <a:pt x="329" y="135"/>
                </a:lnTo>
                <a:lnTo>
                  <a:pt x="330" y="135"/>
                </a:lnTo>
                <a:cubicBezTo>
                  <a:pt x="338" y="137"/>
                  <a:pt x="348" y="138"/>
                  <a:pt x="348" y="138"/>
                </a:cubicBezTo>
                <a:lnTo>
                  <a:pt x="351" y="138"/>
                </a:lnTo>
                <a:lnTo>
                  <a:pt x="358" y="139"/>
                </a:lnTo>
                <a:lnTo>
                  <a:pt x="360" y="120"/>
                </a:lnTo>
                <a:cubicBezTo>
                  <a:pt x="360" y="114"/>
                  <a:pt x="360" y="109"/>
                  <a:pt x="360" y="106"/>
                </a:cubicBezTo>
                <a:cubicBezTo>
                  <a:pt x="360" y="101"/>
                  <a:pt x="359" y="94"/>
                  <a:pt x="359" y="93"/>
                </a:cubicBezTo>
                <a:lnTo>
                  <a:pt x="359" y="93"/>
                </a:lnTo>
                <a:lnTo>
                  <a:pt x="356" y="82"/>
                </a:lnTo>
                <a:lnTo>
                  <a:pt x="360" y="74"/>
                </a:lnTo>
                <a:lnTo>
                  <a:pt x="362" y="70"/>
                </a:lnTo>
                <a:lnTo>
                  <a:pt x="358" y="65"/>
                </a:lnTo>
                <a:cubicBezTo>
                  <a:pt x="353" y="60"/>
                  <a:pt x="347" y="55"/>
                  <a:pt x="341" y="49"/>
                </a:cubicBezTo>
                <a:cubicBezTo>
                  <a:pt x="331" y="40"/>
                  <a:pt x="320" y="26"/>
                  <a:pt x="314" y="20"/>
                </a:cubicBezTo>
                <a:cubicBezTo>
                  <a:pt x="310" y="14"/>
                  <a:pt x="304" y="12"/>
                  <a:pt x="299" y="10"/>
                </a:cubicBezTo>
                <a:cubicBezTo>
                  <a:pt x="294" y="8"/>
                  <a:pt x="290" y="7"/>
                  <a:pt x="289" y="6"/>
                </a:cubicBezTo>
                <a:lnTo>
                  <a:pt x="288" y="6"/>
                </a:lnTo>
                <a:lnTo>
                  <a:pt x="246" y="4"/>
                </a:lnTo>
                <a:lnTo>
                  <a:pt x="219" y="6"/>
                </a:lnTo>
                <a:lnTo>
                  <a:pt x="205" y="14"/>
                </a:lnTo>
                <a:lnTo>
                  <a:pt x="208" y="20"/>
                </a:lnTo>
                <a:lnTo>
                  <a:pt x="206" y="14"/>
                </a:lnTo>
                <a:cubicBezTo>
                  <a:pt x="204" y="15"/>
                  <a:pt x="185" y="21"/>
                  <a:pt x="167" y="29"/>
                </a:cubicBezTo>
                <a:lnTo>
                  <a:pt x="159" y="32"/>
                </a:lnTo>
                <a:lnTo>
                  <a:pt x="159" y="32"/>
                </a:lnTo>
                <a:cubicBezTo>
                  <a:pt x="145" y="38"/>
                  <a:pt x="137" y="41"/>
                  <a:pt x="132" y="40"/>
                </a:cubicBezTo>
                <a:lnTo>
                  <a:pt x="94" y="40"/>
                </a:lnTo>
                <a:lnTo>
                  <a:pt x="63" y="39"/>
                </a:lnTo>
                <a:lnTo>
                  <a:pt x="62" y="45"/>
                </a:lnTo>
                <a:lnTo>
                  <a:pt x="68" y="46"/>
                </a:lnTo>
                <a:cubicBezTo>
                  <a:pt x="69" y="45"/>
                  <a:pt x="69" y="43"/>
                  <a:pt x="69" y="41"/>
                </a:cubicBezTo>
                <a:cubicBezTo>
                  <a:pt x="69" y="35"/>
                  <a:pt x="67" y="27"/>
                  <a:pt x="61" y="18"/>
                </a:cubicBezTo>
                <a:cubicBezTo>
                  <a:pt x="58" y="12"/>
                  <a:pt x="55" y="8"/>
                  <a:pt x="51" y="3"/>
                </a:cubicBezTo>
                <a:lnTo>
                  <a:pt x="50" y="2"/>
                </a:lnTo>
                <a:lnTo>
                  <a:pt x="47" y="0"/>
                </a:lnTo>
                <a:lnTo>
                  <a:pt x="17" y="4"/>
                </a:lnTo>
                <a:lnTo>
                  <a:pt x="5" y="9"/>
                </a:lnTo>
                <a:lnTo>
                  <a:pt x="0" y="11"/>
                </a:lnTo>
                <a:lnTo>
                  <a:pt x="7" y="39"/>
                </a:lnTo>
                <a:lnTo>
                  <a:pt x="9" y="51"/>
                </a:lnTo>
                <a:lnTo>
                  <a:pt x="5" y="73"/>
                </a:lnTo>
                <a:lnTo>
                  <a:pt x="6" y="87"/>
                </a:lnTo>
                <a:lnTo>
                  <a:pt x="3" y="98"/>
                </a:lnTo>
                <a:lnTo>
                  <a:pt x="1" y="105"/>
                </a:lnTo>
                <a:lnTo>
                  <a:pt x="42" y="105"/>
                </a:lnTo>
                <a:cubicBezTo>
                  <a:pt x="46" y="105"/>
                  <a:pt x="57" y="107"/>
                  <a:pt x="67" y="108"/>
                </a:cubicBezTo>
                <a:cubicBezTo>
                  <a:pt x="78" y="109"/>
                  <a:pt x="89" y="111"/>
                  <a:pt x="93" y="112"/>
                </a:cubicBezTo>
                <a:lnTo>
                  <a:pt x="94" y="106"/>
                </a:lnTo>
                <a:lnTo>
                  <a:pt x="88" y="108"/>
                </a:lnTo>
                <a:cubicBezTo>
                  <a:pt x="89" y="111"/>
                  <a:pt x="92" y="116"/>
                  <a:pt x="99" y="120"/>
                </a:cubicBezTo>
                <a:cubicBezTo>
                  <a:pt x="103" y="122"/>
                  <a:pt x="108" y="123"/>
                  <a:pt x="113" y="124"/>
                </a:cubicBezTo>
                <a:cubicBezTo>
                  <a:pt x="118" y="125"/>
                  <a:pt x="123" y="125"/>
                  <a:pt x="125" y="126"/>
                </a:cubicBezTo>
                <a:lnTo>
                  <a:pt x="126" y="119"/>
                </a:lnTo>
                <a:lnTo>
                  <a:pt x="120" y="123"/>
                </a:lnTo>
                <a:lnTo>
                  <a:pt x="132" y="143"/>
                </a:lnTo>
                <a:lnTo>
                  <a:pt x="134" y="144"/>
                </a:lnTo>
                <a:cubicBezTo>
                  <a:pt x="138" y="147"/>
                  <a:pt x="144" y="150"/>
                  <a:pt x="150" y="153"/>
                </a:cubicBezTo>
                <a:cubicBezTo>
                  <a:pt x="156" y="156"/>
                  <a:pt x="162" y="158"/>
                  <a:pt x="168" y="158"/>
                </a:cubicBezTo>
                <a:cubicBezTo>
                  <a:pt x="170" y="158"/>
                  <a:pt x="172" y="158"/>
                  <a:pt x="174" y="157"/>
                </a:cubicBezTo>
                <a:cubicBezTo>
                  <a:pt x="177" y="155"/>
                  <a:pt x="181" y="153"/>
                  <a:pt x="184" y="150"/>
                </a:cubicBezTo>
                <a:cubicBezTo>
                  <a:pt x="187" y="147"/>
                  <a:pt x="189" y="142"/>
                  <a:pt x="189" y="137"/>
                </a:cubicBezTo>
                <a:lnTo>
                  <a:pt x="182" y="137"/>
                </a:lnTo>
                <a:lnTo>
                  <a:pt x="189" y="137"/>
                </a:lnTo>
                <a:lnTo>
                  <a:pt x="189" y="134"/>
                </a:lnTo>
                <a:lnTo>
                  <a:pt x="189" y="134"/>
                </a:lnTo>
                <a:lnTo>
                  <a:pt x="189" y="131"/>
                </a:lnTo>
                <a:cubicBezTo>
                  <a:pt x="189" y="126"/>
                  <a:pt x="188" y="119"/>
                  <a:pt x="184" y="112"/>
                </a:cubicBezTo>
                <a:lnTo>
                  <a:pt x="184" y="112"/>
                </a:lnTo>
                <a:cubicBezTo>
                  <a:pt x="182" y="108"/>
                  <a:pt x="180" y="105"/>
                  <a:pt x="178" y="103"/>
                </a:cubicBezTo>
                <a:lnTo>
                  <a:pt x="175" y="99"/>
                </a:lnTo>
                <a:lnTo>
                  <a:pt x="175" y="98"/>
                </a:lnTo>
                <a:lnTo>
                  <a:pt x="175" y="98"/>
                </a:lnTo>
                <a:lnTo>
                  <a:pt x="171" y="100"/>
                </a:lnTo>
                <a:lnTo>
                  <a:pt x="175" y="100"/>
                </a:lnTo>
                <a:lnTo>
                  <a:pt x="175" y="98"/>
                </a:lnTo>
                <a:lnTo>
                  <a:pt x="171" y="100"/>
                </a:lnTo>
                <a:lnTo>
                  <a:pt x="175" y="100"/>
                </a:lnTo>
                <a:lnTo>
                  <a:pt x="170" y="100"/>
                </a:lnTo>
                <a:lnTo>
                  <a:pt x="175" y="100"/>
                </a:lnTo>
                <a:lnTo>
                  <a:pt x="175" y="100"/>
                </a:lnTo>
                <a:lnTo>
                  <a:pt x="170" y="100"/>
                </a:lnTo>
                <a:lnTo>
                  <a:pt x="175" y="100"/>
                </a:lnTo>
                <a:lnTo>
                  <a:pt x="169" y="99"/>
                </a:lnTo>
                <a:lnTo>
                  <a:pt x="173" y="104"/>
                </a:lnTo>
                <a:lnTo>
                  <a:pt x="174" y="103"/>
                </a:lnTo>
                <a:lnTo>
                  <a:pt x="174" y="103"/>
                </a:lnTo>
                <a:lnTo>
                  <a:pt x="174" y="103"/>
                </a:lnTo>
                <a:cubicBezTo>
                  <a:pt x="177" y="101"/>
                  <a:pt x="178" y="100"/>
                  <a:pt x="180" y="99"/>
                </a:cubicBezTo>
                <a:cubicBezTo>
                  <a:pt x="181" y="99"/>
                  <a:pt x="183" y="98"/>
                  <a:pt x="187" y="97"/>
                </a:cubicBezTo>
                <a:lnTo>
                  <a:pt x="189" y="97"/>
                </a:lnTo>
                <a:cubicBezTo>
                  <a:pt x="193" y="96"/>
                  <a:pt x="197" y="95"/>
                  <a:pt x="201" y="94"/>
                </a:cubicBezTo>
                <a:cubicBezTo>
                  <a:pt x="204" y="93"/>
                  <a:pt x="208" y="90"/>
                  <a:pt x="210" y="86"/>
                </a:cubicBezTo>
                <a:lnTo>
                  <a:pt x="210" y="86"/>
                </a:lnTo>
                <a:cubicBezTo>
                  <a:pt x="211" y="82"/>
                  <a:pt x="211" y="80"/>
                  <a:pt x="211" y="77"/>
                </a:cubicBezTo>
                <a:cubicBezTo>
                  <a:pt x="211" y="72"/>
                  <a:pt x="210" y="68"/>
                  <a:pt x="210" y="66"/>
                </a:cubicBezTo>
                <a:lnTo>
                  <a:pt x="210" y="66"/>
                </a:lnTo>
                <a:lnTo>
                  <a:pt x="210" y="64"/>
                </a:lnTo>
                <a:lnTo>
                  <a:pt x="210" y="62"/>
                </a:lnTo>
                <a:lnTo>
                  <a:pt x="208" y="60"/>
                </a:lnTo>
                <a:lnTo>
                  <a:pt x="208" y="60"/>
                </a:lnTo>
                <a:lnTo>
                  <a:pt x="202" y="63"/>
                </a:lnTo>
                <a:lnTo>
                  <a:pt x="208" y="63"/>
                </a:lnTo>
                <a:lnTo>
                  <a:pt x="204" y="63"/>
                </a:lnTo>
                <a:lnTo>
                  <a:pt x="207" y="66"/>
                </a:lnTo>
                <a:cubicBezTo>
                  <a:pt x="207" y="66"/>
                  <a:pt x="208" y="66"/>
                  <a:pt x="208" y="63"/>
                </a:cubicBezTo>
                <a:lnTo>
                  <a:pt x="204" y="63"/>
                </a:lnTo>
                <a:lnTo>
                  <a:pt x="207" y="66"/>
                </a:lnTo>
                <a:lnTo>
                  <a:pt x="209" y="65"/>
                </a:lnTo>
                <a:cubicBezTo>
                  <a:pt x="216" y="61"/>
                  <a:pt x="232" y="56"/>
                  <a:pt x="237" y="56"/>
                </a:cubicBezTo>
                <a:lnTo>
                  <a:pt x="237" y="56"/>
                </a:lnTo>
                <a:lnTo>
                  <a:pt x="237" y="56"/>
                </a:lnTo>
                <a:lnTo>
                  <a:pt x="237" y="53"/>
                </a:lnTo>
                <a:lnTo>
                  <a:pt x="237" y="56"/>
                </a:lnTo>
                <a:lnTo>
                  <a:pt x="237" y="56"/>
                </a:lnTo>
                <a:lnTo>
                  <a:pt x="237" y="53"/>
                </a:lnTo>
                <a:lnTo>
                  <a:pt x="237" y="56"/>
                </a:lnTo>
                <a:lnTo>
                  <a:pt x="237" y="56"/>
                </a:lnTo>
                <a:cubicBezTo>
                  <a:pt x="238" y="56"/>
                  <a:pt x="241" y="57"/>
                  <a:pt x="243" y="58"/>
                </a:cubicBezTo>
                <a:cubicBezTo>
                  <a:pt x="246" y="59"/>
                  <a:pt x="250" y="61"/>
                  <a:pt x="252" y="62"/>
                </a:cubicBezTo>
                <a:cubicBezTo>
                  <a:pt x="256" y="64"/>
                  <a:pt x="259" y="66"/>
                  <a:pt x="262" y="67"/>
                </a:cubicBezTo>
                <a:cubicBezTo>
                  <a:pt x="265" y="68"/>
                  <a:pt x="271" y="72"/>
                  <a:pt x="273" y="74"/>
                </a:cubicBezTo>
                <a:cubicBezTo>
                  <a:pt x="275" y="77"/>
                  <a:pt x="276" y="78"/>
                  <a:pt x="278" y="80"/>
                </a:cubicBezTo>
                <a:lnTo>
                  <a:pt x="281" y="83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4"/>
                </a:lnTo>
                <a:lnTo>
                  <a:pt x="282" y="86"/>
                </a:lnTo>
                <a:cubicBezTo>
                  <a:pt x="282" y="88"/>
                  <a:pt x="281" y="92"/>
                  <a:pt x="281" y="94"/>
                </a:cubicBezTo>
                <a:lnTo>
                  <a:pt x="287" y="96"/>
                </a:lnTo>
                <a:lnTo>
                  <a:pt x="281" y="94"/>
                </a:lnTo>
                <a:cubicBezTo>
                  <a:pt x="280" y="96"/>
                  <a:pt x="278" y="102"/>
                  <a:pt x="278" y="109"/>
                </a:cubicBezTo>
                <a:cubicBezTo>
                  <a:pt x="279" y="114"/>
                  <a:pt x="279" y="121"/>
                  <a:pt x="285" y="125"/>
                </a:cubicBezTo>
                <a:lnTo>
                  <a:pt x="287" y="123"/>
                </a:lnTo>
                <a:lnTo>
                  <a:pt x="284" y="125"/>
                </a:lnTo>
                <a:lnTo>
                  <a:pt x="285" y="125"/>
                </a:lnTo>
                <a:lnTo>
                  <a:pt x="287" y="123"/>
                </a:lnTo>
                <a:lnTo>
                  <a:pt x="284" y="125"/>
                </a:lnTo>
                <a:cubicBezTo>
                  <a:pt x="285" y="125"/>
                  <a:pt x="289" y="131"/>
                  <a:pt x="297" y="156"/>
                </a:cubicBezTo>
                <a:lnTo>
                  <a:pt x="298" y="159"/>
                </a:lnTo>
                <a:lnTo>
                  <a:pt x="300" y="163"/>
                </a:lnTo>
                <a:lnTo>
                  <a:pt x="305" y="163"/>
                </a:lnTo>
                <a:lnTo>
                  <a:pt x="304" y="156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8" name="Freeform 327">
            <a:extLst>
              <a:ext uri="{FF2B5EF4-FFF2-40B4-BE49-F238E27FC236}">
                <a16:creationId xmlns:a16="http://schemas.microsoft.com/office/drawing/2014/main" id="{104A3BDF-1458-0378-E64D-E4AE2A8BF89B}"/>
              </a:ext>
            </a:extLst>
          </p:cNvPr>
          <p:cNvSpPr>
            <a:spLocks noEditPoints="1"/>
          </p:cNvSpPr>
          <p:nvPr/>
        </p:nvSpPr>
        <p:spPr bwMode="auto">
          <a:xfrm>
            <a:off x="3045707" y="2319812"/>
            <a:ext cx="888208" cy="801533"/>
          </a:xfrm>
          <a:custGeom>
            <a:avLst/>
            <a:gdLst>
              <a:gd name="T0" fmla="*/ 549 w 793"/>
              <a:gd name="T1" fmla="*/ 651 h 715"/>
              <a:gd name="T2" fmla="*/ 590 w 793"/>
              <a:gd name="T3" fmla="*/ 605 h 715"/>
              <a:gd name="T4" fmla="*/ 541 w 793"/>
              <a:gd name="T5" fmla="*/ 562 h 715"/>
              <a:gd name="T6" fmla="*/ 511 w 793"/>
              <a:gd name="T7" fmla="*/ 502 h 715"/>
              <a:gd name="T8" fmla="*/ 577 w 793"/>
              <a:gd name="T9" fmla="*/ 503 h 715"/>
              <a:gd name="T10" fmla="*/ 727 w 793"/>
              <a:gd name="T11" fmla="*/ 463 h 715"/>
              <a:gd name="T12" fmla="*/ 724 w 793"/>
              <a:gd name="T13" fmla="*/ 394 h 715"/>
              <a:gd name="T14" fmla="*/ 742 w 793"/>
              <a:gd name="T15" fmla="*/ 282 h 715"/>
              <a:gd name="T16" fmla="*/ 779 w 793"/>
              <a:gd name="T17" fmla="*/ 246 h 715"/>
              <a:gd name="T18" fmla="*/ 686 w 793"/>
              <a:gd name="T19" fmla="*/ 153 h 715"/>
              <a:gd name="T20" fmla="*/ 623 w 793"/>
              <a:gd name="T21" fmla="*/ 112 h 715"/>
              <a:gd name="T22" fmla="*/ 604 w 793"/>
              <a:gd name="T23" fmla="*/ 90 h 715"/>
              <a:gd name="T24" fmla="*/ 495 w 793"/>
              <a:gd name="T25" fmla="*/ 113 h 715"/>
              <a:gd name="T26" fmla="*/ 419 w 793"/>
              <a:gd name="T27" fmla="*/ 103 h 715"/>
              <a:gd name="T28" fmla="*/ 296 w 793"/>
              <a:gd name="T29" fmla="*/ 109 h 715"/>
              <a:gd name="T30" fmla="*/ 201 w 793"/>
              <a:gd name="T31" fmla="*/ 31 h 715"/>
              <a:gd name="T32" fmla="*/ 167 w 793"/>
              <a:gd name="T33" fmla="*/ 32 h 715"/>
              <a:gd name="T34" fmla="*/ 119 w 793"/>
              <a:gd name="T35" fmla="*/ 107 h 715"/>
              <a:gd name="T36" fmla="*/ 135 w 793"/>
              <a:gd name="T37" fmla="*/ 163 h 715"/>
              <a:gd name="T38" fmla="*/ 66 w 793"/>
              <a:gd name="T39" fmla="*/ 136 h 715"/>
              <a:gd name="T40" fmla="*/ 67 w 793"/>
              <a:gd name="T41" fmla="*/ 52 h 715"/>
              <a:gd name="T42" fmla="*/ 28 w 793"/>
              <a:gd name="T43" fmla="*/ 126 h 715"/>
              <a:gd name="T44" fmla="*/ 8 w 793"/>
              <a:gd name="T45" fmla="*/ 190 h 715"/>
              <a:gd name="T46" fmla="*/ 60 w 793"/>
              <a:gd name="T47" fmla="*/ 302 h 715"/>
              <a:gd name="T48" fmla="*/ 193 w 793"/>
              <a:gd name="T49" fmla="*/ 326 h 715"/>
              <a:gd name="T50" fmla="*/ 269 w 793"/>
              <a:gd name="T51" fmla="*/ 376 h 715"/>
              <a:gd name="T52" fmla="*/ 324 w 793"/>
              <a:gd name="T53" fmla="*/ 436 h 715"/>
              <a:gd name="T54" fmla="*/ 331 w 793"/>
              <a:gd name="T55" fmla="*/ 548 h 715"/>
              <a:gd name="T56" fmla="*/ 368 w 793"/>
              <a:gd name="T57" fmla="*/ 623 h 715"/>
              <a:gd name="T58" fmla="*/ 371 w 793"/>
              <a:gd name="T59" fmla="*/ 672 h 715"/>
              <a:gd name="T60" fmla="*/ 307 w 793"/>
              <a:gd name="T61" fmla="*/ 557 h 715"/>
              <a:gd name="T62" fmla="*/ 306 w 793"/>
              <a:gd name="T63" fmla="*/ 477 h 715"/>
              <a:gd name="T64" fmla="*/ 269 w 793"/>
              <a:gd name="T65" fmla="*/ 382 h 715"/>
              <a:gd name="T66" fmla="*/ 190 w 793"/>
              <a:gd name="T67" fmla="*/ 331 h 715"/>
              <a:gd name="T68" fmla="*/ 54 w 793"/>
              <a:gd name="T69" fmla="*/ 306 h 715"/>
              <a:gd name="T70" fmla="*/ 1 w 793"/>
              <a:gd name="T71" fmla="*/ 195 h 715"/>
              <a:gd name="T72" fmla="*/ 12 w 793"/>
              <a:gd name="T73" fmla="*/ 147 h 715"/>
              <a:gd name="T74" fmla="*/ 68 w 793"/>
              <a:gd name="T75" fmla="*/ 44 h 715"/>
              <a:gd name="T76" fmla="*/ 96 w 793"/>
              <a:gd name="T77" fmla="*/ 43 h 715"/>
              <a:gd name="T78" fmla="*/ 84 w 793"/>
              <a:gd name="T79" fmla="*/ 125 h 715"/>
              <a:gd name="T80" fmla="*/ 129 w 793"/>
              <a:gd name="T81" fmla="*/ 161 h 715"/>
              <a:gd name="T82" fmla="*/ 112 w 793"/>
              <a:gd name="T83" fmla="*/ 110 h 715"/>
              <a:gd name="T84" fmla="*/ 160 w 793"/>
              <a:gd name="T85" fmla="*/ 32 h 715"/>
              <a:gd name="T86" fmla="*/ 200 w 793"/>
              <a:gd name="T87" fmla="*/ 11 h 715"/>
              <a:gd name="T88" fmla="*/ 286 w 793"/>
              <a:gd name="T89" fmla="*/ 68 h 715"/>
              <a:gd name="T90" fmla="*/ 338 w 793"/>
              <a:gd name="T91" fmla="*/ 96 h 715"/>
              <a:gd name="T92" fmla="*/ 444 w 793"/>
              <a:gd name="T93" fmla="*/ 116 h 715"/>
              <a:gd name="T94" fmla="*/ 549 w 793"/>
              <a:gd name="T95" fmla="*/ 96 h 715"/>
              <a:gd name="T96" fmla="*/ 652 w 793"/>
              <a:gd name="T97" fmla="*/ 101 h 715"/>
              <a:gd name="T98" fmla="*/ 620 w 793"/>
              <a:gd name="T99" fmla="*/ 122 h 715"/>
              <a:gd name="T100" fmla="*/ 753 w 793"/>
              <a:gd name="T101" fmla="*/ 197 h 715"/>
              <a:gd name="T102" fmla="*/ 793 w 793"/>
              <a:gd name="T103" fmla="*/ 235 h 715"/>
              <a:gd name="T104" fmla="*/ 748 w 793"/>
              <a:gd name="T105" fmla="*/ 319 h 715"/>
              <a:gd name="T106" fmla="*/ 752 w 793"/>
              <a:gd name="T107" fmla="*/ 427 h 715"/>
              <a:gd name="T108" fmla="*/ 643 w 793"/>
              <a:gd name="T109" fmla="*/ 490 h 715"/>
              <a:gd name="T110" fmla="*/ 520 w 793"/>
              <a:gd name="T111" fmla="*/ 501 h 715"/>
              <a:gd name="T112" fmla="*/ 549 w 793"/>
              <a:gd name="T113" fmla="*/ 591 h 715"/>
              <a:gd name="T114" fmla="*/ 600 w 793"/>
              <a:gd name="T115" fmla="*/ 614 h 715"/>
              <a:gd name="T116" fmla="*/ 554 w 793"/>
              <a:gd name="T117" fmla="*/ 656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93" h="715">
                <a:moveTo>
                  <a:pt x="398" y="697"/>
                </a:moveTo>
                <a:lnTo>
                  <a:pt x="422" y="707"/>
                </a:lnTo>
                <a:lnTo>
                  <a:pt x="453" y="698"/>
                </a:lnTo>
                <a:cubicBezTo>
                  <a:pt x="454" y="698"/>
                  <a:pt x="479" y="692"/>
                  <a:pt x="500" y="680"/>
                </a:cubicBezTo>
                <a:cubicBezTo>
                  <a:pt x="520" y="668"/>
                  <a:pt x="544" y="654"/>
                  <a:pt x="549" y="651"/>
                </a:cubicBezTo>
                <a:cubicBezTo>
                  <a:pt x="551" y="648"/>
                  <a:pt x="561" y="632"/>
                  <a:pt x="571" y="627"/>
                </a:cubicBezTo>
                <a:cubicBezTo>
                  <a:pt x="575" y="625"/>
                  <a:pt x="578" y="624"/>
                  <a:pt x="581" y="623"/>
                </a:cubicBezTo>
                <a:cubicBezTo>
                  <a:pt x="584" y="621"/>
                  <a:pt x="587" y="620"/>
                  <a:pt x="589" y="619"/>
                </a:cubicBezTo>
                <a:cubicBezTo>
                  <a:pt x="592" y="617"/>
                  <a:pt x="593" y="615"/>
                  <a:pt x="593" y="614"/>
                </a:cubicBezTo>
                <a:lnTo>
                  <a:pt x="590" y="605"/>
                </a:lnTo>
                <a:lnTo>
                  <a:pt x="574" y="606"/>
                </a:lnTo>
                <a:lnTo>
                  <a:pt x="550" y="605"/>
                </a:lnTo>
                <a:lnTo>
                  <a:pt x="542" y="593"/>
                </a:lnTo>
                <a:lnTo>
                  <a:pt x="538" y="560"/>
                </a:lnTo>
                <a:lnTo>
                  <a:pt x="541" y="562"/>
                </a:lnTo>
                <a:cubicBezTo>
                  <a:pt x="541" y="560"/>
                  <a:pt x="540" y="555"/>
                  <a:pt x="539" y="547"/>
                </a:cubicBezTo>
                <a:cubicBezTo>
                  <a:pt x="536" y="534"/>
                  <a:pt x="537" y="528"/>
                  <a:pt x="537" y="526"/>
                </a:cubicBezTo>
                <a:lnTo>
                  <a:pt x="537" y="525"/>
                </a:lnTo>
                <a:lnTo>
                  <a:pt x="536" y="524"/>
                </a:lnTo>
                <a:cubicBezTo>
                  <a:pt x="530" y="520"/>
                  <a:pt x="512" y="503"/>
                  <a:pt x="511" y="502"/>
                </a:cubicBezTo>
                <a:lnTo>
                  <a:pt x="507" y="498"/>
                </a:lnTo>
                <a:lnTo>
                  <a:pt x="512" y="497"/>
                </a:lnTo>
                <a:cubicBezTo>
                  <a:pt x="528" y="492"/>
                  <a:pt x="549" y="492"/>
                  <a:pt x="550" y="492"/>
                </a:cubicBezTo>
                <a:lnTo>
                  <a:pt x="551" y="492"/>
                </a:lnTo>
                <a:lnTo>
                  <a:pt x="577" y="503"/>
                </a:lnTo>
                <a:lnTo>
                  <a:pt x="595" y="503"/>
                </a:lnTo>
                <a:lnTo>
                  <a:pt x="616" y="501"/>
                </a:lnTo>
                <a:lnTo>
                  <a:pt x="640" y="484"/>
                </a:lnTo>
                <a:cubicBezTo>
                  <a:pt x="641" y="484"/>
                  <a:pt x="660" y="477"/>
                  <a:pt x="672" y="477"/>
                </a:cubicBezTo>
                <a:cubicBezTo>
                  <a:pt x="681" y="477"/>
                  <a:pt x="714" y="467"/>
                  <a:pt x="727" y="463"/>
                </a:cubicBezTo>
                <a:lnTo>
                  <a:pt x="743" y="453"/>
                </a:lnTo>
                <a:lnTo>
                  <a:pt x="747" y="443"/>
                </a:lnTo>
                <a:lnTo>
                  <a:pt x="746" y="428"/>
                </a:lnTo>
                <a:lnTo>
                  <a:pt x="738" y="411"/>
                </a:lnTo>
                <a:lnTo>
                  <a:pt x="724" y="394"/>
                </a:lnTo>
                <a:lnTo>
                  <a:pt x="708" y="369"/>
                </a:lnTo>
                <a:lnTo>
                  <a:pt x="709" y="350"/>
                </a:lnTo>
                <a:lnTo>
                  <a:pt x="742" y="316"/>
                </a:lnTo>
                <a:lnTo>
                  <a:pt x="744" y="303"/>
                </a:lnTo>
                <a:lnTo>
                  <a:pt x="742" y="282"/>
                </a:lnTo>
                <a:lnTo>
                  <a:pt x="752" y="260"/>
                </a:lnTo>
                <a:lnTo>
                  <a:pt x="781" y="248"/>
                </a:lnTo>
                <a:lnTo>
                  <a:pt x="782" y="245"/>
                </a:lnTo>
                <a:lnTo>
                  <a:pt x="780" y="246"/>
                </a:lnTo>
                <a:lnTo>
                  <a:pt x="779" y="246"/>
                </a:lnTo>
                <a:lnTo>
                  <a:pt x="750" y="243"/>
                </a:lnTo>
                <a:lnTo>
                  <a:pt x="738" y="220"/>
                </a:lnTo>
                <a:lnTo>
                  <a:pt x="745" y="199"/>
                </a:lnTo>
                <a:lnTo>
                  <a:pt x="714" y="169"/>
                </a:lnTo>
                <a:lnTo>
                  <a:pt x="686" y="153"/>
                </a:lnTo>
                <a:lnTo>
                  <a:pt x="656" y="153"/>
                </a:lnTo>
                <a:lnTo>
                  <a:pt x="634" y="148"/>
                </a:lnTo>
                <a:lnTo>
                  <a:pt x="610" y="121"/>
                </a:lnTo>
                <a:lnTo>
                  <a:pt x="613" y="118"/>
                </a:lnTo>
                <a:cubicBezTo>
                  <a:pt x="613" y="118"/>
                  <a:pt x="616" y="116"/>
                  <a:pt x="623" y="112"/>
                </a:cubicBezTo>
                <a:cubicBezTo>
                  <a:pt x="627" y="110"/>
                  <a:pt x="630" y="109"/>
                  <a:pt x="632" y="108"/>
                </a:cubicBezTo>
                <a:cubicBezTo>
                  <a:pt x="634" y="107"/>
                  <a:pt x="635" y="107"/>
                  <a:pt x="636" y="106"/>
                </a:cubicBezTo>
                <a:cubicBezTo>
                  <a:pt x="638" y="105"/>
                  <a:pt x="640" y="103"/>
                  <a:pt x="642" y="102"/>
                </a:cubicBezTo>
                <a:lnTo>
                  <a:pt x="629" y="91"/>
                </a:lnTo>
                <a:cubicBezTo>
                  <a:pt x="625" y="91"/>
                  <a:pt x="613" y="90"/>
                  <a:pt x="604" y="90"/>
                </a:cubicBezTo>
                <a:cubicBezTo>
                  <a:pt x="594" y="90"/>
                  <a:pt x="577" y="91"/>
                  <a:pt x="574" y="91"/>
                </a:cubicBezTo>
                <a:lnTo>
                  <a:pt x="551" y="103"/>
                </a:lnTo>
                <a:lnTo>
                  <a:pt x="511" y="98"/>
                </a:lnTo>
                <a:lnTo>
                  <a:pt x="509" y="98"/>
                </a:lnTo>
                <a:cubicBezTo>
                  <a:pt x="505" y="103"/>
                  <a:pt x="499" y="110"/>
                  <a:pt x="495" y="113"/>
                </a:cubicBezTo>
                <a:cubicBezTo>
                  <a:pt x="490" y="116"/>
                  <a:pt x="477" y="123"/>
                  <a:pt x="476" y="123"/>
                </a:cubicBezTo>
                <a:lnTo>
                  <a:pt x="475" y="123"/>
                </a:lnTo>
                <a:lnTo>
                  <a:pt x="441" y="122"/>
                </a:lnTo>
                <a:lnTo>
                  <a:pt x="440" y="122"/>
                </a:lnTo>
                <a:cubicBezTo>
                  <a:pt x="437" y="119"/>
                  <a:pt x="422" y="106"/>
                  <a:pt x="419" y="103"/>
                </a:cubicBezTo>
                <a:cubicBezTo>
                  <a:pt x="419" y="101"/>
                  <a:pt x="414" y="99"/>
                  <a:pt x="409" y="98"/>
                </a:cubicBezTo>
                <a:lnTo>
                  <a:pt x="357" y="96"/>
                </a:lnTo>
                <a:lnTo>
                  <a:pt x="339" y="103"/>
                </a:lnTo>
                <a:lnTo>
                  <a:pt x="309" y="107"/>
                </a:lnTo>
                <a:cubicBezTo>
                  <a:pt x="307" y="108"/>
                  <a:pt x="301" y="111"/>
                  <a:pt x="296" y="109"/>
                </a:cubicBezTo>
                <a:cubicBezTo>
                  <a:pt x="292" y="108"/>
                  <a:pt x="289" y="105"/>
                  <a:pt x="287" y="100"/>
                </a:cubicBezTo>
                <a:cubicBezTo>
                  <a:pt x="284" y="87"/>
                  <a:pt x="280" y="74"/>
                  <a:pt x="280" y="70"/>
                </a:cubicBezTo>
                <a:lnTo>
                  <a:pt x="263" y="52"/>
                </a:lnTo>
                <a:lnTo>
                  <a:pt x="220" y="48"/>
                </a:lnTo>
                <a:lnTo>
                  <a:pt x="201" y="31"/>
                </a:lnTo>
                <a:lnTo>
                  <a:pt x="201" y="30"/>
                </a:lnTo>
                <a:cubicBezTo>
                  <a:pt x="199" y="24"/>
                  <a:pt x="196" y="16"/>
                  <a:pt x="194" y="15"/>
                </a:cubicBezTo>
                <a:cubicBezTo>
                  <a:pt x="193" y="14"/>
                  <a:pt x="185" y="10"/>
                  <a:pt x="178" y="7"/>
                </a:cubicBezTo>
                <a:cubicBezTo>
                  <a:pt x="174" y="7"/>
                  <a:pt x="170" y="9"/>
                  <a:pt x="169" y="10"/>
                </a:cubicBezTo>
                <a:cubicBezTo>
                  <a:pt x="168" y="14"/>
                  <a:pt x="167" y="25"/>
                  <a:pt x="167" y="32"/>
                </a:cubicBezTo>
                <a:cubicBezTo>
                  <a:pt x="167" y="41"/>
                  <a:pt x="155" y="54"/>
                  <a:pt x="153" y="57"/>
                </a:cubicBezTo>
                <a:lnTo>
                  <a:pt x="152" y="58"/>
                </a:lnTo>
                <a:lnTo>
                  <a:pt x="125" y="68"/>
                </a:lnTo>
                <a:lnTo>
                  <a:pt x="124" y="79"/>
                </a:lnTo>
                <a:cubicBezTo>
                  <a:pt x="122" y="86"/>
                  <a:pt x="119" y="103"/>
                  <a:pt x="119" y="107"/>
                </a:cubicBezTo>
                <a:lnTo>
                  <a:pt x="119" y="111"/>
                </a:lnTo>
                <a:cubicBezTo>
                  <a:pt x="119" y="116"/>
                  <a:pt x="118" y="122"/>
                  <a:pt x="124" y="128"/>
                </a:cubicBezTo>
                <a:cubicBezTo>
                  <a:pt x="131" y="136"/>
                  <a:pt x="135" y="142"/>
                  <a:pt x="137" y="144"/>
                </a:cubicBezTo>
                <a:cubicBezTo>
                  <a:pt x="138" y="145"/>
                  <a:pt x="141" y="149"/>
                  <a:pt x="137" y="158"/>
                </a:cubicBezTo>
                <a:lnTo>
                  <a:pt x="135" y="163"/>
                </a:lnTo>
                <a:cubicBezTo>
                  <a:pt x="133" y="169"/>
                  <a:pt x="132" y="172"/>
                  <a:pt x="130" y="175"/>
                </a:cubicBezTo>
                <a:cubicBezTo>
                  <a:pt x="127" y="178"/>
                  <a:pt x="104" y="190"/>
                  <a:pt x="97" y="187"/>
                </a:cubicBezTo>
                <a:cubicBezTo>
                  <a:pt x="93" y="185"/>
                  <a:pt x="71" y="170"/>
                  <a:pt x="68" y="168"/>
                </a:cubicBezTo>
                <a:lnTo>
                  <a:pt x="67" y="168"/>
                </a:lnTo>
                <a:lnTo>
                  <a:pt x="66" y="136"/>
                </a:lnTo>
                <a:lnTo>
                  <a:pt x="66" y="135"/>
                </a:lnTo>
                <a:cubicBezTo>
                  <a:pt x="67" y="135"/>
                  <a:pt x="75" y="126"/>
                  <a:pt x="79" y="121"/>
                </a:cubicBezTo>
                <a:cubicBezTo>
                  <a:pt x="82" y="118"/>
                  <a:pt x="82" y="93"/>
                  <a:pt x="81" y="89"/>
                </a:cubicBezTo>
                <a:cubicBezTo>
                  <a:pt x="80" y="87"/>
                  <a:pt x="74" y="78"/>
                  <a:pt x="68" y="69"/>
                </a:cubicBezTo>
                <a:cubicBezTo>
                  <a:pt x="68" y="69"/>
                  <a:pt x="64" y="60"/>
                  <a:pt x="67" y="52"/>
                </a:cubicBezTo>
                <a:lnTo>
                  <a:pt x="67" y="52"/>
                </a:lnTo>
                <a:lnTo>
                  <a:pt x="52" y="61"/>
                </a:lnTo>
                <a:lnTo>
                  <a:pt x="48" y="69"/>
                </a:lnTo>
                <a:lnTo>
                  <a:pt x="45" y="90"/>
                </a:lnTo>
                <a:lnTo>
                  <a:pt x="28" y="126"/>
                </a:lnTo>
                <a:cubicBezTo>
                  <a:pt x="28" y="126"/>
                  <a:pt x="20" y="144"/>
                  <a:pt x="18" y="149"/>
                </a:cubicBezTo>
                <a:cubicBezTo>
                  <a:pt x="16" y="153"/>
                  <a:pt x="15" y="162"/>
                  <a:pt x="14" y="167"/>
                </a:cubicBezTo>
                <a:cubicBezTo>
                  <a:pt x="14" y="169"/>
                  <a:pt x="14" y="170"/>
                  <a:pt x="13" y="171"/>
                </a:cubicBezTo>
                <a:cubicBezTo>
                  <a:pt x="13" y="173"/>
                  <a:pt x="9" y="179"/>
                  <a:pt x="7" y="183"/>
                </a:cubicBezTo>
                <a:lnTo>
                  <a:pt x="8" y="190"/>
                </a:lnTo>
                <a:lnTo>
                  <a:pt x="29" y="202"/>
                </a:lnTo>
                <a:lnTo>
                  <a:pt x="57" y="223"/>
                </a:lnTo>
                <a:lnTo>
                  <a:pt x="60" y="251"/>
                </a:lnTo>
                <a:lnTo>
                  <a:pt x="55" y="277"/>
                </a:lnTo>
                <a:lnTo>
                  <a:pt x="60" y="302"/>
                </a:lnTo>
                <a:lnTo>
                  <a:pt x="75" y="310"/>
                </a:lnTo>
                <a:cubicBezTo>
                  <a:pt x="88" y="313"/>
                  <a:pt x="111" y="318"/>
                  <a:pt x="113" y="318"/>
                </a:cubicBezTo>
                <a:cubicBezTo>
                  <a:pt x="114" y="318"/>
                  <a:pt x="153" y="320"/>
                  <a:pt x="161" y="321"/>
                </a:cubicBezTo>
                <a:lnTo>
                  <a:pt x="193" y="325"/>
                </a:lnTo>
                <a:lnTo>
                  <a:pt x="193" y="326"/>
                </a:lnTo>
                <a:cubicBezTo>
                  <a:pt x="207" y="339"/>
                  <a:pt x="208" y="340"/>
                  <a:pt x="208" y="341"/>
                </a:cubicBezTo>
                <a:cubicBezTo>
                  <a:pt x="208" y="342"/>
                  <a:pt x="212" y="347"/>
                  <a:pt x="215" y="352"/>
                </a:cubicBezTo>
                <a:cubicBezTo>
                  <a:pt x="218" y="356"/>
                  <a:pt x="221" y="360"/>
                  <a:pt x="222" y="362"/>
                </a:cubicBezTo>
                <a:cubicBezTo>
                  <a:pt x="224" y="363"/>
                  <a:pt x="237" y="368"/>
                  <a:pt x="248" y="372"/>
                </a:cubicBezTo>
                <a:cubicBezTo>
                  <a:pt x="248" y="372"/>
                  <a:pt x="263" y="376"/>
                  <a:pt x="269" y="376"/>
                </a:cubicBezTo>
                <a:cubicBezTo>
                  <a:pt x="275" y="376"/>
                  <a:pt x="307" y="373"/>
                  <a:pt x="314" y="371"/>
                </a:cubicBezTo>
                <a:cubicBezTo>
                  <a:pt x="321" y="369"/>
                  <a:pt x="333" y="367"/>
                  <a:pt x="334" y="367"/>
                </a:cubicBezTo>
                <a:lnTo>
                  <a:pt x="339" y="367"/>
                </a:lnTo>
                <a:lnTo>
                  <a:pt x="344" y="397"/>
                </a:lnTo>
                <a:lnTo>
                  <a:pt x="324" y="436"/>
                </a:lnTo>
                <a:lnTo>
                  <a:pt x="312" y="477"/>
                </a:lnTo>
                <a:lnTo>
                  <a:pt x="314" y="490"/>
                </a:lnTo>
                <a:lnTo>
                  <a:pt x="333" y="517"/>
                </a:lnTo>
                <a:lnTo>
                  <a:pt x="338" y="531"/>
                </a:lnTo>
                <a:lnTo>
                  <a:pt x="331" y="548"/>
                </a:lnTo>
                <a:lnTo>
                  <a:pt x="313" y="561"/>
                </a:lnTo>
                <a:lnTo>
                  <a:pt x="308" y="579"/>
                </a:lnTo>
                <a:lnTo>
                  <a:pt x="337" y="585"/>
                </a:lnTo>
                <a:lnTo>
                  <a:pt x="367" y="606"/>
                </a:lnTo>
                <a:lnTo>
                  <a:pt x="368" y="623"/>
                </a:lnTo>
                <a:lnTo>
                  <a:pt x="377" y="670"/>
                </a:lnTo>
                <a:lnTo>
                  <a:pt x="398" y="697"/>
                </a:lnTo>
                <a:close/>
                <a:moveTo>
                  <a:pt x="422" y="715"/>
                </a:moveTo>
                <a:lnTo>
                  <a:pt x="394" y="702"/>
                </a:lnTo>
                <a:lnTo>
                  <a:pt x="371" y="672"/>
                </a:lnTo>
                <a:lnTo>
                  <a:pt x="362" y="624"/>
                </a:lnTo>
                <a:lnTo>
                  <a:pt x="361" y="610"/>
                </a:lnTo>
                <a:lnTo>
                  <a:pt x="334" y="590"/>
                </a:lnTo>
                <a:lnTo>
                  <a:pt x="300" y="584"/>
                </a:lnTo>
                <a:lnTo>
                  <a:pt x="307" y="557"/>
                </a:lnTo>
                <a:lnTo>
                  <a:pt x="326" y="543"/>
                </a:lnTo>
                <a:lnTo>
                  <a:pt x="331" y="531"/>
                </a:lnTo>
                <a:lnTo>
                  <a:pt x="327" y="520"/>
                </a:lnTo>
                <a:lnTo>
                  <a:pt x="308" y="491"/>
                </a:lnTo>
                <a:lnTo>
                  <a:pt x="306" y="477"/>
                </a:lnTo>
                <a:lnTo>
                  <a:pt x="318" y="434"/>
                </a:lnTo>
                <a:lnTo>
                  <a:pt x="337" y="396"/>
                </a:lnTo>
                <a:lnTo>
                  <a:pt x="334" y="374"/>
                </a:lnTo>
                <a:cubicBezTo>
                  <a:pt x="331" y="374"/>
                  <a:pt x="321" y="376"/>
                  <a:pt x="316" y="377"/>
                </a:cubicBezTo>
                <a:cubicBezTo>
                  <a:pt x="308" y="379"/>
                  <a:pt x="276" y="382"/>
                  <a:pt x="269" y="382"/>
                </a:cubicBezTo>
                <a:cubicBezTo>
                  <a:pt x="262" y="382"/>
                  <a:pt x="247" y="379"/>
                  <a:pt x="246" y="379"/>
                </a:cubicBezTo>
                <a:cubicBezTo>
                  <a:pt x="219" y="369"/>
                  <a:pt x="217" y="366"/>
                  <a:pt x="216" y="365"/>
                </a:cubicBezTo>
                <a:cubicBezTo>
                  <a:pt x="216" y="364"/>
                  <a:pt x="213" y="360"/>
                  <a:pt x="210" y="355"/>
                </a:cubicBezTo>
                <a:cubicBezTo>
                  <a:pt x="204" y="346"/>
                  <a:pt x="202" y="344"/>
                  <a:pt x="202" y="343"/>
                </a:cubicBezTo>
                <a:cubicBezTo>
                  <a:pt x="201" y="342"/>
                  <a:pt x="195" y="337"/>
                  <a:pt x="190" y="331"/>
                </a:cubicBezTo>
                <a:lnTo>
                  <a:pt x="160" y="327"/>
                </a:lnTo>
                <a:cubicBezTo>
                  <a:pt x="142" y="326"/>
                  <a:pt x="114" y="324"/>
                  <a:pt x="112" y="324"/>
                </a:cubicBezTo>
                <a:cubicBezTo>
                  <a:pt x="111" y="324"/>
                  <a:pt x="90" y="320"/>
                  <a:pt x="73" y="316"/>
                </a:cubicBezTo>
                <a:lnTo>
                  <a:pt x="72" y="316"/>
                </a:lnTo>
                <a:lnTo>
                  <a:pt x="54" y="306"/>
                </a:lnTo>
                <a:lnTo>
                  <a:pt x="48" y="277"/>
                </a:lnTo>
                <a:lnTo>
                  <a:pt x="53" y="250"/>
                </a:lnTo>
                <a:lnTo>
                  <a:pt x="50" y="227"/>
                </a:lnTo>
                <a:lnTo>
                  <a:pt x="26" y="207"/>
                </a:lnTo>
                <a:lnTo>
                  <a:pt x="1" y="195"/>
                </a:lnTo>
                <a:lnTo>
                  <a:pt x="0" y="181"/>
                </a:lnTo>
                <a:lnTo>
                  <a:pt x="1" y="180"/>
                </a:lnTo>
                <a:cubicBezTo>
                  <a:pt x="4" y="176"/>
                  <a:pt x="7" y="171"/>
                  <a:pt x="7" y="169"/>
                </a:cubicBezTo>
                <a:cubicBezTo>
                  <a:pt x="7" y="169"/>
                  <a:pt x="7" y="167"/>
                  <a:pt x="8" y="166"/>
                </a:cubicBezTo>
                <a:cubicBezTo>
                  <a:pt x="8" y="160"/>
                  <a:pt x="10" y="152"/>
                  <a:pt x="12" y="147"/>
                </a:cubicBezTo>
                <a:cubicBezTo>
                  <a:pt x="14" y="141"/>
                  <a:pt x="22" y="124"/>
                  <a:pt x="22" y="123"/>
                </a:cubicBezTo>
                <a:lnTo>
                  <a:pt x="38" y="87"/>
                </a:lnTo>
                <a:lnTo>
                  <a:pt x="42" y="66"/>
                </a:lnTo>
                <a:lnTo>
                  <a:pt x="47" y="56"/>
                </a:lnTo>
                <a:lnTo>
                  <a:pt x="68" y="44"/>
                </a:lnTo>
                <a:lnTo>
                  <a:pt x="86" y="36"/>
                </a:lnTo>
                <a:lnTo>
                  <a:pt x="95" y="34"/>
                </a:lnTo>
                <a:lnTo>
                  <a:pt x="115" y="36"/>
                </a:lnTo>
                <a:lnTo>
                  <a:pt x="101" y="41"/>
                </a:lnTo>
                <a:cubicBezTo>
                  <a:pt x="99" y="42"/>
                  <a:pt x="98" y="43"/>
                  <a:pt x="96" y="43"/>
                </a:cubicBezTo>
                <a:cubicBezTo>
                  <a:pt x="91" y="45"/>
                  <a:pt x="86" y="46"/>
                  <a:pt x="79" y="49"/>
                </a:cubicBezTo>
                <a:cubicBezTo>
                  <a:pt x="76" y="50"/>
                  <a:pt x="74" y="52"/>
                  <a:pt x="73" y="55"/>
                </a:cubicBezTo>
                <a:cubicBezTo>
                  <a:pt x="71" y="60"/>
                  <a:pt x="74" y="66"/>
                  <a:pt x="74" y="66"/>
                </a:cubicBezTo>
                <a:cubicBezTo>
                  <a:pt x="76" y="69"/>
                  <a:pt x="86" y="84"/>
                  <a:pt x="87" y="87"/>
                </a:cubicBezTo>
                <a:cubicBezTo>
                  <a:pt x="88" y="90"/>
                  <a:pt x="90" y="119"/>
                  <a:pt x="84" y="125"/>
                </a:cubicBezTo>
                <a:cubicBezTo>
                  <a:pt x="80" y="129"/>
                  <a:pt x="74" y="136"/>
                  <a:pt x="72" y="139"/>
                </a:cubicBezTo>
                <a:lnTo>
                  <a:pt x="73" y="164"/>
                </a:lnTo>
                <a:cubicBezTo>
                  <a:pt x="83" y="170"/>
                  <a:pt x="97" y="180"/>
                  <a:pt x="100" y="181"/>
                </a:cubicBezTo>
                <a:cubicBezTo>
                  <a:pt x="104" y="182"/>
                  <a:pt x="122" y="173"/>
                  <a:pt x="125" y="170"/>
                </a:cubicBezTo>
                <a:cubicBezTo>
                  <a:pt x="126" y="169"/>
                  <a:pt x="127" y="166"/>
                  <a:pt x="129" y="161"/>
                </a:cubicBezTo>
                <a:lnTo>
                  <a:pt x="131" y="156"/>
                </a:lnTo>
                <a:cubicBezTo>
                  <a:pt x="133" y="150"/>
                  <a:pt x="132" y="149"/>
                  <a:pt x="132" y="149"/>
                </a:cubicBezTo>
                <a:lnTo>
                  <a:pt x="131" y="148"/>
                </a:lnTo>
                <a:cubicBezTo>
                  <a:pt x="131" y="148"/>
                  <a:pt x="127" y="141"/>
                  <a:pt x="119" y="133"/>
                </a:cubicBezTo>
                <a:cubicBezTo>
                  <a:pt x="112" y="125"/>
                  <a:pt x="112" y="116"/>
                  <a:pt x="112" y="110"/>
                </a:cubicBezTo>
                <a:lnTo>
                  <a:pt x="113" y="107"/>
                </a:lnTo>
                <a:cubicBezTo>
                  <a:pt x="113" y="101"/>
                  <a:pt x="117" y="81"/>
                  <a:pt x="117" y="78"/>
                </a:cubicBezTo>
                <a:lnTo>
                  <a:pt x="118" y="63"/>
                </a:lnTo>
                <a:lnTo>
                  <a:pt x="148" y="52"/>
                </a:lnTo>
                <a:cubicBezTo>
                  <a:pt x="153" y="46"/>
                  <a:pt x="160" y="37"/>
                  <a:pt x="160" y="32"/>
                </a:cubicBezTo>
                <a:cubicBezTo>
                  <a:pt x="160" y="25"/>
                  <a:pt x="162" y="14"/>
                  <a:pt x="163" y="8"/>
                </a:cubicBezTo>
                <a:cubicBezTo>
                  <a:pt x="164" y="2"/>
                  <a:pt x="175" y="0"/>
                  <a:pt x="178" y="0"/>
                </a:cubicBezTo>
                <a:lnTo>
                  <a:pt x="179" y="0"/>
                </a:lnTo>
                <a:lnTo>
                  <a:pt x="180" y="0"/>
                </a:lnTo>
                <a:cubicBezTo>
                  <a:pt x="185" y="2"/>
                  <a:pt x="197" y="8"/>
                  <a:pt x="200" y="11"/>
                </a:cubicBezTo>
                <a:cubicBezTo>
                  <a:pt x="202" y="14"/>
                  <a:pt x="205" y="24"/>
                  <a:pt x="207" y="28"/>
                </a:cubicBezTo>
                <a:lnTo>
                  <a:pt x="222" y="42"/>
                </a:lnTo>
                <a:lnTo>
                  <a:pt x="266" y="46"/>
                </a:lnTo>
                <a:lnTo>
                  <a:pt x="286" y="67"/>
                </a:lnTo>
                <a:lnTo>
                  <a:pt x="286" y="68"/>
                </a:lnTo>
                <a:cubicBezTo>
                  <a:pt x="286" y="68"/>
                  <a:pt x="289" y="83"/>
                  <a:pt x="294" y="98"/>
                </a:cubicBezTo>
                <a:cubicBezTo>
                  <a:pt x="295" y="101"/>
                  <a:pt x="296" y="103"/>
                  <a:pt x="298" y="103"/>
                </a:cubicBezTo>
                <a:cubicBezTo>
                  <a:pt x="301" y="104"/>
                  <a:pt x="305" y="102"/>
                  <a:pt x="306" y="101"/>
                </a:cubicBezTo>
                <a:lnTo>
                  <a:pt x="306" y="100"/>
                </a:lnTo>
                <a:lnTo>
                  <a:pt x="338" y="96"/>
                </a:lnTo>
                <a:lnTo>
                  <a:pt x="356" y="89"/>
                </a:lnTo>
                <a:lnTo>
                  <a:pt x="357" y="89"/>
                </a:lnTo>
                <a:lnTo>
                  <a:pt x="410" y="91"/>
                </a:lnTo>
                <a:cubicBezTo>
                  <a:pt x="413" y="92"/>
                  <a:pt x="422" y="95"/>
                  <a:pt x="425" y="98"/>
                </a:cubicBezTo>
                <a:cubicBezTo>
                  <a:pt x="426" y="100"/>
                  <a:pt x="437" y="110"/>
                  <a:pt x="444" y="116"/>
                </a:cubicBezTo>
                <a:lnTo>
                  <a:pt x="474" y="117"/>
                </a:lnTo>
                <a:cubicBezTo>
                  <a:pt x="477" y="115"/>
                  <a:pt x="487" y="110"/>
                  <a:pt x="491" y="107"/>
                </a:cubicBezTo>
                <a:cubicBezTo>
                  <a:pt x="494" y="106"/>
                  <a:pt x="498" y="101"/>
                  <a:pt x="504" y="94"/>
                </a:cubicBezTo>
                <a:cubicBezTo>
                  <a:pt x="507" y="90"/>
                  <a:pt x="511" y="90"/>
                  <a:pt x="513" y="91"/>
                </a:cubicBezTo>
                <a:lnTo>
                  <a:pt x="549" y="96"/>
                </a:lnTo>
                <a:lnTo>
                  <a:pt x="573" y="85"/>
                </a:lnTo>
                <a:cubicBezTo>
                  <a:pt x="573" y="85"/>
                  <a:pt x="592" y="84"/>
                  <a:pt x="604" y="84"/>
                </a:cubicBezTo>
                <a:cubicBezTo>
                  <a:pt x="615" y="84"/>
                  <a:pt x="630" y="85"/>
                  <a:pt x="630" y="85"/>
                </a:cubicBezTo>
                <a:lnTo>
                  <a:pt x="631" y="85"/>
                </a:lnTo>
                <a:lnTo>
                  <a:pt x="652" y="101"/>
                </a:lnTo>
                <a:lnTo>
                  <a:pt x="649" y="104"/>
                </a:lnTo>
                <a:cubicBezTo>
                  <a:pt x="649" y="104"/>
                  <a:pt x="643" y="110"/>
                  <a:pt x="640" y="112"/>
                </a:cubicBezTo>
                <a:cubicBezTo>
                  <a:pt x="638" y="113"/>
                  <a:pt x="636" y="114"/>
                  <a:pt x="634" y="114"/>
                </a:cubicBezTo>
                <a:cubicBezTo>
                  <a:pt x="632" y="115"/>
                  <a:pt x="630" y="116"/>
                  <a:pt x="626" y="118"/>
                </a:cubicBezTo>
                <a:cubicBezTo>
                  <a:pt x="623" y="119"/>
                  <a:pt x="621" y="121"/>
                  <a:pt x="620" y="122"/>
                </a:cubicBezTo>
                <a:lnTo>
                  <a:pt x="637" y="142"/>
                </a:lnTo>
                <a:lnTo>
                  <a:pt x="657" y="147"/>
                </a:lnTo>
                <a:lnTo>
                  <a:pt x="688" y="146"/>
                </a:lnTo>
                <a:lnTo>
                  <a:pt x="718" y="164"/>
                </a:lnTo>
                <a:lnTo>
                  <a:pt x="753" y="197"/>
                </a:lnTo>
                <a:lnTo>
                  <a:pt x="745" y="219"/>
                </a:lnTo>
                <a:lnTo>
                  <a:pt x="754" y="237"/>
                </a:lnTo>
                <a:lnTo>
                  <a:pt x="778" y="239"/>
                </a:lnTo>
                <a:cubicBezTo>
                  <a:pt x="779" y="239"/>
                  <a:pt x="783" y="238"/>
                  <a:pt x="786" y="237"/>
                </a:cubicBezTo>
                <a:lnTo>
                  <a:pt x="793" y="235"/>
                </a:lnTo>
                <a:lnTo>
                  <a:pt x="786" y="253"/>
                </a:lnTo>
                <a:lnTo>
                  <a:pt x="757" y="265"/>
                </a:lnTo>
                <a:lnTo>
                  <a:pt x="749" y="283"/>
                </a:lnTo>
                <a:lnTo>
                  <a:pt x="751" y="303"/>
                </a:lnTo>
                <a:lnTo>
                  <a:pt x="748" y="319"/>
                </a:lnTo>
                <a:lnTo>
                  <a:pt x="715" y="353"/>
                </a:lnTo>
                <a:lnTo>
                  <a:pt x="714" y="367"/>
                </a:lnTo>
                <a:lnTo>
                  <a:pt x="730" y="390"/>
                </a:lnTo>
                <a:lnTo>
                  <a:pt x="744" y="408"/>
                </a:lnTo>
                <a:lnTo>
                  <a:pt x="752" y="427"/>
                </a:lnTo>
                <a:lnTo>
                  <a:pt x="753" y="444"/>
                </a:lnTo>
                <a:lnTo>
                  <a:pt x="748" y="457"/>
                </a:lnTo>
                <a:lnTo>
                  <a:pt x="729" y="469"/>
                </a:lnTo>
                <a:cubicBezTo>
                  <a:pt x="727" y="469"/>
                  <a:pt x="684" y="484"/>
                  <a:pt x="672" y="484"/>
                </a:cubicBezTo>
                <a:cubicBezTo>
                  <a:pt x="662" y="484"/>
                  <a:pt x="646" y="489"/>
                  <a:pt x="643" y="490"/>
                </a:cubicBezTo>
                <a:lnTo>
                  <a:pt x="619" y="508"/>
                </a:lnTo>
                <a:lnTo>
                  <a:pt x="595" y="510"/>
                </a:lnTo>
                <a:lnTo>
                  <a:pt x="576" y="510"/>
                </a:lnTo>
                <a:lnTo>
                  <a:pt x="549" y="498"/>
                </a:lnTo>
                <a:cubicBezTo>
                  <a:pt x="546" y="498"/>
                  <a:pt x="532" y="499"/>
                  <a:pt x="520" y="501"/>
                </a:cubicBezTo>
                <a:cubicBezTo>
                  <a:pt x="527" y="508"/>
                  <a:pt x="536" y="516"/>
                  <a:pt x="539" y="518"/>
                </a:cubicBezTo>
                <a:cubicBezTo>
                  <a:pt x="543" y="521"/>
                  <a:pt x="544" y="522"/>
                  <a:pt x="543" y="526"/>
                </a:cubicBezTo>
                <a:cubicBezTo>
                  <a:pt x="543" y="528"/>
                  <a:pt x="543" y="534"/>
                  <a:pt x="545" y="546"/>
                </a:cubicBezTo>
                <a:cubicBezTo>
                  <a:pt x="548" y="563"/>
                  <a:pt x="548" y="568"/>
                  <a:pt x="546" y="570"/>
                </a:cubicBezTo>
                <a:lnTo>
                  <a:pt x="549" y="591"/>
                </a:lnTo>
                <a:lnTo>
                  <a:pt x="554" y="599"/>
                </a:lnTo>
                <a:lnTo>
                  <a:pt x="574" y="600"/>
                </a:lnTo>
                <a:lnTo>
                  <a:pt x="594" y="598"/>
                </a:lnTo>
                <a:lnTo>
                  <a:pt x="600" y="613"/>
                </a:lnTo>
                <a:lnTo>
                  <a:pt x="600" y="614"/>
                </a:lnTo>
                <a:cubicBezTo>
                  <a:pt x="600" y="615"/>
                  <a:pt x="599" y="621"/>
                  <a:pt x="593" y="624"/>
                </a:cubicBezTo>
                <a:cubicBezTo>
                  <a:pt x="590" y="626"/>
                  <a:pt x="587" y="627"/>
                  <a:pt x="583" y="629"/>
                </a:cubicBezTo>
                <a:cubicBezTo>
                  <a:pt x="581" y="630"/>
                  <a:pt x="578" y="631"/>
                  <a:pt x="574" y="633"/>
                </a:cubicBezTo>
                <a:cubicBezTo>
                  <a:pt x="567" y="637"/>
                  <a:pt x="557" y="650"/>
                  <a:pt x="554" y="655"/>
                </a:cubicBezTo>
                <a:lnTo>
                  <a:pt x="554" y="656"/>
                </a:lnTo>
                <a:lnTo>
                  <a:pt x="553" y="656"/>
                </a:lnTo>
                <a:cubicBezTo>
                  <a:pt x="553" y="656"/>
                  <a:pt x="525" y="673"/>
                  <a:pt x="504" y="686"/>
                </a:cubicBezTo>
                <a:cubicBezTo>
                  <a:pt x="482" y="698"/>
                  <a:pt x="456" y="704"/>
                  <a:pt x="455" y="704"/>
                </a:cubicBezTo>
                <a:lnTo>
                  <a:pt x="422" y="715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09" name="Freeform 328">
            <a:extLst>
              <a:ext uri="{FF2B5EF4-FFF2-40B4-BE49-F238E27FC236}">
                <a16:creationId xmlns:a16="http://schemas.microsoft.com/office/drawing/2014/main" id="{084B7089-228F-BFF0-C3A1-1427E2AB665E}"/>
              </a:ext>
            </a:extLst>
          </p:cNvPr>
          <p:cNvSpPr>
            <a:spLocks noEditPoints="1"/>
          </p:cNvSpPr>
          <p:nvPr/>
        </p:nvSpPr>
        <p:spPr bwMode="auto">
          <a:xfrm>
            <a:off x="3038695" y="2310465"/>
            <a:ext cx="909245" cy="817890"/>
          </a:xfrm>
          <a:custGeom>
            <a:avLst/>
            <a:gdLst>
              <a:gd name="T0" fmla="*/ 600 w 810"/>
              <a:gd name="T1" fmla="*/ 606 h 728"/>
              <a:gd name="T2" fmla="*/ 520 w 810"/>
              <a:gd name="T3" fmla="*/ 509 h 728"/>
              <a:gd name="T4" fmla="*/ 720 w 810"/>
              <a:gd name="T5" fmla="*/ 374 h 728"/>
              <a:gd name="T6" fmla="*/ 621 w 810"/>
              <a:gd name="T7" fmla="*/ 132 h 728"/>
              <a:gd name="T8" fmla="*/ 478 w 810"/>
              <a:gd name="T9" fmla="*/ 125 h 728"/>
              <a:gd name="T10" fmla="*/ 272 w 810"/>
              <a:gd name="T11" fmla="*/ 53 h 728"/>
              <a:gd name="T12" fmla="*/ 158 w 810"/>
              <a:gd name="T13" fmla="*/ 65 h 728"/>
              <a:gd name="T14" fmla="*/ 137 w 810"/>
              <a:gd name="T15" fmla="*/ 163 h 728"/>
              <a:gd name="T16" fmla="*/ 72 w 810"/>
              <a:gd name="T17" fmla="*/ 143 h 728"/>
              <a:gd name="T18" fmla="*/ 79 w 810"/>
              <a:gd name="T19" fmla="*/ 61 h 728"/>
              <a:gd name="T20" fmla="*/ 11 w 810"/>
              <a:gd name="T21" fmla="*/ 181 h 728"/>
              <a:gd name="T22" fmla="*/ 195 w 810"/>
              <a:gd name="T23" fmla="*/ 338 h 728"/>
              <a:gd name="T24" fmla="*/ 223 w 810"/>
              <a:gd name="T25" fmla="*/ 373 h 728"/>
              <a:gd name="T26" fmla="*/ 340 w 810"/>
              <a:gd name="T27" fmla="*/ 380 h 728"/>
              <a:gd name="T28" fmla="*/ 379 w 810"/>
              <a:gd name="T29" fmla="*/ 610 h 728"/>
              <a:gd name="T30" fmla="*/ 255 w 810"/>
              <a:gd name="T31" fmla="*/ 373 h 728"/>
              <a:gd name="T32" fmla="*/ 218 w 810"/>
              <a:gd name="T33" fmla="*/ 346 h 728"/>
              <a:gd name="T34" fmla="*/ 84 w 810"/>
              <a:gd name="T35" fmla="*/ 312 h 728"/>
              <a:gd name="T36" fmla="*/ 40 w 810"/>
              <a:gd name="T37" fmla="*/ 135 h 728"/>
              <a:gd name="T38" fmla="*/ 81 w 810"/>
              <a:gd name="T39" fmla="*/ 98 h 728"/>
              <a:gd name="T40" fmla="*/ 101 w 810"/>
              <a:gd name="T41" fmla="*/ 200 h 728"/>
              <a:gd name="T42" fmla="*/ 137 w 810"/>
              <a:gd name="T43" fmla="*/ 79 h 728"/>
              <a:gd name="T44" fmla="*/ 198 w 810"/>
              <a:gd name="T45" fmla="*/ 24 h 728"/>
              <a:gd name="T46" fmla="*/ 300 w 810"/>
              <a:gd name="T47" fmla="*/ 122 h 728"/>
              <a:gd name="T48" fmla="*/ 485 w 810"/>
              <a:gd name="T49" fmla="*/ 136 h 728"/>
              <a:gd name="T50" fmla="*/ 626 w 810"/>
              <a:gd name="T51" fmla="*/ 114 h 728"/>
              <a:gd name="T52" fmla="*/ 707 w 810"/>
              <a:gd name="T53" fmla="*/ 378 h 728"/>
              <a:gd name="T54" fmla="*/ 501 w 810"/>
              <a:gd name="T55" fmla="*/ 503 h 728"/>
              <a:gd name="T56" fmla="*/ 594 w 810"/>
              <a:gd name="T57" fmla="*/ 618 h 728"/>
              <a:gd name="T58" fmla="*/ 373 w 810"/>
              <a:gd name="T59" fmla="*/ 616 h 728"/>
              <a:gd name="T60" fmla="*/ 227 w 810"/>
              <a:gd name="T61" fmla="*/ 368 h 728"/>
              <a:gd name="T62" fmla="*/ 213 w 810"/>
              <a:gd name="T63" fmla="*/ 346 h 728"/>
              <a:gd name="T64" fmla="*/ 35 w 810"/>
              <a:gd name="T65" fmla="*/ 209 h 728"/>
              <a:gd name="T66" fmla="*/ 105 w 810"/>
              <a:gd name="T67" fmla="*/ 42 h 728"/>
              <a:gd name="T68" fmla="*/ 89 w 810"/>
              <a:gd name="T69" fmla="*/ 95 h 728"/>
              <a:gd name="T70" fmla="*/ 126 w 810"/>
              <a:gd name="T71" fmla="*/ 188 h 728"/>
              <a:gd name="T72" fmla="*/ 141 w 810"/>
              <a:gd name="T73" fmla="*/ 153 h 728"/>
              <a:gd name="T74" fmla="*/ 185 w 810"/>
              <a:gd name="T75" fmla="*/ 13 h 728"/>
              <a:gd name="T76" fmla="*/ 286 w 810"/>
              <a:gd name="T77" fmla="*/ 76 h 728"/>
              <a:gd name="T78" fmla="*/ 426 w 810"/>
              <a:gd name="T79" fmla="*/ 109 h 728"/>
              <a:gd name="T80" fmla="*/ 637 w 810"/>
              <a:gd name="T81" fmla="*/ 98 h 728"/>
              <a:gd name="T82" fmla="*/ 786 w 810"/>
              <a:gd name="T83" fmla="*/ 252 h 728"/>
              <a:gd name="T84" fmla="*/ 659 w 810"/>
              <a:gd name="T85" fmla="*/ 487 h 728"/>
              <a:gd name="T86" fmla="*/ 543 w 810"/>
              <a:gd name="T87" fmla="*/ 531 h 728"/>
              <a:gd name="T88" fmla="*/ 600 w 810"/>
              <a:gd name="T89" fmla="*/ 620 h 728"/>
              <a:gd name="T90" fmla="*/ 430 w 810"/>
              <a:gd name="T91" fmla="*/ 716 h 728"/>
              <a:gd name="T92" fmla="*/ 563 w 810"/>
              <a:gd name="T93" fmla="*/ 600 h 728"/>
              <a:gd name="T94" fmla="*/ 653 w 810"/>
              <a:gd name="T95" fmla="*/ 502 h 728"/>
              <a:gd name="T96" fmla="*/ 791 w 810"/>
              <a:gd name="T97" fmla="*/ 238 h 728"/>
              <a:gd name="T98" fmla="*/ 637 w 810"/>
              <a:gd name="T99" fmla="*/ 85 h 728"/>
              <a:gd name="T100" fmla="*/ 436 w 810"/>
              <a:gd name="T101" fmla="*/ 102 h 728"/>
              <a:gd name="T102" fmla="*/ 305 w 810"/>
              <a:gd name="T103" fmla="*/ 106 h 728"/>
              <a:gd name="T104" fmla="*/ 298 w 810"/>
              <a:gd name="T105" fmla="*/ 73 h 728"/>
              <a:gd name="T106" fmla="*/ 160 w 810"/>
              <a:gd name="T107" fmla="*/ 39 h 728"/>
              <a:gd name="T108" fmla="*/ 132 w 810"/>
              <a:gd name="T109" fmla="*/ 159 h 728"/>
              <a:gd name="T110" fmla="*/ 126 w 810"/>
              <a:gd name="T111" fmla="*/ 174 h 728"/>
              <a:gd name="T112" fmla="*/ 108 w 810"/>
              <a:gd name="T113" fmla="*/ 182 h 728"/>
              <a:gd name="T114" fmla="*/ 104 w 810"/>
              <a:gd name="T115" fmla="*/ 56 h 728"/>
              <a:gd name="T116" fmla="*/ 5 w 810"/>
              <a:gd name="T117" fmla="*/ 178 h 728"/>
              <a:gd name="T118" fmla="*/ 165 w 810"/>
              <a:gd name="T119" fmla="*/ 340 h 728"/>
              <a:gd name="T120" fmla="*/ 251 w 810"/>
              <a:gd name="T121" fmla="*/ 392 h 728"/>
              <a:gd name="T122" fmla="*/ 396 w 810"/>
              <a:gd name="T123" fmla="*/ 714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10" h="728">
                <a:moveTo>
                  <a:pt x="404" y="704"/>
                </a:moveTo>
                <a:lnTo>
                  <a:pt x="401" y="709"/>
                </a:lnTo>
                <a:lnTo>
                  <a:pt x="428" y="721"/>
                </a:lnTo>
                <a:lnTo>
                  <a:pt x="461" y="711"/>
                </a:lnTo>
                <a:lnTo>
                  <a:pt x="459" y="705"/>
                </a:lnTo>
                <a:lnTo>
                  <a:pt x="461" y="711"/>
                </a:lnTo>
                <a:lnTo>
                  <a:pt x="461" y="711"/>
                </a:lnTo>
                <a:lnTo>
                  <a:pt x="461" y="711"/>
                </a:lnTo>
                <a:lnTo>
                  <a:pt x="461" y="711"/>
                </a:lnTo>
                <a:lnTo>
                  <a:pt x="461" y="711"/>
                </a:lnTo>
                <a:lnTo>
                  <a:pt x="461" y="711"/>
                </a:lnTo>
                <a:cubicBezTo>
                  <a:pt x="463" y="711"/>
                  <a:pt x="488" y="705"/>
                  <a:pt x="509" y="692"/>
                </a:cubicBezTo>
                <a:cubicBezTo>
                  <a:pt x="529" y="681"/>
                  <a:pt x="554" y="666"/>
                  <a:pt x="558" y="663"/>
                </a:cubicBezTo>
                <a:lnTo>
                  <a:pt x="559" y="663"/>
                </a:lnTo>
                <a:lnTo>
                  <a:pt x="560" y="661"/>
                </a:lnTo>
                <a:cubicBezTo>
                  <a:pt x="561" y="660"/>
                  <a:pt x="564" y="655"/>
                  <a:pt x="568" y="651"/>
                </a:cubicBezTo>
                <a:cubicBezTo>
                  <a:pt x="572" y="646"/>
                  <a:pt x="577" y="641"/>
                  <a:pt x="580" y="640"/>
                </a:cubicBezTo>
                <a:cubicBezTo>
                  <a:pt x="584" y="638"/>
                  <a:pt x="587" y="637"/>
                  <a:pt x="589" y="636"/>
                </a:cubicBezTo>
                <a:lnTo>
                  <a:pt x="589" y="636"/>
                </a:lnTo>
                <a:cubicBezTo>
                  <a:pt x="593" y="634"/>
                  <a:pt x="596" y="633"/>
                  <a:pt x="599" y="631"/>
                </a:cubicBezTo>
                <a:cubicBezTo>
                  <a:pt x="603" y="628"/>
                  <a:pt x="604" y="625"/>
                  <a:pt x="605" y="623"/>
                </a:cubicBezTo>
                <a:lnTo>
                  <a:pt x="606" y="621"/>
                </a:lnTo>
                <a:lnTo>
                  <a:pt x="602" y="610"/>
                </a:lnTo>
                <a:lnTo>
                  <a:pt x="600" y="606"/>
                </a:lnTo>
                <a:lnTo>
                  <a:pt x="580" y="607"/>
                </a:lnTo>
                <a:lnTo>
                  <a:pt x="560" y="606"/>
                </a:lnTo>
                <a:lnTo>
                  <a:pt x="554" y="598"/>
                </a:lnTo>
                <a:lnTo>
                  <a:pt x="550" y="566"/>
                </a:lnTo>
                <a:lnTo>
                  <a:pt x="544" y="567"/>
                </a:lnTo>
                <a:lnTo>
                  <a:pt x="539" y="571"/>
                </a:lnTo>
                <a:lnTo>
                  <a:pt x="543" y="574"/>
                </a:lnTo>
                <a:lnTo>
                  <a:pt x="553" y="583"/>
                </a:lnTo>
                <a:lnTo>
                  <a:pt x="553" y="569"/>
                </a:lnTo>
                <a:cubicBezTo>
                  <a:pt x="553" y="566"/>
                  <a:pt x="552" y="561"/>
                  <a:pt x="551" y="553"/>
                </a:cubicBezTo>
                <a:cubicBezTo>
                  <a:pt x="549" y="544"/>
                  <a:pt x="549" y="539"/>
                  <a:pt x="549" y="536"/>
                </a:cubicBezTo>
                <a:lnTo>
                  <a:pt x="549" y="533"/>
                </a:lnTo>
                <a:lnTo>
                  <a:pt x="549" y="533"/>
                </a:lnTo>
                <a:lnTo>
                  <a:pt x="549" y="532"/>
                </a:lnTo>
                <a:lnTo>
                  <a:pt x="549" y="529"/>
                </a:lnTo>
                <a:lnTo>
                  <a:pt x="545" y="526"/>
                </a:lnTo>
                <a:lnTo>
                  <a:pt x="545" y="526"/>
                </a:lnTo>
                <a:lnTo>
                  <a:pt x="545" y="526"/>
                </a:lnTo>
                <a:cubicBezTo>
                  <a:pt x="543" y="524"/>
                  <a:pt x="537" y="519"/>
                  <a:pt x="532" y="514"/>
                </a:cubicBezTo>
                <a:cubicBezTo>
                  <a:pt x="526" y="509"/>
                  <a:pt x="522" y="505"/>
                  <a:pt x="521" y="505"/>
                </a:cubicBezTo>
                <a:lnTo>
                  <a:pt x="517" y="501"/>
                </a:lnTo>
                <a:lnTo>
                  <a:pt x="513" y="505"/>
                </a:lnTo>
                <a:lnTo>
                  <a:pt x="515" y="511"/>
                </a:lnTo>
                <a:lnTo>
                  <a:pt x="520" y="509"/>
                </a:lnTo>
                <a:cubicBezTo>
                  <a:pt x="534" y="505"/>
                  <a:pt x="555" y="505"/>
                  <a:pt x="556" y="505"/>
                </a:cubicBezTo>
                <a:lnTo>
                  <a:pt x="556" y="499"/>
                </a:lnTo>
                <a:lnTo>
                  <a:pt x="555" y="505"/>
                </a:lnTo>
                <a:lnTo>
                  <a:pt x="555" y="505"/>
                </a:lnTo>
                <a:lnTo>
                  <a:pt x="582" y="516"/>
                </a:lnTo>
                <a:lnTo>
                  <a:pt x="601" y="516"/>
                </a:lnTo>
                <a:lnTo>
                  <a:pt x="601" y="516"/>
                </a:lnTo>
                <a:lnTo>
                  <a:pt x="624" y="514"/>
                </a:lnTo>
                <a:lnTo>
                  <a:pt x="650" y="496"/>
                </a:lnTo>
                <a:lnTo>
                  <a:pt x="646" y="491"/>
                </a:lnTo>
                <a:lnTo>
                  <a:pt x="648" y="497"/>
                </a:lnTo>
                <a:cubicBezTo>
                  <a:pt x="649" y="497"/>
                  <a:pt x="654" y="495"/>
                  <a:pt x="660" y="493"/>
                </a:cubicBezTo>
                <a:cubicBezTo>
                  <a:pt x="666" y="492"/>
                  <a:pt x="673" y="490"/>
                  <a:pt x="678" y="490"/>
                </a:cubicBezTo>
                <a:cubicBezTo>
                  <a:pt x="682" y="490"/>
                  <a:pt x="685" y="489"/>
                  <a:pt x="690" y="488"/>
                </a:cubicBezTo>
                <a:cubicBezTo>
                  <a:pt x="704" y="485"/>
                  <a:pt x="725" y="479"/>
                  <a:pt x="735" y="476"/>
                </a:cubicBezTo>
                <a:lnTo>
                  <a:pt x="735" y="475"/>
                </a:lnTo>
                <a:lnTo>
                  <a:pt x="754" y="464"/>
                </a:lnTo>
                <a:lnTo>
                  <a:pt x="758" y="452"/>
                </a:lnTo>
                <a:lnTo>
                  <a:pt x="759" y="451"/>
                </a:lnTo>
                <a:lnTo>
                  <a:pt x="758" y="435"/>
                </a:lnTo>
                <a:lnTo>
                  <a:pt x="758" y="434"/>
                </a:lnTo>
                <a:lnTo>
                  <a:pt x="749" y="415"/>
                </a:lnTo>
                <a:lnTo>
                  <a:pt x="736" y="397"/>
                </a:lnTo>
                <a:lnTo>
                  <a:pt x="720" y="374"/>
                </a:lnTo>
                <a:lnTo>
                  <a:pt x="721" y="360"/>
                </a:lnTo>
                <a:lnTo>
                  <a:pt x="754" y="326"/>
                </a:lnTo>
                <a:lnTo>
                  <a:pt x="756" y="311"/>
                </a:lnTo>
                <a:lnTo>
                  <a:pt x="757" y="310"/>
                </a:lnTo>
                <a:lnTo>
                  <a:pt x="754" y="290"/>
                </a:lnTo>
                <a:lnTo>
                  <a:pt x="763" y="271"/>
                </a:lnTo>
                <a:lnTo>
                  <a:pt x="791" y="260"/>
                </a:lnTo>
                <a:lnTo>
                  <a:pt x="793" y="254"/>
                </a:lnTo>
                <a:lnTo>
                  <a:pt x="799" y="242"/>
                </a:lnTo>
                <a:lnTo>
                  <a:pt x="784" y="247"/>
                </a:lnTo>
                <a:lnTo>
                  <a:pt x="784" y="247"/>
                </a:lnTo>
                <a:lnTo>
                  <a:pt x="783" y="247"/>
                </a:lnTo>
                <a:lnTo>
                  <a:pt x="785" y="253"/>
                </a:lnTo>
                <a:lnTo>
                  <a:pt x="786" y="247"/>
                </a:lnTo>
                <a:lnTo>
                  <a:pt x="760" y="244"/>
                </a:lnTo>
                <a:lnTo>
                  <a:pt x="751" y="226"/>
                </a:lnTo>
                <a:lnTo>
                  <a:pt x="758" y="204"/>
                </a:lnTo>
                <a:lnTo>
                  <a:pt x="723" y="171"/>
                </a:lnTo>
                <a:lnTo>
                  <a:pt x="694" y="153"/>
                </a:lnTo>
                <a:lnTo>
                  <a:pt x="663" y="154"/>
                </a:lnTo>
                <a:lnTo>
                  <a:pt x="643" y="150"/>
                </a:lnTo>
                <a:lnTo>
                  <a:pt x="621" y="124"/>
                </a:lnTo>
                <a:lnTo>
                  <a:pt x="616" y="128"/>
                </a:lnTo>
                <a:lnTo>
                  <a:pt x="621" y="132"/>
                </a:lnTo>
                <a:lnTo>
                  <a:pt x="623" y="130"/>
                </a:lnTo>
                <a:lnTo>
                  <a:pt x="619" y="125"/>
                </a:lnTo>
                <a:lnTo>
                  <a:pt x="623" y="130"/>
                </a:lnTo>
                <a:cubicBezTo>
                  <a:pt x="623" y="130"/>
                  <a:pt x="625" y="128"/>
                  <a:pt x="632" y="125"/>
                </a:cubicBezTo>
                <a:cubicBezTo>
                  <a:pt x="636" y="122"/>
                  <a:pt x="638" y="122"/>
                  <a:pt x="640" y="121"/>
                </a:cubicBezTo>
                <a:lnTo>
                  <a:pt x="640" y="121"/>
                </a:lnTo>
                <a:cubicBezTo>
                  <a:pt x="642" y="120"/>
                  <a:pt x="644" y="120"/>
                  <a:pt x="645" y="119"/>
                </a:cubicBezTo>
                <a:cubicBezTo>
                  <a:pt x="648" y="117"/>
                  <a:pt x="650" y="115"/>
                  <a:pt x="652" y="113"/>
                </a:cubicBezTo>
                <a:lnTo>
                  <a:pt x="658" y="108"/>
                </a:lnTo>
                <a:lnTo>
                  <a:pt x="637" y="92"/>
                </a:lnTo>
                <a:lnTo>
                  <a:pt x="635" y="92"/>
                </a:lnTo>
                <a:cubicBezTo>
                  <a:pt x="631" y="92"/>
                  <a:pt x="619" y="91"/>
                  <a:pt x="610" y="91"/>
                </a:cubicBezTo>
                <a:cubicBezTo>
                  <a:pt x="599" y="91"/>
                  <a:pt x="583" y="92"/>
                  <a:pt x="579" y="92"/>
                </a:cubicBezTo>
                <a:lnTo>
                  <a:pt x="578" y="92"/>
                </a:lnTo>
                <a:lnTo>
                  <a:pt x="555" y="103"/>
                </a:lnTo>
                <a:lnTo>
                  <a:pt x="517" y="98"/>
                </a:lnTo>
                <a:lnTo>
                  <a:pt x="515" y="98"/>
                </a:lnTo>
                <a:lnTo>
                  <a:pt x="512" y="99"/>
                </a:lnTo>
                <a:lnTo>
                  <a:pt x="510" y="101"/>
                </a:lnTo>
                <a:cubicBezTo>
                  <a:pt x="508" y="103"/>
                  <a:pt x="506" y="106"/>
                  <a:pt x="503" y="109"/>
                </a:cubicBezTo>
                <a:cubicBezTo>
                  <a:pt x="501" y="112"/>
                  <a:pt x="499" y="114"/>
                  <a:pt x="497" y="115"/>
                </a:cubicBezTo>
                <a:cubicBezTo>
                  <a:pt x="493" y="117"/>
                  <a:pt x="480" y="124"/>
                  <a:pt x="479" y="124"/>
                </a:cubicBezTo>
                <a:lnTo>
                  <a:pt x="479" y="124"/>
                </a:lnTo>
                <a:lnTo>
                  <a:pt x="478" y="125"/>
                </a:lnTo>
                <a:lnTo>
                  <a:pt x="481" y="130"/>
                </a:lnTo>
                <a:lnTo>
                  <a:pt x="481" y="124"/>
                </a:lnTo>
                <a:lnTo>
                  <a:pt x="448" y="123"/>
                </a:lnTo>
                <a:lnTo>
                  <a:pt x="447" y="129"/>
                </a:lnTo>
                <a:lnTo>
                  <a:pt x="451" y="124"/>
                </a:lnTo>
                <a:lnTo>
                  <a:pt x="450" y="124"/>
                </a:lnTo>
                <a:lnTo>
                  <a:pt x="450" y="124"/>
                </a:lnTo>
                <a:cubicBezTo>
                  <a:pt x="449" y="122"/>
                  <a:pt x="444" y="118"/>
                  <a:pt x="440" y="114"/>
                </a:cubicBezTo>
                <a:cubicBezTo>
                  <a:pt x="438" y="112"/>
                  <a:pt x="435" y="110"/>
                  <a:pt x="434" y="109"/>
                </a:cubicBezTo>
                <a:cubicBezTo>
                  <a:pt x="432" y="107"/>
                  <a:pt x="430" y="106"/>
                  <a:pt x="430" y="106"/>
                </a:cubicBezTo>
                <a:cubicBezTo>
                  <a:pt x="429" y="104"/>
                  <a:pt x="428" y="104"/>
                  <a:pt x="427" y="103"/>
                </a:cubicBezTo>
                <a:cubicBezTo>
                  <a:pt x="424" y="102"/>
                  <a:pt x="421" y="100"/>
                  <a:pt x="417" y="99"/>
                </a:cubicBezTo>
                <a:lnTo>
                  <a:pt x="416" y="99"/>
                </a:lnTo>
                <a:lnTo>
                  <a:pt x="362" y="97"/>
                </a:lnTo>
                <a:lnTo>
                  <a:pt x="344" y="104"/>
                </a:lnTo>
                <a:lnTo>
                  <a:pt x="313" y="108"/>
                </a:lnTo>
                <a:lnTo>
                  <a:pt x="311" y="108"/>
                </a:lnTo>
                <a:cubicBezTo>
                  <a:pt x="310" y="109"/>
                  <a:pt x="307" y="111"/>
                  <a:pt x="305" y="111"/>
                </a:cubicBezTo>
                <a:lnTo>
                  <a:pt x="304" y="110"/>
                </a:lnTo>
                <a:lnTo>
                  <a:pt x="304" y="110"/>
                </a:lnTo>
                <a:cubicBezTo>
                  <a:pt x="302" y="110"/>
                  <a:pt x="301" y="109"/>
                  <a:pt x="299" y="105"/>
                </a:cubicBezTo>
                <a:cubicBezTo>
                  <a:pt x="296" y="92"/>
                  <a:pt x="292" y="79"/>
                  <a:pt x="292" y="76"/>
                </a:cubicBezTo>
                <a:lnTo>
                  <a:pt x="291" y="74"/>
                </a:lnTo>
                <a:lnTo>
                  <a:pt x="272" y="53"/>
                </a:lnTo>
                <a:lnTo>
                  <a:pt x="228" y="49"/>
                </a:lnTo>
                <a:lnTo>
                  <a:pt x="211" y="34"/>
                </a:lnTo>
                <a:lnTo>
                  <a:pt x="207" y="38"/>
                </a:lnTo>
                <a:lnTo>
                  <a:pt x="213" y="36"/>
                </a:lnTo>
                <a:lnTo>
                  <a:pt x="213" y="36"/>
                </a:lnTo>
                <a:lnTo>
                  <a:pt x="213" y="35"/>
                </a:lnTo>
                <a:cubicBezTo>
                  <a:pt x="211" y="32"/>
                  <a:pt x="210" y="29"/>
                  <a:pt x="209" y="26"/>
                </a:cubicBezTo>
                <a:cubicBezTo>
                  <a:pt x="208" y="24"/>
                  <a:pt x="208" y="23"/>
                  <a:pt x="207" y="21"/>
                </a:cubicBezTo>
                <a:lnTo>
                  <a:pt x="205" y="18"/>
                </a:lnTo>
                <a:lnTo>
                  <a:pt x="205" y="18"/>
                </a:lnTo>
                <a:lnTo>
                  <a:pt x="205" y="18"/>
                </a:lnTo>
                <a:cubicBezTo>
                  <a:pt x="204" y="16"/>
                  <a:pt x="203" y="16"/>
                  <a:pt x="201" y="15"/>
                </a:cubicBezTo>
                <a:cubicBezTo>
                  <a:pt x="198" y="13"/>
                  <a:pt x="192" y="10"/>
                  <a:pt x="187" y="8"/>
                </a:cubicBezTo>
                <a:lnTo>
                  <a:pt x="185" y="7"/>
                </a:lnTo>
                <a:lnTo>
                  <a:pt x="183" y="7"/>
                </a:lnTo>
                <a:cubicBezTo>
                  <a:pt x="181" y="8"/>
                  <a:pt x="178" y="8"/>
                  <a:pt x="176" y="9"/>
                </a:cubicBezTo>
                <a:lnTo>
                  <a:pt x="173" y="11"/>
                </a:lnTo>
                <a:lnTo>
                  <a:pt x="171" y="12"/>
                </a:lnTo>
                <a:cubicBezTo>
                  <a:pt x="171" y="13"/>
                  <a:pt x="170" y="13"/>
                  <a:pt x="169" y="15"/>
                </a:cubicBezTo>
                <a:cubicBezTo>
                  <a:pt x="168" y="21"/>
                  <a:pt x="167" y="31"/>
                  <a:pt x="167" y="39"/>
                </a:cubicBezTo>
                <a:cubicBezTo>
                  <a:pt x="167" y="41"/>
                  <a:pt x="165" y="46"/>
                  <a:pt x="162" y="50"/>
                </a:cubicBezTo>
                <a:cubicBezTo>
                  <a:pt x="159" y="55"/>
                  <a:pt x="155" y="59"/>
                  <a:pt x="154" y="60"/>
                </a:cubicBezTo>
                <a:lnTo>
                  <a:pt x="153" y="60"/>
                </a:lnTo>
                <a:lnTo>
                  <a:pt x="158" y="65"/>
                </a:lnTo>
                <a:lnTo>
                  <a:pt x="156" y="59"/>
                </a:lnTo>
                <a:lnTo>
                  <a:pt x="125" y="70"/>
                </a:lnTo>
                <a:lnTo>
                  <a:pt x="123" y="86"/>
                </a:lnTo>
                <a:lnTo>
                  <a:pt x="130" y="86"/>
                </a:lnTo>
                <a:lnTo>
                  <a:pt x="124" y="85"/>
                </a:lnTo>
                <a:cubicBezTo>
                  <a:pt x="123" y="88"/>
                  <a:pt x="122" y="94"/>
                  <a:pt x="121" y="100"/>
                </a:cubicBezTo>
                <a:cubicBezTo>
                  <a:pt x="120" y="106"/>
                  <a:pt x="119" y="111"/>
                  <a:pt x="119" y="114"/>
                </a:cubicBezTo>
                <a:lnTo>
                  <a:pt x="125" y="114"/>
                </a:lnTo>
                <a:lnTo>
                  <a:pt x="119" y="114"/>
                </a:lnTo>
                <a:lnTo>
                  <a:pt x="119" y="117"/>
                </a:lnTo>
                <a:lnTo>
                  <a:pt x="125" y="118"/>
                </a:lnTo>
                <a:lnTo>
                  <a:pt x="119" y="117"/>
                </a:lnTo>
                <a:cubicBezTo>
                  <a:pt x="119" y="119"/>
                  <a:pt x="119" y="120"/>
                  <a:pt x="119" y="122"/>
                </a:cubicBezTo>
                <a:cubicBezTo>
                  <a:pt x="118" y="127"/>
                  <a:pt x="120" y="134"/>
                  <a:pt x="125" y="140"/>
                </a:cubicBezTo>
                <a:cubicBezTo>
                  <a:pt x="132" y="147"/>
                  <a:pt x="136" y="153"/>
                  <a:pt x="137" y="155"/>
                </a:cubicBezTo>
                <a:lnTo>
                  <a:pt x="138" y="155"/>
                </a:lnTo>
                <a:lnTo>
                  <a:pt x="138" y="156"/>
                </a:lnTo>
                <a:lnTo>
                  <a:pt x="138" y="156"/>
                </a:lnTo>
                <a:lnTo>
                  <a:pt x="138" y="156"/>
                </a:lnTo>
                <a:lnTo>
                  <a:pt x="138" y="156"/>
                </a:lnTo>
                <a:lnTo>
                  <a:pt x="138" y="156"/>
                </a:lnTo>
                <a:lnTo>
                  <a:pt x="138" y="156"/>
                </a:lnTo>
                <a:lnTo>
                  <a:pt x="139" y="157"/>
                </a:lnTo>
                <a:cubicBezTo>
                  <a:pt x="139" y="158"/>
                  <a:pt x="138" y="160"/>
                  <a:pt x="137" y="163"/>
                </a:cubicBezTo>
                <a:lnTo>
                  <a:pt x="135" y="168"/>
                </a:lnTo>
                <a:cubicBezTo>
                  <a:pt x="133" y="174"/>
                  <a:pt x="132" y="176"/>
                  <a:pt x="131" y="178"/>
                </a:cubicBezTo>
                <a:lnTo>
                  <a:pt x="131" y="178"/>
                </a:lnTo>
                <a:lnTo>
                  <a:pt x="133" y="179"/>
                </a:lnTo>
                <a:lnTo>
                  <a:pt x="131" y="178"/>
                </a:lnTo>
                <a:lnTo>
                  <a:pt x="131" y="178"/>
                </a:lnTo>
                <a:lnTo>
                  <a:pt x="133" y="179"/>
                </a:lnTo>
                <a:lnTo>
                  <a:pt x="131" y="178"/>
                </a:lnTo>
                <a:cubicBezTo>
                  <a:pt x="131" y="178"/>
                  <a:pt x="130" y="179"/>
                  <a:pt x="127" y="180"/>
                </a:cubicBezTo>
                <a:cubicBezTo>
                  <a:pt x="124" y="182"/>
                  <a:pt x="120" y="184"/>
                  <a:pt x="116" y="186"/>
                </a:cubicBezTo>
                <a:cubicBezTo>
                  <a:pt x="112" y="187"/>
                  <a:pt x="107" y="188"/>
                  <a:pt x="106" y="188"/>
                </a:cubicBezTo>
                <a:lnTo>
                  <a:pt x="106" y="188"/>
                </a:lnTo>
                <a:lnTo>
                  <a:pt x="105" y="190"/>
                </a:lnTo>
                <a:lnTo>
                  <a:pt x="106" y="189"/>
                </a:lnTo>
                <a:lnTo>
                  <a:pt x="106" y="188"/>
                </a:lnTo>
                <a:lnTo>
                  <a:pt x="105" y="190"/>
                </a:lnTo>
                <a:lnTo>
                  <a:pt x="106" y="189"/>
                </a:lnTo>
                <a:cubicBezTo>
                  <a:pt x="105" y="188"/>
                  <a:pt x="103" y="187"/>
                  <a:pt x="100" y="185"/>
                </a:cubicBezTo>
                <a:cubicBezTo>
                  <a:pt x="92" y="180"/>
                  <a:pt x="80" y="172"/>
                  <a:pt x="78" y="170"/>
                </a:cubicBezTo>
                <a:lnTo>
                  <a:pt x="76" y="169"/>
                </a:lnTo>
                <a:lnTo>
                  <a:pt x="73" y="175"/>
                </a:lnTo>
                <a:lnTo>
                  <a:pt x="79" y="174"/>
                </a:lnTo>
                <a:lnTo>
                  <a:pt x="78" y="143"/>
                </a:lnTo>
                <a:lnTo>
                  <a:pt x="72" y="143"/>
                </a:lnTo>
                <a:lnTo>
                  <a:pt x="76" y="147"/>
                </a:lnTo>
                <a:lnTo>
                  <a:pt x="77" y="146"/>
                </a:lnTo>
                <a:lnTo>
                  <a:pt x="77" y="146"/>
                </a:lnTo>
                <a:lnTo>
                  <a:pt x="77" y="146"/>
                </a:lnTo>
                <a:cubicBezTo>
                  <a:pt x="77" y="146"/>
                  <a:pt x="85" y="136"/>
                  <a:pt x="90" y="132"/>
                </a:cubicBezTo>
                <a:cubicBezTo>
                  <a:pt x="92" y="130"/>
                  <a:pt x="92" y="128"/>
                  <a:pt x="92" y="126"/>
                </a:cubicBezTo>
                <a:cubicBezTo>
                  <a:pt x="93" y="121"/>
                  <a:pt x="94" y="115"/>
                  <a:pt x="94" y="108"/>
                </a:cubicBezTo>
                <a:cubicBezTo>
                  <a:pt x="94" y="105"/>
                  <a:pt x="94" y="103"/>
                  <a:pt x="94" y="100"/>
                </a:cubicBezTo>
                <a:cubicBezTo>
                  <a:pt x="93" y="98"/>
                  <a:pt x="93" y="96"/>
                  <a:pt x="93" y="94"/>
                </a:cubicBezTo>
                <a:lnTo>
                  <a:pt x="93" y="94"/>
                </a:lnTo>
                <a:lnTo>
                  <a:pt x="93" y="94"/>
                </a:lnTo>
                <a:lnTo>
                  <a:pt x="91" y="90"/>
                </a:lnTo>
                <a:cubicBezTo>
                  <a:pt x="88" y="86"/>
                  <a:pt x="84" y="79"/>
                  <a:pt x="80" y="73"/>
                </a:cubicBezTo>
                <a:lnTo>
                  <a:pt x="74" y="76"/>
                </a:lnTo>
                <a:lnTo>
                  <a:pt x="80" y="73"/>
                </a:lnTo>
                <a:lnTo>
                  <a:pt x="79" y="74"/>
                </a:lnTo>
                <a:lnTo>
                  <a:pt x="80" y="73"/>
                </a:lnTo>
                <a:lnTo>
                  <a:pt x="80" y="73"/>
                </a:lnTo>
                <a:lnTo>
                  <a:pt x="79" y="74"/>
                </a:lnTo>
                <a:lnTo>
                  <a:pt x="80" y="73"/>
                </a:lnTo>
                <a:cubicBezTo>
                  <a:pt x="80" y="73"/>
                  <a:pt x="78" y="69"/>
                  <a:pt x="78" y="65"/>
                </a:cubicBezTo>
                <a:lnTo>
                  <a:pt x="79" y="62"/>
                </a:lnTo>
                <a:lnTo>
                  <a:pt x="79" y="62"/>
                </a:lnTo>
                <a:lnTo>
                  <a:pt x="79" y="61"/>
                </a:lnTo>
                <a:lnTo>
                  <a:pt x="85" y="45"/>
                </a:lnTo>
                <a:lnTo>
                  <a:pt x="53" y="64"/>
                </a:lnTo>
                <a:lnTo>
                  <a:pt x="49" y="73"/>
                </a:lnTo>
                <a:lnTo>
                  <a:pt x="48" y="74"/>
                </a:lnTo>
                <a:lnTo>
                  <a:pt x="45" y="95"/>
                </a:lnTo>
                <a:lnTo>
                  <a:pt x="28" y="130"/>
                </a:lnTo>
                <a:lnTo>
                  <a:pt x="28" y="130"/>
                </a:lnTo>
                <a:lnTo>
                  <a:pt x="29" y="131"/>
                </a:lnTo>
                <a:lnTo>
                  <a:pt x="28" y="130"/>
                </a:lnTo>
                <a:lnTo>
                  <a:pt x="28" y="130"/>
                </a:lnTo>
                <a:lnTo>
                  <a:pt x="29" y="131"/>
                </a:lnTo>
                <a:lnTo>
                  <a:pt x="28" y="130"/>
                </a:lnTo>
                <a:cubicBezTo>
                  <a:pt x="27" y="133"/>
                  <a:pt x="20" y="148"/>
                  <a:pt x="18" y="154"/>
                </a:cubicBezTo>
                <a:cubicBezTo>
                  <a:pt x="17" y="157"/>
                  <a:pt x="16" y="160"/>
                  <a:pt x="16" y="163"/>
                </a:cubicBezTo>
                <a:cubicBezTo>
                  <a:pt x="15" y="167"/>
                  <a:pt x="14" y="170"/>
                  <a:pt x="14" y="173"/>
                </a:cubicBezTo>
                <a:lnTo>
                  <a:pt x="14" y="173"/>
                </a:lnTo>
                <a:cubicBezTo>
                  <a:pt x="14" y="175"/>
                  <a:pt x="13" y="176"/>
                  <a:pt x="13" y="176"/>
                </a:cubicBezTo>
                <a:lnTo>
                  <a:pt x="13" y="176"/>
                </a:lnTo>
                <a:lnTo>
                  <a:pt x="13" y="176"/>
                </a:lnTo>
                <a:lnTo>
                  <a:pt x="13" y="176"/>
                </a:lnTo>
                <a:lnTo>
                  <a:pt x="13" y="176"/>
                </a:lnTo>
                <a:lnTo>
                  <a:pt x="13" y="176"/>
                </a:lnTo>
                <a:lnTo>
                  <a:pt x="13" y="176"/>
                </a:lnTo>
                <a:cubicBezTo>
                  <a:pt x="13" y="177"/>
                  <a:pt x="12" y="179"/>
                  <a:pt x="11" y="181"/>
                </a:cubicBezTo>
                <a:cubicBezTo>
                  <a:pt x="10" y="183"/>
                  <a:pt x="9" y="185"/>
                  <a:pt x="8" y="186"/>
                </a:cubicBezTo>
                <a:lnTo>
                  <a:pt x="7" y="188"/>
                </a:lnTo>
                <a:lnTo>
                  <a:pt x="7" y="198"/>
                </a:lnTo>
                <a:lnTo>
                  <a:pt x="8" y="201"/>
                </a:lnTo>
                <a:lnTo>
                  <a:pt x="32" y="214"/>
                </a:lnTo>
                <a:lnTo>
                  <a:pt x="57" y="234"/>
                </a:lnTo>
                <a:lnTo>
                  <a:pt x="59" y="257"/>
                </a:lnTo>
                <a:lnTo>
                  <a:pt x="55" y="284"/>
                </a:lnTo>
                <a:lnTo>
                  <a:pt x="60" y="313"/>
                </a:lnTo>
                <a:lnTo>
                  <a:pt x="78" y="323"/>
                </a:lnTo>
                <a:lnTo>
                  <a:pt x="79" y="323"/>
                </a:lnTo>
                <a:cubicBezTo>
                  <a:pt x="86" y="325"/>
                  <a:pt x="95" y="327"/>
                  <a:pt x="103" y="328"/>
                </a:cubicBezTo>
                <a:cubicBezTo>
                  <a:pt x="107" y="329"/>
                  <a:pt x="110" y="329"/>
                  <a:pt x="113" y="330"/>
                </a:cubicBezTo>
                <a:cubicBezTo>
                  <a:pt x="115" y="331"/>
                  <a:pt x="117" y="331"/>
                  <a:pt x="118" y="331"/>
                </a:cubicBezTo>
                <a:lnTo>
                  <a:pt x="118" y="331"/>
                </a:lnTo>
                <a:lnTo>
                  <a:pt x="119" y="331"/>
                </a:lnTo>
                <a:lnTo>
                  <a:pt x="119" y="331"/>
                </a:lnTo>
                <a:cubicBezTo>
                  <a:pt x="122" y="331"/>
                  <a:pt x="159" y="333"/>
                  <a:pt x="166" y="334"/>
                </a:cubicBezTo>
                <a:lnTo>
                  <a:pt x="167" y="328"/>
                </a:lnTo>
                <a:lnTo>
                  <a:pt x="166" y="334"/>
                </a:lnTo>
                <a:lnTo>
                  <a:pt x="198" y="338"/>
                </a:lnTo>
                <a:lnTo>
                  <a:pt x="199" y="332"/>
                </a:lnTo>
                <a:lnTo>
                  <a:pt x="194" y="337"/>
                </a:lnTo>
                <a:lnTo>
                  <a:pt x="195" y="338"/>
                </a:lnTo>
                <a:lnTo>
                  <a:pt x="195" y="337"/>
                </a:lnTo>
                <a:cubicBezTo>
                  <a:pt x="202" y="344"/>
                  <a:pt x="206" y="347"/>
                  <a:pt x="207" y="349"/>
                </a:cubicBezTo>
                <a:lnTo>
                  <a:pt x="208" y="350"/>
                </a:lnTo>
                <a:lnTo>
                  <a:pt x="210" y="349"/>
                </a:lnTo>
                <a:lnTo>
                  <a:pt x="208" y="350"/>
                </a:lnTo>
                <a:lnTo>
                  <a:pt x="208" y="350"/>
                </a:lnTo>
                <a:lnTo>
                  <a:pt x="210" y="349"/>
                </a:lnTo>
                <a:lnTo>
                  <a:pt x="208" y="350"/>
                </a:lnTo>
                <a:lnTo>
                  <a:pt x="211" y="349"/>
                </a:lnTo>
                <a:lnTo>
                  <a:pt x="208" y="350"/>
                </a:lnTo>
                <a:lnTo>
                  <a:pt x="208" y="350"/>
                </a:lnTo>
                <a:lnTo>
                  <a:pt x="211" y="349"/>
                </a:lnTo>
                <a:lnTo>
                  <a:pt x="208" y="350"/>
                </a:lnTo>
                <a:lnTo>
                  <a:pt x="210" y="350"/>
                </a:lnTo>
                <a:lnTo>
                  <a:pt x="208" y="350"/>
                </a:lnTo>
                <a:lnTo>
                  <a:pt x="208" y="350"/>
                </a:lnTo>
                <a:lnTo>
                  <a:pt x="210" y="350"/>
                </a:lnTo>
                <a:lnTo>
                  <a:pt x="208" y="350"/>
                </a:lnTo>
                <a:lnTo>
                  <a:pt x="208" y="350"/>
                </a:lnTo>
                <a:lnTo>
                  <a:pt x="208" y="351"/>
                </a:lnTo>
                <a:lnTo>
                  <a:pt x="210" y="353"/>
                </a:lnTo>
                <a:cubicBezTo>
                  <a:pt x="211" y="355"/>
                  <a:pt x="214" y="359"/>
                  <a:pt x="216" y="362"/>
                </a:cubicBezTo>
                <a:cubicBezTo>
                  <a:pt x="219" y="367"/>
                  <a:pt x="222" y="371"/>
                  <a:pt x="223" y="372"/>
                </a:cubicBezTo>
                <a:lnTo>
                  <a:pt x="223" y="373"/>
                </a:lnTo>
                <a:lnTo>
                  <a:pt x="224" y="373"/>
                </a:lnTo>
                <a:lnTo>
                  <a:pt x="226" y="375"/>
                </a:lnTo>
                <a:cubicBezTo>
                  <a:pt x="229" y="376"/>
                  <a:pt x="232" y="378"/>
                  <a:pt x="237" y="380"/>
                </a:cubicBezTo>
                <a:cubicBezTo>
                  <a:pt x="241" y="382"/>
                  <a:pt x="247" y="384"/>
                  <a:pt x="252" y="385"/>
                </a:cubicBezTo>
                <a:lnTo>
                  <a:pt x="253" y="386"/>
                </a:lnTo>
                <a:lnTo>
                  <a:pt x="254" y="386"/>
                </a:lnTo>
                <a:lnTo>
                  <a:pt x="254" y="379"/>
                </a:lnTo>
                <a:lnTo>
                  <a:pt x="253" y="386"/>
                </a:lnTo>
                <a:lnTo>
                  <a:pt x="254" y="386"/>
                </a:lnTo>
                <a:lnTo>
                  <a:pt x="254" y="379"/>
                </a:lnTo>
                <a:lnTo>
                  <a:pt x="253" y="386"/>
                </a:lnTo>
                <a:lnTo>
                  <a:pt x="254" y="381"/>
                </a:lnTo>
                <a:lnTo>
                  <a:pt x="253" y="386"/>
                </a:lnTo>
                <a:lnTo>
                  <a:pt x="253" y="386"/>
                </a:lnTo>
                <a:lnTo>
                  <a:pt x="254" y="381"/>
                </a:lnTo>
                <a:lnTo>
                  <a:pt x="253" y="386"/>
                </a:lnTo>
                <a:cubicBezTo>
                  <a:pt x="253" y="386"/>
                  <a:pt x="257" y="387"/>
                  <a:pt x="261" y="387"/>
                </a:cubicBezTo>
                <a:cubicBezTo>
                  <a:pt x="266" y="388"/>
                  <a:pt x="271" y="389"/>
                  <a:pt x="275" y="389"/>
                </a:cubicBezTo>
                <a:cubicBezTo>
                  <a:pt x="279" y="389"/>
                  <a:pt x="288" y="388"/>
                  <a:pt x="298" y="387"/>
                </a:cubicBezTo>
                <a:cubicBezTo>
                  <a:pt x="303" y="387"/>
                  <a:pt x="308" y="386"/>
                  <a:pt x="312" y="386"/>
                </a:cubicBezTo>
                <a:cubicBezTo>
                  <a:pt x="316" y="385"/>
                  <a:pt x="319" y="385"/>
                  <a:pt x="321" y="384"/>
                </a:cubicBezTo>
                <a:cubicBezTo>
                  <a:pt x="328" y="382"/>
                  <a:pt x="340" y="380"/>
                  <a:pt x="340" y="380"/>
                </a:cubicBezTo>
                <a:lnTo>
                  <a:pt x="340" y="374"/>
                </a:lnTo>
                <a:lnTo>
                  <a:pt x="340" y="380"/>
                </a:lnTo>
                <a:lnTo>
                  <a:pt x="340" y="380"/>
                </a:lnTo>
                <a:lnTo>
                  <a:pt x="344" y="403"/>
                </a:lnTo>
                <a:lnTo>
                  <a:pt x="325" y="441"/>
                </a:lnTo>
                <a:lnTo>
                  <a:pt x="312" y="484"/>
                </a:lnTo>
                <a:lnTo>
                  <a:pt x="314" y="498"/>
                </a:lnTo>
                <a:lnTo>
                  <a:pt x="314" y="499"/>
                </a:lnTo>
                <a:lnTo>
                  <a:pt x="333" y="527"/>
                </a:lnTo>
                <a:lnTo>
                  <a:pt x="337" y="538"/>
                </a:lnTo>
                <a:lnTo>
                  <a:pt x="332" y="551"/>
                </a:lnTo>
                <a:lnTo>
                  <a:pt x="313" y="564"/>
                </a:lnTo>
                <a:lnTo>
                  <a:pt x="307" y="591"/>
                </a:lnTo>
                <a:lnTo>
                  <a:pt x="341" y="598"/>
                </a:lnTo>
                <a:lnTo>
                  <a:pt x="367" y="616"/>
                </a:lnTo>
                <a:lnTo>
                  <a:pt x="368" y="631"/>
                </a:lnTo>
                <a:lnTo>
                  <a:pt x="368" y="631"/>
                </a:lnTo>
                <a:lnTo>
                  <a:pt x="377" y="679"/>
                </a:lnTo>
                <a:lnTo>
                  <a:pt x="400" y="709"/>
                </a:lnTo>
                <a:lnTo>
                  <a:pt x="401" y="709"/>
                </a:lnTo>
                <a:lnTo>
                  <a:pt x="404" y="704"/>
                </a:lnTo>
                <a:lnTo>
                  <a:pt x="409" y="700"/>
                </a:lnTo>
                <a:lnTo>
                  <a:pt x="389" y="674"/>
                </a:lnTo>
                <a:lnTo>
                  <a:pt x="380" y="629"/>
                </a:lnTo>
                <a:lnTo>
                  <a:pt x="379" y="613"/>
                </a:lnTo>
                <a:lnTo>
                  <a:pt x="379" y="610"/>
                </a:lnTo>
                <a:lnTo>
                  <a:pt x="346" y="586"/>
                </a:lnTo>
                <a:lnTo>
                  <a:pt x="322" y="581"/>
                </a:lnTo>
                <a:lnTo>
                  <a:pt x="324" y="572"/>
                </a:lnTo>
                <a:lnTo>
                  <a:pt x="342" y="558"/>
                </a:lnTo>
                <a:lnTo>
                  <a:pt x="350" y="538"/>
                </a:lnTo>
                <a:lnTo>
                  <a:pt x="344" y="522"/>
                </a:lnTo>
                <a:lnTo>
                  <a:pt x="344" y="521"/>
                </a:lnTo>
                <a:lnTo>
                  <a:pt x="326" y="494"/>
                </a:lnTo>
                <a:lnTo>
                  <a:pt x="325" y="485"/>
                </a:lnTo>
                <a:lnTo>
                  <a:pt x="336" y="445"/>
                </a:lnTo>
                <a:lnTo>
                  <a:pt x="357" y="405"/>
                </a:lnTo>
                <a:lnTo>
                  <a:pt x="350" y="368"/>
                </a:lnTo>
                <a:lnTo>
                  <a:pt x="339" y="368"/>
                </a:lnTo>
                <a:lnTo>
                  <a:pt x="339" y="368"/>
                </a:lnTo>
                <a:lnTo>
                  <a:pt x="339" y="368"/>
                </a:lnTo>
                <a:cubicBezTo>
                  <a:pt x="338" y="368"/>
                  <a:pt x="326" y="370"/>
                  <a:pt x="318" y="372"/>
                </a:cubicBezTo>
                <a:cubicBezTo>
                  <a:pt x="317" y="372"/>
                  <a:pt x="314" y="373"/>
                  <a:pt x="310" y="373"/>
                </a:cubicBezTo>
                <a:cubicBezTo>
                  <a:pt x="298" y="375"/>
                  <a:pt x="279" y="376"/>
                  <a:pt x="275" y="376"/>
                </a:cubicBezTo>
                <a:cubicBezTo>
                  <a:pt x="273" y="376"/>
                  <a:pt x="267" y="376"/>
                  <a:pt x="263" y="375"/>
                </a:cubicBezTo>
                <a:cubicBezTo>
                  <a:pt x="261" y="374"/>
                  <a:pt x="259" y="374"/>
                  <a:pt x="257" y="374"/>
                </a:cubicBezTo>
                <a:lnTo>
                  <a:pt x="256" y="373"/>
                </a:lnTo>
                <a:lnTo>
                  <a:pt x="255" y="373"/>
                </a:lnTo>
                <a:lnTo>
                  <a:pt x="255" y="373"/>
                </a:lnTo>
                <a:lnTo>
                  <a:pt x="255" y="373"/>
                </a:lnTo>
                <a:lnTo>
                  <a:pt x="255" y="373"/>
                </a:lnTo>
                <a:lnTo>
                  <a:pt x="254" y="373"/>
                </a:lnTo>
                <a:lnTo>
                  <a:pt x="254" y="379"/>
                </a:lnTo>
                <a:lnTo>
                  <a:pt x="256" y="374"/>
                </a:lnTo>
                <a:cubicBezTo>
                  <a:pt x="250" y="372"/>
                  <a:pt x="244" y="369"/>
                  <a:pt x="240" y="367"/>
                </a:cubicBezTo>
                <a:cubicBezTo>
                  <a:pt x="237" y="366"/>
                  <a:pt x="235" y="365"/>
                  <a:pt x="234" y="365"/>
                </a:cubicBezTo>
                <a:lnTo>
                  <a:pt x="232" y="364"/>
                </a:lnTo>
                <a:lnTo>
                  <a:pt x="232" y="364"/>
                </a:lnTo>
                <a:lnTo>
                  <a:pt x="230" y="366"/>
                </a:lnTo>
                <a:lnTo>
                  <a:pt x="232" y="364"/>
                </a:lnTo>
                <a:lnTo>
                  <a:pt x="232" y="364"/>
                </a:lnTo>
                <a:lnTo>
                  <a:pt x="230" y="366"/>
                </a:lnTo>
                <a:lnTo>
                  <a:pt x="232" y="364"/>
                </a:lnTo>
                <a:lnTo>
                  <a:pt x="228" y="369"/>
                </a:lnTo>
                <a:lnTo>
                  <a:pt x="233" y="366"/>
                </a:lnTo>
                <a:cubicBezTo>
                  <a:pt x="232" y="364"/>
                  <a:pt x="230" y="360"/>
                  <a:pt x="227" y="355"/>
                </a:cubicBezTo>
                <a:cubicBezTo>
                  <a:pt x="225" y="353"/>
                  <a:pt x="223" y="351"/>
                  <a:pt x="222" y="348"/>
                </a:cubicBezTo>
                <a:lnTo>
                  <a:pt x="220" y="346"/>
                </a:lnTo>
                <a:lnTo>
                  <a:pt x="220" y="345"/>
                </a:lnTo>
                <a:lnTo>
                  <a:pt x="219" y="345"/>
                </a:lnTo>
                <a:lnTo>
                  <a:pt x="218" y="346"/>
                </a:lnTo>
                <a:lnTo>
                  <a:pt x="220" y="345"/>
                </a:lnTo>
                <a:lnTo>
                  <a:pt x="219" y="345"/>
                </a:lnTo>
                <a:lnTo>
                  <a:pt x="218" y="346"/>
                </a:lnTo>
                <a:lnTo>
                  <a:pt x="220" y="345"/>
                </a:lnTo>
                <a:lnTo>
                  <a:pt x="214" y="348"/>
                </a:lnTo>
                <a:lnTo>
                  <a:pt x="220" y="346"/>
                </a:lnTo>
                <a:lnTo>
                  <a:pt x="219" y="343"/>
                </a:lnTo>
                <a:cubicBezTo>
                  <a:pt x="217" y="341"/>
                  <a:pt x="214" y="338"/>
                  <a:pt x="204" y="328"/>
                </a:cubicBezTo>
                <a:lnTo>
                  <a:pt x="204" y="328"/>
                </a:lnTo>
                <a:lnTo>
                  <a:pt x="203" y="328"/>
                </a:lnTo>
                <a:lnTo>
                  <a:pt x="201" y="326"/>
                </a:lnTo>
                <a:lnTo>
                  <a:pt x="167" y="321"/>
                </a:lnTo>
                <a:lnTo>
                  <a:pt x="167" y="321"/>
                </a:lnTo>
                <a:cubicBezTo>
                  <a:pt x="163" y="321"/>
                  <a:pt x="152" y="320"/>
                  <a:pt x="141" y="320"/>
                </a:cubicBezTo>
                <a:cubicBezTo>
                  <a:pt x="135" y="319"/>
                  <a:pt x="130" y="319"/>
                  <a:pt x="126" y="319"/>
                </a:cubicBezTo>
                <a:cubicBezTo>
                  <a:pt x="122" y="319"/>
                  <a:pt x="120" y="318"/>
                  <a:pt x="119" y="318"/>
                </a:cubicBezTo>
                <a:lnTo>
                  <a:pt x="119" y="325"/>
                </a:lnTo>
                <a:lnTo>
                  <a:pt x="119" y="319"/>
                </a:lnTo>
                <a:lnTo>
                  <a:pt x="119" y="319"/>
                </a:lnTo>
                <a:lnTo>
                  <a:pt x="119" y="319"/>
                </a:lnTo>
                <a:lnTo>
                  <a:pt x="119" y="319"/>
                </a:lnTo>
                <a:lnTo>
                  <a:pt x="119" y="319"/>
                </a:lnTo>
                <a:lnTo>
                  <a:pt x="119" y="319"/>
                </a:lnTo>
                <a:cubicBezTo>
                  <a:pt x="118" y="318"/>
                  <a:pt x="112" y="317"/>
                  <a:pt x="105" y="316"/>
                </a:cubicBezTo>
                <a:cubicBezTo>
                  <a:pt x="97" y="314"/>
                  <a:pt x="89" y="312"/>
                  <a:pt x="82" y="311"/>
                </a:cubicBezTo>
                <a:lnTo>
                  <a:pt x="81" y="317"/>
                </a:lnTo>
                <a:lnTo>
                  <a:pt x="84" y="312"/>
                </a:lnTo>
                <a:lnTo>
                  <a:pt x="72" y="305"/>
                </a:lnTo>
                <a:lnTo>
                  <a:pt x="68" y="284"/>
                </a:lnTo>
                <a:lnTo>
                  <a:pt x="72" y="258"/>
                </a:lnTo>
                <a:lnTo>
                  <a:pt x="69" y="227"/>
                </a:lnTo>
                <a:lnTo>
                  <a:pt x="39" y="203"/>
                </a:lnTo>
                <a:lnTo>
                  <a:pt x="20" y="194"/>
                </a:lnTo>
                <a:lnTo>
                  <a:pt x="19" y="189"/>
                </a:lnTo>
                <a:lnTo>
                  <a:pt x="13" y="190"/>
                </a:lnTo>
                <a:lnTo>
                  <a:pt x="19" y="193"/>
                </a:lnTo>
                <a:cubicBezTo>
                  <a:pt x="20" y="191"/>
                  <a:pt x="21" y="189"/>
                  <a:pt x="22" y="186"/>
                </a:cubicBezTo>
                <a:cubicBezTo>
                  <a:pt x="24" y="184"/>
                  <a:pt x="25" y="182"/>
                  <a:pt x="25" y="179"/>
                </a:cubicBezTo>
                <a:lnTo>
                  <a:pt x="25" y="179"/>
                </a:lnTo>
                <a:cubicBezTo>
                  <a:pt x="26" y="178"/>
                  <a:pt x="26" y="177"/>
                  <a:pt x="26" y="175"/>
                </a:cubicBezTo>
                <a:lnTo>
                  <a:pt x="26" y="175"/>
                </a:lnTo>
                <a:cubicBezTo>
                  <a:pt x="27" y="172"/>
                  <a:pt x="27" y="169"/>
                  <a:pt x="28" y="166"/>
                </a:cubicBezTo>
                <a:cubicBezTo>
                  <a:pt x="28" y="163"/>
                  <a:pt x="29" y="160"/>
                  <a:pt x="30" y="159"/>
                </a:cubicBezTo>
                <a:cubicBezTo>
                  <a:pt x="31" y="156"/>
                  <a:pt x="33" y="150"/>
                  <a:pt x="35" y="145"/>
                </a:cubicBezTo>
                <a:cubicBezTo>
                  <a:pt x="37" y="142"/>
                  <a:pt x="38" y="140"/>
                  <a:pt x="38" y="138"/>
                </a:cubicBezTo>
                <a:lnTo>
                  <a:pt x="39" y="136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34" y="133"/>
                </a:lnTo>
                <a:lnTo>
                  <a:pt x="40" y="135"/>
                </a:lnTo>
                <a:lnTo>
                  <a:pt x="57" y="99"/>
                </a:lnTo>
                <a:lnTo>
                  <a:pt x="60" y="78"/>
                </a:lnTo>
                <a:lnTo>
                  <a:pt x="63" y="72"/>
                </a:lnTo>
                <a:lnTo>
                  <a:pt x="76" y="65"/>
                </a:lnTo>
                <a:lnTo>
                  <a:pt x="73" y="59"/>
                </a:lnTo>
                <a:lnTo>
                  <a:pt x="67" y="57"/>
                </a:lnTo>
                <a:lnTo>
                  <a:pt x="67" y="57"/>
                </a:lnTo>
                <a:lnTo>
                  <a:pt x="67" y="57"/>
                </a:lnTo>
                <a:cubicBezTo>
                  <a:pt x="66" y="60"/>
                  <a:pt x="66" y="63"/>
                  <a:pt x="66" y="65"/>
                </a:cubicBezTo>
                <a:cubicBezTo>
                  <a:pt x="66" y="73"/>
                  <a:pt x="68" y="78"/>
                  <a:pt x="69" y="79"/>
                </a:cubicBezTo>
                <a:lnTo>
                  <a:pt x="69" y="79"/>
                </a:lnTo>
                <a:lnTo>
                  <a:pt x="69" y="80"/>
                </a:lnTo>
                <a:cubicBezTo>
                  <a:pt x="72" y="84"/>
                  <a:pt x="75" y="88"/>
                  <a:pt x="77" y="92"/>
                </a:cubicBezTo>
                <a:cubicBezTo>
                  <a:pt x="78" y="94"/>
                  <a:pt x="79" y="95"/>
                  <a:pt x="80" y="97"/>
                </a:cubicBez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4" y="97"/>
                </a:lnTo>
                <a:lnTo>
                  <a:pt x="81" y="98"/>
                </a:lnTo>
                <a:lnTo>
                  <a:pt x="81" y="98"/>
                </a:lnTo>
                <a:lnTo>
                  <a:pt x="84" y="97"/>
                </a:lnTo>
                <a:lnTo>
                  <a:pt x="81" y="98"/>
                </a:lnTo>
                <a:lnTo>
                  <a:pt x="87" y="96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lnTo>
                  <a:pt x="81" y="98"/>
                </a:lnTo>
                <a:cubicBezTo>
                  <a:pt x="81" y="98"/>
                  <a:pt x="81" y="103"/>
                  <a:pt x="81" y="108"/>
                </a:cubicBezTo>
                <a:cubicBezTo>
                  <a:pt x="81" y="112"/>
                  <a:pt x="81" y="116"/>
                  <a:pt x="81" y="120"/>
                </a:cubicBezTo>
                <a:cubicBezTo>
                  <a:pt x="81" y="121"/>
                  <a:pt x="80" y="123"/>
                  <a:pt x="80" y="123"/>
                </a:cubicBezTo>
                <a:lnTo>
                  <a:pt x="80" y="124"/>
                </a:lnTo>
                <a:lnTo>
                  <a:pt x="83" y="125"/>
                </a:lnTo>
                <a:lnTo>
                  <a:pt x="81" y="123"/>
                </a:lnTo>
                <a:lnTo>
                  <a:pt x="80" y="124"/>
                </a:lnTo>
                <a:lnTo>
                  <a:pt x="83" y="125"/>
                </a:lnTo>
                <a:lnTo>
                  <a:pt x="81" y="123"/>
                </a:lnTo>
                <a:cubicBezTo>
                  <a:pt x="76" y="129"/>
                  <a:pt x="68" y="138"/>
                  <a:pt x="68" y="138"/>
                </a:cubicBezTo>
                <a:lnTo>
                  <a:pt x="72" y="142"/>
                </a:lnTo>
                <a:lnTo>
                  <a:pt x="68" y="138"/>
                </a:lnTo>
                <a:lnTo>
                  <a:pt x="67" y="139"/>
                </a:lnTo>
                <a:lnTo>
                  <a:pt x="65" y="141"/>
                </a:lnTo>
                <a:lnTo>
                  <a:pt x="67" y="178"/>
                </a:lnTo>
                <a:lnTo>
                  <a:pt x="71" y="181"/>
                </a:lnTo>
                <a:cubicBezTo>
                  <a:pt x="72" y="181"/>
                  <a:pt x="78" y="186"/>
                  <a:pt x="85" y="190"/>
                </a:cubicBezTo>
                <a:cubicBezTo>
                  <a:pt x="88" y="192"/>
                  <a:pt x="91" y="194"/>
                  <a:pt x="94" y="196"/>
                </a:cubicBezTo>
                <a:cubicBezTo>
                  <a:pt x="97" y="198"/>
                  <a:pt x="99" y="199"/>
                  <a:pt x="101" y="200"/>
                </a:cubicBezTo>
                <a:cubicBezTo>
                  <a:pt x="103" y="201"/>
                  <a:pt x="104" y="201"/>
                  <a:pt x="106" y="201"/>
                </a:cubicBezTo>
                <a:cubicBezTo>
                  <a:pt x="112" y="201"/>
                  <a:pt x="119" y="198"/>
                  <a:pt x="126" y="195"/>
                </a:cubicBezTo>
                <a:cubicBezTo>
                  <a:pt x="129" y="193"/>
                  <a:pt x="132" y="192"/>
                  <a:pt x="135" y="190"/>
                </a:cubicBezTo>
                <a:lnTo>
                  <a:pt x="138" y="188"/>
                </a:lnTo>
                <a:lnTo>
                  <a:pt x="141" y="185"/>
                </a:lnTo>
                <a:lnTo>
                  <a:pt x="141" y="185"/>
                </a:lnTo>
                <a:cubicBezTo>
                  <a:pt x="144" y="182"/>
                  <a:pt x="145" y="178"/>
                  <a:pt x="147" y="173"/>
                </a:cubicBezTo>
                <a:lnTo>
                  <a:pt x="149" y="167"/>
                </a:lnTo>
                <a:lnTo>
                  <a:pt x="149" y="167"/>
                </a:lnTo>
                <a:cubicBezTo>
                  <a:pt x="150" y="164"/>
                  <a:pt x="151" y="160"/>
                  <a:pt x="151" y="157"/>
                </a:cubicBezTo>
                <a:cubicBezTo>
                  <a:pt x="151" y="152"/>
                  <a:pt x="149" y="148"/>
                  <a:pt x="147" y="146"/>
                </a:cubicBezTo>
                <a:lnTo>
                  <a:pt x="143" y="151"/>
                </a:lnTo>
                <a:lnTo>
                  <a:pt x="148" y="147"/>
                </a:lnTo>
                <a:cubicBezTo>
                  <a:pt x="146" y="146"/>
                  <a:pt x="142" y="139"/>
                  <a:pt x="135" y="131"/>
                </a:cubicBezTo>
                <a:cubicBezTo>
                  <a:pt x="131" y="128"/>
                  <a:pt x="131" y="125"/>
                  <a:pt x="131" y="122"/>
                </a:cubicBezTo>
                <a:lnTo>
                  <a:pt x="131" y="118"/>
                </a:lnTo>
                <a:lnTo>
                  <a:pt x="131" y="118"/>
                </a:lnTo>
                <a:lnTo>
                  <a:pt x="131" y="115"/>
                </a:lnTo>
                <a:lnTo>
                  <a:pt x="131" y="114"/>
                </a:lnTo>
                <a:lnTo>
                  <a:pt x="131" y="114"/>
                </a:lnTo>
                <a:cubicBezTo>
                  <a:pt x="131" y="113"/>
                  <a:pt x="132" y="108"/>
                  <a:pt x="133" y="102"/>
                </a:cubicBezTo>
                <a:cubicBezTo>
                  <a:pt x="134" y="97"/>
                  <a:pt x="135" y="91"/>
                  <a:pt x="136" y="88"/>
                </a:cubicBezTo>
                <a:lnTo>
                  <a:pt x="136" y="87"/>
                </a:lnTo>
                <a:lnTo>
                  <a:pt x="137" y="79"/>
                </a:lnTo>
                <a:lnTo>
                  <a:pt x="162" y="70"/>
                </a:lnTo>
                <a:lnTo>
                  <a:pt x="163" y="68"/>
                </a:lnTo>
                <a:cubicBezTo>
                  <a:pt x="164" y="67"/>
                  <a:pt x="168" y="63"/>
                  <a:pt x="172" y="58"/>
                </a:cubicBezTo>
                <a:cubicBezTo>
                  <a:pt x="175" y="52"/>
                  <a:pt x="179" y="46"/>
                  <a:pt x="179" y="39"/>
                </a:cubicBezTo>
                <a:cubicBezTo>
                  <a:pt x="179" y="32"/>
                  <a:pt x="181" y="22"/>
                  <a:pt x="181" y="18"/>
                </a:cubicBezTo>
                <a:lnTo>
                  <a:pt x="176" y="17"/>
                </a:lnTo>
                <a:lnTo>
                  <a:pt x="180" y="21"/>
                </a:lnTo>
                <a:cubicBezTo>
                  <a:pt x="180" y="20"/>
                  <a:pt x="181" y="20"/>
                  <a:pt x="181" y="18"/>
                </a:cubicBezTo>
                <a:lnTo>
                  <a:pt x="176" y="17"/>
                </a:lnTo>
                <a:lnTo>
                  <a:pt x="180" y="21"/>
                </a:lnTo>
                <a:lnTo>
                  <a:pt x="178" y="18"/>
                </a:lnTo>
                <a:lnTo>
                  <a:pt x="180" y="21"/>
                </a:lnTo>
                <a:lnTo>
                  <a:pt x="180" y="21"/>
                </a:lnTo>
                <a:lnTo>
                  <a:pt x="178" y="18"/>
                </a:lnTo>
                <a:lnTo>
                  <a:pt x="180" y="21"/>
                </a:lnTo>
                <a:lnTo>
                  <a:pt x="180" y="21"/>
                </a:lnTo>
                <a:cubicBezTo>
                  <a:pt x="180" y="21"/>
                  <a:pt x="183" y="20"/>
                  <a:pt x="185" y="20"/>
                </a:cubicBezTo>
                <a:lnTo>
                  <a:pt x="184" y="14"/>
                </a:lnTo>
                <a:lnTo>
                  <a:pt x="182" y="19"/>
                </a:lnTo>
                <a:cubicBezTo>
                  <a:pt x="185" y="21"/>
                  <a:pt x="189" y="22"/>
                  <a:pt x="192" y="24"/>
                </a:cubicBezTo>
                <a:lnTo>
                  <a:pt x="195" y="26"/>
                </a:lnTo>
                <a:lnTo>
                  <a:pt x="196" y="26"/>
                </a:lnTo>
                <a:lnTo>
                  <a:pt x="196" y="26"/>
                </a:lnTo>
                <a:lnTo>
                  <a:pt x="198" y="24"/>
                </a:lnTo>
                <a:lnTo>
                  <a:pt x="196" y="26"/>
                </a:lnTo>
                <a:lnTo>
                  <a:pt x="196" y="26"/>
                </a:lnTo>
                <a:lnTo>
                  <a:pt x="198" y="24"/>
                </a:lnTo>
                <a:lnTo>
                  <a:pt x="196" y="26"/>
                </a:lnTo>
                <a:lnTo>
                  <a:pt x="200" y="22"/>
                </a:lnTo>
                <a:lnTo>
                  <a:pt x="195" y="26"/>
                </a:lnTo>
                <a:lnTo>
                  <a:pt x="197" y="24"/>
                </a:lnTo>
                <a:lnTo>
                  <a:pt x="195" y="26"/>
                </a:lnTo>
                <a:lnTo>
                  <a:pt x="195" y="26"/>
                </a:lnTo>
                <a:lnTo>
                  <a:pt x="197" y="24"/>
                </a:lnTo>
                <a:lnTo>
                  <a:pt x="195" y="26"/>
                </a:lnTo>
                <a:cubicBezTo>
                  <a:pt x="195" y="26"/>
                  <a:pt x="197" y="28"/>
                  <a:pt x="198" y="31"/>
                </a:cubicBezTo>
                <a:cubicBezTo>
                  <a:pt x="199" y="33"/>
                  <a:pt x="200" y="37"/>
                  <a:pt x="201" y="39"/>
                </a:cubicBezTo>
                <a:lnTo>
                  <a:pt x="201" y="39"/>
                </a:lnTo>
                <a:lnTo>
                  <a:pt x="201" y="40"/>
                </a:lnTo>
                <a:lnTo>
                  <a:pt x="202" y="42"/>
                </a:lnTo>
                <a:lnTo>
                  <a:pt x="223" y="61"/>
                </a:lnTo>
                <a:lnTo>
                  <a:pt x="266" y="65"/>
                </a:lnTo>
                <a:lnTo>
                  <a:pt x="281" y="81"/>
                </a:lnTo>
                <a:lnTo>
                  <a:pt x="286" y="77"/>
                </a:lnTo>
                <a:lnTo>
                  <a:pt x="279" y="78"/>
                </a:lnTo>
                <a:cubicBezTo>
                  <a:pt x="280" y="82"/>
                  <a:pt x="283" y="96"/>
                  <a:pt x="287" y="108"/>
                </a:cubicBezTo>
                <a:cubicBezTo>
                  <a:pt x="289" y="115"/>
                  <a:pt x="294" y="120"/>
                  <a:pt x="300" y="122"/>
                </a:cubicBezTo>
                <a:lnTo>
                  <a:pt x="300" y="122"/>
                </a:lnTo>
                <a:cubicBezTo>
                  <a:pt x="302" y="123"/>
                  <a:pt x="304" y="123"/>
                  <a:pt x="305" y="123"/>
                </a:cubicBezTo>
                <a:cubicBezTo>
                  <a:pt x="312" y="123"/>
                  <a:pt x="316" y="120"/>
                  <a:pt x="318" y="119"/>
                </a:cubicBezTo>
                <a:lnTo>
                  <a:pt x="315" y="114"/>
                </a:lnTo>
                <a:lnTo>
                  <a:pt x="316" y="120"/>
                </a:lnTo>
                <a:lnTo>
                  <a:pt x="347" y="116"/>
                </a:lnTo>
                <a:lnTo>
                  <a:pt x="364" y="109"/>
                </a:lnTo>
                <a:lnTo>
                  <a:pt x="415" y="111"/>
                </a:lnTo>
                <a:lnTo>
                  <a:pt x="415" y="105"/>
                </a:lnTo>
                <a:lnTo>
                  <a:pt x="413" y="111"/>
                </a:lnTo>
                <a:cubicBezTo>
                  <a:pt x="415" y="112"/>
                  <a:pt x="417" y="112"/>
                  <a:pt x="419" y="113"/>
                </a:cubicBezTo>
                <a:lnTo>
                  <a:pt x="421" y="114"/>
                </a:lnTo>
                <a:lnTo>
                  <a:pt x="421" y="114"/>
                </a:lnTo>
                <a:lnTo>
                  <a:pt x="423" y="111"/>
                </a:lnTo>
                <a:lnTo>
                  <a:pt x="420" y="113"/>
                </a:lnTo>
                <a:lnTo>
                  <a:pt x="421" y="114"/>
                </a:lnTo>
                <a:lnTo>
                  <a:pt x="423" y="111"/>
                </a:lnTo>
                <a:lnTo>
                  <a:pt x="420" y="113"/>
                </a:lnTo>
                <a:cubicBezTo>
                  <a:pt x="422" y="115"/>
                  <a:pt x="423" y="116"/>
                  <a:pt x="425" y="118"/>
                </a:cubicBezTo>
                <a:cubicBezTo>
                  <a:pt x="431" y="123"/>
                  <a:pt x="440" y="131"/>
                  <a:pt x="442" y="133"/>
                </a:cubicBezTo>
                <a:lnTo>
                  <a:pt x="442" y="133"/>
                </a:lnTo>
                <a:lnTo>
                  <a:pt x="443" y="134"/>
                </a:lnTo>
                <a:lnTo>
                  <a:pt x="445" y="135"/>
                </a:lnTo>
                <a:lnTo>
                  <a:pt x="483" y="137"/>
                </a:lnTo>
                <a:lnTo>
                  <a:pt x="485" y="136"/>
                </a:lnTo>
                <a:lnTo>
                  <a:pt x="482" y="130"/>
                </a:lnTo>
                <a:lnTo>
                  <a:pt x="485" y="136"/>
                </a:lnTo>
                <a:cubicBezTo>
                  <a:pt x="486" y="135"/>
                  <a:pt x="499" y="129"/>
                  <a:pt x="504" y="125"/>
                </a:cubicBezTo>
                <a:cubicBezTo>
                  <a:pt x="507" y="123"/>
                  <a:pt x="510" y="120"/>
                  <a:pt x="513" y="117"/>
                </a:cubicBezTo>
                <a:cubicBezTo>
                  <a:pt x="515" y="114"/>
                  <a:pt x="518" y="111"/>
                  <a:pt x="520" y="109"/>
                </a:cubicBezTo>
                <a:lnTo>
                  <a:pt x="515" y="105"/>
                </a:lnTo>
                <a:lnTo>
                  <a:pt x="516" y="111"/>
                </a:lnTo>
                <a:lnTo>
                  <a:pt x="517" y="111"/>
                </a:lnTo>
                <a:lnTo>
                  <a:pt x="558" y="116"/>
                </a:lnTo>
                <a:lnTo>
                  <a:pt x="583" y="104"/>
                </a:lnTo>
                <a:lnTo>
                  <a:pt x="580" y="98"/>
                </a:lnTo>
                <a:lnTo>
                  <a:pt x="580" y="104"/>
                </a:lnTo>
                <a:cubicBezTo>
                  <a:pt x="584" y="104"/>
                  <a:pt x="600" y="103"/>
                  <a:pt x="610" y="103"/>
                </a:cubicBezTo>
                <a:cubicBezTo>
                  <a:pt x="619" y="103"/>
                  <a:pt x="631" y="104"/>
                  <a:pt x="634" y="104"/>
                </a:cubicBezTo>
                <a:lnTo>
                  <a:pt x="635" y="98"/>
                </a:lnTo>
                <a:lnTo>
                  <a:pt x="631" y="103"/>
                </a:lnTo>
                <a:lnTo>
                  <a:pt x="644" y="114"/>
                </a:lnTo>
                <a:lnTo>
                  <a:pt x="648" y="109"/>
                </a:lnTo>
                <a:lnTo>
                  <a:pt x="644" y="104"/>
                </a:lnTo>
                <a:cubicBezTo>
                  <a:pt x="642" y="106"/>
                  <a:pt x="640" y="108"/>
                  <a:pt x="639" y="108"/>
                </a:cubicBezTo>
                <a:cubicBezTo>
                  <a:pt x="639" y="108"/>
                  <a:pt x="638" y="108"/>
                  <a:pt x="636" y="109"/>
                </a:cubicBezTo>
                <a:lnTo>
                  <a:pt x="636" y="109"/>
                </a:lnTo>
                <a:lnTo>
                  <a:pt x="636" y="109"/>
                </a:lnTo>
                <a:cubicBezTo>
                  <a:pt x="634" y="110"/>
                  <a:pt x="630" y="111"/>
                  <a:pt x="626" y="114"/>
                </a:cubicBezTo>
                <a:cubicBezTo>
                  <a:pt x="618" y="118"/>
                  <a:pt x="615" y="120"/>
                  <a:pt x="615" y="121"/>
                </a:cubicBezTo>
                <a:lnTo>
                  <a:pt x="615" y="121"/>
                </a:lnTo>
                <a:lnTo>
                  <a:pt x="612" y="123"/>
                </a:lnTo>
                <a:lnTo>
                  <a:pt x="608" y="127"/>
                </a:lnTo>
                <a:lnTo>
                  <a:pt x="636" y="161"/>
                </a:lnTo>
                <a:lnTo>
                  <a:pt x="661" y="167"/>
                </a:lnTo>
                <a:lnTo>
                  <a:pt x="691" y="166"/>
                </a:lnTo>
                <a:lnTo>
                  <a:pt x="716" y="181"/>
                </a:lnTo>
                <a:lnTo>
                  <a:pt x="744" y="208"/>
                </a:lnTo>
                <a:lnTo>
                  <a:pt x="738" y="227"/>
                </a:lnTo>
                <a:lnTo>
                  <a:pt x="752" y="256"/>
                </a:lnTo>
                <a:lnTo>
                  <a:pt x="786" y="259"/>
                </a:lnTo>
                <a:lnTo>
                  <a:pt x="787" y="259"/>
                </a:lnTo>
                <a:lnTo>
                  <a:pt x="787" y="259"/>
                </a:lnTo>
                <a:lnTo>
                  <a:pt x="790" y="258"/>
                </a:lnTo>
                <a:lnTo>
                  <a:pt x="788" y="252"/>
                </a:lnTo>
                <a:lnTo>
                  <a:pt x="782" y="250"/>
                </a:lnTo>
                <a:lnTo>
                  <a:pt x="782" y="250"/>
                </a:lnTo>
                <a:lnTo>
                  <a:pt x="753" y="262"/>
                </a:lnTo>
                <a:lnTo>
                  <a:pt x="742" y="288"/>
                </a:lnTo>
                <a:lnTo>
                  <a:pt x="744" y="310"/>
                </a:lnTo>
                <a:lnTo>
                  <a:pt x="742" y="320"/>
                </a:lnTo>
                <a:lnTo>
                  <a:pt x="709" y="355"/>
                </a:lnTo>
                <a:lnTo>
                  <a:pt x="707" y="378"/>
                </a:lnTo>
                <a:lnTo>
                  <a:pt x="725" y="404"/>
                </a:lnTo>
                <a:lnTo>
                  <a:pt x="738" y="421"/>
                </a:lnTo>
                <a:lnTo>
                  <a:pt x="745" y="437"/>
                </a:lnTo>
                <a:lnTo>
                  <a:pt x="746" y="449"/>
                </a:lnTo>
                <a:lnTo>
                  <a:pt x="744" y="455"/>
                </a:lnTo>
                <a:lnTo>
                  <a:pt x="729" y="464"/>
                </a:lnTo>
                <a:lnTo>
                  <a:pt x="733" y="470"/>
                </a:lnTo>
                <a:lnTo>
                  <a:pt x="731" y="464"/>
                </a:lnTo>
                <a:cubicBezTo>
                  <a:pt x="725" y="466"/>
                  <a:pt x="713" y="469"/>
                  <a:pt x="702" y="472"/>
                </a:cubicBezTo>
                <a:cubicBezTo>
                  <a:pt x="697" y="474"/>
                  <a:pt x="692" y="475"/>
                  <a:pt x="687" y="476"/>
                </a:cubicBezTo>
                <a:cubicBezTo>
                  <a:pt x="683" y="477"/>
                  <a:pt x="679" y="478"/>
                  <a:pt x="678" y="478"/>
                </a:cubicBezTo>
                <a:cubicBezTo>
                  <a:pt x="671" y="478"/>
                  <a:pt x="663" y="480"/>
                  <a:pt x="657" y="481"/>
                </a:cubicBezTo>
                <a:cubicBezTo>
                  <a:pt x="650" y="483"/>
                  <a:pt x="645" y="485"/>
                  <a:pt x="644" y="485"/>
                </a:cubicBezTo>
                <a:lnTo>
                  <a:pt x="643" y="485"/>
                </a:lnTo>
                <a:lnTo>
                  <a:pt x="620" y="502"/>
                </a:lnTo>
                <a:lnTo>
                  <a:pt x="600" y="504"/>
                </a:lnTo>
                <a:lnTo>
                  <a:pt x="584" y="504"/>
                </a:lnTo>
                <a:lnTo>
                  <a:pt x="559" y="493"/>
                </a:lnTo>
                <a:lnTo>
                  <a:pt x="557" y="492"/>
                </a:lnTo>
                <a:lnTo>
                  <a:pt x="557" y="492"/>
                </a:lnTo>
                <a:lnTo>
                  <a:pt x="556" y="492"/>
                </a:lnTo>
                <a:cubicBezTo>
                  <a:pt x="555" y="492"/>
                  <a:pt x="533" y="492"/>
                  <a:pt x="516" y="498"/>
                </a:cubicBezTo>
                <a:lnTo>
                  <a:pt x="511" y="499"/>
                </a:lnTo>
                <a:lnTo>
                  <a:pt x="501" y="503"/>
                </a:lnTo>
                <a:lnTo>
                  <a:pt x="513" y="514"/>
                </a:lnTo>
                <a:cubicBezTo>
                  <a:pt x="513" y="514"/>
                  <a:pt x="518" y="518"/>
                  <a:pt x="523" y="523"/>
                </a:cubicBezTo>
                <a:cubicBezTo>
                  <a:pt x="529" y="528"/>
                  <a:pt x="534" y="533"/>
                  <a:pt x="538" y="536"/>
                </a:cubicBezTo>
                <a:lnTo>
                  <a:pt x="538" y="536"/>
                </a:lnTo>
                <a:lnTo>
                  <a:pt x="539" y="537"/>
                </a:lnTo>
                <a:lnTo>
                  <a:pt x="543" y="532"/>
                </a:lnTo>
                <a:lnTo>
                  <a:pt x="537" y="531"/>
                </a:lnTo>
                <a:lnTo>
                  <a:pt x="537" y="532"/>
                </a:lnTo>
                <a:lnTo>
                  <a:pt x="537" y="532"/>
                </a:lnTo>
                <a:cubicBezTo>
                  <a:pt x="537" y="533"/>
                  <a:pt x="536" y="534"/>
                  <a:pt x="536" y="536"/>
                </a:cubicBezTo>
                <a:cubicBezTo>
                  <a:pt x="536" y="540"/>
                  <a:pt x="537" y="546"/>
                  <a:pt x="539" y="555"/>
                </a:cubicBezTo>
                <a:cubicBezTo>
                  <a:pt x="540" y="563"/>
                  <a:pt x="540" y="567"/>
                  <a:pt x="540" y="570"/>
                </a:cubicBezTo>
                <a:lnTo>
                  <a:pt x="547" y="569"/>
                </a:lnTo>
                <a:lnTo>
                  <a:pt x="551" y="565"/>
                </a:lnTo>
                <a:lnTo>
                  <a:pt x="548" y="562"/>
                </a:lnTo>
                <a:lnTo>
                  <a:pt x="535" y="551"/>
                </a:lnTo>
                <a:lnTo>
                  <a:pt x="542" y="603"/>
                </a:lnTo>
                <a:lnTo>
                  <a:pt x="551" y="616"/>
                </a:lnTo>
                <a:lnTo>
                  <a:pt x="553" y="618"/>
                </a:lnTo>
                <a:lnTo>
                  <a:pt x="580" y="619"/>
                </a:lnTo>
                <a:lnTo>
                  <a:pt x="592" y="619"/>
                </a:lnTo>
                <a:lnTo>
                  <a:pt x="593" y="623"/>
                </a:lnTo>
                <a:lnTo>
                  <a:pt x="599" y="621"/>
                </a:lnTo>
                <a:lnTo>
                  <a:pt x="594" y="618"/>
                </a:lnTo>
                <a:lnTo>
                  <a:pt x="592" y="620"/>
                </a:lnTo>
                <a:cubicBezTo>
                  <a:pt x="590" y="622"/>
                  <a:pt x="588" y="623"/>
                  <a:pt x="584" y="624"/>
                </a:cubicBezTo>
                <a:lnTo>
                  <a:pt x="584" y="624"/>
                </a:lnTo>
                <a:cubicBezTo>
                  <a:pt x="582" y="625"/>
                  <a:pt x="579" y="627"/>
                  <a:pt x="575" y="629"/>
                </a:cubicBezTo>
                <a:cubicBezTo>
                  <a:pt x="568" y="632"/>
                  <a:pt x="563" y="637"/>
                  <a:pt x="558" y="643"/>
                </a:cubicBezTo>
                <a:cubicBezTo>
                  <a:pt x="554" y="648"/>
                  <a:pt x="551" y="653"/>
                  <a:pt x="549" y="655"/>
                </a:cubicBezTo>
                <a:lnTo>
                  <a:pt x="555" y="658"/>
                </a:lnTo>
                <a:lnTo>
                  <a:pt x="552" y="653"/>
                </a:lnTo>
                <a:cubicBezTo>
                  <a:pt x="547" y="655"/>
                  <a:pt x="523" y="670"/>
                  <a:pt x="503" y="681"/>
                </a:cubicBezTo>
                <a:cubicBezTo>
                  <a:pt x="493" y="687"/>
                  <a:pt x="482" y="692"/>
                  <a:pt x="473" y="695"/>
                </a:cubicBezTo>
                <a:cubicBezTo>
                  <a:pt x="469" y="696"/>
                  <a:pt x="465" y="697"/>
                  <a:pt x="462" y="698"/>
                </a:cubicBezTo>
                <a:cubicBezTo>
                  <a:pt x="459" y="699"/>
                  <a:pt x="458" y="699"/>
                  <a:pt x="457" y="699"/>
                </a:cubicBezTo>
                <a:lnTo>
                  <a:pt x="457" y="699"/>
                </a:lnTo>
                <a:lnTo>
                  <a:pt x="429" y="708"/>
                </a:lnTo>
                <a:lnTo>
                  <a:pt x="406" y="698"/>
                </a:lnTo>
                <a:lnTo>
                  <a:pt x="404" y="704"/>
                </a:lnTo>
                <a:lnTo>
                  <a:pt x="409" y="700"/>
                </a:lnTo>
                <a:lnTo>
                  <a:pt x="404" y="704"/>
                </a:lnTo>
                <a:close/>
                <a:moveTo>
                  <a:pt x="428" y="722"/>
                </a:moveTo>
                <a:lnTo>
                  <a:pt x="430" y="716"/>
                </a:lnTo>
                <a:lnTo>
                  <a:pt x="404" y="704"/>
                </a:lnTo>
                <a:lnTo>
                  <a:pt x="383" y="677"/>
                </a:lnTo>
                <a:lnTo>
                  <a:pt x="374" y="630"/>
                </a:lnTo>
                <a:lnTo>
                  <a:pt x="373" y="616"/>
                </a:lnTo>
                <a:lnTo>
                  <a:pt x="373" y="613"/>
                </a:lnTo>
                <a:lnTo>
                  <a:pt x="342" y="592"/>
                </a:lnTo>
                <a:lnTo>
                  <a:pt x="314" y="586"/>
                </a:lnTo>
                <a:lnTo>
                  <a:pt x="319" y="568"/>
                </a:lnTo>
                <a:lnTo>
                  <a:pt x="337" y="554"/>
                </a:lnTo>
                <a:lnTo>
                  <a:pt x="342" y="540"/>
                </a:lnTo>
                <a:lnTo>
                  <a:pt x="343" y="538"/>
                </a:lnTo>
                <a:lnTo>
                  <a:pt x="338" y="525"/>
                </a:lnTo>
                <a:lnTo>
                  <a:pt x="338" y="524"/>
                </a:lnTo>
                <a:lnTo>
                  <a:pt x="320" y="496"/>
                </a:lnTo>
                <a:lnTo>
                  <a:pt x="318" y="484"/>
                </a:lnTo>
                <a:lnTo>
                  <a:pt x="330" y="443"/>
                </a:lnTo>
                <a:lnTo>
                  <a:pt x="350" y="404"/>
                </a:lnTo>
                <a:lnTo>
                  <a:pt x="345" y="373"/>
                </a:lnTo>
                <a:lnTo>
                  <a:pt x="339" y="374"/>
                </a:lnTo>
                <a:cubicBezTo>
                  <a:pt x="336" y="375"/>
                  <a:pt x="326" y="376"/>
                  <a:pt x="320" y="378"/>
                </a:cubicBezTo>
                <a:cubicBezTo>
                  <a:pt x="319" y="379"/>
                  <a:pt x="315" y="379"/>
                  <a:pt x="311" y="380"/>
                </a:cubicBezTo>
                <a:cubicBezTo>
                  <a:pt x="299" y="381"/>
                  <a:pt x="280" y="383"/>
                  <a:pt x="275" y="383"/>
                </a:cubicBezTo>
                <a:cubicBezTo>
                  <a:pt x="272" y="383"/>
                  <a:pt x="267" y="382"/>
                  <a:pt x="262" y="381"/>
                </a:cubicBezTo>
                <a:cubicBezTo>
                  <a:pt x="257" y="381"/>
                  <a:pt x="253" y="380"/>
                  <a:pt x="253" y="380"/>
                </a:cubicBezTo>
                <a:lnTo>
                  <a:pt x="252" y="386"/>
                </a:lnTo>
                <a:lnTo>
                  <a:pt x="254" y="380"/>
                </a:lnTo>
                <a:cubicBezTo>
                  <a:pt x="241" y="375"/>
                  <a:pt x="234" y="372"/>
                  <a:pt x="230" y="370"/>
                </a:cubicBezTo>
                <a:cubicBezTo>
                  <a:pt x="228" y="369"/>
                  <a:pt x="228" y="369"/>
                  <a:pt x="227" y="368"/>
                </a:cubicBezTo>
                <a:lnTo>
                  <a:pt x="227" y="368"/>
                </a:lnTo>
                <a:lnTo>
                  <a:pt x="226" y="370"/>
                </a:lnTo>
                <a:lnTo>
                  <a:pt x="228" y="369"/>
                </a:lnTo>
                <a:lnTo>
                  <a:pt x="227" y="368"/>
                </a:lnTo>
                <a:lnTo>
                  <a:pt x="226" y="370"/>
                </a:lnTo>
                <a:lnTo>
                  <a:pt x="228" y="369"/>
                </a:lnTo>
                <a:lnTo>
                  <a:pt x="225" y="370"/>
                </a:lnTo>
                <a:lnTo>
                  <a:pt x="228" y="369"/>
                </a:lnTo>
                <a:lnTo>
                  <a:pt x="228" y="369"/>
                </a:lnTo>
                <a:lnTo>
                  <a:pt x="225" y="370"/>
                </a:lnTo>
                <a:lnTo>
                  <a:pt x="228" y="369"/>
                </a:lnTo>
                <a:lnTo>
                  <a:pt x="228" y="369"/>
                </a:lnTo>
                <a:lnTo>
                  <a:pt x="228" y="369"/>
                </a:lnTo>
                <a:cubicBezTo>
                  <a:pt x="227" y="367"/>
                  <a:pt x="224" y="363"/>
                  <a:pt x="221" y="359"/>
                </a:cubicBezTo>
                <a:cubicBezTo>
                  <a:pt x="218" y="354"/>
                  <a:pt x="216" y="351"/>
                  <a:pt x="215" y="350"/>
                </a:cubicBezTo>
                <a:lnTo>
                  <a:pt x="214" y="348"/>
                </a:lnTo>
                <a:lnTo>
                  <a:pt x="214" y="348"/>
                </a:lnTo>
                <a:lnTo>
                  <a:pt x="212" y="348"/>
                </a:lnTo>
                <a:lnTo>
                  <a:pt x="214" y="348"/>
                </a:lnTo>
                <a:lnTo>
                  <a:pt x="214" y="348"/>
                </a:lnTo>
                <a:lnTo>
                  <a:pt x="212" y="348"/>
                </a:lnTo>
                <a:lnTo>
                  <a:pt x="214" y="348"/>
                </a:lnTo>
                <a:lnTo>
                  <a:pt x="213" y="347"/>
                </a:lnTo>
                <a:lnTo>
                  <a:pt x="213" y="346"/>
                </a:lnTo>
                <a:lnTo>
                  <a:pt x="211" y="344"/>
                </a:lnTo>
                <a:cubicBezTo>
                  <a:pt x="209" y="342"/>
                  <a:pt x="204" y="338"/>
                  <a:pt x="200" y="334"/>
                </a:cubicBezTo>
                <a:lnTo>
                  <a:pt x="199" y="333"/>
                </a:lnTo>
                <a:lnTo>
                  <a:pt x="167" y="328"/>
                </a:lnTo>
                <a:lnTo>
                  <a:pt x="166" y="328"/>
                </a:lnTo>
                <a:cubicBezTo>
                  <a:pt x="157" y="327"/>
                  <a:pt x="146" y="327"/>
                  <a:pt x="136" y="326"/>
                </a:cubicBezTo>
                <a:cubicBezTo>
                  <a:pt x="127" y="326"/>
                  <a:pt x="120" y="325"/>
                  <a:pt x="118" y="325"/>
                </a:cubicBezTo>
                <a:lnTo>
                  <a:pt x="118" y="325"/>
                </a:lnTo>
                <a:lnTo>
                  <a:pt x="118" y="325"/>
                </a:lnTo>
                <a:lnTo>
                  <a:pt x="118" y="329"/>
                </a:lnTo>
                <a:lnTo>
                  <a:pt x="119" y="325"/>
                </a:lnTo>
                <a:lnTo>
                  <a:pt x="118" y="325"/>
                </a:lnTo>
                <a:lnTo>
                  <a:pt x="118" y="329"/>
                </a:lnTo>
                <a:lnTo>
                  <a:pt x="119" y="325"/>
                </a:lnTo>
                <a:cubicBezTo>
                  <a:pt x="119" y="325"/>
                  <a:pt x="117" y="325"/>
                  <a:pt x="114" y="324"/>
                </a:cubicBezTo>
                <a:cubicBezTo>
                  <a:pt x="107" y="323"/>
                  <a:pt x="93" y="320"/>
                  <a:pt x="80" y="317"/>
                </a:cubicBezTo>
                <a:lnTo>
                  <a:pt x="79" y="323"/>
                </a:lnTo>
                <a:lnTo>
                  <a:pt x="81" y="318"/>
                </a:lnTo>
                <a:lnTo>
                  <a:pt x="81" y="317"/>
                </a:lnTo>
                <a:lnTo>
                  <a:pt x="66" y="309"/>
                </a:lnTo>
                <a:lnTo>
                  <a:pt x="61" y="284"/>
                </a:lnTo>
                <a:lnTo>
                  <a:pt x="65" y="258"/>
                </a:lnTo>
                <a:lnTo>
                  <a:pt x="62" y="231"/>
                </a:lnTo>
                <a:lnTo>
                  <a:pt x="35" y="209"/>
                </a:lnTo>
                <a:lnTo>
                  <a:pt x="13" y="198"/>
                </a:lnTo>
                <a:lnTo>
                  <a:pt x="13" y="188"/>
                </a:lnTo>
                <a:lnTo>
                  <a:pt x="6" y="188"/>
                </a:lnTo>
                <a:lnTo>
                  <a:pt x="12" y="191"/>
                </a:lnTo>
                <a:lnTo>
                  <a:pt x="12" y="190"/>
                </a:lnTo>
                <a:cubicBezTo>
                  <a:pt x="14" y="188"/>
                  <a:pt x="15" y="186"/>
                  <a:pt x="16" y="184"/>
                </a:cubicBezTo>
                <a:lnTo>
                  <a:pt x="18" y="181"/>
                </a:lnTo>
                <a:lnTo>
                  <a:pt x="19" y="178"/>
                </a:lnTo>
                <a:lnTo>
                  <a:pt x="19" y="178"/>
                </a:lnTo>
                <a:lnTo>
                  <a:pt x="19" y="178"/>
                </a:lnTo>
                <a:cubicBezTo>
                  <a:pt x="19" y="177"/>
                  <a:pt x="19" y="175"/>
                  <a:pt x="20" y="174"/>
                </a:cubicBezTo>
                <a:cubicBezTo>
                  <a:pt x="21" y="168"/>
                  <a:pt x="22" y="160"/>
                  <a:pt x="23" y="156"/>
                </a:cubicBezTo>
                <a:cubicBezTo>
                  <a:pt x="26" y="151"/>
                  <a:pt x="33" y="133"/>
                  <a:pt x="34" y="133"/>
                </a:cubicBezTo>
                <a:lnTo>
                  <a:pt x="34" y="133"/>
                </a:lnTo>
                <a:lnTo>
                  <a:pt x="50" y="96"/>
                </a:lnTo>
                <a:lnTo>
                  <a:pt x="54" y="75"/>
                </a:lnTo>
                <a:lnTo>
                  <a:pt x="58" y="68"/>
                </a:lnTo>
                <a:lnTo>
                  <a:pt x="77" y="56"/>
                </a:lnTo>
                <a:lnTo>
                  <a:pt x="94" y="49"/>
                </a:lnTo>
                <a:lnTo>
                  <a:pt x="101" y="48"/>
                </a:lnTo>
                <a:lnTo>
                  <a:pt x="120" y="50"/>
                </a:lnTo>
                <a:lnTo>
                  <a:pt x="121" y="43"/>
                </a:lnTo>
                <a:lnTo>
                  <a:pt x="119" y="38"/>
                </a:lnTo>
                <a:lnTo>
                  <a:pt x="105" y="42"/>
                </a:lnTo>
                <a:cubicBezTo>
                  <a:pt x="103" y="43"/>
                  <a:pt x="102" y="44"/>
                  <a:pt x="100" y="44"/>
                </a:cubicBezTo>
                <a:cubicBezTo>
                  <a:pt x="95" y="46"/>
                  <a:pt x="90" y="48"/>
                  <a:pt x="83" y="50"/>
                </a:cubicBezTo>
                <a:cubicBezTo>
                  <a:pt x="79" y="52"/>
                  <a:pt x="75" y="55"/>
                  <a:pt x="73" y="59"/>
                </a:cubicBezTo>
                <a:cubicBezTo>
                  <a:pt x="72" y="62"/>
                  <a:pt x="72" y="64"/>
                  <a:pt x="72" y="65"/>
                </a:cubicBezTo>
                <a:cubicBezTo>
                  <a:pt x="72" y="68"/>
                  <a:pt x="73" y="71"/>
                  <a:pt x="73" y="72"/>
                </a:cubicBezTo>
                <a:lnTo>
                  <a:pt x="74" y="75"/>
                </a:lnTo>
                <a:lnTo>
                  <a:pt x="74" y="75"/>
                </a:lnTo>
                <a:lnTo>
                  <a:pt x="75" y="75"/>
                </a:lnTo>
                <a:lnTo>
                  <a:pt x="76" y="75"/>
                </a:lnTo>
                <a:lnTo>
                  <a:pt x="75" y="75"/>
                </a:lnTo>
                <a:lnTo>
                  <a:pt x="75" y="75"/>
                </a:lnTo>
                <a:lnTo>
                  <a:pt x="76" y="75"/>
                </a:lnTo>
                <a:lnTo>
                  <a:pt x="75" y="75"/>
                </a:lnTo>
                <a:lnTo>
                  <a:pt x="75" y="76"/>
                </a:lnTo>
                <a:lnTo>
                  <a:pt x="75" y="76"/>
                </a:lnTo>
                <a:cubicBezTo>
                  <a:pt x="76" y="78"/>
                  <a:pt x="79" y="82"/>
                  <a:pt x="81" y="86"/>
                </a:cubicBezTo>
                <a:cubicBezTo>
                  <a:pt x="83" y="89"/>
                  <a:pt x="84" y="91"/>
                  <a:pt x="85" y="93"/>
                </a:cubicBezTo>
                <a:lnTo>
                  <a:pt x="87" y="95"/>
                </a:lnTo>
                <a:lnTo>
                  <a:pt x="87" y="96"/>
                </a:lnTo>
                <a:lnTo>
                  <a:pt x="87" y="96"/>
                </a:lnTo>
                <a:lnTo>
                  <a:pt x="89" y="95"/>
                </a:lnTo>
                <a:lnTo>
                  <a:pt x="87" y="96"/>
                </a:lnTo>
                <a:lnTo>
                  <a:pt x="87" y="96"/>
                </a:lnTo>
                <a:lnTo>
                  <a:pt x="89" y="95"/>
                </a:lnTo>
                <a:lnTo>
                  <a:pt x="87" y="96"/>
                </a:lnTo>
                <a:cubicBezTo>
                  <a:pt x="87" y="96"/>
                  <a:pt x="87" y="98"/>
                  <a:pt x="88" y="100"/>
                </a:cubicBezTo>
                <a:cubicBezTo>
                  <a:pt x="88" y="103"/>
                  <a:pt x="88" y="106"/>
                  <a:pt x="88" y="109"/>
                </a:cubicBezTo>
                <a:cubicBezTo>
                  <a:pt x="88" y="114"/>
                  <a:pt x="88" y="118"/>
                  <a:pt x="87" y="122"/>
                </a:cubicBezTo>
                <a:cubicBezTo>
                  <a:pt x="87" y="124"/>
                  <a:pt x="86" y="125"/>
                  <a:pt x="86" y="126"/>
                </a:cubicBezTo>
                <a:lnTo>
                  <a:pt x="86" y="128"/>
                </a:lnTo>
                <a:lnTo>
                  <a:pt x="85" y="128"/>
                </a:lnTo>
                <a:lnTo>
                  <a:pt x="85" y="128"/>
                </a:lnTo>
                <a:lnTo>
                  <a:pt x="85" y="128"/>
                </a:lnTo>
                <a:lnTo>
                  <a:pt x="85" y="128"/>
                </a:lnTo>
                <a:lnTo>
                  <a:pt x="85" y="128"/>
                </a:lnTo>
                <a:lnTo>
                  <a:pt x="85" y="128"/>
                </a:lnTo>
                <a:cubicBezTo>
                  <a:pt x="82" y="132"/>
                  <a:pt x="76" y="139"/>
                  <a:pt x="74" y="142"/>
                </a:cubicBezTo>
                <a:lnTo>
                  <a:pt x="72" y="143"/>
                </a:lnTo>
                <a:lnTo>
                  <a:pt x="73" y="174"/>
                </a:lnTo>
                <a:lnTo>
                  <a:pt x="76" y="176"/>
                </a:lnTo>
                <a:cubicBezTo>
                  <a:pt x="80" y="179"/>
                  <a:pt x="86" y="183"/>
                  <a:pt x="92" y="187"/>
                </a:cubicBezTo>
                <a:cubicBezTo>
                  <a:pt x="94" y="188"/>
                  <a:pt x="97" y="190"/>
                  <a:pt x="99" y="191"/>
                </a:cubicBezTo>
                <a:cubicBezTo>
                  <a:pt x="101" y="192"/>
                  <a:pt x="102" y="193"/>
                  <a:pt x="104" y="194"/>
                </a:cubicBezTo>
                <a:lnTo>
                  <a:pt x="104" y="194"/>
                </a:lnTo>
                <a:lnTo>
                  <a:pt x="105" y="194"/>
                </a:lnTo>
                <a:lnTo>
                  <a:pt x="106" y="194"/>
                </a:lnTo>
                <a:cubicBezTo>
                  <a:pt x="109" y="194"/>
                  <a:pt x="111" y="194"/>
                  <a:pt x="114" y="193"/>
                </a:cubicBezTo>
                <a:cubicBezTo>
                  <a:pt x="118" y="191"/>
                  <a:pt x="122" y="189"/>
                  <a:pt x="126" y="188"/>
                </a:cubicBezTo>
                <a:cubicBezTo>
                  <a:pt x="128" y="187"/>
                  <a:pt x="130" y="186"/>
                  <a:pt x="131" y="185"/>
                </a:cubicBezTo>
                <a:cubicBezTo>
                  <a:pt x="133" y="184"/>
                  <a:pt x="134" y="183"/>
                  <a:pt x="135" y="182"/>
                </a:cubicBezTo>
                <a:lnTo>
                  <a:pt x="135" y="182"/>
                </a:lnTo>
                <a:lnTo>
                  <a:pt x="136" y="181"/>
                </a:lnTo>
                <a:cubicBezTo>
                  <a:pt x="138" y="178"/>
                  <a:pt x="139" y="175"/>
                  <a:pt x="141" y="170"/>
                </a:cubicBezTo>
                <a:lnTo>
                  <a:pt x="143" y="165"/>
                </a:lnTo>
                <a:lnTo>
                  <a:pt x="143" y="165"/>
                </a:lnTo>
                <a:cubicBezTo>
                  <a:pt x="144" y="162"/>
                  <a:pt x="145" y="159"/>
                  <a:pt x="145" y="157"/>
                </a:cubicBezTo>
                <a:lnTo>
                  <a:pt x="144" y="154"/>
                </a:lnTo>
                <a:lnTo>
                  <a:pt x="144" y="153"/>
                </a:lnTo>
                <a:lnTo>
                  <a:pt x="143" y="153"/>
                </a:lnTo>
                <a:lnTo>
                  <a:pt x="143" y="152"/>
                </a:lnTo>
                <a:lnTo>
                  <a:pt x="143" y="152"/>
                </a:lnTo>
                <a:lnTo>
                  <a:pt x="143" y="151"/>
                </a:lnTo>
                <a:lnTo>
                  <a:pt x="143" y="151"/>
                </a:lnTo>
                <a:lnTo>
                  <a:pt x="142" y="151"/>
                </a:lnTo>
                <a:lnTo>
                  <a:pt x="137" y="155"/>
                </a:lnTo>
                <a:lnTo>
                  <a:pt x="142" y="151"/>
                </a:lnTo>
                <a:lnTo>
                  <a:pt x="137" y="155"/>
                </a:lnTo>
                <a:lnTo>
                  <a:pt x="142" y="151"/>
                </a:lnTo>
                <a:lnTo>
                  <a:pt x="142" y="151"/>
                </a:lnTo>
                <a:lnTo>
                  <a:pt x="137" y="155"/>
                </a:lnTo>
                <a:lnTo>
                  <a:pt x="142" y="151"/>
                </a:lnTo>
                <a:lnTo>
                  <a:pt x="141" y="153"/>
                </a:lnTo>
                <a:lnTo>
                  <a:pt x="142" y="151"/>
                </a:lnTo>
                <a:lnTo>
                  <a:pt x="142" y="151"/>
                </a:lnTo>
                <a:lnTo>
                  <a:pt x="141" y="153"/>
                </a:lnTo>
                <a:lnTo>
                  <a:pt x="142" y="151"/>
                </a:lnTo>
                <a:cubicBezTo>
                  <a:pt x="142" y="151"/>
                  <a:pt x="137" y="144"/>
                  <a:pt x="130" y="136"/>
                </a:cubicBezTo>
                <a:cubicBezTo>
                  <a:pt x="125" y="131"/>
                  <a:pt x="125" y="126"/>
                  <a:pt x="124" y="122"/>
                </a:cubicBezTo>
                <a:lnTo>
                  <a:pt x="125" y="118"/>
                </a:lnTo>
                <a:lnTo>
                  <a:pt x="125" y="118"/>
                </a:lnTo>
                <a:lnTo>
                  <a:pt x="125" y="115"/>
                </a:lnTo>
                <a:lnTo>
                  <a:pt x="125" y="114"/>
                </a:lnTo>
                <a:lnTo>
                  <a:pt x="125" y="114"/>
                </a:lnTo>
                <a:cubicBezTo>
                  <a:pt x="125" y="112"/>
                  <a:pt x="126" y="106"/>
                  <a:pt x="127" y="100"/>
                </a:cubicBezTo>
                <a:cubicBezTo>
                  <a:pt x="128" y="93"/>
                  <a:pt x="129" y="88"/>
                  <a:pt x="129" y="87"/>
                </a:cubicBezTo>
                <a:lnTo>
                  <a:pt x="129" y="86"/>
                </a:lnTo>
                <a:lnTo>
                  <a:pt x="130" y="75"/>
                </a:lnTo>
                <a:lnTo>
                  <a:pt x="158" y="64"/>
                </a:lnTo>
                <a:lnTo>
                  <a:pt x="159" y="63"/>
                </a:lnTo>
                <a:cubicBezTo>
                  <a:pt x="162" y="60"/>
                  <a:pt x="165" y="56"/>
                  <a:pt x="168" y="52"/>
                </a:cubicBezTo>
                <a:cubicBezTo>
                  <a:pt x="169" y="50"/>
                  <a:pt x="170" y="48"/>
                  <a:pt x="171" y="46"/>
                </a:cubicBezTo>
                <a:cubicBezTo>
                  <a:pt x="172" y="44"/>
                  <a:pt x="173" y="42"/>
                  <a:pt x="173" y="39"/>
                </a:cubicBezTo>
                <a:cubicBezTo>
                  <a:pt x="173" y="32"/>
                  <a:pt x="174" y="21"/>
                  <a:pt x="175" y="17"/>
                </a:cubicBezTo>
                <a:lnTo>
                  <a:pt x="176" y="16"/>
                </a:lnTo>
                <a:cubicBezTo>
                  <a:pt x="177" y="14"/>
                  <a:pt x="183" y="13"/>
                  <a:pt x="185" y="13"/>
                </a:cubicBezTo>
                <a:lnTo>
                  <a:pt x="185" y="13"/>
                </a:lnTo>
                <a:lnTo>
                  <a:pt x="186" y="13"/>
                </a:lnTo>
                <a:lnTo>
                  <a:pt x="185" y="7"/>
                </a:lnTo>
                <a:lnTo>
                  <a:pt x="183" y="13"/>
                </a:lnTo>
                <a:lnTo>
                  <a:pt x="184" y="13"/>
                </a:lnTo>
                <a:cubicBezTo>
                  <a:pt x="186" y="14"/>
                  <a:pt x="190" y="16"/>
                  <a:pt x="194" y="18"/>
                </a:cubicBezTo>
                <a:cubicBezTo>
                  <a:pt x="196" y="19"/>
                  <a:pt x="197" y="20"/>
                  <a:pt x="199" y="20"/>
                </a:cubicBezTo>
                <a:lnTo>
                  <a:pt x="200" y="21"/>
                </a:lnTo>
                <a:lnTo>
                  <a:pt x="201" y="22"/>
                </a:lnTo>
                <a:lnTo>
                  <a:pt x="201" y="22"/>
                </a:lnTo>
                <a:lnTo>
                  <a:pt x="202" y="21"/>
                </a:lnTo>
                <a:lnTo>
                  <a:pt x="201" y="22"/>
                </a:lnTo>
                <a:lnTo>
                  <a:pt x="201" y="22"/>
                </a:lnTo>
                <a:lnTo>
                  <a:pt x="202" y="21"/>
                </a:lnTo>
                <a:lnTo>
                  <a:pt x="201" y="22"/>
                </a:lnTo>
                <a:lnTo>
                  <a:pt x="202" y="24"/>
                </a:lnTo>
                <a:cubicBezTo>
                  <a:pt x="204" y="28"/>
                  <a:pt x="206" y="34"/>
                  <a:pt x="207" y="37"/>
                </a:cubicBezTo>
                <a:lnTo>
                  <a:pt x="207" y="38"/>
                </a:lnTo>
                <a:lnTo>
                  <a:pt x="226" y="55"/>
                </a:lnTo>
                <a:lnTo>
                  <a:pt x="269" y="59"/>
                </a:lnTo>
                <a:lnTo>
                  <a:pt x="287" y="78"/>
                </a:lnTo>
                <a:lnTo>
                  <a:pt x="292" y="74"/>
                </a:lnTo>
                <a:lnTo>
                  <a:pt x="286" y="75"/>
                </a:lnTo>
                <a:lnTo>
                  <a:pt x="286" y="76"/>
                </a:lnTo>
                <a:lnTo>
                  <a:pt x="286" y="76"/>
                </a:lnTo>
                <a:cubicBezTo>
                  <a:pt x="286" y="76"/>
                  <a:pt x="289" y="92"/>
                  <a:pt x="294" y="106"/>
                </a:cubicBezTo>
                <a:cubicBezTo>
                  <a:pt x="294" y="108"/>
                  <a:pt x="295" y="110"/>
                  <a:pt x="297" y="112"/>
                </a:cubicBezTo>
                <a:cubicBezTo>
                  <a:pt x="298" y="114"/>
                  <a:pt x="300" y="115"/>
                  <a:pt x="302" y="116"/>
                </a:cubicBezTo>
                <a:lnTo>
                  <a:pt x="304" y="110"/>
                </a:lnTo>
                <a:lnTo>
                  <a:pt x="302" y="116"/>
                </a:lnTo>
                <a:lnTo>
                  <a:pt x="305" y="117"/>
                </a:lnTo>
                <a:cubicBezTo>
                  <a:pt x="311" y="116"/>
                  <a:pt x="314" y="114"/>
                  <a:pt x="316" y="113"/>
                </a:cubicBezTo>
                <a:lnTo>
                  <a:pt x="312" y="108"/>
                </a:lnTo>
                <a:lnTo>
                  <a:pt x="316" y="113"/>
                </a:lnTo>
                <a:lnTo>
                  <a:pt x="316" y="112"/>
                </a:lnTo>
                <a:lnTo>
                  <a:pt x="312" y="107"/>
                </a:lnTo>
                <a:lnTo>
                  <a:pt x="313" y="113"/>
                </a:lnTo>
                <a:lnTo>
                  <a:pt x="345" y="109"/>
                </a:lnTo>
                <a:lnTo>
                  <a:pt x="365" y="102"/>
                </a:lnTo>
                <a:lnTo>
                  <a:pt x="362" y="96"/>
                </a:lnTo>
                <a:lnTo>
                  <a:pt x="362" y="103"/>
                </a:lnTo>
                <a:lnTo>
                  <a:pt x="363" y="103"/>
                </a:lnTo>
                <a:lnTo>
                  <a:pt x="416" y="105"/>
                </a:lnTo>
                <a:lnTo>
                  <a:pt x="416" y="98"/>
                </a:lnTo>
                <a:lnTo>
                  <a:pt x="415" y="104"/>
                </a:lnTo>
                <a:cubicBezTo>
                  <a:pt x="416" y="105"/>
                  <a:pt x="419" y="106"/>
                  <a:pt x="421" y="107"/>
                </a:cubicBezTo>
                <a:lnTo>
                  <a:pt x="424" y="108"/>
                </a:lnTo>
                <a:lnTo>
                  <a:pt x="425" y="109"/>
                </a:lnTo>
                <a:lnTo>
                  <a:pt x="426" y="109"/>
                </a:lnTo>
                <a:lnTo>
                  <a:pt x="429" y="113"/>
                </a:lnTo>
                <a:cubicBezTo>
                  <a:pt x="433" y="117"/>
                  <a:pt x="440" y="123"/>
                  <a:pt x="446" y="127"/>
                </a:cubicBezTo>
                <a:lnTo>
                  <a:pt x="447" y="129"/>
                </a:lnTo>
                <a:lnTo>
                  <a:pt x="481" y="130"/>
                </a:lnTo>
                <a:lnTo>
                  <a:pt x="483" y="129"/>
                </a:lnTo>
                <a:cubicBezTo>
                  <a:pt x="486" y="128"/>
                  <a:pt x="496" y="123"/>
                  <a:pt x="500" y="120"/>
                </a:cubicBezTo>
                <a:cubicBezTo>
                  <a:pt x="505" y="117"/>
                  <a:pt x="509" y="112"/>
                  <a:pt x="515" y="104"/>
                </a:cubicBezTo>
                <a:lnTo>
                  <a:pt x="516" y="104"/>
                </a:lnTo>
                <a:lnTo>
                  <a:pt x="517" y="104"/>
                </a:lnTo>
                <a:lnTo>
                  <a:pt x="518" y="105"/>
                </a:lnTo>
                <a:lnTo>
                  <a:pt x="556" y="110"/>
                </a:lnTo>
                <a:lnTo>
                  <a:pt x="581" y="97"/>
                </a:lnTo>
                <a:lnTo>
                  <a:pt x="579" y="92"/>
                </a:lnTo>
                <a:lnTo>
                  <a:pt x="579" y="98"/>
                </a:lnTo>
                <a:lnTo>
                  <a:pt x="579" y="92"/>
                </a:lnTo>
                <a:lnTo>
                  <a:pt x="579" y="98"/>
                </a:lnTo>
                <a:lnTo>
                  <a:pt x="579" y="98"/>
                </a:lnTo>
                <a:lnTo>
                  <a:pt x="579" y="92"/>
                </a:lnTo>
                <a:lnTo>
                  <a:pt x="579" y="98"/>
                </a:lnTo>
                <a:cubicBezTo>
                  <a:pt x="580" y="98"/>
                  <a:pt x="599" y="97"/>
                  <a:pt x="610" y="97"/>
                </a:cubicBezTo>
                <a:cubicBezTo>
                  <a:pt x="621" y="97"/>
                  <a:pt x="636" y="98"/>
                  <a:pt x="636" y="98"/>
                </a:cubicBezTo>
                <a:lnTo>
                  <a:pt x="636" y="92"/>
                </a:lnTo>
                <a:lnTo>
                  <a:pt x="636" y="98"/>
                </a:lnTo>
                <a:lnTo>
                  <a:pt x="637" y="98"/>
                </a:lnTo>
                <a:lnTo>
                  <a:pt x="637" y="92"/>
                </a:lnTo>
                <a:lnTo>
                  <a:pt x="633" y="96"/>
                </a:lnTo>
                <a:lnTo>
                  <a:pt x="654" y="113"/>
                </a:lnTo>
                <a:lnTo>
                  <a:pt x="658" y="108"/>
                </a:lnTo>
                <a:lnTo>
                  <a:pt x="654" y="104"/>
                </a:lnTo>
                <a:lnTo>
                  <a:pt x="651" y="106"/>
                </a:lnTo>
                <a:lnTo>
                  <a:pt x="651" y="106"/>
                </a:lnTo>
                <a:cubicBezTo>
                  <a:pt x="651" y="107"/>
                  <a:pt x="649" y="108"/>
                  <a:pt x="647" y="110"/>
                </a:cubicBezTo>
                <a:cubicBezTo>
                  <a:pt x="646" y="111"/>
                  <a:pt x="644" y="113"/>
                  <a:pt x="643" y="114"/>
                </a:cubicBezTo>
                <a:cubicBezTo>
                  <a:pt x="641" y="114"/>
                  <a:pt x="640" y="115"/>
                  <a:pt x="639" y="115"/>
                </a:cubicBezTo>
                <a:lnTo>
                  <a:pt x="638" y="115"/>
                </a:lnTo>
                <a:lnTo>
                  <a:pt x="639" y="115"/>
                </a:lnTo>
                <a:cubicBezTo>
                  <a:pt x="636" y="116"/>
                  <a:pt x="633" y="117"/>
                  <a:pt x="629" y="120"/>
                </a:cubicBezTo>
                <a:cubicBezTo>
                  <a:pt x="626" y="121"/>
                  <a:pt x="624" y="122"/>
                  <a:pt x="623" y="123"/>
                </a:cubicBezTo>
                <a:lnTo>
                  <a:pt x="617" y="127"/>
                </a:lnTo>
                <a:lnTo>
                  <a:pt x="640" y="155"/>
                </a:lnTo>
                <a:lnTo>
                  <a:pt x="662" y="160"/>
                </a:lnTo>
                <a:lnTo>
                  <a:pt x="692" y="159"/>
                </a:lnTo>
                <a:lnTo>
                  <a:pt x="720" y="176"/>
                </a:lnTo>
                <a:lnTo>
                  <a:pt x="751" y="206"/>
                </a:lnTo>
                <a:lnTo>
                  <a:pt x="745" y="227"/>
                </a:lnTo>
                <a:lnTo>
                  <a:pt x="756" y="249"/>
                </a:lnTo>
                <a:lnTo>
                  <a:pt x="785" y="253"/>
                </a:lnTo>
                <a:lnTo>
                  <a:pt x="786" y="252"/>
                </a:lnTo>
                <a:cubicBezTo>
                  <a:pt x="787" y="252"/>
                  <a:pt x="790" y="251"/>
                  <a:pt x="794" y="250"/>
                </a:cubicBezTo>
                <a:lnTo>
                  <a:pt x="801" y="248"/>
                </a:lnTo>
                <a:lnTo>
                  <a:pt x="799" y="242"/>
                </a:lnTo>
                <a:lnTo>
                  <a:pt x="793" y="239"/>
                </a:lnTo>
                <a:lnTo>
                  <a:pt x="787" y="255"/>
                </a:lnTo>
                <a:lnTo>
                  <a:pt x="758" y="267"/>
                </a:lnTo>
                <a:lnTo>
                  <a:pt x="748" y="289"/>
                </a:lnTo>
                <a:lnTo>
                  <a:pt x="751" y="310"/>
                </a:lnTo>
                <a:lnTo>
                  <a:pt x="749" y="323"/>
                </a:lnTo>
                <a:lnTo>
                  <a:pt x="715" y="357"/>
                </a:lnTo>
                <a:lnTo>
                  <a:pt x="714" y="374"/>
                </a:lnTo>
                <a:lnTo>
                  <a:pt x="714" y="376"/>
                </a:lnTo>
                <a:lnTo>
                  <a:pt x="731" y="400"/>
                </a:lnTo>
                <a:lnTo>
                  <a:pt x="744" y="418"/>
                </a:lnTo>
                <a:lnTo>
                  <a:pt x="752" y="436"/>
                </a:lnTo>
                <a:lnTo>
                  <a:pt x="753" y="450"/>
                </a:lnTo>
                <a:lnTo>
                  <a:pt x="749" y="460"/>
                </a:lnTo>
                <a:lnTo>
                  <a:pt x="732" y="470"/>
                </a:lnTo>
                <a:lnTo>
                  <a:pt x="735" y="476"/>
                </a:lnTo>
                <a:lnTo>
                  <a:pt x="733" y="470"/>
                </a:lnTo>
                <a:cubicBezTo>
                  <a:pt x="732" y="470"/>
                  <a:pt x="721" y="474"/>
                  <a:pt x="709" y="477"/>
                </a:cubicBezTo>
                <a:cubicBezTo>
                  <a:pt x="703" y="479"/>
                  <a:pt x="696" y="481"/>
                  <a:pt x="690" y="482"/>
                </a:cubicBezTo>
                <a:cubicBezTo>
                  <a:pt x="685" y="484"/>
                  <a:pt x="680" y="484"/>
                  <a:pt x="678" y="484"/>
                </a:cubicBezTo>
                <a:cubicBezTo>
                  <a:pt x="672" y="484"/>
                  <a:pt x="665" y="486"/>
                  <a:pt x="659" y="487"/>
                </a:cubicBezTo>
                <a:cubicBezTo>
                  <a:pt x="653" y="489"/>
                  <a:pt x="648" y="491"/>
                  <a:pt x="647" y="491"/>
                </a:cubicBezTo>
                <a:lnTo>
                  <a:pt x="646" y="491"/>
                </a:lnTo>
                <a:lnTo>
                  <a:pt x="622" y="509"/>
                </a:lnTo>
                <a:lnTo>
                  <a:pt x="601" y="511"/>
                </a:lnTo>
                <a:lnTo>
                  <a:pt x="583" y="511"/>
                </a:lnTo>
                <a:lnTo>
                  <a:pt x="557" y="499"/>
                </a:lnTo>
                <a:lnTo>
                  <a:pt x="555" y="499"/>
                </a:lnTo>
                <a:cubicBezTo>
                  <a:pt x="552" y="499"/>
                  <a:pt x="537" y="499"/>
                  <a:pt x="525" y="502"/>
                </a:cubicBezTo>
                <a:lnTo>
                  <a:pt x="513" y="505"/>
                </a:lnTo>
                <a:lnTo>
                  <a:pt x="522" y="513"/>
                </a:lnTo>
                <a:cubicBezTo>
                  <a:pt x="525" y="516"/>
                  <a:pt x="529" y="520"/>
                  <a:pt x="533" y="523"/>
                </a:cubicBezTo>
                <a:cubicBezTo>
                  <a:pt x="536" y="526"/>
                  <a:pt x="539" y="529"/>
                  <a:pt x="542" y="531"/>
                </a:cubicBezTo>
                <a:lnTo>
                  <a:pt x="543" y="532"/>
                </a:lnTo>
                <a:lnTo>
                  <a:pt x="543" y="532"/>
                </a:lnTo>
                <a:lnTo>
                  <a:pt x="545" y="531"/>
                </a:lnTo>
                <a:lnTo>
                  <a:pt x="543" y="531"/>
                </a:lnTo>
                <a:lnTo>
                  <a:pt x="543" y="532"/>
                </a:lnTo>
                <a:lnTo>
                  <a:pt x="545" y="531"/>
                </a:lnTo>
                <a:lnTo>
                  <a:pt x="543" y="531"/>
                </a:lnTo>
                <a:lnTo>
                  <a:pt x="543" y="531"/>
                </a:lnTo>
                <a:lnTo>
                  <a:pt x="543" y="531"/>
                </a:lnTo>
                <a:lnTo>
                  <a:pt x="543" y="531"/>
                </a:lnTo>
                <a:lnTo>
                  <a:pt x="543" y="531"/>
                </a:lnTo>
                <a:lnTo>
                  <a:pt x="543" y="531"/>
                </a:lnTo>
                <a:lnTo>
                  <a:pt x="543" y="532"/>
                </a:lnTo>
                <a:lnTo>
                  <a:pt x="543" y="533"/>
                </a:lnTo>
                <a:lnTo>
                  <a:pt x="543" y="536"/>
                </a:lnTo>
                <a:cubicBezTo>
                  <a:pt x="543" y="539"/>
                  <a:pt x="543" y="545"/>
                  <a:pt x="545" y="554"/>
                </a:cubicBezTo>
                <a:cubicBezTo>
                  <a:pt x="547" y="562"/>
                  <a:pt x="547" y="567"/>
                  <a:pt x="547" y="570"/>
                </a:cubicBezTo>
                <a:cubicBezTo>
                  <a:pt x="547" y="572"/>
                  <a:pt x="547" y="573"/>
                  <a:pt x="547" y="573"/>
                </a:cubicBezTo>
                <a:lnTo>
                  <a:pt x="547" y="573"/>
                </a:lnTo>
                <a:lnTo>
                  <a:pt x="549" y="574"/>
                </a:lnTo>
                <a:lnTo>
                  <a:pt x="547" y="573"/>
                </a:lnTo>
                <a:lnTo>
                  <a:pt x="547" y="573"/>
                </a:lnTo>
                <a:lnTo>
                  <a:pt x="549" y="574"/>
                </a:lnTo>
                <a:lnTo>
                  <a:pt x="547" y="573"/>
                </a:lnTo>
                <a:lnTo>
                  <a:pt x="545" y="575"/>
                </a:lnTo>
                <a:lnTo>
                  <a:pt x="549" y="600"/>
                </a:lnTo>
                <a:lnTo>
                  <a:pt x="555" y="609"/>
                </a:lnTo>
                <a:lnTo>
                  <a:pt x="557" y="612"/>
                </a:lnTo>
                <a:lnTo>
                  <a:pt x="580" y="613"/>
                </a:lnTo>
                <a:lnTo>
                  <a:pt x="596" y="612"/>
                </a:lnTo>
                <a:lnTo>
                  <a:pt x="600" y="623"/>
                </a:lnTo>
                <a:lnTo>
                  <a:pt x="606" y="620"/>
                </a:lnTo>
                <a:lnTo>
                  <a:pt x="600" y="619"/>
                </a:lnTo>
                <a:lnTo>
                  <a:pt x="600" y="620"/>
                </a:lnTo>
                <a:lnTo>
                  <a:pt x="600" y="620"/>
                </a:lnTo>
                <a:lnTo>
                  <a:pt x="600" y="620"/>
                </a:lnTo>
                <a:lnTo>
                  <a:pt x="603" y="621"/>
                </a:lnTo>
                <a:lnTo>
                  <a:pt x="600" y="620"/>
                </a:lnTo>
                <a:lnTo>
                  <a:pt x="600" y="620"/>
                </a:lnTo>
                <a:lnTo>
                  <a:pt x="603" y="621"/>
                </a:lnTo>
                <a:lnTo>
                  <a:pt x="600" y="620"/>
                </a:lnTo>
                <a:cubicBezTo>
                  <a:pt x="600" y="620"/>
                  <a:pt x="599" y="624"/>
                  <a:pt x="596" y="626"/>
                </a:cubicBezTo>
                <a:cubicBezTo>
                  <a:pt x="593" y="628"/>
                  <a:pt x="591" y="629"/>
                  <a:pt x="587" y="630"/>
                </a:cubicBezTo>
                <a:cubicBezTo>
                  <a:pt x="584" y="631"/>
                  <a:pt x="581" y="633"/>
                  <a:pt x="578" y="635"/>
                </a:cubicBezTo>
                <a:cubicBezTo>
                  <a:pt x="572" y="637"/>
                  <a:pt x="568" y="642"/>
                  <a:pt x="564" y="647"/>
                </a:cubicBezTo>
                <a:cubicBezTo>
                  <a:pt x="560" y="651"/>
                  <a:pt x="556" y="656"/>
                  <a:pt x="555" y="659"/>
                </a:cubicBezTo>
                <a:lnTo>
                  <a:pt x="560" y="662"/>
                </a:lnTo>
                <a:lnTo>
                  <a:pt x="555" y="659"/>
                </a:lnTo>
                <a:lnTo>
                  <a:pt x="554" y="660"/>
                </a:lnTo>
                <a:lnTo>
                  <a:pt x="560" y="663"/>
                </a:lnTo>
                <a:lnTo>
                  <a:pt x="556" y="658"/>
                </a:lnTo>
                <a:lnTo>
                  <a:pt x="556" y="658"/>
                </a:lnTo>
                <a:lnTo>
                  <a:pt x="559" y="663"/>
                </a:lnTo>
                <a:lnTo>
                  <a:pt x="556" y="658"/>
                </a:lnTo>
                <a:cubicBezTo>
                  <a:pt x="556" y="658"/>
                  <a:pt x="528" y="675"/>
                  <a:pt x="507" y="687"/>
                </a:cubicBezTo>
                <a:cubicBezTo>
                  <a:pt x="486" y="699"/>
                  <a:pt x="460" y="705"/>
                  <a:pt x="459" y="705"/>
                </a:cubicBezTo>
                <a:lnTo>
                  <a:pt x="459" y="705"/>
                </a:lnTo>
                <a:lnTo>
                  <a:pt x="426" y="716"/>
                </a:lnTo>
                <a:lnTo>
                  <a:pt x="428" y="722"/>
                </a:lnTo>
                <a:lnTo>
                  <a:pt x="430" y="716"/>
                </a:lnTo>
                <a:lnTo>
                  <a:pt x="428" y="722"/>
                </a:lnTo>
                <a:lnTo>
                  <a:pt x="430" y="727"/>
                </a:lnTo>
                <a:lnTo>
                  <a:pt x="463" y="717"/>
                </a:lnTo>
                <a:lnTo>
                  <a:pt x="461" y="711"/>
                </a:lnTo>
                <a:lnTo>
                  <a:pt x="462" y="718"/>
                </a:lnTo>
                <a:cubicBezTo>
                  <a:pt x="463" y="717"/>
                  <a:pt x="490" y="711"/>
                  <a:pt x="513" y="698"/>
                </a:cubicBezTo>
                <a:cubicBezTo>
                  <a:pt x="535" y="685"/>
                  <a:pt x="562" y="669"/>
                  <a:pt x="562" y="669"/>
                </a:cubicBezTo>
                <a:lnTo>
                  <a:pt x="563" y="668"/>
                </a:lnTo>
                <a:lnTo>
                  <a:pt x="564" y="668"/>
                </a:lnTo>
                <a:lnTo>
                  <a:pt x="565" y="666"/>
                </a:lnTo>
                <a:lnTo>
                  <a:pt x="565" y="666"/>
                </a:lnTo>
                <a:lnTo>
                  <a:pt x="565" y="666"/>
                </a:lnTo>
                <a:cubicBezTo>
                  <a:pt x="567" y="663"/>
                  <a:pt x="570" y="659"/>
                  <a:pt x="573" y="655"/>
                </a:cubicBezTo>
                <a:cubicBezTo>
                  <a:pt x="577" y="651"/>
                  <a:pt x="581" y="647"/>
                  <a:pt x="583" y="646"/>
                </a:cubicBezTo>
                <a:cubicBezTo>
                  <a:pt x="587" y="644"/>
                  <a:pt x="589" y="643"/>
                  <a:pt x="592" y="642"/>
                </a:cubicBezTo>
                <a:cubicBezTo>
                  <a:pt x="596" y="640"/>
                  <a:pt x="599" y="639"/>
                  <a:pt x="602" y="636"/>
                </a:cubicBezTo>
                <a:cubicBezTo>
                  <a:pt x="610" y="631"/>
                  <a:pt x="612" y="624"/>
                  <a:pt x="612" y="623"/>
                </a:cubicBezTo>
                <a:lnTo>
                  <a:pt x="606" y="621"/>
                </a:lnTo>
                <a:lnTo>
                  <a:pt x="612" y="623"/>
                </a:lnTo>
                <a:lnTo>
                  <a:pt x="612" y="622"/>
                </a:lnTo>
                <a:lnTo>
                  <a:pt x="613" y="620"/>
                </a:lnTo>
                <a:lnTo>
                  <a:pt x="605" y="599"/>
                </a:lnTo>
                <a:lnTo>
                  <a:pt x="580" y="600"/>
                </a:lnTo>
                <a:lnTo>
                  <a:pt x="563" y="600"/>
                </a:lnTo>
                <a:lnTo>
                  <a:pt x="561" y="596"/>
                </a:lnTo>
                <a:lnTo>
                  <a:pt x="558" y="576"/>
                </a:lnTo>
                <a:lnTo>
                  <a:pt x="552" y="577"/>
                </a:lnTo>
                <a:lnTo>
                  <a:pt x="556" y="581"/>
                </a:lnTo>
                <a:cubicBezTo>
                  <a:pt x="557" y="580"/>
                  <a:pt x="558" y="578"/>
                  <a:pt x="559" y="576"/>
                </a:cubicBezTo>
                <a:cubicBezTo>
                  <a:pt x="559" y="575"/>
                  <a:pt x="560" y="573"/>
                  <a:pt x="560" y="570"/>
                </a:cubicBezTo>
                <a:cubicBezTo>
                  <a:pt x="560" y="566"/>
                  <a:pt x="559" y="560"/>
                  <a:pt x="557" y="552"/>
                </a:cubicBezTo>
                <a:cubicBezTo>
                  <a:pt x="556" y="543"/>
                  <a:pt x="556" y="538"/>
                  <a:pt x="556" y="536"/>
                </a:cubicBezTo>
                <a:lnTo>
                  <a:pt x="556" y="533"/>
                </a:lnTo>
                <a:lnTo>
                  <a:pt x="556" y="532"/>
                </a:lnTo>
                <a:cubicBezTo>
                  <a:pt x="556" y="530"/>
                  <a:pt x="555" y="527"/>
                  <a:pt x="554" y="525"/>
                </a:cubicBezTo>
                <a:cubicBezTo>
                  <a:pt x="552" y="522"/>
                  <a:pt x="550" y="521"/>
                  <a:pt x="549" y="520"/>
                </a:cubicBezTo>
                <a:cubicBezTo>
                  <a:pt x="548" y="519"/>
                  <a:pt x="544" y="517"/>
                  <a:pt x="541" y="514"/>
                </a:cubicBezTo>
                <a:cubicBezTo>
                  <a:pt x="537" y="511"/>
                  <a:pt x="534" y="507"/>
                  <a:pt x="530" y="504"/>
                </a:cubicBezTo>
                <a:lnTo>
                  <a:pt x="526" y="508"/>
                </a:lnTo>
                <a:lnTo>
                  <a:pt x="527" y="514"/>
                </a:lnTo>
                <a:cubicBezTo>
                  <a:pt x="538" y="512"/>
                  <a:pt x="552" y="511"/>
                  <a:pt x="555" y="511"/>
                </a:cubicBezTo>
                <a:lnTo>
                  <a:pt x="555" y="505"/>
                </a:lnTo>
                <a:lnTo>
                  <a:pt x="553" y="511"/>
                </a:lnTo>
                <a:lnTo>
                  <a:pt x="580" y="523"/>
                </a:lnTo>
                <a:lnTo>
                  <a:pt x="601" y="523"/>
                </a:lnTo>
                <a:lnTo>
                  <a:pt x="601" y="523"/>
                </a:lnTo>
                <a:lnTo>
                  <a:pt x="627" y="521"/>
                </a:lnTo>
                <a:lnTo>
                  <a:pt x="653" y="502"/>
                </a:lnTo>
                <a:lnTo>
                  <a:pt x="649" y="497"/>
                </a:lnTo>
                <a:lnTo>
                  <a:pt x="651" y="503"/>
                </a:lnTo>
                <a:cubicBezTo>
                  <a:pt x="652" y="502"/>
                  <a:pt x="657" y="501"/>
                  <a:pt x="663" y="499"/>
                </a:cubicBezTo>
                <a:cubicBezTo>
                  <a:pt x="668" y="498"/>
                  <a:pt x="674" y="497"/>
                  <a:pt x="678" y="497"/>
                </a:cubicBezTo>
                <a:cubicBezTo>
                  <a:pt x="682" y="497"/>
                  <a:pt x="687" y="496"/>
                  <a:pt x="693" y="494"/>
                </a:cubicBezTo>
                <a:cubicBezTo>
                  <a:pt x="711" y="490"/>
                  <a:pt x="736" y="482"/>
                  <a:pt x="737" y="482"/>
                </a:cubicBezTo>
                <a:lnTo>
                  <a:pt x="738" y="481"/>
                </a:lnTo>
                <a:lnTo>
                  <a:pt x="759" y="468"/>
                </a:lnTo>
                <a:lnTo>
                  <a:pt x="765" y="453"/>
                </a:lnTo>
                <a:lnTo>
                  <a:pt x="766" y="452"/>
                </a:lnTo>
                <a:lnTo>
                  <a:pt x="764" y="434"/>
                </a:lnTo>
                <a:lnTo>
                  <a:pt x="764" y="433"/>
                </a:lnTo>
                <a:lnTo>
                  <a:pt x="755" y="412"/>
                </a:lnTo>
                <a:lnTo>
                  <a:pt x="741" y="393"/>
                </a:lnTo>
                <a:lnTo>
                  <a:pt x="727" y="373"/>
                </a:lnTo>
                <a:lnTo>
                  <a:pt x="728" y="363"/>
                </a:lnTo>
                <a:lnTo>
                  <a:pt x="760" y="329"/>
                </a:lnTo>
                <a:lnTo>
                  <a:pt x="763" y="311"/>
                </a:lnTo>
                <a:lnTo>
                  <a:pt x="763" y="310"/>
                </a:lnTo>
                <a:lnTo>
                  <a:pt x="761" y="291"/>
                </a:lnTo>
                <a:lnTo>
                  <a:pt x="768" y="277"/>
                </a:lnTo>
                <a:lnTo>
                  <a:pt x="796" y="265"/>
                </a:lnTo>
                <a:lnTo>
                  <a:pt x="810" y="232"/>
                </a:lnTo>
                <a:lnTo>
                  <a:pt x="791" y="238"/>
                </a:lnTo>
                <a:cubicBezTo>
                  <a:pt x="787" y="239"/>
                  <a:pt x="784" y="240"/>
                  <a:pt x="782" y="240"/>
                </a:cubicBezTo>
                <a:lnTo>
                  <a:pt x="784" y="246"/>
                </a:lnTo>
                <a:lnTo>
                  <a:pt x="785" y="240"/>
                </a:lnTo>
                <a:lnTo>
                  <a:pt x="764" y="238"/>
                </a:lnTo>
                <a:lnTo>
                  <a:pt x="758" y="225"/>
                </a:lnTo>
                <a:lnTo>
                  <a:pt x="766" y="202"/>
                </a:lnTo>
                <a:lnTo>
                  <a:pt x="728" y="166"/>
                </a:lnTo>
                <a:lnTo>
                  <a:pt x="696" y="147"/>
                </a:lnTo>
                <a:lnTo>
                  <a:pt x="663" y="148"/>
                </a:lnTo>
                <a:lnTo>
                  <a:pt x="647" y="144"/>
                </a:lnTo>
                <a:lnTo>
                  <a:pt x="631" y="125"/>
                </a:lnTo>
                <a:lnTo>
                  <a:pt x="626" y="129"/>
                </a:lnTo>
                <a:lnTo>
                  <a:pt x="629" y="134"/>
                </a:lnTo>
                <a:cubicBezTo>
                  <a:pt x="631" y="133"/>
                  <a:pt x="632" y="132"/>
                  <a:pt x="635" y="130"/>
                </a:cubicBezTo>
                <a:cubicBezTo>
                  <a:pt x="638" y="129"/>
                  <a:pt x="640" y="128"/>
                  <a:pt x="642" y="127"/>
                </a:cubicBezTo>
                <a:lnTo>
                  <a:pt x="642" y="127"/>
                </a:lnTo>
                <a:cubicBezTo>
                  <a:pt x="644" y="127"/>
                  <a:pt x="646" y="126"/>
                  <a:pt x="649" y="125"/>
                </a:cubicBezTo>
                <a:cubicBezTo>
                  <a:pt x="651" y="123"/>
                  <a:pt x="654" y="121"/>
                  <a:pt x="656" y="119"/>
                </a:cubicBezTo>
                <a:cubicBezTo>
                  <a:pt x="658" y="117"/>
                  <a:pt x="660" y="116"/>
                  <a:pt x="660" y="115"/>
                </a:cubicBezTo>
                <a:lnTo>
                  <a:pt x="662" y="113"/>
                </a:lnTo>
                <a:lnTo>
                  <a:pt x="667" y="108"/>
                </a:lnTo>
                <a:lnTo>
                  <a:pt x="640" y="85"/>
                </a:lnTo>
                <a:lnTo>
                  <a:pt x="637" y="85"/>
                </a:lnTo>
                <a:lnTo>
                  <a:pt x="637" y="85"/>
                </a:lnTo>
                <a:lnTo>
                  <a:pt x="637" y="85"/>
                </a:lnTo>
                <a:cubicBezTo>
                  <a:pt x="636" y="85"/>
                  <a:pt x="621" y="84"/>
                  <a:pt x="610" y="84"/>
                </a:cubicBezTo>
                <a:cubicBezTo>
                  <a:pt x="604" y="84"/>
                  <a:pt x="596" y="85"/>
                  <a:pt x="590" y="85"/>
                </a:cubicBezTo>
                <a:cubicBezTo>
                  <a:pt x="587" y="85"/>
                  <a:pt x="584" y="85"/>
                  <a:pt x="582" y="85"/>
                </a:cubicBezTo>
                <a:lnTo>
                  <a:pt x="579" y="85"/>
                </a:lnTo>
                <a:lnTo>
                  <a:pt x="578" y="85"/>
                </a:lnTo>
                <a:lnTo>
                  <a:pt x="577" y="85"/>
                </a:lnTo>
                <a:lnTo>
                  <a:pt x="554" y="97"/>
                </a:lnTo>
                <a:lnTo>
                  <a:pt x="520" y="92"/>
                </a:lnTo>
                <a:lnTo>
                  <a:pt x="519" y="98"/>
                </a:lnTo>
                <a:lnTo>
                  <a:pt x="522" y="93"/>
                </a:lnTo>
                <a:cubicBezTo>
                  <a:pt x="520" y="92"/>
                  <a:pt x="518" y="91"/>
                  <a:pt x="516" y="91"/>
                </a:cubicBezTo>
                <a:cubicBezTo>
                  <a:pt x="512" y="91"/>
                  <a:pt x="508" y="93"/>
                  <a:pt x="505" y="97"/>
                </a:cubicBezTo>
                <a:cubicBezTo>
                  <a:pt x="499" y="104"/>
                  <a:pt x="495" y="109"/>
                  <a:pt x="494" y="109"/>
                </a:cubicBezTo>
                <a:cubicBezTo>
                  <a:pt x="491" y="111"/>
                  <a:pt x="480" y="117"/>
                  <a:pt x="477" y="118"/>
                </a:cubicBezTo>
                <a:lnTo>
                  <a:pt x="480" y="124"/>
                </a:lnTo>
                <a:lnTo>
                  <a:pt x="480" y="117"/>
                </a:lnTo>
                <a:lnTo>
                  <a:pt x="450" y="116"/>
                </a:lnTo>
                <a:lnTo>
                  <a:pt x="450" y="123"/>
                </a:lnTo>
                <a:lnTo>
                  <a:pt x="454" y="118"/>
                </a:lnTo>
                <a:cubicBezTo>
                  <a:pt x="450" y="115"/>
                  <a:pt x="446" y="111"/>
                  <a:pt x="442" y="108"/>
                </a:cubicBezTo>
                <a:cubicBezTo>
                  <a:pt x="440" y="106"/>
                  <a:pt x="439" y="105"/>
                  <a:pt x="438" y="104"/>
                </a:cubicBezTo>
                <a:lnTo>
                  <a:pt x="436" y="102"/>
                </a:lnTo>
                <a:lnTo>
                  <a:pt x="436" y="102"/>
                </a:lnTo>
                <a:lnTo>
                  <a:pt x="435" y="102"/>
                </a:lnTo>
                <a:lnTo>
                  <a:pt x="434" y="102"/>
                </a:lnTo>
                <a:lnTo>
                  <a:pt x="436" y="102"/>
                </a:lnTo>
                <a:lnTo>
                  <a:pt x="435" y="102"/>
                </a:lnTo>
                <a:lnTo>
                  <a:pt x="434" y="102"/>
                </a:lnTo>
                <a:lnTo>
                  <a:pt x="436" y="102"/>
                </a:lnTo>
                <a:cubicBezTo>
                  <a:pt x="433" y="98"/>
                  <a:pt x="429" y="97"/>
                  <a:pt x="426" y="95"/>
                </a:cubicBezTo>
                <a:cubicBezTo>
                  <a:pt x="423" y="94"/>
                  <a:pt x="420" y="93"/>
                  <a:pt x="418" y="92"/>
                </a:cubicBezTo>
                <a:lnTo>
                  <a:pt x="417" y="92"/>
                </a:lnTo>
                <a:lnTo>
                  <a:pt x="363" y="90"/>
                </a:lnTo>
                <a:lnTo>
                  <a:pt x="363" y="90"/>
                </a:lnTo>
                <a:lnTo>
                  <a:pt x="361" y="90"/>
                </a:lnTo>
                <a:lnTo>
                  <a:pt x="342" y="97"/>
                </a:lnTo>
                <a:lnTo>
                  <a:pt x="310" y="101"/>
                </a:lnTo>
                <a:lnTo>
                  <a:pt x="308" y="103"/>
                </a:lnTo>
                <a:lnTo>
                  <a:pt x="308" y="103"/>
                </a:lnTo>
                <a:lnTo>
                  <a:pt x="308" y="103"/>
                </a:lnTo>
                <a:lnTo>
                  <a:pt x="307" y="104"/>
                </a:lnTo>
                <a:lnTo>
                  <a:pt x="306" y="104"/>
                </a:lnTo>
                <a:lnTo>
                  <a:pt x="305" y="104"/>
                </a:lnTo>
                <a:lnTo>
                  <a:pt x="305" y="106"/>
                </a:lnTo>
                <a:lnTo>
                  <a:pt x="306" y="104"/>
                </a:lnTo>
                <a:lnTo>
                  <a:pt x="305" y="104"/>
                </a:lnTo>
                <a:lnTo>
                  <a:pt x="305" y="106"/>
                </a:lnTo>
                <a:lnTo>
                  <a:pt x="306" y="104"/>
                </a:lnTo>
                <a:lnTo>
                  <a:pt x="306" y="104"/>
                </a:lnTo>
                <a:lnTo>
                  <a:pt x="306" y="104"/>
                </a:lnTo>
                <a:lnTo>
                  <a:pt x="305" y="106"/>
                </a:lnTo>
                <a:lnTo>
                  <a:pt x="306" y="104"/>
                </a:lnTo>
                <a:lnTo>
                  <a:pt x="306" y="104"/>
                </a:lnTo>
                <a:lnTo>
                  <a:pt x="305" y="106"/>
                </a:lnTo>
                <a:lnTo>
                  <a:pt x="306" y="104"/>
                </a:lnTo>
                <a:lnTo>
                  <a:pt x="306" y="105"/>
                </a:lnTo>
                <a:lnTo>
                  <a:pt x="307" y="105"/>
                </a:lnTo>
                <a:lnTo>
                  <a:pt x="306" y="104"/>
                </a:lnTo>
                <a:lnTo>
                  <a:pt x="306" y="105"/>
                </a:lnTo>
                <a:lnTo>
                  <a:pt x="307" y="105"/>
                </a:lnTo>
                <a:lnTo>
                  <a:pt x="306" y="103"/>
                </a:lnTo>
                <a:cubicBezTo>
                  <a:pt x="304" y="96"/>
                  <a:pt x="302" y="88"/>
                  <a:pt x="300" y="83"/>
                </a:cubicBezTo>
                <a:cubicBezTo>
                  <a:pt x="300" y="80"/>
                  <a:pt x="299" y="78"/>
                  <a:pt x="299" y="76"/>
                </a:cubicBezTo>
                <a:lnTo>
                  <a:pt x="298" y="74"/>
                </a:lnTo>
                <a:lnTo>
                  <a:pt x="298" y="73"/>
                </a:lnTo>
                <a:lnTo>
                  <a:pt x="298" y="73"/>
                </a:lnTo>
                <a:lnTo>
                  <a:pt x="298" y="73"/>
                </a:lnTo>
                <a:lnTo>
                  <a:pt x="298" y="73"/>
                </a:lnTo>
                <a:lnTo>
                  <a:pt x="298" y="73"/>
                </a:lnTo>
                <a:lnTo>
                  <a:pt x="298" y="73"/>
                </a:lnTo>
                <a:lnTo>
                  <a:pt x="298" y="73"/>
                </a:lnTo>
                <a:lnTo>
                  <a:pt x="298" y="72"/>
                </a:lnTo>
                <a:lnTo>
                  <a:pt x="297" y="71"/>
                </a:lnTo>
                <a:lnTo>
                  <a:pt x="275" y="47"/>
                </a:lnTo>
                <a:lnTo>
                  <a:pt x="231" y="43"/>
                </a:lnTo>
                <a:lnTo>
                  <a:pt x="217" y="30"/>
                </a:lnTo>
                <a:lnTo>
                  <a:pt x="213" y="35"/>
                </a:lnTo>
                <a:lnTo>
                  <a:pt x="219" y="33"/>
                </a:lnTo>
                <a:cubicBezTo>
                  <a:pt x="218" y="31"/>
                  <a:pt x="217" y="27"/>
                  <a:pt x="215" y="24"/>
                </a:cubicBezTo>
                <a:cubicBezTo>
                  <a:pt x="215" y="22"/>
                  <a:pt x="214" y="20"/>
                  <a:pt x="213" y="18"/>
                </a:cubicBezTo>
                <a:cubicBezTo>
                  <a:pt x="212" y="17"/>
                  <a:pt x="212" y="15"/>
                  <a:pt x="210" y="14"/>
                </a:cubicBezTo>
                <a:cubicBezTo>
                  <a:pt x="209" y="12"/>
                  <a:pt x="207" y="11"/>
                  <a:pt x="205" y="10"/>
                </a:cubicBezTo>
                <a:cubicBezTo>
                  <a:pt x="200" y="6"/>
                  <a:pt x="192" y="3"/>
                  <a:pt x="188" y="1"/>
                </a:cubicBezTo>
                <a:lnTo>
                  <a:pt x="188" y="1"/>
                </a:lnTo>
                <a:lnTo>
                  <a:pt x="186" y="0"/>
                </a:lnTo>
                <a:lnTo>
                  <a:pt x="184" y="1"/>
                </a:lnTo>
                <a:lnTo>
                  <a:pt x="184" y="1"/>
                </a:lnTo>
                <a:lnTo>
                  <a:pt x="184" y="1"/>
                </a:lnTo>
                <a:cubicBezTo>
                  <a:pt x="182" y="1"/>
                  <a:pt x="178" y="1"/>
                  <a:pt x="174" y="3"/>
                </a:cubicBezTo>
                <a:cubicBezTo>
                  <a:pt x="172" y="4"/>
                  <a:pt x="170" y="5"/>
                  <a:pt x="167" y="6"/>
                </a:cubicBezTo>
                <a:cubicBezTo>
                  <a:pt x="165" y="8"/>
                  <a:pt x="164" y="11"/>
                  <a:pt x="163" y="14"/>
                </a:cubicBezTo>
                <a:cubicBezTo>
                  <a:pt x="161" y="20"/>
                  <a:pt x="160" y="31"/>
                  <a:pt x="160" y="39"/>
                </a:cubicBezTo>
                <a:lnTo>
                  <a:pt x="161" y="39"/>
                </a:lnTo>
                <a:lnTo>
                  <a:pt x="160" y="39"/>
                </a:lnTo>
                <a:lnTo>
                  <a:pt x="160" y="39"/>
                </a:lnTo>
                <a:lnTo>
                  <a:pt x="161" y="39"/>
                </a:lnTo>
                <a:lnTo>
                  <a:pt x="160" y="39"/>
                </a:lnTo>
                <a:cubicBezTo>
                  <a:pt x="160" y="39"/>
                  <a:pt x="159" y="43"/>
                  <a:pt x="157" y="46"/>
                </a:cubicBezTo>
                <a:cubicBezTo>
                  <a:pt x="155" y="49"/>
                  <a:pt x="152" y="52"/>
                  <a:pt x="150" y="55"/>
                </a:cubicBezTo>
                <a:lnTo>
                  <a:pt x="154" y="59"/>
                </a:lnTo>
                <a:lnTo>
                  <a:pt x="152" y="53"/>
                </a:lnTo>
                <a:lnTo>
                  <a:pt x="118" y="66"/>
                </a:lnTo>
                <a:lnTo>
                  <a:pt x="117" y="85"/>
                </a:lnTo>
                <a:lnTo>
                  <a:pt x="123" y="85"/>
                </a:lnTo>
                <a:lnTo>
                  <a:pt x="117" y="84"/>
                </a:lnTo>
                <a:cubicBezTo>
                  <a:pt x="117" y="85"/>
                  <a:pt x="116" y="91"/>
                  <a:pt x="114" y="97"/>
                </a:cubicBezTo>
                <a:cubicBezTo>
                  <a:pt x="113" y="104"/>
                  <a:pt x="112" y="110"/>
                  <a:pt x="112" y="114"/>
                </a:cubicBezTo>
                <a:lnTo>
                  <a:pt x="119" y="114"/>
                </a:lnTo>
                <a:lnTo>
                  <a:pt x="112" y="114"/>
                </a:lnTo>
                <a:lnTo>
                  <a:pt x="112" y="117"/>
                </a:lnTo>
                <a:lnTo>
                  <a:pt x="118" y="117"/>
                </a:lnTo>
                <a:lnTo>
                  <a:pt x="112" y="117"/>
                </a:lnTo>
                <a:cubicBezTo>
                  <a:pt x="112" y="118"/>
                  <a:pt x="112" y="120"/>
                  <a:pt x="112" y="122"/>
                </a:cubicBezTo>
                <a:cubicBezTo>
                  <a:pt x="112" y="128"/>
                  <a:pt x="113" y="136"/>
                  <a:pt x="120" y="144"/>
                </a:cubicBezTo>
                <a:cubicBezTo>
                  <a:pt x="124" y="148"/>
                  <a:pt x="127" y="152"/>
                  <a:pt x="129" y="154"/>
                </a:cubicBezTo>
                <a:lnTo>
                  <a:pt x="131" y="158"/>
                </a:lnTo>
                <a:lnTo>
                  <a:pt x="132" y="158"/>
                </a:lnTo>
                <a:lnTo>
                  <a:pt x="132" y="159"/>
                </a:lnTo>
                <a:lnTo>
                  <a:pt x="132" y="159"/>
                </a:lnTo>
                <a:lnTo>
                  <a:pt x="132" y="159"/>
                </a:lnTo>
                <a:lnTo>
                  <a:pt x="133" y="159"/>
                </a:lnTo>
                <a:lnTo>
                  <a:pt x="133" y="159"/>
                </a:lnTo>
                <a:lnTo>
                  <a:pt x="134" y="160"/>
                </a:lnTo>
                <a:lnTo>
                  <a:pt x="134" y="160"/>
                </a:lnTo>
                <a:lnTo>
                  <a:pt x="138" y="156"/>
                </a:lnTo>
                <a:lnTo>
                  <a:pt x="133" y="159"/>
                </a:lnTo>
                <a:lnTo>
                  <a:pt x="134" y="160"/>
                </a:lnTo>
                <a:lnTo>
                  <a:pt x="138" y="156"/>
                </a:lnTo>
                <a:lnTo>
                  <a:pt x="133" y="159"/>
                </a:lnTo>
                <a:lnTo>
                  <a:pt x="138" y="156"/>
                </a:lnTo>
                <a:lnTo>
                  <a:pt x="132" y="158"/>
                </a:lnTo>
                <a:lnTo>
                  <a:pt x="133" y="159"/>
                </a:lnTo>
                <a:lnTo>
                  <a:pt x="138" y="156"/>
                </a:lnTo>
                <a:lnTo>
                  <a:pt x="132" y="158"/>
                </a:lnTo>
                <a:lnTo>
                  <a:pt x="135" y="157"/>
                </a:lnTo>
                <a:lnTo>
                  <a:pt x="132" y="157"/>
                </a:lnTo>
                <a:lnTo>
                  <a:pt x="132" y="158"/>
                </a:lnTo>
                <a:lnTo>
                  <a:pt x="135" y="157"/>
                </a:lnTo>
                <a:lnTo>
                  <a:pt x="132" y="157"/>
                </a:lnTo>
                <a:cubicBezTo>
                  <a:pt x="132" y="157"/>
                  <a:pt x="132" y="158"/>
                  <a:pt x="131" y="160"/>
                </a:cubicBezTo>
                <a:lnTo>
                  <a:pt x="129" y="166"/>
                </a:lnTo>
                <a:lnTo>
                  <a:pt x="129" y="166"/>
                </a:lnTo>
                <a:cubicBezTo>
                  <a:pt x="127" y="171"/>
                  <a:pt x="126" y="173"/>
                  <a:pt x="126" y="174"/>
                </a:cubicBezTo>
                <a:lnTo>
                  <a:pt x="131" y="177"/>
                </a:lnTo>
                <a:lnTo>
                  <a:pt x="126" y="173"/>
                </a:lnTo>
                <a:lnTo>
                  <a:pt x="128" y="175"/>
                </a:lnTo>
                <a:lnTo>
                  <a:pt x="126" y="173"/>
                </a:lnTo>
                <a:lnTo>
                  <a:pt x="126" y="173"/>
                </a:lnTo>
                <a:lnTo>
                  <a:pt x="128" y="175"/>
                </a:lnTo>
                <a:lnTo>
                  <a:pt x="126" y="173"/>
                </a:lnTo>
                <a:lnTo>
                  <a:pt x="126" y="173"/>
                </a:lnTo>
                <a:cubicBezTo>
                  <a:pt x="125" y="174"/>
                  <a:pt x="120" y="177"/>
                  <a:pt x="115" y="179"/>
                </a:cubicBezTo>
                <a:cubicBezTo>
                  <a:pt x="113" y="180"/>
                  <a:pt x="111" y="181"/>
                  <a:pt x="109" y="181"/>
                </a:cubicBezTo>
                <a:lnTo>
                  <a:pt x="107" y="182"/>
                </a:lnTo>
                <a:lnTo>
                  <a:pt x="106" y="182"/>
                </a:lnTo>
                <a:lnTo>
                  <a:pt x="106" y="182"/>
                </a:lnTo>
                <a:lnTo>
                  <a:pt x="106" y="182"/>
                </a:lnTo>
                <a:lnTo>
                  <a:pt x="106" y="182"/>
                </a:lnTo>
                <a:lnTo>
                  <a:pt x="106" y="182"/>
                </a:lnTo>
                <a:lnTo>
                  <a:pt x="106" y="182"/>
                </a:lnTo>
                <a:lnTo>
                  <a:pt x="106" y="186"/>
                </a:lnTo>
                <a:lnTo>
                  <a:pt x="107" y="182"/>
                </a:lnTo>
                <a:lnTo>
                  <a:pt x="106" y="182"/>
                </a:lnTo>
                <a:lnTo>
                  <a:pt x="106" y="186"/>
                </a:lnTo>
                <a:lnTo>
                  <a:pt x="107" y="182"/>
                </a:lnTo>
                <a:lnTo>
                  <a:pt x="106" y="188"/>
                </a:lnTo>
                <a:lnTo>
                  <a:pt x="108" y="182"/>
                </a:lnTo>
                <a:lnTo>
                  <a:pt x="108" y="182"/>
                </a:lnTo>
                <a:cubicBezTo>
                  <a:pt x="107" y="182"/>
                  <a:pt x="102" y="179"/>
                  <a:pt x="97" y="176"/>
                </a:cubicBezTo>
                <a:cubicBezTo>
                  <a:pt x="93" y="172"/>
                  <a:pt x="87" y="169"/>
                  <a:pt x="83" y="166"/>
                </a:cubicBezTo>
                <a:lnTo>
                  <a:pt x="79" y="171"/>
                </a:lnTo>
                <a:lnTo>
                  <a:pt x="86" y="171"/>
                </a:lnTo>
                <a:lnTo>
                  <a:pt x="85" y="145"/>
                </a:lnTo>
                <a:lnTo>
                  <a:pt x="78" y="146"/>
                </a:lnTo>
                <a:lnTo>
                  <a:pt x="83" y="150"/>
                </a:lnTo>
                <a:cubicBezTo>
                  <a:pt x="85" y="147"/>
                  <a:pt x="91" y="140"/>
                  <a:pt x="95" y="136"/>
                </a:cubicBezTo>
                <a:cubicBezTo>
                  <a:pt x="98" y="133"/>
                  <a:pt x="99" y="128"/>
                  <a:pt x="99" y="124"/>
                </a:cubicBezTo>
                <a:cubicBezTo>
                  <a:pt x="100" y="119"/>
                  <a:pt x="100" y="114"/>
                  <a:pt x="100" y="109"/>
                </a:cubicBezTo>
                <a:cubicBezTo>
                  <a:pt x="100" y="105"/>
                  <a:pt x="100" y="102"/>
                  <a:pt x="100" y="99"/>
                </a:cubicBezTo>
                <a:lnTo>
                  <a:pt x="100" y="95"/>
                </a:lnTo>
                <a:lnTo>
                  <a:pt x="99" y="91"/>
                </a:lnTo>
                <a:cubicBezTo>
                  <a:pt x="98" y="90"/>
                  <a:pt x="97" y="88"/>
                  <a:pt x="96" y="86"/>
                </a:cubicBezTo>
                <a:cubicBezTo>
                  <a:pt x="93" y="80"/>
                  <a:pt x="87" y="72"/>
                  <a:pt x="85" y="69"/>
                </a:cubicBezTo>
                <a:lnTo>
                  <a:pt x="80" y="73"/>
                </a:lnTo>
                <a:lnTo>
                  <a:pt x="86" y="70"/>
                </a:lnTo>
                <a:lnTo>
                  <a:pt x="86" y="70"/>
                </a:lnTo>
                <a:lnTo>
                  <a:pt x="85" y="69"/>
                </a:lnTo>
                <a:lnTo>
                  <a:pt x="85" y="65"/>
                </a:lnTo>
                <a:lnTo>
                  <a:pt x="85" y="64"/>
                </a:lnTo>
                <a:cubicBezTo>
                  <a:pt x="85" y="63"/>
                  <a:pt x="85" y="63"/>
                  <a:pt x="88" y="62"/>
                </a:cubicBezTo>
                <a:cubicBezTo>
                  <a:pt x="94" y="59"/>
                  <a:pt x="99" y="58"/>
                  <a:pt x="104" y="56"/>
                </a:cubicBezTo>
                <a:cubicBezTo>
                  <a:pt x="106" y="55"/>
                  <a:pt x="107" y="55"/>
                  <a:pt x="109" y="54"/>
                </a:cubicBezTo>
                <a:lnTo>
                  <a:pt x="123" y="49"/>
                </a:lnTo>
                <a:lnTo>
                  <a:pt x="149" y="40"/>
                </a:lnTo>
                <a:lnTo>
                  <a:pt x="100" y="35"/>
                </a:lnTo>
                <a:lnTo>
                  <a:pt x="91" y="37"/>
                </a:lnTo>
                <a:lnTo>
                  <a:pt x="90" y="37"/>
                </a:lnTo>
                <a:lnTo>
                  <a:pt x="72" y="45"/>
                </a:lnTo>
                <a:lnTo>
                  <a:pt x="48" y="59"/>
                </a:lnTo>
                <a:lnTo>
                  <a:pt x="42" y="71"/>
                </a:lnTo>
                <a:lnTo>
                  <a:pt x="42" y="71"/>
                </a:lnTo>
                <a:lnTo>
                  <a:pt x="38" y="92"/>
                </a:lnTo>
                <a:lnTo>
                  <a:pt x="22" y="127"/>
                </a:lnTo>
                <a:lnTo>
                  <a:pt x="22" y="127"/>
                </a:lnTo>
                <a:cubicBezTo>
                  <a:pt x="22" y="128"/>
                  <a:pt x="14" y="146"/>
                  <a:pt x="12" y="152"/>
                </a:cubicBezTo>
                <a:cubicBezTo>
                  <a:pt x="10" y="158"/>
                  <a:pt x="8" y="166"/>
                  <a:pt x="7" y="172"/>
                </a:cubicBezTo>
                <a:cubicBezTo>
                  <a:pt x="7" y="173"/>
                  <a:pt x="7" y="175"/>
                  <a:pt x="7" y="175"/>
                </a:cubicBezTo>
                <a:lnTo>
                  <a:pt x="13" y="176"/>
                </a:lnTo>
                <a:lnTo>
                  <a:pt x="7" y="175"/>
                </a:lnTo>
                <a:lnTo>
                  <a:pt x="10" y="176"/>
                </a:lnTo>
                <a:lnTo>
                  <a:pt x="7" y="174"/>
                </a:lnTo>
                <a:lnTo>
                  <a:pt x="7" y="175"/>
                </a:lnTo>
                <a:lnTo>
                  <a:pt x="10" y="176"/>
                </a:lnTo>
                <a:lnTo>
                  <a:pt x="7" y="174"/>
                </a:lnTo>
                <a:cubicBezTo>
                  <a:pt x="7" y="174"/>
                  <a:pt x="6" y="176"/>
                  <a:pt x="5" y="178"/>
                </a:cubicBezTo>
                <a:cubicBezTo>
                  <a:pt x="4" y="180"/>
                  <a:pt x="3" y="182"/>
                  <a:pt x="2" y="184"/>
                </a:cubicBezTo>
                <a:lnTo>
                  <a:pt x="1" y="185"/>
                </a:lnTo>
                <a:lnTo>
                  <a:pt x="0" y="186"/>
                </a:lnTo>
                <a:lnTo>
                  <a:pt x="1" y="202"/>
                </a:lnTo>
                <a:lnTo>
                  <a:pt x="1" y="205"/>
                </a:lnTo>
                <a:lnTo>
                  <a:pt x="28" y="220"/>
                </a:lnTo>
                <a:lnTo>
                  <a:pt x="50" y="237"/>
                </a:lnTo>
                <a:lnTo>
                  <a:pt x="53" y="257"/>
                </a:lnTo>
                <a:lnTo>
                  <a:pt x="48" y="284"/>
                </a:lnTo>
                <a:lnTo>
                  <a:pt x="54" y="317"/>
                </a:lnTo>
                <a:lnTo>
                  <a:pt x="75" y="329"/>
                </a:lnTo>
                <a:lnTo>
                  <a:pt x="77" y="329"/>
                </a:lnTo>
                <a:lnTo>
                  <a:pt x="77" y="330"/>
                </a:lnTo>
                <a:lnTo>
                  <a:pt x="78" y="330"/>
                </a:lnTo>
                <a:cubicBezTo>
                  <a:pt x="86" y="331"/>
                  <a:pt x="96" y="333"/>
                  <a:pt x="103" y="335"/>
                </a:cubicBezTo>
                <a:cubicBezTo>
                  <a:pt x="107" y="336"/>
                  <a:pt x="110" y="336"/>
                  <a:pt x="113" y="337"/>
                </a:cubicBezTo>
                <a:lnTo>
                  <a:pt x="116" y="337"/>
                </a:lnTo>
                <a:lnTo>
                  <a:pt x="118" y="338"/>
                </a:lnTo>
                <a:lnTo>
                  <a:pt x="118" y="331"/>
                </a:lnTo>
                <a:lnTo>
                  <a:pt x="118" y="338"/>
                </a:lnTo>
                <a:cubicBezTo>
                  <a:pt x="119" y="338"/>
                  <a:pt x="126" y="338"/>
                  <a:pt x="136" y="339"/>
                </a:cubicBezTo>
                <a:cubicBezTo>
                  <a:pt x="145" y="339"/>
                  <a:pt x="156" y="340"/>
                  <a:pt x="166" y="340"/>
                </a:cubicBezTo>
                <a:lnTo>
                  <a:pt x="166" y="334"/>
                </a:lnTo>
                <a:lnTo>
                  <a:pt x="165" y="340"/>
                </a:lnTo>
                <a:lnTo>
                  <a:pt x="195" y="345"/>
                </a:lnTo>
                <a:lnTo>
                  <a:pt x="196" y="338"/>
                </a:lnTo>
                <a:lnTo>
                  <a:pt x="191" y="343"/>
                </a:lnTo>
                <a:cubicBezTo>
                  <a:pt x="194" y="346"/>
                  <a:pt x="197" y="348"/>
                  <a:pt x="199" y="350"/>
                </a:cubicBezTo>
                <a:lnTo>
                  <a:pt x="202" y="353"/>
                </a:lnTo>
                <a:lnTo>
                  <a:pt x="203" y="354"/>
                </a:lnTo>
                <a:lnTo>
                  <a:pt x="203" y="354"/>
                </a:lnTo>
                <a:lnTo>
                  <a:pt x="203" y="354"/>
                </a:lnTo>
                <a:lnTo>
                  <a:pt x="206" y="352"/>
                </a:lnTo>
                <a:lnTo>
                  <a:pt x="203" y="354"/>
                </a:lnTo>
                <a:lnTo>
                  <a:pt x="203" y="354"/>
                </a:lnTo>
                <a:lnTo>
                  <a:pt x="206" y="352"/>
                </a:lnTo>
                <a:lnTo>
                  <a:pt x="203" y="354"/>
                </a:lnTo>
                <a:lnTo>
                  <a:pt x="208" y="350"/>
                </a:lnTo>
                <a:lnTo>
                  <a:pt x="202" y="352"/>
                </a:lnTo>
                <a:cubicBezTo>
                  <a:pt x="203" y="354"/>
                  <a:pt x="203" y="355"/>
                  <a:pt x="204" y="357"/>
                </a:cubicBezTo>
                <a:cubicBezTo>
                  <a:pt x="206" y="359"/>
                  <a:pt x="208" y="361"/>
                  <a:pt x="211" y="366"/>
                </a:cubicBezTo>
                <a:cubicBezTo>
                  <a:pt x="214" y="370"/>
                  <a:pt x="217" y="374"/>
                  <a:pt x="217" y="375"/>
                </a:cubicBezTo>
                <a:lnTo>
                  <a:pt x="217" y="375"/>
                </a:lnTo>
                <a:lnTo>
                  <a:pt x="217" y="375"/>
                </a:lnTo>
                <a:lnTo>
                  <a:pt x="219" y="378"/>
                </a:lnTo>
                <a:cubicBezTo>
                  <a:pt x="223" y="381"/>
                  <a:pt x="229" y="384"/>
                  <a:pt x="250" y="392"/>
                </a:cubicBezTo>
                <a:lnTo>
                  <a:pt x="250" y="392"/>
                </a:lnTo>
                <a:lnTo>
                  <a:pt x="251" y="392"/>
                </a:lnTo>
                <a:cubicBezTo>
                  <a:pt x="251" y="392"/>
                  <a:pt x="255" y="393"/>
                  <a:pt x="260" y="394"/>
                </a:cubicBezTo>
                <a:cubicBezTo>
                  <a:pt x="265" y="395"/>
                  <a:pt x="270" y="395"/>
                  <a:pt x="275" y="396"/>
                </a:cubicBezTo>
                <a:cubicBezTo>
                  <a:pt x="279" y="396"/>
                  <a:pt x="289" y="395"/>
                  <a:pt x="299" y="394"/>
                </a:cubicBezTo>
                <a:cubicBezTo>
                  <a:pt x="304" y="393"/>
                  <a:pt x="309" y="393"/>
                  <a:pt x="313" y="392"/>
                </a:cubicBezTo>
                <a:cubicBezTo>
                  <a:pt x="317" y="392"/>
                  <a:pt x="321" y="391"/>
                  <a:pt x="323" y="390"/>
                </a:cubicBezTo>
                <a:cubicBezTo>
                  <a:pt x="328" y="389"/>
                  <a:pt x="338" y="387"/>
                  <a:pt x="341" y="387"/>
                </a:cubicBezTo>
                <a:lnTo>
                  <a:pt x="340" y="381"/>
                </a:lnTo>
                <a:lnTo>
                  <a:pt x="333" y="382"/>
                </a:lnTo>
                <a:lnTo>
                  <a:pt x="337" y="402"/>
                </a:lnTo>
                <a:lnTo>
                  <a:pt x="318" y="438"/>
                </a:lnTo>
                <a:lnTo>
                  <a:pt x="305" y="484"/>
                </a:lnTo>
                <a:lnTo>
                  <a:pt x="308" y="500"/>
                </a:lnTo>
                <a:lnTo>
                  <a:pt x="308" y="501"/>
                </a:lnTo>
                <a:lnTo>
                  <a:pt x="327" y="530"/>
                </a:lnTo>
                <a:lnTo>
                  <a:pt x="330" y="538"/>
                </a:lnTo>
                <a:lnTo>
                  <a:pt x="326" y="546"/>
                </a:lnTo>
                <a:lnTo>
                  <a:pt x="308" y="560"/>
                </a:lnTo>
                <a:lnTo>
                  <a:pt x="299" y="596"/>
                </a:lnTo>
                <a:lnTo>
                  <a:pt x="337" y="603"/>
                </a:lnTo>
                <a:lnTo>
                  <a:pt x="361" y="620"/>
                </a:lnTo>
                <a:lnTo>
                  <a:pt x="361" y="631"/>
                </a:lnTo>
                <a:lnTo>
                  <a:pt x="361" y="632"/>
                </a:lnTo>
                <a:lnTo>
                  <a:pt x="371" y="682"/>
                </a:lnTo>
                <a:lnTo>
                  <a:pt x="396" y="714"/>
                </a:lnTo>
                <a:lnTo>
                  <a:pt x="427" y="728"/>
                </a:lnTo>
                <a:lnTo>
                  <a:pt x="430" y="727"/>
                </a:lnTo>
                <a:lnTo>
                  <a:pt x="428" y="72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0" name="Freeform 329">
            <a:extLst>
              <a:ext uri="{FF2B5EF4-FFF2-40B4-BE49-F238E27FC236}">
                <a16:creationId xmlns:a16="http://schemas.microsoft.com/office/drawing/2014/main" id="{494CF201-17E6-A67B-0FD7-69F1B126D1B6}"/>
              </a:ext>
            </a:extLst>
          </p:cNvPr>
          <p:cNvSpPr>
            <a:spLocks noEditPoints="1"/>
          </p:cNvSpPr>
          <p:nvPr/>
        </p:nvSpPr>
        <p:spPr bwMode="auto">
          <a:xfrm>
            <a:off x="2662375" y="2298782"/>
            <a:ext cx="820424" cy="1170753"/>
          </a:xfrm>
          <a:custGeom>
            <a:avLst/>
            <a:gdLst>
              <a:gd name="T0" fmla="*/ 556 w 731"/>
              <a:gd name="T1" fmla="*/ 811 h 1044"/>
              <a:gd name="T2" fmla="*/ 543 w 731"/>
              <a:gd name="T3" fmla="*/ 740 h 1044"/>
              <a:gd name="T4" fmla="*/ 533 w 731"/>
              <a:gd name="T5" fmla="*/ 690 h 1044"/>
              <a:gd name="T6" fmla="*/ 661 w 731"/>
              <a:gd name="T7" fmla="*/ 653 h 1044"/>
              <a:gd name="T8" fmla="*/ 712 w 731"/>
              <a:gd name="T9" fmla="*/ 708 h 1044"/>
              <a:gd name="T10" fmla="*/ 648 w 731"/>
              <a:gd name="T11" fmla="*/ 575 h 1044"/>
              <a:gd name="T12" fmla="*/ 678 w 731"/>
              <a:gd name="T13" fmla="*/ 414 h 1044"/>
              <a:gd name="T14" fmla="*/ 543 w 731"/>
              <a:gd name="T15" fmla="*/ 361 h 1044"/>
              <a:gd name="T16" fmla="*/ 389 w 731"/>
              <a:gd name="T17" fmla="*/ 295 h 1044"/>
              <a:gd name="T18" fmla="*/ 348 w 731"/>
              <a:gd name="T19" fmla="*/ 187 h 1044"/>
              <a:gd name="T20" fmla="*/ 409 w 731"/>
              <a:gd name="T21" fmla="*/ 62 h 1044"/>
              <a:gd name="T22" fmla="*/ 429 w 731"/>
              <a:gd name="T23" fmla="*/ 7 h 1044"/>
              <a:gd name="T24" fmla="*/ 306 w 731"/>
              <a:gd name="T25" fmla="*/ 91 h 1044"/>
              <a:gd name="T26" fmla="*/ 233 w 731"/>
              <a:gd name="T27" fmla="*/ 82 h 1044"/>
              <a:gd name="T28" fmla="*/ 165 w 731"/>
              <a:gd name="T29" fmla="*/ 212 h 1044"/>
              <a:gd name="T30" fmla="*/ 123 w 731"/>
              <a:gd name="T31" fmla="*/ 275 h 1044"/>
              <a:gd name="T32" fmla="*/ 112 w 731"/>
              <a:gd name="T33" fmla="*/ 265 h 1044"/>
              <a:gd name="T34" fmla="*/ 71 w 731"/>
              <a:gd name="T35" fmla="*/ 314 h 1044"/>
              <a:gd name="T36" fmla="*/ 110 w 731"/>
              <a:gd name="T37" fmla="*/ 391 h 1044"/>
              <a:gd name="T38" fmla="*/ 120 w 731"/>
              <a:gd name="T39" fmla="*/ 531 h 1044"/>
              <a:gd name="T40" fmla="*/ 46 w 731"/>
              <a:gd name="T41" fmla="*/ 595 h 1044"/>
              <a:gd name="T42" fmla="*/ 15 w 731"/>
              <a:gd name="T43" fmla="*/ 666 h 1044"/>
              <a:gd name="T44" fmla="*/ 72 w 731"/>
              <a:gd name="T45" fmla="*/ 733 h 1044"/>
              <a:gd name="T46" fmla="*/ 169 w 731"/>
              <a:gd name="T47" fmla="*/ 759 h 1044"/>
              <a:gd name="T48" fmla="*/ 307 w 731"/>
              <a:gd name="T49" fmla="*/ 840 h 1044"/>
              <a:gd name="T50" fmla="*/ 368 w 731"/>
              <a:gd name="T51" fmla="*/ 912 h 1044"/>
              <a:gd name="T52" fmla="*/ 505 w 731"/>
              <a:gd name="T53" fmla="*/ 923 h 1044"/>
              <a:gd name="T54" fmla="*/ 510 w 731"/>
              <a:gd name="T55" fmla="*/ 933 h 1044"/>
              <a:gd name="T56" fmla="*/ 359 w 731"/>
              <a:gd name="T57" fmla="*/ 920 h 1044"/>
              <a:gd name="T58" fmla="*/ 287 w 731"/>
              <a:gd name="T59" fmla="*/ 831 h 1044"/>
              <a:gd name="T60" fmla="*/ 165 w 731"/>
              <a:gd name="T61" fmla="*/ 767 h 1044"/>
              <a:gd name="T62" fmla="*/ 70 w 731"/>
              <a:gd name="T63" fmla="*/ 739 h 1044"/>
              <a:gd name="T64" fmla="*/ 12 w 731"/>
              <a:gd name="T65" fmla="*/ 660 h 1044"/>
              <a:gd name="T66" fmla="*/ 69 w 731"/>
              <a:gd name="T67" fmla="*/ 583 h 1044"/>
              <a:gd name="T68" fmla="*/ 99 w 731"/>
              <a:gd name="T69" fmla="*/ 473 h 1044"/>
              <a:gd name="T70" fmla="*/ 71 w 731"/>
              <a:gd name="T71" fmla="*/ 330 h 1044"/>
              <a:gd name="T72" fmla="*/ 70 w 731"/>
              <a:gd name="T73" fmla="*/ 299 h 1044"/>
              <a:gd name="T74" fmla="*/ 104 w 731"/>
              <a:gd name="T75" fmla="*/ 255 h 1044"/>
              <a:gd name="T76" fmla="*/ 136 w 731"/>
              <a:gd name="T77" fmla="*/ 269 h 1044"/>
              <a:gd name="T78" fmla="*/ 165 w 731"/>
              <a:gd name="T79" fmla="*/ 188 h 1044"/>
              <a:gd name="T80" fmla="*/ 251 w 731"/>
              <a:gd name="T81" fmla="*/ 74 h 1044"/>
              <a:gd name="T82" fmla="*/ 371 w 731"/>
              <a:gd name="T83" fmla="*/ 51 h 1044"/>
              <a:gd name="T84" fmla="*/ 460 w 731"/>
              <a:gd name="T85" fmla="*/ 47 h 1044"/>
              <a:gd name="T86" fmla="*/ 393 w 731"/>
              <a:gd name="T87" fmla="*/ 79 h 1044"/>
              <a:gd name="T88" fmla="*/ 348 w 731"/>
              <a:gd name="T89" fmla="*/ 201 h 1044"/>
              <a:gd name="T90" fmla="*/ 416 w 731"/>
              <a:gd name="T91" fmla="*/ 328 h 1044"/>
              <a:gd name="T92" fmla="*/ 563 w 731"/>
              <a:gd name="T93" fmla="*/ 380 h 1044"/>
              <a:gd name="T94" fmla="*/ 665 w 731"/>
              <a:gd name="T95" fmla="*/ 454 h 1044"/>
              <a:gd name="T96" fmla="*/ 649 w 731"/>
              <a:gd name="T97" fmla="*/ 597 h 1044"/>
              <a:gd name="T98" fmla="*/ 713 w 731"/>
              <a:gd name="T99" fmla="*/ 714 h 1044"/>
              <a:gd name="T100" fmla="*/ 673 w 731"/>
              <a:gd name="T101" fmla="*/ 653 h 1044"/>
              <a:gd name="T102" fmla="*/ 620 w 731"/>
              <a:gd name="T103" fmla="*/ 666 h 1044"/>
              <a:gd name="T104" fmla="*/ 578 w 731"/>
              <a:gd name="T105" fmla="*/ 707 h 1044"/>
              <a:gd name="T106" fmla="*/ 534 w 731"/>
              <a:gd name="T107" fmla="*/ 769 h 1044"/>
              <a:gd name="T108" fmla="*/ 537 w 731"/>
              <a:gd name="T109" fmla="*/ 1044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31" h="1044">
                <a:moveTo>
                  <a:pt x="487" y="1004"/>
                </a:moveTo>
                <a:lnTo>
                  <a:pt x="508" y="1010"/>
                </a:lnTo>
                <a:lnTo>
                  <a:pt x="532" y="1032"/>
                </a:lnTo>
                <a:lnTo>
                  <a:pt x="549" y="955"/>
                </a:lnTo>
                <a:lnTo>
                  <a:pt x="560" y="857"/>
                </a:lnTo>
                <a:cubicBezTo>
                  <a:pt x="560" y="857"/>
                  <a:pt x="560" y="846"/>
                  <a:pt x="561" y="839"/>
                </a:cubicBezTo>
                <a:cubicBezTo>
                  <a:pt x="561" y="835"/>
                  <a:pt x="558" y="820"/>
                  <a:pt x="556" y="811"/>
                </a:cubicBezTo>
                <a:cubicBezTo>
                  <a:pt x="554" y="807"/>
                  <a:pt x="551" y="798"/>
                  <a:pt x="550" y="797"/>
                </a:cubicBezTo>
                <a:cubicBezTo>
                  <a:pt x="549" y="795"/>
                  <a:pt x="542" y="791"/>
                  <a:pt x="536" y="787"/>
                </a:cubicBezTo>
                <a:lnTo>
                  <a:pt x="535" y="787"/>
                </a:lnTo>
                <a:lnTo>
                  <a:pt x="527" y="770"/>
                </a:lnTo>
                <a:lnTo>
                  <a:pt x="527" y="751"/>
                </a:lnTo>
                <a:lnTo>
                  <a:pt x="528" y="750"/>
                </a:lnTo>
                <a:cubicBezTo>
                  <a:pt x="530" y="749"/>
                  <a:pt x="538" y="742"/>
                  <a:pt x="543" y="740"/>
                </a:cubicBezTo>
                <a:cubicBezTo>
                  <a:pt x="547" y="739"/>
                  <a:pt x="564" y="738"/>
                  <a:pt x="568" y="737"/>
                </a:cubicBezTo>
                <a:lnTo>
                  <a:pt x="575" y="733"/>
                </a:lnTo>
                <a:lnTo>
                  <a:pt x="575" y="719"/>
                </a:lnTo>
                <a:lnTo>
                  <a:pt x="573" y="712"/>
                </a:lnTo>
                <a:lnTo>
                  <a:pt x="552" y="705"/>
                </a:lnTo>
                <a:lnTo>
                  <a:pt x="540" y="705"/>
                </a:lnTo>
                <a:lnTo>
                  <a:pt x="533" y="690"/>
                </a:lnTo>
                <a:lnTo>
                  <a:pt x="534" y="688"/>
                </a:lnTo>
                <a:cubicBezTo>
                  <a:pt x="545" y="664"/>
                  <a:pt x="547" y="664"/>
                  <a:pt x="549" y="663"/>
                </a:cubicBezTo>
                <a:cubicBezTo>
                  <a:pt x="552" y="662"/>
                  <a:pt x="589" y="660"/>
                  <a:pt x="592" y="660"/>
                </a:cubicBezTo>
                <a:cubicBezTo>
                  <a:pt x="594" y="660"/>
                  <a:pt x="614" y="659"/>
                  <a:pt x="618" y="659"/>
                </a:cubicBezTo>
                <a:cubicBezTo>
                  <a:pt x="623" y="656"/>
                  <a:pt x="633" y="651"/>
                  <a:pt x="635" y="650"/>
                </a:cubicBezTo>
                <a:cubicBezTo>
                  <a:pt x="639" y="647"/>
                  <a:pt x="646" y="651"/>
                  <a:pt x="651" y="655"/>
                </a:cubicBezTo>
                <a:lnTo>
                  <a:pt x="661" y="653"/>
                </a:lnTo>
                <a:lnTo>
                  <a:pt x="670" y="647"/>
                </a:lnTo>
                <a:lnTo>
                  <a:pt x="682" y="643"/>
                </a:lnTo>
                <a:lnTo>
                  <a:pt x="683" y="646"/>
                </a:lnTo>
                <a:cubicBezTo>
                  <a:pt x="683" y="646"/>
                  <a:pt x="688" y="661"/>
                  <a:pt x="691" y="665"/>
                </a:cubicBezTo>
                <a:cubicBezTo>
                  <a:pt x="692" y="668"/>
                  <a:pt x="698" y="682"/>
                  <a:pt x="696" y="689"/>
                </a:cubicBezTo>
                <a:cubicBezTo>
                  <a:pt x="695" y="693"/>
                  <a:pt x="693" y="699"/>
                  <a:pt x="692" y="703"/>
                </a:cubicBezTo>
                <a:cubicBezTo>
                  <a:pt x="701" y="705"/>
                  <a:pt x="710" y="707"/>
                  <a:pt x="712" y="708"/>
                </a:cubicBezTo>
                <a:cubicBezTo>
                  <a:pt x="713" y="707"/>
                  <a:pt x="715" y="706"/>
                  <a:pt x="721" y="702"/>
                </a:cubicBezTo>
                <a:lnTo>
                  <a:pt x="712" y="690"/>
                </a:lnTo>
                <a:lnTo>
                  <a:pt x="703" y="642"/>
                </a:lnTo>
                <a:lnTo>
                  <a:pt x="702" y="628"/>
                </a:lnTo>
                <a:lnTo>
                  <a:pt x="675" y="608"/>
                </a:lnTo>
                <a:lnTo>
                  <a:pt x="641" y="602"/>
                </a:lnTo>
                <a:lnTo>
                  <a:pt x="648" y="575"/>
                </a:lnTo>
                <a:lnTo>
                  <a:pt x="667" y="561"/>
                </a:lnTo>
                <a:lnTo>
                  <a:pt x="672" y="549"/>
                </a:lnTo>
                <a:lnTo>
                  <a:pt x="667" y="538"/>
                </a:lnTo>
                <a:lnTo>
                  <a:pt x="649" y="509"/>
                </a:lnTo>
                <a:lnTo>
                  <a:pt x="647" y="495"/>
                </a:lnTo>
                <a:lnTo>
                  <a:pt x="659" y="452"/>
                </a:lnTo>
                <a:lnTo>
                  <a:pt x="678" y="414"/>
                </a:lnTo>
                <a:lnTo>
                  <a:pt x="675" y="392"/>
                </a:lnTo>
                <a:cubicBezTo>
                  <a:pt x="672" y="392"/>
                  <a:pt x="662" y="394"/>
                  <a:pt x="657" y="395"/>
                </a:cubicBezTo>
                <a:cubicBezTo>
                  <a:pt x="649" y="397"/>
                  <a:pt x="617" y="400"/>
                  <a:pt x="610" y="400"/>
                </a:cubicBezTo>
                <a:cubicBezTo>
                  <a:pt x="603" y="400"/>
                  <a:pt x="588" y="397"/>
                  <a:pt x="587" y="397"/>
                </a:cubicBezTo>
                <a:cubicBezTo>
                  <a:pt x="560" y="387"/>
                  <a:pt x="558" y="384"/>
                  <a:pt x="557" y="383"/>
                </a:cubicBezTo>
                <a:cubicBezTo>
                  <a:pt x="557" y="382"/>
                  <a:pt x="554" y="378"/>
                  <a:pt x="551" y="373"/>
                </a:cubicBezTo>
                <a:cubicBezTo>
                  <a:pt x="545" y="364"/>
                  <a:pt x="543" y="362"/>
                  <a:pt x="543" y="361"/>
                </a:cubicBezTo>
                <a:cubicBezTo>
                  <a:pt x="542" y="360"/>
                  <a:pt x="536" y="355"/>
                  <a:pt x="531" y="349"/>
                </a:cubicBezTo>
                <a:lnTo>
                  <a:pt x="501" y="345"/>
                </a:lnTo>
                <a:cubicBezTo>
                  <a:pt x="483" y="344"/>
                  <a:pt x="455" y="342"/>
                  <a:pt x="453" y="342"/>
                </a:cubicBezTo>
                <a:cubicBezTo>
                  <a:pt x="452" y="342"/>
                  <a:pt x="431" y="338"/>
                  <a:pt x="414" y="334"/>
                </a:cubicBezTo>
                <a:lnTo>
                  <a:pt x="413" y="334"/>
                </a:lnTo>
                <a:lnTo>
                  <a:pt x="395" y="324"/>
                </a:lnTo>
                <a:lnTo>
                  <a:pt x="389" y="295"/>
                </a:lnTo>
                <a:lnTo>
                  <a:pt x="394" y="268"/>
                </a:lnTo>
                <a:lnTo>
                  <a:pt x="391" y="245"/>
                </a:lnTo>
                <a:lnTo>
                  <a:pt x="367" y="225"/>
                </a:lnTo>
                <a:lnTo>
                  <a:pt x="342" y="213"/>
                </a:lnTo>
                <a:lnTo>
                  <a:pt x="341" y="199"/>
                </a:lnTo>
                <a:lnTo>
                  <a:pt x="342" y="198"/>
                </a:lnTo>
                <a:cubicBezTo>
                  <a:pt x="345" y="194"/>
                  <a:pt x="348" y="189"/>
                  <a:pt x="348" y="187"/>
                </a:cubicBezTo>
                <a:cubicBezTo>
                  <a:pt x="348" y="187"/>
                  <a:pt x="348" y="185"/>
                  <a:pt x="349" y="184"/>
                </a:cubicBezTo>
                <a:cubicBezTo>
                  <a:pt x="349" y="178"/>
                  <a:pt x="351" y="170"/>
                  <a:pt x="353" y="165"/>
                </a:cubicBezTo>
                <a:cubicBezTo>
                  <a:pt x="355" y="159"/>
                  <a:pt x="363" y="142"/>
                  <a:pt x="363" y="141"/>
                </a:cubicBezTo>
                <a:lnTo>
                  <a:pt x="379" y="105"/>
                </a:lnTo>
                <a:lnTo>
                  <a:pt x="383" y="84"/>
                </a:lnTo>
                <a:lnTo>
                  <a:pt x="388" y="74"/>
                </a:lnTo>
                <a:lnTo>
                  <a:pt x="409" y="62"/>
                </a:lnTo>
                <a:lnTo>
                  <a:pt x="427" y="54"/>
                </a:lnTo>
                <a:lnTo>
                  <a:pt x="436" y="52"/>
                </a:lnTo>
                <a:lnTo>
                  <a:pt x="441" y="53"/>
                </a:lnTo>
                <a:cubicBezTo>
                  <a:pt x="443" y="52"/>
                  <a:pt x="445" y="51"/>
                  <a:pt x="446" y="50"/>
                </a:cubicBezTo>
                <a:cubicBezTo>
                  <a:pt x="449" y="49"/>
                  <a:pt x="453" y="45"/>
                  <a:pt x="454" y="43"/>
                </a:cubicBezTo>
                <a:lnTo>
                  <a:pt x="453" y="31"/>
                </a:lnTo>
                <a:lnTo>
                  <a:pt x="429" y="7"/>
                </a:lnTo>
                <a:lnTo>
                  <a:pt x="404" y="16"/>
                </a:lnTo>
                <a:lnTo>
                  <a:pt x="393" y="23"/>
                </a:lnTo>
                <a:lnTo>
                  <a:pt x="388" y="39"/>
                </a:lnTo>
                <a:lnTo>
                  <a:pt x="376" y="56"/>
                </a:lnTo>
                <a:cubicBezTo>
                  <a:pt x="375" y="56"/>
                  <a:pt x="360" y="69"/>
                  <a:pt x="340" y="78"/>
                </a:cubicBezTo>
                <a:cubicBezTo>
                  <a:pt x="321" y="86"/>
                  <a:pt x="307" y="90"/>
                  <a:pt x="307" y="91"/>
                </a:cubicBezTo>
                <a:lnTo>
                  <a:pt x="306" y="91"/>
                </a:lnTo>
                <a:lnTo>
                  <a:pt x="306" y="91"/>
                </a:lnTo>
                <a:cubicBezTo>
                  <a:pt x="300" y="90"/>
                  <a:pt x="291" y="89"/>
                  <a:pt x="288" y="90"/>
                </a:cubicBezTo>
                <a:cubicBezTo>
                  <a:pt x="285" y="90"/>
                  <a:pt x="278" y="94"/>
                  <a:pt x="274" y="96"/>
                </a:cubicBezTo>
                <a:lnTo>
                  <a:pt x="262" y="104"/>
                </a:lnTo>
                <a:lnTo>
                  <a:pt x="244" y="89"/>
                </a:lnTo>
                <a:lnTo>
                  <a:pt x="244" y="81"/>
                </a:lnTo>
                <a:lnTo>
                  <a:pt x="233" y="82"/>
                </a:lnTo>
                <a:lnTo>
                  <a:pt x="224" y="92"/>
                </a:lnTo>
                <a:lnTo>
                  <a:pt x="210" y="112"/>
                </a:lnTo>
                <a:lnTo>
                  <a:pt x="199" y="137"/>
                </a:lnTo>
                <a:lnTo>
                  <a:pt x="203" y="170"/>
                </a:lnTo>
                <a:lnTo>
                  <a:pt x="190" y="184"/>
                </a:lnTo>
                <a:lnTo>
                  <a:pt x="171" y="193"/>
                </a:lnTo>
                <a:lnTo>
                  <a:pt x="165" y="212"/>
                </a:lnTo>
                <a:lnTo>
                  <a:pt x="155" y="225"/>
                </a:lnTo>
                <a:lnTo>
                  <a:pt x="142" y="230"/>
                </a:lnTo>
                <a:lnTo>
                  <a:pt x="141" y="239"/>
                </a:lnTo>
                <a:cubicBezTo>
                  <a:pt x="143" y="246"/>
                  <a:pt x="146" y="258"/>
                  <a:pt x="147" y="259"/>
                </a:cubicBezTo>
                <a:cubicBezTo>
                  <a:pt x="148" y="263"/>
                  <a:pt x="146" y="268"/>
                  <a:pt x="139" y="275"/>
                </a:cubicBezTo>
                <a:lnTo>
                  <a:pt x="138" y="276"/>
                </a:lnTo>
                <a:lnTo>
                  <a:pt x="123" y="275"/>
                </a:lnTo>
                <a:lnTo>
                  <a:pt x="113" y="255"/>
                </a:lnTo>
                <a:lnTo>
                  <a:pt x="113" y="254"/>
                </a:lnTo>
                <a:cubicBezTo>
                  <a:pt x="114" y="252"/>
                  <a:pt x="115" y="245"/>
                  <a:pt x="112" y="241"/>
                </a:cubicBezTo>
                <a:cubicBezTo>
                  <a:pt x="112" y="240"/>
                  <a:pt x="111" y="238"/>
                  <a:pt x="109" y="237"/>
                </a:cubicBezTo>
                <a:lnTo>
                  <a:pt x="107" y="240"/>
                </a:lnTo>
                <a:lnTo>
                  <a:pt x="111" y="253"/>
                </a:lnTo>
                <a:cubicBezTo>
                  <a:pt x="111" y="254"/>
                  <a:pt x="112" y="261"/>
                  <a:pt x="112" y="265"/>
                </a:cubicBezTo>
                <a:cubicBezTo>
                  <a:pt x="112" y="268"/>
                  <a:pt x="112" y="273"/>
                  <a:pt x="112" y="278"/>
                </a:cubicBezTo>
                <a:lnTo>
                  <a:pt x="110" y="291"/>
                </a:lnTo>
                <a:lnTo>
                  <a:pt x="107" y="291"/>
                </a:lnTo>
                <a:cubicBezTo>
                  <a:pt x="106" y="291"/>
                  <a:pt x="97" y="290"/>
                  <a:pt x="89" y="288"/>
                </a:cubicBezTo>
                <a:cubicBezTo>
                  <a:pt x="85" y="287"/>
                  <a:pt x="81" y="289"/>
                  <a:pt x="80" y="290"/>
                </a:cubicBezTo>
                <a:lnTo>
                  <a:pt x="76" y="302"/>
                </a:lnTo>
                <a:lnTo>
                  <a:pt x="71" y="314"/>
                </a:lnTo>
                <a:lnTo>
                  <a:pt x="69" y="315"/>
                </a:lnTo>
                <a:lnTo>
                  <a:pt x="69" y="316"/>
                </a:lnTo>
                <a:lnTo>
                  <a:pt x="73" y="317"/>
                </a:lnTo>
                <a:cubicBezTo>
                  <a:pt x="76" y="319"/>
                  <a:pt x="77" y="323"/>
                  <a:pt x="77" y="330"/>
                </a:cubicBezTo>
                <a:cubicBezTo>
                  <a:pt x="77" y="337"/>
                  <a:pt x="77" y="344"/>
                  <a:pt x="78" y="345"/>
                </a:cubicBezTo>
                <a:cubicBezTo>
                  <a:pt x="84" y="345"/>
                  <a:pt x="91" y="346"/>
                  <a:pt x="96" y="354"/>
                </a:cubicBezTo>
                <a:cubicBezTo>
                  <a:pt x="101" y="361"/>
                  <a:pt x="110" y="384"/>
                  <a:pt x="110" y="391"/>
                </a:cubicBezTo>
                <a:cubicBezTo>
                  <a:pt x="110" y="392"/>
                  <a:pt x="111" y="396"/>
                  <a:pt x="111" y="400"/>
                </a:cubicBezTo>
                <a:cubicBezTo>
                  <a:pt x="111" y="419"/>
                  <a:pt x="111" y="438"/>
                  <a:pt x="110" y="442"/>
                </a:cubicBezTo>
                <a:cubicBezTo>
                  <a:pt x="110" y="444"/>
                  <a:pt x="110" y="446"/>
                  <a:pt x="110" y="448"/>
                </a:cubicBezTo>
                <a:cubicBezTo>
                  <a:pt x="110" y="456"/>
                  <a:pt x="111" y="467"/>
                  <a:pt x="104" y="477"/>
                </a:cubicBezTo>
                <a:cubicBezTo>
                  <a:pt x="95" y="492"/>
                  <a:pt x="93" y="496"/>
                  <a:pt x="93" y="497"/>
                </a:cubicBezTo>
                <a:cubicBezTo>
                  <a:pt x="94" y="499"/>
                  <a:pt x="99" y="509"/>
                  <a:pt x="104" y="517"/>
                </a:cubicBezTo>
                <a:lnTo>
                  <a:pt x="120" y="531"/>
                </a:lnTo>
                <a:lnTo>
                  <a:pt x="101" y="549"/>
                </a:lnTo>
                <a:lnTo>
                  <a:pt x="100" y="549"/>
                </a:lnTo>
                <a:cubicBezTo>
                  <a:pt x="99" y="549"/>
                  <a:pt x="85" y="547"/>
                  <a:pt x="82" y="560"/>
                </a:cubicBezTo>
                <a:cubicBezTo>
                  <a:pt x="80" y="566"/>
                  <a:pt x="79" y="571"/>
                  <a:pt x="78" y="575"/>
                </a:cubicBezTo>
                <a:cubicBezTo>
                  <a:pt x="77" y="582"/>
                  <a:pt x="76" y="587"/>
                  <a:pt x="72" y="589"/>
                </a:cubicBezTo>
                <a:cubicBezTo>
                  <a:pt x="67" y="591"/>
                  <a:pt x="48" y="595"/>
                  <a:pt x="46" y="595"/>
                </a:cubicBezTo>
                <a:lnTo>
                  <a:pt x="46" y="595"/>
                </a:lnTo>
                <a:lnTo>
                  <a:pt x="45" y="595"/>
                </a:lnTo>
                <a:cubicBezTo>
                  <a:pt x="45" y="595"/>
                  <a:pt x="31" y="592"/>
                  <a:pt x="24" y="600"/>
                </a:cubicBezTo>
                <a:cubicBezTo>
                  <a:pt x="22" y="602"/>
                  <a:pt x="20" y="604"/>
                  <a:pt x="18" y="606"/>
                </a:cubicBezTo>
                <a:cubicBezTo>
                  <a:pt x="13" y="610"/>
                  <a:pt x="11" y="612"/>
                  <a:pt x="12" y="617"/>
                </a:cubicBezTo>
                <a:cubicBezTo>
                  <a:pt x="14" y="626"/>
                  <a:pt x="23" y="634"/>
                  <a:pt x="23" y="634"/>
                </a:cubicBezTo>
                <a:cubicBezTo>
                  <a:pt x="26" y="638"/>
                  <a:pt x="35" y="648"/>
                  <a:pt x="30" y="653"/>
                </a:cubicBezTo>
                <a:cubicBezTo>
                  <a:pt x="26" y="657"/>
                  <a:pt x="20" y="662"/>
                  <a:pt x="15" y="666"/>
                </a:cubicBezTo>
                <a:cubicBezTo>
                  <a:pt x="13" y="667"/>
                  <a:pt x="11" y="667"/>
                  <a:pt x="10" y="668"/>
                </a:cubicBezTo>
                <a:cubicBezTo>
                  <a:pt x="7" y="668"/>
                  <a:pt x="7" y="668"/>
                  <a:pt x="7" y="673"/>
                </a:cubicBezTo>
                <a:cubicBezTo>
                  <a:pt x="7" y="681"/>
                  <a:pt x="8" y="687"/>
                  <a:pt x="9" y="692"/>
                </a:cubicBezTo>
                <a:lnTo>
                  <a:pt x="10" y="693"/>
                </a:lnTo>
                <a:lnTo>
                  <a:pt x="53" y="717"/>
                </a:lnTo>
                <a:cubicBezTo>
                  <a:pt x="57" y="721"/>
                  <a:pt x="61" y="725"/>
                  <a:pt x="62" y="727"/>
                </a:cubicBezTo>
                <a:cubicBezTo>
                  <a:pt x="63" y="729"/>
                  <a:pt x="69" y="731"/>
                  <a:pt x="72" y="733"/>
                </a:cubicBezTo>
                <a:cubicBezTo>
                  <a:pt x="76" y="734"/>
                  <a:pt x="79" y="735"/>
                  <a:pt x="80" y="736"/>
                </a:cubicBezTo>
                <a:cubicBezTo>
                  <a:pt x="83" y="738"/>
                  <a:pt x="94" y="751"/>
                  <a:pt x="98" y="756"/>
                </a:cubicBezTo>
                <a:lnTo>
                  <a:pt x="119" y="762"/>
                </a:lnTo>
                <a:lnTo>
                  <a:pt x="144" y="767"/>
                </a:lnTo>
                <a:lnTo>
                  <a:pt x="151" y="767"/>
                </a:lnTo>
                <a:lnTo>
                  <a:pt x="164" y="761"/>
                </a:lnTo>
                <a:lnTo>
                  <a:pt x="169" y="759"/>
                </a:lnTo>
                <a:lnTo>
                  <a:pt x="197" y="762"/>
                </a:lnTo>
                <a:lnTo>
                  <a:pt x="239" y="785"/>
                </a:lnTo>
                <a:lnTo>
                  <a:pt x="268" y="790"/>
                </a:lnTo>
                <a:lnTo>
                  <a:pt x="269" y="790"/>
                </a:lnTo>
                <a:cubicBezTo>
                  <a:pt x="273" y="794"/>
                  <a:pt x="283" y="803"/>
                  <a:pt x="285" y="806"/>
                </a:cubicBezTo>
                <a:cubicBezTo>
                  <a:pt x="286" y="809"/>
                  <a:pt x="291" y="824"/>
                  <a:pt x="293" y="827"/>
                </a:cubicBezTo>
                <a:lnTo>
                  <a:pt x="307" y="840"/>
                </a:lnTo>
                <a:cubicBezTo>
                  <a:pt x="313" y="845"/>
                  <a:pt x="335" y="859"/>
                  <a:pt x="335" y="860"/>
                </a:cubicBezTo>
                <a:lnTo>
                  <a:pt x="336" y="860"/>
                </a:lnTo>
                <a:lnTo>
                  <a:pt x="342" y="874"/>
                </a:lnTo>
                <a:lnTo>
                  <a:pt x="341" y="893"/>
                </a:lnTo>
                <a:lnTo>
                  <a:pt x="343" y="907"/>
                </a:lnTo>
                <a:lnTo>
                  <a:pt x="359" y="913"/>
                </a:lnTo>
                <a:cubicBezTo>
                  <a:pt x="360" y="913"/>
                  <a:pt x="363" y="913"/>
                  <a:pt x="368" y="912"/>
                </a:cubicBezTo>
                <a:cubicBezTo>
                  <a:pt x="375" y="910"/>
                  <a:pt x="392" y="910"/>
                  <a:pt x="395" y="910"/>
                </a:cubicBezTo>
                <a:lnTo>
                  <a:pt x="415" y="903"/>
                </a:lnTo>
                <a:lnTo>
                  <a:pt x="415" y="903"/>
                </a:lnTo>
                <a:cubicBezTo>
                  <a:pt x="418" y="903"/>
                  <a:pt x="438" y="906"/>
                  <a:pt x="443" y="908"/>
                </a:cubicBezTo>
                <a:cubicBezTo>
                  <a:pt x="447" y="909"/>
                  <a:pt x="470" y="913"/>
                  <a:pt x="484" y="915"/>
                </a:cubicBezTo>
                <a:lnTo>
                  <a:pt x="485" y="915"/>
                </a:lnTo>
                <a:lnTo>
                  <a:pt x="505" y="923"/>
                </a:lnTo>
                <a:lnTo>
                  <a:pt x="519" y="930"/>
                </a:lnTo>
                <a:lnTo>
                  <a:pt x="509" y="953"/>
                </a:lnTo>
                <a:lnTo>
                  <a:pt x="487" y="1004"/>
                </a:lnTo>
                <a:moveTo>
                  <a:pt x="537" y="1044"/>
                </a:moveTo>
                <a:lnTo>
                  <a:pt x="504" y="1016"/>
                </a:lnTo>
                <a:lnTo>
                  <a:pt x="477" y="1008"/>
                </a:lnTo>
                <a:lnTo>
                  <a:pt x="510" y="933"/>
                </a:lnTo>
                <a:lnTo>
                  <a:pt x="502" y="929"/>
                </a:lnTo>
                <a:lnTo>
                  <a:pt x="483" y="921"/>
                </a:lnTo>
                <a:cubicBezTo>
                  <a:pt x="478" y="921"/>
                  <a:pt x="447" y="916"/>
                  <a:pt x="441" y="914"/>
                </a:cubicBezTo>
                <a:cubicBezTo>
                  <a:pt x="437" y="913"/>
                  <a:pt x="422" y="911"/>
                  <a:pt x="415" y="910"/>
                </a:cubicBezTo>
                <a:lnTo>
                  <a:pt x="396" y="916"/>
                </a:lnTo>
                <a:cubicBezTo>
                  <a:pt x="396" y="916"/>
                  <a:pt x="376" y="917"/>
                  <a:pt x="369" y="918"/>
                </a:cubicBezTo>
                <a:cubicBezTo>
                  <a:pt x="362" y="919"/>
                  <a:pt x="359" y="920"/>
                  <a:pt x="359" y="920"/>
                </a:cubicBezTo>
                <a:lnTo>
                  <a:pt x="358" y="920"/>
                </a:lnTo>
                <a:lnTo>
                  <a:pt x="336" y="912"/>
                </a:lnTo>
                <a:lnTo>
                  <a:pt x="335" y="893"/>
                </a:lnTo>
                <a:lnTo>
                  <a:pt x="335" y="875"/>
                </a:lnTo>
                <a:lnTo>
                  <a:pt x="331" y="865"/>
                </a:lnTo>
                <a:cubicBezTo>
                  <a:pt x="327" y="862"/>
                  <a:pt x="309" y="850"/>
                  <a:pt x="303" y="845"/>
                </a:cubicBezTo>
                <a:lnTo>
                  <a:pt x="287" y="831"/>
                </a:lnTo>
                <a:lnTo>
                  <a:pt x="287" y="830"/>
                </a:lnTo>
                <a:cubicBezTo>
                  <a:pt x="285" y="825"/>
                  <a:pt x="280" y="812"/>
                  <a:pt x="279" y="809"/>
                </a:cubicBezTo>
                <a:cubicBezTo>
                  <a:pt x="278" y="808"/>
                  <a:pt x="271" y="801"/>
                  <a:pt x="265" y="796"/>
                </a:cubicBezTo>
                <a:lnTo>
                  <a:pt x="237" y="791"/>
                </a:lnTo>
                <a:lnTo>
                  <a:pt x="195" y="768"/>
                </a:lnTo>
                <a:lnTo>
                  <a:pt x="170" y="766"/>
                </a:lnTo>
                <a:lnTo>
                  <a:pt x="165" y="767"/>
                </a:lnTo>
                <a:lnTo>
                  <a:pt x="152" y="774"/>
                </a:lnTo>
                <a:lnTo>
                  <a:pt x="144" y="774"/>
                </a:lnTo>
                <a:lnTo>
                  <a:pt x="117" y="769"/>
                </a:lnTo>
                <a:lnTo>
                  <a:pt x="95" y="762"/>
                </a:lnTo>
                <a:lnTo>
                  <a:pt x="94" y="761"/>
                </a:lnTo>
                <a:cubicBezTo>
                  <a:pt x="87" y="753"/>
                  <a:pt x="78" y="743"/>
                  <a:pt x="76" y="742"/>
                </a:cubicBezTo>
                <a:cubicBezTo>
                  <a:pt x="76" y="741"/>
                  <a:pt x="72" y="740"/>
                  <a:pt x="70" y="739"/>
                </a:cubicBezTo>
                <a:cubicBezTo>
                  <a:pt x="60" y="734"/>
                  <a:pt x="57" y="733"/>
                  <a:pt x="56" y="731"/>
                </a:cubicBezTo>
                <a:cubicBezTo>
                  <a:pt x="56" y="729"/>
                  <a:pt x="52" y="725"/>
                  <a:pt x="49" y="722"/>
                </a:cubicBezTo>
                <a:lnTo>
                  <a:pt x="4" y="697"/>
                </a:lnTo>
                <a:lnTo>
                  <a:pt x="3" y="694"/>
                </a:lnTo>
                <a:cubicBezTo>
                  <a:pt x="2" y="689"/>
                  <a:pt x="0" y="681"/>
                  <a:pt x="0" y="673"/>
                </a:cubicBezTo>
                <a:cubicBezTo>
                  <a:pt x="0" y="664"/>
                  <a:pt x="4" y="662"/>
                  <a:pt x="8" y="661"/>
                </a:cubicBezTo>
                <a:lnTo>
                  <a:pt x="12" y="660"/>
                </a:lnTo>
                <a:cubicBezTo>
                  <a:pt x="16" y="657"/>
                  <a:pt x="22" y="653"/>
                  <a:pt x="25" y="649"/>
                </a:cubicBezTo>
                <a:cubicBezTo>
                  <a:pt x="25" y="648"/>
                  <a:pt x="22" y="643"/>
                  <a:pt x="18" y="639"/>
                </a:cubicBezTo>
                <a:cubicBezTo>
                  <a:pt x="18" y="638"/>
                  <a:pt x="8" y="629"/>
                  <a:pt x="6" y="619"/>
                </a:cubicBezTo>
                <a:cubicBezTo>
                  <a:pt x="4" y="610"/>
                  <a:pt x="8" y="606"/>
                  <a:pt x="13" y="601"/>
                </a:cubicBezTo>
                <a:cubicBezTo>
                  <a:pt x="15" y="599"/>
                  <a:pt x="17" y="598"/>
                  <a:pt x="19" y="595"/>
                </a:cubicBezTo>
                <a:cubicBezTo>
                  <a:pt x="27" y="586"/>
                  <a:pt x="42" y="588"/>
                  <a:pt x="45" y="588"/>
                </a:cubicBezTo>
                <a:cubicBezTo>
                  <a:pt x="54" y="587"/>
                  <a:pt x="66" y="584"/>
                  <a:pt x="69" y="583"/>
                </a:cubicBezTo>
                <a:cubicBezTo>
                  <a:pt x="70" y="582"/>
                  <a:pt x="71" y="578"/>
                  <a:pt x="72" y="574"/>
                </a:cubicBezTo>
                <a:cubicBezTo>
                  <a:pt x="73" y="569"/>
                  <a:pt x="74" y="564"/>
                  <a:pt x="75" y="558"/>
                </a:cubicBezTo>
                <a:cubicBezTo>
                  <a:pt x="79" y="544"/>
                  <a:pt x="92" y="542"/>
                  <a:pt x="99" y="542"/>
                </a:cubicBezTo>
                <a:lnTo>
                  <a:pt x="110" y="531"/>
                </a:lnTo>
                <a:lnTo>
                  <a:pt x="99" y="520"/>
                </a:lnTo>
                <a:cubicBezTo>
                  <a:pt x="91" y="508"/>
                  <a:pt x="87" y="500"/>
                  <a:pt x="87" y="497"/>
                </a:cubicBezTo>
                <a:cubicBezTo>
                  <a:pt x="87" y="494"/>
                  <a:pt x="89" y="489"/>
                  <a:pt x="99" y="473"/>
                </a:cubicBezTo>
                <a:cubicBezTo>
                  <a:pt x="104" y="465"/>
                  <a:pt x="104" y="455"/>
                  <a:pt x="104" y="449"/>
                </a:cubicBezTo>
                <a:cubicBezTo>
                  <a:pt x="104" y="446"/>
                  <a:pt x="104" y="443"/>
                  <a:pt x="104" y="441"/>
                </a:cubicBezTo>
                <a:cubicBezTo>
                  <a:pt x="105" y="437"/>
                  <a:pt x="104" y="412"/>
                  <a:pt x="104" y="400"/>
                </a:cubicBezTo>
                <a:cubicBezTo>
                  <a:pt x="104" y="396"/>
                  <a:pt x="104" y="392"/>
                  <a:pt x="104" y="391"/>
                </a:cubicBezTo>
                <a:cubicBezTo>
                  <a:pt x="104" y="386"/>
                  <a:pt x="95" y="365"/>
                  <a:pt x="91" y="358"/>
                </a:cubicBezTo>
                <a:cubicBezTo>
                  <a:pt x="87" y="352"/>
                  <a:pt x="83" y="352"/>
                  <a:pt x="79" y="352"/>
                </a:cubicBezTo>
                <a:cubicBezTo>
                  <a:pt x="71" y="352"/>
                  <a:pt x="71" y="344"/>
                  <a:pt x="71" y="330"/>
                </a:cubicBezTo>
                <a:cubicBezTo>
                  <a:pt x="71" y="324"/>
                  <a:pt x="69" y="323"/>
                  <a:pt x="69" y="323"/>
                </a:cubicBezTo>
                <a:lnTo>
                  <a:pt x="66" y="325"/>
                </a:lnTo>
                <a:lnTo>
                  <a:pt x="64" y="321"/>
                </a:lnTo>
                <a:cubicBezTo>
                  <a:pt x="64" y="321"/>
                  <a:pt x="63" y="318"/>
                  <a:pt x="61" y="313"/>
                </a:cubicBezTo>
                <a:lnTo>
                  <a:pt x="60" y="309"/>
                </a:lnTo>
                <a:lnTo>
                  <a:pt x="66" y="308"/>
                </a:lnTo>
                <a:lnTo>
                  <a:pt x="70" y="299"/>
                </a:lnTo>
                <a:lnTo>
                  <a:pt x="74" y="286"/>
                </a:lnTo>
                <a:lnTo>
                  <a:pt x="75" y="285"/>
                </a:lnTo>
                <a:cubicBezTo>
                  <a:pt x="75" y="285"/>
                  <a:pt x="82" y="279"/>
                  <a:pt x="91" y="281"/>
                </a:cubicBezTo>
                <a:cubicBezTo>
                  <a:pt x="95" y="282"/>
                  <a:pt x="101" y="283"/>
                  <a:pt x="104" y="284"/>
                </a:cubicBezTo>
                <a:lnTo>
                  <a:pt x="105" y="277"/>
                </a:lnTo>
                <a:cubicBezTo>
                  <a:pt x="106" y="273"/>
                  <a:pt x="106" y="268"/>
                  <a:pt x="106" y="265"/>
                </a:cubicBezTo>
                <a:cubicBezTo>
                  <a:pt x="106" y="262"/>
                  <a:pt x="105" y="257"/>
                  <a:pt x="104" y="255"/>
                </a:cubicBezTo>
                <a:lnTo>
                  <a:pt x="100" y="239"/>
                </a:lnTo>
                <a:lnTo>
                  <a:pt x="108" y="225"/>
                </a:lnTo>
                <a:lnTo>
                  <a:pt x="111" y="229"/>
                </a:lnTo>
                <a:cubicBezTo>
                  <a:pt x="114" y="232"/>
                  <a:pt x="117" y="235"/>
                  <a:pt x="118" y="238"/>
                </a:cubicBezTo>
                <a:cubicBezTo>
                  <a:pt x="121" y="243"/>
                  <a:pt x="120" y="251"/>
                  <a:pt x="120" y="254"/>
                </a:cubicBezTo>
                <a:lnTo>
                  <a:pt x="128" y="268"/>
                </a:lnTo>
                <a:lnTo>
                  <a:pt x="136" y="269"/>
                </a:lnTo>
                <a:cubicBezTo>
                  <a:pt x="138" y="266"/>
                  <a:pt x="140" y="262"/>
                  <a:pt x="141" y="261"/>
                </a:cubicBezTo>
                <a:cubicBezTo>
                  <a:pt x="139" y="259"/>
                  <a:pt x="135" y="242"/>
                  <a:pt x="135" y="240"/>
                </a:cubicBezTo>
                <a:lnTo>
                  <a:pt x="135" y="239"/>
                </a:lnTo>
                <a:lnTo>
                  <a:pt x="136" y="225"/>
                </a:lnTo>
                <a:lnTo>
                  <a:pt x="151" y="220"/>
                </a:lnTo>
                <a:lnTo>
                  <a:pt x="159" y="209"/>
                </a:lnTo>
                <a:lnTo>
                  <a:pt x="165" y="188"/>
                </a:lnTo>
                <a:lnTo>
                  <a:pt x="186" y="178"/>
                </a:lnTo>
                <a:lnTo>
                  <a:pt x="196" y="168"/>
                </a:lnTo>
                <a:lnTo>
                  <a:pt x="192" y="135"/>
                </a:lnTo>
                <a:lnTo>
                  <a:pt x="205" y="108"/>
                </a:lnTo>
                <a:lnTo>
                  <a:pt x="219" y="87"/>
                </a:lnTo>
                <a:lnTo>
                  <a:pt x="230" y="75"/>
                </a:lnTo>
                <a:lnTo>
                  <a:pt x="251" y="74"/>
                </a:lnTo>
                <a:lnTo>
                  <a:pt x="251" y="86"/>
                </a:lnTo>
                <a:lnTo>
                  <a:pt x="263" y="96"/>
                </a:lnTo>
                <a:lnTo>
                  <a:pt x="271" y="90"/>
                </a:lnTo>
                <a:cubicBezTo>
                  <a:pt x="272" y="90"/>
                  <a:pt x="282" y="84"/>
                  <a:pt x="287" y="83"/>
                </a:cubicBezTo>
                <a:cubicBezTo>
                  <a:pt x="292" y="82"/>
                  <a:pt x="303" y="84"/>
                  <a:pt x="306" y="84"/>
                </a:cubicBezTo>
                <a:cubicBezTo>
                  <a:pt x="309" y="83"/>
                  <a:pt x="321" y="79"/>
                  <a:pt x="338" y="72"/>
                </a:cubicBezTo>
                <a:cubicBezTo>
                  <a:pt x="355" y="64"/>
                  <a:pt x="369" y="53"/>
                  <a:pt x="371" y="51"/>
                </a:cubicBezTo>
                <a:lnTo>
                  <a:pt x="382" y="35"/>
                </a:lnTo>
                <a:lnTo>
                  <a:pt x="388" y="19"/>
                </a:lnTo>
                <a:lnTo>
                  <a:pt x="401" y="11"/>
                </a:lnTo>
                <a:lnTo>
                  <a:pt x="430" y="0"/>
                </a:lnTo>
                <a:lnTo>
                  <a:pt x="459" y="28"/>
                </a:lnTo>
                <a:lnTo>
                  <a:pt x="461" y="46"/>
                </a:lnTo>
                <a:lnTo>
                  <a:pt x="460" y="47"/>
                </a:lnTo>
                <a:cubicBezTo>
                  <a:pt x="460" y="47"/>
                  <a:pt x="454" y="53"/>
                  <a:pt x="449" y="56"/>
                </a:cubicBezTo>
                <a:cubicBezTo>
                  <a:pt x="448" y="57"/>
                  <a:pt x="446" y="58"/>
                  <a:pt x="442" y="59"/>
                </a:cubicBezTo>
                <a:lnTo>
                  <a:pt x="441" y="60"/>
                </a:lnTo>
                <a:lnTo>
                  <a:pt x="436" y="59"/>
                </a:lnTo>
                <a:lnTo>
                  <a:pt x="429" y="60"/>
                </a:lnTo>
                <a:lnTo>
                  <a:pt x="412" y="67"/>
                </a:lnTo>
                <a:lnTo>
                  <a:pt x="393" y="79"/>
                </a:lnTo>
                <a:lnTo>
                  <a:pt x="389" y="87"/>
                </a:lnTo>
                <a:lnTo>
                  <a:pt x="386" y="108"/>
                </a:lnTo>
                <a:lnTo>
                  <a:pt x="369" y="144"/>
                </a:lnTo>
                <a:cubicBezTo>
                  <a:pt x="369" y="144"/>
                  <a:pt x="361" y="162"/>
                  <a:pt x="359" y="167"/>
                </a:cubicBezTo>
                <a:cubicBezTo>
                  <a:pt x="357" y="171"/>
                  <a:pt x="356" y="180"/>
                  <a:pt x="355" y="185"/>
                </a:cubicBezTo>
                <a:cubicBezTo>
                  <a:pt x="355" y="187"/>
                  <a:pt x="355" y="188"/>
                  <a:pt x="354" y="189"/>
                </a:cubicBezTo>
                <a:cubicBezTo>
                  <a:pt x="354" y="191"/>
                  <a:pt x="350" y="197"/>
                  <a:pt x="348" y="201"/>
                </a:cubicBezTo>
                <a:lnTo>
                  <a:pt x="349" y="208"/>
                </a:lnTo>
                <a:lnTo>
                  <a:pt x="370" y="220"/>
                </a:lnTo>
                <a:lnTo>
                  <a:pt x="398" y="241"/>
                </a:lnTo>
                <a:lnTo>
                  <a:pt x="401" y="269"/>
                </a:lnTo>
                <a:lnTo>
                  <a:pt x="396" y="295"/>
                </a:lnTo>
                <a:lnTo>
                  <a:pt x="401" y="320"/>
                </a:lnTo>
                <a:lnTo>
                  <a:pt x="416" y="328"/>
                </a:lnTo>
                <a:cubicBezTo>
                  <a:pt x="429" y="331"/>
                  <a:pt x="452" y="336"/>
                  <a:pt x="454" y="336"/>
                </a:cubicBezTo>
                <a:cubicBezTo>
                  <a:pt x="455" y="336"/>
                  <a:pt x="494" y="338"/>
                  <a:pt x="502" y="339"/>
                </a:cubicBezTo>
                <a:lnTo>
                  <a:pt x="534" y="343"/>
                </a:lnTo>
                <a:lnTo>
                  <a:pt x="534" y="344"/>
                </a:lnTo>
                <a:cubicBezTo>
                  <a:pt x="548" y="357"/>
                  <a:pt x="549" y="358"/>
                  <a:pt x="549" y="359"/>
                </a:cubicBezTo>
                <a:cubicBezTo>
                  <a:pt x="549" y="360"/>
                  <a:pt x="553" y="365"/>
                  <a:pt x="556" y="370"/>
                </a:cubicBezTo>
                <a:cubicBezTo>
                  <a:pt x="559" y="374"/>
                  <a:pt x="562" y="378"/>
                  <a:pt x="563" y="380"/>
                </a:cubicBezTo>
                <a:cubicBezTo>
                  <a:pt x="565" y="381"/>
                  <a:pt x="578" y="386"/>
                  <a:pt x="589" y="390"/>
                </a:cubicBezTo>
                <a:cubicBezTo>
                  <a:pt x="589" y="390"/>
                  <a:pt x="604" y="394"/>
                  <a:pt x="610" y="394"/>
                </a:cubicBezTo>
                <a:cubicBezTo>
                  <a:pt x="616" y="394"/>
                  <a:pt x="648" y="391"/>
                  <a:pt x="655" y="389"/>
                </a:cubicBezTo>
                <a:cubicBezTo>
                  <a:pt x="662" y="387"/>
                  <a:pt x="674" y="385"/>
                  <a:pt x="675" y="385"/>
                </a:cubicBezTo>
                <a:lnTo>
                  <a:pt x="680" y="385"/>
                </a:lnTo>
                <a:lnTo>
                  <a:pt x="685" y="415"/>
                </a:lnTo>
                <a:lnTo>
                  <a:pt x="665" y="454"/>
                </a:lnTo>
                <a:lnTo>
                  <a:pt x="653" y="496"/>
                </a:lnTo>
                <a:lnTo>
                  <a:pt x="655" y="508"/>
                </a:lnTo>
                <a:lnTo>
                  <a:pt x="674" y="535"/>
                </a:lnTo>
                <a:lnTo>
                  <a:pt x="679" y="549"/>
                </a:lnTo>
                <a:lnTo>
                  <a:pt x="672" y="566"/>
                </a:lnTo>
                <a:lnTo>
                  <a:pt x="654" y="579"/>
                </a:lnTo>
                <a:lnTo>
                  <a:pt x="649" y="597"/>
                </a:lnTo>
                <a:lnTo>
                  <a:pt x="678" y="603"/>
                </a:lnTo>
                <a:lnTo>
                  <a:pt x="708" y="624"/>
                </a:lnTo>
                <a:lnTo>
                  <a:pt x="709" y="641"/>
                </a:lnTo>
                <a:lnTo>
                  <a:pt x="718" y="688"/>
                </a:lnTo>
                <a:lnTo>
                  <a:pt x="731" y="704"/>
                </a:lnTo>
                <a:lnTo>
                  <a:pt x="728" y="706"/>
                </a:lnTo>
                <a:cubicBezTo>
                  <a:pt x="715" y="714"/>
                  <a:pt x="714" y="714"/>
                  <a:pt x="713" y="714"/>
                </a:cubicBezTo>
                <a:cubicBezTo>
                  <a:pt x="710" y="714"/>
                  <a:pt x="696" y="711"/>
                  <a:pt x="688" y="708"/>
                </a:cubicBezTo>
                <a:lnTo>
                  <a:pt x="684" y="708"/>
                </a:lnTo>
                <a:lnTo>
                  <a:pt x="685" y="704"/>
                </a:lnTo>
                <a:cubicBezTo>
                  <a:pt x="685" y="704"/>
                  <a:pt x="688" y="693"/>
                  <a:pt x="690" y="687"/>
                </a:cubicBezTo>
                <a:cubicBezTo>
                  <a:pt x="691" y="684"/>
                  <a:pt x="687" y="673"/>
                  <a:pt x="685" y="668"/>
                </a:cubicBezTo>
                <a:cubicBezTo>
                  <a:pt x="683" y="664"/>
                  <a:pt x="680" y="656"/>
                  <a:pt x="678" y="651"/>
                </a:cubicBezTo>
                <a:lnTo>
                  <a:pt x="673" y="653"/>
                </a:lnTo>
                <a:lnTo>
                  <a:pt x="664" y="660"/>
                </a:lnTo>
                <a:lnTo>
                  <a:pt x="649" y="662"/>
                </a:lnTo>
                <a:lnTo>
                  <a:pt x="648" y="661"/>
                </a:lnTo>
                <a:cubicBezTo>
                  <a:pt x="644" y="658"/>
                  <a:pt x="639" y="656"/>
                  <a:pt x="638" y="656"/>
                </a:cubicBezTo>
                <a:lnTo>
                  <a:pt x="638" y="656"/>
                </a:lnTo>
                <a:cubicBezTo>
                  <a:pt x="635" y="657"/>
                  <a:pt x="621" y="665"/>
                  <a:pt x="621" y="665"/>
                </a:cubicBezTo>
                <a:lnTo>
                  <a:pt x="620" y="666"/>
                </a:lnTo>
                <a:lnTo>
                  <a:pt x="619" y="666"/>
                </a:lnTo>
                <a:cubicBezTo>
                  <a:pt x="619" y="666"/>
                  <a:pt x="595" y="666"/>
                  <a:pt x="592" y="666"/>
                </a:cubicBezTo>
                <a:cubicBezTo>
                  <a:pt x="588" y="666"/>
                  <a:pt x="557" y="669"/>
                  <a:pt x="551" y="669"/>
                </a:cubicBezTo>
                <a:cubicBezTo>
                  <a:pt x="549" y="672"/>
                  <a:pt x="544" y="681"/>
                  <a:pt x="540" y="690"/>
                </a:cubicBezTo>
                <a:lnTo>
                  <a:pt x="544" y="699"/>
                </a:lnTo>
                <a:lnTo>
                  <a:pt x="553" y="699"/>
                </a:lnTo>
                <a:lnTo>
                  <a:pt x="578" y="707"/>
                </a:lnTo>
                <a:lnTo>
                  <a:pt x="582" y="718"/>
                </a:lnTo>
                <a:lnTo>
                  <a:pt x="581" y="737"/>
                </a:lnTo>
                <a:lnTo>
                  <a:pt x="571" y="744"/>
                </a:lnTo>
                <a:lnTo>
                  <a:pt x="570" y="744"/>
                </a:lnTo>
                <a:cubicBezTo>
                  <a:pt x="561" y="744"/>
                  <a:pt x="548" y="746"/>
                  <a:pt x="545" y="747"/>
                </a:cubicBezTo>
                <a:cubicBezTo>
                  <a:pt x="542" y="747"/>
                  <a:pt x="537" y="751"/>
                  <a:pt x="534" y="754"/>
                </a:cubicBezTo>
                <a:lnTo>
                  <a:pt x="534" y="769"/>
                </a:lnTo>
                <a:lnTo>
                  <a:pt x="540" y="782"/>
                </a:lnTo>
                <a:cubicBezTo>
                  <a:pt x="547" y="786"/>
                  <a:pt x="554" y="791"/>
                  <a:pt x="556" y="793"/>
                </a:cubicBezTo>
                <a:cubicBezTo>
                  <a:pt x="557" y="796"/>
                  <a:pt x="561" y="807"/>
                  <a:pt x="562" y="809"/>
                </a:cubicBezTo>
                <a:cubicBezTo>
                  <a:pt x="563" y="812"/>
                  <a:pt x="568" y="833"/>
                  <a:pt x="568" y="840"/>
                </a:cubicBezTo>
                <a:cubicBezTo>
                  <a:pt x="567" y="846"/>
                  <a:pt x="567" y="857"/>
                  <a:pt x="567" y="857"/>
                </a:cubicBezTo>
                <a:lnTo>
                  <a:pt x="555" y="956"/>
                </a:lnTo>
                <a:lnTo>
                  <a:pt x="537" y="1044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1" name="Freeform 330">
            <a:extLst>
              <a:ext uri="{FF2B5EF4-FFF2-40B4-BE49-F238E27FC236}">
                <a16:creationId xmlns:a16="http://schemas.microsoft.com/office/drawing/2014/main" id="{AFDA0470-09F6-4072-7AC8-B56C7AF39B12}"/>
              </a:ext>
            </a:extLst>
          </p:cNvPr>
          <p:cNvSpPr>
            <a:spLocks noEditPoints="1"/>
          </p:cNvSpPr>
          <p:nvPr/>
        </p:nvSpPr>
        <p:spPr bwMode="auto">
          <a:xfrm>
            <a:off x="2655364" y="2289434"/>
            <a:ext cx="836785" cy="1191783"/>
          </a:xfrm>
          <a:custGeom>
            <a:avLst/>
            <a:gdLst>
              <a:gd name="T0" fmla="*/ 540 w 746"/>
              <a:gd name="T1" fmla="*/ 776 h 1063"/>
              <a:gd name="T2" fmla="*/ 557 w 746"/>
              <a:gd name="T3" fmla="*/ 677 h 1063"/>
              <a:gd name="T4" fmla="*/ 654 w 746"/>
              <a:gd name="T5" fmla="*/ 668 h 1063"/>
              <a:gd name="T6" fmla="*/ 714 w 746"/>
              <a:gd name="T7" fmla="*/ 632 h 1063"/>
              <a:gd name="T8" fmla="*/ 569 w 746"/>
              <a:gd name="T9" fmla="*/ 388 h 1063"/>
              <a:gd name="T10" fmla="*/ 420 w 746"/>
              <a:gd name="T11" fmla="*/ 342 h 1063"/>
              <a:gd name="T12" fmla="*/ 465 w 746"/>
              <a:gd name="T13" fmla="*/ 56 h 1063"/>
              <a:gd name="T14" fmla="*/ 236 w 746"/>
              <a:gd name="T15" fmla="*/ 84 h 1063"/>
              <a:gd name="T16" fmla="*/ 125 w 746"/>
              <a:gd name="T17" fmla="*/ 263 h 1063"/>
              <a:gd name="T18" fmla="*/ 76 w 746"/>
              <a:gd name="T19" fmla="*/ 332 h 1063"/>
              <a:gd name="T20" fmla="*/ 107 w 746"/>
              <a:gd name="T21" fmla="*/ 551 h 1063"/>
              <a:gd name="T22" fmla="*/ 29 w 746"/>
              <a:gd name="T23" fmla="*/ 652 h 1063"/>
              <a:gd name="T24" fmla="*/ 83 w 746"/>
              <a:gd name="T25" fmla="*/ 749 h 1063"/>
              <a:gd name="T26" fmla="*/ 338 w 746"/>
              <a:gd name="T27" fmla="*/ 873 h 1063"/>
              <a:gd name="T28" fmla="*/ 493 w 746"/>
              <a:gd name="T29" fmla="*/ 1012 h 1063"/>
              <a:gd name="T30" fmla="*/ 303 w 746"/>
              <a:gd name="T31" fmla="*/ 831 h 1063"/>
              <a:gd name="T32" fmla="*/ 72 w 746"/>
              <a:gd name="T33" fmla="*/ 730 h 1063"/>
              <a:gd name="T34" fmla="*/ 43 w 746"/>
              <a:gd name="T35" fmla="*/ 657 h 1063"/>
              <a:gd name="T36" fmla="*/ 50 w 746"/>
              <a:gd name="T37" fmla="*/ 609 h 1063"/>
              <a:gd name="T38" fmla="*/ 106 w 746"/>
              <a:gd name="T39" fmla="*/ 506 h 1063"/>
              <a:gd name="T40" fmla="*/ 90 w 746"/>
              <a:gd name="T41" fmla="*/ 338 h 1063"/>
              <a:gd name="T42" fmla="*/ 113 w 746"/>
              <a:gd name="T43" fmla="*/ 261 h 1063"/>
              <a:gd name="T44" fmla="*/ 280 w 746"/>
              <a:gd name="T45" fmla="*/ 104 h 1063"/>
              <a:gd name="T46" fmla="*/ 413 w 746"/>
              <a:gd name="T47" fmla="*/ 64 h 1063"/>
              <a:gd name="T48" fmla="*/ 454 w 746"/>
              <a:gd name="T49" fmla="*/ 356 h 1063"/>
              <a:gd name="T50" fmla="*/ 592 w 746"/>
              <a:gd name="T51" fmla="*/ 411 h 1063"/>
              <a:gd name="T52" fmla="*/ 704 w 746"/>
              <a:gd name="T53" fmla="*/ 713 h 1063"/>
              <a:gd name="T54" fmla="*/ 544 w 746"/>
              <a:gd name="T55" fmla="*/ 675 h 1063"/>
              <a:gd name="T56" fmla="*/ 556 w 746"/>
              <a:gd name="T57" fmla="*/ 805 h 1063"/>
              <a:gd name="T58" fmla="*/ 511 w 746"/>
              <a:gd name="T59" fmla="*/ 931 h 1063"/>
              <a:gd name="T60" fmla="*/ 365 w 746"/>
              <a:gd name="T61" fmla="*/ 928 h 1063"/>
              <a:gd name="T62" fmla="*/ 175 w 746"/>
              <a:gd name="T63" fmla="*/ 767 h 1063"/>
              <a:gd name="T64" fmla="*/ 15 w 746"/>
              <a:gd name="T65" fmla="*/ 700 h 1063"/>
              <a:gd name="T66" fmla="*/ 84 w 746"/>
              <a:gd name="T67" fmla="*/ 583 h 1063"/>
              <a:gd name="T68" fmla="*/ 109 w 746"/>
              <a:gd name="T69" fmla="*/ 376 h 1063"/>
              <a:gd name="T70" fmla="*/ 76 w 746"/>
              <a:gd name="T71" fmla="*/ 327 h 1063"/>
              <a:gd name="T72" fmla="*/ 117 w 746"/>
              <a:gd name="T73" fmla="*/ 262 h 1063"/>
              <a:gd name="T74" fmla="*/ 161 w 746"/>
              <a:gd name="T75" fmla="*/ 233 h 1063"/>
              <a:gd name="T76" fmla="*/ 461 w 746"/>
              <a:gd name="T77" fmla="*/ 55 h 1063"/>
              <a:gd name="T78" fmla="*/ 354 w 746"/>
              <a:gd name="T79" fmla="*/ 195 h 1063"/>
              <a:gd name="T80" fmla="*/ 536 w 746"/>
              <a:gd name="T81" fmla="*/ 356 h 1063"/>
              <a:gd name="T82" fmla="*/ 595 w 746"/>
              <a:gd name="T83" fmla="*/ 405 h 1063"/>
              <a:gd name="T84" fmla="*/ 732 w 746"/>
              <a:gd name="T85" fmla="*/ 716 h 1063"/>
              <a:gd name="T86" fmla="*/ 696 w 746"/>
              <a:gd name="T87" fmla="*/ 673 h 1063"/>
              <a:gd name="T88" fmla="*/ 547 w 746"/>
              <a:gd name="T89" fmla="*/ 682 h 1063"/>
              <a:gd name="T90" fmla="*/ 556 w 746"/>
              <a:gd name="T91" fmla="*/ 804 h 1063"/>
              <a:gd name="T92" fmla="*/ 567 w 746"/>
              <a:gd name="T93" fmla="*/ 798 h 1063"/>
              <a:gd name="T94" fmla="*/ 557 w 746"/>
              <a:gd name="T95" fmla="*/ 677 h 1063"/>
              <a:gd name="T96" fmla="*/ 685 w 746"/>
              <a:gd name="T97" fmla="*/ 679 h 1063"/>
              <a:gd name="T98" fmla="*/ 666 w 746"/>
              <a:gd name="T99" fmla="*/ 504 h 1063"/>
              <a:gd name="T100" fmla="*/ 563 w 746"/>
              <a:gd name="T101" fmla="*/ 367 h 1063"/>
              <a:gd name="T102" fmla="*/ 413 w 746"/>
              <a:gd name="T103" fmla="*/ 324 h 1063"/>
              <a:gd name="T104" fmla="*/ 450 w 746"/>
              <a:gd name="T105" fmla="*/ 73 h 1063"/>
              <a:gd name="T106" fmla="*/ 205 w 746"/>
              <a:gd name="T107" fmla="*/ 113 h 1063"/>
              <a:gd name="T108" fmla="*/ 131 w 746"/>
              <a:gd name="T109" fmla="*/ 259 h 1063"/>
              <a:gd name="T110" fmla="*/ 64 w 746"/>
              <a:gd name="T111" fmla="*/ 331 h 1063"/>
              <a:gd name="T112" fmla="*/ 76 w 746"/>
              <a:gd name="T113" fmla="*/ 363 h 1063"/>
              <a:gd name="T114" fmla="*/ 106 w 746"/>
              <a:gd name="T115" fmla="*/ 544 h 1063"/>
              <a:gd name="T116" fmla="*/ 23 w 746"/>
              <a:gd name="T117" fmla="*/ 656 h 1063"/>
              <a:gd name="T118" fmla="*/ 56 w 746"/>
              <a:gd name="T119" fmla="*/ 741 h 1063"/>
              <a:gd name="T120" fmla="*/ 97 w 746"/>
              <a:gd name="T121" fmla="*/ 775 h 1063"/>
              <a:gd name="T122" fmla="*/ 331 w 746"/>
              <a:gd name="T123" fmla="*/ 875 h 1063"/>
              <a:gd name="T124" fmla="*/ 488 w 746"/>
              <a:gd name="T125" fmla="*/ 936 h 1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46" h="1063">
                <a:moveTo>
                  <a:pt x="493" y="1012"/>
                </a:moveTo>
                <a:lnTo>
                  <a:pt x="491" y="1018"/>
                </a:lnTo>
                <a:lnTo>
                  <a:pt x="511" y="1024"/>
                </a:lnTo>
                <a:lnTo>
                  <a:pt x="542" y="1051"/>
                </a:lnTo>
                <a:lnTo>
                  <a:pt x="561" y="964"/>
                </a:lnTo>
                <a:lnTo>
                  <a:pt x="572" y="864"/>
                </a:lnTo>
                <a:lnTo>
                  <a:pt x="572" y="863"/>
                </a:lnTo>
                <a:lnTo>
                  <a:pt x="566" y="865"/>
                </a:lnTo>
                <a:lnTo>
                  <a:pt x="572" y="864"/>
                </a:lnTo>
                <a:lnTo>
                  <a:pt x="572" y="863"/>
                </a:lnTo>
                <a:lnTo>
                  <a:pt x="566" y="865"/>
                </a:lnTo>
                <a:lnTo>
                  <a:pt x="572" y="864"/>
                </a:lnTo>
                <a:lnTo>
                  <a:pt x="572" y="864"/>
                </a:lnTo>
                <a:cubicBezTo>
                  <a:pt x="572" y="862"/>
                  <a:pt x="573" y="853"/>
                  <a:pt x="573" y="848"/>
                </a:cubicBezTo>
                <a:lnTo>
                  <a:pt x="573" y="848"/>
                </a:lnTo>
                <a:lnTo>
                  <a:pt x="573" y="846"/>
                </a:lnTo>
                <a:cubicBezTo>
                  <a:pt x="573" y="843"/>
                  <a:pt x="572" y="838"/>
                  <a:pt x="571" y="833"/>
                </a:cubicBezTo>
                <a:cubicBezTo>
                  <a:pt x="570" y="827"/>
                  <a:pt x="569" y="822"/>
                  <a:pt x="568" y="818"/>
                </a:cubicBezTo>
                <a:lnTo>
                  <a:pt x="568" y="817"/>
                </a:lnTo>
                <a:lnTo>
                  <a:pt x="568" y="817"/>
                </a:lnTo>
                <a:cubicBezTo>
                  <a:pt x="567" y="815"/>
                  <a:pt x="566" y="812"/>
                  <a:pt x="564" y="809"/>
                </a:cubicBezTo>
                <a:lnTo>
                  <a:pt x="563" y="805"/>
                </a:lnTo>
                <a:lnTo>
                  <a:pt x="561" y="801"/>
                </a:lnTo>
                <a:lnTo>
                  <a:pt x="561" y="801"/>
                </a:lnTo>
                <a:lnTo>
                  <a:pt x="561" y="801"/>
                </a:lnTo>
                <a:lnTo>
                  <a:pt x="558" y="798"/>
                </a:lnTo>
                <a:cubicBezTo>
                  <a:pt x="555" y="796"/>
                  <a:pt x="550" y="793"/>
                  <a:pt x="545" y="790"/>
                </a:cubicBezTo>
                <a:lnTo>
                  <a:pt x="545" y="790"/>
                </a:lnTo>
                <a:lnTo>
                  <a:pt x="544" y="789"/>
                </a:lnTo>
                <a:lnTo>
                  <a:pt x="541" y="795"/>
                </a:lnTo>
                <a:lnTo>
                  <a:pt x="547" y="792"/>
                </a:lnTo>
                <a:lnTo>
                  <a:pt x="540" y="776"/>
                </a:lnTo>
                <a:lnTo>
                  <a:pt x="540" y="759"/>
                </a:lnTo>
                <a:lnTo>
                  <a:pt x="533" y="759"/>
                </a:lnTo>
                <a:lnTo>
                  <a:pt x="538" y="764"/>
                </a:lnTo>
                <a:lnTo>
                  <a:pt x="539" y="763"/>
                </a:lnTo>
                <a:lnTo>
                  <a:pt x="539" y="763"/>
                </a:lnTo>
                <a:cubicBezTo>
                  <a:pt x="539" y="762"/>
                  <a:pt x="542" y="760"/>
                  <a:pt x="544" y="758"/>
                </a:cubicBezTo>
                <a:cubicBezTo>
                  <a:pt x="546" y="756"/>
                  <a:pt x="550" y="755"/>
                  <a:pt x="550" y="754"/>
                </a:cubicBezTo>
                <a:cubicBezTo>
                  <a:pt x="552" y="754"/>
                  <a:pt x="557" y="753"/>
                  <a:pt x="562" y="753"/>
                </a:cubicBezTo>
                <a:cubicBezTo>
                  <a:pt x="568" y="752"/>
                  <a:pt x="573" y="752"/>
                  <a:pt x="575" y="751"/>
                </a:cubicBezTo>
                <a:lnTo>
                  <a:pt x="577" y="751"/>
                </a:lnTo>
                <a:lnTo>
                  <a:pt x="584" y="747"/>
                </a:lnTo>
                <a:lnTo>
                  <a:pt x="587" y="745"/>
                </a:lnTo>
                <a:lnTo>
                  <a:pt x="588" y="727"/>
                </a:lnTo>
                <a:lnTo>
                  <a:pt x="588" y="726"/>
                </a:lnTo>
                <a:lnTo>
                  <a:pt x="585" y="718"/>
                </a:lnTo>
                <a:lnTo>
                  <a:pt x="584" y="715"/>
                </a:lnTo>
                <a:lnTo>
                  <a:pt x="558" y="707"/>
                </a:lnTo>
                <a:lnTo>
                  <a:pt x="550" y="707"/>
                </a:lnTo>
                <a:lnTo>
                  <a:pt x="545" y="695"/>
                </a:lnTo>
                <a:lnTo>
                  <a:pt x="539" y="698"/>
                </a:lnTo>
                <a:lnTo>
                  <a:pt x="545" y="700"/>
                </a:lnTo>
                <a:lnTo>
                  <a:pt x="545" y="699"/>
                </a:lnTo>
                <a:cubicBezTo>
                  <a:pt x="551" y="687"/>
                  <a:pt x="554" y="681"/>
                  <a:pt x="556" y="678"/>
                </a:cubicBezTo>
                <a:lnTo>
                  <a:pt x="557" y="677"/>
                </a:lnTo>
                <a:lnTo>
                  <a:pt x="557" y="677"/>
                </a:lnTo>
                <a:lnTo>
                  <a:pt x="556" y="675"/>
                </a:lnTo>
                <a:lnTo>
                  <a:pt x="557" y="677"/>
                </a:lnTo>
                <a:lnTo>
                  <a:pt x="557" y="677"/>
                </a:lnTo>
                <a:lnTo>
                  <a:pt x="556" y="675"/>
                </a:lnTo>
                <a:lnTo>
                  <a:pt x="557" y="677"/>
                </a:lnTo>
                <a:lnTo>
                  <a:pt x="555" y="674"/>
                </a:lnTo>
                <a:lnTo>
                  <a:pt x="557" y="677"/>
                </a:lnTo>
                <a:lnTo>
                  <a:pt x="557" y="677"/>
                </a:lnTo>
                <a:lnTo>
                  <a:pt x="555" y="674"/>
                </a:lnTo>
                <a:lnTo>
                  <a:pt x="557" y="677"/>
                </a:lnTo>
                <a:lnTo>
                  <a:pt x="556" y="677"/>
                </a:lnTo>
                <a:lnTo>
                  <a:pt x="557" y="677"/>
                </a:lnTo>
                <a:lnTo>
                  <a:pt x="557" y="677"/>
                </a:lnTo>
                <a:lnTo>
                  <a:pt x="556" y="677"/>
                </a:lnTo>
                <a:lnTo>
                  <a:pt x="557" y="677"/>
                </a:lnTo>
                <a:lnTo>
                  <a:pt x="556" y="675"/>
                </a:lnTo>
                <a:lnTo>
                  <a:pt x="556" y="677"/>
                </a:lnTo>
                <a:lnTo>
                  <a:pt x="557" y="677"/>
                </a:lnTo>
                <a:lnTo>
                  <a:pt x="556" y="675"/>
                </a:lnTo>
                <a:lnTo>
                  <a:pt x="556" y="677"/>
                </a:lnTo>
                <a:cubicBezTo>
                  <a:pt x="557" y="677"/>
                  <a:pt x="560" y="677"/>
                  <a:pt x="564" y="676"/>
                </a:cubicBezTo>
                <a:cubicBezTo>
                  <a:pt x="570" y="676"/>
                  <a:pt x="578" y="675"/>
                  <a:pt x="585" y="675"/>
                </a:cubicBezTo>
                <a:cubicBezTo>
                  <a:pt x="588" y="675"/>
                  <a:pt x="591" y="674"/>
                  <a:pt x="594" y="674"/>
                </a:cubicBezTo>
                <a:lnTo>
                  <a:pt x="597" y="674"/>
                </a:lnTo>
                <a:lnTo>
                  <a:pt x="597" y="674"/>
                </a:lnTo>
                <a:lnTo>
                  <a:pt x="598" y="674"/>
                </a:lnTo>
                <a:cubicBezTo>
                  <a:pt x="601" y="674"/>
                  <a:pt x="620" y="674"/>
                  <a:pt x="624" y="673"/>
                </a:cubicBezTo>
                <a:lnTo>
                  <a:pt x="626" y="673"/>
                </a:lnTo>
                <a:lnTo>
                  <a:pt x="627" y="673"/>
                </a:lnTo>
                <a:cubicBezTo>
                  <a:pt x="630" y="671"/>
                  <a:pt x="633" y="669"/>
                  <a:pt x="637" y="668"/>
                </a:cubicBezTo>
                <a:cubicBezTo>
                  <a:pt x="640" y="666"/>
                  <a:pt x="643" y="664"/>
                  <a:pt x="644" y="663"/>
                </a:cubicBezTo>
                <a:lnTo>
                  <a:pt x="643" y="662"/>
                </a:lnTo>
                <a:lnTo>
                  <a:pt x="644" y="663"/>
                </a:lnTo>
                <a:lnTo>
                  <a:pt x="644" y="663"/>
                </a:lnTo>
                <a:lnTo>
                  <a:pt x="643" y="662"/>
                </a:lnTo>
                <a:lnTo>
                  <a:pt x="644" y="663"/>
                </a:lnTo>
                <a:lnTo>
                  <a:pt x="644" y="663"/>
                </a:lnTo>
                <a:cubicBezTo>
                  <a:pt x="644" y="663"/>
                  <a:pt x="646" y="664"/>
                  <a:pt x="648" y="665"/>
                </a:cubicBezTo>
                <a:cubicBezTo>
                  <a:pt x="649" y="665"/>
                  <a:pt x="652" y="667"/>
                  <a:pt x="654" y="668"/>
                </a:cubicBezTo>
                <a:lnTo>
                  <a:pt x="656" y="670"/>
                </a:lnTo>
                <a:lnTo>
                  <a:pt x="668" y="668"/>
                </a:lnTo>
                <a:lnTo>
                  <a:pt x="670" y="667"/>
                </a:lnTo>
                <a:lnTo>
                  <a:pt x="679" y="661"/>
                </a:lnTo>
                <a:lnTo>
                  <a:pt x="690" y="656"/>
                </a:lnTo>
                <a:lnTo>
                  <a:pt x="688" y="651"/>
                </a:lnTo>
                <a:lnTo>
                  <a:pt x="682" y="653"/>
                </a:lnTo>
                <a:lnTo>
                  <a:pt x="683" y="656"/>
                </a:lnTo>
                <a:lnTo>
                  <a:pt x="683" y="656"/>
                </a:lnTo>
                <a:lnTo>
                  <a:pt x="683" y="656"/>
                </a:lnTo>
                <a:lnTo>
                  <a:pt x="688" y="654"/>
                </a:lnTo>
                <a:lnTo>
                  <a:pt x="683" y="656"/>
                </a:lnTo>
                <a:lnTo>
                  <a:pt x="683" y="656"/>
                </a:lnTo>
                <a:lnTo>
                  <a:pt x="688" y="654"/>
                </a:lnTo>
                <a:lnTo>
                  <a:pt x="683" y="656"/>
                </a:lnTo>
                <a:cubicBezTo>
                  <a:pt x="683" y="656"/>
                  <a:pt x="685" y="660"/>
                  <a:pt x="686" y="664"/>
                </a:cubicBezTo>
                <a:cubicBezTo>
                  <a:pt x="688" y="668"/>
                  <a:pt x="690" y="673"/>
                  <a:pt x="691" y="676"/>
                </a:cubicBezTo>
                <a:lnTo>
                  <a:pt x="691" y="676"/>
                </a:lnTo>
                <a:cubicBezTo>
                  <a:pt x="692" y="678"/>
                  <a:pt x="696" y="689"/>
                  <a:pt x="696" y="694"/>
                </a:cubicBezTo>
                <a:lnTo>
                  <a:pt x="696" y="696"/>
                </a:lnTo>
                <a:cubicBezTo>
                  <a:pt x="695" y="699"/>
                  <a:pt x="693" y="705"/>
                  <a:pt x="692" y="709"/>
                </a:cubicBezTo>
                <a:lnTo>
                  <a:pt x="691" y="715"/>
                </a:lnTo>
                <a:lnTo>
                  <a:pt x="697" y="717"/>
                </a:lnTo>
                <a:cubicBezTo>
                  <a:pt x="706" y="719"/>
                  <a:pt x="714" y="721"/>
                  <a:pt x="717" y="722"/>
                </a:cubicBezTo>
                <a:lnTo>
                  <a:pt x="719" y="722"/>
                </a:lnTo>
                <a:lnTo>
                  <a:pt x="721" y="721"/>
                </a:lnTo>
                <a:cubicBezTo>
                  <a:pt x="722" y="721"/>
                  <a:pt x="725" y="720"/>
                  <a:pt x="731" y="716"/>
                </a:cubicBezTo>
                <a:lnTo>
                  <a:pt x="736" y="712"/>
                </a:lnTo>
                <a:lnTo>
                  <a:pt x="724" y="696"/>
                </a:lnTo>
                <a:lnTo>
                  <a:pt x="715" y="649"/>
                </a:lnTo>
                <a:lnTo>
                  <a:pt x="714" y="635"/>
                </a:lnTo>
                <a:lnTo>
                  <a:pt x="714" y="632"/>
                </a:lnTo>
                <a:lnTo>
                  <a:pt x="683" y="611"/>
                </a:lnTo>
                <a:lnTo>
                  <a:pt x="655" y="605"/>
                </a:lnTo>
                <a:lnTo>
                  <a:pt x="660" y="587"/>
                </a:lnTo>
                <a:lnTo>
                  <a:pt x="678" y="573"/>
                </a:lnTo>
                <a:lnTo>
                  <a:pt x="683" y="559"/>
                </a:lnTo>
                <a:lnTo>
                  <a:pt x="684" y="557"/>
                </a:lnTo>
                <a:lnTo>
                  <a:pt x="679" y="544"/>
                </a:lnTo>
                <a:lnTo>
                  <a:pt x="679" y="543"/>
                </a:lnTo>
                <a:lnTo>
                  <a:pt x="661" y="515"/>
                </a:lnTo>
                <a:lnTo>
                  <a:pt x="659" y="503"/>
                </a:lnTo>
                <a:lnTo>
                  <a:pt x="671" y="462"/>
                </a:lnTo>
                <a:lnTo>
                  <a:pt x="691" y="423"/>
                </a:lnTo>
                <a:lnTo>
                  <a:pt x="686" y="392"/>
                </a:lnTo>
                <a:lnTo>
                  <a:pt x="680" y="393"/>
                </a:lnTo>
                <a:cubicBezTo>
                  <a:pt x="677" y="394"/>
                  <a:pt x="667" y="395"/>
                  <a:pt x="661" y="397"/>
                </a:cubicBezTo>
                <a:cubicBezTo>
                  <a:pt x="660" y="398"/>
                  <a:pt x="656" y="398"/>
                  <a:pt x="652" y="399"/>
                </a:cubicBezTo>
                <a:cubicBezTo>
                  <a:pt x="640" y="400"/>
                  <a:pt x="621" y="402"/>
                  <a:pt x="616" y="402"/>
                </a:cubicBezTo>
                <a:cubicBezTo>
                  <a:pt x="613" y="402"/>
                  <a:pt x="608" y="401"/>
                  <a:pt x="603" y="400"/>
                </a:cubicBezTo>
                <a:cubicBezTo>
                  <a:pt x="598" y="400"/>
                  <a:pt x="594" y="399"/>
                  <a:pt x="594" y="399"/>
                </a:cubicBezTo>
                <a:lnTo>
                  <a:pt x="593" y="405"/>
                </a:lnTo>
                <a:lnTo>
                  <a:pt x="595" y="399"/>
                </a:lnTo>
                <a:cubicBezTo>
                  <a:pt x="582" y="394"/>
                  <a:pt x="575" y="391"/>
                  <a:pt x="571" y="389"/>
                </a:cubicBezTo>
                <a:cubicBezTo>
                  <a:pt x="569" y="388"/>
                  <a:pt x="569" y="388"/>
                  <a:pt x="568" y="387"/>
                </a:cubicBezTo>
                <a:lnTo>
                  <a:pt x="568" y="387"/>
                </a:lnTo>
                <a:lnTo>
                  <a:pt x="567" y="389"/>
                </a:lnTo>
                <a:lnTo>
                  <a:pt x="569" y="388"/>
                </a:lnTo>
                <a:lnTo>
                  <a:pt x="568" y="387"/>
                </a:lnTo>
                <a:lnTo>
                  <a:pt x="567" y="389"/>
                </a:lnTo>
                <a:lnTo>
                  <a:pt x="569" y="388"/>
                </a:lnTo>
                <a:lnTo>
                  <a:pt x="566" y="389"/>
                </a:lnTo>
                <a:lnTo>
                  <a:pt x="569" y="388"/>
                </a:lnTo>
                <a:lnTo>
                  <a:pt x="569" y="388"/>
                </a:lnTo>
                <a:lnTo>
                  <a:pt x="566" y="389"/>
                </a:lnTo>
                <a:lnTo>
                  <a:pt x="569" y="388"/>
                </a:lnTo>
                <a:lnTo>
                  <a:pt x="569" y="388"/>
                </a:lnTo>
                <a:lnTo>
                  <a:pt x="569" y="388"/>
                </a:lnTo>
                <a:cubicBezTo>
                  <a:pt x="568" y="386"/>
                  <a:pt x="565" y="382"/>
                  <a:pt x="562" y="378"/>
                </a:cubicBezTo>
                <a:cubicBezTo>
                  <a:pt x="559" y="373"/>
                  <a:pt x="557" y="370"/>
                  <a:pt x="556" y="369"/>
                </a:cubicBezTo>
                <a:lnTo>
                  <a:pt x="555" y="367"/>
                </a:lnTo>
                <a:lnTo>
                  <a:pt x="555" y="367"/>
                </a:lnTo>
                <a:lnTo>
                  <a:pt x="553" y="367"/>
                </a:lnTo>
                <a:lnTo>
                  <a:pt x="555" y="367"/>
                </a:lnTo>
                <a:lnTo>
                  <a:pt x="555" y="367"/>
                </a:lnTo>
                <a:lnTo>
                  <a:pt x="553" y="367"/>
                </a:lnTo>
                <a:lnTo>
                  <a:pt x="555" y="367"/>
                </a:lnTo>
                <a:lnTo>
                  <a:pt x="554" y="366"/>
                </a:lnTo>
                <a:lnTo>
                  <a:pt x="554" y="365"/>
                </a:lnTo>
                <a:lnTo>
                  <a:pt x="552" y="363"/>
                </a:lnTo>
                <a:cubicBezTo>
                  <a:pt x="550" y="361"/>
                  <a:pt x="545" y="357"/>
                  <a:pt x="541" y="353"/>
                </a:cubicBezTo>
                <a:lnTo>
                  <a:pt x="540" y="352"/>
                </a:lnTo>
                <a:lnTo>
                  <a:pt x="508" y="347"/>
                </a:lnTo>
                <a:lnTo>
                  <a:pt x="507" y="347"/>
                </a:lnTo>
                <a:cubicBezTo>
                  <a:pt x="498" y="346"/>
                  <a:pt x="487" y="346"/>
                  <a:pt x="477" y="345"/>
                </a:cubicBezTo>
                <a:cubicBezTo>
                  <a:pt x="468" y="345"/>
                  <a:pt x="461" y="344"/>
                  <a:pt x="459" y="344"/>
                </a:cubicBezTo>
                <a:lnTo>
                  <a:pt x="459" y="344"/>
                </a:lnTo>
                <a:lnTo>
                  <a:pt x="459" y="344"/>
                </a:lnTo>
                <a:lnTo>
                  <a:pt x="459" y="348"/>
                </a:lnTo>
                <a:lnTo>
                  <a:pt x="460" y="344"/>
                </a:lnTo>
                <a:lnTo>
                  <a:pt x="459" y="344"/>
                </a:lnTo>
                <a:lnTo>
                  <a:pt x="459" y="348"/>
                </a:lnTo>
                <a:lnTo>
                  <a:pt x="460" y="344"/>
                </a:lnTo>
                <a:cubicBezTo>
                  <a:pt x="460" y="344"/>
                  <a:pt x="458" y="344"/>
                  <a:pt x="455" y="343"/>
                </a:cubicBezTo>
                <a:cubicBezTo>
                  <a:pt x="448" y="342"/>
                  <a:pt x="434" y="339"/>
                  <a:pt x="421" y="336"/>
                </a:cubicBezTo>
                <a:lnTo>
                  <a:pt x="420" y="342"/>
                </a:lnTo>
                <a:lnTo>
                  <a:pt x="422" y="337"/>
                </a:lnTo>
                <a:lnTo>
                  <a:pt x="422" y="336"/>
                </a:lnTo>
                <a:lnTo>
                  <a:pt x="407" y="328"/>
                </a:lnTo>
                <a:lnTo>
                  <a:pt x="402" y="303"/>
                </a:lnTo>
                <a:lnTo>
                  <a:pt x="406" y="277"/>
                </a:lnTo>
                <a:lnTo>
                  <a:pt x="403" y="250"/>
                </a:lnTo>
                <a:lnTo>
                  <a:pt x="376" y="228"/>
                </a:lnTo>
                <a:lnTo>
                  <a:pt x="354" y="217"/>
                </a:lnTo>
                <a:lnTo>
                  <a:pt x="354" y="207"/>
                </a:lnTo>
                <a:lnTo>
                  <a:pt x="347" y="207"/>
                </a:lnTo>
                <a:lnTo>
                  <a:pt x="353" y="210"/>
                </a:lnTo>
                <a:lnTo>
                  <a:pt x="353" y="209"/>
                </a:lnTo>
                <a:cubicBezTo>
                  <a:pt x="355" y="207"/>
                  <a:pt x="356" y="205"/>
                  <a:pt x="357" y="203"/>
                </a:cubicBezTo>
                <a:lnTo>
                  <a:pt x="359" y="200"/>
                </a:lnTo>
                <a:lnTo>
                  <a:pt x="360" y="197"/>
                </a:lnTo>
                <a:lnTo>
                  <a:pt x="360" y="197"/>
                </a:lnTo>
                <a:lnTo>
                  <a:pt x="360" y="197"/>
                </a:lnTo>
                <a:cubicBezTo>
                  <a:pt x="360" y="196"/>
                  <a:pt x="360" y="194"/>
                  <a:pt x="361" y="193"/>
                </a:cubicBezTo>
                <a:cubicBezTo>
                  <a:pt x="362" y="187"/>
                  <a:pt x="363" y="179"/>
                  <a:pt x="364" y="175"/>
                </a:cubicBezTo>
                <a:cubicBezTo>
                  <a:pt x="367" y="170"/>
                  <a:pt x="374" y="152"/>
                  <a:pt x="375" y="152"/>
                </a:cubicBezTo>
                <a:lnTo>
                  <a:pt x="375" y="152"/>
                </a:lnTo>
                <a:lnTo>
                  <a:pt x="391" y="115"/>
                </a:lnTo>
                <a:lnTo>
                  <a:pt x="395" y="94"/>
                </a:lnTo>
                <a:lnTo>
                  <a:pt x="399" y="87"/>
                </a:lnTo>
                <a:lnTo>
                  <a:pt x="418" y="75"/>
                </a:lnTo>
                <a:lnTo>
                  <a:pt x="435" y="68"/>
                </a:lnTo>
                <a:lnTo>
                  <a:pt x="442" y="67"/>
                </a:lnTo>
                <a:lnTo>
                  <a:pt x="446" y="67"/>
                </a:lnTo>
                <a:lnTo>
                  <a:pt x="447" y="67"/>
                </a:lnTo>
                <a:lnTo>
                  <a:pt x="449" y="67"/>
                </a:lnTo>
                <a:cubicBezTo>
                  <a:pt x="451" y="66"/>
                  <a:pt x="453" y="65"/>
                  <a:pt x="455" y="64"/>
                </a:cubicBezTo>
                <a:cubicBezTo>
                  <a:pt x="459" y="61"/>
                  <a:pt x="463" y="58"/>
                  <a:pt x="465" y="56"/>
                </a:cubicBezTo>
                <a:lnTo>
                  <a:pt x="467" y="54"/>
                </a:lnTo>
                <a:lnTo>
                  <a:pt x="465" y="38"/>
                </a:lnTo>
                <a:lnTo>
                  <a:pt x="464" y="36"/>
                </a:lnTo>
                <a:lnTo>
                  <a:pt x="436" y="8"/>
                </a:lnTo>
                <a:lnTo>
                  <a:pt x="407" y="19"/>
                </a:lnTo>
                <a:lnTo>
                  <a:pt x="396" y="26"/>
                </a:lnTo>
                <a:lnTo>
                  <a:pt x="394" y="27"/>
                </a:lnTo>
                <a:lnTo>
                  <a:pt x="388" y="44"/>
                </a:lnTo>
                <a:lnTo>
                  <a:pt x="376" y="60"/>
                </a:lnTo>
                <a:lnTo>
                  <a:pt x="382" y="64"/>
                </a:lnTo>
                <a:lnTo>
                  <a:pt x="377" y="59"/>
                </a:lnTo>
                <a:cubicBezTo>
                  <a:pt x="377" y="59"/>
                  <a:pt x="363" y="72"/>
                  <a:pt x="344" y="80"/>
                </a:cubicBezTo>
                <a:cubicBezTo>
                  <a:pt x="325" y="89"/>
                  <a:pt x="312" y="92"/>
                  <a:pt x="311" y="92"/>
                </a:cubicBezTo>
                <a:lnTo>
                  <a:pt x="311" y="92"/>
                </a:lnTo>
                <a:lnTo>
                  <a:pt x="311" y="93"/>
                </a:lnTo>
                <a:lnTo>
                  <a:pt x="312" y="99"/>
                </a:lnTo>
                <a:lnTo>
                  <a:pt x="313" y="92"/>
                </a:lnTo>
                <a:lnTo>
                  <a:pt x="312" y="92"/>
                </a:lnTo>
                <a:lnTo>
                  <a:pt x="312" y="99"/>
                </a:lnTo>
                <a:lnTo>
                  <a:pt x="312" y="92"/>
                </a:lnTo>
                <a:cubicBezTo>
                  <a:pt x="308" y="92"/>
                  <a:pt x="302" y="91"/>
                  <a:pt x="297" y="91"/>
                </a:cubicBezTo>
                <a:cubicBezTo>
                  <a:pt x="296" y="91"/>
                  <a:pt x="295" y="91"/>
                  <a:pt x="293" y="91"/>
                </a:cubicBezTo>
                <a:lnTo>
                  <a:pt x="293" y="91"/>
                </a:lnTo>
                <a:cubicBezTo>
                  <a:pt x="290" y="92"/>
                  <a:pt x="288" y="93"/>
                  <a:pt x="285" y="95"/>
                </a:cubicBezTo>
                <a:cubicBezTo>
                  <a:pt x="282" y="96"/>
                  <a:pt x="279" y="97"/>
                  <a:pt x="277" y="99"/>
                </a:cubicBezTo>
                <a:lnTo>
                  <a:pt x="277" y="99"/>
                </a:lnTo>
                <a:lnTo>
                  <a:pt x="269" y="104"/>
                </a:lnTo>
                <a:lnTo>
                  <a:pt x="257" y="94"/>
                </a:lnTo>
                <a:lnTo>
                  <a:pt x="257" y="89"/>
                </a:lnTo>
                <a:lnTo>
                  <a:pt x="257" y="82"/>
                </a:lnTo>
                <a:lnTo>
                  <a:pt x="239" y="84"/>
                </a:lnTo>
                <a:lnTo>
                  <a:pt x="236" y="84"/>
                </a:lnTo>
                <a:lnTo>
                  <a:pt x="225" y="96"/>
                </a:lnTo>
                <a:lnTo>
                  <a:pt x="211" y="116"/>
                </a:lnTo>
                <a:lnTo>
                  <a:pt x="198" y="144"/>
                </a:lnTo>
                <a:lnTo>
                  <a:pt x="203" y="176"/>
                </a:lnTo>
                <a:lnTo>
                  <a:pt x="192" y="187"/>
                </a:lnTo>
                <a:lnTo>
                  <a:pt x="171" y="196"/>
                </a:lnTo>
                <a:lnTo>
                  <a:pt x="165" y="217"/>
                </a:lnTo>
                <a:lnTo>
                  <a:pt x="157" y="228"/>
                </a:lnTo>
                <a:lnTo>
                  <a:pt x="146" y="232"/>
                </a:lnTo>
                <a:lnTo>
                  <a:pt x="142" y="233"/>
                </a:lnTo>
                <a:lnTo>
                  <a:pt x="141" y="246"/>
                </a:lnTo>
                <a:lnTo>
                  <a:pt x="141" y="247"/>
                </a:lnTo>
                <a:lnTo>
                  <a:pt x="141" y="248"/>
                </a:lnTo>
                <a:cubicBezTo>
                  <a:pt x="142" y="252"/>
                  <a:pt x="143" y="257"/>
                  <a:pt x="144" y="261"/>
                </a:cubicBezTo>
                <a:cubicBezTo>
                  <a:pt x="145" y="263"/>
                  <a:pt x="145" y="265"/>
                  <a:pt x="146" y="266"/>
                </a:cubicBezTo>
                <a:cubicBezTo>
                  <a:pt x="146" y="268"/>
                  <a:pt x="147" y="269"/>
                  <a:pt x="147" y="270"/>
                </a:cubicBezTo>
                <a:lnTo>
                  <a:pt x="148" y="269"/>
                </a:lnTo>
                <a:lnTo>
                  <a:pt x="147" y="269"/>
                </a:lnTo>
                <a:lnTo>
                  <a:pt x="147" y="270"/>
                </a:lnTo>
                <a:lnTo>
                  <a:pt x="148" y="269"/>
                </a:lnTo>
                <a:lnTo>
                  <a:pt x="147" y="269"/>
                </a:lnTo>
                <a:lnTo>
                  <a:pt x="147" y="270"/>
                </a:lnTo>
                <a:cubicBezTo>
                  <a:pt x="146" y="271"/>
                  <a:pt x="144" y="274"/>
                  <a:pt x="141" y="278"/>
                </a:cubicBezTo>
                <a:lnTo>
                  <a:pt x="141" y="278"/>
                </a:lnTo>
                <a:lnTo>
                  <a:pt x="140" y="280"/>
                </a:lnTo>
                <a:lnTo>
                  <a:pt x="144" y="284"/>
                </a:lnTo>
                <a:lnTo>
                  <a:pt x="145" y="278"/>
                </a:lnTo>
                <a:lnTo>
                  <a:pt x="133" y="277"/>
                </a:lnTo>
                <a:lnTo>
                  <a:pt x="124" y="260"/>
                </a:lnTo>
                <a:lnTo>
                  <a:pt x="119" y="263"/>
                </a:lnTo>
                <a:lnTo>
                  <a:pt x="125" y="265"/>
                </a:lnTo>
                <a:lnTo>
                  <a:pt x="125" y="263"/>
                </a:lnTo>
                <a:cubicBezTo>
                  <a:pt x="126" y="262"/>
                  <a:pt x="126" y="259"/>
                  <a:pt x="126" y="256"/>
                </a:cubicBezTo>
                <a:cubicBezTo>
                  <a:pt x="126" y="253"/>
                  <a:pt x="126" y="249"/>
                  <a:pt x="124" y="246"/>
                </a:cubicBezTo>
                <a:lnTo>
                  <a:pt x="124" y="246"/>
                </a:lnTo>
                <a:cubicBezTo>
                  <a:pt x="123" y="244"/>
                  <a:pt x="121" y="242"/>
                  <a:pt x="120" y="241"/>
                </a:cubicBezTo>
                <a:lnTo>
                  <a:pt x="114" y="234"/>
                </a:lnTo>
                <a:lnTo>
                  <a:pt x="108" y="245"/>
                </a:lnTo>
                <a:lnTo>
                  <a:pt x="107" y="247"/>
                </a:lnTo>
                <a:lnTo>
                  <a:pt x="111" y="263"/>
                </a:lnTo>
                <a:lnTo>
                  <a:pt x="117" y="261"/>
                </a:lnTo>
                <a:lnTo>
                  <a:pt x="111" y="263"/>
                </a:lnTo>
                <a:cubicBezTo>
                  <a:pt x="111" y="263"/>
                  <a:pt x="112" y="270"/>
                  <a:pt x="112" y="273"/>
                </a:cubicBezTo>
                <a:cubicBezTo>
                  <a:pt x="112" y="276"/>
                  <a:pt x="112" y="281"/>
                  <a:pt x="111" y="285"/>
                </a:cubicBezTo>
                <a:lnTo>
                  <a:pt x="110" y="298"/>
                </a:lnTo>
                <a:lnTo>
                  <a:pt x="116" y="299"/>
                </a:lnTo>
                <a:lnTo>
                  <a:pt x="117" y="293"/>
                </a:lnTo>
                <a:lnTo>
                  <a:pt x="113" y="292"/>
                </a:lnTo>
                <a:cubicBezTo>
                  <a:pt x="113" y="292"/>
                  <a:pt x="104" y="291"/>
                  <a:pt x="97" y="290"/>
                </a:cubicBezTo>
                <a:lnTo>
                  <a:pt x="93" y="289"/>
                </a:lnTo>
                <a:cubicBezTo>
                  <a:pt x="87" y="289"/>
                  <a:pt x="84" y="292"/>
                  <a:pt x="82" y="293"/>
                </a:cubicBezTo>
                <a:lnTo>
                  <a:pt x="80" y="294"/>
                </a:lnTo>
                <a:lnTo>
                  <a:pt x="76" y="307"/>
                </a:lnTo>
                <a:lnTo>
                  <a:pt x="71" y="320"/>
                </a:lnTo>
                <a:lnTo>
                  <a:pt x="77" y="322"/>
                </a:lnTo>
                <a:lnTo>
                  <a:pt x="76" y="316"/>
                </a:lnTo>
                <a:lnTo>
                  <a:pt x="74" y="316"/>
                </a:lnTo>
                <a:lnTo>
                  <a:pt x="66" y="317"/>
                </a:lnTo>
                <a:lnTo>
                  <a:pt x="69" y="326"/>
                </a:lnTo>
                <a:lnTo>
                  <a:pt x="71" y="329"/>
                </a:lnTo>
                <a:lnTo>
                  <a:pt x="77" y="331"/>
                </a:lnTo>
                <a:lnTo>
                  <a:pt x="79" y="325"/>
                </a:lnTo>
                <a:lnTo>
                  <a:pt x="76" y="331"/>
                </a:lnTo>
                <a:lnTo>
                  <a:pt x="76" y="332"/>
                </a:lnTo>
                <a:cubicBezTo>
                  <a:pt x="77" y="333"/>
                  <a:pt x="77" y="335"/>
                  <a:pt x="77" y="338"/>
                </a:cubicBezTo>
                <a:cubicBezTo>
                  <a:pt x="77" y="341"/>
                  <a:pt x="77" y="345"/>
                  <a:pt x="77" y="348"/>
                </a:cubicBezTo>
                <a:cubicBezTo>
                  <a:pt x="77" y="349"/>
                  <a:pt x="77" y="351"/>
                  <a:pt x="78" y="352"/>
                </a:cubicBezTo>
                <a:lnTo>
                  <a:pt x="78" y="354"/>
                </a:lnTo>
                <a:lnTo>
                  <a:pt x="80" y="357"/>
                </a:lnTo>
                <a:lnTo>
                  <a:pt x="82" y="359"/>
                </a:lnTo>
                <a:lnTo>
                  <a:pt x="84" y="359"/>
                </a:lnTo>
                <a:cubicBezTo>
                  <a:pt x="87" y="359"/>
                  <a:pt x="89" y="360"/>
                  <a:pt x="91" y="360"/>
                </a:cubicBezTo>
                <a:cubicBezTo>
                  <a:pt x="93" y="361"/>
                  <a:pt x="95" y="362"/>
                  <a:pt x="97" y="366"/>
                </a:cubicBezTo>
                <a:cubicBezTo>
                  <a:pt x="99" y="368"/>
                  <a:pt x="102" y="376"/>
                  <a:pt x="105" y="383"/>
                </a:cubicBezTo>
                <a:cubicBezTo>
                  <a:pt x="107" y="387"/>
                  <a:pt x="108" y="390"/>
                  <a:pt x="109" y="393"/>
                </a:cubicBezTo>
                <a:cubicBezTo>
                  <a:pt x="110" y="396"/>
                  <a:pt x="110" y="399"/>
                  <a:pt x="110" y="399"/>
                </a:cubicBezTo>
                <a:cubicBezTo>
                  <a:pt x="110" y="401"/>
                  <a:pt x="110" y="404"/>
                  <a:pt x="110" y="408"/>
                </a:cubicBezTo>
                <a:cubicBezTo>
                  <a:pt x="111" y="418"/>
                  <a:pt x="111" y="428"/>
                  <a:pt x="111" y="435"/>
                </a:cubicBezTo>
                <a:cubicBezTo>
                  <a:pt x="111" y="439"/>
                  <a:pt x="111" y="442"/>
                  <a:pt x="111" y="445"/>
                </a:cubicBezTo>
                <a:cubicBezTo>
                  <a:pt x="111" y="447"/>
                  <a:pt x="110" y="449"/>
                  <a:pt x="110" y="449"/>
                </a:cubicBezTo>
                <a:cubicBezTo>
                  <a:pt x="110" y="451"/>
                  <a:pt x="110" y="452"/>
                  <a:pt x="110" y="454"/>
                </a:cubicBezTo>
                <a:lnTo>
                  <a:pt x="110" y="457"/>
                </a:lnTo>
                <a:lnTo>
                  <a:pt x="110" y="460"/>
                </a:lnTo>
                <a:cubicBezTo>
                  <a:pt x="110" y="467"/>
                  <a:pt x="109" y="474"/>
                  <a:pt x="105" y="481"/>
                </a:cubicBezTo>
                <a:cubicBezTo>
                  <a:pt x="100" y="489"/>
                  <a:pt x="97" y="494"/>
                  <a:pt x="96" y="497"/>
                </a:cubicBezTo>
                <a:cubicBezTo>
                  <a:pt x="94" y="501"/>
                  <a:pt x="93" y="502"/>
                  <a:pt x="93" y="505"/>
                </a:cubicBezTo>
                <a:lnTo>
                  <a:pt x="93" y="506"/>
                </a:lnTo>
                <a:lnTo>
                  <a:pt x="93" y="507"/>
                </a:lnTo>
                <a:cubicBezTo>
                  <a:pt x="94" y="508"/>
                  <a:pt x="94" y="509"/>
                  <a:pt x="95" y="511"/>
                </a:cubicBezTo>
                <a:cubicBezTo>
                  <a:pt x="97" y="515"/>
                  <a:pt x="101" y="522"/>
                  <a:pt x="105" y="528"/>
                </a:cubicBezTo>
                <a:lnTo>
                  <a:pt x="105" y="529"/>
                </a:lnTo>
                <a:lnTo>
                  <a:pt x="117" y="539"/>
                </a:lnTo>
                <a:lnTo>
                  <a:pt x="103" y="553"/>
                </a:lnTo>
                <a:lnTo>
                  <a:pt x="107" y="557"/>
                </a:lnTo>
                <a:lnTo>
                  <a:pt x="108" y="551"/>
                </a:lnTo>
                <a:lnTo>
                  <a:pt x="107" y="551"/>
                </a:lnTo>
                <a:cubicBezTo>
                  <a:pt x="106" y="551"/>
                  <a:pt x="105" y="551"/>
                  <a:pt x="103" y="551"/>
                </a:cubicBezTo>
                <a:cubicBezTo>
                  <a:pt x="100" y="551"/>
                  <a:pt x="96" y="551"/>
                  <a:pt x="92" y="553"/>
                </a:cubicBezTo>
                <a:cubicBezTo>
                  <a:pt x="88" y="555"/>
                  <a:pt x="84" y="560"/>
                  <a:pt x="82" y="566"/>
                </a:cubicBezTo>
                <a:cubicBezTo>
                  <a:pt x="80" y="572"/>
                  <a:pt x="79" y="578"/>
                  <a:pt x="78" y="582"/>
                </a:cubicBezTo>
                <a:cubicBezTo>
                  <a:pt x="78" y="585"/>
                  <a:pt x="77" y="588"/>
                  <a:pt x="77" y="590"/>
                </a:cubicBezTo>
                <a:cubicBezTo>
                  <a:pt x="76" y="591"/>
                  <a:pt x="76" y="591"/>
                  <a:pt x="75" y="591"/>
                </a:cubicBezTo>
                <a:cubicBezTo>
                  <a:pt x="75" y="591"/>
                  <a:pt x="73" y="592"/>
                  <a:pt x="71" y="593"/>
                </a:cubicBezTo>
                <a:cubicBezTo>
                  <a:pt x="64" y="594"/>
                  <a:pt x="52" y="597"/>
                  <a:pt x="51" y="597"/>
                </a:cubicBezTo>
                <a:lnTo>
                  <a:pt x="50" y="597"/>
                </a:lnTo>
                <a:lnTo>
                  <a:pt x="52" y="603"/>
                </a:lnTo>
                <a:lnTo>
                  <a:pt x="53" y="597"/>
                </a:lnTo>
                <a:lnTo>
                  <a:pt x="52" y="597"/>
                </a:lnTo>
                <a:lnTo>
                  <a:pt x="51" y="603"/>
                </a:lnTo>
                <a:lnTo>
                  <a:pt x="52" y="597"/>
                </a:lnTo>
                <a:lnTo>
                  <a:pt x="52" y="597"/>
                </a:lnTo>
                <a:cubicBezTo>
                  <a:pt x="51" y="597"/>
                  <a:pt x="49" y="596"/>
                  <a:pt x="45" y="596"/>
                </a:cubicBezTo>
                <a:cubicBezTo>
                  <a:pt x="40" y="596"/>
                  <a:pt x="32" y="597"/>
                  <a:pt x="25" y="604"/>
                </a:cubicBezTo>
                <a:lnTo>
                  <a:pt x="25" y="604"/>
                </a:lnTo>
                <a:cubicBezTo>
                  <a:pt x="23" y="606"/>
                  <a:pt x="21" y="607"/>
                  <a:pt x="20" y="609"/>
                </a:cubicBezTo>
                <a:cubicBezTo>
                  <a:pt x="17" y="611"/>
                  <a:pt x="16" y="613"/>
                  <a:pt x="14" y="615"/>
                </a:cubicBezTo>
                <a:cubicBezTo>
                  <a:pt x="13" y="617"/>
                  <a:pt x="11" y="620"/>
                  <a:pt x="12" y="622"/>
                </a:cubicBezTo>
                <a:lnTo>
                  <a:pt x="12" y="627"/>
                </a:lnTo>
                <a:cubicBezTo>
                  <a:pt x="13" y="632"/>
                  <a:pt x="17" y="637"/>
                  <a:pt x="19" y="641"/>
                </a:cubicBezTo>
                <a:cubicBezTo>
                  <a:pt x="20" y="642"/>
                  <a:pt x="22" y="644"/>
                  <a:pt x="23" y="645"/>
                </a:cubicBezTo>
                <a:lnTo>
                  <a:pt x="24" y="646"/>
                </a:lnTo>
                <a:lnTo>
                  <a:pt x="24" y="646"/>
                </a:lnTo>
                <a:lnTo>
                  <a:pt x="24" y="647"/>
                </a:lnTo>
                <a:lnTo>
                  <a:pt x="24" y="647"/>
                </a:lnTo>
                <a:lnTo>
                  <a:pt x="25" y="647"/>
                </a:lnTo>
                <a:lnTo>
                  <a:pt x="29" y="642"/>
                </a:lnTo>
                <a:lnTo>
                  <a:pt x="24" y="646"/>
                </a:lnTo>
                <a:cubicBezTo>
                  <a:pt x="25" y="648"/>
                  <a:pt x="27" y="650"/>
                  <a:pt x="29" y="652"/>
                </a:cubicBezTo>
                <a:cubicBezTo>
                  <a:pt x="30" y="654"/>
                  <a:pt x="31" y="657"/>
                  <a:pt x="31" y="657"/>
                </a:cubicBezTo>
                <a:lnTo>
                  <a:pt x="31" y="657"/>
                </a:lnTo>
                <a:lnTo>
                  <a:pt x="31" y="657"/>
                </a:lnTo>
                <a:lnTo>
                  <a:pt x="31" y="657"/>
                </a:lnTo>
                <a:lnTo>
                  <a:pt x="31" y="657"/>
                </a:lnTo>
                <a:lnTo>
                  <a:pt x="31" y="657"/>
                </a:lnTo>
                <a:lnTo>
                  <a:pt x="31" y="657"/>
                </a:lnTo>
                <a:cubicBezTo>
                  <a:pt x="28" y="661"/>
                  <a:pt x="22" y="666"/>
                  <a:pt x="18" y="668"/>
                </a:cubicBezTo>
                <a:cubicBezTo>
                  <a:pt x="17" y="669"/>
                  <a:pt x="16" y="669"/>
                  <a:pt x="14" y="669"/>
                </a:cubicBezTo>
                <a:lnTo>
                  <a:pt x="16" y="676"/>
                </a:lnTo>
                <a:lnTo>
                  <a:pt x="15" y="669"/>
                </a:lnTo>
                <a:lnTo>
                  <a:pt x="12" y="670"/>
                </a:lnTo>
                <a:lnTo>
                  <a:pt x="9" y="672"/>
                </a:lnTo>
                <a:cubicBezTo>
                  <a:pt x="8" y="673"/>
                  <a:pt x="7" y="675"/>
                  <a:pt x="7" y="677"/>
                </a:cubicBezTo>
                <a:lnTo>
                  <a:pt x="6" y="681"/>
                </a:lnTo>
                <a:cubicBezTo>
                  <a:pt x="6" y="689"/>
                  <a:pt x="8" y="697"/>
                  <a:pt x="9" y="701"/>
                </a:cubicBezTo>
                <a:lnTo>
                  <a:pt x="15" y="700"/>
                </a:lnTo>
                <a:lnTo>
                  <a:pt x="9" y="701"/>
                </a:lnTo>
                <a:lnTo>
                  <a:pt x="9" y="702"/>
                </a:lnTo>
                <a:lnTo>
                  <a:pt x="10" y="705"/>
                </a:lnTo>
                <a:lnTo>
                  <a:pt x="56" y="731"/>
                </a:lnTo>
                <a:lnTo>
                  <a:pt x="59" y="725"/>
                </a:lnTo>
                <a:lnTo>
                  <a:pt x="55" y="730"/>
                </a:lnTo>
                <a:cubicBezTo>
                  <a:pt x="56" y="731"/>
                  <a:pt x="58" y="733"/>
                  <a:pt x="60" y="735"/>
                </a:cubicBezTo>
                <a:cubicBezTo>
                  <a:pt x="61" y="737"/>
                  <a:pt x="62" y="738"/>
                  <a:pt x="63" y="739"/>
                </a:cubicBezTo>
                <a:lnTo>
                  <a:pt x="63" y="740"/>
                </a:lnTo>
                <a:lnTo>
                  <a:pt x="64" y="740"/>
                </a:lnTo>
                <a:cubicBezTo>
                  <a:pt x="66" y="742"/>
                  <a:pt x="68" y="742"/>
                  <a:pt x="70" y="744"/>
                </a:cubicBezTo>
                <a:cubicBezTo>
                  <a:pt x="72" y="745"/>
                  <a:pt x="74" y="746"/>
                  <a:pt x="76" y="746"/>
                </a:cubicBezTo>
                <a:cubicBezTo>
                  <a:pt x="80" y="748"/>
                  <a:pt x="82" y="749"/>
                  <a:pt x="83" y="750"/>
                </a:cubicBezTo>
                <a:lnTo>
                  <a:pt x="83" y="749"/>
                </a:lnTo>
                <a:lnTo>
                  <a:pt x="83" y="749"/>
                </a:lnTo>
                <a:lnTo>
                  <a:pt x="83" y="750"/>
                </a:lnTo>
                <a:lnTo>
                  <a:pt x="83" y="749"/>
                </a:lnTo>
                <a:lnTo>
                  <a:pt x="83" y="749"/>
                </a:lnTo>
                <a:lnTo>
                  <a:pt x="86" y="752"/>
                </a:lnTo>
                <a:cubicBezTo>
                  <a:pt x="90" y="757"/>
                  <a:pt x="97" y="765"/>
                  <a:pt x="100" y="768"/>
                </a:cubicBezTo>
                <a:lnTo>
                  <a:pt x="101" y="770"/>
                </a:lnTo>
                <a:lnTo>
                  <a:pt x="123" y="777"/>
                </a:lnTo>
                <a:lnTo>
                  <a:pt x="150" y="781"/>
                </a:lnTo>
                <a:lnTo>
                  <a:pt x="157" y="781"/>
                </a:lnTo>
                <a:lnTo>
                  <a:pt x="158" y="781"/>
                </a:lnTo>
                <a:lnTo>
                  <a:pt x="172" y="774"/>
                </a:lnTo>
                <a:lnTo>
                  <a:pt x="176" y="773"/>
                </a:lnTo>
                <a:lnTo>
                  <a:pt x="201" y="776"/>
                </a:lnTo>
                <a:lnTo>
                  <a:pt x="243" y="799"/>
                </a:lnTo>
                <a:lnTo>
                  <a:pt x="273" y="804"/>
                </a:lnTo>
                <a:lnTo>
                  <a:pt x="274" y="798"/>
                </a:lnTo>
                <a:lnTo>
                  <a:pt x="270" y="803"/>
                </a:lnTo>
                <a:lnTo>
                  <a:pt x="270" y="803"/>
                </a:lnTo>
                <a:lnTo>
                  <a:pt x="270" y="803"/>
                </a:lnTo>
                <a:lnTo>
                  <a:pt x="270" y="803"/>
                </a:lnTo>
                <a:cubicBezTo>
                  <a:pt x="273" y="805"/>
                  <a:pt x="276" y="808"/>
                  <a:pt x="279" y="811"/>
                </a:cubicBezTo>
                <a:cubicBezTo>
                  <a:pt x="281" y="812"/>
                  <a:pt x="282" y="814"/>
                  <a:pt x="283" y="815"/>
                </a:cubicBezTo>
                <a:lnTo>
                  <a:pt x="285" y="817"/>
                </a:lnTo>
                <a:lnTo>
                  <a:pt x="285" y="817"/>
                </a:lnTo>
                <a:lnTo>
                  <a:pt x="285" y="817"/>
                </a:lnTo>
                <a:lnTo>
                  <a:pt x="285" y="817"/>
                </a:lnTo>
                <a:cubicBezTo>
                  <a:pt x="285" y="818"/>
                  <a:pt x="287" y="823"/>
                  <a:pt x="289" y="827"/>
                </a:cubicBezTo>
                <a:cubicBezTo>
                  <a:pt x="291" y="831"/>
                  <a:pt x="292" y="836"/>
                  <a:pt x="293" y="838"/>
                </a:cubicBezTo>
                <a:lnTo>
                  <a:pt x="294" y="839"/>
                </a:lnTo>
                <a:lnTo>
                  <a:pt x="309" y="852"/>
                </a:lnTo>
                <a:cubicBezTo>
                  <a:pt x="313" y="855"/>
                  <a:pt x="320" y="860"/>
                  <a:pt x="326" y="865"/>
                </a:cubicBezTo>
                <a:cubicBezTo>
                  <a:pt x="332" y="869"/>
                  <a:pt x="338" y="873"/>
                  <a:pt x="338" y="873"/>
                </a:cubicBezTo>
                <a:lnTo>
                  <a:pt x="339" y="873"/>
                </a:lnTo>
                <a:lnTo>
                  <a:pt x="342" y="868"/>
                </a:lnTo>
                <a:lnTo>
                  <a:pt x="336" y="871"/>
                </a:lnTo>
                <a:lnTo>
                  <a:pt x="342" y="883"/>
                </a:lnTo>
                <a:lnTo>
                  <a:pt x="341" y="901"/>
                </a:lnTo>
                <a:lnTo>
                  <a:pt x="341" y="901"/>
                </a:lnTo>
                <a:lnTo>
                  <a:pt x="342" y="916"/>
                </a:lnTo>
                <a:lnTo>
                  <a:pt x="343" y="920"/>
                </a:lnTo>
                <a:lnTo>
                  <a:pt x="364" y="928"/>
                </a:lnTo>
                <a:lnTo>
                  <a:pt x="366" y="928"/>
                </a:lnTo>
                <a:cubicBezTo>
                  <a:pt x="367" y="927"/>
                  <a:pt x="370" y="927"/>
                  <a:pt x="375" y="926"/>
                </a:cubicBezTo>
                <a:cubicBezTo>
                  <a:pt x="381" y="925"/>
                  <a:pt x="398" y="924"/>
                  <a:pt x="401" y="924"/>
                </a:cubicBezTo>
                <a:lnTo>
                  <a:pt x="402" y="924"/>
                </a:lnTo>
                <a:lnTo>
                  <a:pt x="423" y="917"/>
                </a:lnTo>
                <a:lnTo>
                  <a:pt x="421" y="911"/>
                </a:lnTo>
                <a:lnTo>
                  <a:pt x="420" y="917"/>
                </a:lnTo>
                <a:lnTo>
                  <a:pt x="421" y="917"/>
                </a:lnTo>
                <a:lnTo>
                  <a:pt x="421" y="917"/>
                </a:lnTo>
                <a:cubicBezTo>
                  <a:pt x="422" y="918"/>
                  <a:pt x="427" y="918"/>
                  <a:pt x="433" y="919"/>
                </a:cubicBezTo>
                <a:cubicBezTo>
                  <a:pt x="436" y="920"/>
                  <a:pt x="439" y="920"/>
                  <a:pt x="442" y="921"/>
                </a:cubicBezTo>
                <a:cubicBezTo>
                  <a:pt x="444" y="921"/>
                  <a:pt x="447" y="922"/>
                  <a:pt x="447" y="922"/>
                </a:cubicBezTo>
                <a:cubicBezTo>
                  <a:pt x="449" y="922"/>
                  <a:pt x="451" y="923"/>
                  <a:pt x="454" y="923"/>
                </a:cubicBezTo>
                <a:cubicBezTo>
                  <a:pt x="463" y="925"/>
                  <a:pt x="478" y="928"/>
                  <a:pt x="489" y="929"/>
                </a:cubicBezTo>
                <a:lnTo>
                  <a:pt x="490" y="923"/>
                </a:lnTo>
                <a:lnTo>
                  <a:pt x="488" y="929"/>
                </a:lnTo>
                <a:lnTo>
                  <a:pt x="489" y="929"/>
                </a:lnTo>
                <a:lnTo>
                  <a:pt x="509" y="937"/>
                </a:lnTo>
                <a:lnTo>
                  <a:pt x="517" y="941"/>
                </a:lnTo>
                <a:lnTo>
                  <a:pt x="510" y="958"/>
                </a:lnTo>
                <a:lnTo>
                  <a:pt x="484" y="1016"/>
                </a:lnTo>
                <a:lnTo>
                  <a:pt x="491" y="1018"/>
                </a:lnTo>
                <a:lnTo>
                  <a:pt x="493" y="1012"/>
                </a:lnTo>
                <a:lnTo>
                  <a:pt x="498" y="1014"/>
                </a:lnTo>
                <a:lnTo>
                  <a:pt x="521" y="963"/>
                </a:lnTo>
                <a:lnTo>
                  <a:pt x="533" y="936"/>
                </a:lnTo>
                <a:lnTo>
                  <a:pt x="514" y="925"/>
                </a:lnTo>
                <a:lnTo>
                  <a:pt x="493" y="917"/>
                </a:lnTo>
                <a:lnTo>
                  <a:pt x="492" y="917"/>
                </a:lnTo>
                <a:lnTo>
                  <a:pt x="491" y="917"/>
                </a:lnTo>
                <a:lnTo>
                  <a:pt x="491" y="917"/>
                </a:lnTo>
                <a:cubicBezTo>
                  <a:pt x="484" y="916"/>
                  <a:pt x="475" y="914"/>
                  <a:pt x="467" y="913"/>
                </a:cubicBezTo>
                <a:cubicBezTo>
                  <a:pt x="463" y="912"/>
                  <a:pt x="459" y="912"/>
                  <a:pt x="457" y="911"/>
                </a:cubicBezTo>
                <a:cubicBezTo>
                  <a:pt x="454" y="911"/>
                  <a:pt x="452" y="910"/>
                  <a:pt x="452" y="910"/>
                </a:cubicBezTo>
                <a:cubicBezTo>
                  <a:pt x="450" y="909"/>
                  <a:pt x="447" y="909"/>
                  <a:pt x="444" y="908"/>
                </a:cubicBezTo>
                <a:cubicBezTo>
                  <a:pt x="436" y="907"/>
                  <a:pt x="424" y="905"/>
                  <a:pt x="422" y="905"/>
                </a:cubicBezTo>
                <a:lnTo>
                  <a:pt x="421" y="905"/>
                </a:lnTo>
                <a:lnTo>
                  <a:pt x="420" y="905"/>
                </a:lnTo>
                <a:lnTo>
                  <a:pt x="399" y="912"/>
                </a:lnTo>
                <a:lnTo>
                  <a:pt x="401" y="918"/>
                </a:lnTo>
                <a:lnTo>
                  <a:pt x="401" y="911"/>
                </a:lnTo>
                <a:cubicBezTo>
                  <a:pt x="398" y="912"/>
                  <a:pt x="381" y="912"/>
                  <a:pt x="373" y="914"/>
                </a:cubicBezTo>
                <a:cubicBezTo>
                  <a:pt x="368" y="914"/>
                  <a:pt x="365" y="915"/>
                  <a:pt x="363" y="915"/>
                </a:cubicBezTo>
                <a:lnTo>
                  <a:pt x="365" y="921"/>
                </a:lnTo>
                <a:lnTo>
                  <a:pt x="367" y="916"/>
                </a:lnTo>
                <a:lnTo>
                  <a:pt x="354" y="911"/>
                </a:lnTo>
                <a:lnTo>
                  <a:pt x="354" y="901"/>
                </a:lnTo>
                <a:lnTo>
                  <a:pt x="354" y="882"/>
                </a:lnTo>
                <a:lnTo>
                  <a:pt x="354" y="881"/>
                </a:lnTo>
                <a:lnTo>
                  <a:pt x="348" y="866"/>
                </a:lnTo>
                <a:lnTo>
                  <a:pt x="347" y="864"/>
                </a:lnTo>
                <a:lnTo>
                  <a:pt x="345" y="862"/>
                </a:lnTo>
                <a:cubicBezTo>
                  <a:pt x="345" y="862"/>
                  <a:pt x="339" y="859"/>
                  <a:pt x="333" y="854"/>
                </a:cubicBezTo>
                <a:cubicBezTo>
                  <a:pt x="327" y="850"/>
                  <a:pt x="320" y="845"/>
                  <a:pt x="317" y="843"/>
                </a:cubicBezTo>
                <a:lnTo>
                  <a:pt x="303" y="831"/>
                </a:lnTo>
                <a:lnTo>
                  <a:pt x="299" y="835"/>
                </a:lnTo>
                <a:lnTo>
                  <a:pt x="305" y="833"/>
                </a:lnTo>
                <a:cubicBezTo>
                  <a:pt x="304" y="831"/>
                  <a:pt x="302" y="827"/>
                  <a:pt x="301" y="822"/>
                </a:cubicBezTo>
                <a:cubicBezTo>
                  <a:pt x="299" y="818"/>
                  <a:pt x="297" y="814"/>
                  <a:pt x="296" y="812"/>
                </a:cubicBezTo>
                <a:lnTo>
                  <a:pt x="296" y="812"/>
                </a:lnTo>
                <a:cubicBezTo>
                  <a:pt x="295" y="810"/>
                  <a:pt x="294" y="808"/>
                  <a:pt x="293" y="807"/>
                </a:cubicBezTo>
                <a:cubicBezTo>
                  <a:pt x="288" y="802"/>
                  <a:pt x="282" y="796"/>
                  <a:pt x="279" y="794"/>
                </a:cubicBezTo>
                <a:lnTo>
                  <a:pt x="279" y="794"/>
                </a:lnTo>
                <a:lnTo>
                  <a:pt x="278" y="793"/>
                </a:lnTo>
                <a:lnTo>
                  <a:pt x="277" y="792"/>
                </a:lnTo>
                <a:lnTo>
                  <a:pt x="247" y="787"/>
                </a:lnTo>
                <a:lnTo>
                  <a:pt x="205" y="764"/>
                </a:lnTo>
                <a:lnTo>
                  <a:pt x="175" y="761"/>
                </a:lnTo>
                <a:lnTo>
                  <a:pt x="168" y="762"/>
                </a:lnTo>
                <a:lnTo>
                  <a:pt x="167" y="763"/>
                </a:lnTo>
                <a:lnTo>
                  <a:pt x="155" y="769"/>
                </a:lnTo>
                <a:lnTo>
                  <a:pt x="151" y="769"/>
                </a:lnTo>
                <a:lnTo>
                  <a:pt x="126" y="764"/>
                </a:lnTo>
                <a:lnTo>
                  <a:pt x="106" y="758"/>
                </a:lnTo>
                <a:lnTo>
                  <a:pt x="104" y="764"/>
                </a:lnTo>
                <a:lnTo>
                  <a:pt x="109" y="760"/>
                </a:lnTo>
                <a:cubicBezTo>
                  <a:pt x="107" y="758"/>
                  <a:pt x="103" y="753"/>
                  <a:pt x="99" y="749"/>
                </a:cubicBezTo>
                <a:cubicBezTo>
                  <a:pt x="98" y="747"/>
                  <a:pt x="96" y="745"/>
                  <a:pt x="94" y="743"/>
                </a:cubicBezTo>
                <a:cubicBezTo>
                  <a:pt x="92" y="741"/>
                  <a:pt x="91" y="740"/>
                  <a:pt x="89" y="739"/>
                </a:cubicBezTo>
                <a:cubicBezTo>
                  <a:pt x="87" y="738"/>
                  <a:pt x="85" y="737"/>
                  <a:pt x="81" y="735"/>
                </a:cubicBezTo>
                <a:cubicBezTo>
                  <a:pt x="79" y="734"/>
                  <a:pt x="77" y="733"/>
                  <a:pt x="75" y="732"/>
                </a:cubicBezTo>
                <a:lnTo>
                  <a:pt x="73" y="731"/>
                </a:lnTo>
                <a:lnTo>
                  <a:pt x="72" y="731"/>
                </a:lnTo>
                <a:lnTo>
                  <a:pt x="72" y="730"/>
                </a:lnTo>
                <a:lnTo>
                  <a:pt x="71" y="731"/>
                </a:lnTo>
                <a:lnTo>
                  <a:pt x="72" y="730"/>
                </a:lnTo>
                <a:lnTo>
                  <a:pt x="72" y="730"/>
                </a:lnTo>
                <a:lnTo>
                  <a:pt x="71" y="731"/>
                </a:lnTo>
                <a:lnTo>
                  <a:pt x="72" y="730"/>
                </a:lnTo>
                <a:lnTo>
                  <a:pt x="68" y="735"/>
                </a:lnTo>
                <a:lnTo>
                  <a:pt x="73" y="732"/>
                </a:lnTo>
                <a:cubicBezTo>
                  <a:pt x="72" y="730"/>
                  <a:pt x="71" y="729"/>
                  <a:pt x="69" y="727"/>
                </a:cubicBezTo>
                <a:cubicBezTo>
                  <a:pt x="67" y="725"/>
                  <a:pt x="65" y="723"/>
                  <a:pt x="64" y="721"/>
                </a:cubicBezTo>
                <a:lnTo>
                  <a:pt x="63" y="720"/>
                </a:lnTo>
                <a:lnTo>
                  <a:pt x="19" y="695"/>
                </a:lnTo>
                <a:lnTo>
                  <a:pt x="16" y="701"/>
                </a:lnTo>
                <a:lnTo>
                  <a:pt x="22" y="699"/>
                </a:lnTo>
                <a:lnTo>
                  <a:pt x="21" y="699"/>
                </a:lnTo>
                <a:lnTo>
                  <a:pt x="21" y="699"/>
                </a:lnTo>
                <a:lnTo>
                  <a:pt x="21" y="698"/>
                </a:lnTo>
                <a:cubicBezTo>
                  <a:pt x="20" y="694"/>
                  <a:pt x="19" y="688"/>
                  <a:pt x="19" y="681"/>
                </a:cubicBezTo>
                <a:lnTo>
                  <a:pt x="19" y="679"/>
                </a:lnTo>
                <a:lnTo>
                  <a:pt x="16" y="679"/>
                </a:lnTo>
                <a:lnTo>
                  <a:pt x="18" y="680"/>
                </a:lnTo>
                <a:lnTo>
                  <a:pt x="19" y="679"/>
                </a:lnTo>
                <a:lnTo>
                  <a:pt x="16" y="679"/>
                </a:lnTo>
                <a:lnTo>
                  <a:pt x="18" y="680"/>
                </a:lnTo>
                <a:lnTo>
                  <a:pt x="15" y="678"/>
                </a:lnTo>
                <a:lnTo>
                  <a:pt x="16" y="682"/>
                </a:lnTo>
                <a:lnTo>
                  <a:pt x="18" y="680"/>
                </a:lnTo>
                <a:lnTo>
                  <a:pt x="15" y="678"/>
                </a:lnTo>
                <a:lnTo>
                  <a:pt x="16" y="682"/>
                </a:lnTo>
                <a:lnTo>
                  <a:pt x="16" y="682"/>
                </a:lnTo>
                <a:lnTo>
                  <a:pt x="17" y="682"/>
                </a:lnTo>
                <a:lnTo>
                  <a:pt x="17" y="682"/>
                </a:lnTo>
                <a:lnTo>
                  <a:pt x="17" y="682"/>
                </a:lnTo>
                <a:cubicBezTo>
                  <a:pt x="19" y="681"/>
                  <a:pt x="22" y="681"/>
                  <a:pt x="25" y="679"/>
                </a:cubicBezTo>
                <a:cubicBezTo>
                  <a:pt x="30" y="675"/>
                  <a:pt x="36" y="670"/>
                  <a:pt x="40" y="665"/>
                </a:cubicBezTo>
                <a:cubicBezTo>
                  <a:pt x="43" y="663"/>
                  <a:pt x="44" y="660"/>
                  <a:pt x="43" y="657"/>
                </a:cubicBezTo>
                <a:cubicBezTo>
                  <a:pt x="43" y="652"/>
                  <a:pt x="41" y="649"/>
                  <a:pt x="39" y="645"/>
                </a:cubicBezTo>
                <a:cubicBezTo>
                  <a:pt x="37" y="642"/>
                  <a:pt x="35" y="639"/>
                  <a:pt x="33" y="638"/>
                </a:cubicBezTo>
                <a:lnTo>
                  <a:pt x="33" y="637"/>
                </a:lnTo>
                <a:lnTo>
                  <a:pt x="33" y="637"/>
                </a:lnTo>
                <a:lnTo>
                  <a:pt x="29" y="642"/>
                </a:lnTo>
                <a:lnTo>
                  <a:pt x="33" y="638"/>
                </a:lnTo>
                <a:lnTo>
                  <a:pt x="33" y="637"/>
                </a:lnTo>
                <a:lnTo>
                  <a:pt x="29" y="642"/>
                </a:lnTo>
                <a:lnTo>
                  <a:pt x="33" y="638"/>
                </a:lnTo>
                <a:lnTo>
                  <a:pt x="33" y="637"/>
                </a:lnTo>
                <a:cubicBezTo>
                  <a:pt x="32" y="637"/>
                  <a:pt x="25" y="629"/>
                  <a:pt x="24" y="624"/>
                </a:cubicBezTo>
                <a:lnTo>
                  <a:pt x="24" y="622"/>
                </a:lnTo>
                <a:lnTo>
                  <a:pt x="24" y="622"/>
                </a:lnTo>
                <a:lnTo>
                  <a:pt x="24" y="622"/>
                </a:lnTo>
                <a:lnTo>
                  <a:pt x="24" y="622"/>
                </a:lnTo>
                <a:lnTo>
                  <a:pt x="24" y="622"/>
                </a:lnTo>
                <a:lnTo>
                  <a:pt x="24" y="622"/>
                </a:lnTo>
                <a:lnTo>
                  <a:pt x="24" y="622"/>
                </a:lnTo>
                <a:cubicBezTo>
                  <a:pt x="24" y="622"/>
                  <a:pt x="25" y="621"/>
                  <a:pt x="28" y="618"/>
                </a:cubicBezTo>
                <a:cubicBezTo>
                  <a:pt x="30" y="617"/>
                  <a:pt x="32" y="615"/>
                  <a:pt x="35" y="612"/>
                </a:cubicBezTo>
                <a:lnTo>
                  <a:pt x="35" y="612"/>
                </a:lnTo>
                <a:cubicBezTo>
                  <a:pt x="36" y="610"/>
                  <a:pt x="41" y="609"/>
                  <a:pt x="45" y="609"/>
                </a:cubicBezTo>
                <a:lnTo>
                  <a:pt x="49" y="609"/>
                </a:lnTo>
                <a:lnTo>
                  <a:pt x="50" y="609"/>
                </a:lnTo>
                <a:lnTo>
                  <a:pt x="50" y="609"/>
                </a:lnTo>
                <a:lnTo>
                  <a:pt x="50" y="609"/>
                </a:lnTo>
                <a:lnTo>
                  <a:pt x="51" y="604"/>
                </a:lnTo>
                <a:lnTo>
                  <a:pt x="50" y="609"/>
                </a:lnTo>
                <a:lnTo>
                  <a:pt x="50" y="609"/>
                </a:lnTo>
                <a:lnTo>
                  <a:pt x="51" y="604"/>
                </a:lnTo>
                <a:lnTo>
                  <a:pt x="50" y="609"/>
                </a:lnTo>
                <a:lnTo>
                  <a:pt x="50" y="609"/>
                </a:lnTo>
                <a:lnTo>
                  <a:pt x="50" y="609"/>
                </a:lnTo>
                <a:lnTo>
                  <a:pt x="52" y="609"/>
                </a:lnTo>
                <a:lnTo>
                  <a:pt x="53" y="609"/>
                </a:lnTo>
                <a:cubicBezTo>
                  <a:pt x="54" y="609"/>
                  <a:pt x="60" y="608"/>
                  <a:pt x="65" y="607"/>
                </a:cubicBezTo>
                <a:cubicBezTo>
                  <a:pt x="68" y="606"/>
                  <a:pt x="71" y="605"/>
                  <a:pt x="74" y="605"/>
                </a:cubicBezTo>
                <a:cubicBezTo>
                  <a:pt x="76" y="604"/>
                  <a:pt x="78" y="603"/>
                  <a:pt x="80" y="603"/>
                </a:cubicBezTo>
                <a:cubicBezTo>
                  <a:pt x="84" y="601"/>
                  <a:pt x="87" y="597"/>
                  <a:pt x="88" y="594"/>
                </a:cubicBezTo>
                <a:cubicBezTo>
                  <a:pt x="89" y="591"/>
                  <a:pt x="90" y="587"/>
                  <a:pt x="91" y="584"/>
                </a:cubicBezTo>
                <a:cubicBezTo>
                  <a:pt x="91" y="580"/>
                  <a:pt x="92" y="575"/>
                  <a:pt x="94" y="569"/>
                </a:cubicBezTo>
                <a:cubicBezTo>
                  <a:pt x="95" y="566"/>
                  <a:pt x="96" y="565"/>
                  <a:pt x="98" y="564"/>
                </a:cubicBezTo>
                <a:cubicBezTo>
                  <a:pt x="99" y="564"/>
                  <a:pt x="101" y="563"/>
                  <a:pt x="103" y="563"/>
                </a:cubicBezTo>
                <a:lnTo>
                  <a:pt x="104" y="563"/>
                </a:lnTo>
                <a:lnTo>
                  <a:pt x="105" y="563"/>
                </a:lnTo>
                <a:lnTo>
                  <a:pt x="106" y="564"/>
                </a:lnTo>
                <a:lnTo>
                  <a:pt x="110" y="564"/>
                </a:lnTo>
                <a:lnTo>
                  <a:pt x="135" y="539"/>
                </a:lnTo>
                <a:lnTo>
                  <a:pt x="114" y="520"/>
                </a:lnTo>
                <a:lnTo>
                  <a:pt x="110" y="525"/>
                </a:lnTo>
                <a:lnTo>
                  <a:pt x="115" y="521"/>
                </a:lnTo>
                <a:cubicBezTo>
                  <a:pt x="113" y="517"/>
                  <a:pt x="110" y="513"/>
                  <a:pt x="108" y="510"/>
                </a:cubicBezTo>
                <a:cubicBezTo>
                  <a:pt x="107" y="508"/>
                  <a:pt x="107" y="506"/>
                  <a:pt x="106" y="505"/>
                </a:cubicBezTo>
                <a:lnTo>
                  <a:pt x="105" y="504"/>
                </a:lnTo>
                <a:lnTo>
                  <a:pt x="105" y="503"/>
                </a:lnTo>
                <a:lnTo>
                  <a:pt x="102" y="505"/>
                </a:lnTo>
                <a:lnTo>
                  <a:pt x="105" y="504"/>
                </a:lnTo>
                <a:lnTo>
                  <a:pt x="105" y="503"/>
                </a:lnTo>
                <a:lnTo>
                  <a:pt x="102" y="505"/>
                </a:lnTo>
                <a:lnTo>
                  <a:pt x="105" y="504"/>
                </a:lnTo>
                <a:lnTo>
                  <a:pt x="99" y="505"/>
                </a:lnTo>
                <a:lnTo>
                  <a:pt x="106" y="505"/>
                </a:lnTo>
                <a:lnTo>
                  <a:pt x="102" y="505"/>
                </a:lnTo>
                <a:lnTo>
                  <a:pt x="106" y="506"/>
                </a:lnTo>
                <a:lnTo>
                  <a:pt x="106" y="505"/>
                </a:lnTo>
                <a:lnTo>
                  <a:pt x="102" y="505"/>
                </a:lnTo>
                <a:lnTo>
                  <a:pt x="106" y="506"/>
                </a:lnTo>
                <a:lnTo>
                  <a:pt x="106" y="505"/>
                </a:lnTo>
                <a:cubicBezTo>
                  <a:pt x="107" y="503"/>
                  <a:pt x="109" y="498"/>
                  <a:pt x="116" y="488"/>
                </a:cubicBezTo>
                <a:cubicBezTo>
                  <a:pt x="122" y="478"/>
                  <a:pt x="123" y="467"/>
                  <a:pt x="123" y="460"/>
                </a:cubicBezTo>
                <a:lnTo>
                  <a:pt x="123" y="456"/>
                </a:lnTo>
                <a:lnTo>
                  <a:pt x="122" y="454"/>
                </a:lnTo>
                <a:lnTo>
                  <a:pt x="123" y="452"/>
                </a:lnTo>
                <a:cubicBezTo>
                  <a:pt x="123" y="450"/>
                  <a:pt x="123" y="448"/>
                  <a:pt x="123" y="445"/>
                </a:cubicBezTo>
                <a:cubicBezTo>
                  <a:pt x="123" y="442"/>
                  <a:pt x="123" y="439"/>
                  <a:pt x="123" y="435"/>
                </a:cubicBezTo>
                <a:cubicBezTo>
                  <a:pt x="123" y="427"/>
                  <a:pt x="123" y="417"/>
                  <a:pt x="123" y="408"/>
                </a:cubicBezTo>
                <a:cubicBezTo>
                  <a:pt x="123" y="403"/>
                  <a:pt x="123" y="400"/>
                  <a:pt x="123" y="399"/>
                </a:cubicBezTo>
                <a:cubicBezTo>
                  <a:pt x="123" y="396"/>
                  <a:pt x="122" y="393"/>
                  <a:pt x="121" y="390"/>
                </a:cubicBezTo>
                <a:cubicBezTo>
                  <a:pt x="119" y="384"/>
                  <a:pt x="117" y="378"/>
                  <a:pt x="114" y="373"/>
                </a:cubicBezTo>
                <a:cubicBezTo>
                  <a:pt x="112" y="367"/>
                  <a:pt x="110" y="362"/>
                  <a:pt x="107" y="359"/>
                </a:cubicBezTo>
                <a:cubicBezTo>
                  <a:pt x="104" y="354"/>
                  <a:pt x="100" y="350"/>
                  <a:pt x="96" y="349"/>
                </a:cubicBezTo>
                <a:cubicBezTo>
                  <a:pt x="91" y="347"/>
                  <a:pt x="87" y="347"/>
                  <a:pt x="84" y="347"/>
                </a:cubicBezTo>
                <a:lnTo>
                  <a:pt x="84" y="353"/>
                </a:lnTo>
                <a:lnTo>
                  <a:pt x="89" y="349"/>
                </a:lnTo>
                <a:lnTo>
                  <a:pt x="86" y="352"/>
                </a:lnTo>
                <a:lnTo>
                  <a:pt x="90" y="350"/>
                </a:lnTo>
                <a:lnTo>
                  <a:pt x="89" y="349"/>
                </a:lnTo>
                <a:lnTo>
                  <a:pt x="86" y="352"/>
                </a:lnTo>
                <a:lnTo>
                  <a:pt x="90" y="350"/>
                </a:lnTo>
                <a:lnTo>
                  <a:pt x="90" y="351"/>
                </a:lnTo>
                <a:lnTo>
                  <a:pt x="90" y="351"/>
                </a:lnTo>
                <a:lnTo>
                  <a:pt x="90" y="350"/>
                </a:lnTo>
                <a:lnTo>
                  <a:pt x="90" y="351"/>
                </a:lnTo>
                <a:lnTo>
                  <a:pt x="90" y="351"/>
                </a:lnTo>
                <a:cubicBezTo>
                  <a:pt x="90" y="350"/>
                  <a:pt x="90" y="348"/>
                  <a:pt x="90" y="346"/>
                </a:cubicBezTo>
                <a:cubicBezTo>
                  <a:pt x="90" y="344"/>
                  <a:pt x="90" y="341"/>
                  <a:pt x="90" y="338"/>
                </a:cubicBezTo>
                <a:cubicBezTo>
                  <a:pt x="90" y="334"/>
                  <a:pt x="89" y="331"/>
                  <a:pt x="88" y="327"/>
                </a:cubicBezTo>
                <a:cubicBezTo>
                  <a:pt x="87" y="324"/>
                  <a:pt x="85" y="321"/>
                  <a:pt x="82" y="320"/>
                </a:cubicBezTo>
                <a:lnTo>
                  <a:pt x="81" y="319"/>
                </a:lnTo>
                <a:lnTo>
                  <a:pt x="77" y="318"/>
                </a:lnTo>
                <a:lnTo>
                  <a:pt x="75" y="324"/>
                </a:lnTo>
                <a:lnTo>
                  <a:pt x="81" y="322"/>
                </a:lnTo>
                <a:lnTo>
                  <a:pt x="81" y="321"/>
                </a:lnTo>
                <a:lnTo>
                  <a:pt x="75" y="323"/>
                </a:lnTo>
                <a:lnTo>
                  <a:pt x="76" y="329"/>
                </a:lnTo>
                <a:lnTo>
                  <a:pt x="78" y="328"/>
                </a:lnTo>
                <a:lnTo>
                  <a:pt x="81" y="328"/>
                </a:lnTo>
                <a:lnTo>
                  <a:pt x="88" y="312"/>
                </a:lnTo>
                <a:lnTo>
                  <a:pt x="92" y="300"/>
                </a:lnTo>
                <a:lnTo>
                  <a:pt x="86" y="298"/>
                </a:lnTo>
                <a:lnTo>
                  <a:pt x="89" y="303"/>
                </a:lnTo>
                <a:lnTo>
                  <a:pt x="93" y="302"/>
                </a:lnTo>
                <a:lnTo>
                  <a:pt x="94" y="302"/>
                </a:lnTo>
                <a:cubicBezTo>
                  <a:pt x="102" y="304"/>
                  <a:pt x="112" y="305"/>
                  <a:pt x="112" y="305"/>
                </a:cubicBezTo>
                <a:lnTo>
                  <a:pt x="115" y="305"/>
                </a:lnTo>
                <a:lnTo>
                  <a:pt x="122" y="306"/>
                </a:lnTo>
                <a:lnTo>
                  <a:pt x="124" y="287"/>
                </a:lnTo>
                <a:cubicBezTo>
                  <a:pt x="124" y="281"/>
                  <a:pt x="124" y="276"/>
                  <a:pt x="124" y="273"/>
                </a:cubicBezTo>
                <a:cubicBezTo>
                  <a:pt x="124" y="268"/>
                  <a:pt x="123" y="261"/>
                  <a:pt x="123" y="260"/>
                </a:cubicBezTo>
                <a:lnTo>
                  <a:pt x="123" y="260"/>
                </a:lnTo>
                <a:lnTo>
                  <a:pt x="120" y="249"/>
                </a:lnTo>
                <a:lnTo>
                  <a:pt x="121" y="248"/>
                </a:lnTo>
                <a:lnTo>
                  <a:pt x="115" y="245"/>
                </a:lnTo>
                <a:lnTo>
                  <a:pt x="110" y="248"/>
                </a:lnTo>
                <a:cubicBezTo>
                  <a:pt x="112" y="250"/>
                  <a:pt x="113" y="251"/>
                  <a:pt x="113" y="252"/>
                </a:cubicBezTo>
                <a:lnTo>
                  <a:pt x="113" y="252"/>
                </a:lnTo>
                <a:cubicBezTo>
                  <a:pt x="113" y="252"/>
                  <a:pt x="114" y="254"/>
                  <a:pt x="114" y="256"/>
                </a:cubicBezTo>
                <a:cubicBezTo>
                  <a:pt x="114" y="258"/>
                  <a:pt x="113" y="260"/>
                  <a:pt x="113" y="261"/>
                </a:cubicBezTo>
                <a:lnTo>
                  <a:pt x="113" y="262"/>
                </a:lnTo>
                <a:lnTo>
                  <a:pt x="112" y="264"/>
                </a:lnTo>
                <a:lnTo>
                  <a:pt x="126" y="288"/>
                </a:lnTo>
                <a:lnTo>
                  <a:pt x="144" y="290"/>
                </a:lnTo>
                <a:lnTo>
                  <a:pt x="147" y="290"/>
                </a:lnTo>
                <a:lnTo>
                  <a:pt x="150" y="287"/>
                </a:lnTo>
                <a:lnTo>
                  <a:pt x="150" y="287"/>
                </a:lnTo>
                <a:lnTo>
                  <a:pt x="150" y="287"/>
                </a:lnTo>
                <a:cubicBezTo>
                  <a:pt x="153" y="284"/>
                  <a:pt x="155" y="281"/>
                  <a:pt x="157" y="278"/>
                </a:cubicBezTo>
                <a:cubicBezTo>
                  <a:pt x="158" y="275"/>
                  <a:pt x="159" y="273"/>
                  <a:pt x="159" y="269"/>
                </a:cubicBezTo>
                <a:lnTo>
                  <a:pt x="159" y="265"/>
                </a:lnTo>
                <a:lnTo>
                  <a:pt x="158" y="264"/>
                </a:lnTo>
                <a:cubicBezTo>
                  <a:pt x="157" y="261"/>
                  <a:pt x="155" y="252"/>
                  <a:pt x="153" y="245"/>
                </a:cubicBezTo>
                <a:lnTo>
                  <a:pt x="147" y="247"/>
                </a:lnTo>
                <a:lnTo>
                  <a:pt x="154" y="248"/>
                </a:lnTo>
                <a:lnTo>
                  <a:pt x="154" y="243"/>
                </a:lnTo>
                <a:lnTo>
                  <a:pt x="163" y="239"/>
                </a:lnTo>
                <a:lnTo>
                  <a:pt x="165" y="239"/>
                </a:lnTo>
                <a:lnTo>
                  <a:pt x="176" y="223"/>
                </a:lnTo>
                <a:lnTo>
                  <a:pt x="182" y="205"/>
                </a:lnTo>
                <a:lnTo>
                  <a:pt x="199" y="197"/>
                </a:lnTo>
                <a:lnTo>
                  <a:pt x="216" y="180"/>
                </a:lnTo>
                <a:lnTo>
                  <a:pt x="211" y="146"/>
                </a:lnTo>
                <a:lnTo>
                  <a:pt x="222" y="123"/>
                </a:lnTo>
                <a:lnTo>
                  <a:pt x="235" y="103"/>
                </a:lnTo>
                <a:lnTo>
                  <a:pt x="242" y="96"/>
                </a:lnTo>
                <a:lnTo>
                  <a:pt x="244" y="96"/>
                </a:lnTo>
                <a:lnTo>
                  <a:pt x="244" y="97"/>
                </a:lnTo>
                <a:lnTo>
                  <a:pt x="244" y="100"/>
                </a:lnTo>
                <a:lnTo>
                  <a:pt x="268" y="120"/>
                </a:lnTo>
                <a:lnTo>
                  <a:pt x="284" y="109"/>
                </a:lnTo>
                <a:lnTo>
                  <a:pt x="280" y="104"/>
                </a:lnTo>
                <a:lnTo>
                  <a:pt x="284" y="109"/>
                </a:lnTo>
                <a:cubicBezTo>
                  <a:pt x="285" y="108"/>
                  <a:pt x="288" y="107"/>
                  <a:pt x="290" y="106"/>
                </a:cubicBezTo>
                <a:cubicBezTo>
                  <a:pt x="293" y="105"/>
                  <a:pt x="295" y="104"/>
                  <a:pt x="296" y="104"/>
                </a:cubicBezTo>
                <a:lnTo>
                  <a:pt x="296" y="104"/>
                </a:lnTo>
                <a:lnTo>
                  <a:pt x="296" y="104"/>
                </a:lnTo>
                <a:lnTo>
                  <a:pt x="297" y="104"/>
                </a:lnTo>
                <a:cubicBezTo>
                  <a:pt x="301" y="104"/>
                  <a:pt x="307" y="104"/>
                  <a:pt x="311" y="105"/>
                </a:cubicBezTo>
                <a:lnTo>
                  <a:pt x="311" y="105"/>
                </a:lnTo>
                <a:lnTo>
                  <a:pt x="311" y="105"/>
                </a:lnTo>
                <a:lnTo>
                  <a:pt x="313" y="105"/>
                </a:lnTo>
                <a:lnTo>
                  <a:pt x="315" y="105"/>
                </a:lnTo>
                <a:lnTo>
                  <a:pt x="315" y="105"/>
                </a:lnTo>
                <a:cubicBezTo>
                  <a:pt x="315" y="104"/>
                  <a:pt x="329" y="100"/>
                  <a:pt x="349" y="91"/>
                </a:cubicBezTo>
                <a:cubicBezTo>
                  <a:pt x="370" y="82"/>
                  <a:pt x="385" y="69"/>
                  <a:pt x="386" y="69"/>
                </a:cubicBezTo>
                <a:lnTo>
                  <a:pt x="386" y="68"/>
                </a:lnTo>
                <a:lnTo>
                  <a:pt x="399" y="50"/>
                </a:lnTo>
                <a:lnTo>
                  <a:pt x="404" y="35"/>
                </a:lnTo>
                <a:lnTo>
                  <a:pt x="413" y="30"/>
                </a:lnTo>
                <a:lnTo>
                  <a:pt x="433" y="23"/>
                </a:lnTo>
                <a:lnTo>
                  <a:pt x="453" y="42"/>
                </a:lnTo>
                <a:lnTo>
                  <a:pt x="454" y="52"/>
                </a:lnTo>
                <a:lnTo>
                  <a:pt x="460" y="51"/>
                </a:lnTo>
                <a:lnTo>
                  <a:pt x="456" y="47"/>
                </a:lnTo>
                <a:cubicBezTo>
                  <a:pt x="454" y="48"/>
                  <a:pt x="451" y="52"/>
                  <a:pt x="449" y="53"/>
                </a:cubicBezTo>
                <a:cubicBezTo>
                  <a:pt x="448" y="53"/>
                  <a:pt x="447" y="54"/>
                  <a:pt x="444" y="55"/>
                </a:cubicBezTo>
                <a:lnTo>
                  <a:pt x="447" y="61"/>
                </a:lnTo>
                <a:lnTo>
                  <a:pt x="447" y="55"/>
                </a:lnTo>
                <a:lnTo>
                  <a:pt x="442" y="54"/>
                </a:lnTo>
                <a:lnTo>
                  <a:pt x="441" y="54"/>
                </a:lnTo>
                <a:lnTo>
                  <a:pt x="432" y="56"/>
                </a:lnTo>
                <a:lnTo>
                  <a:pt x="431" y="56"/>
                </a:lnTo>
                <a:lnTo>
                  <a:pt x="413" y="64"/>
                </a:lnTo>
                <a:lnTo>
                  <a:pt x="389" y="78"/>
                </a:lnTo>
                <a:lnTo>
                  <a:pt x="383" y="90"/>
                </a:lnTo>
                <a:lnTo>
                  <a:pt x="383" y="90"/>
                </a:lnTo>
                <a:lnTo>
                  <a:pt x="379" y="111"/>
                </a:lnTo>
                <a:lnTo>
                  <a:pt x="363" y="146"/>
                </a:lnTo>
                <a:cubicBezTo>
                  <a:pt x="363" y="147"/>
                  <a:pt x="355" y="165"/>
                  <a:pt x="353" y="171"/>
                </a:cubicBezTo>
                <a:cubicBezTo>
                  <a:pt x="351" y="177"/>
                  <a:pt x="349" y="185"/>
                  <a:pt x="348" y="191"/>
                </a:cubicBezTo>
                <a:cubicBezTo>
                  <a:pt x="348" y="192"/>
                  <a:pt x="348" y="194"/>
                  <a:pt x="348" y="194"/>
                </a:cubicBezTo>
                <a:lnTo>
                  <a:pt x="354" y="195"/>
                </a:lnTo>
                <a:lnTo>
                  <a:pt x="348" y="194"/>
                </a:lnTo>
                <a:lnTo>
                  <a:pt x="351" y="195"/>
                </a:lnTo>
                <a:lnTo>
                  <a:pt x="348" y="193"/>
                </a:lnTo>
                <a:lnTo>
                  <a:pt x="348" y="194"/>
                </a:lnTo>
                <a:lnTo>
                  <a:pt x="351" y="195"/>
                </a:lnTo>
                <a:lnTo>
                  <a:pt x="348" y="193"/>
                </a:lnTo>
                <a:cubicBezTo>
                  <a:pt x="348" y="193"/>
                  <a:pt x="347" y="195"/>
                  <a:pt x="346" y="197"/>
                </a:cubicBezTo>
                <a:cubicBezTo>
                  <a:pt x="345" y="199"/>
                  <a:pt x="344" y="201"/>
                  <a:pt x="343" y="203"/>
                </a:cubicBezTo>
                <a:lnTo>
                  <a:pt x="342" y="204"/>
                </a:lnTo>
                <a:lnTo>
                  <a:pt x="341" y="205"/>
                </a:lnTo>
                <a:lnTo>
                  <a:pt x="342" y="221"/>
                </a:lnTo>
                <a:lnTo>
                  <a:pt x="342" y="224"/>
                </a:lnTo>
                <a:lnTo>
                  <a:pt x="369" y="239"/>
                </a:lnTo>
                <a:lnTo>
                  <a:pt x="391" y="256"/>
                </a:lnTo>
                <a:lnTo>
                  <a:pt x="394" y="276"/>
                </a:lnTo>
                <a:lnTo>
                  <a:pt x="389" y="303"/>
                </a:lnTo>
                <a:lnTo>
                  <a:pt x="395" y="336"/>
                </a:lnTo>
                <a:lnTo>
                  <a:pt x="416" y="348"/>
                </a:lnTo>
                <a:lnTo>
                  <a:pt x="418" y="348"/>
                </a:lnTo>
                <a:lnTo>
                  <a:pt x="418" y="348"/>
                </a:lnTo>
                <a:lnTo>
                  <a:pt x="419" y="349"/>
                </a:lnTo>
                <a:cubicBezTo>
                  <a:pt x="427" y="350"/>
                  <a:pt x="437" y="352"/>
                  <a:pt x="444" y="354"/>
                </a:cubicBezTo>
                <a:cubicBezTo>
                  <a:pt x="448" y="355"/>
                  <a:pt x="451" y="355"/>
                  <a:pt x="454" y="356"/>
                </a:cubicBezTo>
                <a:lnTo>
                  <a:pt x="457" y="356"/>
                </a:lnTo>
                <a:lnTo>
                  <a:pt x="459" y="357"/>
                </a:lnTo>
                <a:lnTo>
                  <a:pt x="459" y="350"/>
                </a:lnTo>
                <a:lnTo>
                  <a:pt x="459" y="357"/>
                </a:lnTo>
                <a:cubicBezTo>
                  <a:pt x="460" y="357"/>
                  <a:pt x="467" y="357"/>
                  <a:pt x="477" y="358"/>
                </a:cubicBezTo>
                <a:cubicBezTo>
                  <a:pt x="486" y="358"/>
                  <a:pt x="497" y="359"/>
                  <a:pt x="507" y="359"/>
                </a:cubicBezTo>
                <a:lnTo>
                  <a:pt x="507" y="353"/>
                </a:lnTo>
                <a:lnTo>
                  <a:pt x="506" y="359"/>
                </a:lnTo>
                <a:lnTo>
                  <a:pt x="536" y="364"/>
                </a:lnTo>
                <a:lnTo>
                  <a:pt x="537" y="357"/>
                </a:lnTo>
                <a:lnTo>
                  <a:pt x="532" y="362"/>
                </a:lnTo>
                <a:cubicBezTo>
                  <a:pt x="535" y="365"/>
                  <a:pt x="538" y="367"/>
                  <a:pt x="540" y="369"/>
                </a:cubicBezTo>
                <a:lnTo>
                  <a:pt x="543" y="372"/>
                </a:lnTo>
                <a:lnTo>
                  <a:pt x="544" y="373"/>
                </a:lnTo>
                <a:lnTo>
                  <a:pt x="544" y="373"/>
                </a:lnTo>
                <a:lnTo>
                  <a:pt x="544" y="373"/>
                </a:lnTo>
                <a:lnTo>
                  <a:pt x="547" y="371"/>
                </a:lnTo>
                <a:lnTo>
                  <a:pt x="544" y="373"/>
                </a:lnTo>
                <a:lnTo>
                  <a:pt x="544" y="373"/>
                </a:lnTo>
                <a:lnTo>
                  <a:pt x="547" y="371"/>
                </a:lnTo>
                <a:lnTo>
                  <a:pt x="544" y="373"/>
                </a:lnTo>
                <a:lnTo>
                  <a:pt x="549" y="369"/>
                </a:lnTo>
                <a:lnTo>
                  <a:pt x="543" y="371"/>
                </a:lnTo>
                <a:cubicBezTo>
                  <a:pt x="544" y="373"/>
                  <a:pt x="544" y="374"/>
                  <a:pt x="545" y="376"/>
                </a:cubicBezTo>
                <a:cubicBezTo>
                  <a:pt x="547" y="378"/>
                  <a:pt x="549" y="380"/>
                  <a:pt x="552" y="385"/>
                </a:cubicBezTo>
                <a:cubicBezTo>
                  <a:pt x="555" y="389"/>
                  <a:pt x="558" y="393"/>
                  <a:pt x="558" y="394"/>
                </a:cubicBezTo>
                <a:lnTo>
                  <a:pt x="558" y="394"/>
                </a:lnTo>
                <a:lnTo>
                  <a:pt x="558" y="394"/>
                </a:lnTo>
                <a:lnTo>
                  <a:pt x="560" y="397"/>
                </a:lnTo>
                <a:cubicBezTo>
                  <a:pt x="564" y="400"/>
                  <a:pt x="570" y="403"/>
                  <a:pt x="591" y="411"/>
                </a:cubicBezTo>
                <a:lnTo>
                  <a:pt x="591" y="411"/>
                </a:lnTo>
                <a:lnTo>
                  <a:pt x="592" y="411"/>
                </a:lnTo>
                <a:cubicBezTo>
                  <a:pt x="592" y="411"/>
                  <a:pt x="596" y="412"/>
                  <a:pt x="601" y="413"/>
                </a:cubicBezTo>
                <a:cubicBezTo>
                  <a:pt x="606" y="414"/>
                  <a:pt x="611" y="414"/>
                  <a:pt x="616" y="415"/>
                </a:cubicBezTo>
                <a:cubicBezTo>
                  <a:pt x="620" y="415"/>
                  <a:pt x="630" y="414"/>
                  <a:pt x="640" y="413"/>
                </a:cubicBezTo>
                <a:cubicBezTo>
                  <a:pt x="645" y="412"/>
                  <a:pt x="650" y="412"/>
                  <a:pt x="654" y="411"/>
                </a:cubicBezTo>
                <a:cubicBezTo>
                  <a:pt x="658" y="411"/>
                  <a:pt x="662" y="410"/>
                  <a:pt x="664" y="409"/>
                </a:cubicBezTo>
                <a:cubicBezTo>
                  <a:pt x="669" y="408"/>
                  <a:pt x="679" y="406"/>
                  <a:pt x="682" y="406"/>
                </a:cubicBezTo>
                <a:lnTo>
                  <a:pt x="681" y="400"/>
                </a:lnTo>
                <a:lnTo>
                  <a:pt x="674" y="401"/>
                </a:lnTo>
                <a:lnTo>
                  <a:pt x="678" y="421"/>
                </a:lnTo>
                <a:lnTo>
                  <a:pt x="659" y="457"/>
                </a:lnTo>
                <a:lnTo>
                  <a:pt x="646" y="503"/>
                </a:lnTo>
                <a:lnTo>
                  <a:pt x="649" y="519"/>
                </a:lnTo>
                <a:lnTo>
                  <a:pt x="649" y="520"/>
                </a:lnTo>
                <a:lnTo>
                  <a:pt x="668" y="549"/>
                </a:lnTo>
                <a:lnTo>
                  <a:pt x="671" y="557"/>
                </a:lnTo>
                <a:lnTo>
                  <a:pt x="667" y="565"/>
                </a:lnTo>
                <a:lnTo>
                  <a:pt x="649" y="579"/>
                </a:lnTo>
                <a:lnTo>
                  <a:pt x="640" y="615"/>
                </a:lnTo>
                <a:lnTo>
                  <a:pt x="678" y="622"/>
                </a:lnTo>
                <a:lnTo>
                  <a:pt x="702" y="639"/>
                </a:lnTo>
                <a:lnTo>
                  <a:pt x="702" y="650"/>
                </a:lnTo>
                <a:lnTo>
                  <a:pt x="702" y="651"/>
                </a:lnTo>
                <a:lnTo>
                  <a:pt x="712" y="701"/>
                </a:lnTo>
                <a:lnTo>
                  <a:pt x="722" y="714"/>
                </a:lnTo>
                <a:lnTo>
                  <a:pt x="727" y="710"/>
                </a:lnTo>
                <a:lnTo>
                  <a:pt x="724" y="705"/>
                </a:lnTo>
                <a:cubicBezTo>
                  <a:pt x="718" y="709"/>
                  <a:pt x="716" y="710"/>
                  <a:pt x="716" y="710"/>
                </a:cubicBezTo>
                <a:lnTo>
                  <a:pt x="718" y="716"/>
                </a:lnTo>
                <a:lnTo>
                  <a:pt x="719" y="710"/>
                </a:lnTo>
                <a:cubicBezTo>
                  <a:pt x="718" y="709"/>
                  <a:pt x="709" y="707"/>
                  <a:pt x="700" y="705"/>
                </a:cubicBezTo>
                <a:lnTo>
                  <a:pt x="698" y="711"/>
                </a:lnTo>
                <a:lnTo>
                  <a:pt x="704" y="713"/>
                </a:lnTo>
                <a:cubicBezTo>
                  <a:pt x="705" y="709"/>
                  <a:pt x="707" y="702"/>
                  <a:pt x="708" y="699"/>
                </a:cubicBezTo>
                <a:cubicBezTo>
                  <a:pt x="709" y="697"/>
                  <a:pt x="709" y="696"/>
                  <a:pt x="709" y="694"/>
                </a:cubicBezTo>
                <a:cubicBezTo>
                  <a:pt x="709" y="684"/>
                  <a:pt x="704" y="674"/>
                  <a:pt x="702" y="670"/>
                </a:cubicBezTo>
                <a:lnTo>
                  <a:pt x="702" y="670"/>
                </a:lnTo>
                <a:cubicBezTo>
                  <a:pt x="701" y="668"/>
                  <a:pt x="699" y="664"/>
                  <a:pt x="698" y="660"/>
                </a:cubicBezTo>
                <a:cubicBezTo>
                  <a:pt x="697" y="657"/>
                  <a:pt x="696" y="656"/>
                  <a:pt x="696" y="654"/>
                </a:cubicBezTo>
                <a:lnTo>
                  <a:pt x="695" y="652"/>
                </a:lnTo>
                <a:lnTo>
                  <a:pt x="695" y="651"/>
                </a:lnTo>
                <a:lnTo>
                  <a:pt x="689" y="654"/>
                </a:lnTo>
                <a:lnTo>
                  <a:pt x="695" y="652"/>
                </a:lnTo>
                <a:lnTo>
                  <a:pt x="694" y="648"/>
                </a:lnTo>
                <a:lnTo>
                  <a:pt x="692" y="642"/>
                </a:lnTo>
                <a:lnTo>
                  <a:pt x="673" y="649"/>
                </a:lnTo>
                <a:lnTo>
                  <a:pt x="665" y="656"/>
                </a:lnTo>
                <a:lnTo>
                  <a:pt x="656" y="657"/>
                </a:lnTo>
                <a:lnTo>
                  <a:pt x="657" y="663"/>
                </a:lnTo>
                <a:lnTo>
                  <a:pt x="661" y="658"/>
                </a:lnTo>
                <a:cubicBezTo>
                  <a:pt x="658" y="656"/>
                  <a:pt x="656" y="655"/>
                  <a:pt x="653" y="653"/>
                </a:cubicBezTo>
                <a:cubicBezTo>
                  <a:pt x="650" y="652"/>
                  <a:pt x="647" y="651"/>
                  <a:pt x="644" y="651"/>
                </a:cubicBezTo>
                <a:cubicBezTo>
                  <a:pt x="642" y="651"/>
                  <a:pt x="639" y="651"/>
                  <a:pt x="637" y="653"/>
                </a:cubicBezTo>
                <a:cubicBezTo>
                  <a:pt x="637" y="653"/>
                  <a:pt x="634" y="655"/>
                  <a:pt x="631" y="657"/>
                </a:cubicBezTo>
                <a:cubicBezTo>
                  <a:pt x="627" y="658"/>
                  <a:pt x="624" y="660"/>
                  <a:pt x="621" y="662"/>
                </a:cubicBezTo>
                <a:lnTo>
                  <a:pt x="624" y="667"/>
                </a:lnTo>
                <a:lnTo>
                  <a:pt x="624" y="661"/>
                </a:lnTo>
                <a:cubicBezTo>
                  <a:pt x="620" y="661"/>
                  <a:pt x="600" y="662"/>
                  <a:pt x="598" y="662"/>
                </a:cubicBezTo>
                <a:cubicBezTo>
                  <a:pt x="597" y="662"/>
                  <a:pt x="594" y="662"/>
                  <a:pt x="590" y="662"/>
                </a:cubicBezTo>
                <a:cubicBezTo>
                  <a:pt x="584" y="662"/>
                  <a:pt x="576" y="663"/>
                  <a:pt x="569" y="663"/>
                </a:cubicBezTo>
                <a:cubicBezTo>
                  <a:pt x="565" y="664"/>
                  <a:pt x="562" y="664"/>
                  <a:pt x="559" y="664"/>
                </a:cubicBezTo>
                <a:lnTo>
                  <a:pt x="556" y="665"/>
                </a:lnTo>
                <a:lnTo>
                  <a:pt x="553" y="665"/>
                </a:lnTo>
                <a:lnTo>
                  <a:pt x="549" y="667"/>
                </a:lnTo>
                <a:cubicBezTo>
                  <a:pt x="547" y="669"/>
                  <a:pt x="546" y="671"/>
                  <a:pt x="544" y="675"/>
                </a:cubicBezTo>
                <a:cubicBezTo>
                  <a:pt x="541" y="679"/>
                  <a:pt x="538" y="685"/>
                  <a:pt x="534" y="694"/>
                </a:cubicBezTo>
                <a:lnTo>
                  <a:pt x="533" y="695"/>
                </a:lnTo>
                <a:lnTo>
                  <a:pt x="532" y="698"/>
                </a:lnTo>
                <a:lnTo>
                  <a:pt x="542" y="720"/>
                </a:lnTo>
                <a:lnTo>
                  <a:pt x="557" y="720"/>
                </a:lnTo>
                <a:lnTo>
                  <a:pt x="574" y="725"/>
                </a:lnTo>
                <a:lnTo>
                  <a:pt x="575" y="728"/>
                </a:lnTo>
                <a:lnTo>
                  <a:pt x="575" y="738"/>
                </a:lnTo>
                <a:lnTo>
                  <a:pt x="571" y="740"/>
                </a:lnTo>
                <a:lnTo>
                  <a:pt x="574" y="745"/>
                </a:lnTo>
                <a:lnTo>
                  <a:pt x="574" y="739"/>
                </a:lnTo>
                <a:cubicBezTo>
                  <a:pt x="572" y="739"/>
                  <a:pt x="566" y="740"/>
                  <a:pt x="561" y="740"/>
                </a:cubicBezTo>
                <a:cubicBezTo>
                  <a:pt x="555" y="741"/>
                  <a:pt x="550" y="742"/>
                  <a:pt x="547" y="742"/>
                </a:cubicBezTo>
                <a:cubicBezTo>
                  <a:pt x="543" y="744"/>
                  <a:pt x="540" y="746"/>
                  <a:pt x="536" y="748"/>
                </a:cubicBezTo>
                <a:cubicBezTo>
                  <a:pt x="533" y="751"/>
                  <a:pt x="531" y="753"/>
                  <a:pt x="530" y="754"/>
                </a:cubicBezTo>
                <a:lnTo>
                  <a:pt x="529" y="755"/>
                </a:lnTo>
                <a:lnTo>
                  <a:pt x="527" y="757"/>
                </a:lnTo>
                <a:lnTo>
                  <a:pt x="527" y="778"/>
                </a:lnTo>
                <a:lnTo>
                  <a:pt x="527" y="779"/>
                </a:lnTo>
                <a:lnTo>
                  <a:pt x="536" y="799"/>
                </a:lnTo>
                <a:lnTo>
                  <a:pt x="539" y="801"/>
                </a:lnTo>
                <a:lnTo>
                  <a:pt x="539" y="801"/>
                </a:lnTo>
                <a:cubicBezTo>
                  <a:pt x="542" y="802"/>
                  <a:pt x="545" y="804"/>
                  <a:pt x="547" y="806"/>
                </a:cubicBezTo>
                <a:lnTo>
                  <a:pt x="550" y="808"/>
                </a:lnTo>
                <a:lnTo>
                  <a:pt x="551" y="809"/>
                </a:lnTo>
                <a:lnTo>
                  <a:pt x="551" y="809"/>
                </a:lnTo>
                <a:lnTo>
                  <a:pt x="554" y="806"/>
                </a:lnTo>
                <a:lnTo>
                  <a:pt x="551" y="808"/>
                </a:lnTo>
                <a:lnTo>
                  <a:pt x="551" y="809"/>
                </a:lnTo>
                <a:lnTo>
                  <a:pt x="554" y="806"/>
                </a:lnTo>
                <a:lnTo>
                  <a:pt x="551" y="808"/>
                </a:lnTo>
                <a:lnTo>
                  <a:pt x="556" y="805"/>
                </a:lnTo>
                <a:lnTo>
                  <a:pt x="551" y="808"/>
                </a:lnTo>
                <a:lnTo>
                  <a:pt x="551" y="808"/>
                </a:lnTo>
                <a:cubicBezTo>
                  <a:pt x="551" y="808"/>
                  <a:pt x="552" y="811"/>
                  <a:pt x="553" y="814"/>
                </a:cubicBezTo>
                <a:cubicBezTo>
                  <a:pt x="554" y="816"/>
                  <a:pt x="555" y="819"/>
                  <a:pt x="556" y="821"/>
                </a:cubicBezTo>
                <a:lnTo>
                  <a:pt x="562" y="819"/>
                </a:lnTo>
                <a:lnTo>
                  <a:pt x="556" y="821"/>
                </a:lnTo>
                <a:cubicBezTo>
                  <a:pt x="557" y="825"/>
                  <a:pt x="558" y="830"/>
                  <a:pt x="559" y="835"/>
                </a:cubicBezTo>
                <a:cubicBezTo>
                  <a:pt x="560" y="840"/>
                  <a:pt x="561" y="845"/>
                  <a:pt x="561" y="846"/>
                </a:cubicBezTo>
                <a:lnTo>
                  <a:pt x="561" y="847"/>
                </a:lnTo>
                <a:lnTo>
                  <a:pt x="561" y="847"/>
                </a:lnTo>
                <a:cubicBezTo>
                  <a:pt x="560" y="853"/>
                  <a:pt x="560" y="862"/>
                  <a:pt x="560" y="864"/>
                </a:cubicBezTo>
                <a:lnTo>
                  <a:pt x="560" y="865"/>
                </a:lnTo>
                <a:lnTo>
                  <a:pt x="560" y="865"/>
                </a:lnTo>
                <a:lnTo>
                  <a:pt x="560" y="865"/>
                </a:lnTo>
                <a:lnTo>
                  <a:pt x="560" y="865"/>
                </a:lnTo>
                <a:lnTo>
                  <a:pt x="560" y="866"/>
                </a:lnTo>
                <a:lnTo>
                  <a:pt x="566" y="865"/>
                </a:lnTo>
                <a:lnTo>
                  <a:pt x="560" y="864"/>
                </a:lnTo>
                <a:lnTo>
                  <a:pt x="549" y="962"/>
                </a:lnTo>
                <a:lnTo>
                  <a:pt x="534" y="1028"/>
                </a:lnTo>
                <a:lnTo>
                  <a:pt x="517" y="1013"/>
                </a:lnTo>
                <a:lnTo>
                  <a:pt x="494" y="1006"/>
                </a:lnTo>
                <a:lnTo>
                  <a:pt x="493" y="1012"/>
                </a:lnTo>
                <a:lnTo>
                  <a:pt x="498" y="1014"/>
                </a:lnTo>
                <a:lnTo>
                  <a:pt x="493" y="1012"/>
                </a:lnTo>
                <a:moveTo>
                  <a:pt x="543" y="1052"/>
                </a:moveTo>
                <a:lnTo>
                  <a:pt x="547" y="1047"/>
                </a:lnTo>
                <a:lnTo>
                  <a:pt x="513" y="1018"/>
                </a:lnTo>
                <a:lnTo>
                  <a:pt x="492" y="1012"/>
                </a:lnTo>
                <a:lnTo>
                  <a:pt x="525" y="939"/>
                </a:lnTo>
                <a:lnTo>
                  <a:pt x="511" y="931"/>
                </a:lnTo>
                <a:lnTo>
                  <a:pt x="511" y="931"/>
                </a:lnTo>
                <a:lnTo>
                  <a:pt x="490" y="923"/>
                </a:lnTo>
                <a:lnTo>
                  <a:pt x="490" y="923"/>
                </a:lnTo>
                <a:cubicBezTo>
                  <a:pt x="487" y="923"/>
                  <a:pt x="478" y="922"/>
                  <a:pt x="469" y="920"/>
                </a:cubicBezTo>
                <a:cubicBezTo>
                  <a:pt x="465" y="919"/>
                  <a:pt x="460" y="919"/>
                  <a:pt x="456" y="918"/>
                </a:cubicBezTo>
                <a:cubicBezTo>
                  <a:pt x="453" y="917"/>
                  <a:pt x="450" y="916"/>
                  <a:pt x="449" y="916"/>
                </a:cubicBezTo>
                <a:cubicBezTo>
                  <a:pt x="448" y="916"/>
                  <a:pt x="446" y="915"/>
                  <a:pt x="444" y="915"/>
                </a:cubicBezTo>
                <a:cubicBezTo>
                  <a:pt x="437" y="914"/>
                  <a:pt x="427" y="912"/>
                  <a:pt x="422" y="912"/>
                </a:cubicBezTo>
                <a:lnTo>
                  <a:pt x="421" y="912"/>
                </a:lnTo>
                <a:lnTo>
                  <a:pt x="400" y="918"/>
                </a:lnTo>
                <a:lnTo>
                  <a:pt x="402" y="924"/>
                </a:lnTo>
                <a:lnTo>
                  <a:pt x="402" y="918"/>
                </a:lnTo>
                <a:cubicBezTo>
                  <a:pt x="401" y="918"/>
                  <a:pt x="382" y="919"/>
                  <a:pt x="374" y="920"/>
                </a:cubicBezTo>
                <a:cubicBezTo>
                  <a:pt x="370" y="921"/>
                  <a:pt x="368" y="921"/>
                  <a:pt x="366" y="922"/>
                </a:cubicBezTo>
                <a:lnTo>
                  <a:pt x="364" y="922"/>
                </a:lnTo>
                <a:lnTo>
                  <a:pt x="364" y="922"/>
                </a:lnTo>
                <a:lnTo>
                  <a:pt x="364" y="922"/>
                </a:lnTo>
                <a:lnTo>
                  <a:pt x="365" y="925"/>
                </a:lnTo>
                <a:lnTo>
                  <a:pt x="364" y="922"/>
                </a:lnTo>
                <a:lnTo>
                  <a:pt x="364" y="922"/>
                </a:lnTo>
                <a:lnTo>
                  <a:pt x="365" y="925"/>
                </a:lnTo>
                <a:lnTo>
                  <a:pt x="364" y="922"/>
                </a:lnTo>
                <a:lnTo>
                  <a:pt x="365" y="928"/>
                </a:lnTo>
                <a:lnTo>
                  <a:pt x="364" y="922"/>
                </a:lnTo>
                <a:lnTo>
                  <a:pt x="364" y="922"/>
                </a:lnTo>
                <a:lnTo>
                  <a:pt x="365" y="928"/>
                </a:lnTo>
                <a:lnTo>
                  <a:pt x="364" y="922"/>
                </a:lnTo>
                <a:lnTo>
                  <a:pt x="365" y="928"/>
                </a:lnTo>
                <a:lnTo>
                  <a:pt x="364" y="922"/>
                </a:lnTo>
                <a:lnTo>
                  <a:pt x="364" y="922"/>
                </a:lnTo>
                <a:lnTo>
                  <a:pt x="365" y="928"/>
                </a:lnTo>
                <a:lnTo>
                  <a:pt x="364" y="922"/>
                </a:lnTo>
                <a:lnTo>
                  <a:pt x="365" y="928"/>
                </a:lnTo>
                <a:lnTo>
                  <a:pt x="365" y="922"/>
                </a:lnTo>
                <a:lnTo>
                  <a:pt x="364" y="922"/>
                </a:lnTo>
                <a:lnTo>
                  <a:pt x="365" y="928"/>
                </a:lnTo>
                <a:lnTo>
                  <a:pt x="365" y="922"/>
                </a:lnTo>
                <a:lnTo>
                  <a:pt x="365" y="922"/>
                </a:lnTo>
                <a:lnTo>
                  <a:pt x="363" y="922"/>
                </a:lnTo>
                <a:lnTo>
                  <a:pt x="364" y="928"/>
                </a:lnTo>
                <a:lnTo>
                  <a:pt x="367" y="923"/>
                </a:lnTo>
                <a:lnTo>
                  <a:pt x="348" y="916"/>
                </a:lnTo>
                <a:lnTo>
                  <a:pt x="347" y="901"/>
                </a:lnTo>
                <a:lnTo>
                  <a:pt x="348" y="884"/>
                </a:lnTo>
                <a:lnTo>
                  <a:pt x="348" y="882"/>
                </a:lnTo>
                <a:lnTo>
                  <a:pt x="342" y="870"/>
                </a:lnTo>
                <a:lnTo>
                  <a:pt x="342" y="868"/>
                </a:lnTo>
                <a:lnTo>
                  <a:pt x="340" y="867"/>
                </a:lnTo>
                <a:cubicBezTo>
                  <a:pt x="338" y="866"/>
                  <a:pt x="333" y="862"/>
                  <a:pt x="327" y="858"/>
                </a:cubicBezTo>
                <a:cubicBezTo>
                  <a:pt x="321" y="854"/>
                  <a:pt x="316" y="850"/>
                  <a:pt x="313" y="848"/>
                </a:cubicBezTo>
                <a:lnTo>
                  <a:pt x="297" y="834"/>
                </a:lnTo>
                <a:lnTo>
                  <a:pt x="293" y="839"/>
                </a:lnTo>
                <a:lnTo>
                  <a:pt x="299" y="837"/>
                </a:lnTo>
                <a:lnTo>
                  <a:pt x="299" y="836"/>
                </a:lnTo>
                <a:lnTo>
                  <a:pt x="299" y="836"/>
                </a:lnTo>
                <a:cubicBezTo>
                  <a:pt x="298" y="834"/>
                  <a:pt x="296" y="829"/>
                  <a:pt x="294" y="825"/>
                </a:cubicBezTo>
                <a:cubicBezTo>
                  <a:pt x="293" y="820"/>
                  <a:pt x="291" y="816"/>
                  <a:pt x="290" y="815"/>
                </a:cubicBezTo>
                <a:lnTo>
                  <a:pt x="290" y="814"/>
                </a:lnTo>
                <a:lnTo>
                  <a:pt x="290" y="814"/>
                </a:lnTo>
                <a:cubicBezTo>
                  <a:pt x="289" y="813"/>
                  <a:pt x="289" y="812"/>
                  <a:pt x="288" y="811"/>
                </a:cubicBezTo>
                <a:cubicBezTo>
                  <a:pt x="285" y="808"/>
                  <a:pt x="280" y="803"/>
                  <a:pt x="275" y="799"/>
                </a:cubicBezTo>
                <a:lnTo>
                  <a:pt x="274" y="798"/>
                </a:lnTo>
                <a:lnTo>
                  <a:pt x="245" y="793"/>
                </a:lnTo>
                <a:lnTo>
                  <a:pt x="202" y="770"/>
                </a:lnTo>
                <a:lnTo>
                  <a:pt x="175" y="767"/>
                </a:lnTo>
                <a:lnTo>
                  <a:pt x="170" y="769"/>
                </a:lnTo>
                <a:lnTo>
                  <a:pt x="169" y="769"/>
                </a:lnTo>
                <a:lnTo>
                  <a:pt x="157" y="775"/>
                </a:lnTo>
                <a:lnTo>
                  <a:pt x="150" y="775"/>
                </a:lnTo>
                <a:lnTo>
                  <a:pt x="125" y="771"/>
                </a:lnTo>
                <a:lnTo>
                  <a:pt x="102" y="764"/>
                </a:lnTo>
                <a:lnTo>
                  <a:pt x="101" y="770"/>
                </a:lnTo>
                <a:lnTo>
                  <a:pt x="105" y="766"/>
                </a:lnTo>
                <a:lnTo>
                  <a:pt x="105" y="765"/>
                </a:lnTo>
                <a:cubicBezTo>
                  <a:pt x="101" y="761"/>
                  <a:pt x="97" y="756"/>
                  <a:pt x="94" y="753"/>
                </a:cubicBezTo>
                <a:cubicBezTo>
                  <a:pt x="92" y="751"/>
                  <a:pt x="91" y="749"/>
                  <a:pt x="89" y="748"/>
                </a:cubicBezTo>
                <a:lnTo>
                  <a:pt x="86" y="745"/>
                </a:lnTo>
                <a:lnTo>
                  <a:pt x="86" y="745"/>
                </a:lnTo>
                <a:lnTo>
                  <a:pt x="86" y="745"/>
                </a:lnTo>
                <a:lnTo>
                  <a:pt x="82" y="743"/>
                </a:lnTo>
                <a:lnTo>
                  <a:pt x="78" y="741"/>
                </a:lnTo>
                <a:cubicBezTo>
                  <a:pt x="73" y="739"/>
                  <a:pt x="70" y="737"/>
                  <a:pt x="69" y="736"/>
                </a:cubicBezTo>
                <a:lnTo>
                  <a:pt x="68" y="736"/>
                </a:lnTo>
                <a:lnTo>
                  <a:pt x="66" y="737"/>
                </a:lnTo>
                <a:lnTo>
                  <a:pt x="68" y="736"/>
                </a:lnTo>
                <a:lnTo>
                  <a:pt x="68" y="736"/>
                </a:lnTo>
                <a:lnTo>
                  <a:pt x="66" y="737"/>
                </a:lnTo>
                <a:lnTo>
                  <a:pt x="68" y="736"/>
                </a:lnTo>
                <a:lnTo>
                  <a:pt x="68" y="736"/>
                </a:lnTo>
                <a:lnTo>
                  <a:pt x="68" y="736"/>
                </a:lnTo>
                <a:lnTo>
                  <a:pt x="66" y="733"/>
                </a:lnTo>
                <a:cubicBezTo>
                  <a:pt x="64" y="731"/>
                  <a:pt x="62" y="728"/>
                  <a:pt x="59" y="726"/>
                </a:cubicBezTo>
                <a:lnTo>
                  <a:pt x="59" y="725"/>
                </a:lnTo>
                <a:lnTo>
                  <a:pt x="15" y="701"/>
                </a:lnTo>
                <a:lnTo>
                  <a:pt x="15" y="700"/>
                </a:lnTo>
                <a:lnTo>
                  <a:pt x="15" y="700"/>
                </a:lnTo>
                <a:lnTo>
                  <a:pt x="15" y="700"/>
                </a:lnTo>
                <a:cubicBezTo>
                  <a:pt x="14" y="695"/>
                  <a:pt x="12" y="688"/>
                  <a:pt x="12" y="681"/>
                </a:cubicBezTo>
                <a:cubicBezTo>
                  <a:pt x="12" y="677"/>
                  <a:pt x="13" y="676"/>
                  <a:pt x="13" y="676"/>
                </a:cubicBezTo>
                <a:cubicBezTo>
                  <a:pt x="13" y="676"/>
                  <a:pt x="14" y="676"/>
                  <a:pt x="16" y="675"/>
                </a:cubicBezTo>
                <a:lnTo>
                  <a:pt x="16" y="675"/>
                </a:lnTo>
                <a:lnTo>
                  <a:pt x="20" y="674"/>
                </a:lnTo>
                <a:lnTo>
                  <a:pt x="20" y="674"/>
                </a:lnTo>
                <a:lnTo>
                  <a:pt x="21" y="673"/>
                </a:lnTo>
                <a:cubicBezTo>
                  <a:pt x="26" y="670"/>
                  <a:pt x="32" y="665"/>
                  <a:pt x="35" y="661"/>
                </a:cubicBezTo>
                <a:lnTo>
                  <a:pt x="37" y="660"/>
                </a:lnTo>
                <a:lnTo>
                  <a:pt x="37" y="658"/>
                </a:lnTo>
                <a:lnTo>
                  <a:pt x="37" y="657"/>
                </a:lnTo>
                <a:cubicBezTo>
                  <a:pt x="37" y="654"/>
                  <a:pt x="36" y="654"/>
                  <a:pt x="36" y="652"/>
                </a:cubicBezTo>
                <a:cubicBezTo>
                  <a:pt x="34" y="649"/>
                  <a:pt x="32" y="646"/>
                  <a:pt x="28" y="642"/>
                </a:cubicBezTo>
                <a:lnTo>
                  <a:pt x="28" y="642"/>
                </a:lnTo>
                <a:lnTo>
                  <a:pt x="28" y="642"/>
                </a:lnTo>
                <a:lnTo>
                  <a:pt x="28" y="642"/>
                </a:lnTo>
                <a:cubicBezTo>
                  <a:pt x="26" y="640"/>
                  <a:pt x="19" y="632"/>
                  <a:pt x="18" y="625"/>
                </a:cubicBezTo>
                <a:lnTo>
                  <a:pt x="17" y="622"/>
                </a:lnTo>
                <a:cubicBezTo>
                  <a:pt x="17" y="621"/>
                  <a:pt x="18" y="620"/>
                  <a:pt x="19" y="618"/>
                </a:cubicBezTo>
                <a:cubicBezTo>
                  <a:pt x="20" y="617"/>
                  <a:pt x="21" y="615"/>
                  <a:pt x="23" y="614"/>
                </a:cubicBezTo>
                <a:cubicBezTo>
                  <a:pt x="25" y="612"/>
                  <a:pt x="27" y="610"/>
                  <a:pt x="30" y="608"/>
                </a:cubicBezTo>
                <a:cubicBezTo>
                  <a:pt x="33" y="603"/>
                  <a:pt x="40" y="602"/>
                  <a:pt x="45" y="602"/>
                </a:cubicBezTo>
                <a:cubicBezTo>
                  <a:pt x="48" y="602"/>
                  <a:pt x="50" y="602"/>
                  <a:pt x="51" y="603"/>
                </a:cubicBezTo>
                <a:lnTo>
                  <a:pt x="52" y="603"/>
                </a:lnTo>
                <a:lnTo>
                  <a:pt x="53" y="602"/>
                </a:lnTo>
                <a:cubicBezTo>
                  <a:pt x="57" y="602"/>
                  <a:pt x="62" y="601"/>
                  <a:pt x="67" y="600"/>
                </a:cubicBezTo>
                <a:cubicBezTo>
                  <a:pt x="69" y="599"/>
                  <a:pt x="71" y="599"/>
                  <a:pt x="73" y="598"/>
                </a:cubicBezTo>
                <a:cubicBezTo>
                  <a:pt x="75" y="598"/>
                  <a:pt x="76" y="597"/>
                  <a:pt x="78" y="597"/>
                </a:cubicBezTo>
                <a:lnTo>
                  <a:pt x="78" y="597"/>
                </a:lnTo>
                <a:cubicBezTo>
                  <a:pt x="79" y="596"/>
                  <a:pt x="80" y="595"/>
                  <a:pt x="81" y="594"/>
                </a:cubicBezTo>
                <a:lnTo>
                  <a:pt x="82" y="591"/>
                </a:lnTo>
                <a:cubicBezTo>
                  <a:pt x="83" y="588"/>
                  <a:pt x="84" y="586"/>
                  <a:pt x="84" y="583"/>
                </a:cubicBezTo>
                <a:cubicBezTo>
                  <a:pt x="85" y="579"/>
                  <a:pt x="86" y="573"/>
                  <a:pt x="87" y="567"/>
                </a:cubicBezTo>
                <a:cubicBezTo>
                  <a:pt x="89" y="563"/>
                  <a:pt x="91" y="561"/>
                  <a:pt x="94" y="559"/>
                </a:cubicBezTo>
                <a:cubicBezTo>
                  <a:pt x="97" y="557"/>
                  <a:pt x="100" y="557"/>
                  <a:pt x="103" y="557"/>
                </a:cubicBezTo>
                <a:lnTo>
                  <a:pt x="105" y="557"/>
                </a:lnTo>
                <a:lnTo>
                  <a:pt x="107" y="557"/>
                </a:lnTo>
                <a:lnTo>
                  <a:pt x="125" y="539"/>
                </a:lnTo>
                <a:lnTo>
                  <a:pt x="109" y="524"/>
                </a:lnTo>
                <a:lnTo>
                  <a:pt x="105" y="528"/>
                </a:lnTo>
                <a:lnTo>
                  <a:pt x="110" y="525"/>
                </a:lnTo>
                <a:cubicBezTo>
                  <a:pt x="106" y="519"/>
                  <a:pt x="103" y="514"/>
                  <a:pt x="101" y="510"/>
                </a:cubicBezTo>
                <a:cubicBezTo>
                  <a:pt x="100" y="508"/>
                  <a:pt x="100" y="507"/>
                  <a:pt x="99" y="506"/>
                </a:cubicBezTo>
                <a:lnTo>
                  <a:pt x="99" y="505"/>
                </a:lnTo>
                <a:lnTo>
                  <a:pt x="99" y="505"/>
                </a:lnTo>
                <a:lnTo>
                  <a:pt x="96" y="505"/>
                </a:lnTo>
                <a:lnTo>
                  <a:pt x="99" y="505"/>
                </a:lnTo>
                <a:lnTo>
                  <a:pt x="99" y="505"/>
                </a:lnTo>
                <a:lnTo>
                  <a:pt x="96" y="505"/>
                </a:lnTo>
                <a:lnTo>
                  <a:pt x="99" y="505"/>
                </a:lnTo>
                <a:cubicBezTo>
                  <a:pt x="99" y="505"/>
                  <a:pt x="99" y="504"/>
                  <a:pt x="101" y="501"/>
                </a:cubicBezTo>
                <a:cubicBezTo>
                  <a:pt x="102" y="497"/>
                  <a:pt x="105" y="492"/>
                  <a:pt x="110" y="484"/>
                </a:cubicBezTo>
                <a:cubicBezTo>
                  <a:pt x="115" y="476"/>
                  <a:pt x="116" y="467"/>
                  <a:pt x="116" y="460"/>
                </a:cubicBezTo>
                <a:lnTo>
                  <a:pt x="116" y="456"/>
                </a:lnTo>
                <a:lnTo>
                  <a:pt x="116" y="456"/>
                </a:lnTo>
                <a:lnTo>
                  <a:pt x="116" y="454"/>
                </a:lnTo>
                <a:cubicBezTo>
                  <a:pt x="116" y="452"/>
                  <a:pt x="116" y="451"/>
                  <a:pt x="116" y="450"/>
                </a:cubicBezTo>
                <a:lnTo>
                  <a:pt x="116" y="450"/>
                </a:lnTo>
                <a:cubicBezTo>
                  <a:pt x="116" y="449"/>
                  <a:pt x="116" y="447"/>
                  <a:pt x="117" y="444"/>
                </a:cubicBezTo>
                <a:cubicBezTo>
                  <a:pt x="117" y="442"/>
                  <a:pt x="117" y="439"/>
                  <a:pt x="117" y="436"/>
                </a:cubicBezTo>
                <a:cubicBezTo>
                  <a:pt x="117" y="426"/>
                  <a:pt x="116" y="415"/>
                  <a:pt x="116" y="408"/>
                </a:cubicBezTo>
                <a:cubicBezTo>
                  <a:pt x="116" y="404"/>
                  <a:pt x="116" y="400"/>
                  <a:pt x="116" y="399"/>
                </a:cubicBezTo>
                <a:cubicBezTo>
                  <a:pt x="116" y="396"/>
                  <a:pt x="115" y="394"/>
                  <a:pt x="114" y="391"/>
                </a:cubicBezTo>
                <a:cubicBezTo>
                  <a:pt x="113" y="387"/>
                  <a:pt x="111" y="381"/>
                  <a:pt x="109" y="376"/>
                </a:cubicBezTo>
                <a:cubicBezTo>
                  <a:pt x="106" y="370"/>
                  <a:pt x="104" y="366"/>
                  <a:pt x="102" y="362"/>
                </a:cubicBezTo>
                <a:cubicBezTo>
                  <a:pt x="100" y="359"/>
                  <a:pt x="96" y="356"/>
                  <a:pt x="93" y="355"/>
                </a:cubicBezTo>
                <a:cubicBezTo>
                  <a:pt x="90" y="354"/>
                  <a:pt x="87" y="353"/>
                  <a:pt x="85" y="353"/>
                </a:cubicBezTo>
                <a:lnTo>
                  <a:pt x="84" y="353"/>
                </a:lnTo>
                <a:lnTo>
                  <a:pt x="84" y="354"/>
                </a:lnTo>
                <a:lnTo>
                  <a:pt x="84" y="353"/>
                </a:lnTo>
                <a:lnTo>
                  <a:pt x="84" y="353"/>
                </a:lnTo>
                <a:lnTo>
                  <a:pt x="84" y="354"/>
                </a:lnTo>
                <a:lnTo>
                  <a:pt x="84" y="353"/>
                </a:lnTo>
                <a:cubicBezTo>
                  <a:pt x="84" y="353"/>
                  <a:pt x="83" y="352"/>
                  <a:pt x="83" y="349"/>
                </a:cubicBezTo>
                <a:cubicBezTo>
                  <a:pt x="83" y="346"/>
                  <a:pt x="83" y="343"/>
                  <a:pt x="83" y="338"/>
                </a:cubicBezTo>
                <a:cubicBezTo>
                  <a:pt x="83" y="334"/>
                  <a:pt x="83" y="332"/>
                  <a:pt x="82" y="330"/>
                </a:cubicBezTo>
                <a:lnTo>
                  <a:pt x="81" y="327"/>
                </a:lnTo>
                <a:lnTo>
                  <a:pt x="80" y="326"/>
                </a:lnTo>
                <a:lnTo>
                  <a:pt x="79" y="326"/>
                </a:lnTo>
                <a:lnTo>
                  <a:pt x="79" y="326"/>
                </a:lnTo>
                <a:lnTo>
                  <a:pt x="79" y="326"/>
                </a:lnTo>
                <a:lnTo>
                  <a:pt x="78" y="325"/>
                </a:lnTo>
                <a:lnTo>
                  <a:pt x="75" y="324"/>
                </a:lnTo>
                <a:lnTo>
                  <a:pt x="69" y="327"/>
                </a:lnTo>
                <a:lnTo>
                  <a:pt x="72" y="333"/>
                </a:lnTo>
                <a:lnTo>
                  <a:pt x="77" y="330"/>
                </a:lnTo>
                <a:lnTo>
                  <a:pt x="76" y="326"/>
                </a:lnTo>
                <a:lnTo>
                  <a:pt x="75" y="325"/>
                </a:lnTo>
                <a:lnTo>
                  <a:pt x="74" y="325"/>
                </a:lnTo>
                <a:lnTo>
                  <a:pt x="70" y="329"/>
                </a:lnTo>
                <a:lnTo>
                  <a:pt x="75" y="326"/>
                </a:lnTo>
                <a:lnTo>
                  <a:pt x="74" y="325"/>
                </a:lnTo>
                <a:lnTo>
                  <a:pt x="70" y="329"/>
                </a:lnTo>
                <a:lnTo>
                  <a:pt x="75" y="326"/>
                </a:lnTo>
                <a:lnTo>
                  <a:pt x="70" y="329"/>
                </a:lnTo>
                <a:lnTo>
                  <a:pt x="76" y="327"/>
                </a:lnTo>
                <a:lnTo>
                  <a:pt x="75" y="326"/>
                </a:lnTo>
                <a:lnTo>
                  <a:pt x="70" y="329"/>
                </a:lnTo>
                <a:lnTo>
                  <a:pt x="76" y="327"/>
                </a:lnTo>
                <a:lnTo>
                  <a:pt x="70" y="329"/>
                </a:lnTo>
                <a:lnTo>
                  <a:pt x="76" y="327"/>
                </a:lnTo>
                <a:lnTo>
                  <a:pt x="76" y="327"/>
                </a:lnTo>
                <a:lnTo>
                  <a:pt x="70" y="329"/>
                </a:lnTo>
                <a:lnTo>
                  <a:pt x="76" y="327"/>
                </a:lnTo>
                <a:cubicBezTo>
                  <a:pt x="76" y="327"/>
                  <a:pt x="75" y="323"/>
                  <a:pt x="73" y="319"/>
                </a:cubicBezTo>
                <a:lnTo>
                  <a:pt x="73" y="319"/>
                </a:lnTo>
                <a:lnTo>
                  <a:pt x="72" y="315"/>
                </a:lnTo>
                <a:lnTo>
                  <a:pt x="66" y="317"/>
                </a:lnTo>
                <a:lnTo>
                  <a:pt x="67" y="323"/>
                </a:lnTo>
                <a:lnTo>
                  <a:pt x="73" y="322"/>
                </a:lnTo>
                <a:lnTo>
                  <a:pt x="76" y="322"/>
                </a:lnTo>
                <a:lnTo>
                  <a:pt x="82" y="310"/>
                </a:lnTo>
                <a:lnTo>
                  <a:pt x="82" y="309"/>
                </a:lnTo>
                <a:lnTo>
                  <a:pt x="86" y="296"/>
                </a:lnTo>
                <a:lnTo>
                  <a:pt x="80" y="294"/>
                </a:lnTo>
                <a:lnTo>
                  <a:pt x="84" y="299"/>
                </a:lnTo>
                <a:lnTo>
                  <a:pt x="85" y="298"/>
                </a:lnTo>
                <a:lnTo>
                  <a:pt x="81" y="293"/>
                </a:lnTo>
                <a:lnTo>
                  <a:pt x="85" y="298"/>
                </a:lnTo>
                <a:cubicBezTo>
                  <a:pt x="85" y="298"/>
                  <a:pt x="86" y="297"/>
                  <a:pt x="87" y="297"/>
                </a:cubicBezTo>
                <a:cubicBezTo>
                  <a:pt x="89" y="296"/>
                  <a:pt x="91" y="295"/>
                  <a:pt x="93" y="295"/>
                </a:cubicBezTo>
                <a:lnTo>
                  <a:pt x="95" y="295"/>
                </a:lnTo>
                <a:cubicBezTo>
                  <a:pt x="100" y="297"/>
                  <a:pt x="106" y="297"/>
                  <a:pt x="109" y="298"/>
                </a:cubicBezTo>
                <a:lnTo>
                  <a:pt x="116" y="299"/>
                </a:lnTo>
                <a:lnTo>
                  <a:pt x="117" y="286"/>
                </a:lnTo>
                <a:cubicBezTo>
                  <a:pt x="118" y="281"/>
                  <a:pt x="118" y="276"/>
                  <a:pt x="118" y="273"/>
                </a:cubicBezTo>
                <a:cubicBezTo>
                  <a:pt x="118" y="269"/>
                  <a:pt x="117" y="264"/>
                  <a:pt x="117" y="262"/>
                </a:cubicBezTo>
                <a:lnTo>
                  <a:pt x="117" y="262"/>
                </a:lnTo>
                <a:lnTo>
                  <a:pt x="113" y="248"/>
                </a:lnTo>
                <a:lnTo>
                  <a:pt x="119" y="236"/>
                </a:lnTo>
                <a:lnTo>
                  <a:pt x="114" y="233"/>
                </a:lnTo>
                <a:lnTo>
                  <a:pt x="109" y="238"/>
                </a:lnTo>
                <a:lnTo>
                  <a:pt x="112" y="241"/>
                </a:lnTo>
                <a:cubicBezTo>
                  <a:pt x="116" y="244"/>
                  <a:pt x="118" y="247"/>
                  <a:pt x="119" y="249"/>
                </a:cubicBezTo>
                <a:cubicBezTo>
                  <a:pt x="120" y="250"/>
                  <a:pt x="120" y="253"/>
                  <a:pt x="120" y="256"/>
                </a:cubicBezTo>
                <a:cubicBezTo>
                  <a:pt x="120" y="258"/>
                  <a:pt x="120" y="260"/>
                  <a:pt x="120" y="261"/>
                </a:cubicBezTo>
                <a:lnTo>
                  <a:pt x="119" y="263"/>
                </a:lnTo>
                <a:lnTo>
                  <a:pt x="130" y="282"/>
                </a:lnTo>
                <a:lnTo>
                  <a:pt x="141" y="283"/>
                </a:lnTo>
                <a:lnTo>
                  <a:pt x="144" y="283"/>
                </a:lnTo>
                <a:lnTo>
                  <a:pt x="146" y="281"/>
                </a:lnTo>
                <a:cubicBezTo>
                  <a:pt x="148" y="279"/>
                  <a:pt x="149" y="277"/>
                  <a:pt x="150" y="276"/>
                </a:cubicBezTo>
                <a:lnTo>
                  <a:pt x="152" y="273"/>
                </a:lnTo>
                <a:cubicBezTo>
                  <a:pt x="152" y="272"/>
                  <a:pt x="152" y="272"/>
                  <a:pt x="153" y="270"/>
                </a:cubicBezTo>
                <a:lnTo>
                  <a:pt x="153" y="268"/>
                </a:lnTo>
                <a:lnTo>
                  <a:pt x="152" y="267"/>
                </a:lnTo>
                <a:lnTo>
                  <a:pt x="152" y="267"/>
                </a:lnTo>
                <a:lnTo>
                  <a:pt x="152" y="267"/>
                </a:lnTo>
                <a:lnTo>
                  <a:pt x="152" y="267"/>
                </a:lnTo>
                <a:lnTo>
                  <a:pt x="152" y="267"/>
                </a:lnTo>
                <a:lnTo>
                  <a:pt x="152" y="267"/>
                </a:lnTo>
                <a:cubicBezTo>
                  <a:pt x="152" y="266"/>
                  <a:pt x="151" y="261"/>
                  <a:pt x="149" y="256"/>
                </a:cubicBezTo>
                <a:cubicBezTo>
                  <a:pt x="148" y="252"/>
                  <a:pt x="147" y="247"/>
                  <a:pt x="147" y="247"/>
                </a:cubicBezTo>
                <a:lnTo>
                  <a:pt x="147" y="246"/>
                </a:lnTo>
                <a:lnTo>
                  <a:pt x="147" y="246"/>
                </a:lnTo>
                <a:lnTo>
                  <a:pt x="141" y="247"/>
                </a:lnTo>
                <a:lnTo>
                  <a:pt x="147" y="248"/>
                </a:lnTo>
                <a:lnTo>
                  <a:pt x="148" y="238"/>
                </a:lnTo>
                <a:lnTo>
                  <a:pt x="159" y="234"/>
                </a:lnTo>
                <a:lnTo>
                  <a:pt x="161" y="233"/>
                </a:lnTo>
                <a:lnTo>
                  <a:pt x="171" y="219"/>
                </a:lnTo>
                <a:lnTo>
                  <a:pt x="176" y="201"/>
                </a:lnTo>
                <a:lnTo>
                  <a:pt x="196" y="191"/>
                </a:lnTo>
                <a:lnTo>
                  <a:pt x="207" y="180"/>
                </a:lnTo>
                <a:lnTo>
                  <a:pt x="209" y="178"/>
                </a:lnTo>
                <a:lnTo>
                  <a:pt x="204" y="144"/>
                </a:lnTo>
                <a:lnTo>
                  <a:pt x="216" y="119"/>
                </a:lnTo>
                <a:lnTo>
                  <a:pt x="230" y="99"/>
                </a:lnTo>
                <a:lnTo>
                  <a:pt x="239" y="89"/>
                </a:lnTo>
                <a:lnTo>
                  <a:pt x="251" y="89"/>
                </a:lnTo>
                <a:lnTo>
                  <a:pt x="251" y="94"/>
                </a:lnTo>
                <a:lnTo>
                  <a:pt x="251" y="97"/>
                </a:lnTo>
                <a:lnTo>
                  <a:pt x="268" y="112"/>
                </a:lnTo>
                <a:lnTo>
                  <a:pt x="280" y="104"/>
                </a:lnTo>
                <a:lnTo>
                  <a:pt x="277" y="98"/>
                </a:lnTo>
                <a:lnTo>
                  <a:pt x="280" y="104"/>
                </a:lnTo>
                <a:cubicBezTo>
                  <a:pt x="281" y="104"/>
                  <a:pt x="283" y="102"/>
                  <a:pt x="286" y="100"/>
                </a:cubicBezTo>
                <a:cubicBezTo>
                  <a:pt x="289" y="99"/>
                  <a:pt x="293" y="97"/>
                  <a:pt x="294" y="97"/>
                </a:cubicBezTo>
                <a:lnTo>
                  <a:pt x="294" y="97"/>
                </a:lnTo>
                <a:lnTo>
                  <a:pt x="297" y="97"/>
                </a:lnTo>
                <a:cubicBezTo>
                  <a:pt x="302" y="97"/>
                  <a:pt x="309" y="98"/>
                  <a:pt x="311" y="98"/>
                </a:cubicBezTo>
                <a:lnTo>
                  <a:pt x="312" y="98"/>
                </a:lnTo>
                <a:lnTo>
                  <a:pt x="314" y="98"/>
                </a:lnTo>
                <a:cubicBezTo>
                  <a:pt x="317" y="97"/>
                  <a:pt x="329" y="93"/>
                  <a:pt x="346" y="85"/>
                </a:cubicBezTo>
                <a:cubicBezTo>
                  <a:pt x="364" y="77"/>
                  <a:pt x="378" y="66"/>
                  <a:pt x="381" y="64"/>
                </a:cubicBezTo>
                <a:lnTo>
                  <a:pt x="382" y="63"/>
                </a:lnTo>
                <a:lnTo>
                  <a:pt x="393" y="46"/>
                </a:lnTo>
                <a:lnTo>
                  <a:pt x="399" y="31"/>
                </a:lnTo>
                <a:lnTo>
                  <a:pt x="410" y="24"/>
                </a:lnTo>
                <a:lnTo>
                  <a:pt x="435" y="15"/>
                </a:lnTo>
                <a:lnTo>
                  <a:pt x="459" y="39"/>
                </a:lnTo>
                <a:lnTo>
                  <a:pt x="461" y="55"/>
                </a:lnTo>
                <a:lnTo>
                  <a:pt x="467" y="54"/>
                </a:lnTo>
                <a:lnTo>
                  <a:pt x="463" y="49"/>
                </a:lnTo>
                <a:lnTo>
                  <a:pt x="462" y="50"/>
                </a:lnTo>
                <a:lnTo>
                  <a:pt x="462" y="50"/>
                </a:lnTo>
                <a:lnTo>
                  <a:pt x="462" y="50"/>
                </a:lnTo>
                <a:cubicBezTo>
                  <a:pt x="462" y="51"/>
                  <a:pt x="456" y="56"/>
                  <a:pt x="452" y="59"/>
                </a:cubicBezTo>
                <a:lnTo>
                  <a:pt x="452" y="59"/>
                </a:lnTo>
                <a:cubicBezTo>
                  <a:pt x="451" y="59"/>
                  <a:pt x="449" y="60"/>
                  <a:pt x="446" y="61"/>
                </a:cubicBezTo>
                <a:lnTo>
                  <a:pt x="445" y="62"/>
                </a:lnTo>
                <a:lnTo>
                  <a:pt x="447" y="68"/>
                </a:lnTo>
                <a:lnTo>
                  <a:pt x="448" y="61"/>
                </a:lnTo>
                <a:lnTo>
                  <a:pt x="442" y="61"/>
                </a:lnTo>
                <a:lnTo>
                  <a:pt x="442" y="61"/>
                </a:lnTo>
                <a:lnTo>
                  <a:pt x="434" y="62"/>
                </a:lnTo>
                <a:lnTo>
                  <a:pt x="433" y="62"/>
                </a:lnTo>
                <a:lnTo>
                  <a:pt x="416" y="70"/>
                </a:lnTo>
                <a:lnTo>
                  <a:pt x="394" y="83"/>
                </a:lnTo>
                <a:lnTo>
                  <a:pt x="390" y="92"/>
                </a:lnTo>
                <a:lnTo>
                  <a:pt x="389" y="93"/>
                </a:lnTo>
                <a:lnTo>
                  <a:pt x="386" y="114"/>
                </a:lnTo>
                <a:lnTo>
                  <a:pt x="369" y="149"/>
                </a:lnTo>
                <a:lnTo>
                  <a:pt x="369" y="149"/>
                </a:lnTo>
                <a:lnTo>
                  <a:pt x="370" y="150"/>
                </a:lnTo>
                <a:lnTo>
                  <a:pt x="369" y="149"/>
                </a:lnTo>
                <a:lnTo>
                  <a:pt x="369" y="149"/>
                </a:lnTo>
                <a:lnTo>
                  <a:pt x="370" y="150"/>
                </a:lnTo>
                <a:lnTo>
                  <a:pt x="369" y="149"/>
                </a:lnTo>
                <a:cubicBezTo>
                  <a:pt x="368" y="152"/>
                  <a:pt x="361" y="167"/>
                  <a:pt x="359" y="173"/>
                </a:cubicBezTo>
                <a:cubicBezTo>
                  <a:pt x="358" y="176"/>
                  <a:pt x="357" y="179"/>
                  <a:pt x="357" y="182"/>
                </a:cubicBezTo>
                <a:cubicBezTo>
                  <a:pt x="356" y="186"/>
                  <a:pt x="355" y="189"/>
                  <a:pt x="355" y="192"/>
                </a:cubicBezTo>
                <a:lnTo>
                  <a:pt x="355" y="192"/>
                </a:lnTo>
                <a:cubicBezTo>
                  <a:pt x="355" y="194"/>
                  <a:pt x="354" y="195"/>
                  <a:pt x="354" y="195"/>
                </a:cubicBezTo>
                <a:lnTo>
                  <a:pt x="354" y="195"/>
                </a:lnTo>
                <a:lnTo>
                  <a:pt x="354" y="195"/>
                </a:lnTo>
                <a:lnTo>
                  <a:pt x="354" y="195"/>
                </a:lnTo>
                <a:lnTo>
                  <a:pt x="354" y="195"/>
                </a:lnTo>
                <a:lnTo>
                  <a:pt x="354" y="195"/>
                </a:lnTo>
                <a:lnTo>
                  <a:pt x="354" y="195"/>
                </a:lnTo>
                <a:cubicBezTo>
                  <a:pt x="354" y="196"/>
                  <a:pt x="353" y="198"/>
                  <a:pt x="352" y="200"/>
                </a:cubicBezTo>
                <a:cubicBezTo>
                  <a:pt x="351" y="202"/>
                  <a:pt x="350" y="204"/>
                  <a:pt x="349" y="205"/>
                </a:cubicBezTo>
                <a:lnTo>
                  <a:pt x="348" y="207"/>
                </a:lnTo>
                <a:lnTo>
                  <a:pt x="348" y="217"/>
                </a:lnTo>
                <a:lnTo>
                  <a:pt x="349" y="220"/>
                </a:lnTo>
                <a:lnTo>
                  <a:pt x="373" y="233"/>
                </a:lnTo>
                <a:lnTo>
                  <a:pt x="398" y="253"/>
                </a:lnTo>
                <a:lnTo>
                  <a:pt x="400" y="276"/>
                </a:lnTo>
                <a:lnTo>
                  <a:pt x="396" y="303"/>
                </a:lnTo>
                <a:lnTo>
                  <a:pt x="401" y="332"/>
                </a:lnTo>
                <a:lnTo>
                  <a:pt x="419" y="342"/>
                </a:lnTo>
                <a:lnTo>
                  <a:pt x="420" y="342"/>
                </a:lnTo>
                <a:cubicBezTo>
                  <a:pt x="427" y="344"/>
                  <a:pt x="436" y="346"/>
                  <a:pt x="444" y="347"/>
                </a:cubicBezTo>
                <a:cubicBezTo>
                  <a:pt x="448" y="348"/>
                  <a:pt x="451" y="348"/>
                  <a:pt x="454" y="349"/>
                </a:cubicBezTo>
                <a:cubicBezTo>
                  <a:pt x="456" y="350"/>
                  <a:pt x="458" y="350"/>
                  <a:pt x="459" y="350"/>
                </a:cubicBezTo>
                <a:lnTo>
                  <a:pt x="459" y="350"/>
                </a:lnTo>
                <a:lnTo>
                  <a:pt x="460" y="350"/>
                </a:lnTo>
                <a:lnTo>
                  <a:pt x="460" y="350"/>
                </a:lnTo>
                <a:cubicBezTo>
                  <a:pt x="463" y="350"/>
                  <a:pt x="500" y="352"/>
                  <a:pt x="507" y="353"/>
                </a:cubicBezTo>
                <a:lnTo>
                  <a:pt x="508" y="347"/>
                </a:lnTo>
                <a:lnTo>
                  <a:pt x="507" y="353"/>
                </a:lnTo>
                <a:lnTo>
                  <a:pt x="539" y="357"/>
                </a:lnTo>
                <a:lnTo>
                  <a:pt x="540" y="351"/>
                </a:lnTo>
                <a:lnTo>
                  <a:pt x="535" y="356"/>
                </a:lnTo>
                <a:lnTo>
                  <a:pt x="536" y="357"/>
                </a:lnTo>
                <a:lnTo>
                  <a:pt x="536" y="356"/>
                </a:lnTo>
                <a:cubicBezTo>
                  <a:pt x="543" y="363"/>
                  <a:pt x="547" y="366"/>
                  <a:pt x="548" y="368"/>
                </a:cubicBezTo>
                <a:lnTo>
                  <a:pt x="549" y="369"/>
                </a:lnTo>
                <a:lnTo>
                  <a:pt x="551" y="368"/>
                </a:lnTo>
                <a:lnTo>
                  <a:pt x="549" y="369"/>
                </a:lnTo>
                <a:lnTo>
                  <a:pt x="549" y="369"/>
                </a:lnTo>
                <a:lnTo>
                  <a:pt x="551" y="368"/>
                </a:lnTo>
                <a:lnTo>
                  <a:pt x="549" y="369"/>
                </a:lnTo>
                <a:lnTo>
                  <a:pt x="552" y="368"/>
                </a:lnTo>
                <a:lnTo>
                  <a:pt x="549" y="369"/>
                </a:lnTo>
                <a:lnTo>
                  <a:pt x="549" y="369"/>
                </a:lnTo>
                <a:lnTo>
                  <a:pt x="552" y="368"/>
                </a:lnTo>
                <a:lnTo>
                  <a:pt x="549" y="369"/>
                </a:lnTo>
                <a:lnTo>
                  <a:pt x="551" y="369"/>
                </a:lnTo>
                <a:lnTo>
                  <a:pt x="549" y="369"/>
                </a:lnTo>
                <a:lnTo>
                  <a:pt x="549" y="369"/>
                </a:lnTo>
                <a:lnTo>
                  <a:pt x="551" y="369"/>
                </a:lnTo>
                <a:lnTo>
                  <a:pt x="549" y="369"/>
                </a:lnTo>
                <a:lnTo>
                  <a:pt x="549" y="369"/>
                </a:lnTo>
                <a:lnTo>
                  <a:pt x="549" y="370"/>
                </a:lnTo>
                <a:lnTo>
                  <a:pt x="551" y="372"/>
                </a:lnTo>
                <a:cubicBezTo>
                  <a:pt x="552" y="374"/>
                  <a:pt x="555" y="378"/>
                  <a:pt x="557" y="381"/>
                </a:cubicBezTo>
                <a:cubicBezTo>
                  <a:pt x="560" y="386"/>
                  <a:pt x="563" y="390"/>
                  <a:pt x="564" y="391"/>
                </a:cubicBezTo>
                <a:lnTo>
                  <a:pt x="564" y="392"/>
                </a:lnTo>
                <a:lnTo>
                  <a:pt x="565" y="392"/>
                </a:lnTo>
                <a:lnTo>
                  <a:pt x="567" y="394"/>
                </a:lnTo>
                <a:cubicBezTo>
                  <a:pt x="570" y="395"/>
                  <a:pt x="573" y="397"/>
                  <a:pt x="578" y="399"/>
                </a:cubicBezTo>
                <a:cubicBezTo>
                  <a:pt x="582" y="401"/>
                  <a:pt x="588" y="403"/>
                  <a:pt x="593" y="404"/>
                </a:cubicBezTo>
                <a:lnTo>
                  <a:pt x="594" y="405"/>
                </a:lnTo>
                <a:lnTo>
                  <a:pt x="595" y="405"/>
                </a:lnTo>
                <a:lnTo>
                  <a:pt x="595" y="398"/>
                </a:lnTo>
                <a:lnTo>
                  <a:pt x="594" y="405"/>
                </a:lnTo>
                <a:lnTo>
                  <a:pt x="595" y="405"/>
                </a:lnTo>
                <a:lnTo>
                  <a:pt x="595" y="398"/>
                </a:lnTo>
                <a:lnTo>
                  <a:pt x="594" y="405"/>
                </a:lnTo>
                <a:lnTo>
                  <a:pt x="595" y="400"/>
                </a:lnTo>
                <a:lnTo>
                  <a:pt x="594" y="405"/>
                </a:lnTo>
                <a:lnTo>
                  <a:pt x="594" y="405"/>
                </a:lnTo>
                <a:lnTo>
                  <a:pt x="595" y="400"/>
                </a:lnTo>
                <a:lnTo>
                  <a:pt x="594" y="405"/>
                </a:lnTo>
                <a:cubicBezTo>
                  <a:pt x="594" y="405"/>
                  <a:pt x="598" y="406"/>
                  <a:pt x="602" y="406"/>
                </a:cubicBezTo>
                <a:cubicBezTo>
                  <a:pt x="607" y="407"/>
                  <a:pt x="612" y="408"/>
                  <a:pt x="616" y="408"/>
                </a:cubicBezTo>
                <a:cubicBezTo>
                  <a:pt x="620" y="408"/>
                  <a:pt x="629" y="407"/>
                  <a:pt x="639" y="406"/>
                </a:cubicBezTo>
                <a:cubicBezTo>
                  <a:pt x="644" y="406"/>
                  <a:pt x="649" y="405"/>
                  <a:pt x="653" y="405"/>
                </a:cubicBezTo>
                <a:cubicBezTo>
                  <a:pt x="657" y="404"/>
                  <a:pt x="660" y="404"/>
                  <a:pt x="662" y="403"/>
                </a:cubicBezTo>
                <a:cubicBezTo>
                  <a:pt x="669" y="401"/>
                  <a:pt x="681" y="399"/>
                  <a:pt x="681" y="399"/>
                </a:cubicBezTo>
                <a:lnTo>
                  <a:pt x="681" y="393"/>
                </a:lnTo>
                <a:lnTo>
                  <a:pt x="681" y="399"/>
                </a:lnTo>
                <a:lnTo>
                  <a:pt x="681" y="399"/>
                </a:lnTo>
                <a:lnTo>
                  <a:pt x="685" y="422"/>
                </a:lnTo>
                <a:lnTo>
                  <a:pt x="666" y="460"/>
                </a:lnTo>
                <a:lnTo>
                  <a:pt x="653" y="503"/>
                </a:lnTo>
                <a:lnTo>
                  <a:pt x="655" y="517"/>
                </a:lnTo>
                <a:lnTo>
                  <a:pt x="655" y="518"/>
                </a:lnTo>
                <a:lnTo>
                  <a:pt x="674" y="546"/>
                </a:lnTo>
                <a:lnTo>
                  <a:pt x="678" y="557"/>
                </a:lnTo>
                <a:lnTo>
                  <a:pt x="673" y="570"/>
                </a:lnTo>
                <a:lnTo>
                  <a:pt x="654" y="583"/>
                </a:lnTo>
                <a:lnTo>
                  <a:pt x="648" y="610"/>
                </a:lnTo>
                <a:lnTo>
                  <a:pt x="682" y="617"/>
                </a:lnTo>
                <a:lnTo>
                  <a:pt x="708" y="635"/>
                </a:lnTo>
                <a:lnTo>
                  <a:pt x="709" y="650"/>
                </a:lnTo>
                <a:lnTo>
                  <a:pt x="709" y="650"/>
                </a:lnTo>
                <a:lnTo>
                  <a:pt x="718" y="698"/>
                </a:lnTo>
                <a:lnTo>
                  <a:pt x="732" y="716"/>
                </a:lnTo>
                <a:lnTo>
                  <a:pt x="737" y="712"/>
                </a:lnTo>
                <a:lnTo>
                  <a:pt x="733" y="707"/>
                </a:lnTo>
                <a:lnTo>
                  <a:pt x="730" y="709"/>
                </a:lnTo>
                <a:cubicBezTo>
                  <a:pt x="724" y="713"/>
                  <a:pt x="721" y="715"/>
                  <a:pt x="719" y="716"/>
                </a:cubicBezTo>
                <a:lnTo>
                  <a:pt x="718" y="716"/>
                </a:lnTo>
                <a:lnTo>
                  <a:pt x="718" y="716"/>
                </a:lnTo>
                <a:lnTo>
                  <a:pt x="719" y="719"/>
                </a:lnTo>
                <a:lnTo>
                  <a:pt x="719" y="716"/>
                </a:lnTo>
                <a:lnTo>
                  <a:pt x="718" y="716"/>
                </a:lnTo>
                <a:lnTo>
                  <a:pt x="719" y="719"/>
                </a:lnTo>
                <a:lnTo>
                  <a:pt x="719" y="716"/>
                </a:lnTo>
                <a:lnTo>
                  <a:pt x="719" y="719"/>
                </a:lnTo>
                <a:lnTo>
                  <a:pt x="719" y="716"/>
                </a:lnTo>
                <a:lnTo>
                  <a:pt x="719" y="716"/>
                </a:lnTo>
                <a:lnTo>
                  <a:pt x="719" y="719"/>
                </a:lnTo>
                <a:lnTo>
                  <a:pt x="719" y="716"/>
                </a:lnTo>
                <a:lnTo>
                  <a:pt x="719" y="716"/>
                </a:lnTo>
                <a:lnTo>
                  <a:pt x="719" y="719"/>
                </a:lnTo>
                <a:lnTo>
                  <a:pt x="719" y="716"/>
                </a:lnTo>
                <a:lnTo>
                  <a:pt x="719" y="716"/>
                </a:lnTo>
                <a:lnTo>
                  <a:pt x="719" y="719"/>
                </a:lnTo>
                <a:lnTo>
                  <a:pt x="719" y="716"/>
                </a:lnTo>
                <a:cubicBezTo>
                  <a:pt x="719" y="716"/>
                  <a:pt x="717" y="716"/>
                  <a:pt x="716" y="716"/>
                </a:cubicBezTo>
                <a:cubicBezTo>
                  <a:pt x="710" y="714"/>
                  <a:pt x="701" y="712"/>
                  <a:pt x="695" y="710"/>
                </a:cubicBezTo>
                <a:lnTo>
                  <a:pt x="692" y="710"/>
                </a:lnTo>
                <a:lnTo>
                  <a:pt x="690" y="716"/>
                </a:lnTo>
                <a:lnTo>
                  <a:pt x="696" y="717"/>
                </a:lnTo>
                <a:lnTo>
                  <a:pt x="697" y="714"/>
                </a:lnTo>
                <a:cubicBezTo>
                  <a:pt x="697" y="714"/>
                  <a:pt x="700" y="702"/>
                  <a:pt x="702" y="697"/>
                </a:cubicBezTo>
                <a:lnTo>
                  <a:pt x="702" y="694"/>
                </a:lnTo>
                <a:cubicBezTo>
                  <a:pt x="702" y="690"/>
                  <a:pt x="701" y="687"/>
                  <a:pt x="700" y="683"/>
                </a:cubicBezTo>
                <a:cubicBezTo>
                  <a:pt x="699" y="679"/>
                  <a:pt x="698" y="676"/>
                  <a:pt x="696" y="673"/>
                </a:cubicBezTo>
                <a:cubicBezTo>
                  <a:pt x="695" y="670"/>
                  <a:pt x="692" y="662"/>
                  <a:pt x="690" y="657"/>
                </a:cubicBezTo>
                <a:lnTo>
                  <a:pt x="688" y="651"/>
                </a:lnTo>
                <a:lnTo>
                  <a:pt x="677" y="655"/>
                </a:lnTo>
                <a:lnTo>
                  <a:pt x="676" y="656"/>
                </a:lnTo>
                <a:lnTo>
                  <a:pt x="667" y="662"/>
                </a:lnTo>
                <a:lnTo>
                  <a:pt x="654" y="664"/>
                </a:lnTo>
                <a:lnTo>
                  <a:pt x="655" y="670"/>
                </a:lnTo>
                <a:lnTo>
                  <a:pt x="659" y="665"/>
                </a:lnTo>
                <a:lnTo>
                  <a:pt x="658" y="664"/>
                </a:lnTo>
                <a:lnTo>
                  <a:pt x="658" y="664"/>
                </a:lnTo>
                <a:cubicBezTo>
                  <a:pt x="656" y="663"/>
                  <a:pt x="653" y="661"/>
                  <a:pt x="651" y="660"/>
                </a:cubicBezTo>
                <a:lnTo>
                  <a:pt x="648" y="658"/>
                </a:lnTo>
                <a:cubicBezTo>
                  <a:pt x="647" y="658"/>
                  <a:pt x="646" y="658"/>
                  <a:pt x="644" y="657"/>
                </a:cubicBezTo>
                <a:lnTo>
                  <a:pt x="644" y="657"/>
                </a:lnTo>
                <a:lnTo>
                  <a:pt x="642" y="657"/>
                </a:lnTo>
                <a:lnTo>
                  <a:pt x="640" y="659"/>
                </a:lnTo>
                <a:cubicBezTo>
                  <a:pt x="640" y="659"/>
                  <a:pt x="635" y="662"/>
                  <a:pt x="631" y="664"/>
                </a:cubicBezTo>
                <a:cubicBezTo>
                  <a:pt x="628" y="666"/>
                  <a:pt x="624" y="668"/>
                  <a:pt x="624" y="668"/>
                </a:cubicBezTo>
                <a:lnTo>
                  <a:pt x="627" y="673"/>
                </a:lnTo>
                <a:lnTo>
                  <a:pt x="624" y="668"/>
                </a:lnTo>
                <a:lnTo>
                  <a:pt x="623" y="668"/>
                </a:lnTo>
                <a:lnTo>
                  <a:pt x="626" y="674"/>
                </a:lnTo>
                <a:lnTo>
                  <a:pt x="626" y="667"/>
                </a:lnTo>
                <a:lnTo>
                  <a:pt x="625" y="668"/>
                </a:lnTo>
                <a:lnTo>
                  <a:pt x="625" y="668"/>
                </a:lnTo>
                <a:lnTo>
                  <a:pt x="625" y="668"/>
                </a:lnTo>
                <a:cubicBezTo>
                  <a:pt x="625" y="668"/>
                  <a:pt x="600" y="668"/>
                  <a:pt x="598" y="668"/>
                </a:cubicBezTo>
                <a:cubicBezTo>
                  <a:pt x="595" y="668"/>
                  <a:pt x="587" y="669"/>
                  <a:pt x="578" y="669"/>
                </a:cubicBezTo>
                <a:cubicBezTo>
                  <a:pt x="569" y="670"/>
                  <a:pt x="560" y="671"/>
                  <a:pt x="556" y="671"/>
                </a:cubicBezTo>
                <a:lnTo>
                  <a:pt x="554" y="672"/>
                </a:lnTo>
                <a:lnTo>
                  <a:pt x="552" y="674"/>
                </a:lnTo>
                <a:cubicBezTo>
                  <a:pt x="551" y="676"/>
                  <a:pt x="549" y="678"/>
                  <a:pt x="547" y="682"/>
                </a:cubicBezTo>
                <a:cubicBezTo>
                  <a:pt x="545" y="686"/>
                  <a:pt x="543" y="691"/>
                  <a:pt x="541" y="695"/>
                </a:cubicBezTo>
                <a:lnTo>
                  <a:pt x="540" y="698"/>
                </a:lnTo>
                <a:lnTo>
                  <a:pt x="545" y="709"/>
                </a:lnTo>
                <a:lnTo>
                  <a:pt x="546" y="713"/>
                </a:lnTo>
                <a:lnTo>
                  <a:pt x="558" y="713"/>
                </a:lnTo>
                <a:lnTo>
                  <a:pt x="579" y="720"/>
                </a:lnTo>
                <a:lnTo>
                  <a:pt x="582" y="727"/>
                </a:lnTo>
                <a:lnTo>
                  <a:pt x="581" y="741"/>
                </a:lnTo>
                <a:lnTo>
                  <a:pt x="573" y="746"/>
                </a:lnTo>
                <a:lnTo>
                  <a:pt x="577" y="752"/>
                </a:lnTo>
                <a:lnTo>
                  <a:pt x="576" y="745"/>
                </a:lnTo>
                <a:lnTo>
                  <a:pt x="575" y="745"/>
                </a:lnTo>
                <a:lnTo>
                  <a:pt x="576" y="752"/>
                </a:lnTo>
                <a:lnTo>
                  <a:pt x="575" y="745"/>
                </a:lnTo>
                <a:cubicBezTo>
                  <a:pt x="571" y="746"/>
                  <a:pt x="565" y="746"/>
                  <a:pt x="560" y="747"/>
                </a:cubicBezTo>
                <a:cubicBezTo>
                  <a:pt x="558" y="747"/>
                  <a:pt x="556" y="748"/>
                  <a:pt x="554" y="748"/>
                </a:cubicBezTo>
                <a:cubicBezTo>
                  <a:pt x="552" y="748"/>
                  <a:pt x="550" y="748"/>
                  <a:pt x="549" y="749"/>
                </a:cubicBezTo>
                <a:lnTo>
                  <a:pt x="549" y="749"/>
                </a:lnTo>
                <a:cubicBezTo>
                  <a:pt x="546" y="750"/>
                  <a:pt x="544" y="751"/>
                  <a:pt x="542" y="753"/>
                </a:cubicBezTo>
                <a:cubicBezTo>
                  <a:pt x="540" y="754"/>
                  <a:pt x="538" y="756"/>
                  <a:pt x="536" y="757"/>
                </a:cubicBezTo>
                <a:lnTo>
                  <a:pt x="534" y="759"/>
                </a:lnTo>
                <a:lnTo>
                  <a:pt x="534" y="777"/>
                </a:lnTo>
                <a:lnTo>
                  <a:pt x="534" y="778"/>
                </a:lnTo>
                <a:lnTo>
                  <a:pt x="540" y="793"/>
                </a:lnTo>
                <a:lnTo>
                  <a:pt x="541" y="795"/>
                </a:lnTo>
                <a:lnTo>
                  <a:pt x="543" y="796"/>
                </a:lnTo>
                <a:cubicBezTo>
                  <a:pt x="546" y="797"/>
                  <a:pt x="550" y="799"/>
                  <a:pt x="552" y="801"/>
                </a:cubicBezTo>
                <a:lnTo>
                  <a:pt x="555" y="804"/>
                </a:lnTo>
                <a:lnTo>
                  <a:pt x="556" y="804"/>
                </a:lnTo>
                <a:lnTo>
                  <a:pt x="556" y="804"/>
                </a:lnTo>
                <a:lnTo>
                  <a:pt x="556" y="804"/>
                </a:lnTo>
                <a:lnTo>
                  <a:pt x="556" y="804"/>
                </a:lnTo>
                <a:lnTo>
                  <a:pt x="556" y="804"/>
                </a:lnTo>
                <a:lnTo>
                  <a:pt x="556" y="804"/>
                </a:lnTo>
                <a:lnTo>
                  <a:pt x="557" y="807"/>
                </a:lnTo>
                <a:cubicBezTo>
                  <a:pt x="559" y="811"/>
                  <a:pt x="562" y="818"/>
                  <a:pt x="562" y="819"/>
                </a:cubicBezTo>
                <a:lnTo>
                  <a:pt x="568" y="817"/>
                </a:lnTo>
                <a:lnTo>
                  <a:pt x="562" y="819"/>
                </a:lnTo>
                <a:cubicBezTo>
                  <a:pt x="562" y="820"/>
                  <a:pt x="564" y="825"/>
                  <a:pt x="565" y="831"/>
                </a:cubicBezTo>
                <a:cubicBezTo>
                  <a:pt x="566" y="837"/>
                  <a:pt x="567" y="844"/>
                  <a:pt x="567" y="846"/>
                </a:cubicBezTo>
                <a:lnTo>
                  <a:pt x="567" y="847"/>
                </a:lnTo>
                <a:lnTo>
                  <a:pt x="567" y="847"/>
                </a:lnTo>
                <a:cubicBezTo>
                  <a:pt x="566" y="854"/>
                  <a:pt x="567" y="865"/>
                  <a:pt x="567" y="865"/>
                </a:cubicBezTo>
                <a:lnTo>
                  <a:pt x="573" y="865"/>
                </a:lnTo>
                <a:lnTo>
                  <a:pt x="567" y="864"/>
                </a:lnTo>
                <a:lnTo>
                  <a:pt x="555" y="963"/>
                </a:lnTo>
                <a:lnTo>
                  <a:pt x="536" y="1050"/>
                </a:lnTo>
                <a:lnTo>
                  <a:pt x="543" y="1052"/>
                </a:lnTo>
                <a:lnTo>
                  <a:pt x="547" y="1047"/>
                </a:lnTo>
                <a:lnTo>
                  <a:pt x="543" y="1052"/>
                </a:lnTo>
                <a:lnTo>
                  <a:pt x="549" y="1053"/>
                </a:lnTo>
                <a:lnTo>
                  <a:pt x="567" y="965"/>
                </a:lnTo>
                <a:lnTo>
                  <a:pt x="579" y="866"/>
                </a:lnTo>
                <a:lnTo>
                  <a:pt x="579" y="865"/>
                </a:lnTo>
                <a:cubicBezTo>
                  <a:pt x="579" y="865"/>
                  <a:pt x="579" y="854"/>
                  <a:pt x="580" y="849"/>
                </a:cubicBezTo>
                <a:lnTo>
                  <a:pt x="580" y="849"/>
                </a:lnTo>
                <a:lnTo>
                  <a:pt x="580" y="846"/>
                </a:lnTo>
                <a:cubicBezTo>
                  <a:pt x="580" y="841"/>
                  <a:pt x="578" y="835"/>
                  <a:pt x="577" y="828"/>
                </a:cubicBezTo>
                <a:cubicBezTo>
                  <a:pt x="576" y="822"/>
                  <a:pt x="574" y="817"/>
                  <a:pt x="574" y="816"/>
                </a:cubicBezTo>
                <a:lnTo>
                  <a:pt x="574" y="815"/>
                </a:lnTo>
                <a:lnTo>
                  <a:pt x="574" y="815"/>
                </a:lnTo>
                <a:cubicBezTo>
                  <a:pt x="573" y="814"/>
                  <a:pt x="572" y="811"/>
                  <a:pt x="571" y="807"/>
                </a:cubicBezTo>
                <a:cubicBezTo>
                  <a:pt x="570" y="806"/>
                  <a:pt x="570" y="804"/>
                  <a:pt x="569" y="802"/>
                </a:cubicBezTo>
                <a:cubicBezTo>
                  <a:pt x="568" y="801"/>
                  <a:pt x="568" y="799"/>
                  <a:pt x="567" y="798"/>
                </a:cubicBezTo>
                <a:cubicBezTo>
                  <a:pt x="566" y="796"/>
                  <a:pt x="565" y="795"/>
                  <a:pt x="564" y="794"/>
                </a:cubicBezTo>
                <a:cubicBezTo>
                  <a:pt x="560" y="791"/>
                  <a:pt x="554" y="788"/>
                  <a:pt x="549" y="785"/>
                </a:cubicBezTo>
                <a:lnTo>
                  <a:pt x="546" y="790"/>
                </a:lnTo>
                <a:lnTo>
                  <a:pt x="552" y="788"/>
                </a:lnTo>
                <a:lnTo>
                  <a:pt x="546" y="775"/>
                </a:lnTo>
                <a:lnTo>
                  <a:pt x="546" y="762"/>
                </a:lnTo>
                <a:lnTo>
                  <a:pt x="540" y="762"/>
                </a:lnTo>
                <a:lnTo>
                  <a:pt x="544" y="767"/>
                </a:lnTo>
                <a:cubicBezTo>
                  <a:pt x="546" y="765"/>
                  <a:pt x="548" y="764"/>
                  <a:pt x="549" y="763"/>
                </a:cubicBezTo>
                <a:lnTo>
                  <a:pt x="552" y="761"/>
                </a:lnTo>
                <a:lnTo>
                  <a:pt x="552" y="761"/>
                </a:lnTo>
                <a:lnTo>
                  <a:pt x="552" y="761"/>
                </a:lnTo>
                <a:lnTo>
                  <a:pt x="552" y="761"/>
                </a:lnTo>
                <a:lnTo>
                  <a:pt x="552" y="761"/>
                </a:lnTo>
                <a:cubicBezTo>
                  <a:pt x="552" y="761"/>
                  <a:pt x="554" y="760"/>
                  <a:pt x="556" y="760"/>
                </a:cubicBezTo>
                <a:cubicBezTo>
                  <a:pt x="561" y="759"/>
                  <a:pt x="570" y="758"/>
                  <a:pt x="576" y="758"/>
                </a:cubicBezTo>
                <a:lnTo>
                  <a:pt x="576" y="758"/>
                </a:lnTo>
                <a:lnTo>
                  <a:pt x="577" y="758"/>
                </a:lnTo>
                <a:lnTo>
                  <a:pt x="579" y="758"/>
                </a:lnTo>
                <a:lnTo>
                  <a:pt x="590" y="750"/>
                </a:lnTo>
                <a:lnTo>
                  <a:pt x="593" y="749"/>
                </a:lnTo>
                <a:lnTo>
                  <a:pt x="594" y="725"/>
                </a:lnTo>
                <a:lnTo>
                  <a:pt x="590" y="713"/>
                </a:lnTo>
                <a:lnTo>
                  <a:pt x="589" y="709"/>
                </a:lnTo>
                <a:lnTo>
                  <a:pt x="560" y="701"/>
                </a:lnTo>
                <a:lnTo>
                  <a:pt x="554" y="701"/>
                </a:lnTo>
                <a:lnTo>
                  <a:pt x="552" y="695"/>
                </a:lnTo>
                <a:lnTo>
                  <a:pt x="546" y="698"/>
                </a:lnTo>
                <a:lnTo>
                  <a:pt x="552" y="700"/>
                </a:lnTo>
                <a:cubicBezTo>
                  <a:pt x="554" y="696"/>
                  <a:pt x="556" y="692"/>
                  <a:pt x="558" y="688"/>
                </a:cubicBezTo>
                <a:cubicBezTo>
                  <a:pt x="560" y="685"/>
                  <a:pt x="562" y="682"/>
                  <a:pt x="562" y="681"/>
                </a:cubicBezTo>
                <a:lnTo>
                  <a:pt x="557" y="677"/>
                </a:lnTo>
                <a:lnTo>
                  <a:pt x="558" y="684"/>
                </a:lnTo>
                <a:cubicBezTo>
                  <a:pt x="560" y="683"/>
                  <a:pt x="570" y="683"/>
                  <a:pt x="579" y="682"/>
                </a:cubicBezTo>
                <a:cubicBezTo>
                  <a:pt x="588" y="681"/>
                  <a:pt x="597" y="681"/>
                  <a:pt x="598" y="681"/>
                </a:cubicBezTo>
                <a:cubicBezTo>
                  <a:pt x="601" y="681"/>
                  <a:pt x="625" y="680"/>
                  <a:pt x="625" y="680"/>
                </a:cubicBezTo>
                <a:lnTo>
                  <a:pt x="625" y="680"/>
                </a:lnTo>
                <a:lnTo>
                  <a:pt x="626" y="680"/>
                </a:lnTo>
                <a:lnTo>
                  <a:pt x="628" y="680"/>
                </a:lnTo>
                <a:lnTo>
                  <a:pt x="630" y="679"/>
                </a:lnTo>
                <a:lnTo>
                  <a:pt x="630" y="679"/>
                </a:lnTo>
                <a:lnTo>
                  <a:pt x="630" y="679"/>
                </a:lnTo>
                <a:cubicBezTo>
                  <a:pt x="630" y="679"/>
                  <a:pt x="634" y="677"/>
                  <a:pt x="637" y="675"/>
                </a:cubicBezTo>
                <a:cubicBezTo>
                  <a:pt x="642" y="672"/>
                  <a:pt x="645" y="670"/>
                  <a:pt x="647" y="669"/>
                </a:cubicBezTo>
                <a:lnTo>
                  <a:pt x="644" y="664"/>
                </a:lnTo>
                <a:lnTo>
                  <a:pt x="644" y="670"/>
                </a:lnTo>
                <a:lnTo>
                  <a:pt x="644" y="670"/>
                </a:lnTo>
                <a:lnTo>
                  <a:pt x="644" y="666"/>
                </a:lnTo>
                <a:lnTo>
                  <a:pt x="643" y="670"/>
                </a:lnTo>
                <a:lnTo>
                  <a:pt x="644" y="670"/>
                </a:lnTo>
                <a:lnTo>
                  <a:pt x="644" y="666"/>
                </a:lnTo>
                <a:lnTo>
                  <a:pt x="643" y="670"/>
                </a:lnTo>
                <a:lnTo>
                  <a:pt x="646" y="671"/>
                </a:lnTo>
                <a:cubicBezTo>
                  <a:pt x="647" y="672"/>
                  <a:pt x="649" y="673"/>
                  <a:pt x="651" y="674"/>
                </a:cubicBezTo>
                <a:lnTo>
                  <a:pt x="651" y="674"/>
                </a:lnTo>
                <a:lnTo>
                  <a:pt x="652" y="675"/>
                </a:lnTo>
                <a:lnTo>
                  <a:pt x="654" y="677"/>
                </a:lnTo>
                <a:lnTo>
                  <a:pt x="671" y="674"/>
                </a:lnTo>
                <a:lnTo>
                  <a:pt x="672" y="674"/>
                </a:lnTo>
                <a:lnTo>
                  <a:pt x="682" y="667"/>
                </a:lnTo>
                <a:lnTo>
                  <a:pt x="686" y="665"/>
                </a:lnTo>
                <a:lnTo>
                  <a:pt x="684" y="659"/>
                </a:lnTo>
                <a:lnTo>
                  <a:pt x="678" y="661"/>
                </a:lnTo>
                <a:cubicBezTo>
                  <a:pt x="680" y="666"/>
                  <a:pt x="683" y="675"/>
                  <a:pt x="685" y="679"/>
                </a:cubicBezTo>
                <a:cubicBezTo>
                  <a:pt x="686" y="681"/>
                  <a:pt x="687" y="684"/>
                  <a:pt x="688" y="687"/>
                </a:cubicBezTo>
                <a:cubicBezTo>
                  <a:pt x="689" y="690"/>
                  <a:pt x="690" y="693"/>
                  <a:pt x="690" y="694"/>
                </a:cubicBezTo>
                <a:lnTo>
                  <a:pt x="690" y="694"/>
                </a:lnTo>
                <a:lnTo>
                  <a:pt x="692" y="694"/>
                </a:lnTo>
                <a:lnTo>
                  <a:pt x="690" y="694"/>
                </a:lnTo>
                <a:lnTo>
                  <a:pt x="690" y="694"/>
                </a:lnTo>
                <a:lnTo>
                  <a:pt x="692" y="694"/>
                </a:lnTo>
                <a:lnTo>
                  <a:pt x="690" y="694"/>
                </a:lnTo>
                <a:cubicBezTo>
                  <a:pt x="688" y="699"/>
                  <a:pt x="685" y="711"/>
                  <a:pt x="685" y="711"/>
                </a:cubicBezTo>
                <a:lnTo>
                  <a:pt x="684" y="714"/>
                </a:lnTo>
                <a:lnTo>
                  <a:pt x="683" y="720"/>
                </a:lnTo>
                <a:lnTo>
                  <a:pt x="692" y="723"/>
                </a:lnTo>
                <a:cubicBezTo>
                  <a:pt x="696" y="724"/>
                  <a:pt x="702" y="725"/>
                  <a:pt x="707" y="726"/>
                </a:cubicBezTo>
                <a:cubicBezTo>
                  <a:pt x="709" y="727"/>
                  <a:pt x="712" y="728"/>
                  <a:pt x="714" y="728"/>
                </a:cubicBezTo>
                <a:cubicBezTo>
                  <a:pt x="716" y="728"/>
                  <a:pt x="717" y="729"/>
                  <a:pt x="719" y="729"/>
                </a:cubicBezTo>
                <a:lnTo>
                  <a:pt x="722" y="728"/>
                </a:lnTo>
                <a:cubicBezTo>
                  <a:pt x="725" y="727"/>
                  <a:pt x="728" y="726"/>
                  <a:pt x="737" y="719"/>
                </a:cubicBezTo>
                <a:lnTo>
                  <a:pt x="740" y="717"/>
                </a:lnTo>
                <a:lnTo>
                  <a:pt x="746" y="713"/>
                </a:lnTo>
                <a:lnTo>
                  <a:pt x="730" y="693"/>
                </a:lnTo>
                <a:lnTo>
                  <a:pt x="721" y="648"/>
                </a:lnTo>
                <a:lnTo>
                  <a:pt x="720" y="632"/>
                </a:lnTo>
                <a:lnTo>
                  <a:pt x="720" y="629"/>
                </a:lnTo>
                <a:lnTo>
                  <a:pt x="687" y="605"/>
                </a:lnTo>
                <a:lnTo>
                  <a:pt x="663" y="600"/>
                </a:lnTo>
                <a:lnTo>
                  <a:pt x="665" y="591"/>
                </a:lnTo>
                <a:lnTo>
                  <a:pt x="683" y="577"/>
                </a:lnTo>
                <a:lnTo>
                  <a:pt x="691" y="557"/>
                </a:lnTo>
                <a:lnTo>
                  <a:pt x="685" y="541"/>
                </a:lnTo>
                <a:lnTo>
                  <a:pt x="685" y="540"/>
                </a:lnTo>
                <a:lnTo>
                  <a:pt x="667" y="513"/>
                </a:lnTo>
                <a:lnTo>
                  <a:pt x="666" y="504"/>
                </a:lnTo>
                <a:lnTo>
                  <a:pt x="677" y="464"/>
                </a:lnTo>
                <a:lnTo>
                  <a:pt x="698" y="424"/>
                </a:lnTo>
                <a:lnTo>
                  <a:pt x="691" y="387"/>
                </a:lnTo>
                <a:lnTo>
                  <a:pt x="680" y="387"/>
                </a:lnTo>
                <a:lnTo>
                  <a:pt x="680" y="387"/>
                </a:lnTo>
                <a:lnTo>
                  <a:pt x="680" y="387"/>
                </a:lnTo>
                <a:cubicBezTo>
                  <a:pt x="679" y="387"/>
                  <a:pt x="667" y="389"/>
                  <a:pt x="659" y="391"/>
                </a:cubicBezTo>
                <a:cubicBezTo>
                  <a:pt x="658" y="391"/>
                  <a:pt x="655" y="392"/>
                  <a:pt x="651" y="392"/>
                </a:cubicBezTo>
                <a:cubicBezTo>
                  <a:pt x="639" y="394"/>
                  <a:pt x="620" y="395"/>
                  <a:pt x="616" y="395"/>
                </a:cubicBezTo>
                <a:cubicBezTo>
                  <a:pt x="614" y="395"/>
                  <a:pt x="608" y="395"/>
                  <a:pt x="604" y="394"/>
                </a:cubicBezTo>
                <a:cubicBezTo>
                  <a:pt x="602" y="393"/>
                  <a:pt x="600" y="393"/>
                  <a:pt x="598" y="393"/>
                </a:cubicBezTo>
                <a:lnTo>
                  <a:pt x="597" y="392"/>
                </a:lnTo>
                <a:lnTo>
                  <a:pt x="596" y="392"/>
                </a:lnTo>
                <a:lnTo>
                  <a:pt x="596" y="392"/>
                </a:lnTo>
                <a:lnTo>
                  <a:pt x="596" y="392"/>
                </a:lnTo>
                <a:lnTo>
                  <a:pt x="596" y="392"/>
                </a:lnTo>
                <a:lnTo>
                  <a:pt x="595" y="392"/>
                </a:lnTo>
                <a:lnTo>
                  <a:pt x="595" y="398"/>
                </a:lnTo>
                <a:lnTo>
                  <a:pt x="597" y="393"/>
                </a:lnTo>
                <a:cubicBezTo>
                  <a:pt x="591" y="391"/>
                  <a:pt x="585" y="388"/>
                  <a:pt x="581" y="386"/>
                </a:cubicBezTo>
                <a:cubicBezTo>
                  <a:pt x="578" y="385"/>
                  <a:pt x="576" y="384"/>
                  <a:pt x="575" y="384"/>
                </a:cubicBezTo>
                <a:lnTo>
                  <a:pt x="573" y="383"/>
                </a:lnTo>
                <a:lnTo>
                  <a:pt x="573" y="383"/>
                </a:lnTo>
                <a:lnTo>
                  <a:pt x="571" y="385"/>
                </a:lnTo>
                <a:lnTo>
                  <a:pt x="573" y="383"/>
                </a:lnTo>
                <a:lnTo>
                  <a:pt x="573" y="383"/>
                </a:lnTo>
                <a:lnTo>
                  <a:pt x="571" y="385"/>
                </a:lnTo>
                <a:lnTo>
                  <a:pt x="573" y="383"/>
                </a:lnTo>
                <a:lnTo>
                  <a:pt x="569" y="388"/>
                </a:lnTo>
                <a:lnTo>
                  <a:pt x="574" y="385"/>
                </a:lnTo>
                <a:cubicBezTo>
                  <a:pt x="573" y="383"/>
                  <a:pt x="571" y="379"/>
                  <a:pt x="568" y="374"/>
                </a:cubicBezTo>
                <a:cubicBezTo>
                  <a:pt x="566" y="372"/>
                  <a:pt x="564" y="370"/>
                  <a:pt x="563" y="367"/>
                </a:cubicBezTo>
                <a:lnTo>
                  <a:pt x="561" y="365"/>
                </a:lnTo>
                <a:lnTo>
                  <a:pt x="561" y="364"/>
                </a:lnTo>
                <a:lnTo>
                  <a:pt x="560" y="364"/>
                </a:lnTo>
                <a:lnTo>
                  <a:pt x="559" y="365"/>
                </a:lnTo>
                <a:lnTo>
                  <a:pt x="561" y="364"/>
                </a:lnTo>
                <a:lnTo>
                  <a:pt x="560" y="364"/>
                </a:lnTo>
                <a:lnTo>
                  <a:pt x="559" y="365"/>
                </a:lnTo>
                <a:lnTo>
                  <a:pt x="561" y="364"/>
                </a:lnTo>
                <a:lnTo>
                  <a:pt x="555" y="367"/>
                </a:lnTo>
                <a:lnTo>
                  <a:pt x="561" y="365"/>
                </a:lnTo>
                <a:lnTo>
                  <a:pt x="560" y="362"/>
                </a:lnTo>
                <a:cubicBezTo>
                  <a:pt x="558" y="360"/>
                  <a:pt x="555" y="357"/>
                  <a:pt x="545" y="347"/>
                </a:cubicBezTo>
                <a:lnTo>
                  <a:pt x="545" y="347"/>
                </a:lnTo>
                <a:lnTo>
                  <a:pt x="544" y="347"/>
                </a:lnTo>
                <a:lnTo>
                  <a:pt x="542" y="345"/>
                </a:lnTo>
                <a:lnTo>
                  <a:pt x="508" y="340"/>
                </a:lnTo>
                <a:lnTo>
                  <a:pt x="508" y="340"/>
                </a:lnTo>
                <a:cubicBezTo>
                  <a:pt x="504" y="340"/>
                  <a:pt x="493" y="339"/>
                  <a:pt x="482" y="339"/>
                </a:cubicBezTo>
                <a:cubicBezTo>
                  <a:pt x="476" y="338"/>
                  <a:pt x="471" y="338"/>
                  <a:pt x="467" y="338"/>
                </a:cubicBezTo>
                <a:cubicBezTo>
                  <a:pt x="463" y="338"/>
                  <a:pt x="461" y="337"/>
                  <a:pt x="460" y="337"/>
                </a:cubicBezTo>
                <a:lnTo>
                  <a:pt x="460" y="344"/>
                </a:lnTo>
                <a:lnTo>
                  <a:pt x="460" y="338"/>
                </a:lnTo>
                <a:lnTo>
                  <a:pt x="460" y="338"/>
                </a:lnTo>
                <a:lnTo>
                  <a:pt x="460" y="338"/>
                </a:lnTo>
                <a:lnTo>
                  <a:pt x="460" y="338"/>
                </a:lnTo>
                <a:lnTo>
                  <a:pt x="460" y="338"/>
                </a:lnTo>
                <a:lnTo>
                  <a:pt x="460" y="338"/>
                </a:lnTo>
                <a:cubicBezTo>
                  <a:pt x="459" y="337"/>
                  <a:pt x="453" y="336"/>
                  <a:pt x="446" y="335"/>
                </a:cubicBezTo>
                <a:cubicBezTo>
                  <a:pt x="438" y="333"/>
                  <a:pt x="430" y="331"/>
                  <a:pt x="423" y="330"/>
                </a:cubicBezTo>
                <a:lnTo>
                  <a:pt x="422" y="336"/>
                </a:lnTo>
                <a:lnTo>
                  <a:pt x="425" y="331"/>
                </a:lnTo>
                <a:lnTo>
                  <a:pt x="413" y="324"/>
                </a:lnTo>
                <a:lnTo>
                  <a:pt x="409" y="303"/>
                </a:lnTo>
                <a:lnTo>
                  <a:pt x="413" y="277"/>
                </a:lnTo>
                <a:lnTo>
                  <a:pt x="410" y="246"/>
                </a:lnTo>
                <a:lnTo>
                  <a:pt x="380" y="222"/>
                </a:lnTo>
                <a:lnTo>
                  <a:pt x="361" y="213"/>
                </a:lnTo>
                <a:lnTo>
                  <a:pt x="360" y="208"/>
                </a:lnTo>
                <a:lnTo>
                  <a:pt x="354" y="209"/>
                </a:lnTo>
                <a:lnTo>
                  <a:pt x="360" y="212"/>
                </a:lnTo>
                <a:cubicBezTo>
                  <a:pt x="361" y="210"/>
                  <a:pt x="362" y="208"/>
                  <a:pt x="363" y="205"/>
                </a:cubicBezTo>
                <a:cubicBezTo>
                  <a:pt x="365" y="203"/>
                  <a:pt x="366" y="201"/>
                  <a:pt x="366" y="198"/>
                </a:cubicBezTo>
                <a:lnTo>
                  <a:pt x="366" y="198"/>
                </a:lnTo>
                <a:cubicBezTo>
                  <a:pt x="367" y="197"/>
                  <a:pt x="367" y="196"/>
                  <a:pt x="367" y="194"/>
                </a:cubicBezTo>
                <a:lnTo>
                  <a:pt x="367" y="194"/>
                </a:lnTo>
                <a:cubicBezTo>
                  <a:pt x="368" y="191"/>
                  <a:pt x="368" y="188"/>
                  <a:pt x="369" y="185"/>
                </a:cubicBezTo>
                <a:cubicBezTo>
                  <a:pt x="369" y="182"/>
                  <a:pt x="370" y="179"/>
                  <a:pt x="371" y="178"/>
                </a:cubicBezTo>
                <a:cubicBezTo>
                  <a:pt x="372" y="175"/>
                  <a:pt x="374" y="169"/>
                  <a:pt x="376" y="164"/>
                </a:cubicBezTo>
                <a:cubicBezTo>
                  <a:pt x="378" y="161"/>
                  <a:pt x="379" y="159"/>
                  <a:pt x="379" y="157"/>
                </a:cubicBezTo>
                <a:lnTo>
                  <a:pt x="380" y="155"/>
                </a:lnTo>
                <a:lnTo>
                  <a:pt x="381" y="154"/>
                </a:lnTo>
                <a:lnTo>
                  <a:pt x="381" y="154"/>
                </a:lnTo>
                <a:lnTo>
                  <a:pt x="381" y="154"/>
                </a:lnTo>
                <a:lnTo>
                  <a:pt x="375" y="152"/>
                </a:lnTo>
                <a:lnTo>
                  <a:pt x="381" y="154"/>
                </a:lnTo>
                <a:lnTo>
                  <a:pt x="398" y="118"/>
                </a:lnTo>
                <a:lnTo>
                  <a:pt x="401" y="97"/>
                </a:lnTo>
                <a:lnTo>
                  <a:pt x="404" y="91"/>
                </a:lnTo>
                <a:lnTo>
                  <a:pt x="421" y="81"/>
                </a:lnTo>
                <a:lnTo>
                  <a:pt x="437" y="74"/>
                </a:lnTo>
                <a:lnTo>
                  <a:pt x="442" y="73"/>
                </a:lnTo>
                <a:lnTo>
                  <a:pt x="447" y="74"/>
                </a:lnTo>
                <a:lnTo>
                  <a:pt x="448" y="74"/>
                </a:lnTo>
                <a:lnTo>
                  <a:pt x="450" y="73"/>
                </a:lnTo>
                <a:cubicBezTo>
                  <a:pt x="454" y="72"/>
                  <a:pt x="456" y="71"/>
                  <a:pt x="459" y="69"/>
                </a:cubicBezTo>
                <a:lnTo>
                  <a:pt x="459" y="69"/>
                </a:lnTo>
                <a:cubicBezTo>
                  <a:pt x="465" y="66"/>
                  <a:pt x="470" y="60"/>
                  <a:pt x="471" y="59"/>
                </a:cubicBezTo>
                <a:lnTo>
                  <a:pt x="471" y="59"/>
                </a:lnTo>
                <a:lnTo>
                  <a:pt x="472" y="58"/>
                </a:lnTo>
                <a:lnTo>
                  <a:pt x="474" y="56"/>
                </a:lnTo>
                <a:lnTo>
                  <a:pt x="471" y="33"/>
                </a:lnTo>
                <a:lnTo>
                  <a:pt x="438" y="0"/>
                </a:lnTo>
                <a:lnTo>
                  <a:pt x="405" y="13"/>
                </a:lnTo>
                <a:lnTo>
                  <a:pt x="389" y="23"/>
                </a:lnTo>
                <a:lnTo>
                  <a:pt x="382" y="40"/>
                </a:lnTo>
                <a:lnTo>
                  <a:pt x="372" y="55"/>
                </a:lnTo>
                <a:lnTo>
                  <a:pt x="377" y="59"/>
                </a:lnTo>
                <a:lnTo>
                  <a:pt x="373" y="54"/>
                </a:lnTo>
                <a:cubicBezTo>
                  <a:pt x="371" y="56"/>
                  <a:pt x="358" y="67"/>
                  <a:pt x="341" y="74"/>
                </a:cubicBezTo>
                <a:cubicBezTo>
                  <a:pt x="325" y="81"/>
                  <a:pt x="313" y="85"/>
                  <a:pt x="310" y="86"/>
                </a:cubicBezTo>
                <a:lnTo>
                  <a:pt x="312" y="92"/>
                </a:lnTo>
                <a:lnTo>
                  <a:pt x="313" y="86"/>
                </a:lnTo>
                <a:cubicBezTo>
                  <a:pt x="310" y="85"/>
                  <a:pt x="303" y="85"/>
                  <a:pt x="297" y="85"/>
                </a:cubicBezTo>
                <a:cubicBezTo>
                  <a:pt x="295" y="85"/>
                  <a:pt x="294" y="85"/>
                  <a:pt x="292" y="85"/>
                </a:cubicBezTo>
                <a:lnTo>
                  <a:pt x="292" y="85"/>
                </a:lnTo>
                <a:lnTo>
                  <a:pt x="292" y="85"/>
                </a:lnTo>
                <a:cubicBezTo>
                  <a:pt x="288" y="86"/>
                  <a:pt x="284" y="88"/>
                  <a:pt x="281" y="89"/>
                </a:cubicBezTo>
                <a:cubicBezTo>
                  <a:pt x="277" y="91"/>
                  <a:pt x="275" y="93"/>
                  <a:pt x="274" y="93"/>
                </a:cubicBezTo>
                <a:lnTo>
                  <a:pt x="274" y="93"/>
                </a:lnTo>
                <a:lnTo>
                  <a:pt x="269" y="96"/>
                </a:lnTo>
                <a:lnTo>
                  <a:pt x="263" y="91"/>
                </a:lnTo>
                <a:lnTo>
                  <a:pt x="263" y="82"/>
                </a:lnTo>
                <a:lnTo>
                  <a:pt x="263" y="75"/>
                </a:lnTo>
                <a:lnTo>
                  <a:pt x="233" y="77"/>
                </a:lnTo>
                <a:lnTo>
                  <a:pt x="220" y="92"/>
                </a:lnTo>
                <a:lnTo>
                  <a:pt x="205" y="113"/>
                </a:lnTo>
                <a:lnTo>
                  <a:pt x="191" y="142"/>
                </a:lnTo>
                <a:lnTo>
                  <a:pt x="196" y="174"/>
                </a:lnTo>
                <a:lnTo>
                  <a:pt x="189" y="181"/>
                </a:lnTo>
                <a:lnTo>
                  <a:pt x="166" y="192"/>
                </a:lnTo>
                <a:lnTo>
                  <a:pt x="159" y="214"/>
                </a:lnTo>
                <a:lnTo>
                  <a:pt x="153" y="223"/>
                </a:lnTo>
                <a:lnTo>
                  <a:pt x="140" y="227"/>
                </a:lnTo>
                <a:lnTo>
                  <a:pt x="136" y="229"/>
                </a:lnTo>
                <a:lnTo>
                  <a:pt x="134" y="247"/>
                </a:lnTo>
                <a:lnTo>
                  <a:pt x="134" y="248"/>
                </a:lnTo>
                <a:lnTo>
                  <a:pt x="135" y="250"/>
                </a:lnTo>
                <a:lnTo>
                  <a:pt x="135" y="250"/>
                </a:lnTo>
                <a:cubicBezTo>
                  <a:pt x="135" y="250"/>
                  <a:pt x="136" y="255"/>
                  <a:pt x="137" y="260"/>
                </a:cubicBezTo>
                <a:cubicBezTo>
                  <a:pt x="138" y="262"/>
                  <a:pt x="139" y="265"/>
                  <a:pt x="139" y="267"/>
                </a:cubicBezTo>
                <a:cubicBezTo>
                  <a:pt x="140" y="269"/>
                  <a:pt x="140" y="270"/>
                  <a:pt x="141" y="272"/>
                </a:cubicBezTo>
                <a:lnTo>
                  <a:pt x="147" y="269"/>
                </a:lnTo>
                <a:lnTo>
                  <a:pt x="140" y="269"/>
                </a:lnTo>
                <a:lnTo>
                  <a:pt x="144" y="269"/>
                </a:lnTo>
                <a:lnTo>
                  <a:pt x="141" y="268"/>
                </a:lnTo>
                <a:lnTo>
                  <a:pt x="140" y="269"/>
                </a:lnTo>
                <a:lnTo>
                  <a:pt x="144" y="269"/>
                </a:lnTo>
                <a:lnTo>
                  <a:pt x="141" y="268"/>
                </a:lnTo>
                <a:lnTo>
                  <a:pt x="141" y="268"/>
                </a:lnTo>
                <a:lnTo>
                  <a:pt x="141" y="267"/>
                </a:lnTo>
                <a:lnTo>
                  <a:pt x="141" y="268"/>
                </a:lnTo>
                <a:lnTo>
                  <a:pt x="141" y="268"/>
                </a:lnTo>
                <a:lnTo>
                  <a:pt x="141" y="267"/>
                </a:lnTo>
                <a:cubicBezTo>
                  <a:pt x="140" y="268"/>
                  <a:pt x="139" y="271"/>
                  <a:pt x="137" y="273"/>
                </a:cubicBezTo>
                <a:lnTo>
                  <a:pt x="142" y="277"/>
                </a:lnTo>
                <a:lnTo>
                  <a:pt x="142" y="271"/>
                </a:lnTo>
                <a:lnTo>
                  <a:pt x="137" y="270"/>
                </a:lnTo>
                <a:lnTo>
                  <a:pt x="131" y="259"/>
                </a:lnTo>
                <a:lnTo>
                  <a:pt x="126" y="262"/>
                </a:lnTo>
                <a:lnTo>
                  <a:pt x="132" y="263"/>
                </a:lnTo>
                <a:cubicBezTo>
                  <a:pt x="132" y="262"/>
                  <a:pt x="133" y="259"/>
                  <a:pt x="133" y="256"/>
                </a:cubicBezTo>
                <a:cubicBezTo>
                  <a:pt x="133" y="252"/>
                  <a:pt x="132" y="247"/>
                  <a:pt x="129" y="242"/>
                </a:cubicBezTo>
                <a:cubicBezTo>
                  <a:pt x="128" y="239"/>
                  <a:pt x="125" y="236"/>
                  <a:pt x="122" y="232"/>
                </a:cubicBezTo>
                <a:lnTo>
                  <a:pt x="118" y="229"/>
                </a:lnTo>
                <a:lnTo>
                  <a:pt x="113" y="223"/>
                </a:lnTo>
                <a:lnTo>
                  <a:pt x="100" y="246"/>
                </a:lnTo>
                <a:lnTo>
                  <a:pt x="104" y="264"/>
                </a:lnTo>
                <a:lnTo>
                  <a:pt x="110" y="263"/>
                </a:lnTo>
                <a:lnTo>
                  <a:pt x="104" y="264"/>
                </a:lnTo>
                <a:cubicBezTo>
                  <a:pt x="105" y="266"/>
                  <a:pt x="105" y="271"/>
                  <a:pt x="105" y="273"/>
                </a:cubicBezTo>
                <a:cubicBezTo>
                  <a:pt x="105" y="276"/>
                  <a:pt x="105" y="280"/>
                  <a:pt x="105" y="285"/>
                </a:cubicBezTo>
                <a:lnTo>
                  <a:pt x="104" y="291"/>
                </a:lnTo>
                <a:lnTo>
                  <a:pt x="110" y="292"/>
                </a:lnTo>
                <a:lnTo>
                  <a:pt x="111" y="286"/>
                </a:lnTo>
                <a:cubicBezTo>
                  <a:pt x="108" y="285"/>
                  <a:pt x="102" y="284"/>
                  <a:pt x="98" y="283"/>
                </a:cubicBezTo>
                <a:cubicBezTo>
                  <a:pt x="97" y="283"/>
                  <a:pt x="95" y="283"/>
                  <a:pt x="93" y="283"/>
                </a:cubicBezTo>
                <a:cubicBezTo>
                  <a:pt x="83" y="283"/>
                  <a:pt x="77" y="288"/>
                  <a:pt x="76" y="289"/>
                </a:cubicBezTo>
                <a:lnTo>
                  <a:pt x="76" y="289"/>
                </a:lnTo>
                <a:lnTo>
                  <a:pt x="76" y="290"/>
                </a:lnTo>
                <a:lnTo>
                  <a:pt x="75" y="291"/>
                </a:lnTo>
                <a:lnTo>
                  <a:pt x="70" y="305"/>
                </a:lnTo>
                <a:lnTo>
                  <a:pt x="68" y="311"/>
                </a:lnTo>
                <a:lnTo>
                  <a:pt x="65" y="311"/>
                </a:lnTo>
                <a:lnTo>
                  <a:pt x="57" y="312"/>
                </a:lnTo>
                <a:lnTo>
                  <a:pt x="61" y="323"/>
                </a:lnTo>
                <a:lnTo>
                  <a:pt x="61" y="323"/>
                </a:lnTo>
                <a:cubicBezTo>
                  <a:pt x="62" y="325"/>
                  <a:pt x="63" y="327"/>
                  <a:pt x="63" y="329"/>
                </a:cubicBezTo>
                <a:lnTo>
                  <a:pt x="64" y="330"/>
                </a:lnTo>
                <a:lnTo>
                  <a:pt x="64" y="331"/>
                </a:lnTo>
                <a:lnTo>
                  <a:pt x="64" y="331"/>
                </a:lnTo>
                <a:lnTo>
                  <a:pt x="64" y="331"/>
                </a:lnTo>
                <a:lnTo>
                  <a:pt x="64" y="331"/>
                </a:lnTo>
                <a:lnTo>
                  <a:pt x="64" y="332"/>
                </a:lnTo>
                <a:lnTo>
                  <a:pt x="64" y="332"/>
                </a:lnTo>
                <a:lnTo>
                  <a:pt x="65" y="332"/>
                </a:lnTo>
                <a:lnTo>
                  <a:pt x="66" y="334"/>
                </a:lnTo>
                <a:lnTo>
                  <a:pt x="70" y="329"/>
                </a:lnTo>
                <a:lnTo>
                  <a:pt x="64" y="332"/>
                </a:lnTo>
                <a:lnTo>
                  <a:pt x="66" y="336"/>
                </a:lnTo>
                <a:lnTo>
                  <a:pt x="69" y="342"/>
                </a:lnTo>
                <a:lnTo>
                  <a:pt x="78" y="336"/>
                </a:lnTo>
                <a:lnTo>
                  <a:pt x="75" y="331"/>
                </a:lnTo>
                <a:lnTo>
                  <a:pt x="73" y="336"/>
                </a:lnTo>
                <a:lnTo>
                  <a:pt x="75" y="331"/>
                </a:lnTo>
                <a:lnTo>
                  <a:pt x="72" y="336"/>
                </a:lnTo>
                <a:lnTo>
                  <a:pt x="73" y="336"/>
                </a:lnTo>
                <a:lnTo>
                  <a:pt x="75" y="331"/>
                </a:lnTo>
                <a:lnTo>
                  <a:pt x="72" y="336"/>
                </a:lnTo>
                <a:lnTo>
                  <a:pt x="75" y="332"/>
                </a:lnTo>
                <a:lnTo>
                  <a:pt x="70" y="335"/>
                </a:lnTo>
                <a:lnTo>
                  <a:pt x="72" y="336"/>
                </a:lnTo>
                <a:lnTo>
                  <a:pt x="75" y="332"/>
                </a:lnTo>
                <a:lnTo>
                  <a:pt x="70" y="335"/>
                </a:lnTo>
                <a:lnTo>
                  <a:pt x="73" y="333"/>
                </a:lnTo>
                <a:lnTo>
                  <a:pt x="70" y="334"/>
                </a:lnTo>
                <a:lnTo>
                  <a:pt x="70" y="335"/>
                </a:lnTo>
                <a:lnTo>
                  <a:pt x="73" y="333"/>
                </a:lnTo>
                <a:lnTo>
                  <a:pt x="70" y="334"/>
                </a:lnTo>
                <a:lnTo>
                  <a:pt x="70" y="334"/>
                </a:lnTo>
                <a:cubicBezTo>
                  <a:pt x="70" y="335"/>
                  <a:pt x="70" y="336"/>
                  <a:pt x="70" y="338"/>
                </a:cubicBezTo>
                <a:cubicBezTo>
                  <a:pt x="71" y="345"/>
                  <a:pt x="70" y="351"/>
                  <a:pt x="72" y="356"/>
                </a:cubicBezTo>
                <a:cubicBezTo>
                  <a:pt x="72" y="358"/>
                  <a:pt x="74" y="361"/>
                  <a:pt x="76" y="363"/>
                </a:cubicBezTo>
                <a:cubicBezTo>
                  <a:pt x="79" y="365"/>
                  <a:pt x="82" y="366"/>
                  <a:pt x="85" y="366"/>
                </a:cubicBezTo>
                <a:cubicBezTo>
                  <a:pt x="86" y="366"/>
                  <a:pt x="87" y="366"/>
                  <a:pt x="88" y="366"/>
                </a:cubicBezTo>
                <a:cubicBezTo>
                  <a:pt x="89" y="367"/>
                  <a:pt x="90" y="367"/>
                  <a:pt x="92" y="369"/>
                </a:cubicBezTo>
                <a:cubicBezTo>
                  <a:pt x="93" y="372"/>
                  <a:pt x="97" y="379"/>
                  <a:pt x="99" y="386"/>
                </a:cubicBezTo>
                <a:cubicBezTo>
                  <a:pt x="101" y="389"/>
                  <a:pt x="102" y="392"/>
                  <a:pt x="102" y="395"/>
                </a:cubicBezTo>
                <a:lnTo>
                  <a:pt x="103" y="398"/>
                </a:lnTo>
                <a:lnTo>
                  <a:pt x="104" y="399"/>
                </a:lnTo>
                <a:lnTo>
                  <a:pt x="104" y="399"/>
                </a:lnTo>
                <a:lnTo>
                  <a:pt x="105" y="399"/>
                </a:lnTo>
                <a:lnTo>
                  <a:pt x="104" y="399"/>
                </a:lnTo>
                <a:lnTo>
                  <a:pt x="104" y="399"/>
                </a:lnTo>
                <a:lnTo>
                  <a:pt x="105" y="399"/>
                </a:lnTo>
                <a:lnTo>
                  <a:pt x="104" y="399"/>
                </a:lnTo>
                <a:cubicBezTo>
                  <a:pt x="104" y="401"/>
                  <a:pt x="104" y="404"/>
                  <a:pt x="104" y="408"/>
                </a:cubicBezTo>
                <a:cubicBezTo>
                  <a:pt x="104" y="415"/>
                  <a:pt x="104" y="427"/>
                  <a:pt x="104" y="436"/>
                </a:cubicBezTo>
                <a:cubicBezTo>
                  <a:pt x="104" y="439"/>
                  <a:pt x="104" y="442"/>
                  <a:pt x="104" y="444"/>
                </a:cubicBezTo>
                <a:cubicBezTo>
                  <a:pt x="104" y="446"/>
                  <a:pt x="104" y="448"/>
                  <a:pt x="104" y="448"/>
                </a:cubicBezTo>
                <a:lnTo>
                  <a:pt x="104" y="448"/>
                </a:lnTo>
                <a:cubicBezTo>
                  <a:pt x="103" y="450"/>
                  <a:pt x="103" y="452"/>
                  <a:pt x="103" y="454"/>
                </a:cubicBezTo>
                <a:lnTo>
                  <a:pt x="103" y="457"/>
                </a:lnTo>
                <a:lnTo>
                  <a:pt x="103" y="457"/>
                </a:lnTo>
                <a:lnTo>
                  <a:pt x="103" y="460"/>
                </a:lnTo>
                <a:cubicBezTo>
                  <a:pt x="103" y="466"/>
                  <a:pt x="103" y="472"/>
                  <a:pt x="99" y="478"/>
                </a:cubicBezTo>
                <a:cubicBezTo>
                  <a:pt x="94" y="486"/>
                  <a:pt x="91" y="491"/>
                  <a:pt x="89" y="495"/>
                </a:cubicBezTo>
                <a:cubicBezTo>
                  <a:pt x="87" y="499"/>
                  <a:pt x="87" y="502"/>
                  <a:pt x="86" y="505"/>
                </a:cubicBezTo>
                <a:cubicBezTo>
                  <a:pt x="87" y="507"/>
                  <a:pt x="87" y="509"/>
                  <a:pt x="88" y="510"/>
                </a:cubicBezTo>
                <a:cubicBezTo>
                  <a:pt x="90" y="515"/>
                  <a:pt x="93" y="522"/>
                  <a:pt x="99" y="532"/>
                </a:cubicBezTo>
                <a:lnTo>
                  <a:pt x="100" y="532"/>
                </a:lnTo>
                <a:lnTo>
                  <a:pt x="107" y="540"/>
                </a:lnTo>
                <a:lnTo>
                  <a:pt x="101" y="546"/>
                </a:lnTo>
                <a:lnTo>
                  <a:pt x="105" y="550"/>
                </a:lnTo>
                <a:lnTo>
                  <a:pt x="106" y="544"/>
                </a:lnTo>
                <a:lnTo>
                  <a:pt x="103" y="544"/>
                </a:lnTo>
                <a:cubicBezTo>
                  <a:pt x="98" y="544"/>
                  <a:pt x="93" y="545"/>
                  <a:pt x="88" y="548"/>
                </a:cubicBezTo>
                <a:cubicBezTo>
                  <a:pt x="82" y="551"/>
                  <a:pt x="78" y="556"/>
                  <a:pt x="75" y="564"/>
                </a:cubicBezTo>
                <a:cubicBezTo>
                  <a:pt x="73" y="571"/>
                  <a:pt x="72" y="576"/>
                  <a:pt x="72" y="581"/>
                </a:cubicBezTo>
                <a:cubicBezTo>
                  <a:pt x="71" y="583"/>
                  <a:pt x="71" y="585"/>
                  <a:pt x="71" y="586"/>
                </a:cubicBezTo>
                <a:lnTo>
                  <a:pt x="70" y="587"/>
                </a:lnTo>
                <a:lnTo>
                  <a:pt x="73" y="588"/>
                </a:lnTo>
                <a:lnTo>
                  <a:pt x="71" y="587"/>
                </a:lnTo>
                <a:lnTo>
                  <a:pt x="70" y="587"/>
                </a:lnTo>
                <a:lnTo>
                  <a:pt x="73" y="588"/>
                </a:lnTo>
                <a:lnTo>
                  <a:pt x="71" y="587"/>
                </a:lnTo>
                <a:lnTo>
                  <a:pt x="75" y="590"/>
                </a:lnTo>
                <a:lnTo>
                  <a:pt x="73" y="585"/>
                </a:lnTo>
                <a:lnTo>
                  <a:pt x="71" y="587"/>
                </a:lnTo>
                <a:lnTo>
                  <a:pt x="75" y="590"/>
                </a:lnTo>
                <a:lnTo>
                  <a:pt x="73" y="585"/>
                </a:lnTo>
                <a:lnTo>
                  <a:pt x="73" y="585"/>
                </a:lnTo>
                <a:lnTo>
                  <a:pt x="73" y="585"/>
                </a:lnTo>
                <a:cubicBezTo>
                  <a:pt x="73" y="585"/>
                  <a:pt x="71" y="586"/>
                  <a:pt x="70" y="586"/>
                </a:cubicBezTo>
                <a:cubicBezTo>
                  <a:pt x="65" y="587"/>
                  <a:pt x="56" y="589"/>
                  <a:pt x="50" y="590"/>
                </a:cubicBezTo>
                <a:lnTo>
                  <a:pt x="51" y="596"/>
                </a:lnTo>
                <a:lnTo>
                  <a:pt x="52" y="590"/>
                </a:lnTo>
                <a:cubicBezTo>
                  <a:pt x="51" y="590"/>
                  <a:pt x="49" y="590"/>
                  <a:pt x="45" y="590"/>
                </a:cubicBezTo>
                <a:cubicBezTo>
                  <a:pt x="39" y="590"/>
                  <a:pt x="28" y="591"/>
                  <a:pt x="20" y="599"/>
                </a:cubicBezTo>
                <a:cubicBezTo>
                  <a:pt x="19" y="601"/>
                  <a:pt x="17" y="603"/>
                  <a:pt x="15" y="604"/>
                </a:cubicBezTo>
                <a:cubicBezTo>
                  <a:pt x="13" y="606"/>
                  <a:pt x="11" y="608"/>
                  <a:pt x="9" y="611"/>
                </a:cubicBezTo>
                <a:cubicBezTo>
                  <a:pt x="6" y="614"/>
                  <a:pt x="5" y="618"/>
                  <a:pt x="5" y="622"/>
                </a:cubicBezTo>
                <a:cubicBezTo>
                  <a:pt x="5" y="624"/>
                  <a:pt x="5" y="626"/>
                  <a:pt x="6" y="628"/>
                </a:cubicBezTo>
                <a:cubicBezTo>
                  <a:pt x="9" y="641"/>
                  <a:pt x="19" y="651"/>
                  <a:pt x="20" y="651"/>
                </a:cubicBezTo>
                <a:lnTo>
                  <a:pt x="24" y="647"/>
                </a:lnTo>
                <a:lnTo>
                  <a:pt x="19" y="651"/>
                </a:lnTo>
                <a:cubicBezTo>
                  <a:pt x="21" y="653"/>
                  <a:pt x="22" y="655"/>
                  <a:pt x="23" y="656"/>
                </a:cubicBezTo>
                <a:lnTo>
                  <a:pt x="25" y="658"/>
                </a:lnTo>
                <a:lnTo>
                  <a:pt x="25" y="658"/>
                </a:lnTo>
                <a:lnTo>
                  <a:pt x="25" y="658"/>
                </a:lnTo>
                <a:lnTo>
                  <a:pt x="28" y="657"/>
                </a:lnTo>
                <a:lnTo>
                  <a:pt x="24" y="657"/>
                </a:lnTo>
                <a:lnTo>
                  <a:pt x="25" y="658"/>
                </a:lnTo>
                <a:lnTo>
                  <a:pt x="28" y="657"/>
                </a:lnTo>
                <a:lnTo>
                  <a:pt x="24" y="657"/>
                </a:lnTo>
                <a:lnTo>
                  <a:pt x="30" y="657"/>
                </a:lnTo>
                <a:lnTo>
                  <a:pt x="25" y="656"/>
                </a:lnTo>
                <a:lnTo>
                  <a:pt x="24" y="657"/>
                </a:lnTo>
                <a:lnTo>
                  <a:pt x="30" y="657"/>
                </a:lnTo>
                <a:lnTo>
                  <a:pt x="25" y="656"/>
                </a:lnTo>
                <a:lnTo>
                  <a:pt x="31" y="657"/>
                </a:lnTo>
                <a:lnTo>
                  <a:pt x="26" y="653"/>
                </a:lnTo>
                <a:cubicBezTo>
                  <a:pt x="23" y="656"/>
                  <a:pt x="18" y="660"/>
                  <a:pt x="14" y="663"/>
                </a:cubicBezTo>
                <a:lnTo>
                  <a:pt x="18" y="668"/>
                </a:lnTo>
                <a:lnTo>
                  <a:pt x="16" y="662"/>
                </a:lnTo>
                <a:lnTo>
                  <a:pt x="12" y="663"/>
                </a:lnTo>
                <a:lnTo>
                  <a:pt x="14" y="669"/>
                </a:lnTo>
                <a:lnTo>
                  <a:pt x="13" y="663"/>
                </a:lnTo>
                <a:cubicBezTo>
                  <a:pt x="11" y="664"/>
                  <a:pt x="7" y="665"/>
                  <a:pt x="4" y="668"/>
                </a:cubicBezTo>
                <a:cubicBezTo>
                  <a:pt x="1" y="671"/>
                  <a:pt x="0" y="675"/>
                  <a:pt x="0" y="681"/>
                </a:cubicBezTo>
                <a:cubicBezTo>
                  <a:pt x="0" y="690"/>
                  <a:pt x="2" y="698"/>
                  <a:pt x="3" y="703"/>
                </a:cubicBezTo>
                <a:lnTo>
                  <a:pt x="3" y="703"/>
                </a:lnTo>
                <a:lnTo>
                  <a:pt x="4" y="707"/>
                </a:lnTo>
                <a:lnTo>
                  <a:pt x="4" y="709"/>
                </a:lnTo>
                <a:lnTo>
                  <a:pt x="52" y="736"/>
                </a:lnTo>
                <a:lnTo>
                  <a:pt x="55" y="730"/>
                </a:lnTo>
                <a:lnTo>
                  <a:pt x="50" y="735"/>
                </a:lnTo>
                <a:cubicBezTo>
                  <a:pt x="52" y="736"/>
                  <a:pt x="53" y="738"/>
                  <a:pt x="55" y="739"/>
                </a:cubicBezTo>
                <a:lnTo>
                  <a:pt x="56" y="741"/>
                </a:lnTo>
                <a:lnTo>
                  <a:pt x="57" y="742"/>
                </a:lnTo>
                <a:lnTo>
                  <a:pt x="57" y="742"/>
                </a:lnTo>
                <a:lnTo>
                  <a:pt x="59" y="740"/>
                </a:lnTo>
                <a:lnTo>
                  <a:pt x="57" y="742"/>
                </a:lnTo>
                <a:lnTo>
                  <a:pt x="57" y="742"/>
                </a:lnTo>
                <a:lnTo>
                  <a:pt x="59" y="740"/>
                </a:lnTo>
                <a:lnTo>
                  <a:pt x="57" y="742"/>
                </a:lnTo>
                <a:lnTo>
                  <a:pt x="62" y="739"/>
                </a:lnTo>
                <a:lnTo>
                  <a:pt x="56" y="741"/>
                </a:lnTo>
                <a:lnTo>
                  <a:pt x="59" y="745"/>
                </a:lnTo>
                <a:cubicBezTo>
                  <a:pt x="62" y="748"/>
                  <a:pt x="66" y="749"/>
                  <a:pt x="73" y="752"/>
                </a:cubicBezTo>
                <a:lnTo>
                  <a:pt x="77" y="754"/>
                </a:lnTo>
                <a:lnTo>
                  <a:pt x="79" y="755"/>
                </a:lnTo>
                <a:lnTo>
                  <a:pt x="79" y="755"/>
                </a:lnTo>
                <a:lnTo>
                  <a:pt x="79" y="755"/>
                </a:lnTo>
                <a:lnTo>
                  <a:pt x="80" y="754"/>
                </a:lnTo>
                <a:lnTo>
                  <a:pt x="79" y="755"/>
                </a:lnTo>
                <a:lnTo>
                  <a:pt x="79" y="755"/>
                </a:lnTo>
                <a:lnTo>
                  <a:pt x="80" y="754"/>
                </a:lnTo>
                <a:lnTo>
                  <a:pt x="79" y="755"/>
                </a:lnTo>
                <a:lnTo>
                  <a:pt x="82" y="750"/>
                </a:lnTo>
                <a:lnTo>
                  <a:pt x="79" y="755"/>
                </a:lnTo>
                <a:lnTo>
                  <a:pt x="81" y="752"/>
                </a:lnTo>
                <a:lnTo>
                  <a:pt x="79" y="755"/>
                </a:lnTo>
                <a:lnTo>
                  <a:pt x="79" y="755"/>
                </a:lnTo>
                <a:lnTo>
                  <a:pt x="81" y="752"/>
                </a:lnTo>
                <a:lnTo>
                  <a:pt x="79" y="755"/>
                </a:lnTo>
                <a:lnTo>
                  <a:pt x="79" y="755"/>
                </a:lnTo>
                <a:cubicBezTo>
                  <a:pt x="80" y="756"/>
                  <a:pt x="82" y="759"/>
                  <a:pt x="85" y="762"/>
                </a:cubicBezTo>
                <a:cubicBezTo>
                  <a:pt x="88" y="765"/>
                  <a:pt x="92" y="769"/>
                  <a:pt x="95" y="773"/>
                </a:cubicBezTo>
                <a:lnTo>
                  <a:pt x="96" y="774"/>
                </a:lnTo>
                <a:lnTo>
                  <a:pt x="97" y="775"/>
                </a:lnTo>
                <a:lnTo>
                  <a:pt x="122" y="783"/>
                </a:lnTo>
                <a:lnTo>
                  <a:pt x="149" y="788"/>
                </a:lnTo>
                <a:lnTo>
                  <a:pt x="158" y="788"/>
                </a:lnTo>
                <a:lnTo>
                  <a:pt x="160" y="788"/>
                </a:lnTo>
                <a:lnTo>
                  <a:pt x="174" y="781"/>
                </a:lnTo>
                <a:lnTo>
                  <a:pt x="176" y="780"/>
                </a:lnTo>
                <a:lnTo>
                  <a:pt x="199" y="782"/>
                </a:lnTo>
                <a:lnTo>
                  <a:pt x="241" y="805"/>
                </a:lnTo>
                <a:lnTo>
                  <a:pt x="270" y="810"/>
                </a:lnTo>
                <a:lnTo>
                  <a:pt x="271" y="804"/>
                </a:lnTo>
                <a:lnTo>
                  <a:pt x="267" y="809"/>
                </a:lnTo>
                <a:cubicBezTo>
                  <a:pt x="270" y="811"/>
                  <a:pt x="273" y="814"/>
                  <a:pt x="275" y="816"/>
                </a:cubicBezTo>
                <a:lnTo>
                  <a:pt x="278" y="819"/>
                </a:lnTo>
                <a:lnTo>
                  <a:pt x="279" y="820"/>
                </a:lnTo>
                <a:lnTo>
                  <a:pt x="279" y="820"/>
                </a:lnTo>
                <a:lnTo>
                  <a:pt x="282" y="819"/>
                </a:lnTo>
                <a:lnTo>
                  <a:pt x="279" y="820"/>
                </a:lnTo>
                <a:lnTo>
                  <a:pt x="279" y="820"/>
                </a:lnTo>
                <a:lnTo>
                  <a:pt x="282" y="819"/>
                </a:lnTo>
                <a:lnTo>
                  <a:pt x="279" y="820"/>
                </a:lnTo>
                <a:lnTo>
                  <a:pt x="285" y="817"/>
                </a:lnTo>
                <a:lnTo>
                  <a:pt x="279" y="820"/>
                </a:lnTo>
                <a:cubicBezTo>
                  <a:pt x="279" y="821"/>
                  <a:pt x="281" y="825"/>
                  <a:pt x="283" y="829"/>
                </a:cubicBezTo>
                <a:cubicBezTo>
                  <a:pt x="284" y="834"/>
                  <a:pt x="286" y="838"/>
                  <a:pt x="287" y="841"/>
                </a:cubicBezTo>
                <a:lnTo>
                  <a:pt x="287" y="841"/>
                </a:lnTo>
                <a:lnTo>
                  <a:pt x="287" y="841"/>
                </a:lnTo>
                <a:lnTo>
                  <a:pt x="288" y="843"/>
                </a:lnTo>
                <a:lnTo>
                  <a:pt x="305" y="858"/>
                </a:lnTo>
                <a:cubicBezTo>
                  <a:pt x="308" y="860"/>
                  <a:pt x="314" y="864"/>
                  <a:pt x="320" y="869"/>
                </a:cubicBezTo>
                <a:cubicBezTo>
                  <a:pt x="326" y="873"/>
                  <a:pt x="331" y="876"/>
                  <a:pt x="333" y="878"/>
                </a:cubicBezTo>
                <a:lnTo>
                  <a:pt x="337" y="873"/>
                </a:lnTo>
                <a:lnTo>
                  <a:pt x="331" y="875"/>
                </a:lnTo>
                <a:lnTo>
                  <a:pt x="335" y="885"/>
                </a:lnTo>
                <a:lnTo>
                  <a:pt x="334" y="901"/>
                </a:lnTo>
                <a:lnTo>
                  <a:pt x="334" y="901"/>
                </a:lnTo>
                <a:lnTo>
                  <a:pt x="336" y="921"/>
                </a:lnTo>
                <a:lnTo>
                  <a:pt x="337" y="925"/>
                </a:lnTo>
                <a:lnTo>
                  <a:pt x="364" y="935"/>
                </a:lnTo>
                <a:lnTo>
                  <a:pt x="367" y="934"/>
                </a:lnTo>
                <a:lnTo>
                  <a:pt x="365" y="928"/>
                </a:lnTo>
                <a:lnTo>
                  <a:pt x="365" y="934"/>
                </a:lnTo>
                <a:lnTo>
                  <a:pt x="367" y="934"/>
                </a:lnTo>
                <a:lnTo>
                  <a:pt x="367" y="934"/>
                </a:lnTo>
                <a:cubicBezTo>
                  <a:pt x="367" y="934"/>
                  <a:pt x="369" y="934"/>
                  <a:pt x="376" y="932"/>
                </a:cubicBezTo>
                <a:cubicBezTo>
                  <a:pt x="379" y="932"/>
                  <a:pt x="386" y="931"/>
                  <a:pt x="392" y="931"/>
                </a:cubicBezTo>
                <a:cubicBezTo>
                  <a:pt x="394" y="931"/>
                  <a:pt x="397" y="931"/>
                  <a:pt x="399" y="931"/>
                </a:cubicBezTo>
                <a:lnTo>
                  <a:pt x="401" y="931"/>
                </a:lnTo>
                <a:lnTo>
                  <a:pt x="402" y="931"/>
                </a:lnTo>
                <a:lnTo>
                  <a:pt x="402" y="931"/>
                </a:lnTo>
                <a:lnTo>
                  <a:pt x="402" y="931"/>
                </a:lnTo>
                <a:lnTo>
                  <a:pt x="402" y="925"/>
                </a:lnTo>
                <a:lnTo>
                  <a:pt x="402" y="931"/>
                </a:lnTo>
                <a:lnTo>
                  <a:pt x="402" y="931"/>
                </a:lnTo>
                <a:lnTo>
                  <a:pt x="402" y="925"/>
                </a:lnTo>
                <a:lnTo>
                  <a:pt x="402" y="931"/>
                </a:lnTo>
                <a:lnTo>
                  <a:pt x="403" y="931"/>
                </a:lnTo>
                <a:lnTo>
                  <a:pt x="423" y="924"/>
                </a:lnTo>
                <a:lnTo>
                  <a:pt x="421" y="918"/>
                </a:lnTo>
                <a:lnTo>
                  <a:pt x="421" y="924"/>
                </a:lnTo>
                <a:cubicBezTo>
                  <a:pt x="424" y="924"/>
                  <a:pt x="429" y="925"/>
                  <a:pt x="434" y="926"/>
                </a:cubicBezTo>
                <a:cubicBezTo>
                  <a:pt x="437" y="926"/>
                  <a:pt x="439" y="927"/>
                  <a:pt x="441" y="927"/>
                </a:cubicBezTo>
                <a:cubicBezTo>
                  <a:pt x="443" y="928"/>
                  <a:pt x="445" y="928"/>
                  <a:pt x="445" y="928"/>
                </a:cubicBezTo>
                <a:cubicBezTo>
                  <a:pt x="447" y="929"/>
                  <a:pt x="450" y="929"/>
                  <a:pt x="454" y="930"/>
                </a:cubicBezTo>
                <a:cubicBezTo>
                  <a:pt x="466" y="932"/>
                  <a:pt x="484" y="935"/>
                  <a:pt x="488" y="936"/>
                </a:cubicBezTo>
                <a:lnTo>
                  <a:pt x="489" y="929"/>
                </a:lnTo>
                <a:lnTo>
                  <a:pt x="486" y="935"/>
                </a:lnTo>
                <a:lnTo>
                  <a:pt x="506" y="943"/>
                </a:lnTo>
                <a:lnTo>
                  <a:pt x="508" y="944"/>
                </a:lnTo>
                <a:lnTo>
                  <a:pt x="475" y="1020"/>
                </a:lnTo>
                <a:lnTo>
                  <a:pt x="507" y="1030"/>
                </a:lnTo>
                <a:lnTo>
                  <a:pt x="547" y="1063"/>
                </a:lnTo>
                <a:lnTo>
                  <a:pt x="549" y="1053"/>
                </a:lnTo>
                <a:lnTo>
                  <a:pt x="543" y="105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2" name="Freeform 331">
            <a:extLst>
              <a:ext uri="{FF2B5EF4-FFF2-40B4-BE49-F238E27FC236}">
                <a16:creationId xmlns:a16="http://schemas.microsoft.com/office/drawing/2014/main" id="{807F5A23-18AB-04CF-67D8-1C4091B9870D}"/>
              </a:ext>
            </a:extLst>
          </p:cNvPr>
          <p:cNvSpPr>
            <a:spLocks noEditPoints="1"/>
          </p:cNvSpPr>
          <p:nvPr/>
        </p:nvSpPr>
        <p:spPr bwMode="auto">
          <a:xfrm>
            <a:off x="2526807" y="3069935"/>
            <a:ext cx="416055" cy="413620"/>
          </a:xfrm>
          <a:custGeom>
            <a:avLst/>
            <a:gdLst>
              <a:gd name="T0" fmla="*/ 118 w 370"/>
              <a:gd name="T1" fmla="*/ 361 h 369"/>
              <a:gd name="T2" fmla="*/ 154 w 370"/>
              <a:gd name="T3" fmla="*/ 314 h 369"/>
              <a:gd name="T4" fmla="*/ 214 w 370"/>
              <a:gd name="T5" fmla="*/ 256 h 369"/>
              <a:gd name="T6" fmla="*/ 304 w 370"/>
              <a:gd name="T7" fmla="*/ 229 h 369"/>
              <a:gd name="T8" fmla="*/ 363 w 370"/>
              <a:gd name="T9" fmla="*/ 155 h 369"/>
              <a:gd name="T10" fmla="*/ 350 w 370"/>
              <a:gd name="T11" fmla="*/ 100 h 369"/>
              <a:gd name="T12" fmla="*/ 290 w 370"/>
              <a:gd name="T13" fmla="*/ 78 h 369"/>
              <a:gd name="T14" fmla="*/ 272 w 370"/>
              <a:gd name="T15" fmla="*/ 86 h 369"/>
              <a:gd name="T16" fmla="*/ 237 w 370"/>
              <a:gd name="T17" fmla="*/ 81 h 369"/>
              <a:gd name="T18" fmla="*/ 214 w 370"/>
              <a:gd name="T19" fmla="*/ 73 h 369"/>
              <a:gd name="T20" fmla="*/ 190 w 370"/>
              <a:gd name="T21" fmla="*/ 51 h 369"/>
              <a:gd name="T22" fmla="*/ 169 w 370"/>
              <a:gd name="T23" fmla="*/ 34 h 369"/>
              <a:gd name="T24" fmla="*/ 121 w 370"/>
              <a:gd name="T25" fmla="*/ 31 h 369"/>
              <a:gd name="T26" fmla="*/ 100 w 370"/>
              <a:gd name="T27" fmla="*/ 43 h 369"/>
              <a:gd name="T28" fmla="*/ 75 w 370"/>
              <a:gd name="T29" fmla="*/ 35 h 369"/>
              <a:gd name="T30" fmla="*/ 59 w 370"/>
              <a:gd name="T31" fmla="*/ 43 h 369"/>
              <a:gd name="T32" fmla="*/ 47 w 370"/>
              <a:gd name="T33" fmla="*/ 86 h 369"/>
              <a:gd name="T34" fmla="*/ 33 w 370"/>
              <a:gd name="T35" fmla="*/ 117 h 369"/>
              <a:gd name="T36" fmla="*/ 15 w 370"/>
              <a:gd name="T37" fmla="*/ 202 h 369"/>
              <a:gd name="T38" fmla="*/ 8 w 370"/>
              <a:gd name="T39" fmla="*/ 218 h 369"/>
              <a:gd name="T40" fmla="*/ 31 w 370"/>
              <a:gd name="T41" fmla="*/ 236 h 369"/>
              <a:gd name="T42" fmla="*/ 75 w 370"/>
              <a:gd name="T43" fmla="*/ 228 h 369"/>
              <a:gd name="T44" fmla="*/ 85 w 370"/>
              <a:gd name="T45" fmla="*/ 256 h 369"/>
              <a:gd name="T46" fmla="*/ 52 w 370"/>
              <a:gd name="T47" fmla="*/ 275 h 369"/>
              <a:gd name="T48" fmla="*/ 54 w 370"/>
              <a:gd name="T49" fmla="*/ 294 h 369"/>
              <a:gd name="T50" fmla="*/ 43 w 370"/>
              <a:gd name="T51" fmla="*/ 323 h 369"/>
              <a:gd name="T52" fmla="*/ 71 w 370"/>
              <a:gd name="T53" fmla="*/ 334 h 369"/>
              <a:gd name="T54" fmla="*/ 108 w 370"/>
              <a:gd name="T55" fmla="*/ 352 h 369"/>
              <a:gd name="T56" fmla="*/ 103 w 370"/>
              <a:gd name="T57" fmla="*/ 357 h 369"/>
              <a:gd name="T58" fmla="*/ 70 w 370"/>
              <a:gd name="T59" fmla="*/ 341 h 369"/>
              <a:gd name="T60" fmla="*/ 36 w 370"/>
              <a:gd name="T61" fmla="*/ 326 h 369"/>
              <a:gd name="T62" fmla="*/ 47 w 370"/>
              <a:gd name="T63" fmla="*/ 293 h 369"/>
              <a:gd name="T64" fmla="*/ 44 w 370"/>
              <a:gd name="T65" fmla="*/ 271 h 369"/>
              <a:gd name="T66" fmla="*/ 77 w 370"/>
              <a:gd name="T67" fmla="*/ 253 h 369"/>
              <a:gd name="T68" fmla="*/ 53 w 370"/>
              <a:gd name="T69" fmla="*/ 233 h 369"/>
              <a:gd name="T70" fmla="*/ 32 w 370"/>
              <a:gd name="T71" fmla="*/ 243 h 369"/>
              <a:gd name="T72" fmla="*/ 8 w 370"/>
              <a:gd name="T73" fmla="*/ 240 h 369"/>
              <a:gd name="T74" fmla="*/ 8 w 370"/>
              <a:gd name="T75" fmla="*/ 198 h 369"/>
              <a:gd name="T76" fmla="*/ 28 w 370"/>
              <a:gd name="T77" fmla="*/ 113 h 369"/>
              <a:gd name="T78" fmla="*/ 45 w 370"/>
              <a:gd name="T79" fmla="*/ 58 h 369"/>
              <a:gd name="T80" fmla="*/ 55 w 370"/>
              <a:gd name="T81" fmla="*/ 36 h 369"/>
              <a:gd name="T82" fmla="*/ 78 w 370"/>
              <a:gd name="T83" fmla="*/ 29 h 369"/>
              <a:gd name="T84" fmla="*/ 98 w 370"/>
              <a:gd name="T85" fmla="*/ 37 h 369"/>
              <a:gd name="T86" fmla="*/ 123 w 370"/>
              <a:gd name="T87" fmla="*/ 8 h 369"/>
              <a:gd name="T88" fmla="*/ 173 w 370"/>
              <a:gd name="T89" fmla="*/ 29 h 369"/>
              <a:gd name="T90" fmla="*/ 192 w 370"/>
              <a:gd name="T91" fmla="*/ 45 h 369"/>
              <a:gd name="T92" fmla="*/ 218 w 370"/>
              <a:gd name="T93" fmla="*/ 68 h 369"/>
              <a:gd name="T94" fmla="*/ 264 w 370"/>
              <a:gd name="T95" fmla="*/ 79 h 369"/>
              <a:gd name="T96" fmla="*/ 284 w 370"/>
              <a:gd name="T97" fmla="*/ 73 h 369"/>
              <a:gd name="T98" fmla="*/ 317 w 370"/>
              <a:gd name="T99" fmla="*/ 74 h 369"/>
              <a:gd name="T100" fmla="*/ 368 w 370"/>
              <a:gd name="T101" fmla="*/ 121 h 369"/>
              <a:gd name="T102" fmla="*/ 369 w 370"/>
              <a:gd name="T103" fmla="*/ 157 h 369"/>
              <a:gd name="T104" fmla="*/ 308 w 370"/>
              <a:gd name="T105" fmla="*/ 234 h 369"/>
              <a:gd name="T106" fmla="*/ 267 w 370"/>
              <a:gd name="T107" fmla="*/ 255 h 369"/>
              <a:gd name="T108" fmla="*/ 176 w 370"/>
              <a:gd name="T109" fmla="*/ 271 h 369"/>
              <a:gd name="T110" fmla="*/ 133 w 370"/>
              <a:gd name="T111" fmla="*/ 36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70" h="369">
                <a:moveTo>
                  <a:pt x="108" y="352"/>
                </a:moveTo>
                <a:lnTo>
                  <a:pt x="118" y="361"/>
                </a:lnTo>
                <a:lnTo>
                  <a:pt x="129" y="354"/>
                </a:lnTo>
                <a:lnTo>
                  <a:pt x="154" y="314"/>
                </a:lnTo>
                <a:lnTo>
                  <a:pt x="171" y="266"/>
                </a:lnTo>
                <a:lnTo>
                  <a:pt x="214" y="256"/>
                </a:lnTo>
                <a:lnTo>
                  <a:pt x="265" y="248"/>
                </a:lnTo>
                <a:lnTo>
                  <a:pt x="304" y="229"/>
                </a:lnTo>
                <a:cubicBezTo>
                  <a:pt x="314" y="219"/>
                  <a:pt x="340" y="194"/>
                  <a:pt x="343" y="190"/>
                </a:cubicBezTo>
                <a:cubicBezTo>
                  <a:pt x="345" y="187"/>
                  <a:pt x="356" y="168"/>
                  <a:pt x="363" y="155"/>
                </a:cubicBezTo>
                <a:lnTo>
                  <a:pt x="361" y="122"/>
                </a:lnTo>
                <a:lnTo>
                  <a:pt x="350" y="100"/>
                </a:lnTo>
                <a:lnTo>
                  <a:pt x="315" y="80"/>
                </a:lnTo>
                <a:lnTo>
                  <a:pt x="290" y="78"/>
                </a:lnTo>
                <a:lnTo>
                  <a:pt x="285" y="79"/>
                </a:lnTo>
                <a:lnTo>
                  <a:pt x="272" y="86"/>
                </a:lnTo>
                <a:lnTo>
                  <a:pt x="264" y="86"/>
                </a:lnTo>
                <a:lnTo>
                  <a:pt x="237" y="81"/>
                </a:lnTo>
                <a:lnTo>
                  <a:pt x="215" y="74"/>
                </a:lnTo>
                <a:lnTo>
                  <a:pt x="214" y="73"/>
                </a:lnTo>
                <a:cubicBezTo>
                  <a:pt x="207" y="65"/>
                  <a:pt x="198" y="55"/>
                  <a:pt x="196" y="54"/>
                </a:cubicBezTo>
                <a:cubicBezTo>
                  <a:pt x="196" y="53"/>
                  <a:pt x="192" y="52"/>
                  <a:pt x="190" y="51"/>
                </a:cubicBezTo>
                <a:cubicBezTo>
                  <a:pt x="180" y="46"/>
                  <a:pt x="177" y="45"/>
                  <a:pt x="176" y="43"/>
                </a:cubicBezTo>
                <a:cubicBezTo>
                  <a:pt x="176" y="42"/>
                  <a:pt x="172" y="38"/>
                  <a:pt x="169" y="34"/>
                </a:cubicBezTo>
                <a:lnTo>
                  <a:pt x="130" y="12"/>
                </a:lnTo>
                <a:cubicBezTo>
                  <a:pt x="128" y="19"/>
                  <a:pt x="124" y="28"/>
                  <a:pt x="121" y="31"/>
                </a:cubicBezTo>
                <a:cubicBezTo>
                  <a:pt x="117" y="34"/>
                  <a:pt x="102" y="42"/>
                  <a:pt x="101" y="43"/>
                </a:cubicBezTo>
                <a:lnTo>
                  <a:pt x="100" y="43"/>
                </a:lnTo>
                <a:cubicBezTo>
                  <a:pt x="98" y="44"/>
                  <a:pt x="88" y="46"/>
                  <a:pt x="83" y="41"/>
                </a:cubicBezTo>
                <a:cubicBezTo>
                  <a:pt x="81" y="39"/>
                  <a:pt x="77" y="36"/>
                  <a:pt x="75" y="35"/>
                </a:cubicBezTo>
                <a:cubicBezTo>
                  <a:pt x="72" y="35"/>
                  <a:pt x="63" y="36"/>
                  <a:pt x="61" y="40"/>
                </a:cubicBezTo>
                <a:lnTo>
                  <a:pt x="59" y="43"/>
                </a:lnTo>
                <a:cubicBezTo>
                  <a:pt x="55" y="48"/>
                  <a:pt x="53" y="52"/>
                  <a:pt x="51" y="59"/>
                </a:cubicBezTo>
                <a:cubicBezTo>
                  <a:pt x="49" y="69"/>
                  <a:pt x="47" y="86"/>
                  <a:pt x="47" y="86"/>
                </a:cubicBezTo>
                <a:lnTo>
                  <a:pt x="46" y="87"/>
                </a:lnTo>
                <a:lnTo>
                  <a:pt x="33" y="117"/>
                </a:lnTo>
                <a:lnTo>
                  <a:pt x="13" y="141"/>
                </a:lnTo>
                <a:lnTo>
                  <a:pt x="15" y="202"/>
                </a:lnTo>
                <a:lnTo>
                  <a:pt x="13" y="203"/>
                </a:lnTo>
                <a:cubicBezTo>
                  <a:pt x="13" y="203"/>
                  <a:pt x="7" y="206"/>
                  <a:pt x="8" y="218"/>
                </a:cubicBezTo>
                <a:cubicBezTo>
                  <a:pt x="8" y="228"/>
                  <a:pt x="11" y="233"/>
                  <a:pt x="12" y="235"/>
                </a:cubicBezTo>
                <a:lnTo>
                  <a:pt x="31" y="236"/>
                </a:lnTo>
                <a:cubicBezTo>
                  <a:pt x="34" y="235"/>
                  <a:pt x="46" y="228"/>
                  <a:pt x="51" y="227"/>
                </a:cubicBezTo>
                <a:cubicBezTo>
                  <a:pt x="51" y="227"/>
                  <a:pt x="70" y="220"/>
                  <a:pt x="75" y="228"/>
                </a:cubicBezTo>
                <a:cubicBezTo>
                  <a:pt x="77" y="232"/>
                  <a:pt x="83" y="251"/>
                  <a:pt x="84" y="253"/>
                </a:cubicBezTo>
                <a:lnTo>
                  <a:pt x="85" y="256"/>
                </a:lnTo>
                <a:lnTo>
                  <a:pt x="83" y="257"/>
                </a:lnTo>
                <a:cubicBezTo>
                  <a:pt x="82" y="257"/>
                  <a:pt x="64" y="270"/>
                  <a:pt x="52" y="275"/>
                </a:cubicBezTo>
                <a:lnTo>
                  <a:pt x="52" y="277"/>
                </a:lnTo>
                <a:lnTo>
                  <a:pt x="54" y="294"/>
                </a:lnTo>
                <a:lnTo>
                  <a:pt x="45" y="314"/>
                </a:lnTo>
                <a:lnTo>
                  <a:pt x="43" y="323"/>
                </a:lnTo>
                <a:lnTo>
                  <a:pt x="55" y="332"/>
                </a:lnTo>
                <a:lnTo>
                  <a:pt x="71" y="334"/>
                </a:lnTo>
                <a:lnTo>
                  <a:pt x="94" y="335"/>
                </a:lnTo>
                <a:lnTo>
                  <a:pt x="108" y="352"/>
                </a:lnTo>
                <a:close/>
                <a:moveTo>
                  <a:pt x="118" y="369"/>
                </a:moveTo>
                <a:lnTo>
                  <a:pt x="103" y="357"/>
                </a:lnTo>
                <a:lnTo>
                  <a:pt x="91" y="342"/>
                </a:lnTo>
                <a:lnTo>
                  <a:pt x="70" y="341"/>
                </a:lnTo>
                <a:lnTo>
                  <a:pt x="52" y="339"/>
                </a:lnTo>
                <a:lnTo>
                  <a:pt x="36" y="326"/>
                </a:lnTo>
                <a:lnTo>
                  <a:pt x="38" y="312"/>
                </a:lnTo>
                <a:lnTo>
                  <a:pt x="47" y="293"/>
                </a:lnTo>
                <a:lnTo>
                  <a:pt x="46" y="278"/>
                </a:lnTo>
                <a:lnTo>
                  <a:pt x="44" y="271"/>
                </a:lnTo>
                <a:lnTo>
                  <a:pt x="48" y="270"/>
                </a:lnTo>
                <a:cubicBezTo>
                  <a:pt x="57" y="266"/>
                  <a:pt x="72" y="256"/>
                  <a:pt x="77" y="253"/>
                </a:cubicBezTo>
                <a:cubicBezTo>
                  <a:pt x="74" y="245"/>
                  <a:pt x="70" y="234"/>
                  <a:pt x="69" y="232"/>
                </a:cubicBezTo>
                <a:cubicBezTo>
                  <a:pt x="68" y="230"/>
                  <a:pt x="60" y="231"/>
                  <a:pt x="53" y="233"/>
                </a:cubicBezTo>
                <a:cubicBezTo>
                  <a:pt x="48" y="235"/>
                  <a:pt x="33" y="242"/>
                  <a:pt x="33" y="243"/>
                </a:cubicBezTo>
                <a:lnTo>
                  <a:pt x="32" y="243"/>
                </a:lnTo>
                <a:lnTo>
                  <a:pt x="9" y="241"/>
                </a:lnTo>
                <a:lnTo>
                  <a:pt x="8" y="240"/>
                </a:lnTo>
                <a:cubicBezTo>
                  <a:pt x="7" y="239"/>
                  <a:pt x="2" y="234"/>
                  <a:pt x="1" y="218"/>
                </a:cubicBezTo>
                <a:cubicBezTo>
                  <a:pt x="0" y="206"/>
                  <a:pt x="5" y="200"/>
                  <a:pt x="8" y="198"/>
                </a:cubicBezTo>
                <a:lnTo>
                  <a:pt x="7" y="139"/>
                </a:lnTo>
                <a:lnTo>
                  <a:pt x="28" y="113"/>
                </a:lnTo>
                <a:lnTo>
                  <a:pt x="40" y="85"/>
                </a:lnTo>
                <a:cubicBezTo>
                  <a:pt x="40" y="82"/>
                  <a:pt x="42" y="67"/>
                  <a:pt x="45" y="58"/>
                </a:cubicBezTo>
                <a:cubicBezTo>
                  <a:pt x="47" y="49"/>
                  <a:pt x="50" y="44"/>
                  <a:pt x="53" y="39"/>
                </a:cubicBezTo>
                <a:lnTo>
                  <a:pt x="55" y="36"/>
                </a:lnTo>
                <a:cubicBezTo>
                  <a:pt x="61" y="28"/>
                  <a:pt x="75" y="29"/>
                  <a:pt x="77" y="29"/>
                </a:cubicBezTo>
                <a:lnTo>
                  <a:pt x="78" y="29"/>
                </a:lnTo>
                <a:cubicBezTo>
                  <a:pt x="78" y="29"/>
                  <a:pt x="84" y="33"/>
                  <a:pt x="88" y="37"/>
                </a:cubicBezTo>
                <a:cubicBezTo>
                  <a:pt x="89" y="38"/>
                  <a:pt x="94" y="38"/>
                  <a:pt x="98" y="37"/>
                </a:cubicBezTo>
                <a:cubicBezTo>
                  <a:pt x="104" y="33"/>
                  <a:pt x="114" y="28"/>
                  <a:pt x="117" y="26"/>
                </a:cubicBezTo>
                <a:cubicBezTo>
                  <a:pt x="119" y="24"/>
                  <a:pt x="124" y="11"/>
                  <a:pt x="123" y="8"/>
                </a:cubicBezTo>
                <a:lnTo>
                  <a:pt x="122" y="0"/>
                </a:lnTo>
                <a:lnTo>
                  <a:pt x="173" y="29"/>
                </a:lnTo>
                <a:cubicBezTo>
                  <a:pt x="177" y="33"/>
                  <a:pt x="181" y="37"/>
                  <a:pt x="182" y="39"/>
                </a:cubicBezTo>
                <a:cubicBezTo>
                  <a:pt x="183" y="41"/>
                  <a:pt x="189" y="43"/>
                  <a:pt x="192" y="45"/>
                </a:cubicBezTo>
                <a:cubicBezTo>
                  <a:pt x="196" y="46"/>
                  <a:pt x="199" y="47"/>
                  <a:pt x="200" y="48"/>
                </a:cubicBezTo>
                <a:cubicBezTo>
                  <a:pt x="203" y="50"/>
                  <a:pt x="214" y="63"/>
                  <a:pt x="218" y="68"/>
                </a:cubicBezTo>
                <a:lnTo>
                  <a:pt x="239" y="74"/>
                </a:lnTo>
                <a:lnTo>
                  <a:pt x="264" y="79"/>
                </a:lnTo>
                <a:lnTo>
                  <a:pt x="271" y="79"/>
                </a:lnTo>
                <a:lnTo>
                  <a:pt x="284" y="73"/>
                </a:lnTo>
                <a:lnTo>
                  <a:pt x="289" y="71"/>
                </a:lnTo>
                <a:lnTo>
                  <a:pt x="317" y="74"/>
                </a:lnTo>
                <a:lnTo>
                  <a:pt x="355" y="95"/>
                </a:lnTo>
                <a:lnTo>
                  <a:pt x="368" y="121"/>
                </a:lnTo>
                <a:lnTo>
                  <a:pt x="370" y="156"/>
                </a:lnTo>
                <a:lnTo>
                  <a:pt x="369" y="157"/>
                </a:lnTo>
                <a:cubicBezTo>
                  <a:pt x="368" y="160"/>
                  <a:pt x="352" y="190"/>
                  <a:pt x="348" y="195"/>
                </a:cubicBezTo>
                <a:cubicBezTo>
                  <a:pt x="344" y="199"/>
                  <a:pt x="309" y="232"/>
                  <a:pt x="308" y="234"/>
                </a:cubicBezTo>
                <a:lnTo>
                  <a:pt x="307" y="234"/>
                </a:lnTo>
                <a:lnTo>
                  <a:pt x="267" y="255"/>
                </a:lnTo>
                <a:lnTo>
                  <a:pt x="215" y="263"/>
                </a:lnTo>
                <a:lnTo>
                  <a:pt x="176" y="271"/>
                </a:lnTo>
                <a:lnTo>
                  <a:pt x="159" y="316"/>
                </a:lnTo>
                <a:lnTo>
                  <a:pt x="133" y="360"/>
                </a:lnTo>
                <a:lnTo>
                  <a:pt x="118" y="36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3" name="Freeform 332">
            <a:extLst>
              <a:ext uri="{FF2B5EF4-FFF2-40B4-BE49-F238E27FC236}">
                <a16:creationId xmlns:a16="http://schemas.microsoft.com/office/drawing/2014/main" id="{02F6F0B0-5BCF-8CD0-E59A-21E0B4C39CAB}"/>
              </a:ext>
            </a:extLst>
          </p:cNvPr>
          <p:cNvSpPr>
            <a:spLocks noEditPoints="1"/>
          </p:cNvSpPr>
          <p:nvPr/>
        </p:nvSpPr>
        <p:spPr bwMode="auto">
          <a:xfrm>
            <a:off x="2522132" y="3055914"/>
            <a:ext cx="427743" cy="436988"/>
          </a:xfrm>
          <a:custGeom>
            <a:avLst/>
            <a:gdLst>
              <a:gd name="T0" fmla="*/ 272 w 381"/>
              <a:gd name="T1" fmla="*/ 266 h 389"/>
              <a:gd name="T2" fmla="*/ 372 w 381"/>
              <a:gd name="T3" fmla="*/ 132 h 389"/>
              <a:gd name="T4" fmla="*/ 221 w 381"/>
              <a:gd name="T5" fmla="*/ 80 h 389"/>
              <a:gd name="T6" fmla="*/ 201 w 381"/>
              <a:gd name="T7" fmla="*/ 59 h 389"/>
              <a:gd name="T8" fmla="*/ 187 w 381"/>
              <a:gd name="T9" fmla="*/ 52 h 389"/>
              <a:gd name="T10" fmla="*/ 118 w 381"/>
              <a:gd name="T11" fmla="*/ 41 h 389"/>
              <a:gd name="T12" fmla="*/ 93 w 381"/>
              <a:gd name="T13" fmla="*/ 49 h 389"/>
              <a:gd name="T14" fmla="*/ 59 w 381"/>
              <a:gd name="T15" fmla="*/ 51 h 389"/>
              <a:gd name="T16" fmla="*/ 13 w 381"/>
              <a:gd name="T17" fmla="*/ 214 h 389"/>
              <a:gd name="T18" fmla="*/ 12 w 381"/>
              <a:gd name="T19" fmla="*/ 250 h 389"/>
              <a:gd name="T20" fmla="*/ 58 w 381"/>
              <a:gd name="T21" fmla="*/ 244 h 389"/>
              <a:gd name="T22" fmla="*/ 84 w 381"/>
              <a:gd name="T23" fmla="*/ 270 h 389"/>
              <a:gd name="T24" fmla="*/ 42 w 381"/>
              <a:gd name="T25" fmla="*/ 334 h 389"/>
              <a:gd name="T26" fmla="*/ 118 w 381"/>
              <a:gd name="T27" fmla="*/ 361 h 389"/>
              <a:gd name="T28" fmla="*/ 63 w 381"/>
              <a:gd name="T29" fmla="*/ 286 h 389"/>
              <a:gd name="T30" fmla="*/ 91 w 381"/>
              <a:gd name="T31" fmla="*/ 251 h 389"/>
              <a:gd name="T32" fmla="*/ 37 w 381"/>
              <a:gd name="T33" fmla="*/ 242 h 389"/>
              <a:gd name="T34" fmla="*/ 19 w 381"/>
              <a:gd name="T35" fmla="*/ 217 h 389"/>
              <a:gd name="T36" fmla="*/ 25 w 381"/>
              <a:gd name="T37" fmla="*/ 156 h 389"/>
              <a:gd name="T38" fmla="*/ 71 w 381"/>
              <a:gd name="T39" fmla="*/ 55 h 389"/>
              <a:gd name="T40" fmla="*/ 79 w 381"/>
              <a:gd name="T41" fmla="*/ 54 h 389"/>
              <a:gd name="T42" fmla="*/ 108 w 381"/>
              <a:gd name="T43" fmla="*/ 61 h 389"/>
              <a:gd name="T44" fmla="*/ 132 w 381"/>
              <a:gd name="T45" fmla="*/ 30 h 389"/>
              <a:gd name="T46" fmla="*/ 176 w 381"/>
              <a:gd name="T47" fmla="*/ 57 h 389"/>
              <a:gd name="T48" fmla="*/ 198 w 381"/>
              <a:gd name="T49" fmla="*/ 71 h 389"/>
              <a:gd name="T50" fmla="*/ 198 w 381"/>
              <a:gd name="T51" fmla="*/ 71 h 389"/>
              <a:gd name="T52" fmla="*/ 215 w 381"/>
              <a:gd name="T53" fmla="*/ 90 h 389"/>
              <a:gd name="T54" fmla="*/ 351 w 381"/>
              <a:gd name="T55" fmla="*/ 116 h 389"/>
              <a:gd name="T56" fmla="*/ 304 w 381"/>
              <a:gd name="T57" fmla="*/ 236 h 389"/>
              <a:gd name="T58" fmla="*/ 117 w 381"/>
              <a:gd name="T59" fmla="*/ 360 h 389"/>
              <a:gd name="T60" fmla="*/ 60 w 381"/>
              <a:gd name="T61" fmla="*/ 345 h 389"/>
              <a:gd name="T62" fmla="*/ 55 w 381"/>
              <a:gd name="T63" fmla="*/ 287 h 389"/>
              <a:gd name="T64" fmla="*/ 79 w 381"/>
              <a:gd name="T65" fmla="*/ 240 h 389"/>
              <a:gd name="T66" fmla="*/ 36 w 381"/>
              <a:gd name="T67" fmla="*/ 249 h 389"/>
              <a:gd name="T68" fmla="*/ 37 w 381"/>
              <a:gd name="T69" fmla="*/ 255 h 389"/>
              <a:gd name="T70" fmla="*/ 17 w 381"/>
              <a:gd name="T71" fmla="*/ 248 h 389"/>
              <a:gd name="T72" fmla="*/ 38 w 381"/>
              <a:gd name="T73" fmla="*/ 129 h 389"/>
              <a:gd name="T74" fmla="*/ 71 w 381"/>
              <a:gd name="T75" fmla="*/ 48 h 389"/>
              <a:gd name="T76" fmla="*/ 88 w 381"/>
              <a:gd name="T77" fmla="*/ 53 h 389"/>
              <a:gd name="T78" fmla="*/ 129 w 381"/>
              <a:gd name="T79" fmla="*/ 38 h 389"/>
              <a:gd name="T80" fmla="*/ 174 w 381"/>
              <a:gd name="T81" fmla="*/ 46 h 389"/>
              <a:gd name="T82" fmla="*/ 202 w 381"/>
              <a:gd name="T83" fmla="*/ 65 h 389"/>
              <a:gd name="T84" fmla="*/ 276 w 381"/>
              <a:gd name="T85" fmla="*/ 97 h 389"/>
              <a:gd name="T86" fmla="*/ 369 w 381"/>
              <a:gd name="T87" fmla="*/ 165 h 389"/>
              <a:gd name="T88" fmla="*/ 309 w 381"/>
              <a:gd name="T89" fmla="*/ 241 h 389"/>
              <a:gd name="T90" fmla="*/ 127 w 381"/>
              <a:gd name="T91" fmla="*/ 376 h 389"/>
              <a:gd name="T92" fmla="*/ 317 w 381"/>
              <a:gd name="T93" fmla="*/ 251 h 389"/>
              <a:gd name="T94" fmla="*/ 381 w 381"/>
              <a:gd name="T95" fmla="*/ 170 h 389"/>
              <a:gd name="T96" fmla="*/ 245 w 381"/>
              <a:gd name="T97" fmla="*/ 80 h 389"/>
              <a:gd name="T98" fmla="*/ 192 w 381"/>
              <a:gd name="T99" fmla="*/ 47 h 389"/>
              <a:gd name="T100" fmla="*/ 192 w 381"/>
              <a:gd name="T101" fmla="*/ 48 h 389"/>
              <a:gd name="T102" fmla="*/ 122 w 381"/>
              <a:gd name="T103" fmla="*/ 21 h 389"/>
              <a:gd name="T104" fmla="*/ 117 w 381"/>
              <a:gd name="T105" fmla="*/ 33 h 389"/>
              <a:gd name="T106" fmla="*/ 95 w 381"/>
              <a:gd name="T107" fmla="*/ 47 h 389"/>
              <a:gd name="T108" fmla="*/ 82 w 381"/>
              <a:gd name="T109" fmla="*/ 35 h 389"/>
              <a:gd name="T110" fmla="*/ 45 w 381"/>
              <a:gd name="T111" fmla="*/ 97 h 389"/>
              <a:gd name="T112" fmla="*/ 8 w 381"/>
              <a:gd name="T113" fmla="*/ 256 h 389"/>
              <a:gd name="T114" fmla="*/ 60 w 381"/>
              <a:gd name="T115" fmla="*/ 251 h 389"/>
              <a:gd name="T116" fmla="*/ 74 w 381"/>
              <a:gd name="T117" fmla="*/ 244 h 389"/>
              <a:gd name="T118" fmla="*/ 41 w 381"/>
              <a:gd name="T119" fmla="*/ 280 h 389"/>
              <a:gd name="T120" fmla="*/ 93 w 381"/>
              <a:gd name="T121" fmla="*/ 360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1" h="389">
                <a:moveTo>
                  <a:pt x="113" y="364"/>
                </a:moveTo>
                <a:lnTo>
                  <a:pt x="109" y="369"/>
                </a:lnTo>
                <a:lnTo>
                  <a:pt x="120" y="378"/>
                </a:lnTo>
                <a:lnTo>
                  <a:pt x="123" y="381"/>
                </a:lnTo>
                <a:lnTo>
                  <a:pt x="138" y="371"/>
                </a:lnTo>
                <a:lnTo>
                  <a:pt x="164" y="328"/>
                </a:lnTo>
                <a:lnTo>
                  <a:pt x="180" y="283"/>
                </a:lnTo>
                <a:lnTo>
                  <a:pt x="220" y="274"/>
                </a:lnTo>
                <a:lnTo>
                  <a:pt x="272" y="266"/>
                </a:lnTo>
                <a:lnTo>
                  <a:pt x="312" y="246"/>
                </a:lnTo>
                <a:lnTo>
                  <a:pt x="313" y="245"/>
                </a:lnTo>
                <a:cubicBezTo>
                  <a:pt x="318" y="240"/>
                  <a:pt x="327" y="232"/>
                  <a:pt x="335" y="224"/>
                </a:cubicBezTo>
                <a:cubicBezTo>
                  <a:pt x="339" y="220"/>
                  <a:pt x="343" y="216"/>
                  <a:pt x="346" y="213"/>
                </a:cubicBezTo>
                <a:cubicBezTo>
                  <a:pt x="349" y="210"/>
                  <a:pt x="351" y="208"/>
                  <a:pt x="353" y="206"/>
                </a:cubicBezTo>
                <a:cubicBezTo>
                  <a:pt x="354" y="205"/>
                  <a:pt x="355" y="203"/>
                  <a:pt x="356" y="201"/>
                </a:cubicBezTo>
                <a:cubicBezTo>
                  <a:pt x="361" y="193"/>
                  <a:pt x="368" y="180"/>
                  <a:pt x="374" y="170"/>
                </a:cubicBezTo>
                <a:lnTo>
                  <a:pt x="375" y="168"/>
                </a:lnTo>
                <a:lnTo>
                  <a:pt x="372" y="132"/>
                </a:lnTo>
                <a:lnTo>
                  <a:pt x="360" y="107"/>
                </a:lnTo>
                <a:lnTo>
                  <a:pt x="321" y="86"/>
                </a:lnTo>
                <a:lnTo>
                  <a:pt x="294" y="83"/>
                </a:lnTo>
                <a:lnTo>
                  <a:pt x="289" y="85"/>
                </a:lnTo>
                <a:lnTo>
                  <a:pt x="288" y="85"/>
                </a:lnTo>
                <a:lnTo>
                  <a:pt x="276" y="91"/>
                </a:lnTo>
                <a:lnTo>
                  <a:pt x="269" y="91"/>
                </a:lnTo>
                <a:lnTo>
                  <a:pt x="244" y="87"/>
                </a:lnTo>
                <a:lnTo>
                  <a:pt x="221" y="80"/>
                </a:lnTo>
                <a:lnTo>
                  <a:pt x="220" y="86"/>
                </a:lnTo>
                <a:lnTo>
                  <a:pt x="224" y="82"/>
                </a:lnTo>
                <a:lnTo>
                  <a:pt x="224" y="81"/>
                </a:lnTo>
                <a:cubicBezTo>
                  <a:pt x="220" y="77"/>
                  <a:pt x="216" y="72"/>
                  <a:pt x="213" y="69"/>
                </a:cubicBezTo>
                <a:cubicBezTo>
                  <a:pt x="211" y="67"/>
                  <a:pt x="210" y="65"/>
                  <a:pt x="208" y="64"/>
                </a:cubicBezTo>
                <a:lnTo>
                  <a:pt x="205" y="61"/>
                </a:lnTo>
                <a:lnTo>
                  <a:pt x="205" y="61"/>
                </a:lnTo>
                <a:lnTo>
                  <a:pt x="205" y="61"/>
                </a:lnTo>
                <a:lnTo>
                  <a:pt x="201" y="59"/>
                </a:lnTo>
                <a:lnTo>
                  <a:pt x="197" y="57"/>
                </a:lnTo>
                <a:cubicBezTo>
                  <a:pt x="192" y="55"/>
                  <a:pt x="189" y="53"/>
                  <a:pt x="188" y="52"/>
                </a:cubicBezTo>
                <a:lnTo>
                  <a:pt x="187" y="52"/>
                </a:lnTo>
                <a:lnTo>
                  <a:pt x="185" y="53"/>
                </a:lnTo>
                <a:lnTo>
                  <a:pt x="187" y="52"/>
                </a:lnTo>
                <a:lnTo>
                  <a:pt x="187" y="52"/>
                </a:lnTo>
                <a:lnTo>
                  <a:pt x="185" y="53"/>
                </a:lnTo>
                <a:lnTo>
                  <a:pt x="187" y="52"/>
                </a:lnTo>
                <a:lnTo>
                  <a:pt x="187" y="52"/>
                </a:lnTo>
                <a:lnTo>
                  <a:pt x="187" y="52"/>
                </a:lnTo>
                <a:lnTo>
                  <a:pt x="185" y="49"/>
                </a:lnTo>
                <a:cubicBezTo>
                  <a:pt x="183" y="47"/>
                  <a:pt x="181" y="44"/>
                  <a:pt x="178" y="42"/>
                </a:cubicBezTo>
                <a:lnTo>
                  <a:pt x="178" y="41"/>
                </a:lnTo>
                <a:lnTo>
                  <a:pt x="130" y="15"/>
                </a:lnTo>
                <a:lnTo>
                  <a:pt x="128" y="23"/>
                </a:lnTo>
                <a:cubicBezTo>
                  <a:pt x="128" y="26"/>
                  <a:pt x="127" y="30"/>
                  <a:pt x="125" y="33"/>
                </a:cubicBezTo>
                <a:cubicBezTo>
                  <a:pt x="124" y="35"/>
                  <a:pt x="122" y="38"/>
                  <a:pt x="122" y="38"/>
                </a:cubicBezTo>
                <a:cubicBezTo>
                  <a:pt x="121" y="38"/>
                  <a:pt x="120" y="39"/>
                  <a:pt x="118" y="41"/>
                </a:cubicBezTo>
                <a:cubicBezTo>
                  <a:pt x="113" y="44"/>
                  <a:pt x="104" y="49"/>
                  <a:pt x="103" y="49"/>
                </a:cubicBezTo>
                <a:lnTo>
                  <a:pt x="106" y="55"/>
                </a:lnTo>
                <a:lnTo>
                  <a:pt x="103" y="49"/>
                </a:lnTo>
                <a:lnTo>
                  <a:pt x="103" y="49"/>
                </a:lnTo>
                <a:lnTo>
                  <a:pt x="105" y="55"/>
                </a:lnTo>
                <a:lnTo>
                  <a:pt x="103" y="49"/>
                </a:lnTo>
                <a:cubicBezTo>
                  <a:pt x="103" y="49"/>
                  <a:pt x="100" y="50"/>
                  <a:pt x="97" y="50"/>
                </a:cubicBezTo>
                <a:cubicBezTo>
                  <a:pt x="94" y="50"/>
                  <a:pt x="93" y="49"/>
                  <a:pt x="93" y="49"/>
                </a:cubicBezTo>
                <a:lnTo>
                  <a:pt x="93" y="49"/>
                </a:lnTo>
                <a:cubicBezTo>
                  <a:pt x="89" y="45"/>
                  <a:pt x="85" y="43"/>
                  <a:pt x="83" y="42"/>
                </a:cubicBezTo>
                <a:lnTo>
                  <a:pt x="82" y="41"/>
                </a:lnTo>
                <a:lnTo>
                  <a:pt x="81" y="41"/>
                </a:lnTo>
                <a:lnTo>
                  <a:pt x="79" y="41"/>
                </a:lnTo>
                <a:cubicBezTo>
                  <a:pt x="77" y="41"/>
                  <a:pt x="74" y="41"/>
                  <a:pt x="70" y="42"/>
                </a:cubicBezTo>
                <a:cubicBezTo>
                  <a:pt x="67" y="43"/>
                  <a:pt x="63" y="44"/>
                  <a:pt x="61" y="48"/>
                </a:cubicBezTo>
                <a:lnTo>
                  <a:pt x="61" y="48"/>
                </a:lnTo>
                <a:lnTo>
                  <a:pt x="59" y="51"/>
                </a:lnTo>
                <a:lnTo>
                  <a:pt x="59" y="51"/>
                </a:lnTo>
                <a:lnTo>
                  <a:pt x="59" y="51"/>
                </a:lnTo>
                <a:cubicBezTo>
                  <a:pt x="55" y="56"/>
                  <a:pt x="52" y="61"/>
                  <a:pt x="50" y="70"/>
                </a:cubicBezTo>
                <a:cubicBezTo>
                  <a:pt x="48" y="80"/>
                  <a:pt x="45" y="97"/>
                  <a:pt x="45" y="97"/>
                </a:cubicBezTo>
                <a:lnTo>
                  <a:pt x="52" y="98"/>
                </a:lnTo>
                <a:lnTo>
                  <a:pt x="45" y="97"/>
                </a:lnTo>
                <a:lnTo>
                  <a:pt x="45" y="97"/>
                </a:lnTo>
                <a:lnTo>
                  <a:pt x="33" y="126"/>
                </a:lnTo>
                <a:lnTo>
                  <a:pt x="12" y="151"/>
                </a:lnTo>
                <a:lnTo>
                  <a:pt x="13" y="214"/>
                </a:lnTo>
                <a:lnTo>
                  <a:pt x="20" y="214"/>
                </a:lnTo>
                <a:lnTo>
                  <a:pt x="17" y="208"/>
                </a:lnTo>
                <a:lnTo>
                  <a:pt x="15" y="209"/>
                </a:lnTo>
                <a:lnTo>
                  <a:pt x="15" y="209"/>
                </a:lnTo>
                <a:lnTo>
                  <a:pt x="15" y="209"/>
                </a:lnTo>
                <a:cubicBezTo>
                  <a:pt x="14" y="210"/>
                  <a:pt x="12" y="211"/>
                  <a:pt x="10" y="214"/>
                </a:cubicBezTo>
                <a:cubicBezTo>
                  <a:pt x="8" y="217"/>
                  <a:pt x="6" y="221"/>
                  <a:pt x="6" y="227"/>
                </a:cubicBezTo>
                <a:lnTo>
                  <a:pt x="6" y="230"/>
                </a:lnTo>
                <a:cubicBezTo>
                  <a:pt x="7" y="241"/>
                  <a:pt x="10" y="247"/>
                  <a:pt x="12" y="250"/>
                </a:cubicBezTo>
                <a:lnTo>
                  <a:pt x="13" y="252"/>
                </a:lnTo>
                <a:lnTo>
                  <a:pt x="37" y="255"/>
                </a:lnTo>
                <a:lnTo>
                  <a:pt x="39" y="254"/>
                </a:lnTo>
                <a:cubicBezTo>
                  <a:pt x="42" y="252"/>
                  <a:pt x="54" y="246"/>
                  <a:pt x="58" y="245"/>
                </a:cubicBezTo>
                <a:lnTo>
                  <a:pt x="58" y="245"/>
                </a:lnTo>
                <a:lnTo>
                  <a:pt x="58" y="244"/>
                </a:lnTo>
                <a:lnTo>
                  <a:pt x="58" y="245"/>
                </a:lnTo>
                <a:lnTo>
                  <a:pt x="58" y="245"/>
                </a:lnTo>
                <a:lnTo>
                  <a:pt x="58" y="244"/>
                </a:lnTo>
                <a:lnTo>
                  <a:pt x="58" y="245"/>
                </a:lnTo>
                <a:cubicBezTo>
                  <a:pt x="59" y="244"/>
                  <a:pt x="65" y="243"/>
                  <a:pt x="70" y="243"/>
                </a:cubicBezTo>
                <a:cubicBezTo>
                  <a:pt x="72" y="243"/>
                  <a:pt x="73" y="243"/>
                  <a:pt x="74" y="243"/>
                </a:cubicBezTo>
                <a:lnTo>
                  <a:pt x="74" y="243"/>
                </a:lnTo>
                <a:lnTo>
                  <a:pt x="74" y="243"/>
                </a:lnTo>
                <a:cubicBezTo>
                  <a:pt x="74" y="244"/>
                  <a:pt x="75" y="246"/>
                  <a:pt x="76" y="248"/>
                </a:cubicBezTo>
                <a:cubicBezTo>
                  <a:pt x="79" y="255"/>
                  <a:pt x="83" y="266"/>
                  <a:pt x="83" y="267"/>
                </a:cubicBezTo>
                <a:lnTo>
                  <a:pt x="83" y="267"/>
                </a:lnTo>
                <a:lnTo>
                  <a:pt x="84" y="270"/>
                </a:lnTo>
                <a:lnTo>
                  <a:pt x="90" y="268"/>
                </a:lnTo>
                <a:lnTo>
                  <a:pt x="86" y="262"/>
                </a:lnTo>
                <a:lnTo>
                  <a:pt x="84" y="264"/>
                </a:lnTo>
                <a:cubicBezTo>
                  <a:pt x="84" y="264"/>
                  <a:pt x="66" y="277"/>
                  <a:pt x="54" y="281"/>
                </a:cubicBezTo>
                <a:lnTo>
                  <a:pt x="49" y="284"/>
                </a:lnTo>
                <a:lnTo>
                  <a:pt x="51" y="290"/>
                </a:lnTo>
                <a:lnTo>
                  <a:pt x="52" y="305"/>
                </a:lnTo>
                <a:lnTo>
                  <a:pt x="43" y="324"/>
                </a:lnTo>
                <a:lnTo>
                  <a:pt x="42" y="334"/>
                </a:lnTo>
                <a:lnTo>
                  <a:pt x="42" y="338"/>
                </a:lnTo>
                <a:lnTo>
                  <a:pt x="57" y="350"/>
                </a:lnTo>
                <a:lnTo>
                  <a:pt x="75" y="352"/>
                </a:lnTo>
                <a:lnTo>
                  <a:pt x="75" y="352"/>
                </a:lnTo>
                <a:lnTo>
                  <a:pt x="96" y="353"/>
                </a:lnTo>
                <a:lnTo>
                  <a:pt x="108" y="369"/>
                </a:lnTo>
                <a:lnTo>
                  <a:pt x="109" y="369"/>
                </a:lnTo>
                <a:lnTo>
                  <a:pt x="113" y="364"/>
                </a:lnTo>
                <a:lnTo>
                  <a:pt x="118" y="361"/>
                </a:lnTo>
                <a:lnTo>
                  <a:pt x="102" y="341"/>
                </a:lnTo>
                <a:lnTo>
                  <a:pt x="76" y="340"/>
                </a:lnTo>
                <a:lnTo>
                  <a:pt x="62" y="338"/>
                </a:lnTo>
                <a:lnTo>
                  <a:pt x="55" y="332"/>
                </a:lnTo>
                <a:lnTo>
                  <a:pt x="56" y="328"/>
                </a:lnTo>
                <a:lnTo>
                  <a:pt x="65" y="307"/>
                </a:lnTo>
                <a:lnTo>
                  <a:pt x="63" y="289"/>
                </a:lnTo>
                <a:lnTo>
                  <a:pt x="63" y="288"/>
                </a:lnTo>
                <a:lnTo>
                  <a:pt x="63" y="286"/>
                </a:lnTo>
                <a:lnTo>
                  <a:pt x="57" y="287"/>
                </a:lnTo>
                <a:lnTo>
                  <a:pt x="59" y="293"/>
                </a:lnTo>
                <a:cubicBezTo>
                  <a:pt x="73" y="287"/>
                  <a:pt x="90" y="275"/>
                  <a:pt x="91" y="274"/>
                </a:cubicBezTo>
                <a:lnTo>
                  <a:pt x="93" y="273"/>
                </a:lnTo>
                <a:lnTo>
                  <a:pt x="97" y="270"/>
                </a:lnTo>
                <a:lnTo>
                  <a:pt x="95" y="263"/>
                </a:lnTo>
                <a:lnTo>
                  <a:pt x="95" y="263"/>
                </a:lnTo>
                <a:lnTo>
                  <a:pt x="95" y="263"/>
                </a:lnTo>
                <a:cubicBezTo>
                  <a:pt x="95" y="262"/>
                  <a:pt x="93" y="257"/>
                  <a:pt x="91" y="251"/>
                </a:cubicBezTo>
                <a:cubicBezTo>
                  <a:pt x="90" y="249"/>
                  <a:pt x="89" y="246"/>
                  <a:pt x="88" y="243"/>
                </a:cubicBezTo>
                <a:cubicBezTo>
                  <a:pt x="87" y="241"/>
                  <a:pt x="86" y="239"/>
                  <a:pt x="85" y="237"/>
                </a:cubicBezTo>
                <a:cubicBezTo>
                  <a:pt x="83" y="234"/>
                  <a:pt x="80" y="232"/>
                  <a:pt x="78" y="231"/>
                </a:cubicBezTo>
                <a:cubicBezTo>
                  <a:pt x="75" y="230"/>
                  <a:pt x="73" y="230"/>
                  <a:pt x="70" y="230"/>
                </a:cubicBezTo>
                <a:cubicBezTo>
                  <a:pt x="62" y="230"/>
                  <a:pt x="55" y="233"/>
                  <a:pt x="54" y="233"/>
                </a:cubicBezTo>
                <a:lnTo>
                  <a:pt x="54" y="233"/>
                </a:lnTo>
                <a:cubicBezTo>
                  <a:pt x="48" y="235"/>
                  <a:pt x="37" y="241"/>
                  <a:pt x="33" y="243"/>
                </a:cubicBezTo>
                <a:lnTo>
                  <a:pt x="36" y="248"/>
                </a:lnTo>
                <a:lnTo>
                  <a:pt x="37" y="242"/>
                </a:lnTo>
                <a:lnTo>
                  <a:pt x="17" y="240"/>
                </a:lnTo>
                <a:lnTo>
                  <a:pt x="17" y="247"/>
                </a:lnTo>
                <a:lnTo>
                  <a:pt x="22" y="243"/>
                </a:lnTo>
                <a:cubicBezTo>
                  <a:pt x="22" y="242"/>
                  <a:pt x="20" y="238"/>
                  <a:pt x="19" y="229"/>
                </a:cubicBezTo>
                <a:lnTo>
                  <a:pt x="19" y="227"/>
                </a:lnTo>
                <a:cubicBezTo>
                  <a:pt x="19" y="224"/>
                  <a:pt x="20" y="222"/>
                  <a:pt x="20" y="221"/>
                </a:cubicBezTo>
                <a:lnTo>
                  <a:pt x="21" y="220"/>
                </a:lnTo>
                <a:lnTo>
                  <a:pt x="21" y="220"/>
                </a:lnTo>
                <a:lnTo>
                  <a:pt x="19" y="217"/>
                </a:lnTo>
                <a:lnTo>
                  <a:pt x="21" y="220"/>
                </a:lnTo>
                <a:lnTo>
                  <a:pt x="21" y="220"/>
                </a:lnTo>
                <a:lnTo>
                  <a:pt x="19" y="217"/>
                </a:lnTo>
                <a:lnTo>
                  <a:pt x="21" y="220"/>
                </a:lnTo>
                <a:lnTo>
                  <a:pt x="18" y="215"/>
                </a:lnTo>
                <a:lnTo>
                  <a:pt x="20" y="220"/>
                </a:lnTo>
                <a:lnTo>
                  <a:pt x="22" y="219"/>
                </a:lnTo>
                <a:lnTo>
                  <a:pt x="26" y="218"/>
                </a:lnTo>
                <a:lnTo>
                  <a:pt x="25" y="156"/>
                </a:lnTo>
                <a:lnTo>
                  <a:pt x="44" y="132"/>
                </a:lnTo>
                <a:lnTo>
                  <a:pt x="57" y="101"/>
                </a:lnTo>
                <a:lnTo>
                  <a:pt x="58" y="100"/>
                </a:lnTo>
                <a:lnTo>
                  <a:pt x="58" y="99"/>
                </a:lnTo>
                <a:lnTo>
                  <a:pt x="58" y="99"/>
                </a:lnTo>
                <a:cubicBezTo>
                  <a:pt x="58" y="99"/>
                  <a:pt x="60" y="82"/>
                  <a:pt x="62" y="73"/>
                </a:cubicBezTo>
                <a:cubicBezTo>
                  <a:pt x="64" y="66"/>
                  <a:pt x="66" y="64"/>
                  <a:pt x="69" y="58"/>
                </a:cubicBezTo>
                <a:lnTo>
                  <a:pt x="69" y="58"/>
                </a:lnTo>
                <a:lnTo>
                  <a:pt x="71" y="55"/>
                </a:lnTo>
                <a:lnTo>
                  <a:pt x="71" y="55"/>
                </a:lnTo>
                <a:lnTo>
                  <a:pt x="71" y="55"/>
                </a:lnTo>
                <a:lnTo>
                  <a:pt x="70" y="55"/>
                </a:lnTo>
                <a:lnTo>
                  <a:pt x="71" y="55"/>
                </a:lnTo>
                <a:lnTo>
                  <a:pt x="71" y="55"/>
                </a:lnTo>
                <a:lnTo>
                  <a:pt x="70" y="55"/>
                </a:lnTo>
                <a:lnTo>
                  <a:pt x="71" y="55"/>
                </a:lnTo>
                <a:lnTo>
                  <a:pt x="72" y="55"/>
                </a:lnTo>
                <a:cubicBezTo>
                  <a:pt x="73" y="54"/>
                  <a:pt x="77" y="54"/>
                  <a:pt x="79" y="54"/>
                </a:cubicBezTo>
                <a:lnTo>
                  <a:pt x="80" y="54"/>
                </a:lnTo>
                <a:lnTo>
                  <a:pt x="80" y="47"/>
                </a:lnTo>
                <a:lnTo>
                  <a:pt x="77" y="53"/>
                </a:lnTo>
                <a:cubicBezTo>
                  <a:pt x="79" y="54"/>
                  <a:pt x="82" y="56"/>
                  <a:pt x="83" y="57"/>
                </a:cubicBezTo>
                <a:lnTo>
                  <a:pt x="83" y="57"/>
                </a:lnTo>
                <a:cubicBezTo>
                  <a:pt x="88" y="62"/>
                  <a:pt x="93" y="63"/>
                  <a:pt x="97" y="63"/>
                </a:cubicBezTo>
                <a:cubicBezTo>
                  <a:pt x="102" y="63"/>
                  <a:pt x="105" y="62"/>
                  <a:pt x="107" y="61"/>
                </a:cubicBezTo>
                <a:lnTo>
                  <a:pt x="107" y="61"/>
                </a:lnTo>
                <a:lnTo>
                  <a:pt x="108" y="61"/>
                </a:lnTo>
                <a:lnTo>
                  <a:pt x="108" y="61"/>
                </a:lnTo>
                <a:lnTo>
                  <a:pt x="109" y="60"/>
                </a:lnTo>
                <a:cubicBezTo>
                  <a:pt x="110" y="60"/>
                  <a:pt x="114" y="58"/>
                  <a:pt x="118" y="55"/>
                </a:cubicBezTo>
                <a:cubicBezTo>
                  <a:pt x="120" y="54"/>
                  <a:pt x="123" y="52"/>
                  <a:pt x="125" y="51"/>
                </a:cubicBezTo>
                <a:cubicBezTo>
                  <a:pt x="127" y="50"/>
                  <a:pt x="128" y="49"/>
                  <a:pt x="130" y="48"/>
                </a:cubicBezTo>
                <a:cubicBezTo>
                  <a:pt x="133" y="45"/>
                  <a:pt x="135" y="42"/>
                  <a:pt x="136" y="38"/>
                </a:cubicBezTo>
                <a:cubicBezTo>
                  <a:pt x="138" y="34"/>
                  <a:pt x="140" y="30"/>
                  <a:pt x="141" y="26"/>
                </a:cubicBezTo>
                <a:lnTo>
                  <a:pt x="135" y="24"/>
                </a:lnTo>
                <a:lnTo>
                  <a:pt x="132" y="30"/>
                </a:lnTo>
                <a:lnTo>
                  <a:pt x="171" y="52"/>
                </a:lnTo>
                <a:lnTo>
                  <a:pt x="174" y="46"/>
                </a:lnTo>
                <a:lnTo>
                  <a:pt x="169" y="51"/>
                </a:lnTo>
                <a:cubicBezTo>
                  <a:pt x="171" y="52"/>
                  <a:pt x="172" y="54"/>
                  <a:pt x="174" y="55"/>
                </a:cubicBezTo>
                <a:lnTo>
                  <a:pt x="175" y="57"/>
                </a:lnTo>
                <a:lnTo>
                  <a:pt x="176" y="58"/>
                </a:lnTo>
                <a:lnTo>
                  <a:pt x="176" y="58"/>
                </a:lnTo>
                <a:lnTo>
                  <a:pt x="179" y="56"/>
                </a:lnTo>
                <a:lnTo>
                  <a:pt x="176" y="57"/>
                </a:lnTo>
                <a:lnTo>
                  <a:pt x="176" y="58"/>
                </a:lnTo>
                <a:lnTo>
                  <a:pt x="179" y="56"/>
                </a:lnTo>
                <a:lnTo>
                  <a:pt x="176" y="57"/>
                </a:lnTo>
                <a:lnTo>
                  <a:pt x="181" y="55"/>
                </a:lnTo>
                <a:lnTo>
                  <a:pt x="175" y="57"/>
                </a:lnTo>
                <a:lnTo>
                  <a:pt x="178" y="61"/>
                </a:lnTo>
                <a:cubicBezTo>
                  <a:pt x="181" y="63"/>
                  <a:pt x="185" y="65"/>
                  <a:pt x="192" y="68"/>
                </a:cubicBezTo>
                <a:lnTo>
                  <a:pt x="196" y="70"/>
                </a:lnTo>
                <a:lnTo>
                  <a:pt x="198" y="71"/>
                </a:lnTo>
                <a:lnTo>
                  <a:pt x="198" y="71"/>
                </a:lnTo>
                <a:lnTo>
                  <a:pt x="198" y="71"/>
                </a:lnTo>
                <a:lnTo>
                  <a:pt x="199" y="70"/>
                </a:lnTo>
                <a:lnTo>
                  <a:pt x="198" y="71"/>
                </a:lnTo>
                <a:lnTo>
                  <a:pt x="198" y="71"/>
                </a:lnTo>
                <a:lnTo>
                  <a:pt x="199" y="70"/>
                </a:lnTo>
                <a:lnTo>
                  <a:pt x="198" y="71"/>
                </a:lnTo>
                <a:lnTo>
                  <a:pt x="201" y="66"/>
                </a:lnTo>
                <a:lnTo>
                  <a:pt x="198" y="71"/>
                </a:lnTo>
                <a:lnTo>
                  <a:pt x="200" y="68"/>
                </a:lnTo>
                <a:lnTo>
                  <a:pt x="198" y="71"/>
                </a:lnTo>
                <a:lnTo>
                  <a:pt x="198" y="71"/>
                </a:lnTo>
                <a:lnTo>
                  <a:pt x="200" y="68"/>
                </a:lnTo>
                <a:lnTo>
                  <a:pt x="198" y="71"/>
                </a:lnTo>
                <a:lnTo>
                  <a:pt x="198" y="71"/>
                </a:lnTo>
                <a:cubicBezTo>
                  <a:pt x="199" y="72"/>
                  <a:pt x="201" y="75"/>
                  <a:pt x="204" y="78"/>
                </a:cubicBezTo>
                <a:cubicBezTo>
                  <a:pt x="207" y="81"/>
                  <a:pt x="211" y="85"/>
                  <a:pt x="214" y="89"/>
                </a:cubicBezTo>
                <a:lnTo>
                  <a:pt x="215" y="90"/>
                </a:lnTo>
                <a:lnTo>
                  <a:pt x="216" y="91"/>
                </a:lnTo>
                <a:lnTo>
                  <a:pt x="241" y="99"/>
                </a:lnTo>
                <a:lnTo>
                  <a:pt x="268" y="104"/>
                </a:lnTo>
                <a:lnTo>
                  <a:pt x="277" y="104"/>
                </a:lnTo>
                <a:lnTo>
                  <a:pt x="279" y="104"/>
                </a:lnTo>
                <a:lnTo>
                  <a:pt x="293" y="97"/>
                </a:lnTo>
                <a:lnTo>
                  <a:pt x="295" y="96"/>
                </a:lnTo>
                <a:lnTo>
                  <a:pt x="318" y="98"/>
                </a:lnTo>
                <a:lnTo>
                  <a:pt x="351" y="116"/>
                </a:lnTo>
                <a:lnTo>
                  <a:pt x="360" y="136"/>
                </a:lnTo>
                <a:lnTo>
                  <a:pt x="362" y="167"/>
                </a:lnTo>
                <a:lnTo>
                  <a:pt x="368" y="167"/>
                </a:lnTo>
                <a:lnTo>
                  <a:pt x="363" y="164"/>
                </a:lnTo>
                <a:cubicBezTo>
                  <a:pt x="359" y="170"/>
                  <a:pt x="355" y="178"/>
                  <a:pt x="351" y="185"/>
                </a:cubicBezTo>
                <a:cubicBezTo>
                  <a:pt x="349" y="189"/>
                  <a:pt x="347" y="192"/>
                  <a:pt x="346" y="194"/>
                </a:cubicBezTo>
                <a:cubicBezTo>
                  <a:pt x="344" y="196"/>
                  <a:pt x="343" y="198"/>
                  <a:pt x="343" y="198"/>
                </a:cubicBezTo>
                <a:cubicBezTo>
                  <a:pt x="343" y="199"/>
                  <a:pt x="340" y="201"/>
                  <a:pt x="337" y="204"/>
                </a:cubicBezTo>
                <a:cubicBezTo>
                  <a:pt x="328" y="213"/>
                  <a:pt x="312" y="229"/>
                  <a:pt x="304" y="236"/>
                </a:cubicBezTo>
                <a:lnTo>
                  <a:pt x="309" y="241"/>
                </a:lnTo>
                <a:lnTo>
                  <a:pt x="306" y="235"/>
                </a:lnTo>
                <a:lnTo>
                  <a:pt x="268" y="254"/>
                </a:lnTo>
                <a:lnTo>
                  <a:pt x="218" y="262"/>
                </a:lnTo>
                <a:lnTo>
                  <a:pt x="171" y="272"/>
                </a:lnTo>
                <a:lnTo>
                  <a:pt x="153" y="323"/>
                </a:lnTo>
                <a:lnTo>
                  <a:pt x="129" y="362"/>
                </a:lnTo>
                <a:lnTo>
                  <a:pt x="124" y="365"/>
                </a:lnTo>
                <a:lnTo>
                  <a:pt x="117" y="360"/>
                </a:lnTo>
                <a:lnTo>
                  <a:pt x="113" y="364"/>
                </a:lnTo>
                <a:lnTo>
                  <a:pt x="118" y="361"/>
                </a:lnTo>
                <a:lnTo>
                  <a:pt x="113" y="364"/>
                </a:lnTo>
                <a:close/>
                <a:moveTo>
                  <a:pt x="123" y="381"/>
                </a:moveTo>
                <a:lnTo>
                  <a:pt x="127" y="376"/>
                </a:lnTo>
                <a:lnTo>
                  <a:pt x="112" y="364"/>
                </a:lnTo>
                <a:lnTo>
                  <a:pt x="99" y="348"/>
                </a:lnTo>
                <a:lnTo>
                  <a:pt x="76" y="346"/>
                </a:lnTo>
                <a:lnTo>
                  <a:pt x="60" y="345"/>
                </a:lnTo>
                <a:lnTo>
                  <a:pt x="48" y="335"/>
                </a:lnTo>
                <a:lnTo>
                  <a:pt x="49" y="326"/>
                </a:lnTo>
                <a:lnTo>
                  <a:pt x="58" y="306"/>
                </a:lnTo>
                <a:lnTo>
                  <a:pt x="57" y="290"/>
                </a:lnTo>
                <a:lnTo>
                  <a:pt x="57" y="289"/>
                </a:lnTo>
                <a:lnTo>
                  <a:pt x="55" y="281"/>
                </a:lnTo>
                <a:lnTo>
                  <a:pt x="49" y="283"/>
                </a:lnTo>
                <a:lnTo>
                  <a:pt x="51" y="289"/>
                </a:lnTo>
                <a:lnTo>
                  <a:pt x="55" y="287"/>
                </a:lnTo>
                <a:lnTo>
                  <a:pt x="53" y="282"/>
                </a:lnTo>
                <a:lnTo>
                  <a:pt x="55" y="287"/>
                </a:lnTo>
                <a:cubicBezTo>
                  <a:pt x="66" y="283"/>
                  <a:pt x="80" y="274"/>
                  <a:pt x="86" y="270"/>
                </a:cubicBezTo>
                <a:lnTo>
                  <a:pt x="89" y="267"/>
                </a:lnTo>
                <a:lnTo>
                  <a:pt x="88" y="263"/>
                </a:lnTo>
                <a:cubicBezTo>
                  <a:pt x="87" y="259"/>
                  <a:pt x="85" y="254"/>
                  <a:pt x="83" y="250"/>
                </a:cubicBezTo>
                <a:cubicBezTo>
                  <a:pt x="83" y="248"/>
                  <a:pt x="82" y="246"/>
                  <a:pt x="81" y="244"/>
                </a:cubicBezTo>
                <a:cubicBezTo>
                  <a:pt x="81" y="243"/>
                  <a:pt x="80" y="242"/>
                  <a:pt x="79" y="240"/>
                </a:cubicBezTo>
                <a:lnTo>
                  <a:pt x="79" y="240"/>
                </a:lnTo>
                <a:lnTo>
                  <a:pt x="78" y="239"/>
                </a:lnTo>
                <a:cubicBezTo>
                  <a:pt x="76" y="237"/>
                  <a:pt x="75" y="237"/>
                  <a:pt x="74" y="237"/>
                </a:cubicBezTo>
                <a:lnTo>
                  <a:pt x="70" y="237"/>
                </a:lnTo>
                <a:cubicBezTo>
                  <a:pt x="66" y="237"/>
                  <a:pt x="61" y="237"/>
                  <a:pt x="56" y="239"/>
                </a:cubicBezTo>
                <a:lnTo>
                  <a:pt x="56" y="239"/>
                </a:lnTo>
                <a:lnTo>
                  <a:pt x="56" y="239"/>
                </a:lnTo>
                <a:cubicBezTo>
                  <a:pt x="53" y="240"/>
                  <a:pt x="48" y="243"/>
                  <a:pt x="44" y="245"/>
                </a:cubicBezTo>
                <a:cubicBezTo>
                  <a:pt x="41" y="246"/>
                  <a:pt x="39" y="247"/>
                  <a:pt x="38" y="248"/>
                </a:cubicBez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6" y="249"/>
                </a:lnTo>
                <a:lnTo>
                  <a:pt x="35" y="249"/>
                </a:lnTo>
                <a:lnTo>
                  <a:pt x="37" y="255"/>
                </a:lnTo>
                <a:lnTo>
                  <a:pt x="38" y="249"/>
                </a:lnTo>
                <a:lnTo>
                  <a:pt x="14" y="247"/>
                </a:lnTo>
                <a:lnTo>
                  <a:pt x="14" y="253"/>
                </a:lnTo>
                <a:lnTo>
                  <a:pt x="18" y="249"/>
                </a:lnTo>
                <a:lnTo>
                  <a:pt x="17" y="248"/>
                </a:lnTo>
                <a:lnTo>
                  <a:pt x="17" y="248"/>
                </a:lnTo>
                <a:lnTo>
                  <a:pt x="17" y="248"/>
                </a:lnTo>
                <a:lnTo>
                  <a:pt x="16" y="248"/>
                </a:lnTo>
                <a:lnTo>
                  <a:pt x="17" y="248"/>
                </a:lnTo>
                <a:lnTo>
                  <a:pt x="17" y="248"/>
                </a:lnTo>
                <a:lnTo>
                  <a:pt x="16" y="248"/>
                </a:lnTo>
                <a:lnTo>
                  <a:pt x="17" y="248"/>
                </a:lnTo>
                <a:cubicBezTo>
                  <a:pt x="17" y="248"/>
                  <a:pt x="13" y="243"/>
                  <a:pt x="12" y="230"/>
                </a:cubicBezTo>
                <a:lnTo>
                  <a:pt x="12" y="227"/>
                </a:lnTo>
                <a:cubicBezTo>
                  <a:pt x="12" y="219"/>
                  <a:pt x="15" y="216"/>
                  <a:pt x="17" y="215"/>
                </a:cubicBezTo>
                <a:lnTo>
                  <a:pt x="19" y="213"/>
                </a:lnTo>
                <a:lnTo>
                  <a:pt x="18" y="153"/>
                </a:lnTo>
                <a:lnTo>
                  <a:pt x="38" y="129"/>
                </a:lnTo>
                <a:lnTo>
                  <a:pt x="51" y="99"/>
                </a:lnTo>
                <a:lnTo>
                  <a:pt x="51" y="98"/>
                </a:lnTo>
                <a:cubicBezTo>
                  <a:pt x="52" y="95"/>
                  <a:pt x="54" y="80"/>
                  <a:pt x="56" y="71"/>
                </a:cubicBezTo>
                <a:cubicBezTo>
                  <a:pt x="58" y="63"/>
                  <a:pt x="60" y="60"/>
                  <a:pt x="64" y="55"/>
                </a:cubicBezTo>
                <a:lnTo>
                  <a:pt x="64" y="55"/>
                </a:lnTo>
                <a:lnTo>
                  <a:pt x="65" y="52"/>
                </a:lnTo>
                <a:lnTo>
                  <a:pt x="66" y="52"/>
                </a:lnTo>
                <a:lnTo>
                  <a:pt x="66" y="52"/>
                </a:lnTo>
                <a:cubicBezTo>
                  <a:pt x="67" y="50"/>
                  <a:pt x="69" y="49"/>
                  <a:pt x="71" y="48"/>
                </a:cubicBezTo>
                <a:cubicBezTo>
                  <a:pt x="74" y="47"/>
                  <a:pt x="77" y="47"/>
                  <a:pt x="79" y="47"/>
                </a:cubicBezTo>
                <a:lnTo>
                  <a:pt x="81" y="47"/>
                </a:lnTo>
                <a:lnTo>
                  <a:pt x="82" y="41"/>
                </a:lnTo>
                <a:lnTo>
                  <a:pt x="80" y="47"/>
                </a:lnTo>
                <a:lnTo>
                  <a:pt x="81" y="47"/>
                </a:lnTo>
                <a:lnTo>
                  <a:pt x="83" y="41"/>
                </a:lnTo>
                <a:lnTo>
                  <a:pt x="80" y="47"/>
                </a:lnTo>
                <a:cubicBezTo>
                  <a:pt x="80" y="47"/>
                  <a:pt x="81" y="48"/>
                  <a:pt x="83" y="49"/>
                </a:cubicBezTo>
                <a:cubicBezTo>
                  <a:pt x="85" y="50"/>
                  <a:pt x="87" y="51"/>
                  <a:pt x="88" y="53"/>
                </a:cubicBezTo>
                <a:cubicBezTo>
                  <a:pt x="90" y="55"/>
                  <a:pt x="92" y="55"/>
                  <a:pt x="93" y="56"/>
                </a:cubicBezTo>
                <a:lnTo>
                  <a:pt x="97" y="56"/>
                </a:lnTo>
                <a:cubicBezTo>
                  <a:pt x="99" y="56"/>
                  <a:pt x="102" y="56"/>
                  <a:pt x="105" y="55"/>
                </a:cubicBezTo>
                <a:lnTo>
                  <a:pt x="105" y="55"/>
                </a:lnTo>
                <a:lnTo>
                  <a:pt x="106" y="54"/>
                </a:lnTo>
                <a:cubicBezTo>
                  <a:pt x="109" y="53"/>
                  <a:pt x="113" y="50"/>
                  <a:pt x="117" y="48"/>
                </a:cubicBezTo>
                <a:cubicBezTo>
                  <a:pt x="119" y="47"/>
                  <a:pt x="120" y="46"/>
                  <a:pt x="122" y="45"/>
                </a:cubicBezTo>
                <a:lnTo>
                  <a:pt x="126" y="43"/>
                </a:lnTo>
                <a:cubicBezTo>
                  <a:pt x="127" y="41"/>
                  <a:pt x="128" y="40"/>
                  <a:pt x="129" y="38"/>
                </a:cubicBezTo>
                <a:cubicBezTo>
                  <a:pt x="130" y="35"/>
                  <a:pt x="132" y="32"/>
                  <a:pt x="133" y="29"/>
                </a:cubicBezTo>
                <a:cubicBezTo>
                  <a:pt x="134" y="26"/>
                  <a:pt x="135" y="24"/>
                  <a:pt x="135" y="21"/>
                </a:cubicBezTo>
                <a:lnTo>
                  <a:pt x="135" y="18"/>
                </a:lnTo>
                <a:lnTo>
                  <a:pt x="133" y="11"/>
                </a:lnTo>
                <a:lnTo>
                  <a:pt x="127" y="12"/>
                </a:lnTo>
                <a:lnTo>
                  <a:pt x="124" y="18"/>
                </a:lnTo>
                <a:lnTo>
                  <a:pt x="175" y="47"/>
                </a:lnTo>
                <a:lnTo>
                  <a:pt x="178" y="41"/>
                </a:lnTo>
                <a:lnTo>
                  <a:pt x="174" y="46"/>
                </a:lnTo>
                <a:cubicBezTo>
                  <a:pt x="175" y="47"/>
                  <a:pt x="177" y="49"/>
                  <a:pt x="179" y="51"/>
                </a:cubicBezTo>
                <a:cubicBezTo>
                  <a:pt x="180" y="53"/>
                  <a:pt x="181" y="54"/>
                  <a:pt x="182" y="55"/>
                </a:cubicBezTo>
                <a:lnTo>
                  <a:pt x="182" y="56"/>
                </a:lnTo>
                <a:lnTo>
                  <a:pt x="183" y="56"/>
                </a:lnTo>
                <a:cubicBezTo>
                  <a:pt x="185" y="58"/>
                  <a:pt x="187" y="58"/>
                  <a:pt x="189" y="60"/>
                </a:cubicBezTo>
                <a:cubicBezTo>
                  <a:pt x="191" y="61"/>
                  <a:pt x="193" y="62"/>
                  <a:pt x="195" y="62"/>
                </a:cubicBezTo>
                <a:cubicBezTo>
                  <a:pt x="199" y="64"/>
                  <a:pt x="201" y="65"/>
                  <a:pt x="202" y="66"/>
                </a:cubicBezTo>
                <a:lnTo>
                  <a:pt x="202" y="65"/>
                </a:lnTo>
                <a:lnTo>
                  <a:pt x="202" y="65"/>
                </a:lnTo>
                <a:lnTo>
                  <a:pt x="202" y="66"/>
                </a:lnTo>
                <a:lnTo>
                  <a:pt x="202" y="65"/>
                </a:lnTo>
                <a:lnTo>
                  <a:pt x="202" y="65"/>
                </a:lnTo>
                <a:lnTo>
                  <a:pt x="205" y="68"/>
                </a:lnTo>
                <a:cubicBezTo>
                  <a:pt x="209" y="73"/>
                  <a:pt x="216" y="81"/>
                  <a:pt x="219" y="84"/>
                </a:cubicBezTo>
                <a:lnTo>
                  <a:pt x="220" y="86"/>
                </a:lnTo>
                <a:lnTo>
                  <a:pt x="242" y="93"/>
                </a:lnTo>
                <a:lnTo>
                  <a:pt x="269" y="97"/>
                </a:lnTo>
                <a:lnTo>
                  <a:pt x="276" y="97"/>
                </a:lnTo>
                <a:lnTo>
                  <a:pt x="277" y="97"/>
                </a:lnTo>
                <a:lnTo>
                  <a:pt x="291" y="90"/>
                </a:lnTo>
                <a:lnTo>
                  <a:pt x="295" y="89"/>
                </a:lnTo>
                <a:lnTo>
                  <a:pt x="320" y="92"/>
                </a:lnTo>
                <a:lnTo>
                  <a:pt x="356" y="112"/>
                </a:lnTo>
                <a:lnTo>
                  <a:pt x="366" y="135"/>
                </a:lnTo>
                <a:lnTo>
                  <a:pt x="369" y="169"/>
                </a:lnTo>
                <a:lnTo>
                  <a:pt x="375" y="168"/>
                </a:lnTo>
                <a:lnTo>
                  <a:pt x="369" y="165"/>
                </a:lnTo>
                <a:lnTo>
                  <a:pt x="369" y="166"/>
                </a:lnTo>
                <a:lnTo>
                  <a:pt x="369" y="166"/>
                </a:lnTo>
                <a:cubicBezTo>
                  <a:pt x="368" y="168"/>
                  <a:pt x="364" y="176"/>
                  <a:pt x="359" y="184"/>
                </a:cubicBezTo>
                <a:cubicBezTo>
                  <a:pt x="357" y="189"/>
                  <a:pt x="354" y="193"/>
                  <a:pt x="352" y="196"/>
                </a:cubicBezTo>
                <a:cubicBezTo>
                  <a:pt x="350" y="199"/>
                  <a:pt x="348" y="202"/>
                  <a:pt x="348" y="203"/>
                </a:cubicBezTo>
                <a:cubicBezTo>
                  <a:pt x="347" y="203"/>
                  <a:pt x="344" y="206"/>
                  <a:pt x="341" y="210"/>
                </a:cubicBezTo>
                <a:cubicBezTo>
                  <a:pt x="329" y="221"/>
                  <a:pt x="310" y="240"/>
                  <a:pt x="309" y="241"/>
                </a:cubicBezTo>
                <a:lnTo>
                  <a:pt x="313" y="246"/>
                </a:lnTo>
                <a:lnTo>
                  <a:pt x="309" y="241"/>
                </a:lnTo>
                <a:lnTo>
                  <a:pt x="309" y="241"/>
                </a:lnTo>
                <a:lnTo>
                  <a:pt x="270" y="261"/>
                </a:lnTo>
                <a:lnTo>
                  <a:pt x="219" y="269"/>
                </a:lnTo>
                <a:lnTo>
                  <a:pt x="176" y="278"/>
                </a:lnTo>
                <a:lnTo>
                  <a:pt x="159" y="326"/>
                </a:lnTo>
                <a:lnTo>
                  <a:pt x="133" y="367"/>
                </a:lnTo>
                <a:lnTo>
                  <a:pt x="120" y="376"/>
                </a:lnTo>
                <a:lnTo>
                  <a:pt x="123" y="381"/>
                </a:lnTo>
                <a:lnTo>
                  <a:pt x="127" y="376"/>
                </a:lnTo>
                <a:lnTo>
                  <a:pt x="123" y="381"/>
                </a:lnTo>
                <a:lnTo>
                  <a:pt x="126" y="387"/>
                </a:lnTo>
                <a:lnTo>
                  <a:pt x="143" y="376"/>
                </a:lnTo>
                <a:lnTo>
                  <a:pt x="170" y="331"/>
                </a:lnTo>
                <a:lnTo>
                  <a:pt x="185" y="289"/>
                </a:lnTo>
                <a:lnTo>
                  <a:pt x="222" y="281"/>
                </a:lnTo>
                <a:lnTo>
                  <a:pt x="273" y="273"/>
                </a:lnTo>
                <a:lnTo>
                  <a:pt x="315" y="252"/>
                </a:lnTo>
                <a:lnTo>
                  <a:pt x="317" y="251"/>
                </a:lnTo>
                <a:lnTo>
                  <a:pt x="317" y="251"/>
                </a:lnTo>
                <a:lnTo>
                  <a:pt x="317" y="250"/>
                </a:lnTo>
                <a:cubicBezTo>
                  <a:pt x="318" y="250"/>
                  <a:pt x="327" y="241"/>
                  <a:pt x="336" y="232"/>
                </a:cubicBezTo>
                <a:cubicBezTo>
                  <a:pt x="341" y="227"/>
                  <a:pt x="346" y="223"/>
                  <a:pt x="350" y="219"/>
                </a:cubicBezTo>
                <a:cubicBezTo>
                  <a:pt x="353" y="215"/>
                  <a:pt x="356" y="212"/>
                  <a:pt x="358" y="211"/>
                </a:cubicBezTo>
                <a:cubicBezTo>
                  <a:pt x="359" y="209"/>
                  <a:pt x="361" y="206"/>
                  <a:pt x="363" y="203"/>
                </a:cubicBezTo>
                <a:cubicBezTo>
                  <a:pt x="369" y="192"/>
                  <a:pt x="379" y="175"/>
                  <a:pt x="380" y="172"/>
                </a:cubicBezTo>
                <a:lnTo>
                  <a:pt x="380" y="171"/>
                </a:lnTo>
                <a:lnTo>
                  <a:pt x="381" y="170"/>
                </a:lnTo>
                <a:lnTo>
                  <a:pt x="379" y="131"/>
                </a:lnTo>
                <a:lnTo>
                  <a:pt x="365" y="103"/>
                </a:lnTo>
                <a:lnTo>
                  <a:pt x="324" y="80"/>
                </a:lnTo>
                <a:lnTo>
                  <a:pt x="294" y="77"/>
                </a:lnTo>
                <a:lnTo>
                  <a:pt x="287" y="78"/>
                </a:lnTo>
                <a:lnTo>
                  <a:pt x="286" y="79"/>
                </a:lnTo>
                <a:lnTo>
                  <a:pt x="274" y="85"/>
                </a:lnTo>
                <a:lnTo>
                  <a:pt x="270" y="85"/>
                </a:lnTo>
                <a:lnTo>
                  <a:pt x="245" y="80"/>
                </a:lnTo>
                <a:lnTo>
                  <a:pt x="225" y="74"/>
                </a:lnTo>
                <a:lnTo>
                  <a:pt x="223" y="80"/>
                </a:lnTo>
                <a:lnTo>
                  <a:pt x="228" y="76"/>
                </a:lnTo>
                <a:cubicBezTo>
                  <a:pt x="226" y="74"/>
                  <a:pt x="222" y="69"/>
                  <a:pt x="218" y="65"/>
                </a:cubicBezTo>
                <a:cubicBezTo>
                  <a:pt x="217" y="63"/>
                  <a:pt x="215" y="61"/>
                  <a:pt x="213" y="59"/>
                </a:cubicBezTo>
                <a:cubicBezTo>
                  <a:pt x="211" y="57"/>
                  <a:pt x="210" y="56"/>
                  <a:pt x="208" y="55"/>
                </a:cubicBezTo>
                <a:cubicBezTo>
                  <a:pt x="206" y="54"/>
                  <a:pt x="204" y="53"/>
                  <a:pt x="200" y="51"/>
                </a:cubicBezTo>
                <a:cubicBezTo>
                  <a:pt x="198" y="50"/>
                  <a:pt x="196" y="49"/>
                  <a:pt x="194" y="48"/>
                </a:cubicBezTo>
                <a:lnTo>
                  <a:pt x="192" y="47"/>
                </a:lnTo>
                <a:lnTo>
                  <a:pt x="191" y="47"/>
                </a:lnTo>
                <a:lnTo>
                  <a:pt x="191" y="46"/>
                </a:lnTo>
                <a:lnTo>
                  <a:pt x="190" y="47"/>
                </a:lnTo>
                <a:lnTo>
                  <a:pt x="191" y="46"/>
                </a:lnTo>
                <a:lnTo>
                  <a:pt x="191" y="46"/>
                </a:lnTo>
                <a:lnTo>
                  <a:pt x="190" y="47"/>
                </a:lnTo>
                <a:lnTo>
                  <a:pt x="191" y="46"/>
                </a:lnTo>
                <a:lnTo>
                  <a:pt x="187" y="51"/>
                </a:lnTo>
                <a:lnTo>
                  <a:pt x="192" y="48"/>
                </a:lnTo>
                <a:cubicBezTo>
                  <a:pt x="191" y="46"/>
                  <a:pt x="190" y="45"/>
                  <a:pt x="188" y="43"/>
                </a:cubicBezTo>
                <a:cubicBezTo>
                  <a:pt x="186" y="41"/>
                  <a:pt x="184" y="39"/>
                  <a:pt x="183" y="37"/>
                </a:cubicBezTo>
                <a:lnTo>
                  <a:pt x="182" y="36"/>
                </a:lnTo>
                <a:lnTo>
                  <a:pt x="117" y="0"/>
                </a:lnTo>
                <a:lnTo>
                  <a:pt x="122" y="21"/>
                </a:lnTo>
                <a:lnTo>
                  <a:pt x="122" y="21"/>
                </a:lnTo>
                <a:lnTo>
                  <a:pt x="125" y="21"/>
                </a:lnTo>
                <a:lnTo>
                  <a:pt x="122" y="21"/>
                </a:lnTo>
                <a:lnTo>
                  <a:pt x="122" y="21"/>
                </a:lnTo>
                <a:lnTo>
                  <a:pt x="125" y="21"/>
                </a:lnTo>
                <a:lnTo>
                  <a:pt x="122" y="21"/>
                </a:lnTo>
                <a:cubicBezTo>
                  <a:pt x="122" y="21"/>
                  <a:pt x="121" y="25"/>
                  <a:pt x="120" y="28"/>
                </a:cubicBezTo>
                <a:cubicBezTo>
                  <a:pt x="119" y="29"/>
                  <a:pt x="119" y="31"/>
                  <a:pt x="118" y="32"/>
                </a:cubicBezTo>
                <a:lnTo>
                  <a:pt x="117" y="33"/>
                </a:lnTo>
                <a:lnTo>
                  <a:pt x="117" y="33"/>
                </a:lnTo>
                <a:lnTo>
                  <a:pt x="119" y="34"/>
                </a:lnTo>
                <a:lnTo>
                  <a:pt x="117" y="33"/>
                </a:lnTo>
                <a:lnTo>
                  <a:pt x="117" y="33"/>
                </a:lnTo>
                <a:lnTo>
                  <a:pt x="119" y="34"/>
                </a:lnTo>
                <a:lnTo>
                  <a:pt x="117" y="33"/>
                </a:lnTo>
                <a:lnTo>
                  <a:pt x="115" y="35"/>
                </a:lnTo>
                <a:cubicBezTo>
                  <a:pt x="111" y="37"/>
                  <a:pt x="105" y="41"/>
                  <a:pt x="100" y="43"/>
                </a:cubicBezTo>
                <a:lnTo>
                  <a:pt x="103" y="49"/>
                </a:lnTo>
                <a:lnTo>
                  <a:pt x="101" y="43"/>
                </a:lnTo>
                <a:lnTo>
                  <a:pt x="97" y="44"/>
                </a:lnTo>
                <a:lnTo>
                  <a:pt x="96" y="43"/>
                </a:lnTo>
                <a:lnTo>
                  <a:pt x="95" y="47"/>
                </a:lnTo>
                <a:lnTo>
                  <a:pt x="98" y="45"/>
                </a:lnTo>
                <a:lnTo>
                  <a:pt x="96" y="43"/>
                </a:lnTo>
                <a:lnTo>
                  <a:pt x="95" y="47"/>
                </a:lnTo>
                <a:lnTo>
                  <a:pt x="98" y="45"/>
                </a:lnTo>
                <a:cubicBezTo>
                  <a:pt x="93" y="39"/>
                  <a:pt x="86" y="36"/>
                  <a:pt x="86" y="36"/>
                </a:cubicBezTo>
                <a:lnTo>
                  <a:pt x="85" y="35"/>
                </a:lnTo>
                <a:lnTo>
                  <a:pt x="83" y="35"/>
                </a:lnTo>
                <a:lnTo>
                  <a:pt x="83" y="35"/>
                </a:lnTo>
                <a:lnTo>
                  <a:pt x="82" y="35"/>
                </a:lnTo>
                <a:lnTo>
                  <a:pt x="79" y="35"/>
                </a:lnTo>
                <a:cubicBezTo>
                  <a:pt x="77" y="35"/>
                  <a:pt x="73" y="35"/>
                  <a:pt x="68" y="36"/>
                </a:cubicBezTo>
                <a:cubicBezTo>
                  <a:pt x="64" y="37"/>
                  <a:pt x="59" y="40"/>
                  <a:pt x="55" y="45"/>
                </a:cubicBezTo>
                <a:lnTo>
                  <a:pt x="55" y="45"/>
                </a:lnTo>
                <a:lnTo>
                  <a:pt x="53" y="47"/>
                </a:lnTo>
                <a:lnTo>
                  <a:pt x="53" y="47"/>
                </a:lnTo>
                <a:cubicBezTo>
                  <a:pt x="50" y="53"/>
                  <a:pt x="46" y="58"/>
                  <a:pt x="44" y="68"/>
                </a:cubicBezTo>
                <a:cubicBezTo>
                  <a:pt x="41" y="78"/>
                  <a:pt x="39" y="93"/>
                  <a:pt x="39" y="96"/>
                </a:cubicBezTo>
                <a:lnTo>
                  <a:pt x="45" y="97"/>
                </a:lnTo>
                <a:lnTo>
                  <a:pt x="39" y="94"/>
                </a:lnTo>
                <a:lnTo>
                  <a:pt x="27" y="122"/>
                </a:lnTo>
                <a:lnTo>
                  <a:pt x="5" y="149"/>
                </a:lnTo>
                <a:lnTo>
                  <a:pt x="7" y="210"/>
                </a:lnTo>
                <a:lnTo>
                  <a:pt x="13" y="210"/>
                </a:lnTo>
                <a:lnTo>
                  <a:pt x="9" y="205"/>
                </a:lnTo>
                <a:cubicBezTo>
                  <a:pt x="5" y="208"/>
                  <a:pt x="0" y="215"/>
                  <a:pt x="0" y="227"/>
                </a:cubicBezTo>
                <a:lnTo>
                  <a:pt x="0" y="231"/>
                </a:lnTo>
                <a:cubicBezTo>
                  <a:pt x="1" y="247"/>
                  <a:pt x="7" y="255"/>
                  <a:pt x="8" y="256"/>
                </a:cubicBezTo>
                <a:lnTo>
                  <a:pt x="9" y="257"/>
                </a:lnTo>
                <a:lnTo>
                  <a:pt x="11" y="259"/>
                </a:lnTo>
                <a:lnTo>
                  <a:pt x="39" y="261"/>
                </a:lnTo>
                <a:lnTo>
                  <a:pt x="41" y="260"/>
                </a:lnTo>
                <a:lnTo>
                  <a:pt x="38" y="255"/>
                </a:lnTo>
                <a:lnTo>
                  <a:pt x="41" y="260"/>
                </a:lnTo>
                <a:lnTo>
                  <a:pt x="41" y="260"/>
                </a:lnTo>
                <a:cubicBezTo>
                  <a:pt x="42" y="260"/>
                  <a:pt x="46" y="258"/>
                  <a:pt x="50" y="256"/>
                </a:cubicBezTo>
                <a:cubicBezTo>
                  <a:pt x="54" y="254"/>
                  <a:pt x="59" y="252"/>
                  <a:pt x="60" y="251"/>
                </a:cubicBezTo>
                <a:lnTo>
                  <a:pt x="60" y="251"/>
                </a:lnTo>
                <a:cubicBezTo>
                  <a:pt x="64" y="250"/>
                  <a:pt x="68" y="249"/>
                  <a:pt x="70" y="249"/>
                </a:cubicBezTo>
                <a:lnTo>
                  <a:pt x="72" y="249"/>
                </a:lnTo>
                <a:lnTo>
                  <a:pt x="72" y="245"/>
                </a:lnTo>
                <a:lnTo>
                  <a:pt x="70" y="248"/>
                </a:lnTo>
                <a:cubicBezTo>
                  <a:pt x="71" y="249"/>
                  <a:pt x="72" y="249"/>
                  <a:pt x="72" y="249"/>
                </a:cubicBezTo>
                <a:lnTo>
                  <a:pt x="72" y="245"/>
                </a:lnTo>
                <a:lnTo>
                  <a:pt x="70" y="248"/>
                </a:lnTo>
                <a:lnTo>
                  <a:pt x="74" y="244"/>
                </a:lnTo>
                <a:lnTo>
                  <a:pt x="69" y="247"/>
                </a:lnTo>
                <a:lnTo>
                  <a:pt x="69" y="247"/>
                </a:lnTo>
                <a:cubicBezTo>
                  <a:pt x="70" y="251"/>
                  <a:pt x="74" y="260"/>
                  <a:pt x="76" y="267"/>
                </a:cubicBezTo>
                <a:lnTo>
                  <a:pt x="82" y="265"/>
                </a:lnTo>
                <a:lnTo>
                  <a:pt x="78" y="260"/>
                </a:lnTo>
                <a:cubicBezTo>
                  <a:pt x="73" y="263"/>
                  <a:pt x="59" y="273"/>
                  <a:pt x="50" y="276"/>
                </a:cubicBezTo>
                <a:lnTo>
                  <a:pt x="50" y="276"/>
                </a:lnTo>
                <a:lnTo>
                  <a:pt x="46" y="278"/>
                </a:lnTo>
                <a:lnTo>
                  <a:pt x="41" y="280"/>
                </a:lnTo>
                <a:lnTo>
                  <a:pt x="45" y="291"/>
                </a:lnTo>
                <a:lnTo>
                  <a:pt x="46" y="304"/>
                </a:lnTo>
                <a:lnTo>
                  <a:pt x="37" y="322"/>
                </a:lnTo>
                <a:lnTo>
                  <a:pt x="35" y="337"/>
                </a:lnTo>
                <a:lnTo>
                  <a:pt x="35" y="340"/>
                </a:lnTo>
                <a:lnTo>
                  <a:pt x="55" y="357"/>
                </a:lnTo>
                <a:lnTo>
                  <a:pt x="74" y="359"/>
                </a:lnTo>
                <a:lnTo>
                  <a:pt x="75" y="359"/>
                </a:lnTo>
                <a:lnTo>
                  <a:pt x="93" y="360"/>
                </a:lnTo>
                <a:lnTo>
                  <a:pt x="103" y="373"/>
                </a:lnTo>
                <a:lnTo>
                  <a:pt x="123" y="389"/>
                </a:lnTo>
                <a:lnTo>
                  <a:pt x="126" y="387"/>
                </a:lnTo>
                <a:lnTo>
                  <a:pt x="123" y="38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4" name="Freeform 333">
            <a:extLst>
              <a:ext uri="{FF2B5EF4-FFF2-40B4-BE49-F238E27FC236}">
                <a16:creationId xmlns:a16="http://schemas.microsoft.com/office/drawing/2014/main" id="{AEFA7EBA-D0F6-4937-0367-44421EAFD9E1}"/>
              </a:ext>
            </a:extLst>
          </p:cNvPr>
          <p:cNvSpPr>
            <a:spLocks noEditPoints="1"/>
          </p:cNvSpPr>
          <p:nvPr/>
        </p:nvSpPr>
        <p:spPr bwMode="auto">
          <a:xfrm>
            <a:off x="2489408" y="3170418"/>
            <a:ext cx="843798" cy="1266562"/>
          </a:xfrm>
          <a:custGeom>
            <a:avLst/>
            <a:gdLst>
              <a:gd name="T0" fmla="*/ 616 w 752"/>
              <a:gd name="T1" fmla="*/ 1117 h 1128"/>
              <a:gd name="T2" fmla="*/ 665 w 752"/>
              <a:gd name="T3" fmla="*/ 1076 h 1128"/>
              <a:gd name="T4" fmla="*/ 716 w 752"/>
              <a:gd name="T5" fmla="*/ 961 h 1128"/>
              <a:gd name="T6" fmla="*/ 723 w 752"/>
              <a:gd name="T7" fmla="*/ 831 h 1128"/>
              <a:gd name="T8" fmla="*/ 707 w 752"/>
              <a:gd name="T9" fmla="*/ 681 h 1128"/>
              <a:gd name="T10" fmla="*/ 653 w 752"/>
              <a:gd name="T11" fmla="*/ 593 h 1128"/>
              <a:gd name="T12" fmla="*/ 578 w 752"/>
              <a:gd name="T13" fmla="*/ 610 h 1128"/>
              <a:gd name="T14" fmla="*/ 504 w 752"/>
              <a:gd name="T15" fmla="*/ 535 h 1128"/>
              <a:gd name="T16" fmla="*/ 466 w 752"/>
              <a:gd name="T17" fmla="*/ 393 h 1128"/>
              <a:gd name="T18" fmla="*/ 554 w 752"/>
              <a:gd name="T19" fmla="*/ 267 h 1128"/>
              <a:gd name="T20" fmla="*/ 675 w 752"/>
              <a:gd name="T21" fmla="*/ 253 h 1128"/>
              <a:gd name="T22" fmla="*/ 637 w 752"/>
              <a:gd name="T23" fmla="*/ 143 h 1128"/>
              <a:gd name="T24" fmla="*/ 513 w 752"/>
              <a:gd name="T25" fmla="*/ 142 h 1128"/>
              <a:gd name="T26" fmla="*/ 485 w 752"/>
              <a:gd name="T27" fmla="*/ 87 h 1128"/>
              <a:gd name="T28" fmla="*/ 419 w 752"/>
              <a:gd name="T29" fmla="*/ 18 h 1128"/>
              <a:gd name="T30" fmla="*/ 382 w 752"/>
              <a:gd name="T31" fmla="*/ 105 h 1128"/>
              <a:gd name="T32" fmla="*/ 210 w 752"/>
              <a:gd name="T33" fmla="*/ 181 h 1128"/>
              <a:gd name="T34" fmla="*/ 125 w 752"/>
              <a:gd name="T35" fmla="*/ 252 h 1128"/>
              <a:gd name="T36" fmla="*/ 81 w 752"/>
              <a:gd name="T37" fmla="*/ 203 h 1128"/>
              <a:gd name="T38" fmla="*/ 13 w 752"/>
              <a:gd name="T39" fmla="*/ 281 h 1128"/>
              <a:gd name="T40" fmla="*/ 23 w 752"/>
              <a:gd name="T41" fmla="*/ 345 h 1128"/>
              <a:gd name="T42" fmla="*/ 115 w 752"/>
              <a:gd name="T43" fmla="*/ 429 h 1128"/>
              <a:gd name="T44" fmla="*/ 215 w 752"/>
              <a:gd name="T45" fmla="*/ 644 h 1128"/>
              <a:gd name="T46" fmla="*/ 257 w 752"/>
              <a:gd name="T47" fmla="*/ 759 h 1128"/>
              <a:gd name="T48" fmla="*/ 287 w 752"/>
              <a:gd name="T49" fmla="*/ 853 h 1128"/>
              <a:gd name="T50" fmla="*/ 610 w 752"/>
              <a:gd name="T51" fmla="*/ 1124 h 1128"/>
              <a:gd name="T52" fmla="*/ 405 w 752"/>
              <a:gd name="T53" fmla="*/ 972 h 1128"/>
              <a:gd name="T54" fmla="*/ 280 w 752"/>
              <a:gd name="T55" fmla="*/ 853 h 1128"/>
              <a:gd name="T56" fmla="*/ 250 w 752"/>
              <a:gd name="T57" fmla="*/ 745 h 1128"/>
              <a:gd name="T58" fmla="*/ 171 w 752"/>
              <a:gd name="T59" fmla="*/ 526 h 1128"/>
              <a:gd name="T60" fmla="*/ 79 w 752"/>
              <a:gd name="T61" fmla="*/ 400 h 1128"/>
              <a:gd name="T62" fmla="*/ 34 w 752"/>
              <a:gd name="T63" fmla="*/ 334 h 1128"/>
              <a:gd name="T64" fmla="*/ 0 w 752"/>
              <a:gd name="T65" fmla="*/ 244 h 1128"/>
              <a:gd name="T66" fmla="*/ 86 w 752"/>
              <a:gd name="T67" fmla="*/ 187 h 1128"/>
              <a:gd name="T68" fmla="*/ 105 w 752"/>
              <a:gd name="T69" fmla="*/ 244 h 1128"/>
              <a:gd name="T70" fmla="*/ 188 w 752"/>
              <a:gd name="T71" fmla="*/ 224 h 1128"/>
              <a:gd name="T72" fmla="*/ 377 w 752"/>
              <a:gd name="T73" fmla="*/ 100 h 1128"/>
              <a:gd name="T74" fmla="*/ 422 w 752"/>
              <a:gd name="T75" fmla="*/ 12 h 1128"/>
              <a:gd name="T76" fmla="*/ 489 w 752"/>
              <a:gd name="T77" fmla="*/ 82 h 1128"/>
              <a:gd name="T78" fmla="*/ 513 w 752"/>
              <a:gd name="T79" fmla="*/ 135 h 1128"/>
              <a:gd name="T80" fmla="*/ 597 w 752"/>
              <a:gd name="T81" fmla="*/ 130 h 1128"/>
              <a:gd name="T82" fmla="*/ 663 w 752"/>
              <a:gd name="T83" fmla="*/ 175 h 1128"/>
              <a:gd name="T84" fmla="*/ 642 w 752"/>
              <a:gd name="T85" fmla="*/ 254 h 1128"/>
              <a:gd name="T86" fmla="*/ 508 w 752"/>
              <a:gd name="T87" fmla="*/ 341 h 1128"/>
              <a:gd name="T88" fmla="*/ 467 w 752"/>
              <a:gd name="T89" fmla="*/ 453 h 1128"/>
              <a:gd name="T90" fmla="*/ 540 w 752"/>
              <a:gd name="T91" fmla="*/ 562 h 1128"/>
              <a:gd name="T92" fmla="*/ 607 w 752"/>
              <a:gd name="T93" fmla="*/ 584 h 1128"/>
              <a:gd name="T94" fmla="*/ 656 w 752"/>
              <a:gd name="T95" fmla="*/ 640 h 1128"/>
              <a:gd name="T96" fmla="*/ 752 w 752"/>
              <a:gd name="T97" fmla="*/ 744 h 1128"/>
              <a:gd name="T98" fmla="*/ 717 w 752"/>
              <a:gd name="T99" fmla="*/ 893 h 1128"/>
              <a:gd name="T100" fmla="*/ 728 w 752"/>
              <a:gd name="T101" fmla="*/ 1010 h 1128"/>
              <a:gd name="T102" fmla="*/ 631 w 752"/>
              <a:gd name="T103" fmla="*/ 1122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52" h="1128">
                <a:moveTo>
                  <a:pt x="408" y="966"/>
                </a:moveTo>
                <a:lnTo>
                  <a:pt x="475" y="991"/>
                </a:lnTo>
                <a:lnTo>
                  <a:pt x="533" y="1038"/>
                </a:lnTo>
                <a:lnTo>
                  <a:pt x="571" y="1080"/>
                </a:lnTo>
                <a:lnTo>
                  <a:pt x="616" y="1117"/>
                </a:lnTo>
                <a:lnTo>
                  <a:pt x="616" y="1119"/>
                </a:lnTo>
                <a:lnTo>
                  <a:pt x="616" y="1119"/>
                </a:lnTo>
                <a:lnTo>
                  <a:pt x="629" y="1115"/>
                </a:lnTo>
                <a:lnTo>
                  <a:pt x="656" y="1091"/>
                </a:lnTo>
                <a:lnTo>
                  <a:pt x="665" y="1076"/>
                </a:lnTo>
                <a:lnTo>
                  <a:pt x="670" y="1050"/>
                </a:lnTo>
                <a:lnTo>
                  <a:pt x="684" y="1024"/>
                </a:lnTo>
                <a:lnTo>
                  <a:pt x="724" y="1005"/>
                </a:lnTo>
                <a:lnTo>
                  <a:pt x="735" y="994"/>
                </a:lnTo>
                <a:lnTo>
                  <a:pt x="716" y="961"/>
                </a:lnTo>
                <a:lnTo>
                  <a:pt x="696" y="937"/>
                </a:lnTo>
                <a:lnTo>
                  <a:pt x="694" y="911"/>
                </a:lnTo>
                <a:lnTo>
                  <a:pt x="712" y="889"/>
                </a:lnTo>
                <a:lnTo>
                  <a:pt x="724" y="861"/>
                </a:lnTo>
                <a:lnTo>
                  <a:pt x="723" y="831"/>
                </a:lnTo>
                <a:lnTo>
                  <a:pt x="717" y="797"/>
                </a:lnTo>
                <a:lnTo>
                  <a:pt x="735" y="766"/>
                </a:lnTo>
                <a:lnTo>
                  <a:pt x="744" y="745"/>
                </a:lnTo>
                <a:lnTo>
                  <a:pt x="719" y="701"/>
                </a:lnTo>
                <a:lnTo>
                  <a:pt x="707" y="681"/>
                </a:lnTo>
                <a:lnTo>
                  <a:pt x="688" y="666"/>
                </a:lnTo>
                <a:lnTo>
                  <a:pt x="656" y="654"/>
                </a:lnTo>
                <a:cubicBezTo>
                  <a:pt x="655" y="653"/>
                  <a:pt x="650" y="649"/>
                  <a:pt x="650" y="640"/>
                </a:cubicBezTo>
                <a:cubicBezTo>
                  <a:pt x="650" y="633"/>
                  <a:pt x="651" y="617"/>
                  <a:pt x="651" y="617"/>
                </a:cubicBezTo>
                <a:cubicBezTo>
                  <a:pt x="652" y="609"/>
                  <a:pt x="654" y="596"/>
                  <a:pt x="653" y="593"/>
                </a:cubicBezTo>
                <a:cubicBezTo>
                  <a:pt x="653" y="592"/>
                  <a:pt x="648" y="588"/>
                  <a:pt x="642" y="585"/>
                </a:cubicBezTo>
                <a:cubicBezTo>
                  <a:pt x="630" y="585"/>
                  <a:pt x="615" y="586"/>
                  <a:pt x="612" y="589"/>
                </a:cubicBezTo>
                <a:cubicBezTo>
                  <a:pt x="606" y="595"/>
                  <a:pt x="595" y="608"/>
                  <a:pt x="595" y="608"/>
                </a:cubicBezTo>
                <a:cubicBezTo>
                  <a:pt x="595" y="609"/>
                  <a:pt x="590" y="614"/>
                  <a:pt x="585" y="614"/>
                </a:cubicBezTo>
                <a:cubicBezTo>
                  <a:pt x="583" y="614"/>
                  <a:pt x="581" y="613"/>
                  <a:pt x="578" y="610"/>
                </a:cubicBezTo>
                <a:cubicBezTo>
                  <a:pt x="574" y="605"/>
                  <a:pt x="556" y="587"/>
                  <a:pt x="556" y="587"/>
                </a:cubicBezTo>
                <a:lnTo>
                  <a:pt x="537" y="568"/>
                </a:lnTo>
                <a:lnTo>
                  <a:pt x="510" y="563"/>
                </a:lnTo>
                <a:lnTo>
                  <a:pt x="507" y="555"/>
                </a:lnTo>
                <a:lnTo>
                  <a:pt x="504" y="535"/>
                </a:lnTo>
                <a:lnTo>
                  <a:pt x="486" y="502"/>
                </a:lnTo>
                <a:cubicBezTo>
                  <a:pt x="485" y="500"/>
                  <a:pt x="464" y="464"/>
                  <a:pt x="460" y="456"/>
                </a:cubicBezTo>
                <a:cubicBezTo>
                  <a:pt x="457" y="446"/>
                  <a:pt x="451" y="429"/>
                  <a:pt x="450" y="421"/>
                </a:cubicBezTo>
                <a:cubicBezTo>
                  <a:pt x="449" y="412"/>
                  <a:pt x="462" y="397"/>
                  <a:pt x="464" y="394"/>
                </a:cubicBezTo>
                <a:lnTo>
                  <a:pt x="466" y="393"/>
                </a:lnTo>
                <a:lnTo>
                  <a:pt x="485" y="385"/>
                </a:lnTo>
                <a:lnTo>
                  <a:pt x="497" y="368"/>
                </a:lnTo>
                <a:lnTo>
                  <a:pt x="501" y="339"/>
                </a:lnTo>
                <a:lnTo>
                  <a:pt x="520" y="283"/>
                </a:lnTo>
                <a:lnTo>
                  <a:pt x="554" y="267"/>
                </a:lnTo>
                <a:lnTo>
                  <a:pt x="590" y="260"/>
                </a:lnTo>
                <a:lnTo>
                  <a:pt x="625" y="242"/>
                </a:lnTo>
                <a:lnTo>
                  <a:pt x="644" y="248"/>
                </a:lnTo>
                <a:lnTo>
                  <a:pt x="671" y="262"/>
                </a:lnTo>
                <a:lnTo>
                  <a:pt x="675" y="253"/>
                </a:lnTo>
                <a:lnTo>
                  <a:pt x="658" y="238"/>
                </a:lnTo>
                <a:lnTo>
                  <a:pt x="631" y="230"/>
                </a:lnTo>
                <a:lnTo>
                  <a:pt x="664" y="155"/>
                </a:lnTo>
                <a:lnTo>
                  <a:pt x="656" y="151"/>
                </a:lnTo>
                <a:lnTo>
                  <a:pt x="637" y="143"/>
                </a:lnTo>
                <a:cubicBezTo>
                  <a:pt x="632" y="143"/>
                  <a:pt x="601" y="138"/>
                  <a:pt x="595" y="136"/>
                </a:cubicBezTo>
                <a:cubicBezTo>
                  <a:pt x="591" y="135"/>
                  <a:pt x="576" y="133"/>
                  <a:pt x="569" y="132"/>
                </a:cubicBezTo>
                <a:lnTo>
                  <a:pt x="550" y="138"/>
                </a:lnTo>
                <a:cubicBezTo>
                  <a:pt x="550" y="138"/>
                  <a:pt x="530" y="139"/>
                  <a:pt x="523" y="140"/>
                </a:cubicBezTo>
                <a:cubicBezTo>
                  <a:pt x="516" y="141"/>
                  <a:pt x="513" y="142"/>
                  <a:pt x="513" y="142"/>
                </a:cubicBezTo>
                <a:lnTo>
                  <a:pt x="512" y="142"/>
                </a:lnTo>
                <a:lnTo>
                  <a:pt x="490" y="134"/>
                </a:lnTo>
                <a:lnTo>
                  <a:pt x="489" y="115"/>
                </a:lnTo>
                <a:lnTo>
                  <a:pt x="489" y="97"/>
                </a:lnTo>
                <a:lnTo>
                  <a:pt x="485" y="87"/>
                </a:lnTo>
                <a:cubicBezTo>
                  <a:pt x="481" y="84"/>
                  <a:pt x="463" y="72"/>
                  <a:pt x="457" y="67"/>
                </a:cubicBezTo>
                <a:lnTo>
                  <a:pt x="441" y="53"/>
                </a:lnTo>
                <a:lnTo>
                  <a:pt x="441" y="52"/>
                </a:lnTo>
                <a:cubicBezTo>
                  <a:pt x="439" y="47"/>
                  <a:pt x="434" y="34"/>
                  <a:pt x="433" y="31"/>
                </a:cubicBezTo>
                <a:cubicBezTo>
                  <a:pt x="432" y="30"/>
                  <a:pt x="425" y="23"/>
                  <a:pt x="419" y="18"/>
                </a:cubicBezTo>
                <a:lnTo>
                  <a:pt x="394" y="14"/>
                </a:lnTo>
                <a:lnTo>
                  <a:pt x="402" y="31"/>
                </a:lnTo>
                <a:lnTo>
                  <a:pt x="404" y="66"/>
                </a:lnTo>
                <a:lnTo>
                  <a:pt x="403" y="67"/>
                </a:lnTo>
                <a:cubicBezTo>
                  <a:pt x="402" y="70"/>
                  <a:pt x="386" y="100"/>
                  <a:pt x="382" y="105"/>
                </a:cubicBezTo>
                <a:cubicBezTo>
                  <a:pt x="378" y="109"/>
                  <a:pt x="343" y="142"/>
                  <a:pt x="342" y="144"/>
                </a:cubicBezTo>
                <a:lnTo>
                  <a:pt x="341" y="144"/>
                </a:lnTo>
                <a:lnTo>
                  <a:pt x="301" y="165"/>
                </a:lnTo>
                <a:lnTo>
                  <a:pt x="249" y="173"/>
                </a:lnTo>
                <a:lnTo>
                  <a:pt x="210" y="181"/>
                </a:lnTo>
                <a:lnTo>
                  <a:pt x="193" y="226"/>
                </a:lnTo>
                <a:lnTo>
                  <a:pt x="167" y="270"/>
                </a:lnTo>
                <a:lnTo>
                  <a:pt x="152" y="279"/>
                </a:lnTo>
                <a:lnTo>
                  <a:pt x="137" y="267"/>
                </a:lnTo>
                <a:lnTo>
                  <a:pt x="125" y="252"/>
                </a:lnTo>
                <a:lnTo>
                  <a:pt x="104" y="251"/>
                </a:lnTo>
                <a:lnTo>
                  <a:pt x="86" y="249"/>
                </a:lnTo>
                <a:lnTo>
                  <a:pt x="70" y="236"/>
                </a:lnTo>
                <a:lnTo>
                  <a:pt x="72" y="222"/>
                </a:lnTo>
                <a:lnTo>
                  <a:pt x="81" y="203"/>
                </a:lnTo>
                <a:lnTo>
                  <a:pt x="80" y="188"/>
                </a:lnTo>
                <a:cubicBezTo>
                  <a:pt x="65" y="194"/>
                  <a:pt x="39" y="206"/>
                  <a:pt x="34" y="211"/>
                </a:cubicBezTo>
                <a:cubicBezTo>
                  <a:pt x="32" y="213"/>
                  <a:pt x="29" y="215"/>
                  <a:pt x="26" y="217"/>
                </a:cubicBezTo>
                <a:cubicBezTo>
                  <a:pt x="17" y="222"/>
                  <a:pt x="6" y="229"/>
                  <a:pt x="6" y="244"/>
                </a:cubicBezTo>
                <a:cubicBezTo>
                  <a:pt x="6" y="266"/>
                  <a:pt x="11" y="279"/>
                  <a:pt x="13" y="281"/>
                </a:cubicBezTo>
                <a:cubicBezTo>
                  <a:pt x="18" y="282"/>
                  <a:pt x="24" y="285"/>
                  <a:pt x="29" y="292"/>
                </a:cubicBezTo>
                <a:cubicBezTo>
                  <a:pt x="37" y="304"/>
                  <a:pt x="41" y="312"/>
                  <a:pt x="42" y="316"/>
                </a:cubicBezTo>
                <a:cubicBezTo>
                  <a:pt x="44" y="330"/>
                  <a:pt x="45" y="338"/>
                  <a:pt x="39" y="340"/>
                </a:cubicBezTo>
                <a:cubicBezTo>
                  <a:pt x="38" y="340"/>
                  <a:pt x="37" y="340"/>
                  <a:pt x="35" y="340"/>
                </a:cubicBezTo>
                <a:cubicBezTo>
                  <a:pt x="31" y="341"/>
                  <a:pt x="25" y="342"/>
                  <a:pt x="23" y="345"/>
                </a:cubicBezTo>
                <a:cubicBezTo>
                  <a:pt x="21" y="348"/>
                  <a:pt x="19" y="349"/>
                  <a:pt x="18" y="350"/>
                </a:cubicBezTo>
                <a:cubicBezTo>
                  <a:pt x="16" y="351"/>
                  <a:pt x="16" y="351"/>
                  <a:pt x="16" y="355"/>
                </a:cubicBezTo>
                <a:cubicBezTo>
                  <a:pt x="18" y="360"/>
                  <a:pt x="37" y="373"/>
                  <a:pt x="55" y="381"/>
                </a:cubicBezTo>
                <a:lnTo>
                  <a:pt x="83" y="395"/>
                </a:lnTo>
                <a:lnTo>
                  <a:pt x="115" y="429"/>
                </a:lnTo>
                <a:cubicBezTo>
                  <a:pt x="115" y="429"/>
                  <a:pt x="131" y="466"/>
                  <a:pt x="135" y="473"/>
                </a:cubicBezTo>
                <a:cubicBezTo>
                  <a:pt x="138" y="479"/>
                  <a:pt x="144" y="483"/>
                  <a:pt x="149" y="487"/>
                </a:cubicBezTo>
                <a:lnTo>
                  <a:pt x="153" y="490"/>
                </a:lnTo>
                <a:cubicBezTo>
                  <a:pt x="157" y="494"/>
                  <a:pt x="176" y="520"/>
                  <a:pt x="177" y="523"/>
                </a:cubicBezTo>
                <a:cubicBezTo>
                  <a:pt x="179" y="526"/>
                  <a:pt x="211" y="632"/>
                  <a:pt x="215" y="644"/>
                </a:cubicBezTo>
                <a:cubicBezTo>
                  <a:pt x="217" y="662"/>
                  <a:pt x="221" y="681"/>
                  <a:pt x="222" y="684"/>
                </a:cubicBezTo>
                <a:cubicBezTo>
                  <a:pt x="226" y="687"/>
                  <a:pt x="243" y="707"/>
                  <a:pt x="244" y="709"/>
                </a:cubicBezTo>
                <a:cubicBezTo>
                  <a:pt x="247" y="712"/>
                  <a:pt x="258" y="734"/>
                  <a:pt x="258" y="741"/>
                </a:cubicBezTo>
                <a:cubicBezTo>
                  <a:pt x="258" y="742"/>
                  <a:pt x="257" y="744"/>
                  <a:pt x="257" y="747"/>
                </a:cubicBezTo>
                <a:cubicBezTo>
                  <a:pt x="256" y="751"/>
                  <a:pt x="254" y="758"/>
                  <a:pt x="257" y="759"/>
                </a:cubicBezTo>
                <a:cubicBezTo>
                  <a:pt x="264" y="763"/>
                  <a:pt x="289" y="787"/>
                  <a:pt x="292" y="790"/>
                </a:cubicBezTo>
                <a:lnTo>
                  <a:pt x="293" y="791"/>
                </a:lnTo>
                <a:cubicBezTo>
                  <a:pt x="297" y="798"/>
                  <a:pt x="308" y="817"/>
                  <a:pt x="305" y="824"/>
                </a:cubicBezTo>
                <a:cubicBezTo>
                  <a:pt x="303" y="830"/>
                  <a:pt x="300" y="836"/>
                  <a:pt x="294" y="838"/>
                </a:cubicBezTo>
                <a:cubicBezTo>
                  <a:pt x="293" y="839"/>
                  <a:pt x="289" y="846"/>
                  <a:pt x="287" y="853"/>
                </a:cubicBezTo>
                <a:cubicBezTo>
                  <a:pt x="291" y="859"/>
                  <a:pt x="302" y="874"/>
                  <a:pt x="303" y="877"/>
                </a:cubicBezTo>
                <a:cubicBezTo>
                  <a:pt x="305" y="880"/>
                  <a:pt x="337" y="913"/>
                  <a:pt x="357" y="934"/>
                </a:cubicBezTo>
                <a:lnTo>
                  <a:pt x="408" y="966"/>
                </a:lnTo>
                <a:close/>
                <a:moveTo>
                  <a:pt x="609" y="1128"/>
                </a:moveTo>
                <a:lnTo>
                  <a:pt x="610" y="1124"/>
                </a:lnTo>
                <a:cubicBezTo>
                  <a:pt x="610" y="1122"/>
                  <a:pt x="610" y="1121"/>
                  <a:pt x="610" y="1120"/>
                </a:cubicBezTo>
                <a:lnTo>
                  <a:pt x="566" y="1085"/>
                </a:lnTo>
                <a:lnTo>
                  <a:pt x="528" y="1043"/>
                </a:lnTo>
                <a:lnTo>
                  <a:pt x="471" y="997"/>
                </a:lnTo>
                <a:lnTo>
                  <a:pt x="405" y="972"/>
                </a:lnTo>
                <a:lnTo>
                  <a:pt x="352" y="939"/>
                </a:lnTo>
                <a:cubicBezTo>
                  <a:pt x="317" y="902"/>
                  <a:pt x="298" y="881"/>
                  <a:pt x="297" y="879"/>
                </a:cubicBezTo>
                <a:cubicBezTo>
                  <a:pt x="296" y="877"/>
                  <a:pt x="288" y="866"/>
                  <a:pt x="280" y="856"/>
                </a:cubicBezTo>
                <a:lnTo>
                  <a:pt x="279" y="854"/>
                </a:lnTo>
                <a:lnTo>
                  <a:pt x="280" y="853"/>
                </a:lnTo>
                <a:cubicBezTo>
                  <a:pt x="282" y="847"/>
                  <a:pt x="287" y="834"/>
                  <a:pt x="292" y="832"/>
                </a:cubicBezTo>
                <a:cubicBezTo>
                  <a:pt x="295" y="831"/>
                  <a:pt x="297" y="827"/>
                  <a:pt x="299" y="821"/>
                </a:cubicBezTo>
                <a:cubicBezTo>
                  <a:pt x="300" y="819"/>
                  <a:pt x="294" y="806"/>
                  <a:pt x="287" y="794"/>
                </a:cubicBezTo>
                <a:cubicBezTo>
                  <a:pt x="279" y="787"/>
                  <a:pt x="259" y="768"/>
                  <a:pt x="254" y="765"/>
                </a:cubicBezTo>
                <a:cubicBezTo>
                  <a:pt x="247" y="761"/>
                  <a:pt x="249" y="751"/>
                  <a:pt x="250" y="745"/>
                </a:cubicBezTo>
                <a:cubicBezTo>
                  <a:pt x="251" y="743"/>
                  <a:pt x="251" y="742"/>
                  <a:pt x="251" y="741"/>
                </a:cubicBezTo>
                <a:cubicBezTo>
                  <a:pt x="251" y="737"/>
                  <a:pt x="241" y="716"/>
                  <a:pt x="239" y="713"/>
                </a:cubicBezTo>
                <a:cubicBezTo>
                  <a:pt x="236" y="710"/>
                  <a:pt x="221" y="691"/>
                  <a:pt x="218" y="689"/>
                </a:cubicBezTo>
                <a:cubicBezTo>
                  <a:pt x="215" y="686"/>
                  <a:pt x="212" y="672"/>
                  <a:pt x="209" y="646"/>
                </a:cubicBezTo>
                <a:cubicBezTo>
                  <a:pt x="199" y="614"/>
                  <a:pt x="172" y="529"/>
                  <a:pt x="171" y="526"/>
                </a:cubicBezTo>
                <a:cubicBezTo>
                  <a:pt x="170" y="523"/>
                  <a:pt x="152" y="498"/>
                  <a:pt x="148" y="495"/>
                </a:cubicBezTo>
                <a:lnTo>
                  <a:pt x="145" y="492"/>
                </a:lnTo>
                <a:cubicBezTo>
                  <a:pt x="140" y="488"/>
                  <a:pt x="133" y="483"/>
                  <a:pt x="129" y="476"/>
                </a:cubicBezTo>
                <a:cubicBezTo>
                  <a:pt x="125" y="469"/>
                  <a:pt x="111" y="437"/>
                  <a:pt x="109" y="432"/>
                </a:cubicBezTo>
                <a:lnTo>
                  <a:pt x="79" y="400"/>
                </a:lnTo>
                <a:lnTo>
                  <a:pt x="52" y="387"/>
                </a:lnTo>
                <a:cubicBezTo>
                  <a:pt x="43" y="383"/>
                  <a:pt x="12" y="367"/>
                  <a:pt x="10" y="357"/>
                </a:cubicBezTo>
                <a:cubicBezTo>
                  <a:pt x="8" y="349"/>
                  <a:pt x="11" y="347"/>
                  <a:pt x="14" y="345"/>
                </a:cubicBezTo>
                <a:lnTo>
                  <a:pt x="17" y="342"/>
                </a:lnTo>
                <a:cubicBezTo>
                  <a:pt x="21" y="336"/>
                  <a:pt x="29" y="335"/>
                  <a:pt x="34" y="334"/>
                </a:cubicBezTo>
                <a:lnTo>
                  <a:pt x="37" y="334"/>
                </a:lnTo>
                <a:cubicBezTo>
                  <a:pt x="37" y="332"/>
                  <a:pt x="37" y="329"/>
                  <a:pt x="35" y="318"/>
                </a:cubicBezTo>
                <a:cubicBezTo>
                  <a:pt x="35" y="315"/>
                  <a:pt x="32" y="309"/>
                  <a:pt x="23" y="296"/>
                </a:cubicBezTo>
                <a:cubicBezTo>
                  <a:pt x="19" y="290"/>
                  <a:pt x="15" y="288"/>
                  <a:pt x="11" y="287"/>
                </a:cubicBezTo>
                <a:cubicBezTo>
                  <a:pt x="4" y="285"/>
                  <a:pt x="0" y="263"/>
                  <a:pt x="0" y="244"/>
                </a:cubicBezTo>
                <a:cubicBezTo>
                  <a:pt x="0" y="225"/>
                  <a:pt x="13" y="217"/>
                  <a:pt x="22" y="211"/>
                </a:cubicBezTo>
                <a:cubicBezTo>
                  <a:pt x="25" y="210"/>
                  <a:pt x="28" y="208"/>
                  <a:pt x="29" y="207"/>
                </a:cubicBezTo>
                <a:cubicBezTo>
                  <a:pt x="37" y="199"/>
                  <a:pt x="70" y="184"/>
                  <a:pt x="80" y="180"/>
                </a:cubicBezTo>
                <a:lnTo>
                  <a:pt x="84" y="179"/>
                </a:lnTo>
                <a:lnTo>
                  <a:pt x="86" y="187"/>
                </a:lnTo>
                <a:lnTo>
                  <a:pt x="88" y="204"/>
                </a:lnTo>
                <a:lnTo>
                  <a:pt x="79" y="224"/>
                </a:lnTo>
                <a:lnTo>
                  <a:pt x="77" y="233"/>
                </a:lnTo>
                <a:lnTo>
                  <a:pt x="89" y="242"/>
                </a:lnTo>
                <a:lnTo>
                  <a:pt x="105" y="244"/>
                </a:lnTo>
                <a:lnTo>
                  <a:pt x="128" y="245"/>
                </a:lnTo>
                <a:lnTo>
                  <a:pt x="142" y="262"/>
                </a:lnTo>
                <a:lnTo>
                  <a:pt x="152" y="271"/>
                </a:lnTo>
                <a:lnTo>
                  <a:pt x="163" y="264"/>
                </a:lnTo>
                <a:lnTo>
                  <a:pt x="188" y="224"/>
                </a:lnTo>
                <a:lnTo>
                  <a:pt x="205" y="176"/>
                </a:lnTo>
                <a:lnTo>
                  <a:pt x="248" y="166"/>
                </a:lnTo>
                <a:lnTo>
                  <a:pt x="299" y="158"/>
                </a:lnTo>
                <a:lnTo>
                  <a:pt x="338" y="139"/>
                </a:lnTo>
                <a:cubicBezTo>
                  <a:pt x="348" y="129"/>
                  <a:pt x="374" y="104"/>
                  <a:pt x="377" y="100"/>
                </a:cubicBezTo>
                <a:cubicBezTo>
                  <a:pt x="379" y="97"/>
                  <a:pt x="390" y="78"/>
                  <a:pt x="397" y="65"/>
                </a:cubicBezTo>
                <a:lnTo>
                  <a:pt x="395" y="32"/>
                </a:lnTo>
                <a:lnTo>
                  <a:pt x="379" y="0"/>
                </a:lnTo>
                <a:lnTo>
                  <a:pt x="393" y="7"/>
                </a:lnTo>
                <a:lnTo>
                  <a:pt x="422" y="12"/>
                </a:lnTo>
                <a:lnTo>
                  <a:pt x="423" y="12"/>
                </a:lnTo>
                <a:cubicBezTo>
                  <a:pt x="427" y="16"/>
                  <a:pt x="437" y="25"/>
                  <a:pt x="439" y="28"/>
                </a:cubicBezTo>
                <a:cubicBezTo>
                  <a:pt x="440" y="31"/>
                  <a:pt x="445" y="46"/>
                  <a:pt x="447" y="49"/>
                </a:cubicBezTo>
                <a:lnTo>
                  <a:pt x="461" y="62"/>
                </a:lnTo>
                <a:cubicBezTo>
                  <a:pt x="467" y="67"/>
                  <a:pt x="489" y="81"/>
                  <a:pt x="489" y="82"/>
                </a:cubicBezTo>
                <a:lnTo>
                  <a:pt x="490" y="82"/>
                </a:lnTo>
                <a:lnTo>
                  <a:pt x="496" y="96"/>
                </a:lnTo>
                <a:lnTo>
                  <a:pt x="495" y="115"/>
                </a:lnTo>
                <a:lnTo>
                  <a:pt x="497" y="129"/>
                </a:lnTo>
                <a:lnTo>
                  <a:pt x="513" y="135"/>
                </a:lnTo>
                <a:cubicBezTo>
                  <a:pt x="514" y="135"/>
                  <a:pt x="517" y="135"/>
                  <a:pt x="522" y="134"/>
                </a:cubicBezTo>
                <a:cubicBezTo>
                  <a:pt x="529" y="132"/>
                  <a:pt x="546" y="132"/>
                  <a:pt x="549" y="132"/>
                </a:cubicBezTo>
                <a:lnTo>
                  <a:pt x="569" y="125"/>
                </a:lnTo>
                <a:lnTo>
                  <a:pt x="569" y="125"/>
                </a:lnTo>
                <a:cubicBezTo>
                  <a:pt x="572" y="125"/>
                  <a:pt x="592" y="128"/>
                  <a:pt x="597" y="130"/>
                </a:cubicBezTo>
                <a:cubicBezTo>
                  <a:pt x="601" y="131"/>
                  <a:pt x="624" y="135"/>
                  <a:pt x="638" y="137"/>
                </a:cubicBezTo>
                <a:lnTo>
                  <a:pt x="639" y="137"/>
                </a:lnTo>
                <a:lnTo>
                  <a:pt x="659" y="145"/>
                </a:lnTo>
                <a:lnTo>
                  <a:pt x="673" y="152"/>
                </a:lnTo>
                <a:lnTo>
                  <a:pt x="663" y="175"/>
                </a:lnTo>
                <a:lnTo>
                  <a:pt x="641" y="226"/>
                </a:lnTo>
                <a:lnTo>
                  <a:pt x="662" y="232"/>
                </a:lnTo>
                <a:lnTo>
                  <a:pt x="683" y="251"/>
                </a:lnTo>
                <a:lnTo>
                  <a:pt x="674" y="271"/>
                </a:lnTo>
                <a:lnTo>
                  <a:pt x="642" y="254"/>
                </a:lnTo>
                <a:lnTo>
                  <a:pt x="626" y="250"/>
                </a:lnTo>
                <a:lnTo>
                  <a:pt x="592" y="267"/>
                </a:lnTo>
                <a:lnTo>
                  <a:pt x="556" y="274"/>
                </a:lnTo>
                <a:lnTo>
                  <a:pt x="526" y="287"/>
                </a:lnTo>
                <a:lnTo>
                  <a:pt x="508" y="341"/>
                </a:lnTo>
                <a:lnTo>
                  <a:pt x="503" y="371"/>
                </a:lnTo>
                <a:lnTo>
                  <a:pt x="490" y="390"/>
                </a:lnTo>
                <a:lnTo>
                  <a:pt x="469" y="399"/>
                </a:lnTo>
                <a:cubicBezTo>
                  <a:pt x="463" y="405"/>
                  <a:pt x="456" y="416"/>
                  <a:pt x="456" y="420"/>
                </a:cubicBezTo>
                <a:cubicBezTo>
                  <a:pt x="457" y="427"/>
                  <a:pt x="463" y="445"/>
                  <a:pt x="467" y="453"/>
                </a:cubicBezTo>
                <a:cubicBezTo>
                  <a:pt x="470" y="462"/>
                  <a:pt x="491" y="498"/>
                  <a:pt x="491" y="498"/>
                </a:cubicBezTo>
                <a:lnTo>
                  <a:pt x="510" y="534"/>
                </a:lnTo>
                <a:lnTo>
                  <a:pt x="514" y="553"/>
                </a:lnTo>
                <a:lnTo>
                  <a:pt x="515" y="558"/>
                </a:lnTo>
                <a:lnTo>
                  <a:pt x="540" y="562"/>
                </a:lnTo>
                <a:lnTo>
                  <a:pt x="561" y="583"/>
                </a:lnTo>
                <a:cubicBezTo>
                  <a:pt x="561" y="583"/>
                  <a:pt x="579" y="600"/>
                  <a:pt x="584" y="606"/>
                </a:cubicBezTo>
                <a:lnTo>
                  <a:pt x="585" y="607"/>
                </a:lnTo>
                <a:lnTo>
                  <a:pt x="590" y="604"/>
                </a:lnTo>
                <a:cubicBezTo>
                  <a:pt x="590" y="604"/>
                  <a:pt x="602" y="590"/>
                  <a:pt x="607" y="584"/>
                </a:cubicBezTo>
                <a:cubicBezTo>
                  <a:pt x="614" y="578"/>
                  <a:pt x="638" y="578"/>
                  <a:pt x="643" y="579"/>
                </a:cubicBezTo>
                <a:lnTo>
                  <a:pt x="644" y="579"/>
                </a:lnTo>
                <a:cubicBezTo>
                  <a:pt x="647" y="580"/>
                  <a:pt x="658" y="586"/>
                  <a:pt x="660" y="592"/>
                </a:cubicBezTo>
                <a:cubicBezTo>
                  <a:pt x="661" y="597"/>
                  <a:pt x="658" y="614"/>
                  <a:pt x="657" y="618"/>
                </a:cubicBezTo>
                <a:cubicBezTo>
                  <a:pt x="658" y="618"/>
                  <a:pt x="656" y="634"/>
                  <a:pt x="656" y="640"/>
                </a:cubicBezTo>
                <a:cubicBezTo>
                  <a:pt x="656" y="645"/>
                  <a:pt x="659" y="647"/>
                  <a:pt x="659" y="648"/>
                </a:cubicBezTo>
                <a:lnTo>
                  <a:pt x="692" y="660"/>
                </a:lnTo>
                <a:lnTo>
                  <a:pt x="712" y="678"/>
                </a:lnTo>
                <a:lnTo>
                  <a:pt x="724" y="698"/>
                </a:lnTo>
                <a:lnTo>
                  <a:pt x="752" y="744"/>
                </a:lnTo>
                <a:lnTo>
                  <a:pt x="741" y="769"/>
                </a:lnTo>
                <a:lnTo>
                  <a:pt x="724" y="799"/>
                </a:lnTo>
                <a:lnTo>
                  <a:pt x="729" y="831"/>
                </a:lnTo>
                <a:lnTo>
                  <a:pt x="731" y="862"/>
                </a:lnTo>
                <a:lnTo>
                  <a:pt x="717" y="893"/>
                </a:lnTo>
                <a:lnTo>
                  <a:pt x="701" y="913"/>
                </a:lnTo>
                <a:lnTo>
                  <a:pt x="702" y="934"/>
                </a:lnTo>
                <a:lnTo>
                  <a:pt x="722" y="958"/>
                </a:lnTo>
                <a:lnTo>
                  <a:pt x="743" y="995"/>
                </a:lnTo>
                <a:lnTo>
                  <a:pt x="728" y="1010"/>
                </a:lnTo>
                <a:lnTo>
                  <a:pt x="689" y="1029"/>
                </a:lnTo>
                <a:lnTo>
                  <a:pt x="676" y="1052"/>
                </a:lnTo>
                <a:lnTo>
                  <a:pt x="671" y="1079"/>
                </a:lnTo>
                <a:lnTo>
                  <a:pt x="661" y="1096"/>
                </a:lnTo>
                <a:lnTo>
                  <a:pt x="631" y="1122"/>
                </a:lnTo>
                <a:lnTo>
                  <a:pt x="609" y="1128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5" name="Freeform 334">
            <a:extLst>
              <a:ext uri="{FF2B5EF4-FFF2-40B4-BE49-F238E27FC236}">
                <a16:creationId xmlns:a16="http://schemas.microsoft.com/office/drawing/2014/main" id="{FB31C867-6F83-D0FE-3DC2-F4177B80870A}"/>
              </a:ext>
            </a:extLst>
          </p:cNvPr>
          <p:cNvSpPr>
            <a:spLocks noEditPoints="1"/>
          </p:cNvSpPr>
          <p:nvPr/>
        </p:nvSpPr>
        <p:spPr bwMode="auto">
          <a:xfrm>
            <a:off x="2482397" y="3154061"/>
            <a:ext cx="857822" cy="1292268"/>
          </a:xfrm>
          <a:custGeom>
            <a:avLst/>
            <a:gdLst>
              <a:gd name="T0" fmla="*/ 709 w 766"/>
              <a:gd name="T1" fmla="*/ 949 h 1152"/>
              <a:gd name="T2" fmla="*/ 666 w 766"/>
              <a:gd name="T3" fmla="*/ 607 h 1152"/>
              <a:gd name="T4" fmla="*/ 577 w 766"/>
              <a:gd name="T5" fmla="*/ 607 h 1152"/>
              <a:gd name="T6" fmla="*/ 476 w 766"/>
              <a:gd name="T7" fmla="*/ 413 h 1152"/>
              <a:gd name="T8" fmla="*/ 599 w 766"/>
              <a:gd name="T9" fmla="*/ 144 h 1152"/>
              <a:gd name="T10" fmla="*/ 520 w 766"/>
              <a:gd name="T11" fmla="*/ 157 h 1152"/>
              <a:gd name="T12" fmla="*/ 482 w 766"/>
              <a:gd name="T13" fmla="*/ 87 h 1152"/>
              <a:gd name="T14" fmla="*/ 395 w 766"/>
              <a:gd name="T15" fmla="*/ 97 h 1152"/>
              <a:gd name="T16" fmla="*/ 93 w 766"/>
              <a:gd name="T17" fmla="*/ 202 h 1152"/>
              <a:gd name="T18" fmla="*/ 44 w 766"/>
              <a:gd name="T19" fmla="*/ 349 h 1152"/>
              <a:gd name="T20" fmla="*/ 59 w 766"/>
              <a:gd name="T21" fmla="*/ 402 h 1152"/>
              <a:gd name="T22" fmla="*/ 179 w 766"/>
              <a:gd name="T23" fmla="*/ 541 h 1152"/>
              <a:gd name="T24" fmla="*/ 246 w 766"/>
              <a:gd name="T25" fmla="*/ 728 h 1152"/>
              <a:gd name="T26" fmla="*/ 307 w 766"/>
              <a:gd name="T27" fmla="*/ 837 h 1152"/>
              <a:gd name="T28" fmla="*/ 307 w 766"/>
              <a:gd name="T29" fmla="*/ 898 h 1152"/>
              <a:gd name="T30" fmla="*/ 310 w 766"/>
              <a:gd name="T31" fmla="*/ 892 h 1152"/>
              <a:gd name="T32" fmla="*/ 305 w 766"/>
              <a:gd name="T33" fmla="*/ 802 h 1152"/>
              <a:gd name="T34" fmla="*/ 262 w 766"/>
              <a:gd name="T35" fmla="*/ 731 h 1152"/>
              <a:gd name="T36" fmla="*/ 191 w 766"/>
              <a:gd name="T37" fmla="*/ 538 h 1152"/>
              <a:gd name="T38" fmla="*/ 29 w 766"/>
              <a:gd name="T39" fmla="*/ 368 h 1152"/>
              <a:gd name="T40" fmla="*/ 26 w 766"/>
              <a:gd name="T41" fmla="*/ 368 h 1152"/>
              <a:gd name="T42" fmla="*/ 22 w 766"/>
              <a:gd name="T43" fmla="*/ 294 h 1152"/>
              <a:gd name="T44" fmla="*/ 73 w 766"/>
              <a:gd name="T45" fmla="*/ 235 h 1152"/>
              <a:gd name="T46" fmla="*/ 399 w 766"/>
              <a:gd name="T47" fmla="*/ 116 h 1152"/>
              <a:gd name="T48" fmla="*/ 442 w 766"/>
              <a:gd name="T49" fmla="*/ 70 h 1152"/>
              <a:gd name="T50" fmla="*/ 547 w 766"/>
              <a:gd name="T51" fmla="*/ 160 h 1152"/>
              <a:gd name="T52" fmla="*/ 641 w 766"/>
              <a:gd name="T53" fmla="*/ 164 h 1152"/>
              <a:gd name="T54" fmla="*/ 458 w 766"/>
              <a:gd name="T55" fmla="*/ 416 h 1152"/>
              <a:gd name="T56" fmla="*/ 568 w 766"/>
              <a:gd name="T57" fmla="*/ 616 h 1152"/>
              <a:gd name="T58" fmla="*/ 646 w 766"/>
              <a:gd name="T59" fmla="*/ 606 h 1152"/>
              <a:gd name="T60" fmla="*/ 657 w 766"/>
              <a:gd name="T61" fmla="*/ 672 h 1152"/>
              <a:gd name="T62" fmla="*/ 718 w 766"/>
              <a:gd name="T63" fmla="*/ 980 h 1152"/>
              <a:gd name="T64" fmla="*/ 415 w 766"/>
              <a:gd name="T65" fmla="*/ 981 h 1152"/>
              <a:gd name="T66" fmla="*/ 309 w 766"/>
              <a:gd name="T67" fmla="*/ 891 h 1152"/>
              <a:gd name="T68" fmla="*/ 301 w 766"/>
              <a:gd name="T69" fmla="*/ 853 h 1152"/>
              <a:gd name="T70" fmla="*/ 258 w 766"/>
              <a:gd name="T71" fmla="*/ 737 h 1152"/>
              <a:gd name="T72" fmla="*/ 184 w 766"/>
              <a:gd name="T73" fmla="*/ 538 h 1152"/>
              <a:gd name="T74" fmla="*/ 23 w 766"/>
              <a:gd name="T75" fmla="*/ 366 h 1152"/>
              <a:gd name="T76" fmla="*/ 20 w 766"/>
              <a:gd name="T77" fmla="*/ 296 h 1152"/>
              <a:gd name="T78" fmla="*/ 156 w 766"/>
              <a:gd name="T79" fmla="*/ 291 h 1152"/>
              <a:gd name="T80" fmla="*/ 428 w 766"/>
              <a:gd name="T81" fmla="*/ 33 h 1152"/>
              <a:gd name="T82" fmla="*/ 497 w 766"/>
              <a:gd name="T83" fmla="*/ 112 h 1152"/>
              <a:gd name="T84" fmla="*/ 643 w 766"/>
              <a:gd name="T85" fmla="*/ 158 h 1152"/>
              <a:gd name="T86" fmla="*/ 459 w 766"/>
              <a:gd name="T87" fmla="*/ 427 h 1152"/>
              <a:gd name="T88" fmla="*/ 592 w 766"/>
              <a:gd name="T89" fmla="*/ 629 h 1152"/>
              <a:gd name="T90" fmla="*/ 663 w 766"/>
              <a:gd name="T91" fmla="*/ 633 h 1152"/>
              <a:gd name="T92" fmla="*/ 731 w 766"/>
              <a:gd name="T93" fmla="*/ 1020 h 1152"/>
              <a:gd name="T94" fmla="*/ 730 w 766"/>
              <a:gd name="T95" fmla="*/ 911 h 1152"/>
              <a:gd name="T96" fmla="*/ 673 w 766"/>
              <a:gd name="T97" fmla="*/ 605 h 1152"/>
              <a:gd name="T98" fmla="*/ 568 w 766"/>
              <a:gd name="T99" fmla="*/ 598 h 1152"/>
              <a:gd name="T100" fmla="*/ 469 w 766"/>
              <a:gd name="T101" fmla="*/ 434 h 1152"/>
              <a:gd name="T102" fmla="*/ 648 w 766"/>
              <a:gd name="T103" fmla="*/ 146 h 1152"/>
              <a:gd name="T104" fmla="*/ 509 w 766"/>
              <a:gd name="T105" fmla="*/ 110 h 1152"/>
              <a:gd name="T106" fmla="*/ 398 w 766"/>
              <a:gd name="T107" fmla="*/ 80 h 1152"/>
              <a:gd name="T108" fmla="*/ 92 w 766"/>
              <a:gd name="T109" fmla="*/ 241 h 1152"/>
              <a:gd name="T110" fmla="*/ 44 w 766"/>
              <a:gd name="T111" fmla="*/ 349 h 1152"/>
              <a:gd name="T112" fmla="*/ 119 w 766"/>
              <a:gd name="T113" fmla="*/ 471 h 1152"/>
              <a:gd name="T114" fmla="*/ 214 w 766"/>
              <a:gd name="T115" fmla="*/ 692 h 1152"/>
              <a:gd name="T116" fmla="*/ 251 w 766"/>
              <a:gd name="T117" fmla="*/ 759 h 1152"/>
              <a:gd name="T118" fmla="*/ 304 w 766"/>
              <a:gd name="T119" fmla="*/ 836 h 1152"/>
              <a:gd name="T120" fmla="*/ 304 w 766"/>
              <a:gd name="T121" fmla="*/ 894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66" h="1152">
                <a:moveTo>
                  <a:pt x="415" y="981"/>
                </a:moveTo>
                <a:lnTo>
                  <a:pt x="413" y="987"/>
                </a:lnTo>
                <a:lnTo>
                  <a:pt x="479" y="1012"/>
                </a:lnTo>
                <a:lnTo>
                  <a:pt x="536" y="1058"/>
                </a:lnTo>
                <a:lnTo>
                  <a:pt x="574" y="1100"/>
                </a:lnTo>
                <a:lnTo>
                  <a:pt x="620" y="1137"/>
                </a:lnTo>
                <a:lnTo>
                  <a:pt x="623" y="1132"/>
                </a:lnTo>
                <a:lnTo>
                  <a:pt x="617" y="1132"/>
                </a:lnTo>
                <a:lnTo>
                  <a:pt x="617" y="1133"/>
                </a:lnTo>
                <a:lnTo>
                  <a:pt x="617" y="1133"/>
                </a:lnTo>
                <a:lnTo>
                  <a:pt x="617" y="1134"/>
                </a:lnTo>
                <a:lnTo>
                  <a:pt x="617" y="1143"/>
                </a:lnTo>
                <a:lnTo>
                  <a:pt x="639" y="1136"/>
                </a:lnTo>
                <a:lnTo>
                  <a:pt x="668" y="1110"/>
                </a:lnTo>
                <a:lnTo>
                  <a:pt x="678" y="1094"/>
                </a:lnTo>
                <a:lnTo>
                  <a:pt x="683" y="1067"/>
                </a:lnTo>
                <a:lnTo>
                  <a:pt x="695" y="1044"/>
                </a:lnTo>
                <a:lnTo>
                  <a:pt x="735" y="1025"/>
                </a:lnTo>
                <a:lnTo>
                  <a:pt x="749" y="1010"/>
                </a:lnTo>
                <a:lnTo>
                  <a:pt x="729" y="973"/>
                </a:lnTo>
                <a:lnTo>
                  <a:pt x="709" y="949"/>
                </a:lnTo>
                <a:lnTo>
                  <a:pt x="708" y="928"/>
                </a:lnTo>
                <a:lnTo>
                  <a:pt x="724" y="907"/>
                </a:lnTo>
                <a:lnTo>
                  <a:pt x="737" y="877"/>
                </a:lnTo>
                <a:lnTo>
                  <a:pt x="736" y="846"/>
                </a:lnTo>
                <a:lnTo>
                  <a:pt x="731" y="814"/>
                </a:lnTo>
                <a:lnTo>
                  <a:pt x="747" y="784"/>
                </a:lnTo>
                <a:lnTo>
                  <a:pt x="758" y="759"/>
                </a:lnTo>
                <a:lnTo>
                  <a:pt x="731" y="713"/>
                </a:lnTo>
                <a:lnTo>
                  <a:pt x="718" y="692"/>
                </a:lnTo>
                <a:lnTo>
                  <a:pt x="698" y="675"/>
                </a:lnTo>
                <a:lnTo>
                  <a:pt x="665" y="663"/>
                </a:lnTo>
                <a:lnTo>
                  <a:pt x="663" y="669"/>
                </a:lnTo>
                <a:lnTo>
                  <a:pt x="667" y="664"/>
                </a:lnTo>
                <a:lnTo>
                  <a:pt x="666" y="663"/>
                </a:lnTo>
                <a:cubicBezTo>
                  <a:pt x="665" y="662"/>
                  <a:pt x="663" y="659"/>
                  <a:pt x="663" y="655"/>
                </a:cubicBezTo>
                <a:cubicBezTo>
                  <a:pt x="663" y="649"/>
                  <a:pt x="664" y="633"/>
                  <a:pt x="664" y="632"/>
                </a:cubicBezTo>
                <a:lnTo>
                  <a:pt x="658" y="632"/>
                </a:lnTo>
                <a:lnTo>
                  <a:pt x="664" y="633"/>
                </a:lnTo>
                <a:cubicBezTo>
                  <a:pt x="665" y="626"/>
                  <a:pt x="667" y="616"/>
                  <a:pt x="667" y="610"/>
                </a:cubicBezTo>
                <a:lnTo>
                  <a:pt x="666" y="607"/>
                </a:lnTo>
                <a:lnTo>
                  <a:pt x="666" y="607"/>
                </a:lnTo>
                <a:cubicBezTo>
                  <a:pt x="666" y="604"/>
                  <a:pt x="664" y="603"/>
                  <a:pt x="664" y="602"/>
                </a:cubicBezTo>
                <a:cubicBezTo>
                  <a:pt x="661" y="600"/>
                  <a:pt x="656" y="597"/>
                  <a:pt x="652" y="595"/>
                </a:cubicBezTo>
                <a:lnTo>
                  <a:pt x="651" y="594"/>
                </a:lnTo>
                <a:lnTo>
                  <a:pt x="649" y="594"/>
                </a:lnTo>
                <a:lnTo>
                  <a:pt x="645" y="594"/>
                </a:lnTo>
                <a:cubicBezTo>
                  <a:pt x="639" y="594"/>
                  <a:pt x="633" y="594"/>
                  <a:pt x="628" y="595"/>
                </a:cubicBezTo>
                <a:cubicBezTo>
                  <a:pt x="625" y="595"/>
                  <a:pt x="623" y="596"/>
                  <a:pt x="621" y="596"/>
                </a:cubicBezTo>
                <a:cubicBezTo>
                  <a:pt x="619" y="597"/>
                  <a:pt x="617" y="598"/>
                  <a:pt x="615" y="600"/>
                </a:cubicBezTo>
                <a:cubicBezTo>
                  <a:pt x="612" y="603"/>
                  <a:pt x="607" y="608"/>
                  <a:pt x="604" y="612"/>
                </a:cubicBezTo>
                <a:cubicBezTo>
                  <a:pt x="602" y="614"/>
                  <a:pt x="600" y="616"/>
                  <a:pt x="599" y="617"/>
                </a:cubicBezTo>
                <a:lnTo>
                  <a:pt x="598" y="619"/>
                </a:lnTo>
                <a:lnTo>
                  <a:pt x="597" y="619"/>
                </a:lnTo>
                <a:lnTo>
                  <a:pt x="597" y="620"/>
                </a:lnTo>
                <a:lnTo>
                  <a:pt x="602" y="623"/>
                </a:lnTo>
                <a:lnTo>
                  <a:pt x="597" y="619"/>
                </a:lnTo>
                <a:lnTo>
                  <a:pt x="595" y="621"/>
                </a:lnTo>
                <a:lnTo>
                  <a:pt x="592" y="622"/>
                </a:lnTo>
                <a:lnTo>
                  <a:pt x="592" y="629"/>
                </a:lnTo>
                <a:lnTo>
                  <a:pt x="592" y="622"/>
                </a:lnTo>
                <a:lnTo>
                  <a:pt x="590" y="621"/>
                </a:lnTo>
                <a:cubicBezTo>
                  <a:pt x="588" y="618"/>
                  <a:pt x="582" y="612"/>
                  <a:pt x="577" y="607"/>
                </a:cubicBezTo>
                <a:cubicBezTo>
                  <a:pt x="575" y="605"/>
                  <a:pt x="572" y="602"/>
                  <a:pt x="570" y="601"/>
                </a:cubicBezTo>
                <a:lnTo>
                  <a:pt x="568" y="599"/>
                </a:lnTo>
                <a:lnTo>
                  <a:pt x="567" y="598"/>
                </a:lnTo>
                <a:lnTo>
                  <a:pt x="563" y="602"/>
                </a:lnTo>
                <a:lnTo>
                  <a:pt x="567" y="598"/>
                </a:lnTo>
                <a:lnTo>
                  <a:pt x="547" y="578"/>
                </a:lnTo>
                <a:lnTo>
                  <a:pt x="522" y="573"/>
                </a:lnTo>
                <a:lnTo>
                  <a:pt x="520" y="568"/>
                </a:lnTo>
                <a:lnTo>
                  <a:pt x="517" y="548"/>
                </a:lnTo>
                <a:lnTo>
                  <a:pt x="498" y="514"/>
                </a:lnTo>
                <a:lnTo>
                  <a:pt x="498" y="514"/>
                </a:lnTo>
                <a:cubicBezTo>
                  <a:pt x="498" y="513"/>
                  <a:pt x="492" y="504"/>
                  <a:pt x="486" y="493"/>
                </a:cubicBezTo>
                <a:cubicBezTo>
                  <a:pt x="484" y="488"/>
                  <a:pt x="481" y="483"/>
                  <a:pt x="478" y="478"/>
                </a:cubicBezTo>
                <a:cubicBezTo>
                  <a:pt x="476" y="474"/>
                  <a:pt x="474" y="470"/>
                  <a:pt x="473" y="468"/>
                </a:cubicBezTo>
                <a:cubicBezTo>
                  <a:pt x="470" y="460"/>
                  <a:pt x="464" y="442"/>
                  <a:pt x="463" y="435"/>
                </a:cubicBezTo>
                <a:lnTo>
                  <a:pt x="463" y="434"/>
                </a:lnTo>
                <a:cubicBezTo>
                  <a:pt x="463" y="433"/>
                  <a:pt x="465" y="427"/>
                  <a:pt x="468" y="423"/>
                </a:cubicBezTo>
                <a:cubicBezTo>
                  <a:pt x="471" y="418"/>
                  <a:pt x="475" y="414"/>
                  <a:pt x="476" y="413"/>
                </a:cubicBezTo>
                <a:lnTo>
                  <a:pt x="471" y="409"/>
                </a:lnTo>
                <a:lnTo>
                  <a:pt x="475" y="414"/>
                </a:lnTo>
                <a:lnTo>
                  <a:pt x="476" y="413"/>
                </a:lnTo>
                <a:lnTo>
                  <a:pt x="496" y="405"/>
                </a:lnTo>
                <a:lnTo>
                  <a:pt x="510" y="386"/>
                </a:lnTo>
                <a:lnTo>
                  <a:pt x="514" y="355"/>
                </a:lnTo>
                <a:lnTo>
                  <a:pt x="532" y="302"/>
                </a:lnTo>
                <a:lnTo>
                  <a:pt x="563" y="288"/>
                </a:lnTo>
                <a:lnTo>
                  <a:pt x="599" y="281"/>
                </a:lnTo>
                <a:lnTo>
                  <a:pt x="633" y="264"/>
                </a:lnTo>
                <a:lnTo>
                  <a:pt x="649" y="269"/>
                </a:lnTo>
                <a:lnTo>
                  <a:pt x="681" y="286"/>
                </a:lnTo>
                <a:lnTo>
                  <a:pt x="690" y="266"/>
                </a:lnTo>
                <a:lnTo>
                  <a:pt x="668" y="247"/>
                </a:lnTo>
                <a:lnTo>
                  <a:pt x="647" y="241"/>
                </a:lnTo>
                <a:lnTo>
                  <a:pt x="680" y="168"/>
                </a:lnTo>
                <a:lnTo>
                  <a:pt x="666" y="160"/>
                </a:lnTo>
                <a:lnTo>
                  <a:pt x="666" y="160"/>
                </a:lnTo>
                <a:lnTo>
                  <a:pt x="645" y="152"/>
                </a:lnTo>
                <a:lnTo>
                  <a:pt x="645" y="152"/>
                </a:lnTo>
                <a:cubicBezTo>
                  <a:pt x="642" y="152"/>
                  <a:pt x="633" y="151"/>
                  <a:pt x="624" y="149"/>
                </a:cubicBezTo>
                <a:cubicBezTo>
                  <a:pt x="620" y="148"/>
                  <a:pt x="615" y="148"/>
                  <a:pt x="611" y="147"/>
                </a:cubicBezTo>
                <a:cubicBezTo>
                  <a:pt x="608" y="146"/>
                  <a:pt x="605" y="145"/>
                  <a:pt x="604" y="145"/>
                </a:cubicBezTo>
                <a:cubicBezTo>
                  <a:pt x="603" y="145"/>
                  <a:pt x="601" y="144"/>
                  <a:pt x="599" y="144"/>
                </a:cubicBezTo>
                <a:cubicBezTo>
                  <a:pt x="592" y="143"/>
                  <a:pt x="582" y="141"/>
                  <a:pt x="577" y="141"/>
                </a:cubicBezTo>
                <a:lnTo>
                  <a:pt x="576" y="141"/>
                </a:lnTo>
                <a:lnTo>
                  <a:pt x="555" y="147"/>
                </a:lnTo>
                <a:lnTo>
                  <a:pt x="557" y="153"/>
                </a:lnTo>
                <a:lnTo>
                  <a:pt x="557" y="147"/>
                </a:lnTo>
                <a:cubicBezTo>
                  <a:pt x="556" y="147"/>
                  <a:pt x="537" y="148"/>
                  <a:pt x="529" y="149"/>
                </a:cubicBezTo>
                <a:cubicBezTo>
                  <a:pt x="525" y="150"/>
                  <a:pt x="523" y="150"/>
                  <a:pt x="521" y="151"/>
                </a:cubicBezTo>
                <a:lnTo>
                  <a:pt x="519" y="151"/>
                </a:lnTo>
                <a:lnTo>
                  <a:pt x="519" y="151"/>
                </a:lnTo>
                <a:lnTo>
                  <a:pt x="519" y="151"/>
                </a:lnTo>
                <a:lnTo>
                  <a:pt x="520" y="154"/>
                </a:lnTo>
                <a:lnTo>
                  <a:pt x="519" y="151"/>
                </a:lnTo>
                <a:lnTo>
                  <a:pt x="519" y="151"/>
                </a:lnTo>
                <a:lnTo>
                  <a:pt x="520" y="154"/>
                </a:lnTo>
                <a:lnTo>
                  <a:pt x="519" y="151"/>
                </a:lnTo>
                <a:lnTo>
                  <a:pt x="520" y="157"/>
                </a:lnTo>
                <a:lnTo>
                  <a:pt x="519" y="151"/>
                </a:lnTo>
                <a:lnTo>
                  <a:pt x="519" y="151"/>
                </a:lnTo>
                <a:lnTo>
                  <a:pt x="520" y="157"/>
                </a:lnTo>
                <a:lnTo>
                  <a:pt x="519" y="151"/>
                </a:lnTo>
                <a:lnTo>
                  <a:pt x="520" y="157"/>
                </a:lnTo>
                <a:lnTo>
                  <a:pt x="519" y="151"/>
                </a:lnTo>
                <a:lnTo>
                  <a:pt x="519" y="151"/>
                </a:lnTo>
                <a:lnTo>
                  <a:pt x="520" y="157"/>
                </a:lnTo>
                <a:lnTo>
                  <a:pt x="519" y="151"/>
                </a:lnTo>
                <a:lnTo>
                  <a:pt x="520" y="157"/>
                </a:lnTo>
                <a:lnTo>
                  <a:pt x="520" y="151"/>
                </a:lnTo>
                <a:lnTo>
                  <a:pt x="519" y="151"/>
                </a:lnTo>
                <a:lnTo>
                  <a:pt x="520" y="157"/>
                </a:lnTo>
                <a:lnTo>
                  <a:pt x="520" y="151"/>
                </a:lnTo>
                <a:lnTo>
                  <a:pt x="520" y="151"/>
                </a:lnTo>
                <a:lnTo>
                  <a:pt x="518" y="151"/>
                </a:lnTo>
                <a:lnTo>
                  <a:pt x="519" y="157"/>
                </a:lnTo>
                <a:lnTo>
                  <a:pt x="522" y="152"/>
                </a:lnTo>
                <a:lnTo>
                  <a:pt x="503" y="145"/>
                </a:lnTo>
                <a:lnTo>
                  <a:pt x="502" y="130"/>
                </a:lnTo>
                <a:lnTo>
                  <a:pt x="503" y="113"/>
                </a:lnTo>
                <a:lnTo>
                  <a:pt x="503" y="111"/>
                </a:lnTo>
                <a:lnTo>
                  <a:pt x="497" y="99"/>
                </a:lnTo>
                <a:lnTo>
                  <a:pt x="497" y="97"/>
                </a:lnTo>
                <a:lnTo>
                  <a:pt x="495" y="96"/>
                </a:lnTo>
                <a:cubicBezTo>
                  <a:pt x="493" y="95"/>
                  <a:pt x="488" y="91"/>
                  <a:pt x="482" y="87"/>
                </a:cubicBezTo>
                <a:cubicBezTo>
                  <a:pt x="476" y="83"/>
                  <a:pt x="471" y="79"/>
                  <a:pt x="468" y="77"/>
                </a:cubicBezTo>
                <a:lnTo>
                  <a:pt x="452" y="63"/>
                </a:lnTo>
                <a:lnTo>
                  <a:pt x="448" y="68"/>
                </a:lnTo>
                <a:lnTo>
                  <a:pt x="454" y="66"/>
                </a:lnTo>
                <a:lnTo>
                  <a:pt x="454" y="65"/>
                </a:lnTo>
                <a:lnTo>
                  <a:pt x="454" y="65"/>
                </a:lnTo>
                <a:cubicBezTo>
                  <a:pt x="453" y="63"/>
                  <a:pt x="451" y="58"/>
                  <a:pt x="449" y="54"/>
                </a:cubicBezTo>
                <a:cubicBezTo>
                  <a:pt x="448" y="49"/>
                  <a:pt x="446" y="45"/>
                  <a:pt x="445" y="44"/>
                </a:cubicBezTo>
                <a:lnTo>
                  <a:pt x="445" y="43"/>
                </a:lnTo>
                <a:lnTo>
                  <a:pt x="445" y="43"/>
                </a:lnTo>
                <a:cubicBezTo>
                  <a:pt x="444" y="42"/>
                  <a:pt x="444" y="41"/>
                  <a:pt x="443" y="40"/>
                </a:cubicBezTo>
                <a:cubicBezTo>
                  <a:pt x="440" y="37"/>
                  <a:pt x="435" y="32"/>
                  <a:pt x="430" y="28"/>
                </a:cubicBezTo>
                <a:lnTo>
                  <a:pt x="429" y="27"/>
                </a:lnTo>
                <a:lnTo>
                  <a:pt x="390" y="21"/>
                </a:lnTo>
                <a:lnTo>
                  <a:pt x="402" y="48"/>
                </a:lnTo>
                <a:lnTo>
                  <a:pt x="405" y="82"/>
                </a:lnTo>
                <a:lnTo>
                  <a:pt x="411" y="81"/>
                </a:lnTo>
                <a:lnTo>
                  <a:pt x="405" y="78"/>
                </a:lnTo>
                <a:lnTo>
                  <a:pt x="405" y="79"/>
                </a:lnTo>
                <a:lnTo>
                  <a:pt x="405" y="79"/>
                </a:lnTo>
                <a:cubicBezTo>
                  <a:pt x="404" y="81"/>
                  <a:pt x="400" y="89"/>
                  <a:pt x="395" y="97"/>
                </a:cubicBezTo>
                <a:cubicBezTo>
                  <a:pt x="393" y="102"/>
                  <a:pt x="390" y="106"/>
                  <a:pt x="388" y="109"/>
                </a:cubicBezTo>
                <a:cubicBezTo>
                  <a:pt x="386" y="112"/>
                  <a:pt x="384" y="115"/>
                  <a:pt x="384" y="116"/>
                </a:cubicBezTo>
                <a:cubicBezTo>
                  <a:pt x="383" y="116"/>
                  <a:pt x="380" y="119"/>
                  <a:pt x="377" y="123"/>
                </a:cubicBezTo>
                <a:cubicBezTo>
                  <a:pt x="365" y="134"/>
                  <a:pt x="346" y="153"/>
                  <a:pt x="345" y="154"/>
                </a:cubicBezTo>
                <a:lnTo>
                  <a:pt x="349" y="159"/>
                </a:lnTo>
                <a:lnTo>
                  <a:pt x="345" y="154"/>
                </a:lnTo>
                <a:lnTo>
                  <a:pt x="345" y="154"/>
                </a:lnTo>
                <a:lnTo>
                  <a:pt x="306" y="174"/>
                </a:lnTo>
                <a:lnTo>
                  <a:pt x="255" y="182"/>
                </a:lnTo>
                <a:lnTo>
                  <a:pt x="212" y="191"/>
                </a:lnTo>
                <a:lnTo>
                  <a:pt x="195" y="239"/>
                </a:lnTo>
                <a:lnTo>
                  <a:pt x="169" y="280"/>
                </a:lnTo>
                <a:lnTo>
                  <a:pt x="159" y="287"/>
                </a:lnTo>
                <a:lnTo>
                  <a:pt x="148" y="277"/>
                </a:lnTo>
                <a:lnTo>
                  <a:pt x="135" y="261"/>
                </a:lnTo>
                <a:lnTo>
                  <a:pt x="112" y="259"/>
                </a:lnTo>
                <a:lnTo>
                  <a:pt x="96" y="258"/>
                </a:lnTo>
                <a:lnTo>
                  <a:pt x="84" y="248"/>
                </a:lnTo>
                <a:lnTo>
                  <a:pt x="85" y="239"/>
                </a:lnTo>
                <a:lnTo>
                  <a:pt x="94" y="219"/>
                </a:lnTo>
                <a:lnTo>
                  <a:pt x="93" y="202"/>
                </a:lnTo>
                <a:lnTo>
                  <a:pt x="92" y="194"/>
                </a:lnTo>
                <a:lnTo>
                  <a:pt x="84" y="197"/>
                </a:lnTo>
                <a:cubicBezTo>
                  <a:pt x="77" y="200"/>
                  <a:pt x="67" y="205"/>
                  <a:pt x="58" y="209"/>
                </a:cubicBezTo>
                <a:cubicBezTo>
                  <a:pt x="53" y="211"/>
                  <a:pt x="49" y="214"/>
                  <a:pt x="45" y="216"/>
                </a:cubicBezTo>
                <a:cubicBezTo>
                  <a:pt x="42" y="218"/>
                  <a:pt x="39" y="220"/>
                  <a:pt x="36" y="222"/>
                </a:cubicBezTo>
                <a:cubicBezTo>
                  <a:pt x="35" y="223"/>
                  <a:pt x="33" y="225"/>
                  <a:pt x="30" y="227"/>
                </a:cubicBezTo>
                <a:lnTo>
                  <a:pt x="29" y="227"/>
                </a:lnTo>
                <a:lnTo>
                  <a:pt x="30" y="227"/>
                </a:lnTo>
                <a:cubicBezTo>
                  <a:pt x="25" y="229"/>
                  <a:pt x="20" y="233"/>
                  <a:pt x="15" y="238"/>
                </a:cubicBezTo>
                <a:cubicBezTo>
                  <a:pt x="11" y="243"/>
                  <a:pt x="7" y="250"/>
                  <a:pt x="7" y="259"/>
                </a:cubicBezTo>
                <a:cubicBezTo>
                  <a:pt x="7" y="270"/>
                  <a:pt x="8" y="280"/>
                  <a:pt x="10" y="286"/>
                </a:cubicBezTo>
                <a:cubicBezTo>
                  <a:pt x="11" y="290"/>
                  <a:pt x="12" y="293"/>
                  <a:pt x="13" y="295"/>
                </a:cubicBezTo>
                <a:lnTo>
                  <a:pt x="14" y="298"/>
                </a:lnTo>
                <a:lnTo>
                  <a:pt x="16" y="301"/>
                </a:lnTo>
                <a:lnTo>
                  <a:pt x="18" y="302"/>
                </a:lnTo>
                <a:lnTo>
                  <a:pt x="19" y="302"/>
                </a:lnTo>
                <a:cubicBezTo>
                  <a:pt x="22" y="303"/>
                  <a:pt x="26" y="305"/>
                  <a:pt x="30" y="310"/>
                </a:cubicBezTo>
                <a:cubicBezTo>
                  <a:pt x="38" y="322"/>
                  <a:pt x="42" y="330"/>
                  <a:pt x="42" y="333"/>
                </a:cubicBezTo>
                <a:cubicBezTo>
                  <a:pt x="44" y="338"/>
                  <a:pt x="44" y="343"/>
                  <a:pt x="44" y="346"/>
                </a:cubicBezTo>
                <a:cubicBezTo>
                  <a:pt x="44" y="348"/>
                  <a:pt x="44" y="349"/>
                  <a:pt x="44" y="349"/>
                </a:cubicBezTo>
                <a:lnTo>
                  <a:pt x="44" y="349"/>
                </a:lnTo>
                <a:lnTo>
                  <a:pt x="44" y="349"/>
                </a:lnTo>
                <a:lnTo>
                  <a:pt x="44" y="349"/>
                </a:lnTo>
                <a:lnTo>
                  <a:pt x="44" y="349"/>
                </a:lnTo>
                <a:lnTo>
                  <a:pt x="44" y="349"/>
                </a:lnTo>
                <a:lnTo>
                  <a:pt x="45" y="350"/>
                </a:lnTo>
                <a:lnTo>
                  <a:pt x="45" y="349"/>
                </a:lnTo>
                <a:lnTo>
                  <a:pt x="44" y="349"/>
                </a:lnTo>
                <a:lnTo>
                  <a:pt x="45" y="350"/>
                </a:lnTo>
                <a:lnTo>
                  <a:pt x="45" y="349"/>
                </a:lnTo>
                <a:lnTo>
                  <a:pt x="45" y="349"/>
                </a:lnTo>
                <a:cubicBezTo>
                  <a:pt x="44" y="349"/>
                  <a:pt x="43" y="349"/>
                  <a:pt x="41" y="349"/>
                </a:cubicBezTo>
                <a:lnTo>
                  <a:pt x="42" y="349"/>
                </a:lnTo>
                <a:cubicBezTo>
                  <a:pt x="40" y="350"/>
                  <a:pt x="37" y="350"/>
                  <a:pt x="34" y="351"/>
                </a:cubicBezTo>
                <a:cubicBezTo>
                  <a:pt x="31" y="352"/>
                  <a:pt x="27" y="353"/>
                  <a:pt x="25" y="357"/>
                </a:cubicBezTo>
                <a:cubicBezTo>
                  <a:pt x="24" y="358"/>
                  <a:pt x="23" y="359"/>
                  <a:pt x="21" y="360"/>
                </a:cubicBezTo>
                <a:lnTo>
                  <a:pt x="19" y="362"/>
                </a:lnTo>
                <a:lnTo>
                  <a:pt x="17" y="367"/>
                </a:lnTo>
                <a:cubicBezTo>
                  <a:pt x="17" y="369"/>
                  <a:pt x="17" y="370"/>
                  <a:pt x="17" y="372"/>
                </a:cubicBezTo>
                <a:cubicBezTo>
                  <a:pt x="18" y="374"/>
                  <a:pt x="19" y="375"/>
                  <a:pt x="20" y="376"/>
                </a:cubicBezTo>
                <a:cubicBezTo>
                  <a:pt x="23" y="381"/>
                  <a:pt x="29" y="385"/>
                  <a:pt x="36" y="389"/>
                </a:cubicBezTo>
                <a:cubicBezTo>
                  <a:pt x="43" y="394"/>
                  <a:pt x="51" y="398"/>
                  <a:pt x="59" y="402"/>
                </a:cubicBezTo>
                <a:lnTo>
                  <a:pt x="59" y="402"/>
                </a:lnTo>
                <a:lnTo>
                  <a:pt x="86" y="415"/>
                </a:lnTo>
                <a:lnTo>
                  <a:pt x="117" y="448"/>
                </a:lnTo>
                <a:lnTo>
                  <a:pt x="122" y="444"/>
                </a:lnTo>
                <a:lnTo>
                  <a:pt x="116" y="446"/>
                </a:lnTo>
                <a:cubicBezTo>
                  <a:pt x="116" y="446"/>
                  <a:pt x="120" y="456"/>
                  <a:pt x="124" y="466"/>
                </a:cubicBezTo>
                <a:cubicBezTo>
                  <a:pt x="129" y="476"/>
                  <a:pt x="134" y="487"/>
                  <a:pt x="137" y="491"/>
                </a:cubicBezTo>
                <a:cubicBezTo>
                  <a:pt x="141" y="498"/>
                  <a:pt x="147" y="503"/>
                  <a:pt x="152" y="507"/>
                </a:cubicBezTo>
                <a:lnTo>
                  <a:pt x="156" y="502"/>
                </a:lnTo>
                <a:lnTo>
                  <a:pt x="152" y="507"/>
                </a:lnTo>
                <a:lnTo>
                  <a:pt x="156" y="510"/>
                </a:lnTo>
                <a:lnTo>
                  <a:pt x="160" y="505"/>
                </a:lnTo>
                <a:lnTo>
                  <a:pt x="155" y="510"/>
                </a:lnTo>
                <a:cubicBezTo>
                  <a:pt x="156" y="510"/>
                  <a:pt x="158" y="512"/>
                  <a:pt x="160" y="515"/>
                </a:cubicBezTo>
                <a:cubicBezTo>
                  <a:pt x="164" y="520"/>
                  <a:pt x="169" y="526"/>
                  <a:pt x="172" y="531"/>
                </a:cubicBezTo>
                <a:cubicBezTo>
                  <a:pt x="174" y="534"/>
                  <a:pt x="176" y="536"/>
                  <a:pt x="177" y="538"/>
                </a:cubicBezTo>
                <a:lnTo>
                  <a:pt x="178" y="540"/>
                </a:lnTo>
                <a:lnTo>
                  <a:pt x="179" y="541"/>
                </a:lnTo>
                <a:lnTo>
                  <a:pt x="179" y="541"/>
                </a:lnTo>
                <a:lnTo>
                  <a:pt x="181" y="540"/>
                </a:lnTo>
                <a:lnTo>
                  <a:pt x="179" y="541"/>
                </a:lnTo>
                <a:lnTo>
                  <a:pt x="179" y="541"/>
                </a:lnTo>
                <a:lnTo>
                  <a:pt x="181" y="540"/>
                </a:lnTo>
                <a:lnTo>
                  <a:pt x="179" y="541"/>
                </a:lnTo>
                <a:lnTo>
                  <a:pt x="179" y="540"/>
                </a:lnTo>
                <a:lnTo>
                  <a:pt x="179" y="541"/>
                </a:lnTo>
                <a:lnTo>
                  <a:pt x="179" y="541"/>
                </a:lnTo>
                <a:lnTo>
                  <a:pt x="179" y="540"/>
                </a:lnTo>
                <a:lnTo>
                  <a:pt x="179" y="541"/>
                </a:lnTo>
                <a:cubicBezTo>
                  <a:pt x="180" y="543"/>
                  <a:pt x="188" y="571"/>
                  <a:pt x="197" y="599"/>
                </a:cubicBezTo>
                <a:cubicBezTo>
                  <a:pt x="205" y="626"/>
                  <a:pt x="214" y="655"/>
                  <a:pt x="216" y="661"/>
                </a:cubicBezTo>
                <a:lnTo>
                  <a:pt x="222" y="659"/>
                </a:lnTo>
                <a:lnTo>
                  <a:pt x="216" y="660"/>
                </a:lnTo>
                <a:cubicBezTo>
                  <a:pt x="217" y="669"/>
                  <a:pt x="218" y="678"/>
                  <a:pt x="220" y="686"/>
                </a:cubicBezTo>
                <a:cubicBezTo>
                  <a:pt x="220" y="689"/>
                  <a:pt x="221" y="693"/>
                  <a:pt x="222" y="695"/>
                </a:cubicBezTo>
                <a:lnTo>
                  <a:pt x="223" y="699"/>
                </a:lnTo>
                <a:lnTo>
                  <a:pt x="224" y="702"/>
                </a:lnTo>
                <a:lnTo>
                  <a:pt x="225" y="703"/>
                </a:lnTo>
                <a:lnTo>
                  <a:pt x="225" y="704"/>
                </a:lnTo>
                <a:cubicBezTo>
                  <a:pt x="226" y="704"/>
                  <a:pt x="228" y="706"/>
                  <a:pt x="230" y="708"/>
                </a:cubicBezTo>
                <a:cubicBezTo>
                  <a:pt x="236" y="715"/>
                  <a:pt x="245" y="727"/>
                  <a:pt x="246" y="728"/>
                </a:cubicBezTo>
                <a:lnTo>
                  <a:pt x="246" y="728"/>
                </a:lnTo>
                <a:lnTo>
                  <a:pt x="246" y="728"/>
                </a:lnTo>
                <a:cubicBezTo>
                  <a:pt x="247" y="729"/>
                  <a:pt x="248" y="731"/>
                  <a:pt x="249" y="733"/>
                </a:cubicBezTo>
                <a:cubicBezTo>
                  <a:pt x="251" y="737"/>
                  <a:pt x="254" y="742"/>
                  <a:pt x="255" y="747"/>
                </a:cubicBezTo>
                <a:cubicBezTo>
                  <a:pt x="256" y="749"/>
                  <a:pt x="257" y="751"/>
                  <a:pt x="258" y="753"/>
                </a:cubicBezTo>
                <a:lnTo>
                  <a:pt x="258" y="755"/>
                </a:lnTo>
                <a:lnTo>
                  <a:pt x="258" y="755"/>
                </a:lnTo>
                <a:lnTo>
                  <a:pt x="258" y="756"/>
                </a:lnTo>
                <a:cubicBezTo>
                  <a:pt x="258" y="756"/>
                  <a:pt x="258" y="758"/>
                  <a:pt x="258" y="760"/>
                </a:cubicBezTo>
                <a:cubicBezTo>
                  <a:pt x="257" y="763"/>
                  <a:pt x="256" y="766"/>
                  <a:pt x="256" y="770"/>
                </a:cubicBezTo>
                <a:cubicBezTo>
                  <a:pt x="256" y="771"/>
                  <a:pt x="256" y="773"/>
                  <a:pt x="257" y="775"/>
                </a:cubicBezTo>
                <a:cubicBezTo>
                  <a:pt x="257" y="776"/>
                  <a:pt x="259" y="778"/>
                  <a:pt x="261" y="780"/>
                </a:cubicBezTo>
                <a:cubicBezTo>
                  <a:pt x="262" y="780"/>
                  <a:pt x="265" y="782"/>
                  <a:pt x="268" y="785"/>
                </a:cubicBezTo>
                <a:cubicBezTo>
                  <a:pt x="278" y="793"/>
                  <a:pt x="293" y="807"/>
                  <a:pt x="295" y="809"/>
                </a:cubicBezTo>
                <a:lnTo>
                  <a:pt x="299" y="805"/>
                </a:lnTo>
                <a:lnTo>
                  <a:pt x="294" y="809"/>
                </a:lnTo>
                <a:lnTo>
                  <a:pt x="295" y="809"/>
                </a:lnTo>
                <a:lnTo>
                  <a:pt x="300" y="806"/>
                </a:lnTo>
                <a:lnTo>
                  <a:pt x="294" y="809"/>
                </a:lnTo>
                <a:cubicBezTo>
                  <a:pt x="296" y="812"/>
                  <a:pt x="300" y="818"/>
                  <a:pt x="302" y="823"/>
                </a:cubicBezTo>
                <a:cubicBezTo>
                  <a:pt x="305" y="829"/>
                  <a:pt x="307" y="834"/>
                  <a:pt x="307" y="836"/>
                </a:cubicBezTo>
                <a:lnTo>
                  <a:pt x="307" y="837"/>
                </a:lnTo>
                <a:lnTo>
                  <a:pt x="307" y="837"/>
                </a:lnTo>
                <a:lnTo>
                  <a:pt x="307" y="836"/>
                </a:lnTo>
                <a:lnTo>
                  <a:pt x="307" y="837"/>
                </a:lnTo>
                <a:lnTo>
                  <a:pt x="307" y="837"/>
                </a:lnTo>
                <a:lnTo>
                  <a:pt x="307" y="836"/>
                </a:lnTo>
                <a:cubicBezTo>
                  <a:pt x="305" y="839"/>
                  <a:pt x="304" y="842"/>
                  <a:pt x="303" y="844"/>
                </a:cubicBezTo>
                <a:cubicBezTo>
                  <a:pt x="302" y="846"/>
                  <a:pt x="301" y="847"/>
                  <a:pt x="299" y="847"/>
                </a:cubicBezTo>
                <a:lnTo>
                  <a:pt x="299" y="847"/>
                </a:lnTo>
                <a:lnTo>
                  <a:pt x="299" y="848"/>
                </a:lnTo>
                <a:cubicBezTo>
                  <a:pt x="296" y="849"/>
                  <a:pt x="296" y="850"/>
                  <a:pt x="295" y="851"/>
                </a:cubicBezTo>
                <a:cubicBezTo>
                  <a:pt x="292" y="855"/>
                  <a:pt x="290" y="860"/>
                  <a:pt x="288" y="866"/>
                </a:cubicBezTo>
                <a:lnTo>
                  <a:pt x="287" y="869"/>
                </a:lnTo>
                <a:lnTo>
                  <a:pt x="289" y="872"/>
                </a:lnTo>
                <a:cubicBezTo>
                  <a:pt x="291" y="875"/>
                  <a:pt x="295" y="880"/>
                  <a:pt x="298" y="885"/>
                </a:cubicBezTo>
                <a:cubicBezTo>
                  <a:pt x="300" y="887"/>
                  <a:pt x="301" y="889"/>
                  <a:pt x="303" y="891"/>
                </a:cubicBezTo>
                <a:lnTo>
                  <a:pt x="304" y="893"/>
                </a:lnTo>
                <a:lnTo>
                  <a:pt x="304" y="894"/>
                </a:lnTo>
                <a:lnTo>
                  <a:pt x="304" y="894"/>
                </a:lnTo>
                <a:lnTo>
                  <a:pt x="305" y="895"/>
                </a:lnTo>
                <a:lnTo>
                  <a:pt x="305" y="895"/>
                </a:lnTo>
                <a:lnTo>
                  <a:pt x="307" y="898"/>
                </a:lnTo>
                <a:cubicBezTo>
                  <a:pt x="315" y="907"/>
                  <a:pt x="342" y="935"/>
                  <a:pt x="359" y="953"/>
                </a:cubicBezTo>
                <a:lnTo>
                  <a:pt x="360" y="954"/>
                </a:lnTo>
                <a:lnTo>
                  <a:pt x="412" y="987"/>
                </a:lnTo>
                <a:lnTo>
                  <a:pt x="413" y="987"/>
                </a:lnTo>
                <a:lnTo>
                  <a:pt x="415" y="981"/>
                </a:lnTo>
                <a:lnTo>
                  <a:pt x="418" y="976"/>
                </a:lnTo>
                <a:lnTo>
                  <a:pt x="367" y="944"/>
                </a:lnTo>
                <a:lnTo>
                  <a:pt x="364" y="949"/>
                </a:lnTo>
                <a:lnTo>
                  <a:pt x="368" y="944"/>
                </a:lnTo>
                <a:cubicBezTo>
                  <a:pt x="359" y="934"/>
                  <a:pt x="346" y="921"/>
                  <a:pt x="335" y="909"/>
                </a:cubicBezTo>
                <a:cubicBezTo>
                  <a:pt x="329" y="904"/>
                  <a:pt x="325" y="899"/>
                  <a:pt x="321" y="895"/>
                </a:cubicBezTo>
                <a:cubicBezTo>
                  <a:pt x="319" y="893"/>
                  <a:pt x="318" y="891"/>
                  <a:pt x="317" y="890"/>
                </a:cubicBezTo>
                <a:lnTo>
                  <a:pt x="316" y="889"/>
                </a:lnTo>
                <a:lnTo>
                  <a:pt x="315" y="888"/>
                </a:lnTo>
                <a:lnTo>
                  <a:pt x="315" y="888"/>
                </a:lnTo>
                <a:lnTo>
                  <a:pt x="313" y="890"/>
                </a:lnTo>
                <a:lnTo>
                  <a:pt x="315" y="888"/>
                </a:lnTo>
                <a:lnTo>
                  <a:pt x="315" y="888"/>
                </a:lnTo>
                <a:lnTo>
                  <a:pt x="313" y="890"/>
                </a:lnTo>
                <a:lnTo>
                  <a:pt x="315" y="888"/>
                </a:lnTo>
                <a:lnTo>
                  <a:pt x="310" y="892"/>
                </a:lnTo>
                <a:lnTo>
                  <a:pt x="316" y="889"/>
                </a:lnTo>
                <a:cubicBezTo>
                  <a:pt x="315" y="888"/>
                  <a:pt x="314" y="886"/>
                  <a:pt x="313" y="884"/>
                </a:cubicBezTo>
                <a:cubicBezTo>
                  <a:pt x="309" y="878"/>
                  <a:pt x="302" y="869"/>
                  <a:pt x="299" y="864"/>
                </a:cubicBezTo>
                <a:lnTo>
                  <a:pt x="294" y="868"/>
                </a:lnTo>
                <a:lnTo>
                  <a:pt x="299" y="870"/>
                </a:lnTo>
                <a:cubicBezTo>
                  <a:pt x="301" y="867"/>
                  <a:pt x="302" y="863"/>
                  <a:pt x="303" y="861"/>
                </a:cubicBezTo>
                <a:lnTo>
                  <a:pt x="305" y="858"/>
                </a:lnTo>
                <a:lnTo>
                  <a:pt x="305" y="858"/>
                </a:lnTo>
                <a:lnTo>
                  <a:pt x="303" y="855"/>
                </a:lnTo>
                <a:lnTo>
                  <a:pt x="304" y="859"/>
                </a:lnTo>
                <a:lnTo>
                  <a:pt x="305" y="858"/>
                </a:lnTo>
                <a:lnTo>
                  <a:pt x="303" y="855"/>
                </a:lnTo>
                <a:lnTo>
                  <a:pt x="304" y="859"/>
                </a:lnTo>
                <a:lnTo>
                  <a:pt x="301" y="853"/>
                </a:lnTo>
                <a:lnTo>
                  <a:pt x="304" y="859"/>
                </a:lnTo>
                <a:cubicBezTo>
                  <a:pt x="308" y="857"/>
                  <a:pt x="311" y="854"/>
                  <a:pt x="313" y="851"/>
                </a:cubicBezTo>
                <a:cubicBezTo>
                  <a:pt x="316" y="848"/>
                  <a:pt x="317" y="844"/>
                  <a:pt x="318" y="841"/>
                </a:cubicBezTo>
                <a:cubicBezTo>
                  <a:pt x="319" y="839"/>
                  <a:pt x="319" y="838"/>
                  <a:pt x="319" y="836"/>
                </a:cubicBezTo>
                <a:cubicBezTo>
                  <a:pt x="319" y="830"/>
                  <a:pt x="316" y="824"/>
                  <a:pt x="313" y="818"/>
                </a:cubicBezTo>
                <a:cubicBezTo>
                  <a:pt x="310" y="812"/>
                  <a:pt x="307" y="806"/>
                  <a:pt x="305" y="802"/>
                </a:cubicBezTo>
                <a:lnTo>
                  <a:pt x="305" y="802"/>
                </a:lnTo>
                <a:lnTo>
                  <a:pt x="304" y="801"/>
                </a:lnTo>
                <a:lnTo>
                  <a:pt x="304" y="801"/>
                </a:lnTo>
                <a:lnTo>
                  <a:pt x="303" y="800"/>
                </a:lnTo>
                <a:cubicBezTo>
                  <a:pt x="302" y="799"/>
                  <a:pt x="295" y="792"/>
                  <a:pt x="287" y="785"/>
                </a:cubicBezTo>
                <a:cubicBezTo>
                  <a:pt x="284" y="782"/>
                  <a:pt x="280" y="778"/>
                  <a:pt x="276" y="775"/>
                </a:cubicBezTo>
                <a:cubicBezTo>
                  <a:pt x="273" y="773"/>
                  <a:pt x="270" y="770"/>
                  <a:pt x="267" y="769"/>
                </a:cubicBezTo>
                <a:lnTo>
                  <a:pt x="266" y="771"/>
                </a:lnTo>
                <a:lnTo>
                  <a:pt x="269" y="770"/>
                </a:lnTo>
                <a:lnTo>
                  <a:pt x="267" y="769"/>
                </a:lnTo>
                <a:lnTo>
                  <a:pt x="266" y="771"/>
                </a:lnTo>
                <a:lnTo>
                  <a:pt x="269" y="770"/>
                </a:lnTo>
                <a:lnTo>
                  <a:pt x="268" y="771"/>
                </a:lnTo>
                <a:lnTo>
                  <a:pt x="269" y="770"/>
                </a:lnTo>
                <a:lnTo>
                  <a:pt x="269" y="770"/>
                </a:lnTo>
                <a:lnTo>
                  <a:pt x="268" y="771"/>
                </a:lnTo>
                <a:lnTo>
                  <a:pt x="269" y="770"/>
                </a:lnTo>
                <a:lnTo>
                  <a:pt x="269" y="770"/>
                </a:lnTo>
                <a:cubicBezTo>
                  <a:pt x="269" y="768"/>
                  <a:pt x="269" y="766"/>
                  <a:pt x="270" y="763"/>
                </a:cubicBezTo>
                <a:cubicBezTo>
                  <a:pt x="270" y="761"/>
                  <a:pt x="271" y="758"/>
                  <a:pt x="271" y="756"/>
                </a:cubicBezTo>
                <a:cubicBezTo>
                  <a:pt x="271" y="752"/>
                  <a:pt x="270" y="750"/>
                  <a:pt x="269" y="746"/>
                </a:cubicBezTo>
                <a:cubicBezTo>
                  <a:pt x="267" y="742"/>
                  <a:pt x="265" y="736"/>
                  <a:pt x="262" y="731"/>
                </a:cubicBezTo>
                <a:cubicBezTo>
                  <a:pt x="261" y="729"/>
                  <a:pt x="260" y="727"/>
                  <a:pt x="259" y="725"/>
                </a:cubicBezTo>
                <a:cubicBezTo>
                  <a:pt x="258" y="723"/>
                  <a:pt x="257" y="722"/>
                  <a:pt x="256" y="721"/>
                </a:cubicBezTo>
                <a:lnTo>
                  <a:pt x="256" y="721"/>
                </a:lnTo>
                <a:cubicBezTo>
                  <a:pt x="255" y="719"/>
                  <a:pt x="251" y="714"/>
                  <a:pt x="246" y="708"/>
                </a:cubicBezTo>
                <a:cubicBezTo>
                  <a:pt x="244" y="705"/>
                  <a:pt x="241" y="702"/>
                  <a:pt x="239" y="700"/>
                </a:cubicBezTo>
                <a:cubicBezTo>
                  <a:pt x="237" y="697"/>
                  <a:pt x="235" y="695"/>
                  <a:pt x="233" y="694"/>
                </a:cubicBezTo>
                <a:lnTo>
                  <a:pt x="229" y="699"/>
                </a:lnTo>
                <a:lnTo>
                  <a:pt x="235" y="695"/>
                </a:lnTo>
                <a:lnTo>
                  <a:pt x="233" y="697"/>
                </a:lnTo>
                <a:lnTo>
                  <a:pt x="235" y="696"/>
                </a:lnTo>
                <a:lnTo>
                  <a:pt x="235" y="695"/>
                </a:lnTo>
                <a:lnTo>
                  <a:pt x="233" y="697"/>
                </a:lnTo>
                <a:lnTo>
                  <a:pt x="235" y="696"/>
                </a:lnTo>
                <a:cubicBezTo>
                  <a:pt x="235" y="695"/>
                  <a:pt x="234" y="694"/>
                  <a:pt x="234" y="691"/>
                </a:cubicBezTo>
                <a:cubicBezTo>
                  <a:pt x="232" y="684"/>
                  <a:pt x="230" y="670"/>
                  <a:pt x="228" y="658"/>
                </a:cubicBezTo>
                <a:lnTo>
                  <a:pt x="228" y="658"/>
                </a:lnTo>
                <a:lnTo>
                  <a:pt x="228" y="657"/>
                </a:lnTo>
                <a:cubicBezTo>
                  <a:pt x="226" y="651"/>
                  <a:pt x="217" y="622"/>
                  <a:pt x="208" y="593"/>
                </a:cubicBezTo>
                <a:cubicBezTo>
                  <a:pt x="204" y="579"/>
                  <a:pt x="200" y="565"/>
                  <a:pt x="196" y="555"/>
                </a:cubicBezTo>
                <a:cubicBezTo>
                  <a:pt x="195" y="550"/>
                  <a:pt x="193" y="545"/>
                  <a:pt x="192" y="542"/>
                </a:cubicBezTo>
                <a:cubicBezTo>
                  <a:pt x="192" y="540"/>
                  <a:pt x="191" y="539"/>
                  <a:pt x="191" y="538"/>
                </a:cubicBezTo>
                <a:lnTo>
                  <a:pt x="190" y="536"/>
                </a:lnTo>
                <a:lnTo>
                  <a:pt x="188" y="533"/>
                </a:lnTo>
                <a:cubicBezTo>
                  <a:pt x="186" y="529"/>
                  <a:pt x="181" y="522"/>
                  <a:pt x="176" y="515"/>
                </a:cubicBezTo>
                <a:cubicBezTo>
                  <a:pt x="174" y="512"/>
                  <a:pt x="171" y="509"/>
                  <a:pt x="169" y="506"/>
                </a:cubicBezTo>
                <a:cubicBezTo>
                  <a:pt x="167" y="504"/>
                  <a:pt x="165" y="502"/>
                  <a:pt x="164" y="500"/>
                </a:cubicBezTo>
                <a:lnTo>
                  <a:pt x="163" y="500"/>
                </a:lnTo>
                <a:lnTo>
                  <a:pt x="160" y="497"/>
                </a:lnTo>
                <a:lnTo>
                  <a:pt x="160" y="497"/>
                </a:lnTo>
                <a:lnTo>
                  <a:pt x="160" y="497"/>
                </a:lnTo>
                <a:cubicBezTo>
                  <a:pt x="155" y="493"/>
                  <a:pt x="150" y="489"/>
                  <a:pt x="147" y="485"/>
                </a:cubicBezTo>
                <a:cubicBezTo>
                  <a:pt x="146" y="482"/>
                  <a:pt x="140" y="471"/>
                  <a:pt x="136" y="461"/>
                </a:cubicBezTo>
                <a:cubicBezTo>
                  <a:pt x="131" y="451"/>
                  <a:pt x="127" y="441"/>
                  <a:pt x="127" y="441"/>
                </a:cubicBezTo>
                <a:lnTo>
                  <a:pt x="127" y="440"/>
                </a:lnTo>
                <a:lnTo>
                  <a:pt x="94" y="405"/>
                </a:lnTo>
                <a:lnTo>
                  <a:pt x="64" y="391"/>
                </a:lnTo>
                <a:lnTo>
                  <a:pt x="62" y="396"/>
                </a:lnTo>
                <a:lnTo>
                  <a:pt x="64" y="391"/>
                </a:lnTo>
                <a:cubicBezTo>
                  <a:pt x="56" y="387"/>
                  <a:pt x="47" y="381"/>
                  <a:pt x="40" y="377"/>
                </a:cubicBezTo>
                <a:cubicBezTo>
                  <a:pt x="36" y="374"/>
                  <a:pt x="34" y="372"/>
                  <a:pt x="32" y="371"/>
                </a:cubicBezTo>
                <a:lnTo>
                  <a:pt x="30" y="369"/>
                </a:lnTo>
                <a:lnTo>
                  <a:pt x="29" y="368"/>
                </a:lnTo>
                <a:lnTo>
                  <a:pt x="27" y="369"/>
                </a:lnTo>
                <a:lnTo>
                  <a:pt x="30" y="369"/>
                </a:lnTo>
                <a:lnTo>
                  <a:pt x="29" y="368"/>
                </a:lnTo>
                <a:lnTo>
                  <a:pt x="27" y="369"/>
                </a:lnTo>
                <a:lnTo>
                  <a:pt x="30" y="369"/>
                </a:lnTo>
                <a:lnTo>
                  <a:pt x="29" y="367"/>
                </a:lnTo>
                <a:lnTo>
                  <a:pt x="29" y="367"/>
                </a:lnTo>
                <a:lnTo>
                  <a:pt x="28" y="367"/>
                </a:lnTo>
                <a:lnTo>
                  <a:pt x="29" y="367"/>
                </a:lnTo>
                <a:lnTo>
                  <a:pt x="29" y="367"/>
                </a:lnTo>
                <a:lnTo>
                  <a:pt x="28" y="367"/>
                </a:lnTo>
                <a:lnTo>
                  <a:pt x="29" y="367"/>
                </a:lnTo>
                <a:lnTo>
                  <a:pt x="25" y="367"/>
                </a:lnTo>
                <a:lnTo>
                  <a:pt x="28" y="370"/>
                </a:lnTo>
                <a:lnTo>
                  <a:pt x="29" y="367"/>
                </a:lnTo>
                <a:lnTo>
                  <a:pt x="25" y="367"/>
                </a:lnTo>
                <a:lnTo>
                  <a:pt x="28" y="370"/>
                </a:lnTo>
                <a:lnTo>
                  <a:pt x="26" y="368"/>
                </a:lnTo>
                <a:lnTo>
                  <a:pt x="28" y="371"/>
                </a:lnTo>
                <a:lnTo>
                  <a:pt x="28" y="370"/>
                </a:lnTo>
                <a:lnTo>
                  <a:pt x="26" y="368"/>
                </a:lnTo>
                <a:lnTo>
                  <a:pt x="28" y="371"/>
                </a:lnTo>
                <a:lnTo>
                  <a:pt x="28" y="370"/>
                </a:lnTo>
                <a:cubicBezTo>
                  <a:pt x="29" y="370"/>
                  <a:pt x="33" y="367"/>
                  <a:pt x="35" y="363"/>
                </a:cubicBezTo>
                <a:lnTo>
                  <a:pt x="34" y="362"/>
                </a:lnTo>
                <a:lnTo>
                  <a:pt x="35" y="364"/>
                </a:lnTo>
                <a:lnTo>
                  <a:pt x="35" y="363"/>
                </a:lnTo>
                <a:lnTo>
                  <a:pt x="34" y="362"/>
                </a:lnTo>
                <a:lnTo>
                  <a:pt x="35" y="364"/>
                </a:lnTo>
                <a:lnTo>
                  <a:pt x="35" y="364"/>
                </a:lnTo>
                <a:cubicBezTo>
                  <a:pt x="36" y="363"/>
                  <a:pt x="40" y="362"/>
                  <a:pt x="43" y="362"/>
                </a:cubicBezTo>
                <a:lnTo>
                  <a:pt x="43" y="362"/>
                </a:lnTo>
                <a:cubicBezTo>
                  <a:pt x="45" y="361"/>
                  <a:pt x="46" y="361"/>
                  <a:pt x="48" y="361"/>
                </a:cubicBezTo>
                <a:lnTo>
                  <a:pt x="48" y="361"/>
                </a:lnTo>
                <a:cubicBezTo>
                  <a:pt x="51" y="360"/>
                  <a:pt x="54" y="357"/>
                  <a:pt x="55" y="354"/>
                </a:cubicBezTo>
                <a:cubicBezTo>
                  <a:pt x="56" y="352"/>
                  <a:pt x="57" y="349"/>
                  <a:pt x="57" y="346"/>
                </a:cubicBezTo>
                <a:cubicBezTo>
                  <a:pt x="57" y="341"/>
                  <a:pt x="56" y="336"/>
                  <a:pt x="55" y="330"/>
                </a:cubicBezTo>
                <a:cubicBezTo>
                  <a:pt x="53" y="323"/>
                  <a:pt x="49" y="316"/>
                  <a:pt x="41" y="303"/>
                </a:cubicBezTo>
                <a:cubicBezTo>
                  <a:pt x="35" y="295"/>
                  <a:pt x="27" y="291"/>
                  <a:pt x="22" y="290"/>
                </a:cubicBezTo>
                <a:lnTo>
                  <a:pt x="20" y="296"/>
                </a:lnTo>
                <a:lnTo>
                  <a:pt x="24" y="291"/>
                </a:lnTo>
                <a:lnTo>
                  <a:pt x="22" y="294"/>
                </a:lnTo>
                <a:lnTo>
                  <a:pt x="25" y="292"/>
                </a:lnTo>
                <a:lnTo>
                  <a:pt x="24" y="291"/>
                </a:lnTo>
                <a:lnTo>
                  <a:pt x="22" y="294"/>
                </a:lnTo>
                <a:lnTo>
                  <a:pt x="25" y="292"/>
                </a:lnTo>
                <a:lnTo>
                  <a:pt x="25" y="292"/>
                </a:lnTo>
                <a:lnTo>
                  <a:pt x="25" y="292"/>
                </a:lnTo>
                <a:lnTo>
                  <a:pt x="25" y="292"/>
                </a:lnTo>
                <a:lnTo>
                  <a:pt x="25" y="292"/>
                </a:lnTo>
                <a:lnTo>
                  <a:pt x="25" y="292"/>
                </a:lnTo>
                <a:cubicBezTo>
                  <a:pt x="25" y="291"/>
                  <a:pt x="23" y="287"/>
                  <a:pt x="22" y="282"/>
                </a:cubicBezTo>
                <a:cubicBezTo>
                  <a:pt x="21" y="276"/>
                  <a:pt x="20" y="268"/>
                  <a:pt x="20" y="259"/>
                </a:cubicBezTo>
                <a:cubicBezTo>
                  <a:pt x="20" y="253"/>
                  <a:pt x="21" y="250"/>
                  <a:pt x="24" y="246"/>
                </a:cubicBezTo>
                <a:cubicBezTo>
                  <a:pt x="27" y="243"/>
                  <a:pt x="32" y="240"/>
                  <a:pt x="36" y="237"/>
                </a:cubicBezTo>
                <a:lnTo>
                  <a:pt x="36" y="237"/>
                </a:lnTo>
                <a:cubicBezTo>
                  <a:pt x="39" y="235"/>
                  <a:pt x="42" y="234"/>
                  <a:pt x="45" y="231"/>
                </a:cubicBezTo>
                <a:cubicBezTo>
                  <a:pt x="46" y="230"/>
                  <a:pt x="48" y="228"/>
                  <a:pt x="51" y="227"/>
                </a:cubicBezTo>
                <a:cubicBezTo>
                  <a:pt x="61" y="221"/>
                  <a:pt x="78" y="213"/>
                  <a:pt x="89" y="208"/>
                </a:cubicBezTo>
                <a:lnTo>
                  <a:pt x="87" y="203"/>
                </a:lnTo>
                <a:lnTo>
                  <a:pt x="80" y="203"/>
                </a:lnTo>
                <a:lnTo>
                  <a:pt x="82" y="217"/>
                </a:lnTo>
                <a:lnTo>
                  <a:pt x="73" y="235"/>
                </a:lnTo>
                <a:lnTo>
                  <a:pt x="71" y="250"/>
                </a:lnTo>
                <a:lnTo>
                  <a:pt x="71" y="253"/>
                </a:lnTo>
                <a:lnTo>
                  <a:pt x="91" y="270"/>
                </a:lnTo>
                <a:lnTo>
                  <a:pt x="110" y="272"/>
                </a:lnTo>
                <a:lnTo>
                  <a:pt x="111" y="272"/>
                </a:lnTo>
                <a:lnTo>
                  <a:pt x="129" y="273"/>
                </a:lnTo>
                <a:lnTo>
                  <a:pt x="139" y="286"/>
                </a:lnTo>
                <a:lnTo>
                  <a:pt x="159" y="302"/>
                </a:lnTo>
                <a:lnTo>
                  <a:pt x="179" y="289"/>
                </a:lnTo>
                <a:lnTo>
                  <a:pt x="206" y="244"/>
                </a:lnTo>
                <a:lnTo>
                  <a:pt x="221" y="202"/>
                </a:lnTo>
                <a:lnTo>
                  <a:pt x="258" y="194"/>
                </a:lnTo>
                <a:lnTo>
                  <a:pt x="309" y="186"/>
                </a:lnTo>
                <a:lnTo>
                  <a:pt x="351" y="165"/>
                </a:lnTo>
                <a:lnTo>
                  <a:pt x="353" y="164"/>
                </a:lnTo>
                <a:lnTo>
                  <a:pt x="353" y="164"/>
                </a:lnTo>
                <a:lnTo>
                  <a:pt x="353" y="163"/>
                </a:lnTo>
                <a:cubicBezTo>
                  <a:pt x="354" y="163"/>
                  <a:pt x="363" y="154"/>
                  <a:pt x="372" y="145"/>
                </a:cubicBezTo>
                <a:cubicBezTo>
                  <a:pt x="377" y="140"/>
                  <a:pt x="382" y="136"/>
                  <a:pt x="386" y="132"/>
                </a:cubicBezTo>
                <a:cubicBezTo>
                  <a:pt x="389" y="128"/>
                  <a:pt x="392" y="125"/>
                  <a:pt x="394" y="124"/>
                </a:cubicBezTo>
                <a:cubicBezTo>
                  <a:pt x="395" y="122"/>
                  <a:pt x="397" y="119"/>
                  <a:pt x="399" y="116"/>
                </a:cubicBezTo>
                <a:cubicBezTo>
                  <a:pt x="405" y="105"/>
                  <a:pt x="415" y="88"/>
                  <a:pt x="416" y="85"/>
                </a:cubicBezTo>
                <a:lnTo>
                  <a:pt x="416" y="84"/>
                </a:lnTo>
                <a:lnTo>
                  <a:pt x="417" y="83"/>
                </a:lnTo>
                <a:lnTo>
                  <a:pt x="415" y="44"/>
                </a:lnTo>
                <a:lnTo>
                  <a:pt x="411" y="37"/>
                </a:lnTo>
                <a:lnTo>
                  <a:pt x="425" y="39"/>
                </a:lnTo>
                <a:lnTo>
                  <a:pt x="426" y="33"/>
                </a:lnTo>
                <a:lnTo>
                  <a:pt x="422" y="38"/>
                </a:lnTo>
                <a:cubicBezTo>
                  <a:pt x="425" y="40"/>
                  <a:pt x="428" y="43"/>
                  <a:pt x="430" y="45"/>
                </a:cubicBezTo>
                <a:lnTo>
                  <a:pt x="433" y="48"/>
                </a:lnTo>
                <a:lnTo>
                  <a:pt x="434" y="49"/>
                </a:lnTo>
                <a:lnTo>
                  <a:pt x="434" y="50"/>
                </a:lnTo>
                <a:lnTo>
                  <a:pt x="437" y="48"/>
                </a:lnTo>
                <a:lnTo>
                  <a:pt x="434" y="49"/>
                </a:lnTo>
                <a:lnTo>
                  <a:pt x="434" y="50"/>
                </a:lnTo>
                <a:lnTo>
                  <a:pt x="437" y="48"/>
                </a:lnTo>
                <a:lnTo>
                  <a:pt x="434" y="49"/>
                </a:lnTo>
                <a:lnTo>
                  <a:pt x="440" y="46"/>
                </a:lnTo>
                <a:lnTo>
                  <a:pt x="434" y="49"/>
                </a:lnTo>
                <a:cubicBezTo>
                  <a:pt x="434" y="50"/>
                  <a:pt x="436" y="54"/>
                  <a:pt x="438" y="58"/>
                </a:cubicBezTo>
                <a:cubicBezTo>
                  <a:pt x="439" y="63"/>
                  <a:pt x="441" y="67"/>
                  <a:pt x="442" y="70"/>
                </a:cubicBezTo>
                <a:lnTo>
                  <a:pt x="442" y="70"/>
                </a:lnTo>
                <a:lnTo>
                  <a:pt x="442" y="70"/>
                </a:lnTo>
                <a:lnTo>
                  <a:pt x="443" y="72"/>
                </a:lnTo>
                <a:lnTo>
                  <a:pt x="460" y="87"/>
                </a:lnTo>
                <a:cubicBezTo>
                  <a:pt x="463" y="89"/>
                  <a:pt x="469" y="93"/>
                  <a:pt x="475" y="98"/>
                </a:cubicBezTo>
                <a:cubicBezTo>
                  <a:pt x="481" y="102"/>
                  <a:pt x="486" y="105"/>
                  <a:pt x="488" y="107"/>
                </a:cubicBezTo>
                <a:lnTo>
                  <a:pt x="492" y="102"/>
                </a:lnTo>
                <a:lnTo>
                  <a:pt x="486" y="104"/>
                </a:lnTo>
                <a:lnTo>
                  <a:pt x="490" y="114"/>
                </a:lnTo>
                <a:lnTo>
                  <a:pt x="489" y="130"/>
                </a:lnTo>
                <a:lnTo>
                  <a:pt x="489" y="130"/>
                </a:lnTo>
                <a:lnTo>
                  <a:pt x="491" y="150"/>
                </a:lnTo>
                <a:lnTo>
                  <a:pt x="492" y="154"/>
                </a:lnTo>
                <a:lnTo>
                  <a:pt x="519" y="164"/>
                </a:lnTo>
                <a:lnTo>
                  <a:pt x="522" y="163"/>
                </a:lnTo>
                <a:lnTo>
                  <a:pt x="520" y="157"/>
                </a:lnTo>
                <a:lnTo>
                  <a:pt x="520" y="163"/>
                </a:lnTo>
                <a:lnTo>
                  <a:pt x="522" y="163"/>
                </a:lnTo>
                <a:lnTo>
                  <a:pt x="522" y="163"/>
                </a:lnTo>
                <a:cubicBezTo>
                  <a:pt x="522" y="163"/>
                  <a:pt x="524" y="163"/>
                  <a:pt x="531" y="161"/>
                </a:cubicBezTo>
                <a:cubicBezTo>
                  <a:pt x="534" y="161"/>
                  <a:pt x="541" y="160"/>
                  <a:pt x="547" y="160"/>
                </a:cubicBezTo>
                <a:cubicBezTo>
                  <a:pt x="549" y="160"/>
                  <a:pt x="552" y="160"/>
                  <a:pt x="554" y="160"/>
                </a:cubicBezTo>
                <a:lnTo>
                  <a:pt x="556" y="160"/>
                </a:lnTo>
                <a:lnTo>
                  <a:pt x="557" y="160"/>
                </a:lnTo>
                <a:lnTo>
                  <a:pt x="557" y="160"/>
                </a:lnTo>
                <a:lnTo>
                  <a:pt x="557" y="160"/>
                </a:lnTo>
                <a:lnTo>
                  <a:pt x="557" y="154"/>
                </a:lnTo>
                <a:lnTo>
                  <a:pt x="557" y="160"/>
                </a:lnTo>
                <a:lnTo>
                  <a:pt x="557" y="160"/>
                </a:lnTo>
                <a:lnTo>
                  <a:pt x="557" y="154"/>
                </a:lnTo>
                <a:lnTo>
                  <a:pt x="557" y="160"/>
                </a:lnTo>
                <a:lnTo>
                  <a:pt x="558" y="160"/>
                </a:lnTo>
                <a:lnTo>
                  <a:pt x="578" y="153"/>
                </a:lnTo>
                <a:lnTo>
                  <a:pt x="576" y="147"/>
                </a:lnTo>
                <a:lnTo>
                  <a:pt x="576" y="153"/>
                </a:lnTo>
                <a:cubicBezTo>
                  <a:pt x="579" y="153"/>
                  <a:pt x="584" y="154"/>
                  <a:pt x="589" y="155"/>
                </a:cubicBezTo>
                <a:cubicBezTo>
                  <a:pt x="592" y="155"/>
                  <a:pt x="594" y="156"/>
                  <a:pt x="596" y="156"/>
                </a:cubicBezTo>
                <a:cubicBezTo>
                  <a:pt x="598" y="157"/>
                  <a:pt x="600" y="157"/>
                  <a:pt x="600" y="157"/>
                </a:cubicBezTo>
                <a:cubicBezTo>
                  <a:pt x="602" y="158"/>
                  <a:pt x="605" y="158"/>
                  <a:pt x="609" y="159"/>
                </a:cubicBezTo>
                <a:cubicBezTo>
                  <a:pt x="621" y="161"/>
                  <a:pt x="639" y="164"/>
                  <a:pt x="643" y="165"/>
                </a:cubicBezTo>
                <a:lnTo>
                  <a:pt x="644" y="158"/>
                </a:lnTo>
                <a:lnTo>
                  <a:pt x="641" y="164"/>
                </a:lnTo>
                <a:lnTo>
                  <a:pt x="661" y="172"/>
                </a:lnTo>
                <a:lnTo>
                  <a:pt x="663" y="173"/>
                </a:lnTo>
                <a:lnTo>
                  <a:pt x="630" y="249"/>
                </a:lnTo>
                <a:lnTo>
                  <a:pt x="662" y="259"/>
                </a:lnTo>
                <a:lnTo>
                  <a:pt x="674" y="269"/>
                </a:lnTo>
                <a:lnTo>
                  <a:pt x="672" y="274"/>
                </a:lnTo>
                <a:lnTo>
                  <a:pt x="678" y="277"/>
                </a:lnTo>
                <a:lnTo>
                  <a:pt x="681" y="271"/>
                </a:lnTo>
                <a:lnTo>
                  <a:pt x="654" y="257"/>
                </a:lnTo>
                <a:lnTo>
                  <a:pt x="632" y="251"/>
                </a:lnTo>
                <a:lnTo>
                  <a:pt x="595" y="269"/>
                </a:lnTo>
                <a:lnTo>
                  <a:pt x="559" y="276"/>
                </a:lnTo>
                <a:lnTo>
                  <a:pt x="522" y="293"/>
                </a:lnTo>
                <a:lnTo>
                  <a:pt x="502" y="353"/>
                </a:lnTo>
                <a:lnTo>
                  <a:pt x="498" y="381"/>
                </a:lnTo>
                <a:lnTo>
                  <a:pt x="488" y="394"/>
                </a:lnTo>
                <a:lnTo>
                  <a:pt x="469" y="402"/>
                </a:lnTo>
                <a:lnTo>
                  <a:pt x="468" y="404"/>
                </a:lnTo>
                <a:lnTo>
                  <a:pt x="467" y="404"/>
                </a:lnTo>
                <a:lnTo>
                  <a:pt x="467" y="405"/>
                </a:lnTo>
                <a:cubicBezTo>
                  <a:pt x="465" y="406"/>
                  <a:pt x="462" y="410"/>
                  <a:pt x="458" y="416"/>
                </a:cubicBezTo>
                <a:cubicBezTo>
                  <a:pt x="454" y="421"/>
                  <a:pt x="451" y="427"/>
                  <a:pt x="451" y="434"/>
                </a:cubicBezTo>
                <a:lnTo>
                  <a:pt x="451" y="437"/>
                </a:lnTo>
                <a:cubicBezTo>
                  <a:pt x="452" y="446"/>
                  <a:pt x="458" y="463"/>
                  <a:pt x="462" y="473"/>
                </a:cubicBezTo>
                <a:cubicBezTo>
                  <a:pt x="463" y="476"/>
                  <a:pt x="465" y="480"/>
                  <a:pt x="467" y="484"/>
                </a:cubicBezTo>
                <a:cubicBezTo>
                  <a:pt x="475" y="498"/>
                  <a:pt x="487" y="519"/>
                  <a:pt x="487" y="520"/>
                </a:cubicBezTo>
                <a:lnTo>
                  <a:pt x="493" y="517"/>
                </a:lnTo>
                <a:lnTo>
                  <a:pt x="487" y="520"/>
                </a:lnTo>
                <a:lnTo>
                  <a:pt x="505" y="552"/>
                </a:lnTo>
                <a:lnTo>
                  <a:pt x="508" y="571"/>
                </a:lnTo>
                <a:lnTo>
                  <a:pt x="508" y="571"/>
                </a:lnTo>
                <a:lnTo>
                  <a:pt x="511" y="580"/>
                </a:lnTo>
                <a:lnTo>
                  <a:pt x="512" y="584"/>
                </a:lnTo>
                <a:lnTo>
                  <a:pt x="541" y="589"/>
                </a:lnTo>
                <a:lnTo>
                  <a:pt x="559" y="607"/>
                </a:lnTo>
                <a:lnTo>
                  <a:pt x="559" y="607"/>
                </a:lnTo>
                <a:lnTo>
                  <a:pt x="562" y="603"/>
                </a:lnTo>
                <a:lnTo>
                  <a:pt x="559" y="607"/>
                </a:lnTo>
                <a:lnTo>
                  <a:pt x="559" y="607"/>
                </a:lnTo>
                <a:lnTo>
                  <a:pt x="562" y="603"/>
                </a:lnTo>
                <a:lnTo>
                  <a:pt x="559" y="607"/>
                </a:lnTo>
                <a:cubicBezTo>
                  <a:pt x="559" y="607"/>
                  <a:pt x="564" y="611"/>
                  <a:pt x="568" y="616"/>
                </a:cubicBezTo>
                <a:cubicBezTo>
                  <a:pt x="573" y="621"/>
                  <a:pt x="579" y="627"/>
                  <a:pt x="581" y="629"/>
                </a:cubicBezTo>
                <a:cubicBezTo>
                  <a:pt x="584" y="633"/>
                  <a:pt x="589" y="635"/>
                  <a:pt x="592" y="635"/>
                </a:cubicBezTo>
                <a:lnTo>
                  <a:pt x="592" y="635"/>
                </a:lnTo>
                <a:lnTo>
                  <a:pt x="592" y="635"/>
                </a:lnTo>
                <a:cubicBezTo>
                  <a:pt x="596" y="635"/>
                  <a:pt x="600" y="633"/>
                  <a:pt x="602" y="631"/>
                </a:cubicBezTo>
                <a:cubicBezTo>
                  <a:pt x="605" y="630"/>
                  <a:pt x="606" y="628"/>
                  <a:pt x="607" y="628"/>
                </a:cubicBezTo>
                <a:lnTo>
                  <a:pt x="607" y="627"/>
                </a:lnTo>
                <a:lnTo>
                  <a:pt x="607" y="627"/>
                </a:lnTo>
                <a:lnTo>
                  <a:pt x="607" y="627"/>
                </a:lnTo>
                <a:cubicBezTo>
                  <a:pt x="608" y="626"/>
                  <a:pt x="619" y="613"/>
                  <a:pt x="624" y="608"/>
                </a:cubicBezTo>
                <a:lnTo>
                  <a:pt x="622" y="607"/>
                </a:lnTo>
                <a:lnTo>
                  <a:pt x="623" y="609"/>
                </a:lnTo>
                <a:lnTo>
                  <a:pt x="624" y="608"/>
                </a:lnTo>
                <a:lnTo>
                  <a:pt x="622" y="607"/>
                </a:lnTo>
                <a:lnTo>
                  <a:pt x="623" y="609"/>
                </a:lnTo>
                <a:lnTo>
                  <a:pt x="623" y="609"/>
                </a:lnTo>
                <a:cubicBezTo>
                  <a:pt x="624" y="608"/>
                  <a:pt x="627" y="608"/>
                  <a:pt x="631" y="607"/>
                </a:cubicBezTo>
                <a:cubicBezTo>
                  <a:pt x="635" y="607"/>
                  <a:pt x="640" y="606"/>
                  <a:pt x="645" y="606"/>
                </a:cubicBezTo>
                <a:lnTo>
                  <a:pt x="649" y="606"/>
                </a:lnTo>
                <a:lnTo>
                  <a:pt x="649" y="600"/>
                </a:lnTo>
                <a:lnTo>
                  <a:pt x="646" y="606"/>
                </a:lnTo>
                <a:cubicBezTo>
                  <a:pt x="649" y="607"/>
                  <a:pt x="651" y="609"/>
                  <a:pt x="653" y="610"/>
                </a:cubicBezTo>
                <a:lnTo>
                  <a:pt x="655" y="611"/>
                </a:lnTo>
                <a:lnTo>
                  <a:pt x="655" y="611"/>
                </a:lnTo>
                <a:lnTo>
                  <a:pt x="658" y="609"/>
                </a:lnTo>
                <a:lnTo>
                  <a:pt x="654" y="610"/>
                </a:lnTo>
                <a:cubicBezTo>
                  <a:pt x="655" y="611"/>
                  <a:pt x="655" y="611"/>
                  <a:pt x="655" y="611"/>
                </a:cubicBezTo>
                <a:lnTo>
                  <a:pt x="658" y="609"/>
                </a:lnTo>
                <a:lnTo>
                  <a:pt x="654" y="610"/>
                </a:lnTo>
                <a:lnTo>
                  <a:pt x="654" y="610"/>
                </a:lnTo>
                <a:lnTo>
                  <a:pt x="656" y="609"/>
                </a:lnTo>
                <a:lnTo>
                  <a:pt x="654" y="610"/>
                </a:lnTo>
                <a:lnTo>
                  <a:pt x="654" y="610"/>
                </a:lnTo>
                <a:lnTo>
                  <a:pt x="656" y="609"/>
                </a:lnTo>
                <a:lnTo>
                  <a:pt x="654" y="610"/>
                </a:lnTo>
                <a:lnTo>
                  <a:pt x="654" y="610"/>
                </a:lnTo>
                <a:cubicBezTo>
                  <a:pt x="654" y="614"/>
                  <a:pt x="653" y="624"/>
                  <a:pt x="652" y="631"/>
                </a:cubicBezTo>
                <a:lnTo>
                  <a:pt x="652" y="631"/>
                </a:lnTo>
                <a:lnTo>
                  <a:pt x="652" y="631"/>
                </a:lnTo>
                <a:cubicBezTo>
                  <a:pt x="652" y="632"/>
                  <a:pt x="651" y="648"/>
                  <a:pt x="651" y="655"/>
                </a:cubicBezTo>
                <a:cubicBezTo>
                  <a:pt x="651" y="661"/>
                  <a:pt x="652" y="665"/>
                  <a:pt x="654" y="668"/>
                </a:cubicBezTo>
                <a:lnTo>
                  <a:pt x="657" y="672"/>
                </a:lnTo>
                <a:lnTo>
                  <a:pt x="658" y="673"/>
                </a:lnTo>
                <a:lnTo>
                  <a:pt x="658" y="673"/>
                </a:lnTo>
                <a:lnTo>
                  <a:pt x="658" y="673"/>
                </a:lnTo>
                <a:lnTo>
                  <a:pt x="660" y="671"/>
                </a:lnTo>
                <a:lnTo>
                  <a:pt x="658" y="673"/>
                </a:lnTo>
                <a:lnTo>
                  <a:pt x="658" y="673"/>
                </a:lnTo>
                <a:lnTo>
                  <a:pt x="660" y="671"/>
                </a:lnTo>
                <a:lnTo>
                  <a:pt x="658" y="673"/>
                </a:lnTo>
                <a:lnTo>
                  <a:pt x="659" y="674"/>
                </a:lnTo>
                <a:lnTo>
                  <a:pt x="692" y="686"/>
                </a:lnTo>
                <a:lnTo>
                  <a:pt x="709" y="701"/>
                </a:lnTo>
                <a:lnTo>
                  <a:pt x="720" y="720"/>
                </a:lnTo>
                <a:lnTo>
                  <a:pt x="744" y="760"/>
                </a:lnTo>
                <a:lnTo>
                  <a:pt x="736" y="778"/>
                </a:lnTo>
                <a:lnTo>
                  <a:pt x="717" y="811"/>
                </a:lnTo>
                <a:lnTo>
                  <a:pt x="724" y="847"/>
                </a:lnTo>
                <a:lnTo>
                  <a:pt x="725" y="875"/>
                </a:lnTo>
                <a:lnTo>
                  <a:pt x="714" y="901"/>
                </a:lnTo>
                <a:lnTo>
                  <a:pt x="695" y="924"/>
                </a:lnTo>
                <a:lnTo>
                  <a:pt x="696" y="954"/>
                </a:lnTo>
                <a:lnTo>
                  <a:pt x="718" y="980"/>
                </a:lnTo>
                <a:lnTo>
                  <a:pt x="734" y="1008"/>
                </a:lnTo>
                <a:lnTo>
                  <a:pt x="728" y="1015"/>
                </a:lnTo>
                <a:lnTo>
                  <a:pt x="686" y="1035"/>
                </a:lnTo>
                <a:lnTo>
                  <a:pt x="671" y="1062"/>
                </a:lnTo>
                <a:lnTo>
                  <a:pt x="666" y="1089"/>
                </a:lnTo>
                <a:lnTo>
                  <a:pt x="658" y="1102"/>
                </a:lnTo>
                <a:lnTo>
                  <a:pt x="632" y="1125"/>
                </a:lnTo>
                <a:lnTo>
                  <a:pt x="622" y="1128"/>
                </a:lnTo>
                <a:lnTo>
                  <a:pt x="623" y="1134"/>
                </a:lnTo>
                <a:lnTo>
                  <a:pt x="630" y="1135"/>
                </a:lnTo>
                <a:lnTo>
                  <a:pt x="630" y="1134"/>
                </a:lnTo>
                <a:lnTo>
                  <a:pt x="630" y="1134"/>
                </a:lnTo>
                <a:lnTo>
                  <a:pt x="630" y="1132"/>
                </a:lnTo>
                <a:lnTo>
                  <a:pt x="630" y="1129"/>
                </a:lnTo>
                <a:lnTo>
                  <a:pt x="582" y="1091"/>
                </a:lnTo>
                <a:lnTo>
                  <a:pt x="544" y="1048"/>
                </a:lnTo>
                <a:lnTo>
                  <a:pt x="485" y="1001"/>
                </a:lnTo>
                <a:lnTo>
                  <a:pt x="417" y="976"/>
                </a:lnTo>
                <a:lnTo>
                  <a:pt x="415" y="981"/>
                </a:lnTo>
                <a:lnTo>
                  <a:pt x="418" y="976"/>
                </a:lnTo>
                <a:lnTo>
                  <a:pt x="415" y="981"/>
                </a:lnTo>
                <a:close/>
                <a:moveTo>
                  <a:pt x="616" y="1143"/>
                </a:moveTo>
                <a:lnTo>
                  <a:pt x="623" y="1144"/>
                </a:lnTo>
                <a:lnTo>
                  <a:pt x="623" y="1139"/>
                </a:lnTo>
                <a:lnTo>
                  <a:pt x="623" y="1139"/>
                </a:lnTo>
                <a:cubicBezTo>
                  <a:pt x="623" y="1137"/>
                  <a:pt x="623" y="1136"/>
                  <a:pt x="623" y="1135"/>
                </a:cubicBezTo>
                <a:lnTo>
                  <a:pt x="623" y="1132"/>
                </a:lnTo>
                <a:lnTo>
                  <a:pt x="578" y="1095"/>
                </a:lnTo>
                <a:lnTo>
                  <a:pt x="540" y="1053"/>
                </a:lnTo>
                <a:lnTo>
                  <a:pt x="481" y="1006"/>
                </a:lnTo>
                <a:lnTo>
                  <a:pt x="414" y="982"/>
                </a:lnTo>
                <a:lnTo>
                  <a:pt x="363" y="948"/>
                </a:lnTo>
                <a:lnTo>
                  <a:pt x="359" y="954"/>
                </a:lnTo>
                <a:lnTo>
                  <a:pt x="364" y="949"/>
                </a:lnTo>
                <a:cubicBezTo>
                  <a:pt x="346" y="931"/>
                  <a:pt x="332" y="916"/>
                  <a:pt x="323" y="907"/>
                </a:cubicBezTo>
                <a:cubicBezTo>
                  <a:pt x="319" y="902"/>
                  <a:pt x="315" y="898"/>
                  <a:pt x="313" y="895"/>
                </a:cubicBezTo>
                <a:lnTo>
                  <a:pt x="310" y="892"/>
                </a:lnTo>
                <a:lnTo>
                  <a:pt x="309" y="891"/>
                </a:lnTo>
                <a:lnTo>
                  <a:pt x="309" y="891"/>
                </a:lnTo>
                <a:lnTo>
                  <a:pt x="309" y="891"/>
                </a:lnTo>
                <a:lnTo>
                  <a:pt x="309" y="891"/>
                </a:lnTo>
                <a:lnTo>
                  <a:pt x="309" y="891"/>
                </a:lnTo>
                <a:lnTo>
                  <a:pt x="309" y="891"/>
                </a:lnTo>
                <a:lnTo>
                  <a:pt x="306" y="893"/>
                </a:lnTo>
                <a:lnTo>
                  <a:pt x="310" y="892"/>
                </a:lnTo>
                <a:lnTo>
                  <a:pt x="309" y="891"/>
                </a:lnTo>
                <a:lnTo>
                  <a:pt x="306" y="893"/>
                </a:lnTo>
                <a:lnTo>
                  <a:pt x="310" y="892"/>
                </a:lnTo>
                <a:lnTo>
                  <a:pt x="310" y="892"/>
                </a:lnTo>
                <a:lnTo>
                  <a:pt x="310" y="892"/>
                </a:lnTo>
                <a:cubicBezTo>
                  <a:pt x="309" y="890"/>
                  <a:pt x="308" y="889"/>
                  <a:pt x="307" y="888"/>
                </a:cubicBezTo>
                <a:cubicBezTo>
                  <a:pt x="304" y="883"/>
                  <a:pt x="298" y="875"/>
                  <a:pt x="292" y="867"/>
                </a:cubicBezTo>
                <a:lnTo>
                  <a:pt x="291" y="865"/>
                </a:lnTo>
                <a:lnTo>
                  <a:pt x="286" y="869"/>
                </a:lnTo>
                <a:lnTo>
                  <a:pt x="292" y="871"/>
                </a:lnTo>
                <a:lnTo>
                  <a:pt x="293" y="870"/>
                </a:lnTo>
                <a:cubicBezTo>
                  <a:pt x="294" y="867"/>
                  <a:pt x="295" y="863"/>
                  <a:pt x="297" y="859"/>
                </a:cubicBezTo>
                <a:cubicBezTo>
                  <a:pt x="298" y="857"/>
                  <a:pt x="299" y="855"/>
                  <a:pt x="300" y="854"/>
                </a:cubicBezTo>
                <a:lnTo>
                  <a:pt x="301" y="853"/>
                </a:lnTo>
                <a:lnTo>
                  <a:pt x="301" y="853"/>
                </a:lnTo>
                <a:lnTo>
                  <a:pt x="301" y="853"/>
                </a:lnTo>
                <a:lnTo>
                  <a:pt x="301" y="853"/>
                </a:lnTo>
                <a:lnTo>
                  <a:pt x="301" y="853"/>
                </a:lnTo>
                <a:lnTo>
                  <a:pt x="301" y="853"/>
                </a:lnTo>
                <a:lnTo>
                  <a:pt x="301" y="853"/>
                </a:lnTo>
                <a:cubicBezTo>
                  <a:pt x="304" y="852"/>
                  <a:pt x="307" y="849"/>
                  <a:pt x="308" y="847"/>
                </a:cubicBezTo>
                <a:cubicBezTo>
                  <a:pt x="310" y="844"/>
                  <a:pt x="311" y="842"/>
                  <a:pt x="312" y="839"/>
                </a:cubicBezTo>
                <a:lnTo>
                  <a:pt x="312" y="838"/>
                </a:lnTo>
                <a:lnTo>
                  <a:pt x="312" y="838"/>
                </a:lnTo>
                <a:lnTo>
                  <a:pt x="313" y="836"/>
                </a:lnTo>
                <a:cubicBezTo>
                  <a:pt x="312" y="833"/>
                  <a:pt x="312" y="832"/>
                  <a:pt x="311" y="830"/>
                </a:cubicBezTo>
                <a:cubicBezTo>
                  <a:pt x="309" y="824"/>
                  <a:pt x="305" y="815"/>
                  <a:pt x="299" y="806"/>
                </a:cubicBezTo>
                <a:lnTo>
                  <a:pt x="299" y="805"/>
                </a:lnTo>
                <a:lnTo>
                  <a:pt x="298" y="805"/>
                </a:lnTo>
                <a:cubicBezTo>
                  <a:pt x="295" y="801"/>
                  <a:pt x="287" y="794"/>
                  <a:pt x="281" y="788"/>
                </a:cubicBezTo>
                <a:cubicBezTo>
                  <a:pt x="277" y="785"/>
                  <a:pt x="274" y="782"/>
                  <a:pt x="271" y="780"/>
                </a:cubicBezTo>
                <a:cubicBezTo>
                  <a:pt x="268" y="778"/>
                  <a:pt x="266" y="776"/>
                  <a:pt x="264" y="775"/>
                </a:cubicBezTo>
                <a:lnTo>
                  <a:pt x="263" y="773"/>
                </a:lnTo>
                <a:lnTo>
                  <a:pt x="262" y="770"/>
                </a:lnTo>
                <a:cubicBezTo>
                  <a:pt x="262" y="767"/>
                  <a:pt x="263" y="764"/>
                  <a:pt x="263" y="762"/>
                </a:cubicBezTo>
                <a:lnTo>
                  <a:pt x="263" y="762"/>
                </a:lnTo>
                <a:cubicBezTo>
                  <a:pt x="264" y="760"/>
                  <a:pt x="264" y="758"/>
                  <a:pt x="264" y="756"/>
                </a:cubicBezTo>
                <a:cubicBezTo>
                  <a:pt x="264" y="754"/>
                  <a:pt x="264" y="753"/>
                  <a:pt x="264" y="752"/>
                </a:cubicBezTo>
                <a:cubicBezTo>
                  <a:pt x="262" y="748"/>
                  <a:pt x="260" y="742"/>
                  <a:pt x="258" y="737"/>
                </a:cubicBezTo>
                <a:cubicBezTo>
                  <a:pt x="256" y="734"/>
                  <a:pt x="255" y="732"/>
                  <a:pt x="254" y="730"/>
                </a:cubicBezTo>
                <a:cubicBezTo>
                  <a:pt x="253" y="728"/>
                  <a:pt x="252" y="726"/>
                  <a:pt x="251" y="725"/>
                </a:cubicBezTo>
                <a:cubicBezTo>
                  <a:pt x="249" y="723"/>
                  <a:pt x="245" y="717"/>
                  <a:pt x="240" y="712"/>
                </a:cubicBezTo>
                <a:cubicBezTo>
                  <a:pt x="238" y="709"/>
                  <a:pt x="236" y="706"/>
                  <a:pt x="234" y="704"/>
                </a:cubicBezTo>
                <a:cubicBezTo>
                  <a:pt x="232" y="702"/>
                  <a:pt x="230" y="700"/>
                  <a:pt x="229" y="699"/>
                </a:cubicBezTo>
                <a:lnTo>
                  <a:pt x="227" y="701"/>
                </a:lnTo>
                <a:lnTo>
                  <a:pt x="229" y="699"/>
                </a:lnTo>
                <a:lnTo>
                  <a:pt x="229" y="699"/>
                </a:lnTo>
                <a:lnTo>
                  <a:pt x="227" y="701"/>
                </a:lnTo>
                <a:lnTo>
                  <a:pt x="229" y="699"/>
                </a:lnTo>
                <a:lnTo>
                  <a:pt x="229" y="699"/>
                </a:lnTo>
                <a:cubicBezTo>
                  <a:pt x="229" y="698"/>
                  <a:pt x="227" y="694"/>
                  <a:pt x="226" y="687"/>
                </a:cubicBezTo>
                <a:cubicBezTo>
                  <a:pt x="225" y="680"/>
                  <a:pt x="223" y="671"/>
                  <a:pt x="222" y="660"/>
                </a:cubicBezTo>
                <a:lnTo>
                  <a:pt x="222" y="659"/>
                </a:lnTo>
                <a:lnTo>
                  <a:pt x="222" y="659"/>
                </a:lnTo>
                <a:cubicBezTo>
                  <a:pt x="217" y="643"/>
                  <a:pt x="208" y="614"/>
                  <a:pt x="200" y="588"/>
                </a:cubicBezTo>
                <a:cubicBezTo>
                  <a:pt x="196" y="575"/>
                  <a:pt x="192" y="563"/>
                  <a:pt x="189" y="554"/>
                </a:cubicBezTo>
                <a:cubicBezTo>
                  <a:pt x="188" y="550"/>
                  <a:pt x="187" y="546"/>
                  <a:pt x="186" y="543"/>
                </a:cubicBezTo>
                <a:cubicBezTo>
                  <a:pt x="185" y="541"/>
                  <a:pt x="184" y="539"/>
                  <a:pt x="184" y="538"/>
                </a:cubicBezTo>
                <a:lnTo>
                  <a:pt x="184" y="538"/>
                </a:lnTo>
                <a:lnTo>
                  <a:pt x="184" y="538"/>
                </a:lnTo>
                <a:lnTo>
                  <a:pt x="182" y="535"/>
                </a:lnTo>
                <a:cubicBezTo>
                  <a:pt x="180" y="532"/>
                  <a:pt x="175" y="525"/>
                  <a:pt x="171" y="519"/>
                </a:cubicBezTo>
                <a:cubicBezTo>
                  <a:pt x="169" y="516"/>
                  <a:pt x="166" y="513"/>
                  <a:pt x="164" y="511"/>
                </a:cubicBezTo>
                <a:cubicBezTo>
                  <a:pt x="162" y="508"/>
                  <a:pt x="161" y="507"/>
                  <a:pt x="159" y="505"/>
                </a:cubicBezTo>
                <a:lnTo>
                  <a:pt x="159" y="505"/>
                </a:lnTo>
                <a:lnTo>
                  <a:pt x="156" y="502"/>
                </a:lnTo>
                <a:lnTo>
                  <a:pt x="156" y="502"/>
                </a:lnTo>
                <a:lnTo>
                  <a:pt x="155" y="502"/>
                </a:lnTo>
                <a:cubicBezTo>
                  <a:pt x="151" y="498"/>
                  <a:pt x="145" y="493"/>
                  <a:pt x="142" y="488"/>
                </a:cubicBezTo>
                <a:cubicBezTo>
                  <a:pt x="140" y="485"/>
                  <a:pt x="135" y="475"/>
                  <a:pt x="131" y="466"/>
                </a:cubicBezTo>
                <a:cubicBezTo>
                  <a:pt x="126" y="456"/>
                  <a:pt x="122" y="447"/>
                  <a:pt x="121" y="444"/>
                </a:cubicBezTo>
                <a:lnTo>
                  <a:pt x="121" y="443"/>
                </a:lnTo>
                <a:lnTo>
                  <a:pt x="89" y="410"/>
                </a:lnTo>
                <a:lnTo>
                  <a:pt x="61" y="397"/>
                </a:lnTo>
                <a:lnTo>
                  <a:pt x="59" y="402"/>
                </a:lnTo>
                <a:lnTo>
                  <a:pt x="62" y="397"/>
                </a:lnTo>
                <a:cubicBezTo>
                  <a:pt x="57" y="394"/>
                  <a:pt x="47" y="390"/>
                  <a:pt x="39" y="384"/>
                </a:cubicBezTo>
                <a:cubicBezTo>
                  <a:pt x="34" y="381"/>
                  <a:pt x="30" y="378"/>
                  <a:pt x="27" y="376"/>
                </a:cubicBezTo>
                <a:cubicBezTo>
                  <a:pt x="25" y="373"/>
                  <a:pt x="23" y="371"/>
                  <a:pt x="23" y="370"/>
                </a:cubicBezTo>
                <a:lnTo>
                  <a:pt x="23" y="367"/>
                </a:lnTo>
                <a:lnTo>
                  <a:pt x="23" y="366"/>
                </a:lnTo>
                <a:lnTo>
                  <a:pt x="24" y="365"/>
                </a:lnTo>
                <a:lnTo>
                  <a:pt x="25" y="365"/>
                </a:lnTo>
                <a:lnTo>
                  <a:pt x="28" y="361"/>
                </a:lnTo>
                <a:lnTo>
                  <a:pt x="29" y="361"/>
                </a:lnTo>
                <a:lnTo>
                  <a:pt x="30" y="360"/>
                </a:lnTo>
                <a:cubicBezTo>
                  <a:pt x="30" y="359"/>
                  <a:pt x="32" y="358"/>
                  <a:pt x="34" y="357"/>
                </a:cubicBezTo>
                <a:cubicBezTo>
                  <a:pt x="37" y="356"/>
                  <a:pt x="40" y="355"/>
                  <a:pt x="42" y="355"/>
                </a:cubicBezTo>
                <a:lnTo>
                  <a:pt x="42" y="355"/>
                </a:lnTo>
                <a:lnTo>
                  <a:pt x="45" y="355"/>
                </a:lnTo>
                <a:lnTo>
                  <a:pt x="49" y="354"/>
                </a:lnTo>
                <a:lnTo>
                  <a:pt x="50" y="350"/>
                </a:lnTo>
                <a:cubicBezTo>
                  <a:pt x="50" y="349"/>
                  <a:pt x="50" y="348"/>
                  <a:pt x="50" y="346"/>
                </a:cubicBezTo>
                <a:cubicBezTo>
                  <a:pt x="50" y="343"/>
                  <a:pt x="50" y="339"/>
                  <a:pt x="48" y="332"/>
                </a:cubicBezTo>
                <a:cubicBezTo>
                  <a:pt x="47" y="327"/>
                  <a:pt x="44" y="321"/>
                  <a:pt x="35" y="307"/>
                </a:cubicBezTo>
                <a:cubicBezTo>
                  <a:pt x="31" y="300"/>
                  <a:pt x="24" y="297"/>
                  <a:pt x="20" y="296"/>
                </a:cubicBezTo>
                <a:lnTo>
                  <a:pt x="19" y="298"/>
                </a:lnTo>
                <a:lnTo>
                  <a:pt x="20" y="296"/>
                </a:lnTo>
                <a:lnTo>
                  <a:pt x="20" y="296"/>
                </a:lnTo>
                <a:lnTo>
                  <a:pt x="19" y="298"/>
                </a:lnTo>
                <a:lnTo>
                  <a:pt x="20" y="296"/>
                </a:lnTo>
                <a:lnTo>
                  <a:pt x="20" y="296"/>
                </a:lnTo>
                <a:cubicBezTo>
                  <a:pt x="19" y="295"/>
                  <a:pt x="17" y="290"/>
                  <a:pt x="15" y="283"/>
                </a:cubicBezTo>
                <a:cubicBezTo>
                  <a:pt x="14" y="276"/>
                  <a:pt x="13" y="267"/>
                  <a:pt x="13" y="259"/>
                </a:cubicBezTo>
                <a:cubicBezTo>
                  <a:pt x="13" y="251"/>
                  <a:pt x="16" y="246"/>
                  <a:pt x="19" y="242"/>
                </a:cubicBezTo>
                <a:cubicBezTo>
                  <a:pt x="23" y="238"/>
                  <a:pt x="28" y="235"/>
                  <a:pt x="33" y="232"/>
                </a:cubicBezTo>
                <a:cubicBezTo>
                  <a:pt x="36" y="230"/>
                  <a:pt x="38" y="228"/>
                  <a:pt x="41" y="226"/>
                </a:cubicBezTo>
                <a:cubicBezTo>
                  <a:pt x="42" y="225"/>
                  <a:pt x="45" y="223"/>
                  <a:pt x="49" y="220"/>
                </a:cubicBezTo>
                <a:cubicBezTo>
                  <a:pt x="62" y="213"/>
                  <a:pt x="82" y="204"/>
                  <a:pt x="90" y="201"/>
                </a:cubicBezTo>
                <a:lnTo>
                  <a:pt x="93" y="200"/>
                </a:lnTo>
                <a:lnTo>
                  <a:pt x="91" y="194"/>
                </a:lnTo>
                <a:lnTo>
                  <a:pt x="85" y="196"/>
                </a:lnTo>
                <a:lnTo>
                  <a:pt x="87" y="203"/>
                </a:lnTo>
                <a:lnTo>
                  <a:pt x="88" y="218"/>
                </a:lnTo>
                <a:lnTo>
                  <a:pt x="79" y="237"/>
                </a:lnTo>
                <a:lnTo>
                  <a:pt x="78" y="247"/>
                </a:lnTo>
                <a:lnTo>
                  <a:pt x="78" y="251"/>
                </a:lnTo>
                <a:lnTo>
                  <a:pt x="93" y="263"/>
                </a:lnTo>
                <a:lnTo>
                  <a:pt x="111" y="265"/>
                </a:lnTo>
                <a:lnTo>
                  <a:pt x="111" y="265"/>
                </a:lnTo>
                <a:lnTo>
                  <a:pt x="132" y="266"/>
                </a:lnTo>
                <a:lnTo>
                  <a:pt x="144" y="282"/>
                </a:lnTo>
                <a:lnTo>
                  <a:pt x="156" y="291"/>
                </a:lnTo>
                <a:lnTo>
                  <a:pt x="159" y="294"/>
                </a:lnTo>
                <a:lnTo>
                  <a:pt x="174" y="284"/>
                </a:lnTo>
                <a:lnTo>
                  <a:pt x="200" y="241"/>
                </a:lnTo>
                <a:lnTo>
                  <a:pt x="216" y="196"/>
                </a:lnTo>
                <a:lnTo>
                  <a:pt x="256" y="187"/>
                </a:lnTo>
                <a:lnTo>
                  <a:pt x="308" y="179"/>
                </a:lnTo>
                <a:lnTo>
                  <a:pt x="348" y="159"/>
                </a:lnTo>
                <a:lnTo>
                  <a:pt x="349" y="158"/>
                </a:lnTo>
                <a:cubicBezTo>
                  <a:pt x="354" y="153"/>
                  <a:pt x="363" y="145"/>
                  <a:pt x="371" y="137"/>
                </a:cubicBezTo>
                <a:cubicBezTo>
                  <a:pt x="375" y="133"/>
                  <a:pt x="379" y="129"/>
                  <a:pt x="382" y="126"/>
                </a:cubicBezTo>
                <a:cubicBezTo>
                  <a:pt x="385" y="123"/>
                  <a:pt x="387" y="121"/>
                  <a:pt x="389" y="119"/>
                </a:cubicBezTo>
                <a:cubicBezTo>
                  <a:pt x="390" y="118"/>
                  <a:pt x="391" y="116"/>
                  <a:pt x="392" y="114"/>
                </a:cubicBezTo>
                <a:cubicBezTo>
                  <a:pt x="397" y="106"/>
                  <a:pt x="404" y="93"/>
                  <a:pt x="410" y="83"/>
                </a:cubicBezTo>
                <a:lnTo>
                  <a:pt x="411" y="81"/>
                </a:lnTo>
                <a:lnTo>
                  <a:pt x="408" y="45"/>
                </a:lnTo>
                <a:lnTo>
                  <a:pt x="392" y="12"/>
                </a:lnTo>
                <a:lnTo>
                  <a:pt x="386" y="15"/>
                </a:lnTo>
                <a:lnTo>
                  <a:pt x="383" y="20"/>
                </a:lnTo>
                <a:lnTo>
                  <a:pt x="397" y="28"/>
                </a:lnTo>
                <a:lnTo>
                  <a:pt x="398" y="28"/>
                </a:lnTo>
                <a:lnTo>
                  <a:pt x="428" y="33"/>
                </a:lnTo>
                <a:lnTo>
                  <a:pt x="429" y="27"/>
                </a:lnTo>
                <a:lnTo>
                  <a:pt x="425" y="32"/>
                </a:lnTo>
                <a:lnTo>
                  <a:pt x="425" y="32"/>
                </a:lnTo>
                <a:lnTo>
                  <a:pt x="425" y="32"/>
                </a:lnTo>
                <a:lnTo>
                  <a:pt x="425" y="32"/>
                </a:lnTo>
                <a:cubicBezTo>
                  <a:pt x="428" y="34"/>
                  <a:pt x="431" y="37"/>
                  <a:pt x="434" y="40"/>
                </a:cubicBezTo>
                <a:cubicBezTo>
                  <a:pt x="436" y="41"/>
                  <a:pt x="437" y="43"/>
                  <a:pt x="438" y="44"/>
                </a:cubicBezTo>
                <a:lnTo>
                  <a:pt x="440" y="46"/>
                </a:lnTo>
                <a:lnTo>
                  <a:pt x="440" y="46"/>
                </a:lnTo>
                <a:lnTo>
                  <a:pt x="440" y="46"/>
                </a:lnTo>
                <a:lnTo>
                  <a:pt x="440" y="46"/>
                </a:lnTo>
                <a:cubicBezTo>
                  <a:pt x="440" y="47"/>
                  <a:pt x="442" y="52"/>
                  <a:pt x="444" y="56"/>
                </a:cubicBezTo>
                <a:cubicBezTo>
                  <a:pt x="446" y="60"/>
                  <a:pt x="447" y="65"/>
                  <a:pt x="448" y="67"/>
                </a:cubicBezTo>
                <a:lnTo>
                  <a:pt x="449" y="68"/>
                </a:lnTo>
                <a:lnTo>
                  <a:pt x="464" y="81"/>
                </a:lnTo>
                <a:cubicBezTo>
                  <a:pt x="468" y="84"/>
                  <a:pt x="475" y="89"/>
                  <a:pt x="481" y="94"/>
                </a:cubicBezTo>
                <a:cubicBezTo>
                  <a:pt x="487" y="98"/>
                  <a:pt x="493" y="102"/>
                  <a:pt x="493" y="102"/>
                </a:cubicBezTo>
                <a:lnTo>
                  <a:pt x="494" y="102"/>
                </a:lnTo>
                <a:lnTo>
                  <a:pt x="497" y="97"/>
                </a:lnTo>
                <a:lnTo>
                  <a:pt x="491" y="100"/>
                </a:lnTo>
                <a:lnTo>
                  <a:pt x="497" y="112"/>
                </a:lnTo>
                <a:lnTo>
                  <a:pt x="496" y="130"/>
                </a:lnTo>
                <a:lnTo>
                  <a:pt x="496" y="130"/>
                </a:lnTo>
                <a:lnTo>
                  <a:pt x="497" y="145"/>
                </a:lnTo>
                <a:lnTo>
                  <a:pt x="498" y="149"/>
                </a:lnTo>
                <a:lnTo>
                  <a:pt x="519" y="157"/>
                </a:lnTo>
                <a:lnTo>
                  <a:pt x="521" y="157"/>
                </a:lnTo>
                <a:cubicBezTo>
                  <a:pt x="522" y="156"/>
                  <a:pt x="525" y="156"/>
                  <a:pt x="530" y="155"/>
                </a:cubicBezTo>
                <a:cubicBezTo>
                  <a:pt x="536" y="154"/>
                  <a:pt x="553" y="153"/>
                  <a:pt x="556" y="153"/>
                </a:cubicBezTo>
                <a:lnTo>
                  <a:pt x="557" y="153"/>
                </a:lnTo>
                <a:lnTo>
                  <a:pt x="578" y="146"/>
                </a:lnTo>
                <a:lnTo>
                  <a:pt x="576" y="140"/>
                </a:lnTo>
                <a:lnTo>
                  <a:pt x="575" y="146"/>
                </a:lnTo>
                <a:lnTo>
                  <a:pt x="576" y="146"/>
                </a:lnTo>
                <a:lnTo>
                  <a:pt x="576" y="146"/>
                </a:lnTo>
                <a:cubicBezTo>
                  <a:pt x="577" y="147"/>
                  <a:pt x="582" y="147"/>
                  <a:pt x="588" y="148"/>
                </a:cubicBezTo>
                <a:cubicBezTo>
                  <a:pt x="591" y="149"/>
                  <a:pt x="594" y="149"/>
                  <a:pt x="597" y="150"/>
                </a:cubicBezTo>
                <a:cubicBezTo>
                  <a:pt x="599" y="150"/>
                  <a:pt x="602" y="151"/>
                  <a:pt x="602" y="151"/>
                </a:cubicBezTo>
                <a:cubicBezTo>
                  <a:pt x="604" y="151"/>
                  <a:pt x="606" y="152"/>
                  <a:pt x="609" y="152"/>
                </a:cubicBezTo>
                <a:cubicBezTo>
                  <a:pt x="618" y="154"/>
                  <a:pt x="633" y="157"/>
                  <a:pt x="644" y="158"/>
                </a:cubicBezTo>
                <a:lnTo>
                  <a:pt x="645" y="152"/>
                </a:lnTo>
                <a:lnTo>
                  <a:pt x="643" y="158"/>
                </a:lnTo>
                <a:lnTo>
                  <a:pt x="644" y="158"/>
                </a:lnTo>
                <a:lnTo>
                  <a:pt x="664" y="166"/>
                </a:lnTo>
                <a:lnTo>
                  <a:pt x="672" y="170"/>
                </a:lnTo>
                <a:lnTo>
                  <a:pt x="665" y="187"/>
                </a:lnTo>
                <a:lnTo>
                  <a:pt x="639" y="245"/>
                </a:lnTo>
                <a:lnTo>
                  <a:pt x="666" y="253"/>
                </a:lnTo>
                <a:lnTo>
                  <a:pt x="683" y="267"/>
                </a:lnTo>
                <a:lnTo>
                  <a:pt x="678" y="277"/>
                </a:lnTo>
                <a:lnTo>
                  <a:pt x="651" y="263"/>
                </a:lnTo>
                <a:lnTo>
                  <a:pt x="635" y="259"/>
                </a:lnTo>
                <a:lnTo>
                  <a:pt x="632" y="258"/>
                </a:lnTo>
                <a:lnTo>
                  <a:pt x="597" y="276"/>
                </a:lnTo>
                <a:lnTo>
                  <a:pt x="561" y="283"/>
                </a:lnTo>
                <a:lnTo>
                  <a:pt x="527" y="298"/>
                </a:lnTo>
                <a:lnTo>
                  <a:pt x="509" y="354"/>
                </a:lnTo>
                <a:lnTo>
                  <a:pt x="504" y="384"/>
                </a:lnTo>
                <a:lnTo>
                  <a:pt x="493" y="400"/>
                </a:lnTo>
                <a:lnTo>
                  <a:pt x="472" y="409"/>
                </a:lnTo>
                <a:lnTo>
                  <a:pt x="471" y="410"/>
                </a:lnTo>
                <a:cubicBezTo>
                  <a:pt x="468" y="413"/>
                  <a:pt x="465" y="417"/>
                  <a:pt x="462" y="421"/>
                </a:cubicBezTo>
                <a:cubicBezTo>
                  <a:pt x="461" y="423"/>
                  <a:pt x="460" y="425"/>
                  <a:pt x="459" y="427"/>
                </a:cubicBezTo>
                <a:cubicBezTo>
                  <a:pt x="458" y="430"/>
                  <a:pt x="457" y="432"/>
                  <a:pt x="457" y="434"/>
                </a:cubicBezTo>
                <a:lnTo>
                  <a:pt x="457" y="436"/>
                </a:lnTo>
                <a:lnTo>
                  <a:pt x="457" y="436"/>
                </a:lnTo>
                <a:cubicBezTo>
                  <a:pt x="459" y="444"/>
                  <a:pt x="464" y="461"/>
                  <a:pt x="468" y="470"/>
                </a:cubicBezTo>
                <a:cubicBezTo>
                  <a:pt x="469" y="473"/>
                  <a:pt x="471" y="477"/>
                  <a:pt x="473" y="482"/>
                </a:cubicBezTo>
                <a:cubicBezTo>
                  <a:pt x="481" y="496"/>
                  <a:pt x="493" y="516"/>
                  <a:pt x="493" y="517"/>
                </a:cubicBezTo>
                <a:lnTo>
                  <a:pt x="498" y="513"/>
                </a:lnTo>
                <a:lnTo>
                  <a:pt x="493" y="516"/>
                </a:lnTo>
                <a:lnTo>
                  <a:pt x="511" y="551"/>
                </a:lnTo>
                <a:lnTo>
                  <a:pt x="514" y="569"/>
                </a:lnTo>
                <a:lnTo>
                  <a:pt x="514" y="570"/>
                </a:lnTo>
                <a:lnTo>
                  <a:pt x="516" y="575"/>
                </a:lnTo>
                <a:lnTo>
                  <a:pt x="517" y="578"/>
                </a:lnTo>
                <a:lnTo>
                  <a:pt x="544" y="583"/>
                </a:lnTo>
                <a:lnTo>
                  <a:pt x="563" y="602"/>
                </a:lnTo>
                <a:lnTo>
                  <a:pt x="563" y="602"/>
                </a:lnTo>
                <a:cubicBezTo>
                  <a:pt x="564" y="602"/>
                  <a:pt x="568" y="607"/>
                  <a:pt x="573" y="612"/>
                </a:cubicBezTo>
                <a:cubicBezTo>
                  <a:pt x="578" y="617"/>
                  <a:pt x="584" y="623"/>
                  <a:pt x="586" y="625"/>
                </a:cubicBezTo>
                <a:lnTo>
                  <a:pt x="586" y="626"/>
                </a:lnTo>
                <a:lnTo>
                  <a:pt x="589" y="627"/>
                </a:lnTo>
                <a:lnTo>
                  <a:pt x="592" y="629"/>
                </a:lnTo>
                <a:lnTo>
                  <a:pt x="600" y="624"/>
                </a:lnTo>
                <a:lnTo>
                  <a:pt x="601" y="624"/>
                </a:lnTo>
                <a:lnTo>
                  <a:pt x="602" y="623"/>
                </a:lnTo>
                <a:cubicBezTo>
                  <a:pt x="602" y="623"/>
                  <a:pt x="613" y="609"/>
                  <a:pt x="619" y="604"/>
                </a:cubicBezTo>
                <a:cubicBezTo>
                  <a:pt x="619" y="603"/>
                  <a:pt x="624" y="601"/>
                  <a:pt x="629" y="601"/>
                </a:cubicBezTo>
                <a:cubicBezTo>
                  <a:pt x="634" y="600"/>
                  <a:pt x="640" y="600"/>
                  <a:pt x="645" y="600"/>
                </a:cubicBezTo>
                <a:cubicBezTo>
                  <a:pt x="647" y="600"/>
                  <a:pt x="649" y="600"/>
                  <a:pt x="650" y="600"/>
                </a:cubicBezTo>
                <a:lnTo>
                  <a:pt x="650" y="594"/>
                </a:lnTo>
                <a:lnTo>
                  <a:pt x="648" y="600"/>
                </a:lnTo>
                <a:lnTo>
                  <a:pt x="650" y="600"/>
                </a:lnTo>
                <a:lnTo>
                  <a:pt x="651" y="594"/>
                </a:lnTo>
                <a:lnTo>
                  <a:pt x="649" y="600"/>
                </a:lnTo>
                <a:cubicBezTo>
                  <a:pt x="650" y="600"/>
                  <a:pt x="653" y="602"/>
                  <a:pt x="656" y="604"/>
                </a:cubicBezTo>
                <a:lnTo>
                  <a:pt x="660" y="607"/>
                </a:lnTo>
                <a:lnTo>
                  <a:pt x="660" y="608"/>
                </a:lnTo>
                <a:lnTo>
                  <a:pt x="661" y="608"/>
                </a:lnTo>
                <a:lnTo>
                  <a:pt x="661" y="611"/>
                </a:lnTo>
                <a:cubicBezTo>
                  <a:pt x="661" y="617"/>
                  <a:pt x="659" y="629"/>
                  <a:pt x="658" y="631"/>
                </a:cubicBezTo>
                <a:lnTo>
                  <a:pt x="658" y="632"/>
                </a:lnTo>
                <a:lnTo>
                  <a:pt x="658" y="633"/>
                </a:lnTo>
                <a:lnTo>
                  <a:pt x="663" y="633"/>
                </a:lnTo>
                <a:lnTo>
                  <a:pt x="658" y="632"/>
                </a:lnTo>
                <a:lnTo>
                  <a:pt x="658" y="633"/>
                </a:lnTo>
                <a:lnTo>
                  <a:pt x="663" y="633"/>
                </a:lnTo>
                <a:lnTo>
                  <a:pt x="658" y="632"/>
                </a:lnTo>
                <a:cubicBezTo>
                  <a:pt x="658" y="633"/>
                  <a:pt x="657" y="649"/>
                  <a:pt x="657" y="655"/>
                </a:cubicBezTo>
                <a:cubicBezTo>
                  <a:pt x="657" y="662"/>
                  <a:pt x="660" y="666"/>
                  <a:pt x="662" y="667"/>
                </a:cubicBezTo>
                <a:lnTo>
                  <a:pt x="663" y="669"/>
                </a:lnTo>
                <a:lnTo>
                  <a:pt x="696" y="681"/>
                </a:lnTo>
                <a:lnTo>
                  <a:pt x="714" y="697"/>
                </a:lnTo>
                <a:lnTo>
                  <a:pt x="726" y="716"/>
                </a:lnTo>
                <a:lnTo>
                  <a:pt x="752" y="760"/>
                </a:lnTo>
                <a:lnTo>
                  <a:pt x="742" y="781"/>
                </a:lnTo>
                <a:lnTo>
                  <a:pt x="724" y="813"/>
                </a:lnTo>
                <a:lnTo>
                  <a:pt x="730" y="846"/>
                </a:lnTo>
                <a:lnTo>
                  <a:pt x="731" y="876"/>
                </a:lnTo>
                <a:lnTo>
                  <a:pt x="719" y="904"/>
                </a:lnTo>
                <a:lnTo>
                  <a:pt x="702" y="926"/>
                </a:lnTo>
                <a:lnTo>
                  <a:pt x="703" y="952"/>
                </a:lnTo>
                <a:lnTo>
                  <a:pt x="724" y="976"/>
                </a:lnTo>
                <a:lnTo>
                  <a:pt x="742" y="1009"/>
                </a:lnTo>
                <a:lnTo>
                  <a:pt x="731" y="1020"/>
                </a:lnTo>
                <a:lnTo>
                  <a:pt x="691" y="1040"/>
                </a:lnTo>
                <a:lnTo>
                  <a:pt x="677" y="1065"/>
                </a:lnTo>
                <a:lnTo>
                  <a:pt x="672" y="1092"/>
                </a:lnTo>
                <a:lnTo>
                  <a:pt x="663" y="1107"/>
                </a:lnTo>
                <a:lnTo>
                  <a:pt x="635" y="1131"/>
                </a:lnTo>
                <a:lnTo>
                  <a:pt x="615" y="1137"/>
                </a:lnTo>
                <a:lnTo>
                  <a:pt x="616" y="1143"/>
                </a:lnTo>
                <a:lnTo>
                  <a:pt x="623" y="1144"/>
                </a:lnTo>
                <a:lnTo>
                  <a:pt x="616" y="1143"/>
                </a:lnTo>
                <a:lnTo>
                  <a:pt x="618" y="1149"/>
                </a:lnTo>
                <a:lnTo>
                  <a:pt x="641" y="1142"/>
                </a:lnTo>
                <a:lnTo>
                  <a:pt x="673" y="1115"/>
                </a:lnTo>
                <a:lnTo>
                  <a:pt x="684" y="1096"/>
                </a:lnTo>
                <a:lnTo>
                  <a:pt x="689" y="1070"/>
                </a:lnTo>
                <a:lnTo>
                  <a:pt x="700" y="1049"/>
                </a:lnTo>
                <a:lnTo>
                  <a:pt x="738" y="1031"/>
                </a:lnTo>
                <a:lnTo>
                  <a:pt x="758" y="1011"/>
                </a:lnTo>
                <a:lnTo>
                  <a:pt x="734" y="969"/>
                </a:lnTo>
                <a:lnTo>
                  <a:pt x="715" y="947"/>
                </a:lnTo>
                <a:lnTo>
                  <a:pt x="714" y="930"/>
                </a:lnTo>
                <a:lnTo>
                  <a:pt x="730" y="911"/>
                </a:lnTo>
                <a:lnTo>
                  <a:pt x="744" y="878"/>
                </a:lnTo>
                <a:lnTo>
                  <a:pt x="743" y="845"/>
                </a:lnTo>
                <a:lnTo>
                  <a:pt x="737" y="815"/>
                </a:lnTo>
                <a:lnTo>
                  <a:pt x="753" y="787"/>
                </a:lnTo>
                <a:lnTo>
                  <a:pt x="766" y="759"/>
                </a:lnTo>
                <a:lnTo>
                  <a:pt x="737" y="710"/>
                </a:lnTo>
                <a:lnTo>
                  <a:pt x="724" y="688"/>
                </a:lnTo>
                <a:lnTo>
                  <a:pt x="702" y="670"/>
                </a:lnTo>
                <a:lnTo>
                  <a:pt x="669" y="657"/>
                </a:lnTo>
                <a:lnTo>
                  <a:pt x="666" y="663"/>
                </a:lnTo>
                <a:lnTo>
                  <a:pt x="671" y="659"/>
                </a:lnTo>
                <a:cubicBezTo>
                  <a:pt x="671" y="659"/>
                  <a:pt x="670" y="657"/>
                  <a:pt x="670" y="655"/>
                </a:cubicBezTo>
                <a:cubicBezTo>
                  <a:pt x="670" y="652"/>
                  <a:pt x="670" y="647"/>
                  <a:pt x="670" y="642"/>
                </a:cubicBezTo>
                <a:cubicBezTo>
                  <a:pt x="670" y="640"/>
                  <a:pt x="670" y="637"/>
                  <a:pt x="671" y="636"/>
                </a:cubicBezTo>
                <a:lnTo>
                  <a:pt x="671" y="634"/>
                </a:lnTo>
                <a:lnTo>
                  <a:pt x="671" y="633"/>
                </a:lnTo>
                <a:lnTo>
                  <a:pt x="671" y="633"/>
                </a:lnTo>
                <a:lnTo>
                  <a:pt x="664" y="633"/>
                </a:lnTo>
                <a:lnTo>
                  <a:pt x="671" y="634"/>
                </a:lnTo>
                <a:cubicBezTo>
                  <a:pt x="671" y="631"/>
                  <a:pt x="673" y="619"/>
                  <a:pt x="673" y="611"/>
                </a:cubicBezTo>
                <a:cubicBezTo>
                  <a:pt x="673" y="609"/>
                  <a:pt x="673" y="607"/>
                  <a:pt x="673" y="605"/>
                </a:cubicBezTo>
                <a:cubicBezTo>
                  <a:pt x="671" y="599"/>
                  <a:pt x="667" y="596"/>
                  <a:pt x="663" y="594"/>
                </a:cubicBezTo>
                <a:cubicBezTo>
                  <a:pt x="659" y="591"/>
                  <a:pt x="656" y="589"/>
                  <a:pt x="654" y="588"/>
                </a:cubicBezTo>
                <a:lnTo>
                  <a:pt x="653" y="588"/>
                </a:lnTo>
                <a:lnTo>
                  <a:pt x="651" y="588"/>
                </a:lnTo>
                <a:lnTo>
                  <a:pt x="651" y="587"/>
                </a:lnTo>
                <a:lnTo>
                  <a:pt x="650" y="587"/>
                </a:lnTo>
                <a:cubicBezTo>
                  <a:pt x="649" y="587"/>
                  <a:pt x="647" y="587"/>
                  <a:pt x="645" y="587"/>
                </a:cubicBezTo>
                <a:cubicBezTo>
                  <a:pt x="640" y="587"/>
                  <a:pt x="634" y="587"/>
                  <a:pt x="627" y="588"/>
                </a:cubicBezTo>
                <a:cubicBezTo>
                  <a:pt x="621" y="589"/>
                  <a:pt x="615" y="590"/>
                  <a:pt x="610" y="595"/>
                </a:cubicBezTo>
                <a:cubicBezTo>
                  <a:pt x="604" y="601"/>
                  <a:pt x="593" y="614"/>
                  <a:pt x="592" y="615"/>
                </a:cubicBezTo>
                <a:lnTo>
                  <a:pt x="597" y="619"/>
                </a:lnTo>
                <a:lnTo>
                  <a:pt x="594" y="614"/>
                </a:lnTo>
                <a:lnTo>
                  <a:pt x="589" y="617"/>
                </a:lnTo>
                <a:lnTo>
                  <a:pt x="592" y="622"/>
                </a:lnTo>
                <a:lnTo>
                  <a:pt x="595" y="617"/>
                </a:lnTo>
                <a:lnTo>
                  <a:pt x="594" y="616"/>
                </a:lnTo>
                <a:lnTo>
                  <a:pt x="591" y="621"/>
                </a:lnTo>
                <a:lnTo>
                  <a:pt x="596" y="617"/>
                </a:lnTo>
                <a:cubicBezTo>
                  <a:pt x="593" y="614"/>
                  <a:pt x="587" y="608"/>
                  <a:pt x="582" y="603"/>
                </a:cubicBezTo>
                <a:cubicBezTo>
                  <a:pt x="577" y="598"/>
                  <a:pt x="572" y="593"/>
                  <a:pt x="572" y="593"/>
                </a:cubicBezTo>
                <a:lnTo>
                  <a:pt x="568" y="598"/>
                </a:lnTo>
                <a:lnTo>
                  <a:pt x="572" y="593"/>
                </a:lnTo>
                <a:lnTo>
                  <a:pt x="550" y="572"/>
                </a:lnTo>
                <a:lnTo>
                  <a:pt x="527" y="567"/>
                </a:lnTo>
                <a:lnTo>
                  <a:pt x="527" y="567"/>
                </a:lnTo>
                <a:lnTo>
                  <a:pt x="523" y="547"/>
                </a:lnTo>
                <a:lnTo>
                  <a:pt x="504" y="510"/>
                </a:lnTo>
                <a:lnTo>
                  <a:pt x="504" y="510"/>
                </a:lnTo>
                <a:cubicBezTo>
                  <a:pt x="504" y="510"/>
                  <a:pt x="498" y="501"/>
                  <a:pt x="493" y="491"/>
                </a:cubicBezTo>
                <a:cubicBezTo>
                  <a:pt x="490" y="486"/>
                  <a:pt x="487" y="480"/>
                  <a:pt x="484" y="476"/>
                </a:cubicBezTo>
                <a:cubicBezTo>
                  <a:pt x="482" y="471"/>
                  <a:pt x="480" y="467"/>
                  <a:pt x="479" y="466"/>
                </a:cubicBezTo>
                <a:cubicBezTo>
                  <a:pt x="476" y="458"/>
                  <a:pt x="470" y="440"/>
                  <a:pt x="470" y="434"/>
                </a:cubicBezTo>
                <a:lnTo>
                  <a:pt x="470" y="434"/>
                </a:lnTo>
                <a:lnTo>
                  <a:pt x="467" y="434"/>
                </a:lnTo>
                <a:lnTo>
                  <a:pt x="470" y="434"/>
                </a:lnTo>
                <a:lnTo>
                  <a:pt x="470" y="434"/>
                </a:lnTo>
                <a:lnTo>
                  <a:pt x="467" y="434"/>
                </a:lnTo>
                <a:lnTo>
                  <a:pt x="470" y="434"/>
                </a:lnTo>
                <a:lnTo>
                  <a:pt x="469" y="434"/>
                </a:lnTo>
                <a:lnTo>
                  <a:pt x="470" y="434"/>
                </a:lnTo>
                <a:lnTo>
                  <a:pt x="470" y="434"/>
                </a:lnTo>
                <a:lnTo>
                  <a:pt x="469" y="434"/>
                </a:lnTo>
                <a:lnTo>
                  <a:pt x="470" y="434"/>
                </a:lnTo>
                <a:cubicBezTo>
                  <a:pt x="470" y="434"/>
                  <a:pt x="471" y="431"/>
                  <a:pt x="473" y="427"/>
                </a:cubicBezTo>
                <a:cubicBezTo>
                  <a:pt x="475" y="424"/>
                  <a:pt x="478" y="420"/>
                  <a:pt x="481" y="418"/>
                </a:cubicBezTo>
                <a:lnTo>
                  <a:pt x="476" y="414"/>
                </a:lnTo>
                <a:lnTo>
                  <a:pt x="478" y="419"/>
                </a:lnTo>
                <a:lnTo>
                  <a:pt x="501" y="410"/>
                </a:lnTo>
                <a:lnTo>
                  <a:pt x="516" y="388"/>
                </a:lnTo>
                <a:lnTo>
                  <a:pt x="521" y="357"/>
                </a:lnTo>
                <a:lnTo>
                  <a:pt x="538" y="307"/>
                </a:lnTo>
                <a:lnTo>
                  <a:pt x="565" y="295"/>
                </a:lnTo>
                <a:lnTo>
                  <a:pt x="601" y="288"/>
                </a:lnTo>
                <a:lnTo>
                  <a:pt x="634" y="271"/>
                </a:lnTo>
                <a:lnTo>
                  <a:pt x="646" y="275"/>
                </a:lnTo>
                <a:lnTo>
                  <a:pt x="684" y="295"/>
                </a:lnTo>
                <a:lnTo>
                  <a:pt x="698" y="264"/>
                </a:lnTo>
                <a:lnTo>
                  <a:pt x="672" y="242"/>
                </a:lnTo>
                <a:lnTo>
                  <a:pt x="656" y="237"/>
                </a:lnTo>
                <a:lnTo>
                  <a:pt x="676" y="192"/>
                </a:lnTo>
                <a:lnTo>
                  <a:pt x="688" y="165"/>
                </a:lnTo>
                <a:lnTo>
                  <a:pt x="669" y="154"/>
                </a:lnTo>
                <a:lnTo>
                  <a:pt x="648" y="146"/>
                </a:lnTo>
                <a:lnTo>
                  <a:pt x="647" y="146"/>
                </a:lnTo>
                <a:lnTo>
                  <a:pt x="646" y="146"/>
                </a:lnTo>
                <a:lnTo>
                  <a:pt x="646" y="146"/>
                </a:lnTo>
                <a:cubicBezTo>
                  <a:pt x="639" y="145"/>
                  <a:pt x="630" y="143"/>
                  <a:pt x="622" y="142"/>
                </a:cubicBezTo>
                <a:cubicBezTo>
                  <a:pt x="618" y="141"/>
                  <a:pt x="614" y="141"/>
                  <a:pt x="612" y="140"/>
                </a:cubicBezTo>
                <a:cubicBezTo>
                  <a:pt x="609" y="140"/>
                  <a:pt x="607" y="139"/>
                  <a:pt x="607" y="139"/>
                </a:cubicBezTo>
                <a:cubicBezTo>
                  <a:pt x="605" y="138"/>
                  <a:pt x="602" y="138"/>
                  <a:pt x="599" y="137"/>
                </a:cubicBezTo>
                <a:cubicBezTo>
                  <a:pt x="591" y="136"/>
                  <a:pt x="579" y="134"/>
                  <a:pt x="577" y="134"/>
                </a:cubicBezTo>
                <a:lnTo>
                  <a:pt x="576" y="134"/>
                </a:lnTo>
                <a:lnTo>
                  <a:pt x="575" y="134"/>
                </a:lnTo>
                <a:lnTo>
                  <a:pt x="554" y="141"/>
                </a:lnTo>
                <a:lnTo>
                  <a:pt x="556" y="147"/>
                </a:lnTo>
                <a:lnTo>
                  <a:pt x="556" y="140"/>
                </a:lnTo>
                <a:cubicBezTo>
                  <a:pt x="553" y="141"/>
                  <a:pt x="536" y="141"/>
                  <a:pt x="528" y="143"/>
                </a:cubicBezTo>
                <a:cubicBezTo>
                  <a:pt x="523" y="143"/>
                  <a:pt x="520" y="144"/>
                  <a:pt x="518" y="144"/>
                </a:cubicBezTo>
                <a:lnTo>
                  <a:pt x="520" y="150"/>
                </a:lnTo>
                <a:lnTo>
                  <a:pt x="522" y="145"/>
                </a:lnTo>
                <a:lnTo>
                  <a:pt x="509" y="140"/>
                </a:lnTo>
                <a:lnTo>
                  <a:pt x="509" y="130"/>
                </a:lnTo>
                <a:lnTo>
                  <a:pt x="509" y="111"/>
                </a:lnTo>
                <a:lnTo>
                  <a:pt x="509" y="110"/>
                </a:lnTo>
                <a:lnTo>
                  <a:pt x="503" y="95"/>
                </a:lnTo>
                <a:lnTo>
                  <a:pt x="502" y="93"/>
                </a:lnTo>
                <a:lnTo>
                  <a:pt x="500" y="91"/>
                </a:lnTo>
                <a:cubicBezTo>
                  <a:pt x="500" y="91"/>
                  <a:pt x="494" y="88"/>
                  <a:pt x="488" y="83"/>
                </a:cubicBezTo>
                <a:cubicBezTo>
                  <a:pt x="482" y="79"/>
                  <a:pt x="475" y="74"/>
                  <a:pt x="472" y="72"/>
                </a:cubicBezTo>
                <a:lnTo>
                  <a:pt x="458" y="60"/>
                </a:lnTo>
                <a:lnTo>
                  <a:pt x="454" y="64"/>
                </a:lnTo>
                <a:lnTo>
                  <a:pt x="460" y="62"/>
                </a:lnTo>
                <a:cubicBezTo>
                  <a:pt x="459" y="60"/>
                  <a:pt x="457" y="56"/>
                  <a:pt x="456" y="51"/>
                </a:cubicBezTo>
                <a:cubicBezTo>
                  <a:pt x="454" y="47"/>
                  <a:pt x="452" y="43"/>
                  <a:pt x="451" y="41"/>
                </a:cubicBezTo>
                <a:lnTo>
                  <a:pt x="451" y="41"/>
                </a:lnTo>
                <a:cubicBezTo>
                  <a:pt x="450" y="39"/>
                  <a:pt x="449" y="37"/>
                  <a:pt x="448" y="36"/>
                </a:cubicBezTo>
                <a:cubicBezTo>
                  <a:pt x="443" y="31"/>
                  <a:pt x="437" y="25"/>
                  <a:pt x="434" y="23"/>
                </a:cubicBezTo>
                <a:lnTo>
                  <a:pt x="434" y="23"/>
                </a:lnTo>
                <a:lnTo>
                  <a:pt x="433" y="22"/>
                </a:lnTo>
                <a:lnTo>
                  <a:pt x="432" y="21"/>
                </a:lnTo>
                <a:lnTo>
                  <a:pt x="402" y="16"/>
                </a:lnTo>
                <a:lnTo>
                  <a:pt x="389" y="9"/>
                </a:lnTo>
                <a:lnTo>
                  <a:pt x="372" y="0"/>
                </a:lnTo>
                <a:lnTo>
                  <a:pt x="396" y="49"/>
                </a:lnTo>
                <a:lnTo>
                  <a:pt x="398" y="80"/>
                </a:lnTo>
                <a:lnTo>
                  <a:pt x="404" y="80"/>
                </a:lnTo>
                <a:lnTo>
                  <a:pt x="399" y="77"/>
                </a:lnTo>
                <a:cubicBezTo>
                  <a:pt x="395" y="83"/>
                  <a:pt x="391" y="91"/>
                  <a:pt x="387" y="98"/>
                </a:cubicBezTo>
                <a:cubicBezTo>
                  <a:pt x="385" y="102"/>
                  <a:pt x="383" y="105"/>
                  <a:pt x="382" y="107"/>
                </a:cubicBezTo>
                <a:cubicBezTo>
                  <a:pt x="380" y="109"/>
                  <a:pt x="379" y="111"/>
                  <a:pt x="379" y="111"/>
                </a:cubicBezTo>
                <a:cubicBezTo>
                  <a:pt x="379" y="112"/>
                  <a:pt x="376" y="114"/>
                  <a:pt x="373" y="117"/>
                </a:cubicBezTo>
                <a:cubicBezTo>
                  <a:pt x="364" y="126"/>
                  <a:pt x="348" y="142"/>
                  <a:pt x="340" y="149"/>
                </a:cubicBezTo>
                <a:lnTo>
                  <a:pt x="345" y="154"/>
                </a:lnTo>
                <a:lnTo>
                  <a:pt x="342" y="148"/>
                </a:lnTo>
                <a:lnTo>
                  <a:pt x="304" y="167"/>
                </a:lnTo>
                <a:lnTo>
                  <a:pt x="254" y="175"/>
                </a:lnTo>
                <a:lnTo>
                  <a:pt x="207" y="185"/>
                </a:lnTo>
                <a:lnTo>
                  <a:pt x="189" y="236"/>
                </a:lnTo>
                <a:lnTo>
                  <a:pt x="165" y="275"/>
                </a:lnTo>
                <a:lnTo>
                  <a:pt x="160" y="278"/>
                </a:lnTo>
                <a:lnTo>
                  <a:pt x="153" y="273"/>
                </a:lnTo>
                <a:lnTo>
                  <a:pt x="138" y="254"/>
                </a:lnTo>
                <a:lnTo>
                  <a:pt x="112" y="253"/>
                </a:lnTo>
                <a:lnTo>
                  <a:pt x="98" y="251"/>
                </a:lnTo>
                <a:lnTo>
                  <a:pt x="91" y="245"/>
                </a:lnTo>
                <a:lnTo>
                  <a:pt x="92" y="241"/>
                </a:lnTo>
                <a:lnTo>
                  <a:pt x="101" y="220"/>
                </a:lnTo>
                <a:lnTo>
                  <a:pt x="99" y="202"/>
                </a:lnTo>
                <a:lnTo>
                  <a:pt x="99" y="201"/>
                </a:lnTo>
                <a:lnTo>
                  <a:pt x="97" y="192"/>
                </a:lnTo>
                <a:lnTo>
                  <a:pt x="95" y="186"/>
                </a:lnTo>
                <a:lnTo>
                  <a:pt x="85" y="189"/>
                </a:lnTo>
                <a:cubicBezTo>
                  <a:pt x="80" y="192"/>
                  <a:pt x="69" y="196"/>
                  <a:pt x="58" y="201"/>
                </a:cubicBezTo>
                <a:cubicBezTo>
                  <a:pt x="53" y="204"/>
                  <a:pt x="47" y="207"/>
                  <a:pt x="43" y="209"/>
                </a:cubicBezTo>
                <a:cubicBezTo>
                  <a:pt x="38" y="212"/>
                  <a:pt x="35" y="215"/>
                  <a:pt x="32" y="217"/>
                </a:cubicBezTo>
                <a:cubicBezTo>
                  <a:pt x="31" y="218"/>
                  <a:pt x="29" y="219"/>
                  <a:pt x="26" y="221"/>
                </a:cubicBezTo>
                <a:cubicBezTo>
                  <a:pt x="22" y="224"/>
                  <a:pt x="15" y="228"/>
                  <a:pt x="10" y="234"/>
                </a:cubicBezTo>
                <a:cubicBezTo>
                  <a:pt x="5" y="240"/>
                  <a:pt x="0" y="248"/>
                  <a:pt x="0" y="259"/>
                </a:cubicBezTo>
                <a:cubicBezTo>
                  <a:pt x="0" y="269"/>
                  <a:pt x="2" y="280"/>
                  <a:pt x="4" y="289"/>
                </a:cubicBezTo>
                <a:cubicBezTo>
                  <a:pt x="5" y="293"/>
                  <a:pt x="6" y="297"/>
                  <a:pt x="8" y="300"/>
                </a:cubicBezTo>
                <a:cubicBezTo>
                  <a:pt x="10" y="303"/>
                  <a:pt x="12" y="307"/>
                  <a:pt x="16" y="308"/>
                </a:cubicBezTo>
                <a:cubicBezTo>
                  <a:pt x="20" y="309"/>
                  <a:pt x="22" y="310"/>
                  <a:pt x="25" y="314"/>
                </a:cubicBezTo>
                <a:cubicBezTo>
                  <a:pt x="34" y="327"/>
                  <a:pt x="36" y="333"/>
                  <a:pt x="36" y="334"/>
                </a:cubicBezTo>
                <a:cubicBezTo>
                  <a:pt x="37" y="341"/>
                  <a:pt x="38" y="345"/>
                  <a:pt x="38" y="346"/>
                </a:cubicBezTo>
                <a:lnTo>
                  <a:pt x="38" y="347"/>
                </a:lnTo>
                <a:lnTo>
                  <a:pt x="38" y="347"/>
                </a:lnTo>
                <a:lnTo>
                  <a:pt x="44" y="349"/>
                </a:lnTo>
                <a:lnTo>
                  <a:pt x="43" y="342"/>
                </a:lnTo>
                <a:lnTo>
                  <a:pt x="41" y="343"/>
                </a:lnTo>
                <a:lnTo>
                  <a:pt x="41" y="343"/>
                </a:lnTo>
                <a:cubicBezTo>
                  <a:pt x="38" y="343"/>
                  <a:pt x="34" y="344"/>
                  <a:pt x="30" y="345"/>
                </a:cubicBezTo>
                <a:cubicBezTo>
                  <a:pt x="26" y="346"/>
                  <a:pt x="22" y="349"/>
                  <a:pt x="19" y="354"/>
                </a:cubicBezTo>
                <a:lnTo>
                  <a:pt x="24" y="357"/>
                </a:lnTo>
                <a:lnTo>
                  <a:pt x="20" y="352"/>
                </a:lnTo>
                <a:lnTo>
                  <a:pt x="17" y="355"/>
                </a:lnTo>
                <a:lnTo>
                  <a:pt x="21" y="360"/>
                </a:lnTo>
                <a:lnTo>
                  <a:pt x="18" y="354"/>
                </a:lnTo>
                <a:cubicBezTo>
                  <a:pt x="16" y="355"/>
                  <a:pt x="14" y="356"/>
                  <a:pt x="13" y="359"/>
                </a:cubicBezTo>
                <a:cubicBezTo>
                  <a:pt x="11" y="361"/>
                  <a:pt x="10" y="364"/>
                  <a:pt x="10" y="367"/>
                </a:cubicBezTo>
                <a:cubicBezTo>
                  <a:pt x="10" y="369"/>
                  <a:pt x="10" y="371"/>
                  <a:pt x="11" y="373"/>
                </a:cubicBezTo>
                <a:cubicBezTo>
                  <a:pt x="12" y="378"/>
                  <a:pt x="15" y="382"/>
                  <a:pt x="19" y="385"/>
                </a:cubicBezTo>
                <a:cubicBezTo>
                  <a:pt x="30" y="395"/>
                  <a:pt x="49" y="404"/>
                  <a:pt x="56" y="408"/>
                </a:cubicBezTo>
                <a:lnTo>
                  <a:pt x="56" y="408"/>
                </a:lnTo>
                <a:lnTo>
                  <a:pt x="82" y="420"/>
                </a:lnTo>
                <a:lnTo>
                  <a:pt x="111" y="451"/>
                </a:lnTo>
                <a:lnTo>
                  <a:pt x="116" y="447"/>
                </a:lnTo>
                <a:lnTo>
                  <a:pt x="110" y="449"/>
                </a:lnTo>
                <a:cubicBezTo>
                  <a:pt x="111" y="452"/>
                  <a:pt x="115" y="461"/>
                  <a:pt x="119" y="471"/>
                </a:cubicBezTo>
                <a:cubicBezTo>
                  <a:pt x="124" y="480"/>
                  <a:pt x="128" y="490"/>
                  <a:pt x="131" y="495"/>
                </a:cubicBezTo>
                <a:cubicBezTo>
                  <a:pt x="136" y="503"/>
                  <a:pt x="143" y="508"/>
                  <a:pt x="148" y="512"/>
                </a:cubicBezTo>
                <a:lnTo>
                  <a:pt x="152" y="507"/>
                </a:lnTo>
                <a:lnTo>
                  <a:pt x="148" y="512"/>
                </a:lnTo>
                <a:lnTo>
                  <a:pt x="151" y="515"/>
                </a:lnTo>
                <a:lnTo>
                  <a:pt x="155" y="510"/>
                </a:lnTo>
                <a:lnTo>
                  <a:pt x="151" y="515"/>
                </a:lnTo>
                <a:cubicBezTo>
                  <a:pt x="151" y="515"/>
                  <a:pt x="153" y="517"/>
                  <a:pt x="155" y="520"/>
                </a:cubicBezTo>
                <a:cubicBezTo>
                  <a:pt x="159" y="524"/>
                  <a:pt x="163" y="529"/>
                  <a:pt x="166" y="534"/>
                </a:cubicBezTo>
                <a:cubicBezTo>
                  <a:pt x="168" y="537"/>
                  <a:pt x="170" y="539"/>
                  <a:pt x="171" y="541"/>
                </a:cubicBezTo>
                <a:lnTo>
                  <a:pt x="172" y="543"/>
                </a:lnTo>
                <a:lnTo>
                  <a:pt x="173" y="543"/>
                </a:lnTo>
                <a:lnTo>
                  <a:pt x="173" y="543"/>
                </a:lnTo>
                <a:lnTo>
                  <a:pt x="178" y="541"/>
                </a:lnTo>
                <a:lnTo>
                  <a:pt x="172" y="543"/>
                </a:lnTo>
                <a:lnTo>
                  <a:pt x="172" y="543"/>
                </a:lnTo>
                <a:cubicBezTo>
                  <a:pt x="173" y="545"/>
                  <a:pt x="180" y="568"/>
                  <a:pt x="188" y="593"/>
                </a:cubicBezTo>
                <a:cubicBezTo>
                  <a:pt x="196" y="618"/>
                  <a:pt x="205" y="647"/>
                  <a:pt x="210" y="662"/>
                </a:cubicBezTo>
                <a:lnTo>
                  <a:pt x="216" y="661"/>
                </a:lnTo>
                <a:lnTo>
                  <a:pt x="210" y="661"/>
                </a:lnTo>
                <a:cubicBezTo>
                  <a:pt x="211" y="674"/>
                  <a:pt x="213" y="685"/>
                  <a:pt x="214" y="692"/>
                </a:cubicBezTo>
                <a:cubicBezTo>
                  <a:pt x="215" y="696"/>
                  <a:pt x="216" y="699"/>
                  <a:pt x="217" y="702"/>
                </a:cubicBezTo>
                <a:cubicBezTo>
                  <a:pt x="218" y="704"/>
                  <a:pt x="218" y="706"/>
                  <a:pt x="221" y="708"/>
                </a:cubicBezTo>
                <a:cubicBezTo>
                  <a:pt x="221" y="708"/>
                  <a:pt x="223" y="710"/>
                  <a:pt x="224" y="712"/>
                </a:cubicBezTo>
                <a:cubicBezTo>
                  <a:pt x="230" y="718"/>
                  <a:pt x="239" y="730"/>
                  <a:pt x="241" y="732"/>
                </a:cubicBezTo>
                <a:lnTo>
                  <a:pt x="241" y="732"/>
                </a:lnTo>
                <a:cubicBezTo>
                  <a:pt x="242" y="733"/>
                  <a:pt x="243" y="735"/>
                  <a:pt x="244" y="737"/>
                </a:cubicBezTo>
                <a:cubicBezTo>
                  <a:pt x="245" y="740"/>
                  <a:pt x="248" y="745"/>
                  <a:pt x="249" y="749"/>
                </a:cubicBezTo>
                <a:cubicBezTo>
                  <a:pt x="250" y="751"/>
                  <a:pt x="251" y="753"/>
                  <a:pt x="251" y="754"/>
                </a:cubicBezTo>
                <a:lnTo>
                  <a:pt x="252" y="756"/>
                </a:lnTo>
                <a:lnTo>
                  <a:pt x="252" y="756"/>
                </a:lnTo>
                <a:lnTo>
                  <a:pt x="254" y="756"/>
                </a:lnTo>
                <a:lnTo>
                  <a:pt x="252" y="756"/>
                </a:lnTo>
                <a:lnTo>
                  <a:pt x="252" y="756"/>
                </a:lnTo>
                <a:lnTo>
                  <a:pt x="254" y="756"/>
                </a:lnTo>
                <a:lnTo>
                  <a:pt x="252" y="756"/>
                </a:lnTo>
                <a:lnTo>
                  <a:pt x="253" y="756"/>
                </a:lnTo>
                <a:lnTo>
                  <a:pt x="252" y="756"/>
                </a:lnTo>
                <a:lnTo>
                  <a:pt x="252" y="756"/>
                </a:lnTo>
                <a:lnTo>
                  <a:pt x="253" y="756"/>
                </a:lnTo>
                <a:lnTo>
                  <a:pt x="252" y="756"/>
                </a:lnTo>
                <a:cubicBezTo>
                  <a:pt x="252" y="756"/>
                  <a:pt x="251" y="757"/>
                  <a:pt x="251" y="759"/>
                </a:cubicBezTo>
                <a:lnTo>
                  <a:pt x="251" y="759"/>
                </a:lnTo>
                <a:cubicBezTo>
                  <a:pt x="250" y="762"/>
                  <a:pt x="250" y="766"/>
                  <a:pt x="250" y="770"/>
                </a:cubicBezTo>
                <a:cubicBezTo>
                  <a:pt x="250" y="772"/>
                  <a:pt x="250" y="775"/>
                  <a:pt x="251" y="778"/>
                </a:cubicBezTo>
                <a:cubicBezTo>
                  <a:pt x="252" y="781"/>
                  <a:pt x="255" y="784"/>
                  <a:pt x="258" y="785"/>
                </a:cubicBezTo>
                <a:cubicBezTo>
                  <a:pt x="258" y="786"/>
                  <a:pt x="261" y="787"/>
                  <a:pt x="263" y="790"/>
                </a:cubicBezTo>
                <a:cubicBezTo>
                  <a:pt x="271" y="796"/>
                  <a:pt x="284" y="808"/>
                  <a:pt x="290" y="814"/>
                </a:cubicBezTo>
                <a:lnTo>
                  <a:pt x="294" y="809"/>
                </a:lnTo>
                <a:lnTo>
                  <a:pt x="289" y="813"/>
                </a:lnTo>
                <a:cubicBezTo>
                  <a:pt x="292" y="818"/>
                  <a:pt x="295" y="823"/>
                  <a:pt x="297" y="828"/>
                </a:cubicBezTo>
                <a:cubicBezTo>
                  <a:pt x="298" y="830"/>
                  <a:pt x="299" y="832"/>
                  <a:pt x="299" y="834"/>
                </a:cubicBezTo>
                <a:lnTo>
                  <a:pt x="300" y="835"/>
                </a:lnTo>
                <a:lnTo>
                  <a:pt x="300" y="836"/>
                </a:lnTo>
                <a:lnTo>
                  <a:pt x="301" y="836"/>
                </a:lnTo>
                <a:lnTo>
                  <a:pt x="300" y="836"/>
                </a:lnTo>
                <a:lnTo>
                  <a:pt x="300" y="836"/>
                </a:lnTo>
                <a:lnTo>
                  <a:pt x="301" y="836"/>
                </a:lnTo>
                <a:lnTo>
                  <a:pt x="300" y="836"/>
                </a:lnTo>
                <a:lnTo>
                  <a:pt x="304" y="836"/>
                </a:lnTo>
                <a:lnTo>
                  <a:pt x="300" y="835"/>
                </a:lnTo>
                <a:lnTo>
                  <a:pt x="300" y="836"/>
                </a:lnTo>
                <a:lnTo>
                  <a:pt x="304" y="836"/>
                </a:lnTo>
                <a:lnTo>
                  <a:pt x="300" y="835"/>
                </a:lnTo>
                <a:lnTo>
                  <a:pt x="306" y="836"/>
                </a:lnTo>
                <a:lnTo>
                  <a:pt x="300" y="834"/>
                </a:lnTo>
                <a:cubicBezTo>
                  <a:pt x="299" y="837"/>
                  <a:pt x="298" y="839"/>
                  <a:pt x="298" y="840"/>
                </a:cubicBezTo>
                <a:lnTo>
                  <a:pt x="296" y="841"/>
                </a:lnTo>
                <a:cubicBezTo>
                  <a:pt x="293" y="843"/>
                  <a:pt x="292" y="845"/>
                  <a:pt x="290" y="847"/>
                </a:cubicBezTo>
                <a:cubicBezTo>
                  <a:pt x="285" y="853"/>
                  <a:pt x="282" y="861"/>
                  <a:pt x="281" y="865"/>
                </a:cubicBezTo>
                <a:lnTo>
                  <a:pt x="280" y="867"/>
                </a:lnTo>
                <a:lnTo>
                  <a:pt x="279" y="870"/>
                </a:lnTo>
                <a:lnTo>
                  <a:pt x="282" y="874"/>
                </a:lnTo>
                <a:cubicBezTo>
                  <a:pt x="286" y="879"/>
                  <a:pt x="290" y="885"/>
                  <a:pt x="293" y="889"/>
                </a:cubicBezTo>
                <a:cubicBezTo>
                  <a:pt x="295" y="891"/>
                  <a:pt x="296" y="893"/>
                  <a:pt x="297" y="895"/>
                </a:cubicBezTo>
                <a:lnTo>
                  <a:pt x="298" y="896"/>
                </a:lnTo>
                <a:lnTo>
                  <a:pt x="298" y="897"/>
                </a:lnTo>
                <a:lnTo>
                  <a:pt x="298" y="897"/>
                </a:lnTo>
                <a:lnTo>
                  <a:pt x="301" y="896"/>
                </a:lnTo>
                <a:lnTo>
                  <a:pt x="298" y="897"/>
                </a:lnTo>
                <a:lnTo>
                  <a:pt x="298" y="897"/>
                </a:lnTo>
                <a:lnTo>
                  <a:pt x="301" y="896"/>
                </a:lnTo>
                <a:lnTo>
                  <a:pt x="298" y="897"/>
                </a:lnTo>
                <a:lnTo>
                  <a:pt x="304" y="894"/>
                </a:lnTo>
                <a:lnTo>
                  <a:pt x="298" y="896"/>
                </a:lnTo>
                <a:cubicBezTo>
                  <a:pt x="299" y="898"/>
                  <a:pt x="299" y="899"/>
                  <a:pt x="300" y="900"/>
                </a:cubicBezTo>
                <a:cubicBezTo>
                  <a:pt x="303" y="903"/>
                  <a:pt x="309" y="909"/>
                  <a:pt x="318" y="919"/>
                </a:cubicBezTo>
                <a:cubicBezTo>
                  <a:pt x="327" y="929"/>
                  <a:pt x="339" y="942"/>
                  <a:pt x="355" y="958"/>
                </a:cubicBezTo>
                <a:lnTo>
                  <a:pt x="356" y="959"/>
                </a:lnTo>
                <a:lnTo>
                  <a:pt x="409" y="993"/>
                </a:lnTo>
                <a:lnTo>
                  <a:pt x="475" y="1017"/>
                </a:lnTo>
                <a:lnTo>
                  <a:pt x="531" y="1062"/>
                </a:lnTo>
                <a:lnTo>
                  <a:pt x="569" y="1105"/>
                </a:lnTo>
                <a:lnTo>
                  <a:pt x="613" y="1140"/>
                </a:lnTo>
                <a:lnTo>
                  <a:pt x="617" y="1135"/>
                </a:lnTo>
                <a:lnTo>
                  <a:pt x="610" y="1135"/>
                </a:lnTo>
                <a:cubicBezTo>
                  <a:pt x="610" y="1136"/>
                  <a:pt x="610" y="1137"/>
                  <a:pt x="610" y="1139"/>
                </a:cubicBezTo>
                <a:lnTo>
                  <a:pt x="610" y="1139"/>
                </a:lnTo>
                <a:lnTo>
                  <a:pt x="610" y="1143"/>
                </a:lnTo>
                <a:lnTo>
                  <a:pt x="610" y="1152"/>
                </a:lnTo>
                <a:lnTo>
                  <a:pt x="618" y="1149"/>
                </a:lnTo>
                <a:lnTo>
                  <a:pt x="616" y="1143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6" name="Freeform 335">
            <a:extLst>
              <a:ext uri="{FF2B5EF4-FFF2-40B4-BE49-F238E27FC236}">
                <a16:creationId xmlns:a16="http://schemas.microsoft.com/office/drawing/2014/main" id="{AB84A9B1-FAB4-8915-94FA-C63001615C51}"/>
              </a:ext>
            </a:extLst>
          </p:cNvPr>
          <p:cNvSpPr>
            <a:spLocks noEditPoints="1"/>
          </p:cNvSpPr>
          <p:nvPr/>
        </p:nvSpPr>
        <p:spPr bwMode="auto">
          <a:xfrm>
            <a:off x="3840419" y="2576864"/>
            <a:ext cx="313210" cy="497746"/>
          </a:xfrm>
          <a:custGeom>
            <a:avLst/>
            <a:gdLst>
              <a:gd name="T0" fmla="*/ 144 w 281"/>
              <a:gd name="T1" fmla="*/ 435 h 442"/>
              <a:gd name="T2" fmla="*/ 205 w 281"/>
              <a:gd name="T3" fmla="*/ 424 h 442"/>
              <a:gd name="T4" fmla="*/ 258 w 281"/>
              <a:gd name="T5" fmla="*/ 405 h 442"/>
              <a:gd name="T6" fmla="*/ 259 w 281"/>
              <a:gd name="T7" fmla="*/ 378 h 442"/>
              <a:gd name="T8" fmla="*/ 241 w 281"/>
              <a:gd name="T9" fmla="*/ 316 h 442"/>
              <a:gd name="T10" fmla="*/ 203 w 281"/>
              <a:gd name="T11" fmla="*/ 282 h 442"/>
              <a:gd name="T12" fmla="*/ 197 w 281"/>
              <a:gd name="T13" fmla="*/ 239 h 442"/>
              <a:gd name="T14" fmla="*/ 221 w 281"/>
              <a:gd name="T15" fmla="*/ 215 h 442"/>
              <a:gd name="T16" fmla="*/ 236 w 281"/>
              <a:gd name="T17" fmla="*/ 184 h 442"/>
              <a:gd name="T18" fmla="*/ 238 w 281"/>
              <a:gd name="T19" fmla="*/ 154 h 442"/>
              <a:gd name="T20" fmla="*/ 210 w 281"/>
              <a:gd name="T21" fmla="*/ 121 h 442"/>
              <a:gd name="T22" fmla="*/ 161 w 281"/>
              <a:gd name="T23" fmla="*/ 104 h 442"/>
              <a:gd name="T24" fmla="*/ 135 w 281"/>
              <a:gd name="T25" fmla="*/ 31 h 442"/>
              <a:gd name="T26" fmla="*/ 82 w 281"/>
              <a:gd name="T27" fmla="*/ 12 h 442"/>
              <a:gd name="T28" fmla="*/ 49 w 281"/>
              <a:gd name="T29" fmla="*/ 34 h 442"/>
              <a:gd name="T30" fmla="*/ 43 w 281"/>
              <a:gd name="T31" fmla="*/ 72 h 442"/>
              <a:gd name="T32" fmla="*/ 7 w 281"/>
              <a:gd name="T33" fmla="*/ 122 h 442"/>
              <a:gd name="T34" fmla="*/ 22 w 281"/>
              <a:gd name="T35" fmla="*/ 159 h 442"/>
              <a:gd name="T36" fmla="*/ 44 w 281"/>
              <a:gd name="T37" fmla="*/ 196 h 442"/>
              <a:gd name="T38" fmla="*/ 85 w 281"/>
              <a:gd name="T39" fmla="*/ 216 h 442"/>
              <a:gd name="T40" fmla="*/ 104 w 281"/>
              <a:gd name="T41" fmla="*/ 247 h 442"/>
              <a:gd name="T42" fmla="*/ 108 w 281"/>
              <a:gd name="T43" fmla="*/ 267 h 442"/>
              <a:gd name="T44" fmla="*/ 88 w 281"/>
              <a:gd name="T45" fmla="*/ 320 h 442"/>
              <a:gd name="T46" fmla="*/ 95 w 281"/>
              <a:gd name="T47" fmla="*/ 379 h 442"/>
              <a:gd name="T48" fmla="*/ 115 w 281"/>
              <a:gd name="T49" fmla="*/ 427 h 442"/>
              <a:gd name="T50" fmla="*/ 111 w 281"/>
              <a:gd name="T51" fmla="*/ 433 h 442"/>
              <a:gd name="T52" fmla="*/ 89 w 281"/>
              <a:gd name="T53" fmla="*/ 379 h 442"/>
              <a:gd name="T54" fmla="*/ 81 w 281"/>
              <a:gd name="T55" fmla="*/ 319 h 442"/>
              <a:gd name="T56" fmla="*/ 101 w 281"/>
              <a:gd name="T57" fmla="*/ 267 h 442"/>
              <a:gd name="T58" fmla="*/ 89 w 281"/>
              <a:gd name="T59" fmla="*/ 233 h 442"/>
              <a:gd name="T60" fmla="*/ 60 w 281"/>
              <a:gd name="T61" fmla="*/ 204 h 442"/>
              <a:gd name="T62" fmla="*/ 38 w 281"/>
              <a:gd name="T63" fmla="*/ 197 h 442"/>
              <a:gd name="T64" fmla="*/ 16 w 281"/>
              <a:gd name="T65" fmla="*/ 163 h 442"/>
              <a:gd name="T66" fmla="*/ 1 w 281"/>
              <a:gd name="T67" fmla="*/ 119 h 442"/>
              <a:gd name="T68" fmla="*/ 36 w 281"/>
              <a:gd name="T69" fmla="*/ 72 h 442"/>
              <a:gd name="T70" fmla="*/ 44 w 281"/>
              <a:gd name="T71" fmla="*/ 29 h 442"/>
              <a:gd name="T72" fmla="*/ 77 w 281"/>
              <a:gd name="T73" fmla="*/ 6 h 442"/>
              <a:gd name="T74" fmla="*/ 103 w 281"/>
              <a:gd name="T75" fmla="*/ 1 h 442"/>
              <a:gd name="T76" fmla="*/ 156 w 281"/>
              <a:gd name="T77" fmla="*/ 60 h 442"/>
              <a:gd name="T78" fmla="*/ 183 w 281"/>
              <a:gd name="T79" fmla="*/ 110 h 442"/>
              <a:gd name="T80" fmla="*/ 213 w 281"/>
              <a:gd name="T81" fmla="*/ 115 h 442"/>
              <a:gd name="T82" fmla="*/ 244 w 281"/>
              <a:gd name="T83" fmla="*/ 150 h 442"/>
              <a:gd name="T84" fmla="*/ 244 w 281"/>
              <a:gd name="T85" fmla="*/ 161 h 442"/>
              <a:gd name="T86" fmla="*/ 240 w 281"/>
              <a:gd name="T87" fmla="*/ 207 h 442"/>
              <a:gd name="T88" fmla="*/ 211 w 281"/>
              <a:gd name="T89" fmla="*/ 228 h 442"/>
              <a:gd name="T90" fmla="*/ 203 w 281"/>
              <a:gd name="T91" fmla="*/ 264 h 442"/>
              <a:gd name="T92" fmla="*/ 229 w 281"/>
              <a:gd name="T93" fmla="*/ 292 h 442"/>
              <a:gd name="T94" fmla="*/ 256 w 281"/>
              <a:gd name="T95" fmla="*/ 345 h 442"/>
              <a:gd name="T96" fmla="*/ 281 w 281"/>
              <a:gd name="T97" fmla="*/ 411 h 442"/>
              <a:gd name="T98" fmla="*/ 232 w 281"/>
              <a:gd name="T99" fmla="*/ 418 h 442"/>
              <a:gd name="T100" fmla="*/ 172 w 281"/>
              <a:gd name="T101" fmla="*/ 44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1" h="442">
                <a:moveTo>
                  <a:pt x="115" y="427"/>
                </a:moveTo>
                <a:lnTo>
                  <a:pt x="144" y="435"/>
                </a:lnTo>
                <a:lnTo>
                  <a:pt x="171" y="434"/>
                </a:lnTo>
                <a:lnTo>
                  <a:pt x="205" y="424"/>
                </a:lnTo>
                <a:lnTo>
                  <a:pt x="230" y="412"/>
                </a:lnTo>
                <a:lnTo>
                  <a:pt x="258" y="405"/>
                </a:lnTo>
                <a:lnTo>
                  <a:pt x="271" y="405"/>
                </a:lnTo>
                <a:lnTo>
                  <a:pt x="259" y="378"/>
                </a:lnTo>
                <a:lnTo>
                  <a:pt x="249" y="347"/>
                </a:lnTo>
                <a:cubicBezTo>
                  <a:pt x="247" y="336"/>
                  <a:pt x="242" y="319"/>
                  <a:pt x="241" y="316"/>
                </a:cubicBezTo>
                <a:cubicBezTo>
                  <a:pt x="240" y="314"/>
                  <a:pt x="232" y="304"/>
                  <a:pt x="224" y="297"/>
                </a:cubicBezTo>
                <a:lnTo>
                  <a:pt x="203" y="282"/>
                </a:lnTo>
                <a:lnTo>
                  <a:pt x="197" y="265"/>
                </a:lnTo>
                <a:lnTo>
                  <a:pt x="197" y="239"/>
                </a:lnTo>
                <a:lnTo>
                  <a:pt x="206" y="223"/>
                </a:lnTo>
                <a:lnTo>
                  <a:pt x="221" y="215"/>
                </a:lnTo>
                <a:lnTo>
                  <a:pt x="233" y="203"/>
                </a:lnTo>
                <a:lnTo>
                  <a:pt x="236" y="184"/>
                </a:lnTo>
                <a:lnTo>
                  <a:pt x="237" y="160"/>
                </a:lnTo>
                <a:lnTo>
                  <a:pt x="238" y="154"/>
                </a:lnTo>
                <a:cubicBezTo>
                  <a:pt x="237" y="152"/>
                  <a:pt x="236" y="151"/>
                  <a:pt x="234" y="149"/>
                </a:cubicBezTo>
                <a:cubicBezTo>
                  <a:pt x="229" y="139"/>
                  <a:pt x="213" y="124"/>
                  <a:pt x="210" y="121"/>
                </a:cubicBezTo>
                <a:lnTo>
                  <a:pt x="182" y="116"/>
                </a:lnTo>
                <a:cubicBezTo>
                  <a:pt x="178" y="115"/>
                  <a:pt x="164" y="111"/>
                  <a:pt x="161" y="104"/>
                </a:cubicBezTo>
                <a:cubicBezTo>
                  <a:pt x="159" y="98"/>
                  <a:pt x="152" y="72"/>
                  <a:pt x="150" y="61"/>
                </a:cubicBezTo>
                <a:cubicBezTo>
                  <a:pt x="148" y="52"/>
                  <a:pt x="143" y="42"/>
                  <a:pt x="135" y="31"/>
                </a:cubicBezTo>
                <a:cubicBezTo>
                  <a:pt x="129" y="22"/>
                  <a:pt x="106" y="8"/>
                  <a:pt x="102" y="7"/>
                </a:cubicBezTo>
                <a:cubicBezTo>
                  <a:pt x="101" y="7"/>
                  <a:pt x="98" y="7"/>
                  <a:pt x="82" y="12"/>
                </a:cubicBezTo>
                <a:lnTo>
                  <a:pt x="78" y="22"/>
                </a:lnTo>
                <a:lnTo>
                  <a:pt x="49" y="34"/>
                </a:lnTo>
                <a:lnTo>
                  <a:pt x="41" y="52"/>
                </a:lnTo>
                <a:lnTo>
                  <a:pt x="43" y="72"/>
                </a:lnTo>
                <a:lnTo>
                  <a:pt x="40" y="88"/>
                </a:lnTo>
                <a:lnTo>
                  <a:pt x="7" y="122"/>
                </a:lnTo>
                <a:lnTo>
                  <a:pt x="6" y="136"/>
                </a:lnTo>
                <a:lnTo>
                  <a:pt x="22" y="159"/>
                </a:lnTo>
                <a:lnTo>
                  <a:pt x="36" y="177"/>
                </a:lnTo>
                <a:lnTo>
                  <a:pt x="44" y="196"/>
                </a:lnTo>
                <a:lnTo>
                  <a:pt x="63" y="197"/>
                </a:lnTo>
                <a:lnTo>
                  <a:pt x="85" y="216"/>
                </a:lnTo>
                <a:cubicBezTo>
                  <a:pt x="95" y="230"/>
                  <a:pt x="95" y="232"/>
                  <a:pt x="95" y="233"/>
                </a:cubicBezTo>
                <a:cubicBezTo>
                  <a:pt x="96" y="234"/>
                  <a:pt x="100" y="241"/>
                  <a:pt x="104" y="247"/>
                </a:cubicBezTo>
                <a:lnTo>
                  <a:pt x="105" y="247"/>
                </a:lnTo>
                <a:lnTo>
                  <a:pt x="108" y="267"/>
                </a:lnTo>
                <a:lnTo>
                  <a:pt x="97" y="301"/>
                </a:lnTo>
                <a:lnTo>
                  <a:pt x="88" y="320"/>
                </a:lnTo>
                <a:lnTo>
                  <a:pt x="92" y="352"/>
                </a:lnTo>
                <a:cubicBezTo>
                  <a:pt x="92" y="353"/>
                  <a:pt x="95" y="370"/>
                  <a:pt x="95" y="379"/>
                </a:cubicBezTo>
                <a:lnTo>
                  <a:pt x="95" y="411"/>
                </a:lnTo>
                <a:lnTo>
                  <a:pt x="115" y="427"/>
                </a:lnTo>
                <a:close/>
                <a:moveTo>
                  <a:pt x="143" y="442"/>
                </a:moveTo>
                <a:lnTo>
                  <a:pt x="111" y="433"/>
                </a:lnTo>
                <a:lnTo>
                  <a:pt x="89" y="414"/>
                </a:lnTo>
                <a:lnTo>
                  <a:pt x="89" y="379"/>
                </a:lnTo>
                <a:cubicBezTo>
                  <a:pt x="89" y="371"/>
                  <a:pt x="86" y="353"/>
                  <a:pt x="86" y="353"/>
                </a:cubicBezTo>
                <a:lnTo>
                  <a:pt x="81" y="319"/>
                </a:lnTo>
                <a:lnTo>
                  <a:pt x="91" y="299"/>
                </a:lnTo>
                <a:lnTo>
                  <a:pt x="101" y="267"/>
                </a:lnTo>
                <a:lnTo>
                  <a:pt x="99" y="250"/>
                </a:lnTo>
                <a:cubicBezTo>
                  <a:pt x="89" y="236"/>
                  <a:pt x="89" y="234"/>
                  <a:pt x="89" y="233"/>
                </a:cubicBezTo>
                <a:cubicBezTo>
                  <a:pt x="88" y="232"/>
                  <a:pt x="84" y="225"/>
                  <a:pt x="80" y="220"/>
                </a:cubicBezTo>
                <a:lnTo>
                  <a:pt x="60" y="204"/>
                </a:lnTo>
                <a:lnTo>
                  <a:pt x="38" y="203"/>
                </a:lnTo>
                <a:lnTo>
                  <a:pt x="38" y="197"/>
                </a:lnTo>
                <a:lnTo>
                  <a:pt x="30" y="180"/>
                </a:lnTo>
                <a:lnTo>
                  <a:pt x="16" y="163"/>
                </a:lnTo>
                <a:lnTo>
                  <a:pt x="0" y="138"/>
                </a:lnTo>
                <a:lnTo>
                  <a:pt x="1" y="119"/>
                </a:lnTo>
                <a:lnTo>
                  <a:pt x="34" y="85"/>
                </a:lnTo>
                <a:lnTo>
                  <a:pt x="36" y="72"/>
                </a:lnTo>
                <a:lnTo>
                  <a:pt x="34" y="51"/>
                </a:lnTo>
                <a:lnTo>
                  <a:pt x="44" y="29"/>
                </a:lnTo>
                <a:lnTo>
                  <a:pt x="73" y="17"/>
                </a:lnTo>
                <a:lnTo>
                  <a:pt x="77" y="6"/>
                </a:lnTo>
                <a:lnTo>
                  <a:pt x="78" y="6"/>
                </a:lnTo>
                <a:cubicBezTo>
                  <a:pt x="98" y="0"/>
                  <a:pt x="102" y="0"/>
                  <a:pt x="103" y="1"/>
                </a:cubicBezTo>
                <a:cubicBezTo>
                  <a:pt x="110" y="2"/>
                  <a:pt x="133" y="17"/>
                  <a:pt x="141" y="27"/>
                </a:cubicBezTo>
                <a:cubicBezTo>
                  <a:pt x="149" y="39"/>
                  <a:pt x="154" y="50"/>
                  <a:pt x="156" y="60"/>
                </a:cubicBezTo>
                <a:cubicBezTo>
                  <a:pt x="158" y="71"/>
                  <a:pt x="165" y="97"/>
                  <a:pt x="167" y="102"/>
                </a:cubicBezTo>
                <a:cubicBezTo>
                  <a:pt x="168" y="104"/>
                  <a:pt x="176" y="108"/>
                  <a:pt x="183" y="110"/>
                </a:cubicBezTo>
                <a:lnTo>
                  <a:pt x="213" y="115"/>
                </a:lnTo>
                <a:lnTo>
                  <a:pt x="213" y="115"/>
                </a:lnTo>
                <a:cubicBezTo>
                  <a:pt x="214" y="116"/>
                  <a:pt x="233" y="133"/>
                  <a:pt x="240" y="145"/>
                </a:cubicBezTo>
                <a:cubicBezTo>
                  <a:pt x="241" y="147"/>
                  <a:pt x="243" y="149"/>
                  <a:pt x="244" y="150"/>
                </a:cubicBezTo>
                <a:lnTo>
                  <a:pt x="245" y="151"/>
                </a:lnTo>
                <a:lnTo>
                  <a:pt x="244" y="161"/>
                </a:lnTo>
                <a:lnTo>
                  <a:pt x="243" y="184"/>
                </a:lnTo>
                <a:lnTo>
                  <a:pt x="240" y="207"/>
                </a:lnTo>
                <a:lnTo>
                  <a:pt x="224" y="221"/>
                </a:lnTo>
                <a:lnTo>
                  <a:pt x="211" y="228"/>
                </a:lnTo>
                <a:lnTo>
                  <a:pt x="204" y="240"/>
                </a:lnTo>
                <a:lnTo>
                  <a:pt x="203" y="264"/>
                </a:lnTo>
                <a:lnTo>
                  <a:pt x="209" y="278"/>
                </a:lnTo>
                <a:lnTo>
                  <a:pt x="229" y="292"/>
                </a:lnTo>
                <a:cubicBezTo>
                  <a:pt x="233" y="296"/>
                  <a:pt x="246" y="309"/>
                  <a:pt x="247" y="314"/>
                </a:cubicBezTo>
                <a:cubicBezTo>
                  <a:pt x="249" y="318"/>
                  <a:pt x="255" y="342"/>
                  <a:pt x="256" y="345"/>
                </a:cubicBezTo>
                <a:lnTo>
                  <a:pt x="265" y="376"/>
                </a:lnTo>
                <a:lnTo>
                  <a:pt x="281" y="411"/>
                </a:lnTo>
                <a:lnTo>
                  <a:pt x="259" y="412"/>
                </a:lnTo>
                <a:lnTo>
                  <a:pt x="232" y="418"/>
                </a:lnTo>
                <a:lnTo>
                  <a:pt x="208" y="430"/>
                </a:lnTo>
                <a:lnTo>
                  <a:pt x="172" y="440"/>
                </a:lnTo>
                <a:lnTo>
                  <a:pt x="143" y="44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7" name="Freeform 336">
            <a:extLst>
              <a:ext uri="{FF2B5EF4-FFF2-40B4-BE49-F238E27FC236}">
                <a16:creationId xmlns:a16="http://schemas.microsoft.com/office/drawing/2014/main" id="{3A7A15F4-A9B3-0555-30F6-7440D31D5F62}"/>
              </a:ext>
            </a:extLst>
          </p:cNvPr>
          <p:cNvSpPr>
            <a:spLocks noEditPoints="1"/>
          </p:cNvSpPr>
          <p:nvPr/>
        </p:nvSpPr>
        <p:spPr bwMode="auto">
          <a:xfrm>
            <a:off x="3831069" y="2572190"/>
            <a:ext cx="334247" cy="507093"/>
          </a:xfrm>
          <a:custGeom>
            <a:avLst/>
            <a:gdLst>
              <a:gd name="T0" fmla="*/ 266 w 298"/>
              <a:gd name="T1" fmla="*/ 417 h 454"/>
              <a:gd name="T2" fmla="*/ 258 w 298"/>
              <a:gd name="T3" fmla="*/ 333 h 454"/>
              <a:gd name="T4" fmla="*/ 235 w 298"/>
              <a:gd name="T5" fmla="*/ 298 h 454"/>
              <a:gd name="T6" fmla="*/ 246 w 298"/>
              <a:gd name="T7" fmla="*/ 213 h 454"/>
              <a:gd name="T8" fmla="*/ 247 w 298"/>
              <a:gd name="T9" fmla="*/ 152 h 454"/>
              <a:gd name="T10" fmla="*/ 180 w 298"/>
              <a:gd name="T11" fmla="*/ 113 h 454"/>
              <a:gd name="T12" fmla="*/ 110 w 298"/>
              <a:gd name="T13" fmla="*/ 7 h 454"/>
              <a:gd name="T14" fmla="*/ 51 w 298"/>
              <a:gd name="T15" fmla="*/ 35 h 454"/>
              <a:gd name="T16" fmla="*/ 24 w 298"/>
              <a:gd name="T17" fmla="*/ 168 h 454"/>
              <a:gd name="T18" fmla="*/ 95 w 298"/>
              <a:gd name="T19" fmla="*/ 238 h 454"/>
              <a:gd name="T20" fmla="*/ 99 w 298"/>
              <a:gd name="T21" fmla="*/ 239 h 454"/>
              <a:gd name="T22" fmla="*/ 96 w 298"/>
              <a:gd name="T23" fmla="*/ 239 h 454"/>
              <a:gd name="T24" fmla="*/ 106 w 298"/>
              <a:gd name="T25" fmla="*/ 256 h 454"/>
              <a:gd name="T26" fmla="*/ 93 w 298"/>
              <a:gd name="T27" fmla="*/ 359 h 454"/>
              <a:gd name="T28" fmla="*/ 126 w 298"/>
              <a:gd name="T29" fmla="*/ 429 h 454"/>
              <a:gd name="T30" fmla="*/ 110 w 298"/>
              <a:gd name="T31" fmla="*/ 310 h 454"/>
              <a:gd name="T32" fmla="*/ 108 w 298"/>
              <a:gd name="T33" fmla="*/ 236 h 454"/>
              <a:gd name="T34" fmla="*/ 108 w 298"/>
              <a:gd name="T35" fmla="*/ 239 h 454"/>
              <a:gd name="T36" fmla="*/ 34 w 298"/>
              <a:gd name="T37" fmla="*/ 161 h 454"/>
              <a:gd name="T38" fmla="*/ 61 w 298"/>
              <a:gd name="T39" fmla="*/ 45 h 454"/>
              <a:gd name="T40" fmla="*/ 107 w 298"/>
              <a:gd name="T41" fmla="*/ 19 h 454"/>
              <a:gd name="T42" fmla="*/ 108 w 298"/>
              <a:gd name="T43" fmla="*/ 19 h 454"/>
              <a:gd name="T44" fmla="*/ 156 w 298"/>
              <a:gd name="T45" fmla="*/ 92 h 454"/>
              <a:gd name="T46" fmla="*/ 212 w 298"/>
              <a:gd name="T47" fmla="*/ 131 h 454"/>
              <a:gd name="T48" fmla="*/ 238 w 298"/>
              <a:gd name="T49" fmla="*/ 165 h 454"/>
              <a:gd name="T50" fmla="*/ 198 w 298"/>
              <a:gd name="T51" fmla="*/ 243 h 454"/>
              <a:gd name="T52" fmla="*/ 241 w 298"/>
              <a:gd name="T53" fmla="*/ 323 h 454"/>
              <a:gd name="T54" fmla="*/ 242 w 298"/>
              <a:gd name="T55" fmla="*/ 324 h 454"/>
              <a:gd name="T56" fmla="*/ 268 w 298"/>
              <a:gd name="T57" fmla="*/ 405 h 454"/>
              <a:gd name="T58" fmla="*/ 123 w 298"/>
              <a:gd name="T59" fmla="*/ 427 h 454"/>
              <a:gd name="T60" fmla="*/ 102 w 298"/>
              <a:gd name="T61" fmla="*/ 417 h 454"/>
              <a:gd name="T62" fmla="*/ 115 w 298"/>
              <a:gd name="T63" fmla="*/ 273 h 454"/>
              <a:gd name="T64" fmla="*/ 100 w 298"/>
              <a:gd name="T65" fmla="*/ 239 h 454"/>
              <a:gd name="T66" fmla="*/ 102 w 298"/>
              <a:gd name="T67" fmla="*/ 239 h 454"/>
              <a:gd name="T68" fmla="*/ 102 w 298"/>
              <a:gd name="T69" fmla="*/ 239 h 454"/>
              <a:gd name="T70" fmla="*/ 45 w 298"/>
              <a:gd name="T71" fmla="*/ 203 h 454"/>
              <a:gd name="T72" fmla="*/ 13 w 298"/>
              <a:gd name="T73" fmla="*/ 142 h 454"/>
              <a:gd name="T74" fmla="*/ 84 w 298"/>
              <a:gd name="T75" fmla="*/ 28 h 454"/>
              <a:gd name="T76" fmla="*/ 115 w 298"/>
              <a:gd name="T77" fmla="*/ 15 h 454"/>
              <a:gd name="T78" fmla="*/ 173 w 298"/>
              <a:gd name="T79" fmla="*/ 115 h 454"/>
              <a:gd name="T80" fmla="*/ 216 w 298"/>
              <a:gd name="T81" fmla="*/ 126 h 454"/>
              <a:gd name="T82" fmla="*/ 248 w 298"/>
              <a:gd name="T83" fmla="*/ 162 h 454"/>
              <a:gd name="T84" fmla="*/ 228 w 298"/>
              <a:gd name="T85" fmla="*/ 222 h 454"/>
              <a:gd name="T86" fmla="*/ 211 w 298"/>
              <a:gd name="T87" fmla="*/ 288 h 454"/>
              <a:gd name="T88" fmla="*/ 248 w 298"/>
              <a:gd name="T89" fmla="*/ 322 h 454"/>
              <a:gd name="T90" fmla="*/ 250 w 298"/>
              <a:gd name="T91" fmla="*/ 327 h 454"/>
              <a:gd name="T92" fmla="*/ 237 w 298"/>
              <a:gd name="T93" fmla="*/ 418 h 454"/>
              <a:gd name="T94" fmla="*/ 151 w 298"/>
              <a:gd name="T95" fmla="*/ 454 h 454"/>
              <a:gd name="T96" fmla="*/ 269 w 298"/>
              <a:gd name="T97" fmla="*/ 349 h 454"/>
              <a:gd name="T98" fmla="*/ 240 w 298"/>
              <a:gd name="T99" fmla="*/ 294 h 454"/>
              <a:gd name="T100" fmla="*/ 235 w 298"/>
              <a:gd name="T101" fmla="*/ 232 h 454"/>
              <a:gd name="T102" fmla="*/ 255 w 298"/>
              <a:gd name="T103" fmla="*/ 151 h 454"/>
              <a:gd name="T104" fmla="*/ 222 w 298"/>
              <a:gd name="T105" fmla="*/ 115 h 454"/>
              <a:gd name="T106" fmla="*/ 177 w 298"/>
              <a:gd name="T107" fmla="*/ 107 h 454"/>
              <a:gd name="T108" fmla="*/ 175 w 298"/>
              <a:gd name="T109" fmla="*/ 87 h 454"/>
              <a:gd name="T110" fmla="*/ 84 w 298"/>
              <a:gd name="T111" fmla="*/ 6 h 454"/>
              <a:gd name="T112" fmla="*/ 35 w 298"/>
              <a:gd name="T113" fmla="*/ 88 h 454"/>
              <a:gd name="T114" fmla="*/ 39 w 298"/>
              <a:gd name="T115" fmla="*/ 215 h 454"/>
              <a:gd name="T116" fmla="*/ 90 w 298"/>
              <a:gd name="T117" fmla="*/ 241 h 454"/>
              <a:gd name="T118" fmla="*/ 96 w 298"/>
              <a:gd name="T119" fmla="*/ 239 h 454"/>
              <a:gd name="T120" fmla="*/ 92 w 298"/>
              <a:gd name="T121" fmla="*/ 303 h 454"/>
              <a:gd name="T122" fmla="*/ 87 w 298"/>
              <a:gd name="T123" fmla="*/ 360 h 454"/>
              <a:gd name="T124" fmla="*/ 150 w 298"/>
              <a:gd name="T125" fmla="*/ 44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8" h="454">
                <a:moveTo>
                  <a:pt x="122" y="433"/>
                </a:moveTo>
                <a:lnTo>
                  <a:pt x="120" y="439"/>
                </a:lnTo>
                <a:lnTo>
                  <a:pt x="150" y="448"/>
                </a:lnTo>
                <a:lnTo>
                  <a:pt x="179" y="446"/>
                </a:lnTo>
                <a:lnTo>
                  <a:pt x="214" y="436"/>
                </a:lnTo>
                <a:lnTo>
                  <a:pt x="240" y="423"/>
                </a:lnTo>
                <a:lnTo>
                  <a:pt x="266" y="417"/>
                </a:lnTo>
                <a:lnTo>
                  <a:pt x="278" y="417"/>
                </a:lnTo>
                <a:lnTo>
                  <a:pt x="288" y="416"/>
                </a:lnTo>
                <a:lnTo>
                  <a:pt x="272" y="382"/>
                </a:lnTo>
                <a:lnTo>
                  <a:pt x="262" y="351"/>
                </a:lnTo>
                <a:lnTo>
                  <a:pt x="256" y="353"/>
                </a:lnTo>
                <a:lnTo>
                  <a:pt x="262" y="351"/>
                </a:lnTo>
                <a:cubicBezTo>
                  <a:pt x="261" y="346"/>
                  <a:pt x="259" y="339"/>
                  <a:pt x="258" y="333"/>
                </a:cubicBezTo>
                <a:cubicBezTo>
                  <a:pt x="257" y="330"/>
                  <a:pt x="256" y="327"/>
                  <a:pt x="255" y="325"/>
                </a:cubicBezTo>
                <a:cubicBezTo>
                  <a:pt x="255" y="322"/>
                  <a:pt x="254" y="321"/>
                  <a:pt x="254" y="320"/>
                </a:cubicBezTo>
                <a:lnTo>
                  <a:pt x="254" y="320"/>
                </a:lnTo>
                <a:lnTo>
                  <a:pt x="254" y="320"/>
                </a:lnTo>
                <a:cubicBezTo>
                  <a:pt x="253" y="318"/>
                  <a:pt x="252" y="317"/>
                  <a:pt x="251" y="315"/>
                </a:cubicBezTo>
                <a:cubicBezTo>
                  <a:pt x="248" y="311"/>
                  <a:pt x="241" y="304"/>
                  <a:pt x="236" y="299"/>
                </a:cubicBezTo>
                <a:lnTo>
                  <a:pt x="235" y="298"/>
                </a:lnTo>
                <a:lnTo>
                  <a:pt x="215" y="284"/>
                </a:lnTo>
                <a:lnTo>
                  <a:pt x="210" y="270"/>
                </a:lnTo>
                <a:lnTo>
                  <a:pt x="211" y="246"/>
                </a:lnTo>
                <a:lnTo>
                  <a:pt x="218" y="233"/>
                </a:lnTo>
                <a:lnTo>
                  <a:pt x="231" y="227"/>
                </a:lnTo>
                <a:lnTo>
                  <a:pt x="232" y="227"/>
                </a:lnTo>
                <a:lnTo>
                  <a:pt x="246" y="213"/>
                </a:lnTo>
                <a:lnTo>
                  <a:pt x="250" y="190"/>
                </a:lnTo>
                <a:lnTo>
                  <a:pt x="250" y="167"/>
                </a:lnTo>
                <a:lnTo>
                  <a:pt x="251" y="161"/>
                </a:lnTo>
                <a:lnTo>
                  <a:pt x="252" y="158"/>
                </a:lnTo>
                <a:lnTo>
                  <a:pt x="250" y="155"/>
                </a:lnTo>
                <a:lnTo>
                  <a:pt x="247" y="151"/>
                </a:lnTo>
                <a:lnTo>
                  <a:pt x="247" y="152"/>
                </a:lnTo>
                <a:cubicBezTo>
                  <a:pt x="243" y="146"/>
                  <a:pt x="238" y="139"/>
                  <a:pt x="233" y="134"/>
                </a:cubicBezTo>
                <a:cubicBezTo>
                  <a:pt x="227" y="128"/>
                  <a:pt x="223" y="124"/>
                  <a:pt x="221" y="122"/>
                </a:cubicBezTo>
                <a:lnTo>
                  <a:pt x="219" y="121"/>
                </a:lnTo>
                <a:lnTo>
                  <a:pt x="190" y="116"/>
                </a:lnTo>
                <a:lnTo>
                  <a:pt x="189" y="122"/>
                </a:lnTo>
                <a:lnTo>
                  <a:pt x="190" y="116"/>
                </a:lnTo>
                <a:cubicBezTo>
                  <a:pt x="188" y="116"/>
                  <a:pt x="184" y="114"/>
                  <a:pt x="180" y="113"/>
                </a:cubicBezTo>
                <a:cubicBezTo>
                  <a:pt x="177" y="111"/>
                  <a:pt x="174" y="109"/>
                  <a:pt x="174" y="108"/>
                </a:cubicBezTo>
                <a:cubicBezTo>
                  <a:pt x="173" y="106"/>
                  <a:pt x="171" y="97"/>
                  <a:pt x="168" y="89"/>
                </a:cubicBezTo>
                <a:cubicBezTo>
                  <a:pt x="166" y="80"/>
                  <a:pt x="164" y="71"/>
                  <a:pt x="163" y="66"/>
                </a:cubicBezTo>
                <a:cubicBezTo>
                  <a:pt x="160" y="55"/>
                  <a:pt x="155" y="45"/>
                  <a:pt x="147" y="33"/>
                </a:cubicBezTo>
                <a:cubicBezTo>
                  <a:pt x="143" y="27"/>
                  <a:pt x="135" y="22"/>
                  <a:pt x="128" y="17"/>
                </a:cubicBezTo>
                <a:cubicBezTo>
                  <a:pt x="125" y="14"/>
                  <a:pt x="121" y="12"/>
                  <a:pt x="118" y="10"/>
                </a:cubicBezTo>
                <a:cubicBezTo>
                  <a:pt x="115" y="9"/>
                  <a:pt x="113" y="8"/>
                  <a:pt x="110" y="7"/>
                </a:cubicBezTo>
                <a:lnTo>
                  <a:pt x="109" y="13"/>
                </a:lnTo>
                <a:lnTo>
                  <a:pt x="110" y="7"/>
                </a:lnTo>
                <a:lnTo>
                  <a:pt x="108" y="7"/>
                </a:lnTo>
                <a:cubicBezTo>
                  <a:pt x="105" y="7"/>
                  <a:pt x="101" y="8"/>
                  <a:pt x="87" y="12"/>
                </a:cubicBezTo>
                <a:lnTo>
                  <a:pt x="84" y="12"/>
                </a:lnTo>
                <a:lnTo>
                  <a:pt x="80" y="23"/>
                </a:lnTo>
                <a:lnTo>
                  <a:pt x="51" y="35"/>
                </a:lnTo>
                <a:lnTo>
                  <a:pt x="41" y="57"/>
                </a:lnTo>
                <a:lnTo>
                  <a:pt x="44" y="78"/>
                </a:lnTo>
                <a:lnTo>
                  <a:pt x="42" y="91"/>
                </a:lnTo>
                <a:lnTo>
                  <a:pt x="8" y="125"/>
                </a:lnTo>
                <a:lnTo>
                  <a:pt x="7" y="142"/>
                </a:lnTo>
                <a:lnTo>
                  <a:pt x="7" y="144"/>
                </a:lnTo>
                <a:lnTo>
                  <a:pt x="24" y="168"/>
                </a:lnTo>
                <a:lnTo>
                  <a:pt x="37" y="186"/>
                </a:lnTo>
                <a:lnTo>
                  <a:pt x="47" y="209"/>
                </a:lnTo>
                <a:lnTo>
                  <a:pt x="67" y="209"/>
                </a:lnTo>
                <a:lnTo>
                  <a:pt x="89" y="226"/>
                </a:lnTo>
                <a:lnTo>
                  <a:pt x="92" y="222"/>
                </a:lnTo>
                <a:lnTo>
                  <a:pt x="87" y="225"/>
                </a:lnTo>
                <a:cubicBezTo>
                  <a:pt x="92" y="232"/>
                  <a:pt x="94" y="236"/>
                  <a:pt x="95" y="238"/>
                </a:cubicBezTo>
                <a:lnTo>
                  <a:pt x="96" y="240"/>
                </a:lnTo>
                <a:lnTo>
                  <a:pt x="98" y="239"/>
                </a:lnTo>
                <a:lnTo>
                  <a:pt x="96" y="239"/>
                </a:lnTo>
                <a:lnTo>
                  <a:pt x="96" y="240"/>
                </a:lnTo>
                <a:lnTo>
                  <a:pt x="98" y="239"/>
                </a:lnTo>
                <a:lnTo>
                  <a:pt x="96" y="239"/>
                </a:lnTo>
                <a:lnTo>
                  <a:pt x="99" y="239"/>
                </a:lnTo>
                <a:lnTo>
                  <a:pt x="96" y="239"/>
                </a:lnTo>
                <a:lnTo>
                  <a:pt x="96" y="239"/>
                </a:lnTo>
                <a:lnTo>
                  <a:pt x="99" y="239"/>
                </a:lnTo>
                <a:lnTo>
                  <a:pt x="96" y="239"/>
                </a:lnTo>
                <a:lnTo>
                  <a:pt x="96" y="239"/>
                </a:lnTo>
                <a:lnTo>
                  <a:pt x="96" y="239"/>
                </a:lnTo>
                <a:lnTo>
                  <a:pt x="96" y="239"/>
                </a:lnTo>
                <a:lnTo>
                  <a:pt x="96" y="239"/>
                </a:lnTo>
                <a:lnTo>
                  <a:pt x="96" y="239"/>
                </a:lnTo>
                <a:lnTo>
                  <a:pt x="96" y="240"/>
                </a:lnTo>
                <a:lnTo>
                  <a:pt x="96" y="242"/>
                </a:lnTo>
                <a:lnTo>
                  <a:pt x="98" y="244"/>
                </a:lnTo>
                <a:cubicBezTo>
                  <a:pt x="100" y="247"/>
                  <a:pt x="103" y="252"/>
                  <a:pt x="106" y="256"/>
                </a:cubicBezTo>
                <a:lnTo>
                  <a:pt x="106" y="256"/>
                </a:lnTo>
                <a:lnTo>
                  <a:pt x="107" y="257"/>
                </a:lnTo>
                <a:lnTo>
                  <a:pt x="112" y="253"/>
                </a:lnTo>
                <a:lnTo>
                  <a:pt x="106" y="254"/>
                </a:lnTo>
                <a:lnTo>
                  <a:pt x="109" y="273"/>
                </a:lnTo>
                <a:lnTo>
                  <a:pt x="98" y="305"/>
                </a:lnTo>
                <a:lnTo>
                  <a:pt x="88" y="325"/>
                </a:lnTo>
                <a:lnTo>
                  <a:pt x="93" y="359"/>
                </a:lnTo>
                <a:lnTo>
                  <a:pt x="93" y="359"/>
                </a:lnTo>
                <a:cubicBezTo>
                  <a:pt x="93" y="359"/>
                  <a:pt x="96" y="378"/>
                  <a:pt x="96" y="385"/>
                </a:cubicBezTo>
                <a:lnTo>
                  <a:pt x="96" y="420"/>
                </a:lnTo>
                <a:lnTo>
                  <a:pt x="119" y="439"/>
                </a:lnTo>
                <a:lnTo>
                  <a:pt x="120" y="439"/>
                </a:lnTo>
                <a:lnTo>
                  <a:pt x="122" y="433"/>
                </a:lnTo>
                <a:lnTo>
                  <a:pt x="126" y="429"/>
                </a:lnTo>
                <a:lnTo>
                  <a:pt x="108" y="414"/>
                </a:lnTo>
                <a:lnTo>
                  <a:pt x="108" y="385"/>
                </a:lnTo>
                <a:cubicBezTo>
                  <a:pt x="108" y="375"/>
                  <a:pt x="105" y="358"/>
                  <a:pt x="105" y="357"/>
                </a:cubicBezTo>
                <a:lnTo>
                  <a:pt x="99" y="358"/>
                </a:lnTo>
                <a:lnTo>
                  <a:pt x="105" y="357"/>
                </a:lnTo>
                <a:lnTo>
                  <a:pt x="101" y="327"/>
                </a:lnTo>
                <a:lnTo>
                  <a:pt x="110" y="310"/>
                </a:lnTo>
                <a:lnTo>
                  <a:pt x="122" y="273"/>
                </a:lnTo>
                <a:lnTo>
                  <a:pt x="118" y="251"/>
                </a:lnTo>
                <a:lnTo>
                  <a:pt x="116" y="249"/>
                </a:lnTo>
                <a:lnTo>
                  <a:pt x="116" y="249"/>
                </a:lnTo>
                <a:cubicBezTo>
                  <a:pt x="114" y="246"/>
                  <a:pt x="112" y="243"/>
                  <a:pt x="111" y="241"/>
                </a:cubicBezTo>
                <a:lnTo>
                  <a:pt x="108" y="237"/>
                </a:lnTo>
                <a:lnTo>
                  <a:pt x="108" y="236"/>
                </a:lnTo>
                <a:lnTo>
                  <a:pt x="108" y="236"/>
                </a:lnTo>
                <a:lnTo>
                  <a:pt x="108" y="236"/>
                </a:lnTo>
                <a:lnTo>
                  <a:pt x="108" y="236"/>
                </a:lnTo>
                <a:lnTo>
                  <a:pt x="108" y="236"/>
                </a:lnTo>
                <a:lnTo>
                  <a:pt x="108" y="236"/>
                </a:lnTo>
                <a:lnTo>
                  <a:pt x="102" y="239"/>
                </a:lnTo>
                <a:lnTo>
                  <a:pt x="108" y="239"/>
                </a:lnTo>
                <a:lnTo>
                  <a:pt x="108" y="236"/>
                </a:lnTo>
                <a:cubicBezTo>
                  <a:pt x="107" y="233"/>
                  <a:pt x="105" y="229"/>
                  <a:pt x="98" y="218"/>
                </a:cubicBezTo>
                <a:lnTo>
                  <a:pt x="97" y="217"/>
                </a:lnTo>
                <a:lnTo>
                  <a:pt x="72" y="197"/>
                </a:lnTo>
                <a:lnTo>
                  <a:pt x="55" y="196"/>
                </a:lnTo>
                <a:lnTo>
                  <a:pt x="48" y="180"/>
                </a:lnTo>
                <a:lnTo>
                  <a:pt x="34" y="161"/>
                </a:lnTo>
                <a:lnTo>
                  <a:pt x="20" y="141"/>
                </a:lnTo>
                <a:lnTo>
                  <a:pt x="21" y="131"/>
                </a:lnTo>
                <a:lnTo>
                  <a:pt x="53" y="97"/>
                </a:lnTo>
                <a:lnTo>
                  <a:pt x="56" y="79"/>
                </a:lnTo>
                <a:lnTo>
                  <a:pt x="56" y="78"/>
                </a:lnTo>
                <a:lnTo>
                  <a:pt x="54" y="59"/>
                </a:lnTo>
                <a:lnTo>
                  <a:pt x="61" y="45"/>
                </a:lnTo>
                <a:lnTo>
                  <a:pt x="89" y="33"/>
                </a:lnTo>
                <a:lnTo>
                  <a:pt x="95" y="20"/>
                </a:lnTo>
                <a:lnTo>
                  <a:pt x="89" y="18"/>
                </a:lnTo>
                <a:lnTo>
                  <a:pt x="91" y="24"/>
                </a:lnTo>
                <a:cubicBezTo>
                  <a:pt x="104" y="20"/>
                  <a:pt x="108" y="19"/>
                  <a:pt x="108" y="19"/>
                </a:cubicBezTo>
                <a:lnTo>
                  <a:pt x="108" y="16"/>
                </a:lnTo>
                <a:lnTo>
                  <a:pt x="107" y="19"/>
                </a:lnTo>
                <a:lnTo>
                  <a:pt x="108" y="19"/>
                </a:lnTo>
                <a:lnTo>
                  <a:pt x="108" y="16"/>
                </a:lnTo>
                <a:lnTo>
                  <a:pt x="107" y="19"/>
                </a:lnTo>
                <a:lnTo>
                  <a:pt x="108" y="19"/>
                </a:lnTo>
                <a:lnTo>
                  <a:pt x="108" y="19"/>
                </a:lnTo>
                <a:lnTo>
                  <a:pt x="108" y="19"/>
                </a:lnTo>
                <a:lnTo>
                  <a:pt x="108" y="19"/>
                </a:lnTo>
                <a:lnTo>
                  <a:pt x="108" y="19"/>
                </a:lnTo>
                <a:lnTo>
                  <a:pt x="108" y="19"/>
                </a:lnTo>
                <a:lnTo>
                  <a:pt x="108" y="19"/>
                </a:lnTo>
                <a:cubicBezTo>
                  <a:pt x="110" y="20"/>
                  <a:pt x="116" y="24"/>
                  <a:pt x="122" y="28"/>
                </a:cubicBezTo>
                <a:cubicBezTo>
                  <a:pt x="129" y="32"/>
                  <a:pt x="135" y="37"/>
                  <a:pt x="137" y="41"/>
                </a:cubicBezTo>
                <a:cubicBezTo>
                  <a:pt x="144" y="51"/>
                  <a:pt x="149" y="60"/>
                  <a:pt x="150" y="68"/>
                </a:cubicBezTo>
                <a:cubicBezTo>
                  <a:pt x="152" y="74"/>
                  <a:pt x="154" y="83"/>
                  <a:pt x="156" y="92"/>
                </a:cubicBezTo>
                <a:cubicBezTo>
                  <a:pt x="159" y="101"/>
                  <a:pt x="161" y="109"/>
                  <a:pt x="162" y="113"/>
                </a:cubicBezTo>
                <a:cubicBezTo>
                  <a:pt x="165" y="119"/>
                  <a:pt x="170" y="122"/>
                  <a:pt x="175" y="124"/>
                </a:cubicBezTo>
                <a:cubicBezTo>
                  <a:pt x="180" y="126"/>
                  <a:pt x="185" y="128"/>
                  <a:pt x="187" y="128"/>
                </a:cubicBezTo>
                <a:lnTo>
                  <a:pt x="188" y="128"/>
                </a:lnTo>
                <a:lnTo>
                  <a:pt x="215" y="133"/>
                </a:lnTo>
                <a:lnTo>
                  <a:pt x="217" y="127"/>
                </a:lnTo>
                <a:lnTo>
                  <a:pt x="212" y="131"/>
                </a:lnTo>
                <a:cubicBezTo>
                  <a:pt x="214" y="133"/>
                  <a:pt x="219" y="137"/>
                  <a:pt x="224" y="143"/>
                </a:cubicBezTo>
                <a:cubicBezTo>
                  <a:pt x="229" y="148"/>
                  <a:pt x="234" y="154"/>
                  <a:pt x="236" y="158"/>
                </a:cubicBezTo>
                <a:lnTo>
                  <a:pt x="236" y="158"/>
                </a:lnTo>
                <a:cubicBezTo>
                  <a:pt x="237" y="160"/>
                  <a:pt x="239" y="162"/>
                  <a:pt x="241" y="164"/>
                </a:cubicBezTo>
                <a:lnTo>
                  <a:pt x="245" y="160"/>
                </a:lnTo>
                <a:lnTo>
                  <a:pt x="239" y="159"/>
                </a:lnTo>
                <a:lnTo>
                  <a:pt x="238" y="165"/>
                </a:lnTo>
                <a:lnTo>
                  <a:pt x="238" y="166"/>
                </a:lnTo>
                <a:lnTo>
                  <a:pt x="237" y="189"/>
                </a:lnTo>
                <a:lnTo>
                  <a:pt x="235" y="206"/>
                </a:lnTo>
                <a:lnTo>
                  <a:pt x="224" y="216"/>
                </a:lnTo>
                <a:lnTo>
                  <a:pt x="210" y="223"/>
                </a:lnTo>
                <a:lnTo>
                  <a:pt x="208" y="224"/>
                </a:lnTo>
                <a:lnTo>
                  <a:pt x="198" y="243"/>
                </a:lnTo>
                <a:lnTo>
                  <a:pt x="197" y="273"/>
                </a:lnTo>
                <a:lnTo>
                  <a:pt x="205" y="292"/>
                </a:lnTo>
                <a:lnTo>
                  <a:pt x="228" y="308"/>
                </a:lnTo>
                <a:lnTo>
                  <a:pt x="231" y="303"/>
                </a:lnTo>
                <a:lnTo>
                  <a:pt x="227" y="307"/>
                </a:lnTo>
                <a:cubicBezTo>
                  <a:pt x="230" y="311"/>
                  <a:pt x="234" y="315"/>
                  <a:pt x="237" y="319"/>
                </a:cubicBezTo>
                <a:cubicBezTo>
                  <a:pt x="239" y="320"/>
                  <a:pt x="240" y="322"/>
                  <a:pt x="241" y="323"/>
                </a:cubicBezTo>
                <a:lnTo>
                  <a:pt x="242" y="324"/>
                </a:lnTo>
                <a:lnTo>
                  <a:pt x="242" y="325"/>
                </a:lnTo>
                <a:lnTo>
                  <a:pt x="245" y="323"/>
                </a:lnTo>
                <a:lnTo>
                  <a:pt x="242" y="324"/>
                </a:lnTo>
                <a:lnTo>
                  <a:pt x="242" y="325"/>
                </a:lnTo>
                <a:lnTo>
                  <a:pt x="245" y="323"/>
                </a:lnTo>
                <a:lnTo>
                  <a:pt x="242" y="324"/>
                </a:lnTo>
                <a:lnTo>
                  <a:pt x="248" y="322"/>
                </a:lnTo>
                <a:lnTo>
                  <a:pt x="242" y="324"/>
                </a:lnTo>
                <a:cubicBezTo>
                  <a:pt x="242" y="324"/>
                  <a:pt x="243" y="326"/>
                  <a:pt x="243" y="328"/>
                </a:cubicBezTo>
                <a:cubicBezTo>
                  <a:pt x="245" y="334"/>
                  <a:pt x="248" y="346"/>
                  <a:pt x="250" y="354"/>
                </a:cubicBezTo>
                <a:lnTo>
                  <a:pt x="250" y="354"/>
                </a:lnTo>
                <a:lnTo>
                  <a:pt x="260" y="386"/>
                </a:lnTo>
                <a:lnTo>
                  <a:pt x="268" y="405"/>
                </a:lnTo>
                <a:lnTo>
                  <a:pt x="265" y="405"/>
                </a:lnTo>
                <a:lnTo>
                  <a:pt x="264" y="405"/>
                </a:lnTo>
                <a:lnTo>
                  <a:pt x="235" y="412"/>
                </a:lnTo>
                <a:lnTo>
                  <a:pt x="210" y="424"/>
                </a:lnTo>
                <a:lnTo>
                  <a:pt x="177" y="433"/>
                </a:lnTo>
                <a:lnTo>
                  <a:pt x="152" y="435"/>
                </a:lnTo>
                <a:lnTo>
                  <a:pt x="123" y="427"/>
                </a:lnTo>
                <a:lnTo>
                  <a:pt x="122" y="433"/>
                </a:lnTo>
                <a:lnTo>
                  <a:pt x="126" y="429"/>
                </a:lnTo>
                <a:lnTo>
                  <a:pt x="122" y="433"/>
                </a:lnTo>
                <a:close/>
                <a:moveTo>
                  <a:pt x="150" y="448"/>
                </a:moveTo>
                <a:lnTo>
                  <a:pt x="152" y="442"/>
                </a:lnTo>
                <a:lnTo>
                  <a:pt x="121" y="433"/>
                </a:lnTo>
                <a:lnTo>
                  <a:pt x="102" y="417"/>
                </a:lnTo>
                <a:lnTo>
                  <a:pt x="102" y="385"/>
                </a:lnTo>
                <a:cubicBezTo>
                  <a:pt x="102" y="376"/>
                  <a:pt x="99" y="358"/>
                  <a:pt x="99" y="358"/>
                </a:cubicBezTo>
                <a:lnTo>
                  <a:pt x="93" y="359"/>
                </a:lnTo>
                <a:lnTo>
                  <a:pt x="99" y="358"/>
                </a:lnTo>
                <a:lnTo>
                  <a:pt x="94" y="326"/>
                </a:lnTo>
                <a:lnTo>
                  <a:pt x="104" y="307"/>
                </a:lnTo>
                <a:lnTo>
                  <a:pt x="115" y="273"/>
                </a:lnTo>
                <a:lnTo>
                  <a:pt x="112" y="255"/>
                </a:lnTo>
                <a:lnTo>
                  <a:pt x="112" y="253"/>
                </a:lnTo>
                <a:lnTo>
                  <a:pt x="111" y="252"/>
                </a:lnTo>
                <a:cubicBezTo>
                  <a:pt x="106" y="245"/>
                  <a:pt x="103" y="242"/>
                  <a:pt x="102" y="240"/>
                </a:cubicBezTo>
                <a:lnTo>
                  <a:pt x="102" y="239"/>
                </a:lnTo>
                <a:lnTo>
                  <a:pt x="102" y="238"/>
                </a:lnTo>
                <a:lnTo>
                  <a:pt x="100" y="239"/>
                </a:lnTo>
                <a:lnTo>
                  <a:pt x="102" y="239"/>
                </a:lnTo>
                <a:lnTo>
                  <a:pt x="102" y="238"/>
                </a:lnTo>
                <a:lnTo>
                  <a:pt x="100" y="239"/>
                </a:lnTo>
                <a:lnTo>
                  <a:pt x="102" y="239"/>
                </a:lnTo>
                <a:lnTo>
                  <a:pt x="99" y="239"/>
                </a:lnTo>
                <a:lnTo>
                  <a:pt x="102" y="239"/>
                </a:lnTo>
                <a:lnTo>
                  <a:pt x="102" y="239"/>
                </a:lnTo>
                <a:lnTo>
                  <a:pt x="99" y="239"/>
                </a:lnTo>
                <a:lnTo>
                  <a:pt x="102" y="239"/>
                </a:lnTo>
                <a:lnTo>
                  <a:pt x="101" y="239"/>
                </a:lnTo>
                <a:lnTo>
                  <a:pt x="102" y="239"/>
                </a:lnTo>
                <a:lnTo>
                  <a:pt x="102" y="239"/>
                </a:lnTo>
                <a:lnTo>
                  <a:pt x="101" y="239"/>
                </a:lnTo>
                <a:lnTo>
                  <a:pt x="102" y="239"/>
                </a:lnTo>
                <a:lnTo>
                  <a:pt x="102" y="238"/>
                </a:lnTo>
                <a:lnTo>
                  <a:pt x="101" y="237"/>
                </a:lnTo>
                <a:lnTo>
                  <a:pt x="100" y="234"/>
                </a:lnTo>
                <a:cubicBezTo>
                  <a:pt x="98" y="231"/>
                  <a:pt x="95" y="227"/>
                  <a:pt x="92" y="222"/>
                </a:cubicBezTo>
                <a:lnTo>
                  <a:pt x="92" y="221"/>
                </a:lnTo>
                <a:lnTo>
                  <a:pt x="69" y="204"/>
                </a:lnTo>
                <a:lnTo>
                  <a:pt x="45" y="203"/>
                </a:lnTo>
                <a:lnTo>
                  <a:pt x="45" y="209"/>
                </a:lnTo>
                <a:lnTo>
                  <a:pt x="51" y="208"/>
                </a:lnTo>
                <a:lnTo>
                  <a:pt x="51" y="203"/>
                </a:lnTo>
                <a:lnTo>
                  <a:pt x="51" y="202"/>
                </a:lnTo>
                <a:lnTo>
                  <a:pt x="42" y="183"/>
                </a:lnTo>
                <a:lnTo>
                  <a:pt x="29" y="165"/>
                </a:lnTo>
                <a:lnTo>
                  <a:pt x="13" y="142"/>
                </a:lnTo>
                <a:lnTo>
                  <a:pt x="14" y="128"/>
                </a:lnTo>
                <a:lnTo>
                  <a:pt x="47" y="94"/>
                </a:lnTo>
                <a:lnTo>
                  <a:pt x="49" y="79"/>
                </a:lnTo>
                <a:lnTo>
                  <a:pt x="50" y="78"/>
                </a:lnTo>
                <a:lnTo>
                  <a:pt x="47" y="58"/>
                </a:lnTo>
                <a:lnTo>
                  <a:pt x="56" y="39"/>
                </a:lnTo>
                <a:lnTo>
                  <a:pt x="84" y="28"/>
                </a:lnTo>
                <a:lnTo>
                  <a:pt x="90" y="14"/>
                </a:lnTo>
                <a:lnTo>
                  <a:pt x="84" y="12"/>
                </a:lnTo>
                <a:lnTo>
                  <a:pt x="86" y="18"/>
                </a:lnTo>
                <a:lnTo>
                  <a:pt x="87" y="18"/>
                </a:lnTo>
                <a:cubicBezTo>
                  <a:pt x="102" y="13"/>
                  <a:pt x="107" y="13"/>
                  <a:pt x="108" y="13"/>
                </a:cubicBezTo>
                <a:lnTo>
                  <a:pt x="109" y="13"/>
                </a:lnTo>
                <a:cubicBezTo>
                  <a:pt x="109" y="13"/>
                  <a:pt x="112" y="14"/>
                  <a:pt x="115" y="15"/>
                </a:cubicBezTo>
                <a:cubicBezTo>
                  <a:pt x="119" y="18"/>
                  <a:pt x="125" y="22"/>
                  <a:pt x="131" y="26"/>
                </a:cubicBezTo>
                <a:cubicBezTo>
                  <a:pt x="136" y="30"/>
                  <a:pt x="141" y="34"/>
                  <a:pt x="143" y="37"/>
                </a:cubicBezTo>
                <a:cubicBezTo>
                  <a:pt x="150" y="48"/>
                  <a:pt x="155" y="58"/>
                  <a:pt x="157" y="67"/>
                </a:cubicBezTo>
                <a:cubicBezTo>
                  <a:pt x="158" y="73"/>
                  <a:pt x="160" y="82"/>
                  <a:pt x="163" y="90"/>
                </a:cubicBezTo>
                <a:cubicBezTo>
                  <a:pt x="165" y="99"/>
                  <a:pt x="167" y="107"/>
                  <a:pt x="168" y="110"/>
                </a:cubicBezTo>
                <a:lnTo>
                  <a:pt x="168" y="110"/>
                </a:lnTo>
                <a:cubicBezTo>
                  <a:pt x="170" y="113"/>
                  <a:pt x="171" y="114"/>
                  <a:pt x="173" y="115"/>
                </a:cubicBezTo>
                <a:cubicBezTo>
                  <a:pt x="177" y="118"/>
                  <a:pt x="183" y="120"/>
                  <a:pt x="189" y="122"/>
                </a:cubicBezTo>
                <a:lnTo>
                  <a:pt x="189" y="122"/>
                </a:lnTo>
                <a:lnTo>
                  <a:pt x="218" y="127"/>
                </a:lnTo>
                <a:lnTo>
                  <a:pt x="220" y="121"/>
                </a:lnTo>
                <a:lnTo>
                  <a:pt x="215" y="125"/>
                </a:lnTo>
                <a:lnTo>
                  <a:pt x="216" y="126"/>
                </a:lnTo>
                <a:lnTo>
                  <a:pt x="216" y="126"/>
                </a:lnTo>
                <a:lnTo>
                  <a:pt x="216" y="126"/>
                </a:lnTo>
                <a:cubicBezTo>
                  <a:pt x="216" y="126"/>
                  <a:pt x="221" y="131"/>
                  <a:pt x="227" y="136"/>
                </a:cubicBezTo>
                <a:cubicBezTo>
                  <a:pt x="232" y="142"/>
                  <a:pt x="239" y="149"/>
                  <a:pt x="242" y="154"/>
                </a:cubicBezTo>
                <a:lnTo>
                  <a:pt x="242" y="154"/>
                </a:lnTo>
                <a:cubicBezTo>
                  <a:pt x="243" y="157"/>
                  <a:pt x="245" y="159"/>
                  <a:pt x="247" y="161"/>
                </a:cubicBezTo>
                <a:lnTo>
                  <a:pt x="247" y="161"/>
                </a:lnTo>
                <a:lnTo>
                  <a:pt x="248" y="162"/>
                </a:lnTo>
                <a:lnTo>
                  <a:pt x="252" y="157"/>
                </a:lnTo>
                <a:lnTo>
                  <a:pt x="246" y="156"/>
                </a:lnTo>
                <a:lnTo>
                  <a:pt x="244" y="166"/>
                </a:lnTo>
                <a:lnTo>
                  <a:pt x="244" y="166"/>
                </a:lnTo>
                <a:lnTo>
                  <a:pt x="244" y="190"/>
                </a:lnTo>
                <a:lnTo>
                  <a:pt x="241" y="210"/>
                </a:lnTo>
                <a:lnTo>
                  <a:pt x="228" y="222"/>
                </a:lnTo>
                <a:lnTo>
                  <a:pt x="215" y="228"/>
                </a:lnTo>
                <a:lnTo>
                  <a:pt x="213" y="229"/>
                </a:lnTo>
                <a:lnTo>
                  <a:pt x="206" y="243"/>
                </a:lnTo>
                <a:lnTo>
                  <a:pt x="205" y="245"/>
                </a:lnTo>
                <a:lnTo>
                  <a:pt x="204" y="271"/>
                </a:lnTo>
                <a:lnTo>
                  <a:pt x="210" y="286"/>
                </a:lnTo>
                <a:lnTo>
                  <a:pt x="211" y="288"/>
                </a:lnTo>
                <a:lnTo>
                  <a:pt x="232" y="303"/>
                </a:lnTo>
                <a:lnTo>
                  <a:pt x="236" y="298"/>
                </a:lnTo>
                <a:lnTo>
                  <a:pt x="231" y="302"/>
                </a:lnTo>
                <a:cubicBezTo>
                  <a:pt x="233" y="304"/>
                  <a:pt x="237" y="309"/>
                  <a:pt x="241" y="313"/>
                </a:cubicBezTo>
                <a:cubicBezTo>
                  <a:pt x="243" y="315"/>
                  <a:pt x="245" y="317"/>
                  <a:pt x="246" y="319"/>
                </a:cubicBezTo>
                <a:lnTo>
                  <a:pt x="248" y="321"/>
                </a:lnTo>
                <a:lnTo>
                  <a:pt x="248" y="322"/>
                </a:lnTo>
                <a:lnTo>
                  <a:pt x="248" y="322"/>
                </a:lnTo>
                <a:lnTo>
                  <a:pt x="249" y="322"/>
                </a:lnTo>
                <a:lnTo>
                  <a:pt x="248" y="322"/>
                </a:lnTo>
                <a:lnTo>
                  <a:pt x="248" y="322"/>
                </a:lnTo>
                <a:lnTo>
                  <a:pt x="249" y="322"/>
                </a:lnTo>
                <a:lnTo>
                  <a:pt x="248" y="322"/>
                </a:lnTo>
                <a:cubicBezTo>
                  <a:pt x="249" y="322"/>
                  <a:pt x="249" y="325"/>
                  <a:pt x="250" y="327"/>
                </a:cubicBezTo>
                <a:cubicBezTo>
                  <a:pt x="252" y="336"/>
                  <a:pt x="256" y="350"/>
                  <a:pt x="257" y="353"/>
                </a:cubicBezTo>
                <a:lnTo>
                  <a:pt x="257" y="353"/>
                </a:lnTo>
                <a:lnTo>
                  <a:pt x="266" y="384"/>
                </a:lnTo>
                <a:lnTo>
                  <a:pt x="279" y="411"/>
                </a:lnTo>
                <a:lnTo>
                  <a:pt x="266" y="411"/>
                </a:lnTo>
                <a:lnTo>
                  <a:pt x="265" y="411"/>
                </a:lnTo>
                <a:lnTo>
                  <a:pt x="237" y="418"/>
                </a:lnTo>
                <a:lnTo>
                  <a:pt x="212" y="430"/>
                </a:lnTo>
                <a:lnTo>
                  <a:pt x="178" y="440"/>
                </a:lnTo>
                <a:lnTo>
                  <a:pt x="150" y="442"/>
                </a:lnTo>
                <a:lnTo>
                  <a:pt x="150" y="448"/>
                </a:lnTo>
                <a:lnTo>
                  <a:pt x="152" y="442"/>
                </a:lnTo>
                <a:lnTo>
                  <a:pt x="150" y="448"/>
                </a:lnTo>
                <a:lnTo>
                  <a:pt x="151" y="454"/>
                </a:lnTo>
                <a:lnTo>
                  <a:pt x="180" y="452"/>
                </a:lnTo>
                <a:lnTo>
                  <a:pt x="217" y="442"/>
                </a:lnTo>
                <a:lnTo>
                  <a:pt x="241" y="430"/>
                </a:lnTo>
                <a:lnTo>
                  <a:pt x="267" y="424"/>
                </a:lnTo>
                <a:lnTo>
                  <a:pt x="298" y="423"/>
                </a:lnTo>
                <a:lnTo>
                  <a:pt x="278" y="379"/>
                </a:lnTo>
                <a:lnTo>
                  <a:pt x="269" y="349"/>
                </a:lnTo>
                <a:lnTo>
                  <a:pt x="263" y="351"/>
                </a:lnTo>
                <a:lnTo>
                  <a:pt x="269" y="350"/>
                </a:lnTo>
                <a:cubicBezTo>
                  <a:pt x="268" y="348"/>
                  <a:pt x="267" y="341"/>
                  <a:pt x="265" y="334"/>
                </a:cubicBezTo>
                <a:cubicBezTo>
                  <a:pt x="264" y="331"/>
                  <a:pt x="263" y="327"/>
                  <a:pt x="262" y="324"/>
                </a:cubicBezTo>
                <a:cubicBezTo>
                  <a:pt x="261" y="321"/>
                  <a:pt x="261" y="319"/>
                  <a:pt x="260" y="317"/>
                </a:cubicBezTo>
                <a:cubicBezTo>
                  <a:pt x="259" y="315"/>
                  <a:pt x="258" y="313"/>
                  <a:pt x="256" y="311"/>
                </a:cubicBezTo>
                <a:cubicBezTo>
                  <a:pt x="251" y="305"/>
                  <a:pt x="243" y="297"/>
                  <a:pt x="240" y="294"/>
                </a:cubicBezTo>
                <a:lnTo>
                  <a:pt x="240" y="293"/>
                </a:lnTo>
                <a:lnTo>
                  <a:pt x="221" y="280"/>
                </a:lnTo>
                <a:lnTo>
                  <a:pt x="217" y="269"/>
                </a:lnTo>
                <a:lnTo>
                  <a:pt x="217" y="248"/>
                </a:lnTo>
                <a:lnTo>
                  <a:pt x="222" y="238"/>
                </a:lnTo>
                <a:lnTo>
                  <a:pt x="234" y="233"/>
                </a:lnTo>
                <a:lnTo>
                  <a:pt x="235" y="232"/>
                </a:lnTo>
                <a:lnTo>
                  <a:pt x="253" y="216"/>
                </a:lnTo>
                <a:lnTo>
                  <a:pt x="256" y="191"/>
                </a:lnTo>
                <a:lnTo>
                  <a:pt x="257" y="168"/>
                </a:lnTo>
                <a:lnTo>
                  <a:pt x="259" y="158"/>
                </a:lnTo>
                <a:lnTo>
                  <a:pt x="259" y="155"/>
                </a:lnTo>
                <a:lnTo>
                  <a:pt x="255" y="151"/>
                </a:lnTo>
                <a:lnTo>
                  <a:pt x="255" y="151"/>
                </a:lnTo>
                <a:lnTo>
                  <a:pt x="253" y="148"/>
                </a:lnTo>
                <a:lnTo>
                  <a:pt x="253" y="148"/>
                </a:lnTo>
                <a:cubicBezTo>
                  <a:pt x="248" y="141"/>
                  <a:pt x="242" y="134"/>
                  <a:pt x="236" y="128"/>
                </a:cubicBezTo>
                <a:cubicBezTo>
                  <a:pt x="230" y="122"/>
                  <a:pt x="225" y="117"/>
                  <a:pt x="224" y="117"/>
                </a:cubicBezTo>
                <a:lnTo>
                  <a:pt x="224" y="117"/>
                </a:lnTo>
                <a:lnTo>
                  <a:pt x="224" y="116"/>
                </a:lnTo>
                <a:lnTo>
                  <a:pt x="222" y="115"/>
                </a:lnTo>
                <a:lnTo>
                  <a:pt x="191" y="110"/>
                </a:lnTo>
                <a:lnTo>
                  <a:pt x="190" y="116"/>
                </a:lnTo>
                <a:lnTo>
                  <a:pt x="192" y="110"/>
                </a:lnTo>
                <a:cubicBezTo>
                  <a:pt x="189" y="109"/>
                  <a:pt x="185" y="108"/>
                  <a:pt x="183" y="106"/>
                </a:cubicBezTo>
                <a:lnTo>
                  <a:pt x="180" y="105"/>
                </a:lnTo>
                <a:lnTo>
                  <a:pt x="179" y="105"/>
                </a:lnTo>
                <a:lnTo>
                  <a:pt x="177" y="107"/>
                </a:lnTo>
                <a:lnTo>
                  <a:pt x="180" y="106"/>
                </a:lnTo>
                <a:lnTo>
                  <a:pt x="179" y="105"/>
                </a:lnTo>
                <a:lnTo>
                  <a:pt x="177" y="107"/>
                </a:lnTo>
                <a:lnTo>
                  <a:pt x="180" y="106"/>
                </a:lnTo>
                <a:lnTo>
                  <a:pt x="180" y="106"/>
                </a:lnTo>
                <a:lnTo>
                  <a:pt x="180" y="106"/>
                </a:lnTo>
                <a:cubicBezTo>
                  <a:pt x="179" y="104"/>
                  <a:pt x="177" y="96"/>
                  <a:pt x="175" y="87"/>
                </a:cubicBezTo>
                <a:cubicBezTo>
                  <a:pt x="173" y="79"/>
                  <a:pt x="170" y="70"/>
                  <a:pt x="169" y="64"/>
                </a:cubicBezTo>
                <a:cubicBezTo>
                  <a:pt x="167" y="53"/>
                  <a:pt x="161" y="42"/>
                  <a:pt x="153" y="30"/>
                </a:cubicBezTo>
                <a:cubicBezTo>
                  <a:pt x="148" y="23"/>
                  <a:pt x="140" y="17"/>
                  <a:pt x="132" y="11"/>
                </a:cubicBezTo>
                <a:cubicBezTo>
                  <a:pt x="128" y="9"/>
                  <a:pt x="124" y="6"/>
                  <a:pt x="121" y="4"/>
                </a:cubicBezTo>
                <a:cubicBezTo>
                  <a:pt x="117" y="2"/>
                  <a:pt x="114" y="1"/>
                  <a:pt x="111" y="0"/>
                </a:cubicBezTo>
                <a:lnTo>
                  <a:pt x="108" y="0"/>
                </a:lnTo>
                <a:cubicBezTo>
                  <a:pt x="105" y="0"/>
                  <a:pt x="99" y="1"/>
                  <a:pt x="84" y="6"/>
                </a:cubicBezTo>
                <a:lnTo>
                  <a:pt x="82" y="6"/>
                </a:lnTo>
                <a:lnTo>
                  <a:pt x="79" y="7"/>
                </a:lnTo>
                <a:lnTo>
                  <a:pt x="75" y="18"/>
                </a:lnTo>
                <a:lnTo>
                  <a:pt x="46" y="30"/>
                </a:lnTo>
                <a:lnTo>
                  <a:pt x="35" y="56"/>
                </a:lnTo>
                <a:lnTo>
                  <a:pt x="37" y="78"/>
                </a:lnTo>
                <a:lnTo>
                  <a:pt x="35" y="88"/>
                </a:lnTo>
                <a:lnTo>
                  <a:pt x="2" y="123"/>
                </a:lnTo>
                <a:lnTo>
                  <a:pt x="0" y="146"/>
                </a:lnTo>
                <a:lnTo>
                  <a:pt x="18" y="172"/>
                </a:lnTo>
                <a:lnTo>
                  <a:pt x="31" y="189"/>
                </a:lnTo>
                <a:lnTo>
                  <a:pt x="38" y="205"/>
                </a:lnTo>
                <a:lnTo>
                  <a:pt x="39" y="209"/>
                </a:lnTo>
                <a:lnTo>
                  <a:pt x="39" y="215"/>
                </a:lnTo>
                <a:lnTo>
                  <a:pt x="65" y="216"/>
                </a:lnTo>
                <a:lnTo>
                  <a:pt x="83" y="231"/>
                </a:lnTo>
                <a:lnTo>
                  <a:pt x="87" y="226"/>
                </a:lnTo>
                <a:lnTo>
                  <a:pt x="82" y="229"/>
                </a:lnTo>
                <a:cubicBezTo>
                  <a:pt x="84" y="232"/>
                  <a:pt x="86" y="235"/>
                  <a:pt x="87" y="237"/>
                </a:cubicBezTo>
                <a:lnTo>
                  <a:pt x="89" y="240"/>
                </a:lnTo>
                <a:lnTo>
                  <a:pt x="90" y="241"/>
                </a:lnTo>
                <a:lnTo>
                  <a:pt x="90" y="242"/>
                </a:lnTo>
                <a:lnTo>
                  <a:pt x="93" y="240"/>
                </a:lnTo>
                <a:lnTo>
                  <a:pt x="90" y="241"/>
                </a:lnTo>
                <a:lnTo>
                  <a:pt x="90" y="242"/>
                </a:lnTo>
                <a:lnTo>
                  <a:pt x="93" y="240"/>
                </a:lnTo>
                <a:lnTo>
                  <a:pt x="90" y="241"/>
                </a:lnTo>
                <a:lnTo>
                  <a:pt x="96" y="239"/>
                </a:lnTo>
                <a:lnTo>
                  <a:pt x="89" y="239"/>
                </a:lnTo>
                <a:lnTo>
                  <a:pt x="90" y="242"/>
                </a:lnTo>
                <a:cubicBezTo>
                  <a:pt x="91" y="245"/>
                  <a:pt x="93" y="249"/>
                  <a:pt x="101" y="260"/>
                </a:cubicBezTo>
                <a:lnTo>
                  <a:pt x="106" y="256"/>
                </a:lnTo>
                <a:lnTo>
                  <a:pt x="99" y="257"/>
                </a:lnTo>
                <a:lnTo>
                  <a:pt x="102" y="272"/>
                </a:lnTo>
                <a:lnTo>
                  <a:pt x="92" y="303"/>
                </a:lnTo>
                <a:lnTo>
                  <a:pt x="81" y="324"/>
                </a:lnTo>
                <a:lnTo>
                  <a:pt x="86" y="360"/>
                </a:lnTo>
                <a:lnTo>
                  <a:pt x="86" y="360"/>
                </a:lnTo>
                <a:lnTo>
                  <a:pt x="87" y="360"/>
                </a:lnTo>
                <a:lnTo>
                  <a:pt x="86" y="360"/>
                </a:lnTo>
                <a:lnTo>
                  <a:pt x="86" y="360"/>
                </a:lnTo>
                <a:lnTo>
                  <a:pt x="87" y="360"/>
                </a:lnTo>
                <a:lnTo>
                  <a:pt x="86" y="360"/>
                </a:lnTo>
                <a:cubicBezTo>
                  <a:pt x="87" y="361"/>
                  <a:pt x="89" y="378"/>
                  <a:pt x="89" y="385"/>
                </a:cubicBezTo>
                <a:lnTo>
                  <a:pt x="89" y="423"/>
                </a:lnTo>
                <a:lnTo>
                  <a:pt x="115" y="444"/>
                </a:lnTo>
                <a:lnTo>
                  <a:pt x="150" y="454"/>
                </a:lnTo>
                <a:lnTo>
                  <a:pt x="151" y="454"/>
                </a:lnTo>
                <a:lnTo>
                  <a:pt x="150" y="448"/>
                </a:lnTo>
              </a:path>
            </a:pathLst>
          </a:custGeom>
          <a:solidFill>
            <a:srgbClr val="008C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8" name="Freeform 337">
            <a:extLst>
              <a:ext uri="{FF2B5EF4-FFF2-40B4-BE49-F238E27FC236}">
                <a16:creationId xmlns:a16="http://schemas.microsoft.com/office/drawing/2014/main" id="{70D86D54-6842-31F1-F47A-353C4E525284}"/>
              </a:ext>
            </a:extLst>
          </p:cNvPr>
          <p:cNvSpPr>
            <a:spLocks noEditPoints="1"/>
          </p:cNvSpPr>
          <p:nvPr/>
        </p:nvSpPr>
        <p:spPr bwMode="auto">
          <a:xfrm>
            <a:off x="4060134" y="2742779"/>
            <a:ext cx="266462" cy="296778"/>
          </a:xfrm>
          <a:custGeom>
            <a:avLst/>
            <a:gdLst>
              <a:gd name="T0" fmla="*/ 32 w 237"/>
              <a:gd name="T1" fmla="*/ 146 h 265"/>
              <a:gd name="T2" fmla="*/ 59 w 237"/>
              <a:gd name="T3" fmla="*/ 199 h 265"/>
              <a:gd name="T4" fmla="*/ 81 w 237"/>
              <a:gd name="T5" fmla="*/ 258 h 265"/>
              <a:gd name="T6" fmla="*/ 101 w 237"/>
              <a:gd name="T7" fmla="*/ 257 h 265"/>
              <a:gd name="T8" fmla="*/ 111 w 237"/>
              <a:gd name="T9" fmla="*/ 231 h 265"/>
              <a:gd name="T10" fmla="*/ 164 w 237"/>
              <a:gd name="T11" fmla="*/ 232 h 265"/>
              <a:gd name="T12" fmla="*/ 208 w 237"/>
              <a:gd name="T13" fmla="*/ 234 h 265"/>
              <a:gd name="T14" fmla="*/ 230 w 237"/>
              <a:gd name="T15" fmla="*/ 184 h 265"/>
              <a:gd name="T16" fmla="*/ 230 w 237"/>
              <a:gd name="T17" fmla="*/ 142 h 265"/>
              <a:gd name="T18" fmla="*/ 218 w 237"/>
              <a:gd name="T19" fmla="*/ 109 h 265"/>
              <a:gd name="T20" fmla="*/ 224 w 237"/>
              <a:gd name="T21" fmla="*/ 45 h 265"/>
              <a:gd name="T22" fmla="*/ 202 w 237"/>
              <a:gd name="T23" fmla="*/ 30 h 265"/>
              <a:gd name="T24" fmla="*/ 141 w 237"/>
              <a:gd name="T25" fmla="*/ 34 h 265"/>
              <a:gd name="T26" fmla="*/ 69 w 237"/>
              <a:gd name="T27" fmla="*/ 18 h 265"/>
              <a:gd name="T28" fmla="*/ 47 w 237"/>
              <a:gd name="T29" fmla="*/ 12 h 265"/>
              <a:gd name="T30" fmla="*/ 46 w 237"/>
              <a:gd name="T31" fmla="*/ 38 h 265"/>
              <a:gd name="T32" fmla="*/ 27 w 237"/>
              <a:gd name="T33" fmla="*/ 75 h 265"/>
              <a:gd name="T34" fmla="*/ 7 w 237"/>
              <a:gd name="T35" fmla="*/ 94 h 265"/>
              <a:gd name="T36" fmla="*/ 12 w 237"/>
              <a:gd name="T37" fmla="*/ 132 h 265"/>
              <a:gd name="T38" fmla="*/ 62 w 237"/>
              <a:gd name="T39" fmla="*/ 232 h 265"/>
              <a:gd name="T40" fmla="*/ 44 w 237"/>
              <a:gd name="T41" fmla="*/ 170 h 265"/>
              <a:gd name="T42" fmla="*/ 6 w 237"/>
              <a:gd name="T43" fmla="*/ 136 h 265"/>
              <a:gd name="T44" fmla="*/ 0 w 237"/>
              <a:gd name="T45" fmla="*/ 93 h 265"/>
              <a:gd name="T46" fmla="*/ 24 w 237"/>
              <a:gd name="T47" fmla="*/ 69 h 265"/>
              <a:gd name="T48" fmla="*/ 39 w 237"/>
              <a:gd name="T49" fmla="*/ 38 h 265"/>
              <a:gd name="T50" fmla="*/ 43 w 237"/>
              <a:gd name="T51" fmla="*/ 0 h 265"/>
              <a:gd name="T52" fmla="*/ 58 w 237"/>
              <a:gd name="T53" fmla="*/ 8 h 265"/>
              <a:gd name="T54" fmla="*/ 73 w 237"/>
              <a:gd name="T55" fmla="*/ 12 h 265"/>
              <a:gd name="T56" fmla="*/ 141 w 237"/>
              <a:gd name="T57" fmla="*/ 28 h 265"/>
              <a:gd name="T58" fmla="*/ 203 w 237"/>
              <a:gd name="T59" fmla="*/ 23 h 265"/>
              <a:gd name="T60" fmla="*/ 228 w 237"/>
              <a:gd name="T61" fmla="*/ 32 h 265"/>
              <a:gd name="T62" fmla="*/ 217 w 237"/>
              <a:gd name="T63" fmla="*/ 85 h 265"/>
              <a:gd name="T64" fmla="*/ 236 w 237"/>
              <a:gd name="T65" fmla="*/ 126 h 265"/>
              <a:gd name="T66" fmla="*/ 233 w 237"/>
              <a:gd name="T67" fmla="*/ 168 h 265"/>
              <a:gd name="T68" fmla="*/ 234 w 237"/>
              <a:gd name="T69" fmla="*/ 205 h 265"/>
              <a:gd name="T70" fmla="*/ 177 w 237"/>
              <a:gd name="T71" fmla="*/ 236 h 265"/>
              <a:gd name="T72" fmla="*/ 142 w 237"/>
              <a:gd name="T73" fmla="*/ 235 h 265"/>
              <a:gd name="T74" fmla="*/ 115 w 237"/>
              <a:gd name="T75" fmla="*/ 245 h 265"/>
              <a:gd name="T76" fmla="*/ 100 w 237"/>
              <a:gd name="T77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7" h="265">
                <a:moveTo>
                  <a:pt x="12" y="132"/>
                </a:moveTo>
                <a:lnTo>
                  <a:pt x="32" y="146"/>
                </a:lnTo>
                <a:cubicBezTo>
                  <a:pt x="36" y="150"/>
                  <a:pt x="49" y="163"/>
                  <a:pt x="50" y="168"/>
                </a:cubicBezTo>
                <a:cubicBezTo>
                  <a:pt x="52" y="172"/>
                  <a:pt x="58" y="196"/>
                  <a:pt x="59" y="199"/>
                </a:cubicBezTo>
                <a:lnTo>
                  <a:pt x="68" y="230"/>
                </a:lnTo>
                <a:lnTo>
                  <a:pt x="81" y="258"/>
                </a:lnTo>
                <a:lnTo>
                  <a:pt x="99" y="258"/>
                </a:lnTo>
                <a:lnTo>
                  <a:pt x="101" y="257"/>
                </a:lnTo>
                <a:lnTo>
                  <a:pt x="109" y="242"/>
                </a:lnTo>
                <a:lnTo>
                  <a:pt x="111" y="231"/>
                </a:lnTo>
                <a:lnTo>
                  <a:pt x="142" y="228"/>
                </a:lnTo>
                <a:lnTo>
                  <a:pt x="164" y="232"/>
                </a:lnTo>
                <a:lnTo>
                  <a:pt x="177" y="230"/>
                </a:lnTo>
                <a:lnTo>
                  <a:pt x="208" y="234"/>
                </a:lnTo>
                <a:lnTo>
                  <a:pt x="228" y="202"/>
                </a:lnTo>
                <a:lnTo>
                  <a:pt x="230" y="184"/>
                </a:lnTo>
                <a:lnTo>
                  <a:pt x="226" y="168"/>
                </a:lnTo>
                <a:lnTo>
                  <a:pt x="230" y="142"/>
                </a:lnTo>
                <a:lnTo>
                  <a:pt x="230" y="128"/>
                </a:lnTo>
                <a:lnTo>
                  <a:pt x="218" y="109"/>
                </a:lnTo>
                <a:lnTo>
                  <a:pt x="210" y="85"/>
                </a:lnTo>
                <a:lnTo>
                  <a:pt x="224" y="45"/>
                </a:lnTo>
                <a:lnTo>
                  <a:pt x="222" y="36"/>
                </a:lnTo>
                <a:cubicBezTo>
                  <a:pt x="213" y="32"/>
                  <a:pt x="205" y="30"/>
                  <a:pt x="202" y="30"/>
                </a:cubicBezTo>
                <a:cubicBezTo>
                  <a:pt x="196" y="28"/>
                  <a:pt x="178" y="28"/>
                  <a:pt x="171" y="28"/>
                </a:cubicBezTo>
                <a:lnTo>
                  <a:pt x="141" y="34"/>
                </a:lnTo>
                <a:lnTo>
                  <a:pt x="83" y="32"/>
                </a:lnTo>
                <a:lnTo>
                  <a:pt x="69" y="18"/>
                </a:lnTo>
                <a:lnTo>
                  <a:pt x="58" y="15"/>
                </a:lnTo>
                <a:cubicBezTo>
                  <a:pt x="57" y="15"/>
                  <a:pt x="52" y="15"/>
                  <a:pt x="47" y="12"/>
                </a:cubicBezTo>
                <a:lnTo>
                  <a:pt x="47" y="15"/>
                </a:lnTo>
                <a:lnTo>
                  <a:pt x="46" y="38"/>
                </a:lnTo>
                <a:lnTo>
                  <a:pt x="43" y="61"/>
                </a:lnTo>
                <a:lnTo>
                  <a:pt x="27" y="75"/>
                </a:lnTo>
                <a:lnTo>
                  <a:pt x="14" y="82"/>
                </a:lnTo>
                <a:lnTo>
                  <a:pt x="7" y="94"/>
                </a:lnTo>
                <a:lnTo>
                  <a:pt x="6" y="118"/>
                </a:lnTo>
                <a:lnTo>
                  <a:pt x="12" y="132"/>
                </a:lnTo>
                <a:close/>
                <a:moveTo>
                  <a:pt x="77" y="265"/>
                </a:moveTo>
                <a:lnTo>
                  <a:pt x="62" y="232"/>
                </a:lnTo>
                <a:lnTo>
                  <a:pt x="52" y="201"/>
                </a:lnTo>
                <a:cubicBezTo>
                  <a:pt x="50" y="190"/>
                  <a:pt x="45" y="173"/>
                  <a:pt x="44" y="170"/>
                </a:cubicBezTo>
                <a:cubicBezTo>
                  <a:pt x="43" y="168"/>
                  <a:pt x="35" y="158"/>
                  <a:pt x="27" y="151"/>
                </a:cubicBezTo>
                <a:lnTo>
                  <a:pt x="6" y="136"/>
                </a:lnTo>
                <a:lnTo>
                  <a:pt x="0" y="119"/>
                </a:lnTo>
                <a:lnTo>
                  <a:pt x="0" y="93"/>
                </a:lnTo>
                <a:lnTo>
                  <a:pt x="9" y="77"/>
                </a:lnTo>
                <a:lnTo>
                  <a:pt x="24" y="69"/>
                </a:lnTo>
                <a:lnTo>
                  <a:pt x="36" y="57"/>
                </a:lnTo>
                <a:lnTo>
                  <a:pt x="39" y="38"/>
                </a:lnTo>
                <a:lnTo>
                  <a:pt x="40" y="14"/>
                </a:lnTo>
                <a:lnTo>
                  <a:pt x="43" y="0"/>
                </a:lnTo>
                <a:lnTo>
                  <a:pt x="47" y="4"/>
                </a:lnTo>
                <a:cubicBezTo>
                  <a:pt x="52" y="9"/>
                  <a:pt x="58" y="8"/>
                  <a:pt x="58" y="8"/>
                </a:cubicBezTo>
                <a:lnTo>
                  <a:pt x="59" y="8"/>
                </a:lnTo>
                <a:lnTo>
                  <a:pt x="73" y="12"/>
                </a:lnTo>
                <a:lnTo>
                  <a:pt x="86" y="26"/>
                </a:lnTo>
                <a:lnTo>
                  <a:pt x="141" y="28"/>
                </a:lnTo>
                <a:lnTo>
                  <a:pt x="171" y="21"/>
                </a:lnTo>
                <a:cubicBezTo>
                  <a:pt x="172" y="21"/>
                  <a:pt x="195" y="21"/>
                  <a:pt x="203" y="23"/>
                </a:cubicBezTo>
                <a:cubicBezTo>
                  <a:pt x="207" y="24"/>
                  <a:pt x="216" y="26"/>
                  <a:pt x="227" y="31"/>
                </a:cubicBezTo>
                <a:lnTo>
                  <a:pt x="228" y="32"/>
                </a:lnTo>
                <a:lnTo>
                  <a:pt x="231" y="45"/>
                </a:lnTo>
                <a:lnTo>
                  <a:pt x="217" y="85"/>
                </a:lnTo>
                <a:lnTo>
                  <a:pt x="224" y="107"/>
                </a:lnTo>
                <a:lnTo>
                  <a:pt x="236" y="126"/>
                </a:lnTo>
                <a:lnTo>
                  <a:pt x="236" y="142"/>
                </a:lnTo>
                <a:lnTo>
                  <a:pt x="233" y="168"/>
                </a:lnTo>
                <a:lnTo>
                  <a:pt x="237" y="183"/>
                </a:lnTo>
                <a:lnTo>
                  <a:pt x="234" y="205"/>
                </a:lnTo>
                <a:lnTo>
                  <a:pt x="211" y="242"/>
                </a:lnTo>
                <a:lnTo>
                  <a:pt x="177" y="236"/>
                </a:lnTo>
                <a:lnTo>
                  <a:pt x="164" y="238"/>
                </a:lnTo>
                <a:lnTo>
                  <a:pt x="142" y="235"/>
                </a:lnTo>
                <a:lnTo>
                  <a:pt x="116" y="237"/>
                </a:lnTo>
                <a:lnTo>
                  <a:pt x="115" y="245"/>
                </a:lnTo>
                <a:lnTo>
                  <a:pt x="106" y="261"/>
                </a:lnTo>
                <a:lnTo>
                  <a:pt x="100" y="264"/>
                </a:lnTo>
                <a:lnTo>
                  <a:pt x="77" y="265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19" name="Freeform 338">
            <a:extLst>
              <a:ext uri="{FF2B5EF4-FFF2-40B4-BE49-F238E27FC236}">
                <a16:creationId xmlns:a16="http://schemas.microsoft.com/office/drawing/2014/main" id="{75866F2D-D536-ECF1-9BE7-DDB368CEF19A}"/>
              </a:ext>
            </a:extLst>
          </p:cNvPr>
          <p:cNvSpPr>
            <a:spLocks noEditPoints="1"/>
          </p:cNvSpPr>
          <p:nvPr/>
        </p:nvSpPr>
        <p:spPr bwMode="auto">
          <a:xfrm>
            <a:off x="4053122" y="2728758"/>
            <a:ext cx="280487" cy="317809"/>
          </a:xfrm>
          <a:custGeom>
            <a:avLst/>
            <a:gdLst>
              <a:gd name="T0" fmla="*/ 34 w 251"/>
              <a:gd name="T1" fmla="*/ 162 h 283"/>
              <a:gd name="T2" fmla="*/ 51 w 251"/>
              <a:gd name="T3" fmla="*/ 182 h 283"/>
              <a:gd name="T4" fmla="*/ 51 w 251"/>
              <a:gd name="T5" fmla="*/ 182 h 283"/>
              <a:gd name="T6" fmla="*/ 84 w 251"/>
              <a:gd name="T7" fmla="*/ 277 h 283"/>
              <a:gd name="T8" fmla="*/ 123 w 251"/>
              <a:gd name="T9" fmla="*/ 249 h 283"/>
              <a:gd name="T10" fmla="*/ 241 w 251"/>
              <a:gd name="T11" fmla="*/ 216 h 283"/>
              <a:gd name="T12" fmla="*/ 243 w 251"/>
              <a:gd name="T13" fmla="*/ 140 h 283"/>
              <a:gd name="T14" fmla="*/ 236 w 251"/>
              <a:gd name="T15" fmla="*/ 47 h 283"/>
              <a:gd name="T16" fmla="*/ 210 w 251"/>
              <a:gd name="T17" fmla="*/ 35 h 283"/>
              <a:gd name="T18" fmla="*/ 93 w 251"/>
              <a:gd name="T19" fmla="*/ 38 h 283"/>
              <a:gd name="T20" fmla="*/ 57 w 251"/>
              <a:gd name="T21" fmla="*/ 19 h 283"/>
              <a:gd name="T22" fmla="*/ 44 w 251"/>
              <a:gd name="T23" fmla="*/ 70 h 283"/>
              <a:gd name="T24" fmla="*/ 8 w 251"/>
              <a:gd name="T25" fmla="*/ 105 h 283"/>
              <a:gd name="T26" fmla="*/ 19 w 251"/>
              <a:gd name="T27" fmla="*/ 144 h 283"/>
              <a:gd name="T28" fmla="*/ 37 w 251"/>
              <a:gd name="T29" fmla="*/ 93 h 283"/>
              <a:gd name="T30" fmla="*/ 60 w 251"/>
              <a:gd name="T31" fmla="*/ 25 h 283"/>
              <a:gd name="T32" fmla="*/ 64 w 251"/>
              <a:gd name="T33" fmla="*/ 33 h 283"/>
              <a:gd name="T34" fmla="*/ 178 w 251"/>
              <a:gd name="T35" fmla="*/ 40 h 283"/>
              <a:gd name="T36" fmla="*/ 227 w 251"/>
              <a:gd name="T37" fmla="*/ 54 h 283"/>
              <a:gd name="T38" fmla="*/ 219 w 251"/>
              <a:gd name="T39" fmla="*/ 124 h 283"/>
              <a:gd name="T40" fmla="*/ 229 w 251"/>
              <a:gd name="T41" fmla="*/ 212 h 283"/>
              <a:gd name="T42" fmla="*/ 112 w 251"/>
              <a:gd name="T43" fmla="*/ 237 h 283"/>
              <a:gd name="T44" fmla="*/ 106 w 251"/>
              <a:gd name="T45" fmla="*/ 263 h 283"/>
              <a:gd name="T46" fmla="*/ 72 w 251"/>
              <a:gd name="T47" fmla="*/ 210 h 283"/>
              <a:gd name="T48" fmla="*/ 43 w 251"/>
              <a:gd name="T49" fmla="*/ 154 h 283"/>
              <a:gd name="T50" fmla="*/ 19 w 251"/>
              <a:gd name="T51" fmla="*/ 144 h 283"/>
              <a:gd name="T52" fmla="*/ 59 w 251"/>
              <a:gd name="T53" fmla="*/ 213 h 283"/>
              <a:gd name="T54" fmla="*/ 57 w 251"/>
              <a:gd name="T55" fmla="*/ 180 h 283"/>
              <a:gd name="T56" fmla="*/ 18 w 251"/>
              <a:gd name="T57" fmla="*/ 144 h 283"/>
              <a:gd name="T58" fmla="*/ 35 w 251"/>
              <a:gd name="T59" fmla="*/ 87 h 283"/>
              <a:gd name="T60" fmla="*/ 50 w 251"/>
              <a:gd name="T61" fmla="*/ 12 h 283"/>
              <a:gd name="T62" fmla="*/ 66 w 251"/>
              <a:gd name="T63" fmla="*/ 27 h 283"/>
              <a:gd name="T64" fmla="*/ 65 w 251"/>
              <a:gd name="T65" fmla="*/ 21 h 283"/>
              <a:gd name="T66" fmla="*/ 64 w 251"/>
              <a:gd name="T67" fmla="*/ 26 h 283"/>
              <a:gd name="T68" fmla="*/ 178 w 251"/>
              <a:gd name="T69" fmla="*/ 33 h 283"/>
              <a:gd name="T70" fmla="*/ 231 w 251"/>
              <a:gd name="T71" fmla="*/ 49 h 283"/>
              <a:gd name="T72" fmla="*/ 217 w 251"/>
              <a:gd name="T73" fmla="*/ 97 h 283"/>
              <a:gd name="T74" fmla="*/ 238 w 251"/>
              <a:gd name="T75" fmla="*/ 196 h 283"/>
              <a:gd name="T76" fmla="*/ 149 w 251"/>
              <a:gd name="T77" fmla="*/ 241 h 283"/>
              <a:gd name="T78" fmla="*/ 84 w 251"/>
              <a:gd name="T79" fmla="*/ 271 h 283"/>
              <a:gd name="T80" fmla="*/ 108 w 251"/>
              <a:gd name="T81" fmla="*/ 282 h 283"/>
              <a:gd name="T82" fmla="*/ 149 w 251"/>
              <a:gd name="T83" fmla="*/ 253 h 283"/>
              <a:gd name="T84" fmla="*/ 251 w 251"/>
              <a:gd name="T85" fmla="*/ 195 h 283"/>
              <a:gd name="T86" fmla="*/ 237 w 251"/>
              <a:gd name="T87" fmla="*/ 116 h 283"/>
              <a:gd name="T88" fmla="*/ 236 w 251"/>
              <a:gd name="T89" fmla="*/ 37 h 283"/>
              <a:gd name="T90" fmla="*/ 177 w 251"/>
              <a:gd name="T91" fmla="*/ 27 h 283"/>
              <a:gd name="T92" fmla="*/ 66 w 251"/>
              <a:gd name="T93" fmla="*/ 14 h 283"/>
              <a:gd name="T94" fmla="*/ 65 w 251"/>
              <a:gd name="T95" fmla="*/ 14 h 283"/>
              <a:gd name="T96" fmla="*/ 40 w 251"/>
              <a:gd name="T97" fmla="*/ 49 h 283"/>
              <a:gd name="T98" fmla="*/ 1 w 251"/>
              <a:gd name="T99" fmla="*/ 103 h 283"/>
              <a:gd name="T100" fmla="*/ 30 w 251"/>
              <a:gd name="T101" fmla="*/ 167 h 283"/>
              <a:gd name="T102" fmla="*/ 48 w 251"/>
              <a:gd name="T103" fmla="*/ 183 h 283"/>
              <a:gd name="T104" fmla="*/ 51 w 251"/>
              <a:gd name="T105" fmla="*/ 182 h 283"/>
              <a:gd name="T106" fmla="*/ 63 w 251"/>
              <a:gd name="T107" fmla="*/ 246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1" h="283">
                <a:moveTo>
                  <a:pt x="19" y="144"/>
                </a:moveTo>
                <a:lnTo>
                  <a:pt x="15" y="149"/>
                </a:lnTo>
                <a:lnTo>
                  <a:pt x="35" y="163"/>
                </a:lnTo>
                <a:lnTo>
                  <a:pt x="39" y="158"/>
                </a:lnTo>
                <a:lnTo>
                  <a:pt x="34" y="162"/>
                </a:lnTo>
                <a:cubicBezTo>
                  <a:pt x="36" y="164"/>
                  <a:pt x="40" y="169"/>
                  <a:pt x="44" y="173"/>
                </a:cubicBezTo>
                <a:cubicBezTo>
                  <a:pt x="46" y="175"/>
                  <a:pt x="48" y="177"/>
                  <a:pt x="49" y="179"/>
                </a:cubicBezTo>
                <a:lnTo>
                  <a:pt x="51" y="181"/>
                </a:lnTo>
                <a:lnTo>
                  <a:pt x="51" y="182"/>
                </a:lnTo>
                <a:lnTo>
                  <a:pt x="51" y="182"/>
                </a:lnTo>
                <a:lnTo>
                  <a:pt x="52" y="182"/>
                </a:lnTo>
                <a:lnTo>
                  <a:pt x="51" y="182"/>
                </a:lnTo>
                <a:lnTo>
                  <a:pt x="51" y="182"/>
                </a:lnTo>
                <a:lnTo>
                  <a:pt x="52" y="182"/>
                </a:lnTo>
                <a:lnTo>
                  <a:pt x="51" y="182"/>
                </a:lnTo>
                <a:cubicBezTo>
                  <a:pt x="52" y="182"/>
                  <a:pt x="52" y="185"/>
                  <a:pt x="53" y="187"/>
                </a:cubicBezTo>
                <a:cubicBezTo>
                  <a:pt x="56" y="196"/>
                  <a:pt x="59" y="211"/>
                  <a:pt x="60" y="213"/>
                </a:cubicBezTo>
                <a:lnTo>
                  <a:pt x="60" y="213"/>
                </a:lnTo>
                <a:lnTo>
                  <a:pt x="69" y="244"/>
                </a:lnTo>
                <a:lnTo>
                  <a:pt x="84" y="277"/>
                </a:lnTo>
                <a:lnTo>
                  <a:pt x="107" y="276"/>
                </a:lnTo>
                <a:lnTo>
                  <a:pt x="111" y="274"/>
                </a:lnTo>
                <a:lnTo>
                  <a:pt x="113" y="273"/>
                </a:lnTo>
                <a:lnTo>
                  <a:pt x="122" y="256"/>
                </a:lnTo>
                <a:lnTo>
                  <a:pt x="123" y="249"/>
                </a:lnTo>
                <a:lnTo>
                  <a:pt x="149" y="247"/>
                </a:lnTo>
                <a:lnTo>
                  <a:pt x="171" y="250"/>
                </a:lnTo>
                <a:lnTo>
                  <a:pt x="184" y="248"/>
                </a:lnTo>
                <a:lnTo>
                  <a:pt x="218" y="253"/>
                </a:lnTo>
                <a:lnTo>
                  <a:pt x="241" y="216"/>
                </a:lnTo>
                <a:lnTo>
                  <a:pt x="244" y="197"/>
                </a:lnTo>
                <a:lnTo>
                  <a:pt x="244" y="195"/>
                </a:lnTo>
                <a:lnTo>
                  <a:pt x="239" y="180"/>
                </a:lnTo>
                <a:lnTo>
                  <a:pt x="243" y="154"/>
                </a:lnTo>
                <a:lnTo>
                  <a:pt x="243" y="140"/>
                </a:lnTo>
                <a:lnTo>
                  <a:pt x="243" y="138"/>
                </a:lnTo>
                <a:lnTo>
                  <a:pt x="230" y="119"/>
                </a:lnTo>
                <a:lnTo>
                  <a:pt x="223" y="97"/>
                </a:lnTo>
                <a:lnTo>
                  <a:pt x="238" y="57"/>
                </a:lnTo>
                <a:lnTo>
                  <a:pt x="236" y="47"/>
                </a:lnTo>
                <a:lnTo>
                  <a:pt x="235" y="44"/>
                </a:lnTo>
                <a:lnTo>
                  <a:pt x="232" y="43"/>
                </a:lnTo>
                <a:cubicBezTo>
                  <a:pt x="222" y="38"/>
                  <a:pt x="214" y="36"/>
                  <a:pt x="210" y="35"/>
                </a:cubicBezTo>
                <a:lnTo>
                  <a:pt x="210" y="35"/>
                </a:lnTo>
                <a:lnTo>
                  <a:pt x="210" y="35"/>
                </a:lnTo>
                <a:cubicBezTo>
                  <a:pt x="206" y="34"/>
                  <a:pt x="200" y="34"/>
                  <a:pt x="194" y="34"/>
                </a:cubicBezTo>
                <a:cubicBezTo>
                  <a:pt x="188" y="34"/>
                  <a:pt x="181" y="33"/>
                  <a:pt x="178" y="33"/>
                </a:cubicBezTo>
                <a:lnTo>
                  <a:pt x="177" y="33"/>
                </a:lnTo>
                <a:lnTo>
                  <a:pt x="148" y="40"/>
                </a:lnTo>
                <a:lnTo>
                  <a:pt x="93" y="38"/>
                </a:lnTo>
                <a:lnTo>
                  <a:pt x="80" y="24"/>
                </a:lnTo>
                <a:lnTo>
                  <a:pt x="67" y="21"/>
                </a:lnTo>
                <a:lnTo>
                  <a:pt x="66" y="21"/>
                </a:lnTo>
                <a:lnTo>
                  <a:pt x="65" y="21"/>
                </a:lnTo>
                <a:cubicBezTo>
                  <a:pt x="64" y="21"/>
                  <a:pt x="61" y="21"/>
                  <a:pt x="57" y="19"/>
                </a:cubicBezTo>
                <a:lnTo>
                  <a:pt x="50" y="15"/>
                </a:lnTo>
                <a:lnTo>
                  <a:pt x="47" y="26"/>
                </a:lnTo>
                <a:lnTo>
                  <a:pt x="47" y="26"/>
                </a:lnTo>
                <a:lnTo>
                  <a:pt x="47" y="50"/>
                </a:lnTo>
                <a:lnTo>
                  <a:pt x="44" y="70"/>
                </a:lnTo>
                <a:lnTo>
                  <a:pt x="31" y="82"/>
                </a:lnTo>
                <a:lnTo>
                  <a:pt x="18" y="88"/>
                </a:lnTo>
                <a:lnTo>
                  <a:pt x="16" y="89"/>
                </a:lnTo>
                <a:lnTo>
                  <a:pt x="9" y="103"/>
                </a:lnTo>
                <a:lnTo>
                  <a:pt x="8" y="105"/>
                </a:lnTo>
                <a:lnTo>
                  <a:pt x="7" y="131"/>
                </a:lnTo>
                <a:lnTo>
                  <a:pt x="13" y="146"/>
                </a:lnTo>
                <a:lnTo>
                  <a:pt x="14" y="148"/>
                </a:lnTo>
                <a:lnTo>
                  <a:pt x="15" y="149"/>
                </a:lnTo>
                <a:lnTo>
                  <a:pt x="19" y="144"/>
                </a:lnTo>
                <a:lnTo>
                  <a:pt x="25" y="141"/>
                </a:lnTo>
                <a:lnTo>
                  <a:pt x="20" y="129"/>
                </a:lnTo>
                <a:lnTo>
                  <a:pt x="20" y="108"/>
                </a:lnTo>
                <a:lnTo>
                  <a:pt x="25" y="98"/>
                </a:lnTo>
                <a:lnTo>
                  <a:pt x="37" y="93"/>
                </a:lnTo>
                <a:lnTo>
                  <a:pt x="38" y="92"/>
                </a:lnTo>
                <a:lnTo>
                  <a:pt x="56" y="76"/>
                </a:lnTo>
                <a:lnTo>
                  <a:pt x="59" y="51"/>
                </a:lnTo>
                <a:lnTo>
                  <a:pt x="60" y="28"/>
                </a:lnTo>
                <a:lnTo>
                  <a:pt x="60" y="25"/>
                </a:lnTo>
                <a:lnTo>
                  <a:pt x="54" y="24"/>
                </a:lnTo>
                <a:lnTo>
                  <a:pt x="51" y="30"/>
                </a:lnTo>
                <a:cubicBezTo>
                  <a:pt x="57" y="33"/>
                  <a:pt x="63" y="33"/>
                  <a:pt x="65" y="33"/>
                </a:cubicBezTo>
                <a:lnTo>
                  <a:pt x="65" y="27"/>
                </a:lnTo>
                <a:lnTo>
                  <a:pt x="64" y="33"/>
                </a:lnTo>
                <a:lnTo>
                  <a:pt x="73" y="35"/>
                </a:lnTo>
                <a:lnTo>
                  <a:pt x="88" y="51"/>
                </a:lnTo>
                <a:lnTo>
                  <a:pt x="149" y="53"/>
                </a:lnTo>
                <a:lnTo>
                  <a:pt x="179" y="46"/>
                </a:lnTo>
                <a:lnTo>
                  <a:pt x="178" y="40"/>
                </a:lnTo>
                <a:lnTo>
                  <a:pt x="178" y="46"/>
                </a:lnTo>
                <a:cubicBezTo>
                  <a:pt x="181" y="46"/>
                  <a:pt x="187" y="46"/>
                  <a:pt x="193" y="46"/>
                </a:cubicBezTo>
                <a:cubicBezTo>
                  <a:pt x="199" y="47"/>
                  <a:pt x="205" y="47"/>
                  <a:pt x="207" y="48"/>
                </a:cubicBezTo>
                <a:lnTo>
                  <a:pt x="207" y="48"/>
                </a:lnTo>
                <a:cubicBezTo>
                  <a:pt x="210" y="48"/>
                  <a:pt x="218" y="50"/>
                  <a:pt x="227" y="54"/>
                </a:cubicBezTo>
                <a:lnTo>
                  <a:pt x="229" y="48"/>
                </a:lnTo>
                <a:lnTo>
                  <a:pt x="223" y="50"/>
                </a:lnTo>
                <a:lnTo>
                  <a:pt x="225" y="56"/>
                </a:lnTo>
                <a:lnTo>
                  <a:pt x="210" y="97"/>
                </a:lnTo>
                <a:lnTo>
                  <a:pt x="219" y="124"/>
                </a:lnTo>
                <a:lnTo>
                  <a:pt x="230" y="141"/>
                </a:lnTo>
                <a:lnTo>
                  <a:pt x="230" y="153"/>
                </a:lnTo>
                <a:lnTo>
                  <a:pt x="226" y="181"/>
                </a:lnTo>
                <a:lnTo>
                  <a:pt x="231" y="197"/>
                </a:lnTo>
                <a:lnTo>
                  <a:pt x="229" y="212"/>
                </a:lnTo>
                <a:lnTo>
                  <a:pt x="212" y="240"/>
                </a:lnTo>
                <a:lnTo>
                  <a:pt x="184" y="235"/>
                </a:lnTo>
                <a:lnTo>
                  <a:pt x="171" y="237"/>
                </a:lnTo>
                <a:lnTo>
                  <a:pt x="150" y="234"/>
                </a:lnTo>
                <a:lnTo>
                  <a:pt x="112" y="237"/>
                </a:lnTo>
                <a:lnTo>
                  <a:pt x="110" y="252"/>
                </a:lnTo>
                <a:lnTo>
                  <a:pt x="104" y="264"/>
                </a:lnTo>
                <a:lnTo>
                  <a:pt x="103" y="264"/>
                </a:lnTo>
                <a:lnTo>
                  <a:pt x="106" y="270"/>
                </a:lnTo>
                <a:lnTo>
                  <a:pt x="106" y="263"/>
                </a:lnTo>
                <a:lnTo>
                  <a:pt x="92" y="264"/>
                </a:lnTo>
                <a:lnTo>
                  <a:pt x="81" y="239"/>
                </a:lnTo>
                <a:lnTo>
                  <a:pt x="72" y="209"/>
                </a:lnTo>
                <a:lnTo>
                  <a:pt x="66" y="211"/>
                </a:lnTo>
                <a:lnTo>
                  <a:pt x="72" y="210"/>
                </a:lnTo>
                <a:cubicBezTo>
                  <a:pt x="71" y="208"/>
                  <a:pt x="70" y="201"/>
                  <a:pt x="68" y="194"/>
                </a:cubicBezTo>
                <a:cubicBezTo>
                  <a:pt x="67" y="191"/>
                  <a:pt x="66" y="187"/>
                  <a:pt x="65" y="184"/>
                </a:cubicBezTo>
                <a:cubicBezTo>
                  <a:pt x="64" y="181"/>
                  <a:pt x="64" y="179"/>
                  <a:pt x="63" y="177"/>
                </a:cubicBezTo>
                <a:cubicBezTo>
                  <a:pt x="62" y="175"/>
                  <a:pt x="61" y="173"/>
                  <a:pt x="59" y="171"/>
                </a:cubicBezTo>
                <a:cubicBezTo>
                  <a:pt x="54" y="165"/>
                  <a:pt x="46" y="157"/>
                  <a:pt x="43" y="154"/>
                </a:cubicBezTo>
                <a:lnTo>
                  <a:pt x="43" y="153"/>
                </a:lnTo>
                <a:lnTo>
                  <a:pt x="22" y="139"/>
                </a:lnTo>
                <a:lnTo>
                  <a:pt x="19" y="144"/>
                </a:lnTo>
                <a:lnTo>
                  <a:pt x="25" y="141"/>
                </a:lnTo>
                <a:lnTo>
                  <a:pt x="19" y="144"/>
                </a:lnTo>
                <a:close/>
                <a:moveTo>
                  <a:pt x="84" y="277"/>
                </a:moveTo>
                <a:lnTo>
                  <a:pt x="90" y="274"/>
                </a:lnTo>
                <a:lnTo>
                  <a:pt x="75" y="242"/>
                </a:lnTo>
                <a:lnTo>
                  <a:pt x="65" y="211"/>
                </a:lnTo>
                <a:lnTo>
                  <a:pt x="59" y="213"/>
                </a:lnTo>
                <a:lnTo>
                  <a:pt x="65" y="211"/>
                </a:lnTo>
                <a:cubicBezTo>
                  <a:pt x="64" y="206"/>
                  <a:pt x="62" y="199"/>
                  <a:pt x="61" y="193"/>
                </a:cubicBezTo>
                <a:cubicBezTo>
                  <a:pt x="60" y="190"/>
                  <a:pt x="59" y="187"/>
                  <a:pt x="58" y="185"/>
                </a:cubicBezTo>
                <a:cubicBezTo>
                  <a:pt x="58" y="182"/>
                  <a:pt x="57" y="181"/>
                  <a:pt x="57" y="180"/>
                </a:cubicBezTo>
                <a:lnTo>
                  <a:pt x="57" y="180"/>
                </a:lnTo>
                <a:lnTo>
                  <a:pt x="57" y="180"/>
                </a:lnTo>
                <a:cubicBezTo>
                  <a:pt x="56" y="178"/>
                  <a:pt x="55" y="177"/>
                  <a:pt x="54" y="175"/>
                </a:cubicBezTo>
                <a:cubicBezTo>
                  <a:pt x="51" y="171"/>
                  <a:pt x="44" y="164"/>
                  <a:pt x="39" y="159"/>
                </a:cubicBezTo>
                <a:lnTo>
                  <a:pt x="38" y="158"/>
                </a:lnTo>
                <a:lnTo>
                  <a:pt x="18" y="144"/>
                </a:lnTo>
                <a:lnTo>
                  <a:pt x="13" y="130"/>
                </a:lnTo>
                <a:lnTo>
                  <a:pt x="14" y="106"/>
                </a:lnTo>
                <a:lnTo>
                  <a:pt x="21" y="93"/>
                </a:lnTo>
                <a:lnTo>
                  <a:pt x="34" y="87"/>
                </a:lnTo>
                <a:lnTo>
                  <a:pt x="35" y="87"/>
                </a:lnTo>
                <a:lnTo>
                  <a:pt x="49" y="73"/>
                </a:lnTo>
                <a:lnTo>
                  <a:pt x="53" y="50"/>
                </a:lnTo>
                <a:lnTo>
                  <a:pt x="53" y="27"/>
                </a:lnTo>
                <a:lnTo>
                  <a:pt x="56" y="13"/>
                </a:lnTo>
                <a:lnTo>
                  <a:pt x="50" y="12"/>
                </a:lnTo>
                <a:lnTo>
                  <a:pt x="45" y="17"/>
                </a:lnTo>
                <a:lnTo>
                  <a:pt x="50" y="21"/>
                </a:lnTo>
                <a:cubicBezTo>
                  <a:pt x="56" y="26"/>
                  <a:pt x="63" y="27"/>
                  <a:pt x="65" y="27"/>
                </a:cubicBezTo>
                <a:lnTo>
                  <a:pt x="65" y="27"/>
                </a:lnTo>
                <a:lnTo>
                  <a:pt x="66" y="27"/>
                </a:lnTo>
                <a:lnTo>
                  <a:pt x="66" y="27"/>
                </a:lnTo>
                <a:lnTo>
                  <a:pt x="65" y="21"/>
                </a:lnTo>
                <a:lnTo>
                  <a:pt x="65" y="27"/>
                </a:lnTo>
                <a:lnTo>
                  <a:pt x="66" y="27"/>
                </a:lnTo>
                <a:lnTo>
                  <a:pt x="65" y="21"/>
                </a:lnTo>
                <a:lnTo>
                  <a:pt x="65" y="27"/>
                </a:lnTo>
                <a:lnTo>
                  <a:pt x="66" y="27"/>
                </a:lnTo>
                <a:lnTo>
                  <a:pt x="66" y="27"/>
                </a:lnTo>
                <a:lnTo>
                  <a:pt x="66" y="20"/>
                </a:lnTo>
                <a:lnTo>
                  <a:pt x="64" y="26"/>
                </a:lnTo>
                <a:lnTo>
                  <a:pt x="77" y="29"/>
                </a:lnTo>
                <a:lnTo>
                  <a:pt x="91" y="44"/>
                </a:lnTo>
                <a:lnTo>
                  <a:pt x="148" y="46"/>
                </a:lnTo>
                <a:lnTo>
                  <a:pt x="179" y="39"/>
                </a:lnTo>
                <a:lnTo>
                  <a:pt x="178" y="33"/>
                </a:lnTo>
                <a:lnTo>
                  <a:pt x="178" y="39"/>
                </a:lnTo>
                <a:cubicBezTo>
                  <a:pt x="178" y="39"/>
                  <a:pt x="184" y="39"/>
                  <a:pt x="191" y="40"/>
                </a:cubicBezTo>
                <a:cubicBezTo>
                  <a:pt x="198" y="40"/>
                  <a:pt x="206" y="40"/>
                  <a:pt x="209" y="41"/>
                </a:cubicBezTo>
                <a:lnTo>
                  <a:pt x="209" y="41"/>
                </a:lnTo>
                <a:cubicBezTo>
                  <a:pt x="212" y="42"/>
                  <a:pt x="221" y="44"/>
                  <a:pt x="231" y="49"/>
                </a:cubicBezTo>
                <a:lnTo>
                  <a:pt x="233" y="49"/>
                </a:lnTo>
                <a:lnTo>
                  <a:pt x="235" y="44"/>
                </a:lnTo>
                <a:lnTo>
                  <a:pt x="229" y="45"/>
                </a:lnTo>
                <a:lnTo>
                  <a:pt x="232" y="57"/>
                </a:lnTo>
                <a:lnTo>
                  <a:pt x="217" y="97"/>
                </a:lnTo>
                <a:lnTo>
                  <a:pt x="225" y="122"/>
                </a:lnTo>
                <a:lnTo>
                  <a:pt x="237" y="139"/>
                </a:lnTo>
                <a:lnTo>
                  <a:pt x="237" y="154"/>
                </a:lnTo>
                <a:lnTo>
                  <a:pt x="233" y="180"/>
                </a:lnTo>
                <a:lnTo>
                  <a:pt x="238" y="196"/>
                </a:lnTo>
                <a:lnTo>
                  <a:pt x="235" y="215"/>
                </a:lnTo>
                <a:lnTo>
                  <a:pt x="215" y="247"/>
                </a:lnTo>
                <a:lnTo>
                  <a:pt x="184" y="242"/>
                </a:lnTo>
                <a:lnTo>
                  <a:pt x="171" y="244"/>
                </a:lnTo>
                <a:lnTo>
                  <a:pt x="149" y="241"/>
                </a:lnTo>
                <a:lnTo>
                  <a:pt x="118" y="244"/>
                </a:lnTo>
                <a:lnTo>
                  <a:pt x="116" y="255"/>
                </a:lnTo>
                <a:lnTo>
                  <a:pt x="108" y="269"/>
                </a:lnTo>
                <a:lnTo>
                  <a:pt x="105" y="270"/>
                </a:lnTo>
                <a:lnTo>
                  <a:pt x="84" y="271"/>
                </a:lnTo>
                <a:lnTo>
                  <a:pt x="84" y="277"/>
                </a:lnTo>
                <a:lnTo>
                  <a:pt x="90" y="274"/>
                </a:lnTo>
                <a:lnTo>
                  <a:pt x="84" y="277"/>
                </a:lnTo>
                <a:lnTo>
                  <a:pt x="84" y="283"/>
                </a:lnTo>
                <a:lnTo>
                  <a:pt x="108" y="282"/>
                </a:lnTo>
                <a:lnTo>
                  <a:pt x="116" y="279"/>
                </a:lnTo>
                <a:lnTo>
                  <a:pt x="117" y="278"/>
                </a:lnTo>
                <a:lnTo>
                  <a:pt x="128" y="259"/>
                </a:lnTo>
                <a:lnTo>
                  <a:pt x="129" y="255"/>
                </a:lnTo>
                <a:lnTo>
                  <a:pt x="149" y="253"/>
                </a:lnTo>
                <a:lnTo>
                  <a:pt x="171" y="257"/>
                </a:lnTo>
                <a:lnTo>
                  <a:pt x="184" y="255"/>
                </a:lnTo>
                <a:lnTo>
                  <a:pt x="221" y="260"/>
                </a:lnTo>
                <a:lnTo>
                  <a:pt x="247" y="219"/>
                </a:lnTo>
                <a:lnTo>
                  <a:pt x="251" y="195"/>
                </a:lnTo>
                <a:lnTo>
                  <a:pt x="246" y="179"/>
                </a:lnTo>
                <a:lnTo>
                  <a:pt x="250" y="155"/>
                </a:lnTo>
                <a:lnTo>
                  <a:pt x="250" y="138"/>
                </a:lnTo>
                <a:lnTo>
                  <a:pt x="250" y="136"/>
                </a:lnTo>
                <a:lnTo>
                  <a:pt x="237" y="116"/>
                </a:lnTo>
                <a:lnTo>
                  <a:pt x="230" y="97"/>
                </a:lnTo>
                <a:lnTo>
                  <a:pt x="245" y="57"/>
                </a:lnTo>
                <a:lnTo>
                  <a:pt x="241" y="42"/>
                </a:lnTo>
                <a:lnTo>
                  <a:pt x="241" y="39"/>
                </a:lnTo>
                <a:lnTo>
                  <a:pt x="236" y="37"/>
                </a:lnTo>
                <a:cubicBezTo>
                  <a:pt x="225" y="32"/>
                  <a:pt x="215" y="30"/>
                  <a:pt x="212" y="29"/>
                </a:cubicBezTo>
                <a:lnTo>
                  <a:pt x="212" y="29"/>
                </a:lnTo>
                <a:cubicBezTo>
                  <a:pt x="207" y="28"/>
                  <a:pt x="199" y="27"/>
                  <a:pt x="191" y="27"/>
                </a:cubicBezTo>
                <a:cubicBezTo>
                  <a:pt x="184" y="27"/>
                  <a:pt x="178" y="27"/>
                  <a:pt x="178" y="27"/>
                </a:cubicBezTo>
                <a:lnTo>
                  <a:pt x="177" y="27"/>
                </a:lnTo>
                <a:lnTo>
                  <a:pt x="147" y="34"/>
                </a:lnTo>
                <a:lnTo>
                  <a:pt x="96" y="32"/>
                </a:lnTo>
                <a:lnTo>
                  <a:pt x="83" y="18"/>
                </a:lnTo>
                <a:lnTo>
                  <a:pt x="67" y="14"/>
                </a:lnTo>
                <a:lnTo>
                  <a:pt x="66" y="14"/>
                </a:lnTo>
                <a:lnTo>
                  <a:pt x="65" y="14"/>
                </a:lnTo>
                <a:lnTo>
                  <a:pt x="65" y="20"/>
                </a:lnTo>
                <a:lnTo>
                  <a:pt x="65" y="14"/>
                </a:lnTo>
                <a:lnTo>
                  <a:pt x="65" y="14"/>
                </a:lnTo>
                <a:lnTo>
                  <a:pt x="65" y="14"/>
                </a:lnTo>
                <a:cubicBezTo>
                  <a:pt x="64" y="14"/>
                  <a:pt x="61" y="14"/>
                  <a:pt x="58" y="11"/>
                </a:cubicBezTo>
                <a:lnTo>
                  <a:pt x="54" y="8"/>
                </a:lnTo>
                <a:lnTo>
                  <a:pt x="46" y="0"/>
                </a:lnTo>
                <a:lnTo>
                  <a:pt x="41" y="26"/>
                </a:lnTo>
                <a:lnTo>
                  <a:pt x="40" y="49"/>
                </a:lnTo>
                <a:lnTo>
                  <a:pt x="38" y="66"/>
                </a:lnTo>
                <a:lnTo>
                  <a:pt x="27" y="76"/>
                </a:lnTo>
                <a:lnTo>
                  <a:pt x="13" y="83"/>
                </a:lnTo>
                <a:lnTo>
                  <a:pt x="11" y="84"/>
                </a:lnTo>
                <a:lnTo>
                  <a:pt x="1" y="103"/>
                </a:lnTo>
                <a:lnTo>
                  <a:pt x="0" y="133"/>
                </a:lnTo>
                <a:lnTo>
                  <a:pt x="8" y="152"/>
                </a:lnTo>
                <a:lnTo>
                  <a:pt x="31" y="168"/>
                </a:lnTo>
                <a:lnTo>
                  <a:pt x="34" y="163"/>
                </a:lnTo>
                <a:lnTo>
                  <a:pt x="30" y="167"/>
                </a:lnTo>
                <a:cubicBezTo>
                  <a:pt x="33" y="171"/>
                  <a:pt x="37" y="175"/>
                  <a:pt x="40" y="179"/>
                </a:cubicBezTo>
                <a:cubicBezTo>
                  <a:pt x="42" y="180"/>
                  <a:pt x="43" y="182"/>
                  <a:pt x="44" y="183"/>
                </a:cubicBezTo>
                <a:lnTo>
                  <a:pt x="45" y="184"/>
                </a:lnTo>
                <a:lnTo>
                  <a:pt x="45" y="185"/>
                </a:lnTo>
                <a:lnTo>
                  <a:pt x="48" y="183"/>
                </a:lnTo>
                <a:lnTo>
                  <a:pt x="45" y="184"/>
                </a:lnTo>
                <a:lnTo>
                  <a:pt x="45" y="185"/>
                </a:lnTo>
                <a:lnTo>
                  <a:pt x="48" y="183"/>
                </a:lnTo>
                <a:lnTo>
                  <a:pt x="45" y="184"/>
                </a:lnTo>
                <a:lnTo>
                  <a:pt x="51" y="182"/>
                </a:lnTo>
                <a:lnTo>
                  <a:pt x="45" y="184"/>
                </a:lnTo>
                <a:cubicBezTo>
                  <a:pt x="45" y="184"/>
                  <a:pt x="46" y="186"/>
                  <a:pt x="46" y="188"/>
                </a:cubicBezTo>
                <a:cubicBezTo>
                  <a:pt x="48" y="194"/>
                  <a:pt x="51" y="206"/>
                  <a:pt x="53" y="214"/>
                </a:cubicBezTo>
                <a:lnTo>
                  <a:pt x="53" y="215"/>
                </a:lnTo>
                <a:lnTo>
                  <a:pt x="63" y="246"/>
                </a:lnTo>
                <a:lnTo>
                  <a:pt x="80" y="283"/>
                </a:lnTo>
                <a:lnTo>
                  <a:pt x="84" y="283"/>
                </a:lnTo>
                <a:lnTo>
                  <a:pt x="84" y="27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0" name="Freeform 339">
            <a:extLst>
              <a:ext uri="{FF2B5EF4-FFF2-40B4-BE49-F238E27FC236}">
                <a16:creationId xmlns:a16="http://schemas.microsoft.com/office/drawing/2014/main" id="{BF650E15-1C20-5E57-C410-1D4728A2C7B4}"/>
              </a:ext>
            </a:extLst>
          </p:cNvPr>
          <p:cNvSpPr>
            <a:spLocks noEditPoints="1"/>
          </p:cNvSpPr>
          <p:nvPr/>
        </p:nvSpPr>
        <p:spPr bwMode="auto">
          <a:xfrm>
            <a:off x="4289198" y="2773157"/>
            <a:ext cx="203354" cy="259389"/>
          </a:xfrm>
          <a:custGeom>
            <a:avLst/>
            <a:gdLst>
              <a:gd name="T0" fmla="*/ 11 w 181"/>
              <a:gd name="T1" fmla="*/ 208 h 232"/>
              <a:gd name="T2" fmla="*/ 28 w 181"/>
              <a:gd name="T3" fmla="*/ 217 h 232"/>
              <a:gd name="T4" fmla="*/ 69 w 181"/>
              <a:gd name="T5" fmla="*/ 225 h 232"/>
              <a:gd name="T6" fmla="*/ 89 w 181"/>
              <a:gd name="T7" fmla="*/ 223 h 232"/>
              <a:gd name="T8" fmla="*/ 103 w 181"/>
              <a:gd name="T9" fmla="*/ 211 h 232"/>
              <a:gd name="T10" fmla="*/ 116 w 181"/>
              <a:gd name="T11" fmla="*/ 190 h 232"/>
              <a:gd name="T12" fmla="*/ 138 w 181"/>
              <a:gd name="T13" fmla="*/ 148 h 232"/>
              <a:gd name="T14" fmla="*/ 139 w 181"/>
              <a:gd name="T15" fmla="*/ 147 h 232"/>
              <a:gd name="T16" fmla="*/ 155 w 181"/>
              <a:gd name="T17" fmla="*/ 130 h 232"/>
              <a:gd name="T18" fmla="*/ 172 w 181"/>
              <a:gd name="T19" fmla="*/ 91 h 232"/>
              <a:gd name="T20" fmla="*/ 150 w 181"/>
              <a:gd name="T21" fmla="*/ 86 h 232"/>
              <a:gd name="T22" fmla="*/ 134 w 181"/>
              <a:gd name="T23" fmla="*/ 71 h 232"/>
              <a:gd name="T24" fmla="*/ 107 w 181"/>
              <a:gd name="T25" fmla="*/ 35 h 232"/>
              <a:gd name="T26" fmla="*/ 76 w 181"/>
              <a:gd name="T27" fmla="*/ 27 h 232"/>
              <a:gd name="T28" fmla="*/ 41 w 181"/>
              <a:gd name="T29" fmla="*/ 21 h 232"/>
              <a:gd name="T30" fmla="*/ 26 w 181"/>
              <a:gd name="T31" fmla="*/ 12 h 232"/>
              <a:gd name="T32" fmla="*/ 27 w 181"/>
              <a:gd name="T33" fmla="*/ 17 h 232"/>
              <a:gd name="T34" fmla="*/ 13 w 181"/>
              <a:gd name="T35" fmla="*/ 57 h 232"/>
              <a:gd name="T36" fmla="*/ 20 w 181"/>
              <a:gd name="T37" fmla="*/ 79 h 232"/>
              <a:gd name="T38" fmla="*/ 32 w 181"/>
              <a:gd name="T39" fmla="*/ 98 h 232"/>
              <a:gd name="T40" fmla="*/ 32 w 181"/>
              <a:gd name="T41" fmla="*/ 114 h 232"/>
              <a:gd name="T42" fmla="*/ 29 w 181"/>
              <a:gd name="T43" fmla="*/ 140 h 232"/>
              <a:gd name="T44" fmla="*/ 33 w 181"/>
              <a:gd name="T45" fmla="*/ 155 h 232"/>
              <a:gd name="T46" fmla="*/ 30 w 181"/>
              <a:gd name="T47" fmla="*/ 177 h 232"/>
              <a:gd name="T48" fmla="*/ 11 w 181"/>
              <a:gd name="T49" fmla="*/ 208 h 232"/>
              <a:gd name="T50" fmla="*/ 69 w 181"/>
              <a:gd name="T51" fmla="*/ 232 h 232"/>
              <a:gd name="T52" fmla="*/ 69 w 181"/>
              <a:gd name="T53" fmla="*/ 232 h 232"/>
              <a:gd name="T54" fmla="*/ 26 w 181"/>
              <a:gd name="T55" fmla="*/ 224 h 232"/>
              <a:gd name="T56" fmla="*/ 6 w 181"/>
              <a:gd name="T57" fmla="*/ 213 h 232"/>
              <a:gd name="T58" fmla="*/ 0 w 181"/>
              <a:gd name="T59" fmla="*/ 212 h 232"/>
              <a:gd name="T60" fmla="*/ 24 w 181"/>
              <a:gd name="T61" fmla="*/ 174 h 232"/>
              <a:gd name="T62" fmla="*/ 26 w 181"/>
              <a:gd name="T63" fmla="*/ 156 h 232"/>
              <a:gd name="T64" fmla="*/ 22 w 181"/>
              <a:gd name="T65" fmla="*/ 140 h 232"/>
              <a:gd name="T66" fmla="*/ 26 w 181"/>
              <a:gd name="T67" fmla="*/ 114 h 232"/>
              <a:gd name="T68" fmla="*/ 26 w 181"/>
              <a:gd name="T69" fmla="*/ 100 h 232"/>
              <a:gd name="T70" fmla="*/ 14 w 181"/>
              <a:gd name="T71" fmla="*/ 81 h 232"/>
              <a:gd name="T72" fmla="*/ 6 w 181"/>
              <a:gd name="T73" fmla="*/ 57 h 232"/>
              <a:gd name="T74" fmla="*/ 20 w 181"/>
              <a:gd name="T75" fmla="*/ 17 h 232"/>
              <a:gd name="T76" fmla="*/ 17 w 181"/>
              <a:gd name="T77" fmla="*/ 0 h 232"/>
              <a:gd name="T78" fmla="*/ 23 w 181"/>
              <a:gd name="T79" fmla="*/ 3 h 232"/>
              <a:gd name="T80" fmla="*/ 45 w 181"/>
              <a:gd name="T81" fmla="*/ 15 h 232"/>
              <a:gd name="T82" fmla="*/ 75 w 181"/>
              <a:gd name="T83" fmla="*/ 21 h 232"/>
              <a:gd name="T84" fmla="*/ 76 w 181"/>
              <a:gd name="T85" fmla="*/ 20 h 232"/>
              <a:gd name="T86" fmla="*/ 111 w 181"/>
              <a:gd name="T87" fmla="*/ 29 h 232"/>
              <a:gd name="T88" fmla="*/ 139 w 181"/>
              <a:gd name="T89" fmla="*/ 66 h 232"/>
              <a:gd name="T90" fmla="*/ 153 w 181"/>
              <a:gd name="T91" fmla="*/ 80 h 232"/>
              <a:gd name="T92" fmla="*/ 181 w 181"/>
              <a:gd name="T93" fmla="*/ 87 h 232"/>
              <a:gd name="T94" fmla="*/ 160 w 181"/>
              <a:gd name="T95" fmla="*/ 135 h 232"/>
              <a:gd name="T96" fmla="*/ 144 w 181"/>
              <a:gd name="T97" fmla="*/ 151 h 232"/>
              <a:gd name="T98" fmla="*/ 122 w 181"/>
              <a:gd name="T99" fmla="*/ 193 h 232"/>
              <a:gd name="T100" fmla="*/ 109 w 181"/>
              <a:gd name="T101" fmla="*/ 215 h 232"/>
              <a:gd name="T102" fmla="*/ 108 w 181"/>
              <a:gd name="T103" fmla="*/ 216 h 232"/>
              <a:gd name="T104" fmla="*/ 92 w 181"/>
              <a:gd name="T105" fmla="*/ 229 h 232"/>
              <a:gd name="T106" fmla="*/ 69 w 181"/>
              <a:gd name="T10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1" h="232">
                <a:moveTo>
                  <a:pt x="11" y="208"/>
                </a:moveTo>
                <a:cubicBezTo>
                  <a:pt x="12" y="210"/>
                  <a:pt x="18" y="214"/>
                  <a:pt x="28" y="217"/>
                </a:cubicBezTo>
                <a:cubicBezTo>
                  <a:pt x="39" y="221"/>
                  <a:pt x="66" y="225"/>
                  <a:pt x="69" y="225"/>
                </a:cubicBezTo>
                <a:lnTo>
                  <a:pt x="89" y="223"/>
                </a:lnTo>
                <a:lnTo>
                  <a:pt x="103" y="211"/>
                </a:lnTo>
                <a:cubicBezTo>
                  <a:pt x="105" y="209"/>
                  <a:pt x="111" y="198"/>
                  <a:pt x="116" y="190"/>
                </a:cubicBezTo>
                <a:cubicBezTo>
                  <a:pt x="122" y="180"/>
                  <a:pt x="138" y="148"/>
                  <a:pt x="138" y="148"/>
                </a:cubicBezTo>
                <a:lnTo>
                  <a:pt x="139" y="147"/>
                </a:lnTo>
                <a:lnTo>
                  <a:pt x="155" y="130"/>
                </a:lnTo>
                <a:lnTo>
                  <a:pt x="172" y="91"/>
                </a:lnTo>
                <a:lnTo>
                  <a:pt x="150" y="86"/>
                </a:lnTo>
                <a:lnTo>
                  <a:pt x="134" y="71"/>
                </a:lnTo>
                <a:lnTo>
                  <a:pt x="107" y="35"/>
                </a:lnTo>
                <a:lnTo>
                  <a:pt x="76" y="27"/>
                </a:lnTo>
                <a:cubicBezTo>
                  <a:pt x="72" y="28"/>
                  <a:pt x="57" y="31"/>
                  <a:pt x="41" y="21"/>
                </a:cubicBezTo>
                <a:cubicBezTo>
                  <a:pt x="37" y="17"/>
                  <a:pt x="32" y="14"/>
                  <a:pt x="26" y="12"/>
                </a:cubicBezTo>
                <a:lnTo>
                  <a:pt x="27" y="17"/>
                </a:lnTo>
                <a:lnTo>
                  <a:pt x="13" y="57"/>
                </a:lnTo>
                <a:lnTo>
                  <a:pt x="20" y="79"/>
                </a:lnTo>
                <a:lnTo>
                  <a:pt x="32" y="98"/>
                </a:lnTo>
                <a:lnTo>
                  <a:pt x="32" y="114"/>
                </a:lnTo>
                <a:lnTo>
                  <a:pt x="29" y="140"/>
                </a:lnTo>
                <a:lnTo>
                  <a:pt x="33" y="155"/>
                </a:lnTo>
                <a:lnTo>
                  <a:pt x="30" y="177"/>
                </a:lnTo>
                <a:lnTo>
                  <a:pt x="11" y="208"/>
                </a:lnTo>
                <a:close/>
                <a:moveTo>
                  <a:pt x="69" y="232"/>
                </a:moveTo>
                <a:lnTo>
                  <a:pt x="69" y="232"/>
                </a:lnTo>
                <a:cubicBezTo>
                  <a:pt x="68" y="232"/>
                  <a:pt x="39" y="228"/>
                  <a:pt x="26" y="224"/>
                </a:cubicBezTo>
                <a:cubicBezTo>
                  <a:pt x="15" y="220"/>
                  <a:pt x="8" y="215"/>
                  <a:pt x="6" y="213"/>
                </a:cubicBezTo>
                <a:lnTo>
                  <a:pt x="0" y="212"/>
                </a:lnTo>
                <a:lnTo>
                  <a:pt x="24" y="174"/>
                </a:lnTo>
                <a:lnTo>
                  <a:pt x="26" y="156"/>
                </a:lnTo>
                <a:lnTo>
                  <a:pt x="22" y="140"/>
                </a:lnTo>
                <a:lnTo>
                  <a:pt x="26" y="114"/>
                </a:lnTo>
                <a:lnTo>
                  <a:pt x="26" y="100"/>
                </a:lnTo>
                <a:lnTo>
                  <a:pt x="14" y="81"/>
                </a:lnTo>
                <a:lnTo>
                  <a:pt x="6" y="57"/>
                </a:lnTo>
                <a:lnTo>
                  <a:pt x="20" y="17"/>
                </a:lnTo>
                <a:lnTo>
                  <a:pt x="17" y="0"/>
                </a:lnTo>
                <a:lnTo>
                  <a:pt x="23" y="3"/>
                </a:lnTo>
                <a:cubicBezTo>
                  <a:pt x="31" y="7"/>
                  <a:pt x="38" y="11"/>
                  <a:pt x="45" y="15"/>
                </a:cubicBezTo>
                <a:cubicBezTo>
                  <a:pt x="61" y="26"/>
                  <a:pt x="75" y="21"/>
                  <a:pt x="75" y="21"/>
                </a:cubicBezTo>
                <a:lnTo>
                  <a:pt x="76" y="20"/>
                </a:lnTo>
                <a:lnTo>
                  <a:pt x="111" y="29"/>
                </a:lnTo>
                <a:lnTo>
                  <a:pt x="139" y="66"/>
                </a:lnTo>
                <a:lnTo>
                  <a:pt x="153" y="80"/>
                </a:lnTo>
                <a:lnTo>
                  <a:pt x="181" y="87"/>
                </a:lnTo>
                <a:lnTo>
                  <a:pt x="160" y="135"/>
                </a:lnTo>
                <a:lnTo>
                  <a:pt x="144" y="151"/>
                </a:lnTo>
                <a:cubicBezTo>
                  <a:pt x="142" y="155"/>
                  <a:pt x="127" y="184"/>
                  <a:pt x="122" y="193"/>
                </a:cubicBezTo>
                <a:cubicBezTo>
                  <a:pt x="116" y="203"/>
                  <a:pt x="109" y="215"/>
                  <a:pt x="109" y="215"/>
                </a:cubicBezTo>
                <a:lnTo>
                  <a:pt x="108" y="216"/>
                </a:lnTo>
                <a:lnTo>
                  <a:pt x="92" y="229"/>
                </a:lnTo>
                <a:lnTo>
                  <a:pt x="69" y="23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1" name="Freeform 340">
            <a:extLst>
              <a:ext uri="{FF2B5EF4-FFF2-40B4-BE49-F238E27FC236}">
                <a16:creationId xmlns:a16="http://schemas.microsoft.com/office/drawing/2014/main" id="{1EFE3DA0-77F1-52B7-0832-F8CBA178D52D}"/>
              </a:ext>
            </a:extLst>
          </p:cNvPr>
          <p:cNvSpPr>
            <a:spLocks noEditPoints="1"/>
          </p:cNvSpPr>
          <p:nvPr/>
        </p:nvSpPr>
        <p:spPr bwMode="auto">
          <a:xfrm>
            <a:off x="4277511" y="2761474"/>
            <a:ext cx="224389" cy="278083"/>
          </a:xfrm>
          <a:custGeom>
            <a:avLst/>
            <a:gdLst>
              <a:gd name="T0" fmla="*/ 36 w 199"/>
              <a:gd name="T1" fmla="*/ 233 h 248"/>
              <a:gd name="T2" fmla="*/ 102 w 199"/>
              <a:gd name="T3" fmla="*/ 239 h 248"/>
              <a:gd name="T4" fmla="*/ 131 w 199"/>
              <a:gd name="T5" fmla="*/ 203 h 248"/>
              <a:gd name="T6" fmla="*/ 153 w 199"/>
              <a:gd name="T7" fmla="*/ 161 h 248"/>
              <a:gd name="T8" fmla="*/ 190 w 199"/>
              <a:gd name="T9" fmla="*/ 97 h 248"/>
              <a:gd name="T10" fmla="*/ 121 w 199"/>
              <a:gd name="T11" fmla="*/ 40 h 248"/>
              <a:gd name="T12" fmla="*/ 76 w 199"/>
              <a:gd name="T13" fmla="*/ 32 h 248"/>
              <a:gd name="T14" fmla="*/ 27 w 199"/>
              <a:gd name="T15" fmla="*/ 11 h 248"/>
              <a:gd name="T16" fmla="*/ 24 w 199"/>
              <a:gd name="T17" fmla="*/ 92 h 248"/>
              <a:gd name="T18" fmla="*/ 32 w 199"/>
              <a:gd name="T19" fmla="*/ 150 h 248"/>
              <a:gd name="T20" fmla="*/ 12 w 199"/>
              <a:gd name="T21" fmla="*/ 219 h 248"/>
              <a:gd name="T22" fmla="*/ 26 w 199"/>
              <a:gd name="T23" fmla="*/ 222 h 248"/>
              <a:gd name="T24" fmla="*/ 45 w 199"/>
              <a:gd name="T25" fmla="*/ 149 h 248"/>
              <a:gd name="T26" fmla="*/ 49 w 199"/>
              <a:gd name="T27" fmla="*/ 106 h 248"/>
              <a:gd name="T28" fmla="*/ 44 w 199"/>
              <a:gd name="T29" fmla="*/ 27 h 248"/>
              <a:gd name="T30" fmla="*/ 33 w 199"/>
              <a:gd name="T31" fmla="*/ 27 h 248"/>
              <a:gd name="T32" fmla="*/ 88 w 199"/>
              <a:gd name="T33" fmla="*/ 43 h 248"/>
              <a:gd name="T34" fmla="*/ 114 w 199"/>
              <a:gd name="T35" fmla="*/ 51 h 248"/>
              <a:gd name="T36" fmla="*/ 173 w 199"/>
              <a:gd name="T37" fmla="*/ 106 h 248"/>
              <a:gd name="T38" fmla="*/ 143 w 199"/>
              <a:gd name="T39" fmla="*/ 154 h 248"/>
              <a:gd name="T40" fmla="*/ 121 w 199"/>
              <a:gd name="T41" fmla="*/ 196 h 248"/>
              <a:gd name="T42" fmla="*/ 109 w 199"/>
              <a:gd name="T43" fmla="*/ 216 h 248"/>
              <a:gd name="T44" fmla="*/ 79 w 199"/>
              <a:gd name="T45" fmla="*/ 235 h 248"/>
              <a:gd name="T46" fmla="*/ 25 w 199"/>
              <a:gd name="T47" fmla="*/ 214 h 248"/>
              <a:gd name="T48" fmla="*/ 21 w 199"/>
              <a:gd name="T49" fmla="*/ 218 h 248"/>
              <a:gd name="T50" fmla="*/ 80 w 199"/>
              <a:gd name="T51" fmla="*/ 235 h 248"/>
              <a:gd name="T52" fmla="*/ 38 w 199"/>
              <a:gd name="T53" fmla="*/ 228 h 248"/>
              <a:gd name="T54" fmla="*/ 11 w 199"/>
              <a:gd name="T55" fmla="*/ 216 h 248"/>
              <a:gd name="T56" fmla="*/ 40 w 199"/>
              <a:gd name="T57" fmla="*/ 186 h 248"/>
              <a:gd name="T58" fmla="*/ 38 w 199"/>
              <a:gd name="T59" fmla="*/ 150 h 248"/>
              <a:gd name="T60" fmla="*/ 42 w 199"/>
              <a:gd name="T61" fmla="*/ 108 h 248"/>
              <a:gd name="T62" fmla="*/ 37 w 199"/>
              <a:gd name="T63" fmla="*/ 27 h 248"/>
              <a:gd name="T64" fmla="*/ 24 w 199"/>
              <a:gd name="T65" fmla="*/ 16 h 248"/>
              <a:gd name="T66" fmla="*/ 76 w 199"/>
              <a:gd name="T67" fmla="*/ 38 h 248"/>
              <a:gd name="T68" fmla="*/ 87 w 199"/>
              <a:gd name="T69" fmla="*/ 37 h 248"/>
              <a:gd name="T70" fmla="*/ 87 w 199"/>
              <a:gd name="T71" fmla="*/ 36 h 248"/>
              <a:gd name="T72" fmla="*/ 87 w 199"/>
              <a:gd name="T73" fmla="*/ 36 h 248"/>
              <a:gd name="T74" fmla="*/ 86 w 199"/>
              <a:gd name="T75" fmla="*/ 30 h 248"/>
              <a:gd name="T76" fmla="*/ 145 w 199"/>
              <a:gd name="T77" fmla="*/ 81 h 248"/>
              <a:gd name="T78" fmla="*/ 165 w 199"/>
              <a:gd name="T79" fmla="*/ 141 h 248"/>
              <a:gd name="T80" fmla="*/ 139 w 199"/>
              <a:gd name="T81" fmla="*/ 177 h 248"/>
              <a:gd name="T82" fmla="*/ 119 w 199"/>
              <a:gd name="T83" fmla="*/ 225 h 248"/>
              <a:gd name="T84" fmla="*/ 100 w 199"/>
              <a:gd name="T85" fmla="*/ 233 h 248"/>
              <a:gd name="T86" fmla="*/ 80 w 199"/>
              <a:gd name="T87" fmla="*/ 236 h 248"/>
              <a:gd name="T88" fmla="*/ 105 w 199"/>
              <a:gd name="T89" fmla="*/ 245 h 248"/>
              <a:gd name="T90" fmla="*/ 124 w 199"/>
              <a:gd name="T91" fmla="*/ 229 h 248"/>
              <a:gd name="T92" fmla="*/ 150 w 199"/>
              <a:gd name="T93" fmla="*/ 183 h 248"/>
              <a:gd name="T94" fmla="*/ 158 w 199"/>
              <a:gd name="T95" fmla="*/ 166 h 248"/>
              <a:gd name="T96" fmla="*/ 166 w 199"/>
              <a:gd name="T97" fmla="*/ 84 h 248"/>
              <a:gd name="T98" fmla="*/ 86 w 199"/>
              <a:gd name="T99" fmla="*/ 24 h 248"/>
              <a:gd name="T100" fmla="*/ 83 w 199"/>
              <a:gd name="T101" fmla="*/ 25 h 248"/>
              <a:gd name="T102" fmla="*/ 76 w 199"/>
              <a:gd name="T103" fmla="*/ 26 h 248"/>
              <a:gd name="T104" fmla="*/ 29 w 199"/>
              <a:gd name="T105" fmla="*/ 5 h 248"/>
              <a:gd name="T106" fmla="*/ 9 w 199"/>
              <a:gd name="T107" fmla="*/ 67 h 248"/>
              <a:gd name="T108" fmla="*/ 29 w 199"/>
              <a:gd name="T109" fmla="*/ 123 h 248"/>
              <a:gd name="T110" fmla="*/ 28 w 199"/>
              <a:gd name="T111" fmla="*/ 182 h 248"/>
              <a:gd name="T112" fmla="*/ 16 w 199"/>
              <a:gd name="T113" fmla="*/ 223 h 248"/>
              <a:gd name="T114" fmla="*/ 78 w 199"/>
              <a:gd name="T115" fmla="*/ 248 h 248"/>
              <a:gd name="T116" fmla="*/ 79 w 199"/>
              <a:gd name="T117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9" h="248">
                <a:moveTo>
                  <a:pt x="21" y="218"/>
                </a:moveTo>
                <a:lnTo>
                  <a:pt x="16" y="223"/>
                </a:lnTo>
                <a:cubicBezTo>
                  <a:pt x="18" y="225"/>
                  <a:pt x="25" y="230"/>
                  <a:pt x="36" y="233"/>
                </a:cubicBezTo>
                <a:cubicBezTo>
                  <a:pt x="49" y="237"/>
                  <a:pt x="75" y="241"/>
                  <a:pt x="79" y="241"/>
                </a:cubicBezTo>
                <a:lnTo>
                  <a:pt x="79" y="241"/>
                </a:lnTo>
                <a:lnTo>
                  <a:pt x="102" y="239"/>
                </a:lnTo>
                <a:lnTo>
                  <a:pt x="118" y="225"/>
                </a:lnTo>
                <a:lnTo>
                  <a:pt x="119" y="224"/>
                </a:lnTo>
                <a:cubicBezTo>
                  <a:pt x="120" y="222"/>
                  <a:pt x="126" y="211"/>
                  <a:pt x="131" y="203"/>
                </a:cubicBezTo>
                <a:cubicBezTo>
                  <a:pt x="138" y="193"/>
                  <a:pt x="153" y="161"/>
                  <a:pt x="154" y="160"/>
                </a:cubicBezTo>
                <a:lnTo>
                  <a:pt x="148" y="158"/>
                </a:lnTo>
                <a:lnTo>
                  <a:pt x="153" y="161"/>
                </a:lnTo>
                <a:lnTo>
                  <a:pt x="153" y="161"/>
                </a:lnTo>
                <a:lnTo>
                  <a:pt x="170" y="144"/>
                </a:lnTo>
                <a:lnTo>
                  <a:pt x="190" y="97"/>
                </a:lnTo>
                <a:lnTo>
                  <a:pt x="163" y="90"/>
                </a:lnTo>
                <a:lnTo>
                  <a:pt x="149" y="77"/>
                </a:lnTo>
                <a:lnTo>
                  <a:pt x="121" y="40"/>
                </a:lnTo>
                <a:lnTo>
                  <a:pt x="86" y="31"/>
                </a:lnTo>
                <a:lnTo>
                  <a:pt x="85" y="31"/>
                </a:lnTo>
                <a:cubicBezTo>
                  <a:pt x="83" y="31"/>
                  <a:pt x="80" y="32"/>
                  <a:pt x="76" y="32"/>
                </a:cubicBezTo>
                <a:cubicBezTo>
                  <a:pt x="70" y="32"/>
                  <a:pt x="63" y="31"/>
                  <a:pt x="55" y="25"/>
                </a:cubicBezTo>
                <a:cubicBezTo>
                  <a:pt x="50" y="22"/>
                  <a:pt x="45" y="19"/>
                  <a:pt x="39" y="16"/>
                </a:cubicBezTo>
                <a:lnTo>
                  <a:pt x="27" y="11"/>
                </a:lnTo>
                <a:lnTo>
                  <a:pt x="31" y="27"/>
                </a:lnTo>
                <a:lnTo>
                  <a:pt x="16" y="67"/>
                </a:lnTo>
                <a:lnTo>
                  <a:pt x="24" y="92"/>
                </a:lnTo>
                <a:lnTo>
                  <a:pt x="36" y="109"/>
                </a:lnTo>
                <a:lnTo>
                  <a:pt x="36" y="124"/>
                </a:lnTo>
                <a:lnTo>
                  <a:pt x="32" y="150"/>
                </a:lnTo>
                <a:lnTo>
                  <a:pt x="37" y="166"/>
                </a:lnTo>
                <a:lnTo>
                  <a:pt x="34" y="185"/>
                </a:lnTo>
                <a:lnTo>
                  <a:pt x="12" y="219"/>
                </a:lnTo>
                <a:lnTo>
                  <a:pt x="16" y="223"/>
                </a:lnTo>
                <a:lnTo>
                  <a:pt x="21" y="218"/>
                </a:lnTo>
                <a:lnTo>
                  <a:pt x="26" y="222"/>
                </a:lnTo>
                <a:lnTo>
                  <a:pt x="46" y="189"/>
                </a:lnTo>
                <a:lnTo>
                  <a:pt x="50" y="165"/>
                </a:lnTo>
                <a:lnTo>
                  <a:pt x="45" y="149"/>
                </a:lnTo>
                <a:lnTo>
                  <a:pt x="49" y="125"/>
                </a:lnTo>
                <a:lnTo>
                  <a:pt x="49" y="108"/>
                </a:lnTo>
                <a:lnTo>
                  <a:pt x="49" y="106"/>
                </a:lnTo>
                <a:lnTo>
                  <a:pt x="36" y="86"/>
                </a:lnTo>
                <a:lnTo>
                  <a:pt x="29" y="67"/>
                </a:lnTo>
                <a:lnTo>
                  <a:pt x="44" y="27"/>
                </a:lnTo>
                <a:lnTo>
                  <a:pt x="42" y="20"/>
                </a:lnTo>
                <a:lnTo>
                  <a:pt x="36" y="22"/>
                </a:lnTo>
                <a:lnTo>
                  <a:pt x="33" y="27"/>
                </a:lnTo>
                <a:cubicBezTo>
                  <a:pt x="39" y="30"/>
                  <a:pt x="43" y="33"/>
                  <a:pt x="48" y="36"/>
                </a:cubicBezTo>
                <a:cubicBezTo>
                  <a:pt x="58" y="43"/>
                  <a:pt x="68" y="45"/>
                  <a:pt x="76" y="45"/>
                </a:cubicBezTo>
                <a:cubicBezTo>
                  <a:pt x="82" y="45"/>
                  <a:pt x="86" y="44"/>
                  <a:pt x="88" y="43"/>
                </a:cubicBezTo>
                <a:lnTo>
                  <a:pt x="86" y="37"/>
                </a:lnTo>
                <a:lnTo>
                  <a:pt x="85" y="43"/>
                </a:lnTo>
                <a:lnTo>
                  <a:pt x="114" y="51"/>
                </a:lnTo>
                <a:lnTo>
                  <a:pt x="140" y="85"/>
                </a:lnTo>
                <a:lnTo>
                  <a:pt x="157" y="102"/>
                </a:lnTo>
                <a:lnTo>
                  <a:pt x="173" y="106"/>
                </a:lnTo>
                <a:lnTo>
                  <a:pt x="160" y="137"/>
                </a:lnTo>
                <a:lnTo>
                  <a:pt x="144" y="153"/>
                </a:lnTo>
                <a:lnTo>
                  <a:pt x="143" y="154"/>
                </a:lnTo>
                <a:lnTo>
                  <a:pt x="143" y="155"/>
                </a:lnTo>
                <a:lnTo>
                  <a:pt x="142" y="155"/>
                </a:lnTo>
                <a:cubicBezTo>
                  <a:pt x="142" y="155"/>
                  <a:pt x="126" y="188"/>
                  <a:pt x="121" y="196"/>
                </a:cubicBezTo>
                <a:cubicBezTo>
                  <a:pt x="115" y="205"/>
                  <a:pt x="109" y="216"/>
                  <a:pt x="108" y="218"/>
                </a:cubicBezTo>
                <a:lnTo>
                  <a:pt x="113" y="221"/>
                </a:lnTo>
                <a:lnTo>
                  <a:pt x="109" y="216"/>
                </a:lnTo>
                <a:lnTo>
                  <a:pt x="97" y="227"/>
                </a:lnTo>
                <a:lnTo>
                  <a:pt x="79" y="229"/>
                </a:lnTo>
                <a:lnTo>
                  <a:pt x="79" y="235"/>
                </a:lnTo>
                <a:lnTo>
                  <a:pt x="80" y="229"/>
                </a:lnTo>
                <a:cubicBezTo>
                  <a:pt x="77" y="228"/>
                  <a:pt x="50" y="225"/>
                  <a:pt x="39" y="221"/>
                </a:cubicBezTo>
                <a:cubicBezTo>
                  <a:pt x="31" y="219"/>
                  <a:pt x="26" y="215"/>
                  <a:pt x="25" y="214"/>
                </a:cubicBezTo>
                <a:lnTo>
                  <a:pt x="21" y="218"/>
                </a:lnTo>
                <a:lnTo>
                  <a:pt x="26" y="222"/>
                </a:lnTo>
                <a:lnTo>
                  <a:pt x="21" y="218"/>
                </a:lnTo>
                <a:close/>
                <a:moveTo>
                  <a:pt x="79" y="242"/>
                </a:moveTo>
                <a:lnTo>
                  <a:pt x="80" y="236"/>
                </a:lnTo>
                <a:lnTo>
                  <a:pt x="80" y="235"/>
                </a:lnTo>
                <a:lnTo>
                  <a:pt x="79" y="242"/>
                </a:lnTo>
                <a:lnTo>
                  <a:pt x="80" y="236"/>
                </a:lnTo>
                <a:cubicBezTo>
                  <a:pt x="79" y="235"/>
                  <a:pt x="50" y="231"/>
                  <a:pt x="38" y="228"/>
                </a:cubicBezTo>
                <a:cubicBezTo>
                  <a:pt x="28" y="225"/>
                  <a:pt x="22" y="220"/>
                  <a:pt x="20" y="219"/>
                </a:cubicBezTo>
                <a:lnTo>
                  <a:pt x="19" y="217"/>
                </a:lnTo>
                <a:lnTo>
                  <a:pt x="11" y="216"/>
                </a:lnTo>
                <a:lnTo>
                  <a:pt x="10" y="222"/>
                </a:lnTo>
                <a:lnTo>
                  <a:pt x="15" y="226"/>
                </a:lnTo>
                <a:lnTo>
                  <a:pt x="40" y="186"/>
                </a:lnTo>
                <a:lnTo>
                  <a:pt x="43" y="167"/>
                </a:lnTo>
                <a:lnTo>
                  <a:pt x="43" y="165"/>
                </a:lnTo>
                <a:lnTo>
                  <a:pt x="38" y="150"/>
                </a:lnTo>
                <a:lnTo>
                  <a:pt x="42" y="124"/>
                </a:lnTo>
                <a:lnTo>
                  <a:pt x="42" y="110"/>
                </a:lnTo>
                <a:lnTo>
                  <a:pt x="42" y="108"/>
                </a:lnTo>
                <a:lnTo>
                  <a:pt x="29" y="89"/>
                </a:lnTo>
                <a:lnTo>
                  <a:pt x="22" y="67"/>
                </a:lnTo>
                <a:lnTo>
                  <a:pt x="37" y="27"/>
                </a:lnTo>
                <a:lnTo>
                  <a:pt x="33" y="9"/>
                </a:lnTo>
                <a:lnTo>
                  <a:pt x="27" y="10"/>
                </a:lnTo>
                <a:lnTo>
                  <a:pt x="24" y="16"/>
                </a:lnTo>
                <a:lnTo>
                  <a:pt x="30" y="19"/>
                </a:lnTo>
                <a:cubicBezTo>
                  <a:pt x="38" y="22"/>
                  <a:pt x="45" y="26"/>
                  <a:pt x="51" y="30"/>
                </a:cubicBezTo>
                <a:cubicBezTo>
                  <a:pt x="61" y="36"/>
                  <a:pt x="70" y="38"/>
                  <a:pt x="76" y="38"/>
                </a:cubicBezTo>
                <a:cubicBezTo>
                  <a:pt x="79" y="38"/>
                  <a:pt x="82" y="38"/>
                  <a:pt x="84" y="37"/>
                </a:cubicBezTo>
                <a:lnTo>
                  <a:pt x="86" y="37"/>
                </a:lnTo>
                <a:lnTo>
                  <a:pt x="87" y="37"/>
                </a:lnTo>
                <a:lnTo>
                  <a:pt x="87" y="36"/>
                </a:lnTo>
                <a:lnTo>
                  <a:pt x="86" y="34"/>
                </a:lnTo>
                <a:lnTo>
                  <a:pt x="87" y="36"/>
                </a:lnTo>
                <a:lnTo>
                  <a:pt x="87" y="36"/>
                </a:lnTo>
                <a:lnTo>
                  <a:pt x="86" y="34"/>
                </a:lnTo>
                <a:lnTo>
                  <a:pt x="87" y="36"/>
                </a:lnTo>
                <a:lnTo>
                  <a:pt x="87" y="36"/>
                </a:lnTo>
                <a:lnTo>
                  <a:pt x="88" y="36"/>
                </a:lnTo>
                <a:lnTo>
                  <a:pt x="86" y="30"/>
                </a:lnTo>
                <a:lnTo>
                  <a:pt x="84" y="36"/>
                </a:lnTo>
                <a:lnTo>
                  <a:pt x="118" y="45"/>
                </a:lnTo>
                <a:lnTo>
                  <a:pt x="145" y="81"/>
                </a:lnTo>
                <a:lnTo>
                  <a:pt x="160" y="96"/>
                </a:lnTo>
                <a:lnTo>
                  <a:pt x="182" y="101"/>
                </a:lnTo>
                <a:lnTo>
                  <a:pt x="165" y="141"/>
                </a:lnTo>
                <a:lnTo>
                  <a:pt x="149" y="157"/>
                </a:lnTo>
                <a:lnTo>
                  <a:pt x="148" y="158"/>
                </a:lnTo>
                <a:cubicBezTo>
                  <a:pt x="147" y="161"/>
                  <a:pt x="143" y="169"/>
                  <a:pt x="139" y="177"/>
                </a:cubicBezTo>
                <a:cubicBezTo>
                  <a:pt x="134" y="186"/>
                  <a:pt x="129" y="196"/>
                  <a:pt x="126" y="200"/>
                </a:cubicBezTo>
                <a:cubicBezTo>
                  <a:pt x="120" y="210"/>
                  <a:pt x="113" y="222"/>
                  <a:pt x="113" y="222"/>
                </a:cubicBezTo>
                <a:lnTo>
                  <a:pt x="119" y="225"/>
                </a:lnTo>
                <a:lnTo>
                  <a:pt x="114" y="221"/>
                </a:lnTo>
                <a:lnTo>
                  <a:pt x="114" y="222"/>
                </a:lnTo>
                <a:lnTo>
                  <a:pt x="100" y="233"/>
                </a:lnTo>
                <a:lnTo>
                  <a:pt x="79" y="236"/>
                </a:lnTo>
                <a:lnTo>
                  <a:pt x="79" y="242"/>
                </a:lnTo>
                <a:lnTo>
                  <a:pt x="80" y="236"/>
                </a:lnTo>
                <a:lnTo>
                  <a:pt x="79" y="242"/>
                </a:lnTo>
                <a:lnTo>
                  <a:pt x="80" y="248"/>
                </a:lnTo>
                <a:lnTo>
                  <a:pt x="105" y="245"/>
                </a:lnTo>
                <a:lnTo>
                  <a:pt x="122" y="231"/>
                </a:lnTo>
                <a:lnTo>
                  <a:pt x="124" y="229"/>
                </a:lnTo>
                <a:lnTo>
                  <a:pt x="124" y="229"/>
                </a:lnTo>
                <a:lnTo>
                  <a:pt x="124" y="228"/>
                </a:lnTo>
                <a:cubicBezTo>
                  <a:pt x="124" y="228"/>
                  <a:pt x="131" y="216"/>
                  <a:pt x="137" y="206"/>
                </a:cubicBezTo>
                <a:cubicBezTo>
                  <a:pt x="140" y="201"/>
                  <a:pt x="145" y="192"/>
                  <a:pt x="150" y="183"/>
                </a:cubicBezTo>
                <a:cubicBezTo>
                  <a:pt x="154" y="174"/>
                  <a:pt x="158" y="166"/>
                  <a:pt x="159" y="164"/>
                </a:cubicBezTo>
                <a:lnTo>
                  <a:pt x="154" y="161"/>
                </a:lnTo>
                <a:lnTo>
                  <a:pt x="158" y="166"/>
                </a:lnTo>
                <a:lnTo>
                  <a:pt x="175" y="148"/>
                </a:lnTo>
                <a:lnTo>
                  <a:pt x="199" y="92"/>
                </a:lnTo>
                <a:lnTo>
                  <a:pt x="166" y="84"/>
                </a:lnTo>
                <a:lnTo>
                  <a:pt x="154" y="72"/>
                </a:lnTo>
                <a:lnTo>
                  <a:pt x="125" y="34"/>
                </a:lnTo>
                <a:lnTo>
                  <a:pt x="86" y="24"/>
                </a:lnTo>
                <a:lnTo>
                  <a:pt x="83" y="25"/>
                </a:lnTo>
                <a:lnTo>
                  <a:pt x="85" y="31"/>
                </a:lnTo>
                <a:lnTo>
                  <a:pt x="83" y="25"/>
                </a:lnTo>
                <a:lnTo>
                  <a:pt x="83" y="25"/>
                </a:lnTo>
                <a:lnTo>
                  <a:pt x="81" y="25"/>
                </a:lnTo>
                <a:cubicBezTo>
                  <a:pt x="80" y="25"/>
                  <a:pt x="78" y="26"/>
                  <a:pt x="76" y="26"/>
                </a:cubicBezTo>
                <a:cubicBezTo>
                  <a:pt x="71" y="26"/>
                  <a:pt x="65" y="24"/>
                  <a:pt x="58" y="20"/>
                </a:cubicBezTo>
                <a:cubicBezTo>
                  <a:pt x="52" y="15"/>
                  <a:pt x="44" y="11"/>
                  <a:pt x="35" y="7"/>
                </a:cubicBezTo>
                <a:lnTo>
                  <a:pt x="29" y="5"/>
                </a:lnTo>
                <a:lnTo>
                  <a:pt x="18" y="0"/>
                </a:lnTo>
                <a:lnTo>
                  <a:pt x="24" y="26"/>
                </a:lnTo>
                <a:lnTo>
                  <a:pt x="9" y="67"/>
                </a:lnTo>
                <a:lnTo>
                  <a:pt x="18" y="94"/>
                </a:lnTo>
                <a:lnTo>
                  <a:pt x="29" y="111"/>
                </a:lnTo>
                <a:lnTo>
                  <a:pt x="29" y="123"/>
                </a:lnTo>
                <a:lnTo>
                  <a:pt x="25" y="151"/>
                </a:lnTo>
                <a:lnTo>
                  <a:pt x="30" y="167"/>
                </a:lnTo>
                <a:lnTo>
                  <a:pt x="28" y="182"/>
                </a:lnTo>
                <a:lnTo>
                  <a:pt x="0" y="227"/>
                </a:lnTo>
                <a:lnTo>
                  <a:pt x="15" y="230"/>
                </a:lnTo>
                <a:lnTo>
                  <a:pt x="16" y="223"/>
                </a:lnTo>
                <a:lnTo>
                  <a:pt x="12" y="228"/>
                </a:lnTo>
                <a:cubicBezTo>
                  <a:pt x="15" y="230"/>
                  <a:pt x="22" y="236"/>
                  <a:pt x="34" y="240"/>
                </a:cubicBezTo>
                <a:cubicBezTo>
                  <a:pt x="48" y="244"/>
                  <a:pt x="77" y="248"/>
                  <a:pt x="78" y="248"/>
                </a:cubicBezTo>
                <a:lnTo>
                  <a:pt x="78" y="248"/>
                </a:lnTo>
                <a:lnTo>
                  <a:pt x="79" y="248"/>
                </a:lnTo>
                <a:lnTo>
                  <a:pt x="79" y="248"/>
                </a:lnTo>
                <a:lnTo>
                  <a:pt x="80" y="248"/>
                </a:lnTo>
                <a:lnTo>
                  <a:pt x="79" y="24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2" name="Freeform 341">
            <a:extLst>
              <a:ext uri="{FF2B5EF4-FFF2-40B4-BE49-F238E27FC236}">
                <a16:creationId xmlns:a16="http://schemas.microsoft.com/office/drawing/2014/main" id="{FDBFED6B-A405-2654-2398-BDCF980F9448}"/>
              </a:ext>
            </a:extLst>
          </p:cNvPr>
          <p:cNvSpPr>
            <a:spLocks noEditPoints="1"/>
          </p:cNvSpPr>
          <p:nvPr/>
        </p:nvSpPr>
        <p:spPr bwMode="auto">
          <a:xfrm>
            <a:off x="2994284" y="2798863"/>
            <a:ext cx="2587490" cy="2605566"/>
          </a:xfrm>
          <a:custGeom>
            <a:avLst/>
            <a:gdLst/>
            <a:ahLst/>
            <a:cxnLst/>
            <a:rect l="0" t="0" r="r" b="b"/>
            <a:pathLst/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3" name="Freeform 342">
            <a:extLst>
              <a:ext uri="{FF2B5EF4-FFF2-40B4-BE49-F238E27FC236}">
                <a16:creationId xmlns:a16="http://schemas.microsoft.com/office/drawing/2014/main" id="{479B90CB-90BD-3A51-FA79-04A469D1459D}"/>
              </a:ext>
            </a:extLst>
          </p:cNvPr>
          <p:cNvSpPr>
            <a:spLocks noEditPoints="1"/>
          </p:cNvSpPr>
          <p:nvPr/>
        </p:nvSpPr>
        <p:spPr bwMode="auto">
          <a:xfrm>
            <a:off x="2987273" y="2791852"/>
            <a:ext cx="2599176" cy="2621923"/>
          </a:xfrm>
          <a:custGeom>
            <a:avLst/>
            <a:gdLst>
              <a:gd name="T0" fmla="*/ 1481 w 2316"/>
              <a:gd name="T1" fmla="*/ 1822 h 2338"/>
              <a:gd name="T2" fmla="*/ 1961 w 2316"/>
              <a:gd name="T3" fmla="*/ 1440 h 2338"/>
              <a:gd name="T4" fmla="*/ 2195 w 2316"/>
              <a:gd name="T5" fmla="*/ 995 h 2338"/>
              <a:gd name="T6" fmla="*/ 1782 w 2316"/>
              <a:gd name="T7" fmla="*/ 509 h 2338"/>
              <a:gd name="T8" fmla="*/ 1690 w 2316"/>
              <a:gd name="T9" fmla="*/ 439 h 2338"/>
              <a:gd name="T10" fmla="*/ 1330 w 2316"/>
              <a:gd name="T11" fmla="*/ 349 h 2338"/>
              <a:gd name="T12" fmla="*/ 1067 w 2316"/>
              <a:gd name="T13" fmla="*/ 188 h 2338"/>
              <a:gd name="T14" fmla="*/ 723 w 2316"/>
              <a:gd name="T15" fmla="*/ 56 h 2338"/>
              <a:gd name="T16" fmla="*/ 645 w 2316"/>
              <a:gd name="T17" fmla="*/ 192 h 2338"/>
              <a:gd name="T18" fmla="*/ 380 w 2316"/>
              <a:gd name="T19" fmla="*/ 209 h 2338"/>
              <a:gd name="T20" fmla="*/ 247 w 2316"/>
              <a:gd name="T21" fmla="*/ 349 h 2338"/>
              <a:gd name="T22" fmla="*/ 122 w 2316"/>
              <a:gd name="T23" fmla="*/ 936 h 2338"/>
              <a:gd name="T24" fmla="*/ 507 w 2316"/>
              <a:gd name="T25" fmla="*/ 932 h 2338"/>
              <a:gd name="T26" fmla="*/ 897 w 2316"/>
              <a:gd name="T27" fmla="*/ 1435 h 2338"/>
              <a:gd name="T28" fmla="*/ 1051 w 2316"/>
              <a:gd name="T29" fmla="*/ 1834 h 2338"/>
              <a:gd name="T30" fmla="*/ 1057 w 2316"/>
              <a:gd name="T31" fmla="*/ 1834 h 2338"/>
              <a:gd name="T32" fmla="*/ 902 w 2316"/>
              <a:gd name="T33" fmla="*/ 1433 h 2338"/>
              <a:gd name="T34" fmla="*/ 622 w 2316"/>
              <a:gd name="T35" fmla="*/ 1093 h 2338"/>
              <a:gd name="T36" fmla="*/ 200 w 2316"/>
              <a:gd name="T37" fmla="*/ 911 h 2338"/>
              <a:gd name="T38" fmla="*/ 150 w 2316"/>
              <a:gd name="T39" fmla="*/ 612 h 2338"/>
              <a:gd name="T40" fmla="*/ 302 w 2316"/>
              <a:gd name="T41" fmla="*/ 234 h 2338"/>
              <a:gd name="T42" fmla="*/ 507 w 2316"/>
              <a:gd name="T43" fmla="*/ 290 h 2338"/>
              <a:gd name="T44" fmla="*/ 810 w 2316"/>
              <a:gd name="T45" fmla="*/ 20 h 2338"/>
              <a:gd name="T46" fmla="*/ 1255 w 2316"/>
              <a:gd name="T47" fmla="*/ 219 h 2338"/>
              <a:gd name="T48" fmla="*/ 1314 w 2316"/>
              <a:gd name="T49" fmla="*/ 356 h 2338"/>
              <a:gd name="T50" fmla="*/ 1739 w 2316"/>
              <a:gd name="T51" fmla="*/ 490 h 2338"/>
              <a:gd name="T52" fmla="*/ 2200 w 2316"/>
              <a:gd name="T53" fmla="*/ 667 h 2338"/>
              <a:gd name="T54" fmla="*/ 2089 w 2316"/>
              <a:gd name="T55" fmla="*/ 1104 h 2338"/>
              <a:gd name="T56" fmla="*/ 1914 w 2316"/>
              <a:gd name="T57" fmla="*/ 1528 h 2338"/>
              <a:gd name="T58" fmla="*/ 1333 w 2316"/>
              <a:gd name="T59" fmla="*/ 1957 h 2338"/>
              <a:gd name="T60" fmla="*/ 966 w 2316"/>
              <a:gd name="T61" fmla="*/ 2263 h 2338"/>
              <a:gd name="T62" fmla="*/ 994 w 2316"/>
              <a:gd name="T63" fmla="*/ 1779 h 2338"/>
              <a:gd name="T64" fmla="*/ 773 w 2316"/>
              <a:gd name="T65" fmla="*/ 1293 h 2338"/>
              <a:gd name="T66" fmla="*/ 360 w 2316"/>
              <a:gd name="T67" fmla="*/ 978 h 2338"/>
              <a:gd name="T68" fmla="*/ 35 w 2316"/>
              <a:gd name="T69" fmla="*/ 817 h 2338"/>
              <a:gd name="T70" fmla="*/ 243 w 2316"/>
              <a:gd name="T71" fmla="*/ 316 h 2338"/>
              <a:gd name="T72" fmla="*/ 348 w 2316"/>
              <a:gd name="T73" fmla="*/ 216 h 2338"/>
              <a:gd name="T74" fmla="*/ 644 w 2316"/>
              <a:gd name="T75" fmla="*/ 203 h 2338"/>
              <a:gd name="T76" fmla="*/ 848 w 2316"/>
              <a:gd name="T77" fmla="*/ 44 h 2338"/>
              <a:gd name="T78" fmla="*/ 1170 w 2316"/>
              <a:gd name="T79" fmla="*/ 192 h 2338"/>
              <a:gd name="T80" fmla="*/ 1367 w 2316"/>
              <a:gd name="T81" fmla="*/ 319 h 2338"/>
              <a:gd name="T82" fmla="*/ 1616 w 2316"/>
              <a:gd name="T83" fmla="*/ 402 h 2338"/>
              <a:gd name="T84" fmla="*/ 2067 w 2316"/>
              <a:gd name="T85" fmla="*/ 553 h 2338"/>
              <a:gd name="T86" fmla="*/ 2076 w 2316"/>
              <a:gd name="T87" fmla="*/ 1126 h 2338"/>
              <a:gd name="T88" fmla="*/ 1918 w 2316"/>
              <a:gd name="T89" fmla="*/ 1533 h 2338"/>
              <a:gd name="T90" fmla="*/ 1508 w 2316"/>
              <a:gd name="T91" fmla="*/ 1814 h 2338"/>
              <a:gd name="T92" fmla="*/ 1025 w 2316"/>
              <a:gd name="T93" fmla="*/ 2325 h 2338"/>
              <a:gd name="T94" fmla="*/ 1577 w 2316"/>
              <a:gd name="T95" fmla="*/ 1784 h 2338"/>
              <a:gd name="T96" fmla="*/ 2008 w 2316"/>
              <a:gd name="T97" fmla="*/ 1365 h 2338"/>
              <a:gd name="T98" fmla="*/ 2082 w 2316"/>
              <a:gd name="T99" fmla="*/ 1137 h 2338"/>
              <a:gd name="T100" fmla="*/ 2168 w 2316"/>
              <a:gd name="T101" fmla="*/ 641 h 2338"/>
              <a:gd name="T102" fmla="*/ 1700 w 2316"/>
              <a:gd name="T103" fmla="*/ 422 h 2338"/>
              <a:gd name="T104" fmla="*/ 1332 w 2316"/>
              <a:gd name="T105" fmla="*/ 360 h 2338"/>
              <a:gd name="T106" fmla="*/ 1189 w 2316"/>
              <a:gd name="T107" fmla="*/ 195 h 2338"/>
              <a:gd name="T108" fmla="*/ 791 w 2316"/>
              <a:gd name="T109" fmla="*/ 21 h 2338"/>
              <a:gd name="T110" fmla="*/ 518 w 2316"/>
              <a:gd name="T111" fmla="*/ 267 h 2338"/>
              <a:gd name="T112" fmla="*/ 275 w 2316"/>
              <a:gd name="T113" fmla="*/ 293 h 2338"/>
              <a:gd name="T114" fmla="*/ 37 w 2316"/>
              <a:gd name="T115" fmla="*/ 718 h 2338"/>
              <a:gd name="T116" fmla="*/ 207 w 2316"/>
              <a:gd name="T117" fmla="*/ 933 h 2338"/>
              <a:gd name="T118" fmla="*/ 389 w 2316"/>
              <a:gd name="T119" fmla="*/ 980 h 2338"/>
              <a:gd name="T120" fmla="*/ 896 w 2316"/>
              <a:gd name="T121" fmla="*/ 1435 h 2338"/>
              <a:gd name="T122" fmla="*/ 1017 w 2316"/>
              <a:gd name="T123" fmla="*/ 1799 h 2338"/>
              <a:gd name="T124" fmla="*/ 844 w 2316"/>
              <a:gd name="T125" fmla="*/ 2181 h 2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16" h="2338">
                <a:moveTo>
                  <a:pt x="873" y="2197"/>
                </a:moveTo>
                <a:lnTo>
                  <a:pt x="871" y="2202"/>
                </a:lnTo>
                <a:lnTo>
                  <a:pt x="924" y="2228"/>
                </a:lnTo>
                <a:lnTo>
                  <a:pt x="927" y="2223"/>
                </a:lnTo>
                <a:lnTo>
                  <a:pt x="923" y="2228"/>
                </a:lnTo>
                <a:cubicBezTo>
                  <a:pt x="928" y="2232"/>
                  <a:pt x="938" y="2241"/>
                  <a:pt x="946" y="2249"/>
                </a:cubicBezTo>
                <a:cubicBezTo>
                  <a:pt x="950" y="2253"/>
                  <a:pt x="953" y="2257"/>
                  <a:pt x="956" y="2260"/>
                </a:cubicBezTo>
                <a:cubicBezTo>
                  <a:pt x="957" y="2261"/>
                  <a:pt x="958" y="2263"/>
                  <a:pt x="959" y="2264"/>
                </a:cubicBezTo>
                <a:lnTo>
                  <a:pt x="960" y="2265"/>
                </a:lnTo>
                <a:lnTo>
                  <a:pt x="960" y="2265"/>
                </a:lnTo>
                <a:lnTo>
                  <a:pt x="961" y="2265"/>
                </a:lnTo>
                <a:lnTo>
                  <a:pt x="960" y="2265"/>
                </a:lnTo>
                <a:lnTo>
                  <a:pt x="960" y="2265"/>
                </a:lnTo>
                <a:lnTo>
                  <a:pt x="961" y="2265"/>
                </a:lnTo>
                <a:lnTo>
                  <a:pt x="960" y="2265"/>
                </a:lnTo>
                <a:lnTo>
                  <a:pt x="960" y="2265"/>
                </a:lnTo>
                <a:lnTo>
                  <a:pt x="960" y="2266"/>
                </a:lnTo>
                <a:cubicBezTo>
                  <a:pt x="961" y="2268"/>
                  <a:pt x="962" y="2268"/>
                  <a:pt x="963" y="2270"/>
                </a:cubicBezTo>
                <a:cubicBezTo>
                  <a:pt x="966" y="2274"/>
                  <a:pt x="972" y="2281"/>
                  <a:pt x="981" y="2290"/>
                </a:cubicBezTo>
                <a:cubicBezTo>
                  <a:pt x="990" y="2299"/>
                  <a:pt x="1002" y="2311"/>
                  <a:pt x="1016" y="2324"/>
                </a:cubicBezTo>
                <a:lnTo>
                  <a:pt x="1020" y="2329"/>
                </a:lnTo>
                <a:lnTo>
                  <a:pt x="1024" y="2324"/>
                </a:lnTo>
                <a:cubicBezTo>
                  <a:pt x="1029" y="2320"/>
                  <a:pt x="1034" y="2315"/>
                  <a:pt x="1040" y="2311"/>
                </a:cubicBezTo>
                <a:cubicBezTo>
                  <a:pt x="1057" y="2298"/>
                  <a:pt x="1068" y="2290"/>
                  <a:pt x="1075" y="2285"/>
                </a:cubicBezTo>
                <a:cubicBezTo>
                  <a:pt x="1085" y="2278"/>
                  <a:pt x="1089" y="2274"/>
                  <a:pt x="1096" y="2269"/>
                </a:cubicBezTo>
                <a:cubicBezTo>
                  <a:pt x="1103" y="2264"/>
                  <a:pt x="1109" y="2258"/>
                  <a:pt x="1117" y="2252"/>
                </a:cubicBezTo>
                <a:cubicBezTo>
                  <a:pt x="1124" y="2245"/>
                  <a:pt x="1131" y="2239"/>
                  <a:pt x="1139" y="2233"/>
                </a:cubicBezTo>
                <a:cubicBezTo>
                  <a:pt x="1148" y="2226"/>
                  <a:pt x="1154" y="2213"/>
                  <a:pt x="1161" y="2201"/>
                </a:cubicBezTo>
                <a:cubicBezTo>
                  <a:pt x="1168" y="2189"/>
                  <a:pt x="1175" y="2177"/>
                  <a:pt x="1181" y="2171"/>
                </a:cubicBezTo>
                <a:cubicBezTo>
                  <a:pt x="1191" y="2163"/>
                  <a:pt x="1203" y="2155"/>
                  <a:pt x="1217" y="2146"/>
                </a:cubicBezTo>
                <a:cubicBezTo>
                  <a:pt x="1224" y="2142"/>
                  <a:pt x="1231" y="2138"/>
                  <a:pt x="1238" y="2133"/>
                </a:cubicBezTo>
                <a:cubicBezTo>
                  <a:pt x="1249" y="2125"/>
                  <a:pt x="1269" y="2109"/>
                  <a:pt x="1287" y="2093"/>
                </a:cubicBezTo>
                <a:cubicBezTo>
                  <a:pt x="1305" y="2077"/>
                  <a:pt x="1321" y="2063"/>
                  <a:pt x="1324" y="2061"/>
                </a:cubicBezTo>
                <a:lnTo>
                  <a:pt x="1324" y="2060"/>
                </a:lnTo>
                <a:lnTo>
                  <a:pt x="1325" y="2059"/>
                </a:lnTo>
                <a:cubicBezTo>
                  <a:pt x="1326" y="2057"/>
                  <a:pt x="1331" y="2050"/>
                  <a:pt x="1335" y="2040"/>
                </a:cubicBezTo>
                <a:cubicBezTo>
                  <a:pt x="1340" y="2030"/>
                  <a:pt x="1344" y="2018"/>
                  <a:pt x="1344" y="2007"/>
                </a:cubicBezTo>
                <a:cubicBezTo>
                  <a:pt x="1344" y="1988"/>
                  <a:pt x="1340" y="1963"/>
                  <a:pt x="1339" y="1955"/>
                </a:cubicBezTo>
                <a:lnTo>
                  <a:pt x="1338" y="1952"/>
                </a:lnTo>
                <a:lnTo>
                  <a:pt x="1335" y="1951"/>
                </a:lnTo>
                <a:cubicBezTo>
                  <a:pt x="1333" y="1950"/>
                  <a:pt x="1329" y="1948"/>
                  <a:pt x="1326" y="1946"/>
                </a:cubicBezTo>
                <a:cubicBezTo>
                  <a:pt x="1323" y="1944"/>
                  <a:pt x="1321" y="1941"/>
                  <a:pt x="1320" y="1938"/>
                </a:cubicBezTo>
                <a:lnTo>
                  <a:pt x="1320" y="1937"/>
                </a:lnTo>
                <a:cubicBezTo>
                  <a:pt x="1320" y="1934"/>
                  <a:pt x="1321" y="1930"/>
                  <a:pt x="1325" y="1926"/>
                </a:cubicBezTo>
                <a:cubicBezTo>
                  <a:pt x="1328" y="1922"/>
                  <a:pt x="1333" y="1917"/>
                  <a:pt x="1341" y="1912"/>
                </a:cubicBezTo>
                <a:cubicBezTo>
                  <a:pt x="1365" y="1895"/>
                  <a:pt x="1377" y="1887"/>
                  <a:pt x="1384" y="1883"/>
                </a:cubicBezTo>
                <a:cubicBezTo>
                  <a:pt x="1388" y="1881"/>
                  <a:pt x="1390" y="1879"/>
                  <a:pt x="1393" y="1877"/>
                </a:cubicBezTo>
                <a:cubicBezTo>
                  <a:pt x="1395" y="1876"/>
                  <a:pt x="1397" y="1874"/>
                  <a:pt x="1399" y="1871"/>
                </a:cubicBezTo>
                <a:lnTo>
                  <a:pt x="1403" y="1868"/>
                </a:lnTo>
                <a:cubicBezTo>
                  <a:pt x="1412" y="1858"/>
                  <a:pt x="1421" y="1849"/>
                  <a:pt x="1428" y="1841"/>
                </a:cubicBezTo>
                <a:cubicBezTo>
                  <a:pt x="1436" y="1834"/>
                  <a:pt x="1443" y="1828"/>
                  <a:pt x="1445" y="1827"/>
                </a:cubicBezTo>
                <a:cubicBezTo>
                  <a:pt x="1448" y="1826"/>
                  <a:pt x="1450" y="1825"/>
                  <a:pt x="1451" y="1825"/>
                </a:cubicBezTo>
                <a:cubicBezTo>
                  <a:pt x="1452" y="1825"/>
                  <a:pt x="1453" y="1825"/>
                  <a:pt x="1456" y="1824"/>
                </a:cubicBezTo>
                <a:cubicBezTo>
                  <a:pt x="1460" y="1824"/>
                  <a:pt x="1467" y="1824"/>
                  <a:pt x="1481" y="1822"/>
                </a:cubicBezTo>
                <a:cubicBezTo>
                  <a:pt x="1490" y="1820"/>
                  <a:pt x="1496" y="1820"/>
                  <a:pt x="1501" y="1820"/>
                </a:cubicBezTo>
                <a:cubicBezTo>
                  <a:pt x="1503" y="1820"/>
                  <a:pt x="1504" y="1820"/>
                  <a:pt x="1506" y="1820"/>
                </a:cubicBezTo>
                <a:lnTo>
                  <a:pt x="1509" y="1820"/>
                </a:lnTo>
                <a:cubicBezTo>
                  <a:pt x="1512" y="1820"/>
                  <a:pt x="1515" y="1820"/>
                  <a:pt x="1519" y="1818"/>
                </a:cubicBezTo>
                <a:cubicBezTo>
                  <a:pt x="1522" y="1817"/>
                  <a:pt x="1525" y="1815"/>
                  <a:pt x="1529" y="1811"/>
                </a:cubicBezTo>
                <a:cubicBezTo>
                  <a:pt x="1546" y="1798"/>
                  <a:pt x="1574" y="1778"/>
                  <a:pt x="1574" y="1778"/>
                </a:cubicBezTo>
                <a:lnTo>
                  <a:pt x="1570" y="1773"/>
                </a:lnTo>
                <a:lnTo>
                  <a:pt x="1573" y="1779"/>
                </a:lnTo>
                <a:lnTo>
                  <a:pt x="1639" y="1748"/>
                </a:lnTo>
                <a:lnTo>
                  <a:pt x="1637" y="1742"/>
                </a:lnTo>
                <a:lnTo>
                  <a:pt x="1636" y="1748"/>
                </a:lnTo>
                <a:lnTo>
                  <a:pt x="1637" y="1749"/>
                </a:lnTo>
                <a:lnTo>
                  <a:pt x="1638" y="1742"/>
                </a:lnTo>
                <a:lnTo>
                  <a:pt x="1637" y="1749"/>
                </a:lnTo>
                <a:cubicBezTo>
                  <a:pt x="1638" y="1749"/>
                  <a:pt x="1673" y="1752"/>
                  <a:pt x="1690" y="1752"/>
                </a:cubicBezTo>
                <a:cubicBezTo>
                  <a:pt x="1694" y="1752"/>
                  <a:pt x="1699" y="1754"/>
                  <a:pt x="1704" y="1756"/>
                </a:cubicBezTo>
                <a:cubicBezTo>
                  <a:pt x="1711" y="1758"/>
                  <a:pt x="1717" y="1760"/>
                  <a:pt x="1725" y="1760"/>
                </a:cubicBezTo>
                <a:cubicBezTo>
                  <a:pt x="1733" y="1760"/>
                  <a:pt x="1742" y="1757"/>
                  <a:pt x="1749" y="1749"/>
                </a:cubicBezTo>
                <a:lnTo>
                  <a:pt x="1758" y="1739"/>
                </a:lnTo>
                <a:cubicBezTo>
                  <a:pt x="1772" y="1723"/>
                  <a:pt x="1779" y="1716"/>
                  <a:pt x="1787" y="1711"/>
                </a:cubicBezTo>
                <a:cubicBezTo>
                  <a:pt x="1790" y="1710"/>
                  <a:pt x="1792" y="1710"/>
                  <a:pt x="1795" y="1710"/>
                </a:cubicBezTo>
                <a:lnTo>
                  <a:pt x="1795" y="1710"/>
                </a:lnTo>
                <a:cubicBezTo>
                  <a:pt x="1796" y="1710"/>
                  <a:pt x="1798" y="1710"/>
                  <a:pt x="1800" y="1709"/>
                </a:cubicBezTo>
                <a:cubicBezTo>
                  <a:pt x="1803" y="1708"/>
                  <a:pt x="1807" y="1706"/>
                  <a:pt x="1809" y="1702"/>
                </a:cubicBezTo>
                <a:cubicBezTo>
                  <a:pt x="1812" y="1699"/>
                  <a:pt x="1814" y="1694"/>
                  <a:pt x="1816" y="1687"/>
                </a:cubicBezTo>
                <a:cubicBezTo>
                  <a:pt x="1818" y="1680"/>
                  <a:pt x="1820" y="1674"/>
                  <a:pt x="1821" y="1669"/>
                </a:cubicBezTo>
                <a:cubicBezTo>
                  <a:pt x="1823" y="1662"/>
                  <a:pt x="1824" y="1657"/>
                  <a:pt x="1827" y="1653"/>
                </a:cubicBezTo>
                <a:cubicBezTo>
                  <a:pt x="1829" y="1648"/>
                  <a:pt x="1832" y="1644"/>
                  <a:pt x="1839" y="1638"/>
                </a:cubicBezTo>
                <a:cubicBezTo>
                  <a:pt x="1847" y="1631"/>
                  <a:pt x="1852" y="1627"/>
                  <a:pt x="1857" y="1624"/>
                </a:cubicBezTo>
                <a:cubicBezTo>
                  <a:pt x="1863" y="1619"/>
                  <a:pt x="1868" y="1616"/>
                  <a:pt x="1873" y="1608"/>
                </a:cubicBezTo>
                <a:cubicBezTo>
                  <a:pt x="1877" y="1601"/>
                  <a:pt x="1879" y="1594"/>
                  <a:pt x="1880" y="1588"/>
                </a:cubicBezTo>
                <a:cubicBezTo>
                  <a:pt x="1881" y="1582"/>
                  <a:pt x="1883" y="1576"/>
                  <a:pt x="1885" y="1572"/>
                </a:cubicBezTo>
                <a:cubicBezTo>
                  <a:pt x="1889" y="1566"/>
                  <a:pt x="1898" y="1558"/>
                  <a:pt x="1907" y="1551"/>
                </a:cubicBezTo>
                <a:cubicBezTo>
                  <a:pt x="1912" y="1547"/>
                  <a:pt x="1917" y="1543"/>
                  <a:pt x="1919" y="1540"/>
                </a:cubicBezTo>
                <a:lnTo>
                  <a:pt x="1915" y="1536"/>
                </a:lnTo>
                <a:lnTo>
                  <a:pt x="1919" y="1540"/>
                </a:lnTo>
                <a:lnTo>
                  <a:pt x="1923" y="1537"/>
                </a:lnTo>
                <a:lnTo>
                  <a:pt x="1918" y="1532"/>
                </a:lnTo>
                <a:lnTo>
                  <a:pt x="1923" y="1537"/>
                </a:lnTo>
                <a:cubicBezTo>
                  <a:pt x="1925" y="1534"/>
                  <a:pt x="1929" y="1530"/>
                  <a:pt x="1932" y="1525"/>
                </a:cubicBezTo>
                <a:cubicBezTo>
                  <a:pt x="1934" y="1520"/>
                  <a:pt x="1936" y="1514"/>
                  <a:pt x="1936" y="1506"/>
                </a:cubicBezTo>
                <a:cubicBezTo>
                  <a:pt x="1936" y="1499"/>
                  <a:pt x="1935" y="1494"/>
                  <a:pt x="1934" y="1490"/>
                </a:cubicBezTo>
                <a:cubicBezTo>
                  <a:pt x="1933" y="1487"/>
                  <a:pt x="1933" y="1484"/>
                  <a:pt x="1933" y="1481"/>
                </a:cubicBezTo>
                <a:cubicBezTo>
                  <a:pt x="1933" y="1478"/>
                  <a:pt x="1934" y="1474"/>
                  <a:pt x="1937" y="1468"/>
                </a:cubicBezTo>
                <a:cubicBezTo>
                  <a:pt x="1945" y="1451"/>
                  <a:pt x="1960" y="1440"/>
                  <a:pt x="1960" y="1440"/>
                </a:cubicBezTo>
                <a:lnTo>
                  <a:pt x="1963" y="1439"/>
                </a:lnTo>
                <a:lnTo>
                  <a:pt x="1963" y="1435"/>
                </a:lnTo>
                <a:lnTo>
                  <a:pt x="1956" y="1435"/>
                </a:lnTo>
                <a:lnTo>
                  <a:pt x="1962" y="1438"/>
                </a:lnTo>
                <a:cubicBezTo>
                  <a:pt x="1962" y="1438"/>
                  <a:pt x="1963" y="1437"/>
                  <a:pt x="1963" y="1435"/>
                </a:cubicBezTo>
                <a:lnTo>
                  <a:pt x="1956" y="1435"/>
                </a:lnTo>
                <a:lnTo>
                  <a:pt x="1962" y="1438"/>
                </a:lnTo>
                <a:lnTo>
                  <a:pt x="1956" y="1435"/>
                </a:lnTo>
                <a:lnTo>
                  <a:pt x="1961" y="1440"/>
                </a:lnTo>
                <a:lnTo>
                  <a:pt x="1962" y="1438"/>
                </a:lnTo>
                <a:lnTo>
                  <a:pt x="1956" y="1435"/>
                </a:lnTo>
                <a:lnTo>
                  <a:pt x="1961" y="1440"/>
                </a:lnTo>
                <a:lnTo>
                  <a:pt x="1961" y="1440"/>
                </a:lnTo>
                <a:cubicBezTo>
                  <a:pt x="1963" y="1438"/>
                  <a:pt x="1970" y="1431"/>
                  <a:pt x="1975" y="1422"/>
                </a:cubicBezTo>
                <a:cubicBezTo>
                  <a:pt x="1981" y="1411"/>
                  <a:pt x="1987" y="1392"/>
                  <a:pt x="1987" y="1391"/>
                </a:cubicBezTo>
                <a:lnTo>
                  <a:pt x="1982" y="1389"/>
                </a:lnTo>
                <a:lnTo>
                  <a:pt x="1987" y="1392"/>
                </a:lnTo>
                <a:lnTo>
                  <a:pt x="2001" y="1364"/>
                </a:lnTo>
                <a:lnTo>
                  <a:pt x="2001" y="1362"/>
                </a:lnTo>
                <a:cubicBezTo>
                  <a:pt x="2000" y="1343"/>
                  <a:pt x="1999" y="1308"/>
                  <a:pt x="1999" y="1285"/>
                </a:cubicBezTo>
                <a:cubicBezTo>
                  <a:pt x="1999" y="1278"/>
                  <a:pt x="1999" y="1272"/>
                  <a:pt x="1999" y="1268"/>
                </a:cubicBezTo>
                <a:cubicBezTo>
                  <a:pt x="1999" y="1266"/>
                  <a:pt x="2000" y="1264"/>
                  <a:pt x="2000" y="1263"/>
                </a:cubicBezTo>
                <a:lnTo>
                  <a:pt x="2000" y="1262"/>
                </a:lnTo>
                <a:lnTo>
                  <a:pt x="2000" y="1262"/>
                </a:lnTo>
                <a:lnTo>
                  <a:pt x="1997" y="1261"/>
                </a:lnTo>
                <a:lnTo>
                  <a:pt x="2000" y="1262"/>
                </a:lnTo>
                <a:lnTo>
                  <a:pt x="2000" y="1262"/>
                </a:lnTo>
                <a:lnTo>
                  <a:pt x="1997" y="1261"/>
                </a:lnTo>
                <a:lnTo>
                  <a:pt x="2000" y="1262"/>
                </a:lnTo>
                <a:cubicBezTo>
                  <a:pt x="2001" y="1261"/>
                  <a:pt x="2002" y="1258"/>
                  <a:pt x="2004" y="1254"/>
                </a:cubicBezTo>
                <a:cubicBezTo>
                  <a:pt x="2010" y="1241"/>
                  <a:pt x="2020" y="1219"/>
                  <a:pt x="2026" y="1206"/>
                </a:cubicBezTo>
                <a:lnTo>
                  <a:pt x="2026" y="1205"/>
                </a:lnTo>
                <a:lnTo>
                  <a:pt x="2034" y="1156"/>
                </a:lnTo>
                <a:lnTo>
                  <a:pt x="2034" y="1155"/>
                </a:lnTo>
                <a:cubicBezTo>
                  <a:pt x="2034" y="1153"/>
                  <a:pt x="2033" y="1150"/>
                  <a:pt x="2033" y="1148"/>
                </a:cubicBezTo>
                <a:cubicBezTo>
                  <a:pt x="2033" y="1144"/>
                  <a:pt x="2034" y="1141"/>
                  <a:pt x="2035" y="1139"/>
                </a:cubicBezTo>
                <a:cubicBezTo>
                  <a:pt x="2036" y="1137"/>
                  <a:pt x="2038" y="1135"/>
                  <a:pt x="2040" y="1134"/>
                </a:cubicBezTo>
                <a:cubicBezTo>
                  <a:pt x="2043" y="1133"/>
                  <a:pt x="2046" y="1132"/>
                  <a:pt x="2047" y="1131"/>
                </a:cubicBezTo>
                <a:cubicBezTo>
                  <a:pt x="2052" y="1130"/>
                  <a:pt x="2054" y="1129"/>
                  <a:pt x="2054" y="1129"/>
                </a:cubicBezTo>
                <a:cubicBezTo>
                  <a:pt x="2055" y="1129"/>
                  <a:pt x="2055" y="1129"/>
                  <a:pt x="2057" y="1130"/>
                </a:cubicBezTo>
                <a:lnTo>
                  <a:pt x="2059" y="1124"/>
                </a:lnTo>
                <a:lnTo>
                  <a:pt x="2056" y="1130"/>
                </a:lnTo>
                <a:lnTo>
                  <a:pt x="2059" y="1132"/>
                </a:lnTo>
                <a:lnTo>
                  <a:pt x="2062" y="1126"/>
                </a:lnTo>
                <a:lnTo>
                  <a:pt x="2059" y="1131"/>
                </a:lnTo>
                <a:cubicBezTo>
                  <a:pt x="2060" y="1132"/>
                  <a:pt x="2063" y="1135"/>
                  <a:pt x="2067" y="1134"/>
                </a:cubicBezTo>
                <a:cubicBezTo>
                  <a:pt x="2071" y="1134"/>
                  <a:pt x="2074" y="1133"/>
                  <a:pt x="2079" y="1131"/>
                </a:cubicBezTo>
                <a:cubicBezTo>
                  <a:pt x="2086" y="1127"/>
                  <a:pt x="2093" y="1119"/>
                  <a:pt x="2099" y="1112"/>
                </a:cubicBezTo>
                <a:cubicBezTo>
                  <a:pt x="2105" y="1105"/>
                  <a:pt x="2110" y="1098"/>
                  <a:pt x="2112" y="1094"/>
                </a:cubicBezTo>
                <a:lnTo>
                  <a:pt x="2125" y="1067"/>
                </a:lnTo>
                <a:lnTo>
                  <a:pt x="2146" y="1030"/>
                </a:lnTo>
                <a:lnTo>
                  <a:pt x="2141" y="1027"/>
                </a:lnTo>
                <a:lnTo>
                  <a:pt x="2144" y="1032"/>
                </a:lnTo>
                <a:lnTo>
                  <a:pt x="2145" y="1032"/>
                </a:lnTo>
                <a:lnTo>
                  <a:pt x="2142" y="1026"/>
                </a:lnTo>
                <a:lnTo>
                  <a:pt x="2145" y="1032"/>
                </a:lnTo>
                <a:cubicBezTo>
                  <a:pt x="2145" y="1031"/>
                  <a:pt x="2164" y="1020"/>
                  <a:pt x="2173" y="1014"/>
                </a:cubicBezTo>
                <a:cubicBezTo>
                  <a:pt x="2177" y="1011"/>
                  <a:pt x="2182" y="1006"/>
                  <a:pt x="2187" y="1002"/>
                </a:cubicBezTo>
                <a:cubicBezTo>
                  <a:pt x="2189" y="1000"/>
                  <a:pt x="2191" y="999"/>
                  <a:pt x="2192" y="997"/>
                </a:cubicBezTo>
                <a:lnTo>
                  <a:pt x="2194" y="996"/>
                </a:lnTo>
                <a:lnTo>
                  <a:pt x="2194" y="995"/>
                </a:lnTo>
                <a:lnTo>
                  <a:pt x="2195" y="995"/>
                </a:lnTo>
                <a:lnTo>
                  <a:pt x="2195" y="995"/>
                </a:lnTo>
                <a:lnTo>
                  <a:pt x="2269" y="896"/>
                </a:lnTo>
                <a:lnTo>
                  <a:pt x="2264" y="893"/>
                </a:lnTo>
                <a:lnTo>
                  <a:pt x="2269" y="897"/>
                </a:lnTo>
                <a:cubicBezTo>
                  <a:pt x="2277" y="888"/>
                  <a:pt x="2286" y="879"/>
                  <a:pt x="2293" y="871"/>
                </a:cubicBezTo>
                <a:cubicBezTo>
                  <a:pt x="2297" y="867"/>
                  <a:pt x="2300" y="863"/>
                  <a:pt x="2302" y="860"/>
                </a:cubicBezTo>
                <a:cubicBezTo>
                  <a:pt x="2303" y="859"/>
                  <a:pt x="2304" y="857"/>
                  <a:pt x="2305" y="856"/>
                </a:cubicBezTo>
                <a:cubicBezTo>
                  <a:pt x="2305" y="855"/>
                  <a:pt x="2306" y="853"/>
                  <a:pt x="2306" y="851"/>
                </a:cubicBezTo>
                <a:cubicBezTo>
                  <a:pt x="2307" y="850"/>
                  <a:pt x="2307" y="848"/>
                  <a:pt x="2307" y="847"/>
                </a:cubicBezTo>
                <a:cubicBezTo>
                  <a:pt x="2307" y="842"/>
                  <a:pt x="2306" y="838"/>
                  <a:pt x="2304" y="833"/>
                </a:cubicBezTo>
                <a:cubicBezTo>
                  <a:pt x="2303" y="830"/>
                  <a:pt x="2303" y="826"/>
                  <a:pt x="2302" y="822"/>
                </a:cubicBezTo>
                <a:cubicBezTo>
                  <a:pt x="2300" y="813"/>
                  <a:pt x="2299" y="806"/>
                  <a:pt x="2299" y="800"/>
                </a:cubicBezTo>
                <a:cubicBezTo>
                  <a:pt x="2299" y="794"/>
                  <a:pt x="2300" y="790"/>
                  <a:pt x="2301" y="788"/>
                </a:cubicBezTo>
                <a:lnTo>
                  <a:pt x="2296" y="785"/>
                </a:lnTo>
                <a:lnTo>
                  <a:pt x="2301" y="788"/>
                </a:lnTo>
                <a:lnTo>
                  <a:pt x="2304" y="785"/>
                </a:lnTo>
                <a:lnTo>
                  <a:pt x="2298" y="781"/>
                </a:lnTo>
                <a:lnTo>
                  <a:pt x="2303" y="785"/>
                </a:lnTo>
                <a:cubicBezTo>
                  <a:pt x="2305" y="783"/>
                  <a:pt x="2306" y="781"/>
                  <a:pt x="2308" y="779"/>
                </a:cubicBezTo>
                <a:cubicBezTo>
                  <a:pt x="2309" y="776"/>
                  <a:pt x="2310" y="774"/>
                  <a:pt x="2310" y="770"/>
                </a:cubicBezTo>
                <a:cubicBezTo>
                  <a:pt x="2310" y="768"/>
                  <a:pt x="2309" y="766"/>
                  <a:pt x="2308" y="763"/>
                </a:cubicBezTo>
                <a:cubicBezTo>
                  <a:pt x="2306" y="757"/>
                  <a:pt x="2302" y="749"/>
                  <a:pt x="2298" y="743"/>
                </a:cubicBezTo>
                <a:cubicBezTo>
                  <a:pt x="2296" y="739"/>
                  <a:pt x="2295" y="736"/>
                  <a:pt x="2293" y="734"/>
                </a:cubicBezTo>
                <a:lnTo>
                  <a:pt x="2292" y="731"/>
                </a:lnTo>
                <a:lnTo>
                  <a:pt x="2291" y="731"/>
                </a:lnTo>
                <a:lnTo>
                  <a:pt x="2291" y="731"/>
                </a:lnTo>
                <a:lnTo>
                  <a:pt x="2291" y="731"/>
                </a:lnTo>
                <a:lnTo>
                  <a:pt x="2286" y="734"/>
                </a:lnTo>
                <a:lnTo>
                  <a:pt x="2291" y="731"/>
                </a:lnTo>
                <a:lnTo>
                  <a:pt x="2291" y="731"/>
                </a:lnTo>
                <a:lnTo>
                  <a:pt x="2282" y="697"/>
                </a:lnTo>
                <a:lnTo>
                  <a:pt x="2269" y="675"/>
                </a:lnTo>
                <a:lnTo>
                  <a:pt x="2244" y="657"/>
                </a:lnTo>
                <a:lnTo>
                  <a:pt x="2200" y="654"/>
                </a:lnTo>
                <a:lnTo>
                  <a:pt x="2200" y="654"/>
                </a:lnTo>
                <a:cubicBezTo>
                  <a:pt x="2197" y="655"/>
                  <a:pt x="2191" y="655"/>
                  <a:pt x="2185" y="655"/>
                </a:cubicBezTo>
                <a:cubicBezTo>
                  <a:pt x="2181" y="656"/>
                  <a:pt x="2177" y="655"/>
                  <a:pt x="2177" y="654"/>
                </a:cubicBezTo>
                <a:cubicBezTo>
                  <a:pt x="2176" y="654"/>
                  <a:pt x="2173" y="652"/>
                  <a:pt x="2171" y="651"/>
                </a:cubicBezTo>
                <a:cubicBezTo>
                  <a:pt x="2162" y="645"/>
                  <a:pt x="2150" y="636"/>
                  <a:pt x="2150" y="635"/>
                </a:cubicBezTo>
                <a:lnTo>
                  <a:pt x="2146" y="640"/>
                </a:lnTo>
                <a:lnTo>
                  <a:pt x="2150" y="636"/>
                </a:lnTo>
                <a:lnTo>
                  <a:pt x="2150" y="635"/>
                </a:lnTo>
                <a:lnTo>
                  <a:pt x="2146" y="640"/>
                </a:lnTo>
                <a:lnTo>
                  <a:pt x="2150" y="636"/>
                </a:lnTo>
                <a:cubicBezTo>
                  <a:pt x="2150" y="635"/>
                  <a:pt x="2131" y="613"/>
                  <a:pt x="2119" y="592"/>
                </a:cubicBezTo>
                <a:cubicBezTo>
                  <a:pt x="2107" y="573"/>
                  <a:pt x="2089" y="554"/>
                  <a:pt x="2085" y="549"/>
                </a:cubicBezTo>
                <a:lnTo>
                  <a:pt x="2083" y="547"/>
                </a:lnTo>
                <a:lnTo>
                  <a:pt x="2068" y="547"/>
                </a:lnTo>
                <a:lnTo>
                  <a:pt x="2042" y="536"/>
                </a:lnTo>
                <a:lnTo>
                  <a:pt x="2025" y="527"/>
                </a:lnTo>
                <a:lnTo>
                  <a:pt x="1931" y="526"/>
                </a:lnTo>
                <a:lnTo>
                  <a:pt x="1901" y="519"/>
                </a:lnTo>
                <a:lnTo>
                  <a:pt x="1871" y="517"/>
                </a:lnTo>
                <a:lnTo>
                  <a:pt x="1819" y="496"/>
                </a:lnTo>
                <a:lnTo>
                  <a:pt x="1782" y="509"/>
                </a:lnTo>
                <a:lnTo>
                  <a:pt x="1774" y="520"/>
                </a:lnTo>
                <a:lnTo>
                  <a:pt x="1758" y="520"/>
                </a:lnTo>
                <a:lnTo>
                  <a:pt x="1755" y="520"/>
                </a:lnTo>
                <a:lnTo>
                  <a:pt x="1745" y="531"/>
                </a:lnTo>
                <a:lnTo>
                  <a:pt x="1745" y="532"/>
                </a:lnTo>
                <a:lnTo>
                  <a:pt x="1734" y="546"/>
                </a:lnTo>
                <a:lnTo>
                  <a:pt x="1739" y="550"/>
                </a:lnTo>
                <a:lnTo>
                  <a:pt x="1740" y="544"/>
                </a:lnTo>
                <a:lnTo>
                  <a:pt x="1738" y="543"/>
                </a:lnTo>
                <a:cubicBezTo>
                  <a:pt x="1726" y="541"/>
                  <a:pt x="1720" y="539"/>
                  <a:pt x="1718" y="538"/>
                </a:cubicBezTo>
                <a:lnTo>
                  <a:pt x="1717" y="538"/>
                </a:lnTo>
                <a:lnTo>
                  <a:pt x="1715" y="540"/>
                </a:lnTo>
                <a:lnTo>
                  <a:pt x="1718" y="539"/>
                </a:lnTo>
                <a:lnTo>
                  <a:pt x="1717" y="538"/>
                </a:lnTo>
                <a:lnTo>
                  <a:pt x="1715" y="540"/>
                </a:lnTo>
                <a:lnTo>
                  <a:pt x="1718" y="539"/>
                </a:lnTo>
                <a:lnTo>
                  <a:pt x="1715" y="540"/>
                </a:lnTo>
                <a:lnTo>
                  <a:pt x="1718" y="539"/>
                </a:lnTo>
                <a:lnTo>
                  <a:pt x="1718" y="539"/>
                </a:lnTo>
                <a:lnTo>
                  <a:pt x="1715" y="540"/>
                </a:lnTo>
                <a:lnTo>
                  <a:pt x="1718" y="539"/>
                </a:lnTo>
                <a:lnTo>
                  <a:pt x="1717" y="539"/>
                </a:lnTo>
                <a:lnTo>
                  <a:pt x="1718" y="539"/>
                </a:lnTo>
                <a:lnTo>
                  <a:pt x="1718" y="539"/>
                </a:lnTo>
                <a:lnTo>
                  <a:pt x="1717" y="539"/>
                </a:lnTo>
                <a:lnTo>
                  <a:pt x="1718" y="539"/>
                </a:lnTo>
                <a:lnTo>
                  <a:pt x="1718" y="539"/>
                </a:lnTo>
                <a:lnTo>
                  <a:pt x="1718" y="539"/>
                </a:lnTo>
                <a:lnTo>
                  <a:pt x="1718" y="539"/>
                </a:lnTo>
                <a:cubicBezTo>
                  <a:pt x="1718" y="537"/>
                  <a:pt x="1718" y="537"/>
                  <a:pt x="1717" y="536"/>
                </a:cubicBezTo>
                <a:lnTo>
                  <a:pt x="1716" y="533"/>
                </a:lnTo>
                <a:lnTo>
                  <a:pt x="1716" y="533"/>
                </a:lnTo>
                <a:cubicBezTo>
                  <a:pt x="1715" y="527"/>
                  <a:pt x="1713" y="522"/>
                  <a:pt x="1714" y="520"/>
                </a:cubicBez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lnTo>
                  <a:pt x="1714" y="518"/>
                </a:lnTo>
                <a:cubicBezTo>
                  <a:pt x="1715" y="517"/>
                  <a:pt x="1720" y="514"/>
                  <a:pt x="1725" y="512"/>
                </a:cubicBezTo>
                <a:cubicBezTo>
                  <a:pt x="1729" y="510"/>
                  <a:pt x="1734" y="508"/>
                  <a:pt x="1737" y="507"/>
                </a:cubicBezTo>
                <a:lnTo>
                  <a:pt x="1738" y="507"/>
                </a:lnTo>
                <a:lnTo>
                  <a:pt x="1747" y="499"/>
                </a:lnTo>
                <a:lnTo>
                  <a:pt x="1750" y="496"/>
                </a:lnTo>
                <a:lnTo>
                  <a:pt x="1749" y="492"/>
                </a:lnTo>
                <a:cubicBezTo>
                  <a:pt x="1747" y="488"/>
                  <a:pt x="1743" y="477"/>
                  <a:pt x="1741" y="469"/>
                </a:cubicBezTo>
                <a:cubicBezTo>
                  <a:pt x="1738" y="461"/>
                  <a:pt x="1729" y="439"/>
                  <a:pt x="1727" y="432"/>
                </a:cubicBezTo>
                <a:lnTo>
                  <a:pt x="1725" y="428"/>
                </a:lnTo>
                <a:lnTo>
                  <a:pt x="1705" y="428"/>
                </a:lnTo>
                <a:lnTo>
                  <a:pt x="1702" y="428"/>
                </a:lnTo>
                <a:lnTo>
                  <a:pt x="1690" y="439"/>
                </a:lnTo>
                <a:lnTo>
                  <a:pt x="1694" y="444"/>
                </a:lnTo>
                <a:lnTo>
                  <a:pt x="1696" y="438"/>
                </a:lnTo>
                <a:lnTo>
                  <a:pt x="1695" y="437"/>
                </a:lnTo>
                <a:cubicBezTo>
                  <a:pt x="1692" y="436"/>
                  <a:pt x="1688" y="434"/>
                  <a:pt x="1685" y="431"/>
                </a:cubicBezTo>
                <a:cubicBezTo>
                  <a:pt x="1683" y="430"/>
                  <a:pt x="1682" y="429"/>
                  <a:pt x="1681" y="428"/>
                </a:cubicBezTo>
                <a:lnTo>
                  <a:pt x="1680" y="427"/>
                </a:lnTo>
                <a:lnTo>
                  <a:pt x="1680" y="426"/>
                </a:lnTo>
                <a:cubicBezTo>
                  <a:pt x="1680" y="424"/>
                  <a:pt x="1679" y="422"/>
                  <a:pt x="1679" y="421"/>
                </a:cubicBezTo>
                <a:cubicBezTo>
                  <a:pt x="1676" y="417"/>
                  <a:pt x="1673" y="412"/>
                  <a:pt x="1670" y="409"/>
                </a:cubicBezTo>
                <a:lnTo>
                  <a:pt x="1668" y="408"/>
                </a:lnTo>
                <a:lnTo>
                  <a:pt x="1617" y="396"/>
                </a:lnTo>
                <a:lnTo>
                  <a:pt x="1560" y="385"/>
                </a:lnTo>
                <a:lnTo>
                  <a:pt x="1535" y="387"/>
                </a:lnTo>
                <a:lnTo>
                  <a:pt x="1534" y="389"/>
                </a:lnTo>
                <a:cubicBezTo>
                  <a:pt x="1531" y="392"/>
                  <a:pt x="1529" y="395"/>
                  <a:pt x="1526" y="397"/>
                </a:cubicBezTo>
                <a:lnTo>
                  <a:pt x="1524" y="400"/>
                </a:lnTo>
                <a:cubicBezTo>
                  <a:pt x="1523" y="401"/>
                  <a:pt x="1522" y="402"/>
                  <a:pt x="1522" y="403"/>
                </a:cubicBezTo>
                <a:lnTo>
                  <a:pt x="1521" y="404"/>
                </a:lnTo>
                <a:lnTo>
                  <a:pt x="1521" y="404"/>
                </a:lnTo>
                <a:lnTo>
                  <a:pt x="1524" y="405"/>
                </a:lnTo>
                <a:lnTo>
                  <a:pt x="1521" y="404"/>
                </a:lnTo>
                <a:lnTo>
                  <a:pt x="1521" y="404"/>
                </a:lnTo>
                <a:lnTo>
                  <a:pt x="1524" y="405"/>
                </a:lnTo>
                <a:lnTo>
                  <a:pt x="1521" y="404"/>
                </a:lnTo>
                <a:lnTo>
                  <a:pt x="1524" y="405"/>
                </a:lnTo>
                <a:lnTo>
                  <a:pt x="1522" y="403"/>
                </a:lnTo>
                <a:lnTo>
                  <a:pt x="1521" y="404"/>
                </a:lnTo>
                <a:lnTo>
                  <a:pt x="1524" y="405"/>
                </a:lnTo>
                <a:lnTo>
                  <a:pt x="1522" y="403"/>
                </a:lnTo>
                <a:lnTo>
                  <a:pt x="1522" y="403"/>
                </a:lnTo>
                <a:cubicBezTo>
                  <a:pt x="1520" y="405"/>
                  <a:pt x="1512" y="412"/>
                  <a:pt x="1486" y="428"/>
                </a:cubicBezTo>
                <a:lnTo>
                  <a:pt x="1486" y="429"/>
                </a:lnTo>
                <a:lnTo>
                  <a:pt x="1474" y="442"/>
                </a:lnTo>
                <a:lnTo>
                  <a:pt x="1455" y="449"/>
                </a:lnTo>
                <a:lnTo>
                  <a:pt x="1376" y="458"/>
                </a:lnTo>
                <a:lnTo>
                  <a:pt x="1315" y="441"/>
                </a:lnTo>
                <a:lnTo>
                  <a:pt x="1306" y="434"/>
                </a:lnTo>
                <a:lnTo>
                  <a:pt x="1305" y="432"/>
                </a:lnTo>
                <a:lnTo>
                  <a:pt x="1278" y="432"/>
                </a:lnTo>
                <a:lnTo>
                  <a:pt x="1293" y="408"/>
                </a:lnTo>
                <a:lnTo>
                  <a:pt x="1311" y="389"/>
                </a:lnTo>
                <a:lnTo>
                  <a:pt x="1326" y="357"/>
                </a:lnTo>
                <a:lnTo>
                  <a:pt x="1326" y="356"/>
                </a:lnTo>
                <a:lnTo>
                  <a:pt x="1320" y="356"/>
                </a:lnTo>
                <a:lnTo>
                  <a:pt x="1326" y="357"/>
                </a:lnTo>
                <a:lnTo>
                  <a:pt x="1326" y="356"/>
                </a:lnTo>
                <a:lnTo>
                  <a:pt x="1320" y="356"/>
                </a:lnTo>
                <a:lnTo>
                  <a:pt x="1326" y="357"/>
                </a:lnTo>
                <a:lnTo>
                  <a:pt x="1322" y="356"/>
                </a:lnTo>
                <a:lnTo>
                  <a:pt x="1326" y="357"/>
                </a:lnTo>
                <a:lnTo>
                  <a:pt x="1326" y="357"/>
                </a:lnTo>
                <a:lnTo>
                  <a:pt x="1322" y="356"/>
                </a:lnTo>
                <a:lnTo>
                  <a:pt x="1326" y="357"/>
                </a:lnTo>
                <a:cubicBezTo>
                  <a:pt x="1326" y="357"/>
                  <a:pt x="1327" y="353"/>
                  <a:pt x="1330" y="349"/>
                </a:cubicBezTo>
                <a:cubicBezTo>
                  <a:pt x="1332" y="344"/>
                  <a:pt x="1336" y="339"/>
                  <a:pt x="1341" y="336"/>
                </a:cubicBezTo>
                <a:cubicBezTo>
                  <a:pt x="1352" y="328"/>
                  <a:pt x="1367" y="319"/>
                  <a:pt x="1367" y="319"/>
                </a:cubicBezTo>
                <a:lnTo>
                  <a:pt x="1364" y="314"/>
                </a:lnTo>
                <a:lnTo>
                  <a:pt x="1366" y="319"/>
                </a:lnTo>
                <a:lnTo>
                  <a:pt x="1408" y="297"/>
                </a:lnTo>
                <a:lnTo>
                  <a:pt x="1409" y="294"/>
                </a:lnTo>
                <a:cubicBezTo>
                  <a:pt x="1409" y="294"/>
                  <a:pt x="1410" y="292"/>
                  <a:pt x="1410" y="289"/>
                </a:cubicBezTo>
                <a:lnTo>
                  <a:pt x="1410" y="289"/>
                </a:lnTo>
                <a:cubicBezTo>
                  <a:pt x="1412" y="285"/>
                  <a:pt x="1413" y="280"/>
                  <a:pt x="1415" y="276"/>
                </a:cubicBezTo>
                <a:cubicBezTo>
                  <a:pt x="1417" y="272"/>
                  <a:pt x="1419" y="269"/>
                  <a:pt x="1420" y="268"/>
                </a:cubicBezTo>
                <a:lnTo>
                  <a:pt x="1420" y="268"/>
                </a:lnTo>
                <a:cubicBezTo>
                  <a:pt x="1421" y="266"/>
                  <a:pt x="1422" y="265"/>
                  <a:pt x="1423" y="263"/>
                </a:cubicBezTo>
                <a:cubicBezTo>
                  <a:pt x="1425" y="259"/>
                  <a:pt x="1427" y="252"/>
                  <a:pt x="1428" y="245"/>
                </a:cubicBezTo>
                <a:lnTo>
                  <a:pt x="1429" y="241"/>
                </a:lnTo>
                <a:lnTo>
                  <a:pt x="1395" y="213"/>
                </a:lnTo>
                <a:lnTo>
                  <a:pt x="1378" y="181"/>
                </a:lnTo>
                <a:lnTo>
                  <a:pt x="1372" y="184"/>
                </a:lnTo>
                <a:lnTo>
                  <a:pt x="1379" y="182"/>
                </a:lnTo>
                <a:cubicBezTo>
                  <a:pt x="1378" y="178"/>
                  <a:pt x="1376" y="169"/>
                  <a:pt x="1374" y="161"/>
                </a:cubicBezTo>
                <a:cubicBezTo>
                  <a:pt x="1373" y="157"/>
                  <a:pt x="1372" y="153"/>
                  <a:pt x="1371" y="150"/>
                </a:cubicBezTo>
                <a:cubicBezTo>
                  <a:pt x="1370" y="146"/>
                  <a:pt x="1369" y="144"/>
                  <a:pt x="1368" y="142"/>
                </a:cubicBezTo>
                <a:cubicBezTo>
                  <a:pt x="1366" y="138"/>
                  <a:pt x="1360" y="125"/>
                  <a:pt x="1354" y="113"/>
                </a:cubicBezTo>
                <a:cubicBezTo>
                  <a:pt x="1348" y="101"/>
                  <a:pt x="1343" y="90"/>
                  <a:pt x="1343" y="90"/>
                </a:cubicBezTo>
                <a:lnTo>
                  <a:pt x="1343" y="90"/>
                </a:lnTo>
                <a:lnTo>
                  <a:pt x="1342" y="89"/>
                </a:lnTo>
                <a:lnTo>
                  <a:pt x="1337" y="92"/>
                </a:lnTo>
                <a:lnTo>
                  <a:pt x="1343" y="93"/>
                </a:lnTo>
                <a:lnTo>
                  <a:pt x="1346" y="79"/>
                </a:lnTo>
                <a:lnTo>
                  <a:pt x="1347" y="73"/>
                </a:lnTo>
                <a:lnTo>
                  <a:pt x="1340" y="71"/>
                </a:lnTo>
                <a:lnTo>
                  <a:pt x="1335" y="70"/>
                </a:lnTo>
                <a:lnTo>
                  <a:pt x="1315" y="115"/>
                </a:lnTo>
                <a:lnTo>
                  <a:pt x="1299" y="131"/>
                </a:lnTo>
                <a:lnTo>
                  <a:pt x="1298" y="132"/>
                </a:lnTo>
                <a:cubicBezTo>
                  <a:pt x="1297" y="135"/>
                  <a:pt x="1293" y="143"/>
                  <a:pt x="1289" y="151"/>
                </a:cubicBezTo>
                <a:cubicBezTo>
                  <a:pt x="1284" y="160"/>
                  <a:pt x="1279" y="170"/>
                  <a:pt x="1276" y="174"/>
                </a:cubicBezTo>
                <a:cubicBezTo>
                  <a:pt x="1270" y="184"/>
                  <a:pt x="1263" y="196"/>
                  <a:pt x="1263" y="196"/>
                </a:cubicBezTo>
                <a:lnTo>
                  <a:pt x="1269" y="199"/>
                </a:lnTo>
                <a:lnTo>
                  <a:pt x="1264" y="195"/>
                </a:lnTo>
                <a:lnTo>
                  <a:pt x="1264" y="196"/>
                </a:lnTo>
                <a:lnTo>
                  <a:pt x="1250" y="207"/>
                </a:lnTo>
                <a:lnTo>
                  <a:pt x="1229" y="210"/>
                </a:lnTo>
                <a:lnTo>
                  <a:pt x="1229" y="216"/>
                </a:lnTo>
                <a:lnTo>
                  <a:pt x="1230" y="210"/>
                </a:lnTo>
                <a:lnTo>
                  <a:pt x="1230" y="209"/>
                </a:lnTo>
                <a:lnTo>
                  <a:pt x="1229" y="216"/>
                </a:lnTo>
                <a:lnTo>
                  <a:pt x="1230" y="210"/>
                </a:lnTo>
                <a:cubicBezTo>
                  <a:pt x="1229" y="209"/>
                  <a:pt x="1200" y="205"/>
                  <a:pt x="1188" y="202"/>
                </a:cubicBezTo>
                <a:cubicBezTo>
                  <a:pt x="1178" y="199"/>
                  <a:pt x="1172" y="194"/>
                  <a:pt x="1170" y="193"/>
                </a:cubicBezTo>
                <a:lnTo>
                  <a:pt x="1169" y="191"/>
                </a:lnTo>
                <a:lnTo>
                  <a:pt x="1133" y="186"/>
                </a:lnTo>
                <a:lnTo>
                  <a:pt x="1120" y="188"/>
                </a:lnTo>
                <a:lnTo>
                  <a:pt x="1098" y="185"/>
                </a:lnTo>
                <a:lnTo>
                  <a:pt x="1067" y="188"/>
                </a:lnTo>
                <a:lnTo>
                  <a:pt x="1065" y="199"/>
                </a:lnTo>
                <a:lnTo>
                  <a:pt x="1057" y="213"/>
                </a:lnTo>
                <a:lnTo>
                  <a:pt x="1054" y="214"/>
                </a:lnTo>
                <a:lnTo>
                  <a:pt x="1017" y="215"/>
                </a:lnTo>
                <a:lnTo>
                  <a:pt x="989" y="222"/>
                </a:lnTo>
                <a:lnTo>
                  <a:pt x="964" y="234"/>
                </a:lnTo>
                <a:lnTo>
                  <a:pt x="930" y="244"/>
                </a:lnTo>
                <a:lnTo>
                  <a:pt x="903" y="246"/>
                </a:lnTo>
                <a:lnTo>
                  <a:pt x="873" y="237"/>
                </a:lnTo>
                <a:lnTo>
                  <a:pt x="854" y="221"/>
                </a:lnTo>
                <a:lnTo>
                  <a:pt x="854" y="189"/>
                </a:lnTo>
                <a:cubicBezTo>
                  <a:pt x="854" y="180"/>
                  <a:pt x="851" y="162"/>
                  <a:pt x="851" y="162"/>
                </a:cubicBezTo>
                <a:lnTo>
                  <a:pt x="845" y="163"/>
                </a:lnTo>
                <a:lnTo>
                  <a:pt x="851" y="162"/>
                </a:lnTo>
                <a:lnTo>
                  <a:pt x="846" y="130"/>
                </a:lnTo>
                <a:lnTo>
                  <a:pt x="856" y="111"/>
                </a:lnTo>
                <a:lnTo>
                  <a:pt x="867" y="77"/>
                </a:lnTo>
                <a:lnTo>
                  <a:pt x="864" y="59"/>
                </a:lnTo>
                <a:lnTo>
                  <a:pt x="864" y="57"/>
                </a:lnTo>
                <a:lnTo>
                  <a:pt x="863" y="56"/>
                </a:lnTo>
                <a:cubicBezTo>
                  <a:pt x="858" y="49"/>
                  <a:pt x="855" y="46"/>
                  <a:pt x="854" y="44"/>
                </a:cubicBezTo>
                <a:lnTo>
                  <a:pt x="854" y="43"/>
                </a:lnTo>
                <a:lnTo>
                  <a:pt x="854" y="42"/>
                </a:lnTo>
                <a:lnTo>
                  <a:pt x="852" y="43"/>
                </a:lnTo>
                <a:lnTo>
                  <a:pt x="854" y="43"/>
                </a:lnTo>
                <a:lnTo>
                  <a:pt x="854" y="42"/>
                </a:lnTo>
                <a:lnTo>
                  <a:pt x="852" y="43"/>
                </a:lnTo>
                <a:lnTo>
                  <a:pt x="854" y="43"/>
                </a:lnTo>
                <a:lnTo>
                  <a:pt x="851" y="43"/>
                </a:lnTo>
                <a:lnTo>
                  <a:pt x="854" y="43"/>
                </a:lnTo>
                <a:lnTo>
                  <a:pt x="854" y="43"/>
                </a:lnTo>
                <a:lnTo>
                  <a:pt x="851" y="43"/>
                </a:lnTo>
                <a:lnTo>
                  <a:pt x="854" y="43"/>
                </a:lnTo>
                <a:lnTo>
                  <a:pt x="853" y="43"/>
                </a:lnTo>
                <a:lnTo>
                  <a:pt x="854" y="43"/>
                </a:lnTo>
                <a:lnTo>
                  <a:pt x="854" y="43"/>
                </a:lnTo>
                <a:lnTo>
                  <a:pt x="853" y="43"/>
                </a:lnTo>
                <a:lnTo>
                  <a:pt x="854" y="43"/>
                </a:lnTo>
                <a:lnTo>
                  <a:pt x="854" y="42"/>
                </a:lnTo>
                <a:lnTo>
                  <a:pt x="853" y="41"/>
                </a:lnTo>
                <a:lnTo>
                  <a:pt x="852" y="38"/>
                </a:lnTo>
                <a:cubicBezTo>
                  <a:pt x="850" y="35"/>
                  <a:pt x="847" y="31"/>
                  <a:pt x="844" y="26"/>
                </a:cubicBezTo>
                <a:lnTo>
                  <a:pt x="844" y="25"/>
                </a:lnTo>
                <a:lnTo>
                  <a:pt x="821" y="8"/>
                </a:lnTo>
                <a:lnTo>
                  <a:pt x="804" y="7"/>
                </a:lnTo>
                <a:lnTo>
                  <a:pt x="797" y="7"/>
                </a:lnTo>
                <a:lnTo>
                  <a:pt x="798" y="22"/>
                </a:lnTo>
                <a:lnTo>
                  <a:pt x="794" y="32"/>
                </a:lnTo>
                <a:lnTo>
                  <a:pt x="777" y="42"/>
                </a:lnTo>
                <a:lnTo>
                  <a:pt x="780" y="48"/>
                </a:lnTo>
                <a:lnTo>
                  <a:pt x="778" y="42"/>
                </a:lnTo>
                <a:cubicBezTo>
                  <a:pt x="777" y="42"/>
                  <a:pt x="766" y="46"/>
                  <a:pt x="754" y="49"/>
                </a:cubicBezTo>
                <a:cubicBezTo>
                  <a:pt x="748" y="51"/>
                  <a:pt x="741" y="53"/>
                  <a:pt x="735" y="54"/>
                </a:cubicBezTo>
                <a:cubicBezTo>
                  <a:pt x="730" y="56"/>
                  <a:pt x="725" y="56"/>
                  <a:pt x="723" y="56"/>
                </a:cubicBezTo>
                <a:cubicBezTo>
                  <a:pt x="717" y="56"/>
                  <a:pt x="710" y="58"/>
                  <a:pt x="704" y="59"/>
                </a:cubicBezTo>
                <a:cubicBezTo>
                  <a:pt x="698" y="61"/>
                  <a:pt x="693" y="63"/>
                  <a:pt x="692" y="63"/>
                </a:cubicBezTo>
                <a:lnTo>
                  <a:pt x="691" y="63"/>
                </a:lnTo>
                <a:lnTo>
                  <a:pt x="667" y="81"/>
                </a:lnTo>
                <a:lnTo>
                  <a:pt x="646" y="83"/>
                </a:lnTo>
                <a:lnTo>
                  <a:pt x="628" y="83"/>
                </a:lnTo>
                <a:lnTo>
                  <a:pt x="602" y="71"/>
                </a:lnTo>
                <a:lnTo>
                  <a:pt x="600" y="71"/>
                </a:lnTo>
                <a:cubicBezTo>
                  <a:pt x="597" y="71"/>
                  <a:pt x="582" y="71"/>
                  <a:pt x="570" y="74"/>
                </a:cubicBezTo>
                <a:lnTo>
                  <a:pt x="558" y="77"/>
                </a:lnTo>
                <a:lnTo>
                  <a:pt x="567" y="85"/>
                </a:lnTo>
                <a:cubicBezTo>
                  <a:pt x="570" y="88"/>
                  <a:pt x="574" y="92"/>
                  <a:pt x="578" y="95"/>
                </a:cubicBezTo>
                <a:cubicBezTo>
                  <a:pt x="581" y="98"/>
                  <a:pt x="584" y="101"/>
                  <a:pt x="587" y="103"/>
                </a:cubicBezTo>
                <a:lnTo>
                  <a:pt x="588" y="104"/>
                </a:lnTo>
                <a:lnTo>
                  <a:pt x="588" y="104"/>
                </a:lnTo>
                <a:lnTo>
                  <a:pt x="590" y="103"/>
                </a:lnTo>
                <a:lnTo>
                  <a:pt x="588" y="103"/>
                </a:lnTo>
                <a:lnTo>
                  <a:pt x="588" y="104"/>
                </a:lnTo>
                <a:lnTo>
                  <a:pt x="590" y="103"/>
                </a:lnTo>
                <a:lnTo>
                  <a:pt x="588" y="103"/>
                </a:lnTo>
                <a:lnTo>
                  <a:pt x="588" y="103"/>
                </a:lnTo>
                <a:lnTo>
                  <a:pt x="588" y="103"/>
                </a:lnTo>
                <a:lnTo>
                  <a:pt x="588" y="103"/>
                </a:lnTo>
                <a:lnTo>
                  <a:pt x="588" y="103"/>
                </a:lnTo>
                <a:lnTo>
                  <a:pt x="588" y="103"/>
                </a:lnTo>
                <a:lnTo>
                  <a:pt x="588" y="104"/>
                </a:lnTo>
                <a:lnTo>
                  <a:pt x="588" y="105"/>
                </a:lnTo>
                <a:lnTo>
                  <a:pt x="588" y="108"/>
                </a:lnTo>
                <a:cubicBezTo>
                  <a:pt x="588" y="111"/>
                  <a:pt x="588" y="117"/>
                  <a:pt x="590" y="126"/>
                </a:cubicBezTo>
                <a:cubicBezTo>
                  <a:pt x="592" y="134"/>
                  <a:pt x="592" y="139"/>
                  <a:pt x="592" y="142"/>
                </a:cubicBezTo>
                <a:cubicBezTo>
                  <a:pt x="592" y="144"/>
                  <a:pt x="592" y="145"/>
                  <a:pt x="592" y="145"/>
                </a:cubicBezTo>
                <a:lnTo>
                  <a:pt x="592" y="145"/>
                </a:lnTo>
                <a:lnTo>
                  <a:pt x="594" y="146"/>
                </a:lnTo>
                <a:lnTo>
                  <a:pt x="592" y="145"/>
                </a:lnTo>
                <a:lnTo>
                  <a:pt x="592" y="145"/>
                </a:lnTo>
                <a:lnTo>
                  <a:pt x="594" y="146"/>
                </a:lnTo>
                <a:lnTo>
                  <a:pt x="592" y="145"/>
                </a:lnTo>
                <a:lnTo>
                  <a:pt x="590" y="147"/>
                </a:lnTo>
                <a:lnTo>
                  <a:pt x="594" y="172"/>
                </a:lnTo>
                <a:lnTo>
                  <a:pt x="600" y="181"/>
                </a:lnTo>
                <a:lnTo>
                  <a:pt x="602" y="184"/>
                </a:lnTo>
                <a:lnTo>
                  <a:pt x="625" y="185"/>
                </a:lnTo>
                <a:lnTo>
                  <a:pt x="641" y="184"/>
                </a:lnTo>
                <a:lnTo>
                  <a:pt x="645" y="195"/>
                </a:lnTo>
                <a:lnTo>
                  <a:pt x="651" y="192"/>
                </a:lnTo>
                <a:lnTo>
                  <a:pt x="645" y="191"/>
                </a:lnTo>
                <a:lnTo>
                  <a:pt x="645" y="192"/>
                </a:lnTo>
                <a:lnTo>
                  <a:pt x="645" y="192"/>
                </a:lnTo>
                <a:lnTo>
                  <a:pt x="645" y="192"/>
                </a:lnTo>
                <a:lnTo>
                  <a:pt x="648" y="193"/>
                </a:lnTo>
                <a:lnTo>
                  <a:pt x="645" y="192"/>
                </a:lnTo>
                <a:lnTo>
                  <a:pt x="645" y="192"/>
                </a:lnTo>
                <a:lnTo>
                  <a:pt x="648" y="193"/>
                </a:lnTo>
                <a:lnTo>
                  <a:pt x="645" y="192"/>
                </a:lnTo>
                <a:cubicBezTo>
                  <a:pt x="645" y="192"/>
                  <a:pt x="644" y="196"/>
                  <a:pt x="641" y="198"/>
                </a:cubicBezTo>
                <a:cubicBezTo>
                  <a:pt x="638" y="200"/>
                  <a:pt x="636" y="201"/>
                  <a:pt x="632" y="202"/>
                </a:cubicBezTo>
                <a:cubicBezTo>
                  <a:pt x="629" y="203"/>
                  <a:pt x="626" y="205"/>
                  <a:pt x="623" y="207"/>
                </a:cubicBezTo>
                <a:cubicBezTo>
                  <a:pt x="617" y="209"/>
                  <a:pt x="613" y="214"/>
                  <a:pt x="609" y="219"/>
                </a:cubicBezTo>
                <a:cubicBezTo>
                  <a:pt x="605" y="223"/>
                  <a:pt x="601" y="228"/>
                  <a:pt x="600" y="231"/>
                </a:cubicBezTo>
                <a:lnTo>
                  <a:pt x="605" y="234"/>
                </a:lnTo>
                <a:lnTo>
                  <a:pt x="600" y="231"/>
                </a:lnTo>
                <a:lnTo>
                  <a:pt x="599" y="232"/>
                </a:lnTo>
                <a:lnTo>
                  <a:pt x="605" y="235"/>
                </a:lnTo>
                <a:lnTo>
                  <a:pt x="601" y="230"/>
                </a:lnTo>
                <a:lnTo>
                  <a:pt x="601" y="230"/>
                </a:lnTo>
                <a:lnTo>
                  <a:pt x="604" y="235"/>
                </a:lnTo>
                <a:lnTo>
                  <a:pt x="601" y="230"/>
                </a:lnTo>
                <a:cubicBezTo>
                  <a:pt x="601" y="230"/>
                  <a:pt x="573" y="247"/>
                  <a:pt x="552" y="259"/>
                </a:cubicBezTo>
                <a:cubicBezTo>
                  <a:pt x="531" y="271"/>
                  <a:pt x="505" y="277"/>
                  <a:pt x="504" y="277"/>
                </a:cubicBezTo>
                <a:lnTo>
                  <a:pt x="504" y="277"/>
                </a:lnTo>
                <a:lnTo>
                  <a:pt x="473" y="287"/>
                </a:lnTo>
                <a:lnTo>
                  <a:pt x="449" y="276"/>
                </a:lnTo>
                <a:lnTo>
                  <a:pt x="440" y="265"/>
                </a:lnTo>
                <a:lnTo>
                  <a:pt x="437" y="260"/>
                </a:lnTo>
                <a:lnTo>
                  <a:pt x="432" y="263"/>
                </a:lnTo>
                <a:cubicBezTo>
                  <a:pt x="427" y="267"/>
                  <a:pt x="424" y="268"/>
                  <a:pt x="423" y="269"/>
                </a:cubicBezTo>
                <a:lnTo>
                  <a:pt x="422" y="269"/>
                </a:lnTo>
                <a:lnTo>
                  <a:pt x="422" y="269"/>
                </a:lnTo>
                <a:lnTo>
                  <a:pt x="423" y="272"/>
                </a:lnTo>
                <a:lnTo>
                  <a:pt x="423" y="269"/>
                </a:lnTo>
                <a:lnTo>
                  <a:pt x="422" y="269"/>
                </a:lnTo>
                <a:lnTo>
                  <a:pt x="423" y="272"/>
                </a:lnTo>
                <a:lnTo>
                  <a:pt x="423" y="269"/>
                </a:lnTo>
                <a:lnTo>
                  <a:pt x="423" y="272"/>
                </a:lnTo>
                <a:lnTo>
                  <a:pt x="423" y="269"/>
                </a:lnTo>
                <a:lnTo>
                  <a:pt x="423" y="269"/>
                </a:lnTo>
                <a:lnTo>
                  <a:pt x="423" y="272"/>
                </a:lnTo>
                <a:lnTo>
                  <a:pt x="423" y="269"/>
                </a:lnTo>
                <a:lnTo>
                  <a:pt x="423" y="269"/>
                </a:lnTo>
                <a:lnTo>
                  <a:pt x="423" y="272"/>
                </a:lnTo>
                <a:lnTo>
                  <a:pt x="423" y="269"/>
                </a:lnTo>
                <a:lnTo>
                  <a:pt x="423" y="269"/>
                </a:lnTo>
                <a:lnTo>
                  <a:pt x="423" y="272"/>
                </a:lnTo>
                <a:lnTo>
                  <a:pt x="423" y="269"/>
                </a:lnTo>
                <a:cubicBezTo>
                  <a:pt x="423" y="269"/>
                  <a:pt x="421" y="269"/>
                  <a:pt x="420" y="269"/>
                </a:cubicBezTo>
                <a:cubicBezTo>
                  <a:pt x="414" y="267"/>
                  <a:pt x="405" y="265"/>
                  <a:pt x="399" y="263"/>
                </a:cubicBezTo>
                <a:lnTo>
                  <a:pt x="396" y="263"/>
                </a:lnTo>
                <a:lnTo>
                  <a:pt x="394" y="269"/>
                </a:lnTo>
                <a:lnTo>
                  <a:pt x="400" y="270"/>
                </a:lnTo>
                <a:lnTo>
                  <a:pt x="401" y="267"/>
                </a:lnTo>
                <a:cubicBezTo>
                  <a:pt x="401" y="267"/>
                  <a:pt x="404" y="255"/>
                  <a:pt x="406" y="250"/>
                </a:cubicBezTo>
                <a:lnTo>
                  <a:pt x="406" y="247"/>
                </a:lnTo>
                <a:cubicBezTo>
                  <a:pt x="406" y="243"/>
                  <a:pt x="405" y="240"/>
                  <a:pt x="404" y="236"/>
                </a:cubicBezTo>
                <a:cubicBezTo>
                  <a:pt x="403" y="232"/>
                  <a:pt x="402" y="229"/>
                  <a:pt x="400" y="226"/>
                </a:cubicBezTo>
                <a:cubicBezTo>
                  <a:pt x="399" y="223"/>
                  <a:pt x="396" y="215"/>
                  <a:pt x="394" y="210"/>
                </a:cubicBezTo>
                <a:lnTo>
                  <a:pt x="392" y="204"/>
                </a:lnTo>
                <a:lnTo>
                  <a:pt x="381" y="208"/>
                </a:lnTo>
                <a:lnTo>
                  <a:pt x="380" y="209"/>
                </a:lnTo>
                <a:lnTo>
                  <a:pt x="371" y="215"/>
                </a:lnTo>
                <a:lnTo>
                  <a:pt x="358" y="217"/>
                </a:lnTo>
                <a:lnTo>
                  <a:pt x="359" y="223"/>
                </a:lnTo>
                <a:lnTo>
                  <a:pt x="363" y="218"/>
                </a:lnTo>
                <a:lnTo>
                  <a:pt x="362" y="217"/>
                </a:lnTo>
                <a:lnTo>
                  <a:pt x="362" y="217"/>
                </a:lnTo>
                <a:cubicBezTo>
                  <a:pt x="360" y="216"/>
                  <a:pt x="357" y="214"/>
                  <a:pt x="355" y="213"/>
                </a:cubicBezTo>
                <a:lnTo>
                  <a:pt x="352" y="211"/>
                </a:lnTo>
                <a:cubicBezTo>
                  <a:pt x="351" y="211"/>
                  <a:pt x="350" y="211"/>
                  <a:pt x="348" y="210"/>
                </a:cubicBezTo>
                <a:lnTo>
                  <a:pt x="348" y="210"/>
                </a:lnTo>
                <a:lnTo>
                  <a:pt x="346" y="210"/>
                </a:lnTo>
                <a:lnTo>
                  <a:pt x="344" y="212"/>
                </a:lnTo>
                <a:cubicBezTo>
                  <a:pt x="344" y="212"/>
                  <a:pt x="339" y="215"/>
                  <a:pt x="335" y="217"/>
                </a:cubicBezTo>
                <a:cubicBezTo>
                  <a:pt x="332" y="219"/>
                  <a:pt x="328" y="221"/>
                  <a:pt x="328" y="221"/>
                </a:cubicBezTo>
                <a:lnTo>
                  <a:pt x="331" y="226"/>
                </a:lnTo>
                <a:lnTo>
                  <a:pt x="328" y="221"/>
                </a:lnTo>
                <a:lnTo>
                  <a:pt x="327" y="221"/>
                </a:lnTo>
                <a:lnTo>
                  <a:pt x="330" y="227"/>
                </a:lnTo>
                <a:lnTo>
                  <a:pt x="330" y="220"/>
                </a:lnTo>
                <a:lnTo>
                  <a:pt x="329" y="221"/>
                </a:lnTo>
                <a:lnTo>
                  <a:pt x="329" y="221"/>
                </a:lnTo>
                <a:lnTo>
                  <a:pt x="329" y="221"/>
                </a:lnTo>
                <a:cubicBezTo>
                  <a:pt x="329" y="221"/>
                  <a:pt x="304" y="221"/>
                  <a:pt x="302" y="221"/>
                </a:cubicBezTo>
                <a:cubicBezTo>
                  <a:pt x="299" y="221"/>
                  <a:pt x="291" y="222"/>
                  <a:pt x="282" y="222"/>
                </a:cubicBezTo>
                <a:cubicBezTo>
                  <a:pt x="273" y="223"/>
                  <a:pt x="264" y="224"/>
                  <a:pt x="260" y="224"/>
                </a:cubicBezTo>
                <a:lnTo>
                  <a:pt x="258" y="225"/>
                </a:lnTo>
                <a:lnTo>
                  <a:pt x="256" y="227"/>
                </a:lnTo>
                <a:cubicBezTo>
                  <a:pt x="255" y="229"/>
                  <a:pt x="253" y="231"/>
                  <a:pt x="251" y="235"/>
                </a:cubicBezTo>
                <a:cubicBezTo>
                  <a:pt x="249" y="239"/>
                  <a:pt x="247" y="244"/>
                  <a:pt x="245" y="248"/>
                </a:cubicBezTo>
                <a:lnTo>
                  <a:pt x="244" y="251"/>
                </a:lnTo>
                <a:lnTo>
                  <a:pt x="249" y="262"/>
                </a:lnTo>
                <a:lnTo>
                  <a:pt x="250" y="266"/>
                </a:lnTo>
                <a:lnTo>
                  <a:pt x="262" y="266"/>
                </a:lnTo>
                <a:lnTo>
                  <a:pt x="283" y="273"/>
                </a:lnTo>
                <a:lnTo>
                  <a:pt x="286" y="280"/>
                </a:lnTo>
                <a:lnTo>
                  <a:pt x="285" y="294"/>
                </a:lnTo>
                <a:lnTo>
                  <a:pt x="277" y="299"/>
                </a:lnTo>
                <a:lnTo>
                  <a:pt x="281" y="305"/>
                </a:lnTo>
                <a:lnTo>
                  <a:pt x="280" y="298"/>
                </a:lnTo>
                <a:lnTo>
                  <a:pt x="279" y="298"/>
                </a:lnTo>
                <a:lnTo>
                  <a:pt x="280" y="305"/>
                </a:lnTo>
                <a:lnTo>
                  <a:pt x="279" y="298"/>
                </a:lnTo>
                <a:cubicBezTo>
                  <a:pt x="275" y="299"/>
                  <a:pt x="269" y="299"/>
                  <a:pt x="264" y="300"/>
                </a:cubicBezTo>
                <a:cubicBezTo>
                  <a:pt x="262" y="300"/>
                  <a:pt x="260" y="301"/>
                  <a:pt x="258" y="301"/>
                </a:cubicBezTo>
                <a:cubicBezTo>
                  <a:pt x="256" y="301"/>
                  <a:pt x="254" y="301"/>
                  <a:pt x="253" y="302"/>
                </a:cubicBezTo>
                <a:lnTo>
                  <a:pt x="253" y="302"/>
                </a:lnTo>
                <a:cubicBezTo>
                  <a:pt x="250" y="303"/>
                  <a:pt x="248" y="304"/>
                  <a:pt x="246" y="306"/>
                </a:cubicBezTo>
                <a:cubicBezTo>
                  <a:pt x="244" y="307"/>
                  <a:pt x="242" y="309"/>
                  <a:pt x="240" y="310"/>
                </a:cubicBezTo>
                <a:lnTo>
                  <a:pt x="238" y="312"/>
                </a:lnTo>
                <a:lnTo>
                  <a:pt x="238" y="330"/>
                </a:lnTo>
                <a:lnTo>
                  <a:pt x="238" y="331"/>
                </a:lnTo>
                <a:lnTo>
                  <a:pt x="244" y="346"/>
                </a:lnTo>
                <a:lnTo>
                  <a:pt x="245" y="348"/>
                </a:lnTo>
                <a:lnTo>
                  <a:pt x="247" y="349"/>
                </a:lnTo>
                <a:cubicBezTo>
                  <a:pt x="250" y="350"/>
                  <a:pt x="254" y="352"/>
                  <a:pt x="256" y="354"/>
                </a:cubicBezTo>
                <a:lnTo>
                  <a:pt x="259" y="357"/>
                </a:lnTo>
                <a:lnTo>
                  <a:pt x="260" y="357"/>
                </a:lnTo>
                <a:lnTo>
                  <a:pt x="260" y="357"/>
                </a:lnTo>
                <a:lnTo>
                  <a:pt x="260" y="357"/>
                </a:lnTo>
                <a:lnTo>
                  <a:pt x="260" y="357"/>
                </a:lnTo>
                <a:lnTo>
                  <a:pt x="260" y="357"/>
                </a:lnTo>
                <a:lnTo>
                  <a:pt x="260" y="357"/>
                </a:lnTo>
                <a:lnTo>
                  <a:pt x="261" y="360"/>
                </a:lnTo>
                <a:cubicBezTo>
                  <a:pt x="263" y="364"/>
                  <a:pt x="266" y="371"/>
                  <a:pt x="266" y="372"/>
                </a:cubicBezTo>
                <a:lnTo>
                  <a:pt x="272" y="370"/>
                </a:lnTo>
                <a:lnTo>
                  <a:pt x="266" y="372"/>
                </a:lnTo>
                <a:cubicBezTo>
                  <a:pt x="266" y="373"/>
                  <a:pt x="268" y="378"/>
                  <a:pt x="269" y="384"/>
                </a:cubicBezTo>
                <a:cubicBezTo>
                  <a:pt x="270" y="390"/>
                  <a:pt x="271" y="397"/>
                  <a:pt x="271" y="399"/>
                </a:cubicBezTo>
                <a:lnTo>
                  <a:pt x="271" y="400"/>
                </a:lnTo>
                <a:lnTo>
                  <a:pt x="271" y="400"/>
                </a:lnTo>
                <a:cubicBezTo>
                  <a:pt x="270" y="407"/>
                  <a:pt x="271" y="418"/>
                  <a:pt x="271" y="418"/>
                </a:cubicBezTo>
                <a:lnTo>
                  <a:pt x="277" y="418"/>
                </a:lnTo>
                <a:lnTo>
                  <a:pt x="271" y="417"/>
                </a:lnTo>
                <a:lnTo>
                  <a:pt x="259" y="516"/>
                </a:lnTo>
                <a:lnTo>
                  <a:pt x="243" y="593"/>
                </a:lnTo>
                <a:lnTo>
                  <a:pt x="240" y="591"/>
                </a:lnTo>
                <a:lnTo>
                  <a:pt x="234" y="586"/>
                </a:lnTo>
                <a:lnTo>
                  <a:pt x="227" y="601"/>
                </a:lnTo>
                <a:lnTo>
                  <a:pt x="200" y="587"/>
                </a:lnTo>
                <a:lnTo>
                  <a:pt x="184" y="583"/>
                </a:lnTo>
                <a:lnTo>
                  <a:pt x="181" y="582"/>
                </a:lnTo>
                <a:lnTo>
                  <a:pt x="146" y="600"/>
                </a:lnTo>
                <a:lnTo>
                  <a:pt x="110" y="607"/>
                </a:lnTo>
                <a:lnTo>
                  <a:pt x="76" y="622"/>
                </a:lnTo>
                <a:lnTo>
                  <a:pt x="58" y="678"/>
                </a:lnTo>
                <a:lnTo>
                  <a:pt x="53" y="708"/>
                </a:lnTo>
                <a:lnTo>
                  <a:pt x="42" y="724"/>
                </a:lnTo>
                <a:lnTo>
                  <a:pt x="21" y="733"/>
                </a:lnTo>
                <a:lnTo>
                  <a:pt x="20" y="734"/>
                </a:lnTo>
                <a:cubicBezTo>
                  <a:pt x="17" y="737"/>
                  <a:pt x="14" y="741"/>
                  <a:pt x="11" y="745"/>
                </a:cubicBezTo>
                <a:cubicBezTo>
                  <a:pt x="10" y="747"/>
                  <a:pt x="9" y="749"/>
                  <a:pt x="8" y="751"/>
                </a:cubicBezTo>
                <a:cubicBezTo>
                  <a:pt x="7" y="754"/>
                  <a:pt x="6" y="756"/>
                  <a:pt x="6" y="758"/>
                </a:cubicBezTo>
                <a:lnTo>
                  <a:pt x="6" y="760"/>
                </a:lnTo>
                <a:lnTo>
                  <a:pt x="6" y="760"/>
                </a:lnTo>
                <a:cubicBezTo>
                  <a:pt x="8" y="768"/>
                  <a:pt x="13" y="785"/>
                  <a:pt x="17" y="794"/>
                </a:cubicBezTo>
                <a:cubicBezTo>
                  <a:pt x="18" y="797"/>
                  <a:pt x="20" y="801"/>
                  <a:pt x="22" y="806"/>
                </a:cubicBezTo>
                <a:cubicBezTo>
                  <a:pt x="30" y="820"/>
                  <a:pt x="42" y="840"/>
                  <a:pt x="42" y="841"/>
                </a:cubicBezTo>
                <a:lnTo>
                  <a:pt x="47" y="837"/>
                </a:lnTo>
                <a:lnTo>
                  <a:pt x="42" y="840"/>
                </a:lnTo>
                <a:lnTo>
                  <a:pt x="60" y="875"/>
                </a:lnTo>
                <a:lnTo>
                  <a:pt x="63" y="893"/>
                </a:lnTo>
                <a:lnTo>
                  <a:pt x="63" y="894"/>
                </a:lnTo>
                <a:lnTo>
                  <a:pt x="65" y="899"/>
                </a:lnTo>
                <a:lnTo>
                  <a:pt x="66" y="902"/>
                </a:lnTo>
                <a:lnTo>
                  <a:pt x="93" y="907"/>
                </a:lnTo>
                <a:lnTo>
                  <a:pt x="112" y="926"/>
                </a:lnTo>
                <a:lnTo>
                  <a:pt x="112" y="926"/>
                </a:lnTo>
                <a:cubicBezTo>
                  <a:pt x="113" y="926"/>
                  <a:pt x="117" y="931"/>
                  <a:pt x="122" y="936"/>
                </a:cubicBezTo>
                <a:cubicBezTo>
                  <a:pt x="127" y="941"/>
                  <a:pt x="133" y="947"/>
                  <a:pt x="135" y="949"/>
                </a:cubicBezTo>
                <a:lnTo>
                  <a:pt x="135" y="950"/>
                </a:lnTo>
                <a:lnTo>
                  <a:pt x="138" y="951"/>
                </a:lnTo>
                <a:lnTo>
                  <a:pt x="139" y="952"/>
                </a:lnTo>
                <a:lnTo>
                  <a:pt x="141" y="952"/>
                </a:lnTo>
                <a:cubicBezTo>
                  <a:pt x="144" y="952"/>
                  <a:pt x="146" y="951"/>
                  <a:pt x="147" y="950"/>
                </a:cubicBezTo>
                <a:lnTo>
                  <a:pt x="151" y="947"/>
                </a:lnTo>
                <a:lnTo>
                  <a:pt x="151" y="947"/>
                </a:lnTo>
                <a:lnTo>
                  <a:pt x="151" y="947"/>
                </a:lnTo>
                <a:cubicBezTo>
                  <a:pt x="151" y="947"/>
                  <a:pt x="162" y="933"/>
                  <a:pt x="168" y="928"/>
                </a:cubicBezTo>
                <a:cubicBezTo>
                  <a:pt x="168" y="927"/>
                  <a:pt x="173" y="925"/>
                  <a:pt x="178" y="925"/>
                </a:cubicBezTo>
                <a:cubicBezTo>
                  <a:pt x="183" y="924"/>
                  <a:pt x="189" y="924"/>
                  <a:pt x="194" y="924"/>
                </a:cubicBezTo>
                <a:cubicBezTo>
                  <a:pt x="196" y="924"/>
                  <a:pt x="198" y="924"/>
                  <a:pt x="199" y="924"/>
                </a:cubicBezTo>
                <a:lnTo>
                  <a:pt x="199" y="918"/>
                </a:lnTo>
                <a:lnTo>
                  <a:pt x="197" y="924"/>
                </a:lnTo>
                <a:lnTo>
                  <a:pt x="199" y="924"/>
                </a:lnTo>
                <a:lnTo>
                  <a:pt x="200" y="918"/>
                </a:lnTo>
                <a:lnTo>
                  <a:pt x="198" y="924"/>
                </a:lnTo>
                <a:cubicBezTo>
                  <a:pt x="199" y="924"/>
                  <a:pt x="202" y="926"/>
                  <a:pt x="205" y="928"/>
                </a:cubicBezTo>
                <a:lnTo>
                  <a:pt x="209" y="931"/>
                </a:lnTo>
                <a:lnTo>
                  <a:pt x="209" y="932"/>
                </a:lnTo>
                <a:lnTo>
                  <a:pt x="210" y="932"/>
                </a:lnTo>
                <a:lnTo>
                  <a:pt x="210" y="935"/>
                </a:lnTo>
                <a:cubicBezTo>
                  <a:pt x="210" y="941"/>
                  <a:pt x="208" y="953"/>
                  <a:pt x="207" y="955"/>
                </a:cubicBezTo>
                <a:lnTo>
                  <a:pt x="207" y="956"/>
                </a:lnTo>
                <a:lnTo>
                  <a:pt x="207" y="957"/>
                </a:lnTo>
                <a:lnTo>
                  <a:pt x="212" y="957"/>
                </a:lnTo>
                <a:lnTo>
                  <a:pt x="207" y="956"/>
                </a:lnTo>
                <a:lnTo>
                  <a:pt x="207" y="957"/>
                </a:lnTo>
                <a:lnTo>
                  <a:pt x="212" y="957"/>
                </a:lnTo>
                <a:lnTo>
                  <a:pt x="207" y="956"/>
                </a:lnTo>
                <a:cubicBezTo>
                  <a:pt x="207" y="957"/>
                  <a:pt x="206" y="973"/>
                  <a:pt x="206" y="979"/>
                </a:cubicBezTo>
                <a:cubicBezTo>
                  <a:pt x="206" y="986"/>
                  <a:pt x="209" y="990"/>
                  <a:pt x="211" y="991"/>
                </a:cubicBezTo>
                <a:lnTo>
                  <a:pt x="212" y="993"/>
                </a:lnTo>
                <a:lnTo>
                  <a:pt x="245" y="1005"/>
                </a:lnTo>
                <a:lnTo>
                  <a:pt x="251" y="1010"/>
                </a:lnTo>
                <a:lnTo>
                  <a:pt x="252" y="1011"/>
                </a:lnTo>
                <a:lnTo>
                  <a:pt x="258" y="1011"/>
                </a:lnTo>
                <a:lnTo>
                  <a:pt x="259" y="1012"/>
                </a:lnTo>
                <a:lnTo>
                  <a:pt x="280" y="1006"/>
                </a:lnTo>
                <a:lnTo>
                  <a:pt x="324" y="1006"/>
                </a:lnTo>
                <a:lnTo>
                  <a:pt x="357" y="990"/>
                </a:lnTo>
                <a:lnTo>
                  <a:pt x="358" y="989"/>
                </a:lnTo>
                <a:cubicBezTo>
                  <a:pt x="359" y="988"/>
                  <a:pt x="361" y="985"/>
                  <a:pt x="364" y="983"/>
                </a:cubicBezTo>
                <a:cubicBezTo>
                  <a:pt x="367" y="981"/>
                  <a:pt x="370" y="979"/>
                  <a:pt x="371" y="978"/>
                </a:cubicBezTo>
                <a:lnTo>
                  <a:pt x="371" y="978"/>
                </a:lnTo>
                <a:cubicBezTo>
                  <a:pt x="376" y="977"/>
                  <a:pt x="382" y="975"/>
                  <a:pt x="384" y="975"/>
                </a:cubicBezTo>
                <a:lnTo>
                  <a:pt x="385" y="974"/>
                </a:lnTo>
                <a:lnTo>
                  <a:pt x="406" y="953"/>
                </a:lnTo>
                <a:lnTo>
                  <a:pt x="423" y="939"/>
                </a:lnTo>
                <a:lnTo>
                  <a:pt x="435" y="931"/>
                </a:lnTo>
                <a:lnTo>
                  <a:pt x="459" y="926"/>
                </a:lnTo>
                <a:lnTo>
                  <a:pt x="506" y="925"/>
                </a:lnTo>
                <a:lnTo>
                  <a:pt x="507" y="932"/>
                </a:lnTo>
                <a:lnTo>
                  <a:pt x="507" y="932"/>
                </a:lnTo>
                <a:lnTo>
                  <a:pt x="510" y="949"/>
                </a:lnTo>
                <a:lnTo>
                  <a:pt x="516" y="948"/>
                </a:lnTo>
                <a:lnTo>
                  <a:pt x="510" y="948"/>
                </a:lnTo>
                <a:cubicBezTo>
                  <a:pt x="510" y="950"/>
                  <a:pt x="511" y="961"/>
                  <a:pt x="511" y="971"/>
                </a:cubicBezTo>
                <a:cubicBezTo>
                  <a:pt x="511" y="976"/>
                  <a:pt x="510" y="981"/>
                  <a:pt x="510" y="982"/>
                </a:cubicBezTo>
                <a:cubicBezTo>
                  <a:pt x="510" y="984"/>
                  <a:pt x="510" y="986"/>
                  <a:pt x="510" y="990"/>
                </a:cubicBezTo>
                <a:cubicBezTo>
                  <a:pt x="509" y="1000"/>
                  <a:pt x="509" y="1019"/>
                  <a:pt x="509" y="1032"/>
                </a:cubicBezTo>
                <a:lnTo>
                  <a:pt x="509" y="1034"/>
                </a:lnTo>
                <a:lnTo>
                  <a:pt x="522" y="1062"/>
                </a:lnTo>
                <a:lnTo>
                  <a:pt x="535" y="1084"/>
                </a:lnTo>
                <a:lnTo>
                  <a:pt x="562" y="1096"/>
                </a:lnTo>
                <a:lnTo>
                  <a:pt x="619" y="1105"/>
                </a:lnTo>
                <a:lnTo>
                  <a:pt x="667" y="1127"/>
                </a:lnTo>
                <a:lnTo>
                  <a:pt x="683" y="1148"/>
                </a:lnTo>
                <a:lnTo>
                  <a:pt x="691" y="1161"/>
                </a:lnTo>
                <a:lnTo>
                  <a:pt x="693" y="1163"/>
                </a:lnTo>
                <a:lnTo>
                  <a:pt x="729" y="1168"/>
                </a:lnTo>
                <a:lnTo>
                  <a:pt x="744" y="1169"/>
                </a:lnTo>
                <a:lnTo>
                  <a:pt x="746" y="1171"/>
                </a:lnTo>
                <a:lnTo>
                  <a:pt x="758" y="1188"/>
                </a:lnTo>
                <a:lnTo>
                  <a:pt x="760" y="1211"/>
                </a:lnTo>
                <a:lnTo>
                  <a:pt x="780" y="1241"/>
                </a:lnTo>
                <a:lnTo>
                  <a:pt x="785" y="1238"/>
                </a:lnTo>
                <a:lnTo>
                  <a:pt x="779" y="1236"/>
                </a:lnTo>
                <a:lnTo>
                  <a:pt x="779" y="1237"/>
                </a:lnTo>
                <a:cubicBezTo>
                  <a:pt x="776" y="1245"/>
                  <a:pt x="772" y="1253"/>
                  <a:pt x="770" y="1259"/>
                </a:cubicBezTo>
                <a:cubicBezTo>
                  <a:pt x="769" y="1262"/>
                  <a:pt x="767" y="1265"/>
                  <a:pt x="767" y="1267"/>
                </a:cubicBezTo>
                <a:cubicBezTo>
                  <a:pt x="766" y="1270"/>
                  <a:pt x="765" y="1271"/>
                  <a:pt x="765" y="1273"/>
                </a:cubicBezTo>
                <a:lnTo>
                  <a:pt x="765" y="1273"/>
                </a:lnTo>
                <a:lnTo>
                  <a:pt x="765" y="1274"/>
                </a:lnTo>
                <a:cubicBezTo>
                  <a:pt x="765" y="1275"/>
                  <a:pt x="765" y="1277"/>
                  <a:pt x="765" y="1280"/>
                </a:cubicBezTo>
                <a:cubicBezTo>
                  <a:pt x="767" y="1289"/>
                  <a:pt x="769" y="1306"/>
                  <a:pt x="771" y="1318"/>
                </a:cubicBezTo>
                <a:lnTo>
                  <a:pt x="771" y="1318"/>
                </a:lnTo>
                <a:lnTo>
                  <a:pt x="773" y="1328"/>
                </a:lnTo>
                <a:lnTo>
                  <a:pt x="773" y="1332"/>
                </a:lnTo>
                <a:lnTo>
                  <a:pt x="797" y="1339"/>
                </a:lnTo>
                <a:lnTo>
                  <a:pt x="846" y="1343"/>
                </a:lnTo>
                <a:lnTo>
                  <a:pt x="866" y="1351"/>
                </a:lnTo>
                <a:lnTo>
                  <a:pt x="868" y="1346"/>
                </a:lnTo>
                <a:lnTo>
                  <a:pt x="864" y="1351"/>
                </a:lnTo>
                <a:cubicBezTo>
                  <a:pt x="864" y="1351"/>
                  <a:pt x="868" y="1354"/>
                  <a:pt x="872" y="1358"/>
                </a:cubicBezTo>
                <a:cubicBezTo>
                  <a:pt x="875" y="1362"/>
                  <a:pt x="878" y="1368"/>
                  <a:pt x="878" y="1372"/>
                </a:cubicBezTo>
                <a:cubicBezTo>
                  <a:pt x="878" y="1379"/>
                  <a:pt x="879" y="1385"/>
                  <a:pt x="880" y="1389"/>
                </a:cubicBezTo>
                <a:cubicBezTo>
                  <a:pt x="881" y="1393"/>
                  <a:pt x="881" y="1395"/>
                  <a:pt x="881" y="1397"/>
                </a:cubicBezTo>
                <a:cubicBezTo>
                  <a:pt x="882" y="1401"/>
                  <a:pt x="883" y="1404"/>
                  <a:pt x="884" y="1407"/>
                </a:cubicBezTo>
                <a:cubicBezTo>
                  <a:pt x="885" y="1410"/>
                  <a:pt x="887" y="1414"/>
                  <a:pt x="888" y="1416"/>
                </a:cubicBezTo>
                <a:cubicBezTo>
                  <a:pt x="889" y="1419"/>
                  <a:pt x="890" y="1421"/>
                  <a:pt x="891" y="1422"/>
                </a:cubicBezTo>
                <a:lnTo>
                  <a:pt x="891" y="1422"/>
                </a:lnTo>
                <a:cubicBezTo>
                  <a:pt x="892" y="1425"/>
                  <a:pt x="893" y="1429"/>
                  <a:pt x="895" y="1431"/>
                </a:cubicBezTo>
                <a:lnTo>
                  <a:pt x="896" y="1434"/>
                </a:lnTo>
                <a:lnTo>
                  <a:pt x="896" y="1435"/>
                </a:lnTo>
                <a:lnTo>
                  <a:pt x="897" y="1435"/>
                </a:lnTo>
                <a:lnTo>
                  <a:pt x="897" y="1435"/>
                </a:lnTo>
                <a:lnTo>
                  <a:pt x="897" y="1435"/>
                </a:lnTo>
                <a:lnTo>
                  <a:pt x="897" y="1436"/>
                </a:lnTo>
                <a:lnTo>
                  <a:pt x="902" y="1433"/>
                </a:lnTo>
                <a:lnTo>
                  <a:pt x="897" y="1435"/>
                </a:lnTo>
                <a:lnTo>
                  <a:pt x="897" y="1436"/>
                </a:lnTo>
                <a:lnTo>
                  <a:pt x="903" y="1433"/>
                </a:lnTo>
                <a:lnTo>
                  <a:pt x="896" y="1433"/>
                </a:lnTo>
                <a:lnTo>
                  <a:pt x="889" y="1485"/>
                </a:lnTo>
                <a:lnTo>
                  <a:pt x="881" y="1518"/>
                </a:lnTo>
                <a:lnTo>
                  <a:pt x="893" y="1542"/>
                </a:lnTo>
                <a:lnTo>
                  <a:pt x="895" y="1551"/>
                </a:lnTo>
                <a:lnTo>
                  <a:pt x="877" y="1566"/>
                </a:lnTo>
                <a:lnTo>
                  <a:pt x="877" y="1569"/>
                </a:lnTo>
                <a:cubicBezTo>
                  <a:pt x="877" y="1572"/>
                  <a:pt x="878" y="1579"/>
                  <a:pt x="878" y="1585"/>
                </a:cubicBezTo>
                <a:cubicBezTo>
                  <a:pt x="879" y="1592"/>
                  <a:pt x="879" y="1598"/>
                  <a:pt x="879" y="1600"/>
                </a:cubicBezTo>
                <a:lnTo>
                  <a:pt x="879" y="1636"/>
                </a:lnTo>
                <a:lnTo>
                  <a:pt x="869" y="1652"/>
                </a:lnTo>
                <a:lnTo>
                  <a:pt x="869" y="1653"/>
                </a:lnTo>
                <a:cubicBezTo>
                  <a:pt x="868" y="1656"/>
                  <a:pt x="868" y="1660"/>
                  <a:pt x="867" y="1664"/>
                </a:cubicBezTo>
                <a:cubicBezTo>
                  <a:pt x="867" y="1668"/>
                  <a:pt x="867" y="1672"/>
                  <a:pt x="867" y="1675"/>
                </a:cubicBezTo>
                <a:cubicBezTo>
                  <a:pt x="867" y="1677"/>
                  <a:pt x="867" y="1679"/>
                  <a:pt x="868" y="1682"/>
                </a:cubicBezTo>
                <a:cubicBezTo>
                  <a:pt x="869" y="1684"/>
                  <a:pt x="870" y="1686"/>
                  <a:pt x="871" y="1688"/>
                </a:cubicBezTo>
                <a:lnTo>
                  <a:pt x="872" y="1691"/>
                </a:lnTo>
                <a:lnTo>
                  <a:pt x="911" y="1698"/>
                </a:lnTo>
                <a:lnTo>
                  <a:pt x="953" y="1700"/>
                </a:lnTo>
                <a:lnTo>
                  <a:pt x="970" y="1700"/>
                </a:lnTo>
                <a:lnTo>
                  <a:pt x="970" y="1694"/>
                </a:lnTo>
                <a:lnTo>
                  <a:pt x="966" y="1699"/>
                </a:lnTo>
                <a:lnTo>
                  <a:pt x="967" y="1699"/>
                </a:lnTo>
                <a:lnTo>
                  <a:pt x="967" y="1699"/>
                </a:lnTo>
                <a:cubicBezTo>
                  <a:pt x="970" y="1701"/>
                  <a:pt x="974" y="1704"/>
                  <a:pt x="978" y="1708"/>
                </a:cubicBezTo>
                <a:cubicBezTo>
                  <a:pt x="980" y="1709"/>
                  <a:pt x="981" y="1711"/>
                  <a:pt x="982" y="1712"/>
                </a:cubicBezTo>
                <a:lnTo>
                  <a:pt x="983" y="1714"/>
                </a:lnTo>
                <a:lnTo>
                  <a:pt x="983" y="1714"/>
                </a:lnTo>
                <a:lnTo>
                  <a:pt x="983" y="1714"/>
                </a:lnTo>
                <a:lnTo>
                  <a:pt x="983" y="1714"/>
                </a:lnTo>
                <a:lnTo>
                  <a:pt x="983" y="1714"/>
                </a:lnTo>
                <a:lnTo>
                  <a:pt x="983" y="1714"/>
                </a:lnTo>
                <a:lnTo>
                  <a:pt x="983" y="1714"/>
                </a:lnTo>
                <a:cubicBezTo>
                  <a:pt x="983" y="1718"/>
                  <a:pt x="984" y="1720"/>
                  <a:pt x="985" y="1722"/>
                </a:cubicBezTo>
                <a:lnTo>
                  <a:pt x="985" y="1722"/>
                </a:lnTo>
                <a:lnTo>
                  <a:pt x="985" y="1722"/>
                </a:lnTo>
                <a:cubicBezTo>
                  <a:pt x="986" y="1725"/>
                  <a:pt x="986" y="1726"/>
                  <a:pt x="987" y="1730"/>
                </a:cubicBezTo>
                <a:lnTo>
                  <a:pt x="987" y="1773"/>
                </a:lnTo>
                <a:lnTo>
                  <a:pt x="988" y="1781"/>
                </a:lnTo>
                <a:lnTo>
                  <a:pt x="989" y="1784"/>
                </a:lnTo>
                <a:lnTo>
                  <a:pt x="1014" y="1792"/>
                </a:lnTo>
                <a:lnTo>
                  <a:pt x="1016" y="1792"/>
                </a:lnTo>
                <a:cubicBezTo>
                  <a:pt x="1017" y="1792"/>
                  <a:pt x="1020" y="1791"/>
                  <a:pt x="1023" y="1791"/>
                </a:cubicBezTo>
                <a:cubicBezTo>
                  <a:pt x="1026" y="1791"/>
                  <a:pt x="1030" y="1792"/>
                  <a:pt x="1033" y="1793"/>
                </a:cubicBezTo>
                <a:lnTo>
                  <a:pt x="1034" y="1794"/>
                </a:lnTo>
                <a:cubicBezTo>
                  <a:pt x="1037" y="1797"/>
                  <a:pt x="1040" y="1805"/>
                  <a:pt x="1041" y="1814"/>
                </a:cubicBezTo>
                <a:cubicBezTo>
                  <a:pt x="1043" y="1822"/>
                  <a:pt x="1044" y="1830"/>
                  <a:pt x="1045" y="1835"/>
                </a:cubicBezTo>
                <a:lnTo>
                  <a:pt x="1051" y="1834"/>
                </a:lnTo>
                <a:lnTo>
                  <a:pt x="1045" y="1834"/>
                </a:lnTo>
                <a:lnTo>
                  <a:pt x="1045" y="1834"/>
                </a:lnTo>
                <a:cubicBezTo>
                  <a:pt x="1045" y="1838"/>
                  <a:pt x="1045" y="1844"/>
                  <a:pt x="1044" y="1849"/>
                </a:cubicBezTo>
                <a:cubicBezTo>
                  <a:pt x="1044" y="1851"/>
                  <a:pt x="1043" y="1853"/>
                  <a:pt x="1043" y="1855"/>
                </a:cubicBezTo>
                <a:lnTo>
                  <a:pt x="1042" y="1857"/>
                </a:lnTo>
                <a:lnTo>
                  <a:pt x="1042" y="1858"/>
                </a:lnTo>
                <a:lnTo>
                  <a:pt x="1042" y="1858"/>
                </a:lnTo>
                <a:lnTo>
                  <a:pt x="1042" y="1858"/>
                </a:lnTo>
                <a:lnTo>
                  <a:pt x="1042" y="1858"/>
                </a:lnTo>
                <a:lnTo>
                  <a:pt x="1042" y="1858"/>
                </a:lnTo>
                <a:lnTo>
                  <a:pt x="1042" y="1858"/>
                </a:lnTo>
                <a:cubicBezTo>
                  <a:pt x="1040" y="1860"/>
                  <a:pt x="1033" y="1867"/>
                  <a:pt x="1029" y="1870"/>
                </a:cubicBezTo>
                <a:lnTo>
                  <a:pt x="1026" y="1874"/>
                </a:lnTo>
                <a:lnTo>
                  <a:pt x="1040" y="1898"/>
                </a:lnTo>
                <a:lnTo>
                  <a:pt x="1053" y="1912"/>
                </a:lnTo>
                <a:lnTo>
                  <a:pt x="1057" y="1945"/>
                </a:lnTo>
                <a:lnTo>
                  <a:pt x="1044" y="1982"/>
                </a:lnTo>
                <a:lnTo>
                  <a:pt x="1019" y="1998"/>
                </a:lnTo>
                <a:lnTo>
                  <a:pt x="978" y="2014"/>
                </a:lnTo>
                <a:lnTo>
                  <a:pt x="960" y="2037"/>
                </a:lnTo>
                <a:lnTo>
                  <a:pt x="928" y="2061"/>
                </a:lnTo>
                <a:lnTo>
                  <a:pt x="900" y="2078"/>
                </a:lnTo>
                <a:lnTo>
                  <a:pt x="890" y="2090"/>
                </a:lnTo>
                <a:lnTo>
                  <a:pt x="859" y="2110"/>
                </a:lnTo>
                <a:lnTo>
                  <a:pt x="830" y="2127"/>
                </a:lnTo>
                <a:lnTo>
                  <a:pt x="810" y="2145"/>
                </a:lnTo>
                <a:lnTo>
                  <a:pt x="812" y="2155"/>
                </a:lnTo>
                <a:lnTo>
                  <a:pt x="812" y="2158"/>
                </a:lnTo>
                <a:lnTo>
                  <a:pt x="849" y="2176"/>
                </a:lnTo>
                <a:lnTo>
                  <a:pt x="870" y="2202"/>
                </a:lnTo>
                <a:lnTo>
                  <a:pt x="871" y="2202"/>
                </a:lnTo>
                <a:lnTo>
                  <a:pt x="873" y="2197"/>
                </a:lnTo>
                <a:lnTo>
                  <a:pt x="878" y="2193"/>
                </a:lnTo>
                <a:lnTo>
                  <a:pt x="857" y="2166"/>
                </a:lnTo>
                <a:lnTo>
                  <a:pt x="824" y="2150"/>
                </a:lnTo>
                <a:lnTo>
                  <a:pt x="824" y="2150"/>
                </a:lnTo>
                <a:lnTo>
                  <a:pt x="837" y="2137"/>
                </a:lnTo>
                <a:lnTo>
                  <a:pt x="866" y="2120"/>
                </a:lnTo>
                <a:lnTo>
                  <a:pt x="899" y="2099"/>
                </a:lnTo>
                <a:lnTo>
                  <a:pt x="908" y="2087"/>
                </a:lnTo>
                <a:lnTo>
                  <a:pt x="935" y="2071"/>
                </a:lnTo>
                <a:lnTo>
                  <a:pt x="969" y="2046"/>
                </a:lnTo>
                <a:lnTo>
                  <a:pt x="985" y="2024"/>
                </a:lnTo>
                <a:lnTo>
                  <a:pt x="1025" y="2009"/>
                </a:lnTo>
                <a:lnTo>
                  <a:pt x="1055" y="1990"/>
                </a:lnTo>
                <a:lnTo>
                  <a:pt x="1070" y="1946"/>
                </a:lnTo>
                <a:lnTo>
                  <a:pt x="1065" y="1907"/>
                </a:lnTo>
                <a:lnTo>
                  <a:pt x="1050" y="1891"/>
                </a:lnTo>
                <a:lnTo>
                  <a:pt x="1039" y="1872"/>
                </a:lnTo>
                <a:lnTo>
                  <a:pt x="1034" y="1875"/>
                </a:lnTo>
                <a:lnTo>
                  <a:pt x="1038" y="1879"/>
                </a:lnTo>
                <a:cubicBezTo>
                  <a:pt x="1041" y="1876"/>
                  <a:pt x="1048" y="1869"/>
                  <a:pt x="1051" y="1866"/>
                </a:cubicBezTo>
                <a:cubicBezTo>
                  <a:pt x="1054" y="1863"/>
                  <a:pt x="1054" y="1861"/>
                  <a:pt x="1055" y="1858"/>
                </a:cubicBezTo>
                <a:cubicBezTo>
                  <a:pt x="1057" y="1851"/>
                  <a:pt x="1057" y="1840"/>
                  <a:pt x="1057" y="1834"/>
                </a:cubicBezTo>
                <a:lnTo>
                  <a:pt x="1057" y="1834"/>
                </a:lnTo>
                <a:lnTo>
                  <a:pt x="1057" y="1833"/>
                </a:lnTo>
                <a:lnTo>
                  <a:pt x="1057" y="1833"/>
                </a:lnTo>
                <a:cubicBezTo>
                  <a:pt x="1057" y="1828"/>
                  <a:pt x="1055" y="1817"/>
                  <a:pt x="1053" y="1807"/>
                </a:cubicBezTo>
                <a:cubicBezTo>
                  <a:pt x="1051" y="1802"/>
                  <a:pt x="1050" y="1797"/>
                  <a:pt x="1047" y="1792"/>
                </a:cubicBezTo>
                <a:cubicBezTo>
                  <a:pt x="1045" y="1788"/>
                  <a:pt x="1043" y="1784"/>
                  <a:pt x="1038" y="1782"/>
                </a:cubicBezTo>
                <a:cubicBezTo>
                  <a:pt x="1033" y="1779"/>
                  <a:pt x="1027" y="1779"/>
                  <a:pt x="1023" y="1779"/>
                </a:cubicBezTo>
                <a:cubicBezTo>
                  <a:pt x="1019" y="1779"/>
                  <a:pt x="1015" y="1779"/>
                  <a:pt x="1013" y="1780"/>
                </a:cubicBezTo>
                <a:lnTo>
                  <a:pt x="1015" y="1786"/>
                </a:lnTo>
                <a:lnTo>
                  <a:pt x="1017" y="1780"/>
                </a:lnTo>
                <a:lnTo>
                  <a:pt x="1000" y="1774"/>
                </a:lnTo>
                <a:lnTo>
                  <a:pt x="999" y="1772"/>
                </a:lnTo>
                <a:lnTo>
                  <a:pt x="999" y="1730"/>
                </a:lnTo>
                <a:cubicBezTo>
                  <a:pt x="999" y="1724"/>
                  <a:pt x="997" y="1720"/>
                  <a:pt x="996" y="1718"/>
                </a:cubicBezTo>
                <a:lnTo>
                  <a:pt x="996" y="1718"/>
                </a:lnTo>
                <a:lnTo>
                  <a:pt x="996" y="1718"/>
                </a:lnTo>
                <a:cubicBezTo>
                  <a:pt x="996" y="1716"/>
                  <a:pt x="996" y="1715"/>
                  <a:pt x="996" y="1714"/>
                </a:cubicBezTo>
                <a:cubicBezTo>
                  <a:pt x="996" y="1711"/>
                  <a:pt x="994" y="1708"/>
                  <a:pt x="992" y="1705"/>
                </a:cubicBezTo>
                <a:cubicBezTo>
                  <a:pt x="987" y="1698"/>
                  <a:pt x="979" y="1692"/>
                  <a:pt x="974" y="1689"/>
                </a:cubicBezTo>
                <a:lnTo>
                  <a:pt x="974" y="1689"/>
                </a:lnTo>
                <a:lnTo>
                  <a:pt x="973" y="1688"/>
                </a:lnTo>
                <a:lnTo>
                  <a:pt x="972" y="1687"/>
                </a:lnTo>
                <a:lnTo>
                  <a:pt x="953" y="1687"/>
                </a:lnTo>
                <a:lnTo>
                  <a:pt x="912" y="1686"/>
                </a:lnTo>
                <a:lnTo>
                  <a:pt x="877" y="1679"/>
                </a:lnTo>
                <a:lnTo>
                  <a:pt x="876" y="1685"/>
                </a:lnTo>
                <a:lnTo>
                  <a:pt x="882" y="1683"/>
                </a:lnTo>
                <a:cubicBezTo>
                  <a:pt x="881" y="1681"/>
                  <a:pt x="880" y="1679"/>
                  <a:pt x="880" y="1678"/>
                </a:cubicBezTo>
                <a:lnTo>
                  <a:pt x="879" y="1675"/>
                </a:lnTo>
                <a:lnTo>
                  <a:pt x="879" y="1675"/>
                </a:lnTo>
                <a:lnTo>
                  <a:pt x="879" y="1675"/>
                </a:lnTo>
                <a:cubicBezTo>
                  <a:pt x="879" y="1673"/>
                  <a:pt x="879" y="1670"/>
                  <a:pt x="880" y="1666"/>
                </a:cubicBezTo>
                <a:cubicBezTo>
                  <a:pt x="880" y="1662"/>
                  <a:pt x="881" y="1658"/>
                  <a:pt x="881" y="1655"/>
                </a:cubicBezTo>
                <a:lnTo>
                  <a:pt x="875" y="1654"/>
                </a:lnTo>
                <a:lnTo>
                  <a:pt x="880" y="1658"/>
                </a:lnTo>
                <a:lnTo>
                  <a:pt x="892" y="1639"/>
                </a:lnTo>
                <a:lnTo>
                  <a:pt x="892" y="1600"/>
                </a:lnTo>
                <a:cubicBezTo>
                  <a:pt x="892" y="1597"/>
                  <a:pt x="891" y="1591"/>
                  <a:pt x="891" y="1584"/>
                </a:cubicBezTo>
                <a:cubicBezTo>
                  <a:pt x="890" y="1578"/>
                  <a:pt x="890" y="1571"/>
                  <a:pt x="889" y="1568"/>
                </a:cubicBezTo>
                <a:lnTo>
                  <a:pt x="883" y="1569"/>
                </a:lnTo>
                <a:lnTo>
                  <a:pt x="887" y="1574"/>
                </a:lnTo>
                <a:lnTo>
                  <a:pt x="909" y="1556"/>
                </a:lnTo>
                <a:lnTo>
                  <a:pt x="905" y="1538"/>
                </a:lnTo>
                <a:lnTo>
                  <a:pt x="905" y="1538"/>
                </a:lnTo>
                <a:lnTo>
                  <a:pt x="894" y="1517"/>
                </a:lnTo>
                <a:lnTo>
                  <a:pt x="902" y="1487"/>
                </a:lnTo>
                <a:lnTo>
                  <a:pt x="909" y="1432"/>
                </a:lnTo>
                <a:lnTo>
                  <a:pt x="908" y="1430"/>
                </a:lnTo>
                <a:lnTo>
                  <a:pt x="908" y="1430"/>
                </a:lnTo>
                <a:lnTo>
                  <a:pt x="907" y="1429"/>
                </a:lnTo>
                <a:lnTo>
                  <a:pt x="902" y="1433"/>
                </a:lnTo>
                <a:lnTo>
                  <a:pt x="908" y="1430"/>
                </a:lnTo>
                <a:lnTo>
                  <a:pt x="907" y="1429"/>
                </a:lnTo>
                <a:lnTo>
                  <a:pt x="902" y="1433"/>
                </a:lnTo>
                <a:lnTo>
                  <a:pt x="908" y="1430"/>
                </a:lnTo>
                <a:lnTo>
                  <a:pt x="908" y="1430"/>
                </a:lnTo>
                <a:cubicBezTo>
                  <a:pt x="907" y="1429"/>
                  <a:pt x="904" y="1423"/>
                  <a:pt x="902" y="1418"/>
                </a:cubicBezTo>
                <a:lnTo>
                  <a:pt x="902" y="1418"/>
                </a:lnTo>
                <a:lnTo>
                  <a:pt x="902" y="1418"/>
                </a:lnTo>
                <a:cubicBezTo>
                  <a:pt x="902" y="1416"/>
                  <a:pt x="901" y="1414"/>
                  <a:pt x="899" y="1411"/>
                </a:cubicBezTo>
                <a:cubicBezTo>
                  <a:pt x="898" y="1409"/>
                  <a:pt x="897" y="1405"/>
                  <a:pt x="896" y="1402"/>
                </a:cubicBezTo>
                <a:lnTo>
                  <a:pt x="894" y="1399"/>
                </a:lnTo>
                <a:lnTo>
                  <a:pt x="894" y="1397"/>
                </a:lnTo>
                <a:lnTo>
                  <a:pt x="894" y="1397"/>
                </a:lnTo>
                <a:lnTo>
                  <a:pt x="894" y="1397"/>
                </a:lnTo>
                <a:cubicBezTo>
                  <a:pt x="894" y="1393"/>
                  <a:pt x="893" y="1390"/>
                  <a:pt x="892" y="1387"/>
                </a:cubicBezTo>
                <a:cubicBezTo>
                  <a:pt x="891" y="1382"/>
                  <a:pt x="890" y="1378"/>
                  <a:pt x="890" y="1372"/>
                </a:cubicBezTo>
                <a:cubicBezTo>
                  <a:pt x="890" y="1363"/>
                  <a:pt x="886" y="1355"/>
                  <a:pt x="881" y="1350"/>
                </a:cubicBezTo>
                <a:cubicBezTo>
                  <a:pt x="877" y="1345"/>
                  <a:pt x="872" y="1341"/>
                  <a:pt x="872" y="1341"/>
                </a:cubicBezTo>
                <a:lnTo>
                  <a:pt x="871" y="1340"/>
                </a:lnTo>
                <a:lnTo>
                  <a:pt x="850" y="1330"/>
                </a:lnTo>
                <a:lnTo>
                  <a:pt x="799" y="1326"/>
                </a:lnTo>
                <a:lnTo>
                  <a:pt x="784" y="1322"/>
                </a:lnTo>
                <a:lnTo>
                  <a:pt x="783" y="1316"/>
                </a:lnTo>
                <a:lnTo>
                  <a:pt x="777" y="1317"/>
                </a:lnTo>
                <a:lnTo>
                  <a:pt x="783" y="1316"/>
                </a:lnTo>
                <a:cubicBezTo>
                  <a:pt x="782" y="1308"/>
                  <a:pt x="780" y="1298"/>
                  <a:pt x="779" y="1289"/>
                </a:cubicBezTo>
                <a:cubicBezTo>
                  <a:pt x="779" y="1285"/>
                  <a:pt x="778" y="1281"/>
                  <a:pt x="778" y="1278"/>
                </a:cubicBezTo>
                <a:lnTo>
                  <a:pt x="777" y="1275"/>
                </a:lnTo>
                <a:lnTo>
                  <a:pt x="777" y="1274"/>
                </a:lnTo>
                <a:lnTo>
                  <a:pt x="777" y="1273"/>
                </a:lnTo>
                <a:lnTo>
                  <a:pt x="776" y="1273"/>
                </a:lnTo>
                <a:lnTo>
                  <a:pt x="777" y="1273"/>
                </a:lnTo>
                <a:lnTo>
                  <a:pt x="777" y="1273"/>
                </a:lnTo>
                <a:lnTo>
                  <a:pt x="776" y="1273"/>
                </a:lnTo>
                <a:lnTo>
                  <a:pt x="777" y="1273"/>
                </a:lnTo>
                <a:lnTo>
                  <a:pt x="771" y="1274"/>
                </a:lnTo>
                <a:lnTo>
                  <a:pt x="777" y="1275"/>
                </a:lnTo>
                <a:lnTo>
                  <a:pt x="775" y="1274"/>
                </a:lnTo>
                <a:lnTo>
                  <a:pt x="777" y="1275"/>
                </a:lnTo>
                <a:lnTo>
                  <a:pt x="777" y="1275"/>
                </a:lnTo>
                <a:lnTo>
                  <a:pt x="775" y="1274"/>
                </a:lnTo>
                <a:lnTo>
                  <a:pt x="777" y="1275"/>
                </a:lnTo>
                <a:cubicBezTo>
                  <a:pt x="777" y="1275"/>
                  <a:pt x="778" y="1273"/>
                  <a:pt x="779" y="1271"/>
                </a:cubicBezTo>
                <a:cubicBezTo>
                  <a:pt x="781" y="1265"/>
                  <a:pt x="786" y="1253"/>
                  <a:pt x="790" y="1242"/>
                </a:cubicBezTo>
                <a:lnTo>
                  <a:pt x="791" y="1240"/>
                </a:lnTo>
                <a:lnTo>
                  <a:pt x="792" y="1237"/>
                </a:lnTo>
                <a:lnTo>
                  <a:pt x="773" y="1207"/>
                </a:lnTo>
                <a:lnTo>
                  <a:pt x="770" y="1183"/>
                </a:lnTo>
                <a:lnTo>
                  <a:pt x="755" y="1161"/>
                </a:lnTo>
                <a:lnTo>
                  <a:pt x="748" y="1158"/>
                </a:lnTo>
                <a:lnTo>
                  <a:pt x="747" y="1157"/>
                </a:lnTo>
                <a:lnTo>
                  <a:pt x="730" y="1156"/>
                </a:lnTo>
                <a:lnTo>
                  <a:pt x="700" y="1152"/>
                </a:lnTo>
                <a:lnTo>
                  <a:pt x="693" y="1141"/>
                </a:lnTo>
                <a:lnTo>
                  <a:pt x="693" y="1141"/>
                </a:lnTo>
                <a:lnTo>
                  <a:pt x="675" y="1117"/>
                </a:lnTo>
                <a:lnTo>
                  <a:pt x="622" y="1093"/>
                </a:lnTo>
                <a:lnTo>
                  <a:pt x="566" y="1084"/>
                </a:lnTo>
                <a:lnTo>
                  <a:pt x="544" y="1074"/>
                </a:lnTo>
                <a:lnTo>
                  <a:pt x="533" y="1056"/>
                </a:lnTo>
                <a:lnTo>
                  <a:pt x="521" y="1030"/>
                </a:lnTo>
                <a:lnTo>
                  <a:pt x="515" y="1032"/>
                </a:lnTo>
                <a:lnTo>
                  <a:pt x="521" y="1032"/>
                </a:lnTo>
                <a:cubicBezTo>
                  <a:pt x="521" y="1023"/>
                  <a:pt x="522" y="1012"/>
                  <a:pt x="522" y="1002"/>
                </a:cubicBezTo>
                <a:cubicBezTo>
                  <a:pt x="522" y="998"/>
                  <a:pt x="522" y="993"/>
                  <a:pt x="522" y="990"/>
                </a:cubicBezTo>
                <a:cubicBezTo>
                  <a:pt x="522" y="987"/>
                  <a:pt x="522" y="984"/>
                  <a:pt x="522" y="984"/>
                </a:cubicBezTo>
                <a:cubicBezTo>
                  <a:pt x="523" y="981"/>
                  <a:pt x="523" y="976"/>
                  <a:pt x="523" y="971"/>
                </a:cubicBezTo>
                <a:cubicBezTo>
                  <a:pt x="523" y="961"/>
                  <a:pt x="523" y="950"/>
                  <a:pt x="522" y="947"/>
                </a:cubicBezTo>
                <a:lnTo>
                  <a:pt x="522" y="947"/>
                </a:lnTo>
                <a:lnTo>
                  <a:pt x="519" y="930"/>
                </a:lnTo>
                <a:lnTo>
                  <a:pt x="518" y="918"/>
                </a:lnTo>
                <a:lnTo>
                  <a:pt x="517" y="912"/>
                </a:lnTo>
                <a:lnTo>
                  <a:pt x="458" y="913"/>
                </a:lnTo>
                <a:lnTo>
                  <a:pt x="430" y="920"/>
                </a:lnTo>
                <a:lnTo>
                  <a:pt x="416" y="929"/>
                </a:lnTo>
                <a:lnTo>
                  <a:pt x="398" y="944"/>
                </a:lnTo>
                <a:lnTo>
                  <a:pt x="378" y="964"/>
                </a:lnTo>
                <a:lnTo>
                  <a:pt x="382" y="969"/>
                </a:lnTo>
                <a:lnTo>
                  <a:pt x="381" y="963"/>
                </a:lnTo>
                <a:cubicBezTo>
                  <a:pt x="378" y="963"/>
                  <a:pt x="372" y="965"/>
                  <a:pt x="367" y="966"/>
                </a:cubicBezTo>
                <a:lnTo>
                  <a:pt x="367" y="966"/>
                </a:lnTo>
                <a:cubicBezTo>
                  <a:pt x="363" y="968"/>
                  <a:pt x="359" y="971"/>
                  <a:pt x="356" y="974"/>
                </a:cubicBezTo>
                <a:cubicBezTo>
                  <a:pt x="353" y="976"/>
                  <a:pt x="350" y="979"/>
                  <a:pt x="349" y="980"/>
                </a:cubicBezTo>
                <a:lnTo>
                  <a:pt x="353" y="984"/>
                </a:lnTo>
                <a:lnTo>
                  <a:pt x="351" y="979"/>
                </a:lnTo>
                <a:lnTo>
                  <a:pt x="321" y="993"/>
                </a:lnTo>
                <a:lnTo>
                  <a:pt x="278" y="993"/>
                </a:lnTo>
                <a:lnTo>
                  <a:pt x="257" y="999"/>
                </a:lnTo>
                <a:lnTo>
                  <a:pt x="255" y="999"/>
                </a:lnTo>
                <a:lnTo>
                  <a:pt x="255" y="1005"/>
                </a:lnTo>
                <a:lnTo>
                  <a:pt x="259" y="1000"/>
                </a:lnTo>
                <a:lnTo>
                  <a:pt x="252" y="994"/>
                </a:lnTo>
                <a:lnTo>
                  <a:pt x="251" y="994"/>
                </a:lnTo>
                <a:lnTo>
                  <a:pt x="218" y="981"/>
                </a:lnTo>
                <a:lnTo>
                  <a:pt x="215" y="987"/>
                </a:lnTo>
                <a:lnTo>
                  <a:pt x="220" y="983"/>
                </a:lnTo>
                <a:cubicBezTo>
                  <a:pt x="220" y="983"/>
                  <a:pt x="219" y="981"/>
                  <a:pt x="219" y="979"/>
                </a:cubicBezTo>
                <a:cubicBezTo>
                  <a:pt x="219" y="976"/>
                  <a:pt x="219" y="971"/>
                  <a:pt x="219" y="966"/>
                </a:cubicBezTo>
                <a:cubicBezTo>
                  <a:pt x="219" y="964"/>
                  <a:pt x="219" y="961"/>
                  <a:pt x="220" y="960"/>
                </a:cubicBezTo>
                <a:lnTo>
                  <a:pt x="220" y="958"/>
                </a:lnTo>
                <a:lnTo>
                  <a:pt x="220" y="957"/>
                </a:lnTo>
                <a:lnTo>
                  <a:pt x="220" y="957"/>
                </a:lnTo>
                <a:lnTo>
                  <a:pt x="213" y="957"/>
                </a:lnTo>
                <a:lnTo>
                  <a:pt x="220" y="958"/>
                </a:lnTo>
                <a:cubicBezTo>
                  <a:pt x="220" y="955"/>
                  <a:pt x="222" y="943"/>
                  <a:pt x="222" y="935"/>
                </a:cubicBezTo>
                <a:cubicBezTo>
                  <a:pt x="222" y="933"/>
                  <a:pt x="222" y="931"/>
                  <a:pt x="222" y="929"/>
                </a:cubicBezTo>
                <a:cubicBezTo>
                  <a:pt x="220" y="923"/>
                  <a:pt x="216" y="920"/>
                  <a:pt x="212" y="918"/>
                </a:cubicBezTo>
                <a:cubicBezTo>
                  <a:pt x="208" y="915"/>
                  <a:pt x="205" y="913"/>
                  <a:pt x="203" y="912"/>
                </a:cubicBezTo>
                <a:lnTo>
                  <a:pt x="202" y="912"/>
                </a:lnTo>
                <a:lnTo>
                  <a:pt x="200" y="912"/>
                </a:lnTo>
                <a:lnTo>
                  <a:pt x="200" y="911"/>
                </a:lnTo>
                <a:lnTo>
                  <a:pt x="199" y="911"/>
                </a:lnTo>
                <a:cubicBezTo>
                  <a:pt x="198" y="911"/>
                  <a:pt x="196" y="911"/>
                  <a:pt x="194" y="911"/>
                </a:cubicBezTo>
                <a:cubicBezTo>
                  <a:pt x="189" y="911"/>
                  <a:pt x="183" y="911"/>
                  <a:pt x="176" y="912"/>
                </a:cubicBezTo>
                <a:cubicBezTo>
                  <a:pt x="170" y="913"/>
                  <a:pt x="164" y="914"/>
                  <a:pt x="159" y="919"/>
                </a:cubicBezTo>
                <a:cubicBezTo>
                  <a:pt x="153" y="925"/>
                  <a:pt x="142" y="938"/>
                  <a:pt x="141" y="939"/>
                </a:cubicBezTo>
                <a:lnTo>
                  <a:pt x="146" y="943"/>
                </a:lnTo>
                <a:lnTo>
                  <a:pt x="141" y="939"/>
                </a:lnTo>
                <a:lnTo>
                  <a:pt x="140" y="940"/>
                </a:lnTo>
                <a:lnTo>
                  <a:pt x="140" y="940"/>
                </a:lnTo>
                <a:lnTo>
                  <a:pt x="141" y="943"/>
                </a:lnTo>
                <a:lnTo>
                  <a:pt x="141" y="940"/>
                </a:lnTo>
                <a:lnTo>
                  <a:pt x="140" y="940"/>
                </a:lnTo>
                <a:lnTo>
                  <a:pt x="141" y="943"/>
                </a:lnTo>
                <a:lnTo>
                  <a:pt x="141" y="940"/>
                </a:lnTo>
                <a:lnTo>
                  <a:pt x="141" y="946"/>
                </a:lnTo>
                <a:lnTo>
                  <a:pt x="144" y="941"/>
                </a:lnTo>
                <a:lnTo>
                  <a:pt x="143" y="940"/>
                </a:lnTo>
                <a:lnTo>
                  <a:pt x="140" y="945"/>
                </a:lnTo>
                <a:lnTo>
                  <a:pt x="145" y="941"/>
                </a:lnTo>
                <a:cubicBezTo>
                  <a:pt x="142" y="938"/>
                  <a:pt x="136" y="932"/>
                  <a:pt x="131" y="927"/>
                </a:cubicBezTo>
                <a:cubicBezTo>
                  <a:pt x="126" y="922"/>
                  <a:pt x="121" y="917"/>
                  <a:pt x="121" y="917"/>
                </a:cubicBezTo>
                <a:lnTo>
                  <a:pt x="117" y="922"/>
                </a:lnTo>
                <a:lnTo>
                  <a:pt x="121" y="917"/>
                </a:lnTo>
                <a:lnTo>
                  <a:pt x="99" y="896"/>
                </a:lnTo>
                <a:lnTo>
                  <a:pt x="76" y="891"/>
                </a:lnTo>
                <a:lnTo>
                  <a:pt x="76" y="891"/>
                </a:lnTo>
                <a:lnTo>
                  <a:pt x="72" y="871"/>
                </a:lnTo>
                <a:lnTo>
                  <a:pt x="53" y="834"/>
                </a:lnTo>
                <a:lnTo>
                  <a:pt x="53" y="834"/>
                </a:lnTo>
                <a:cubicBezTo>
                  <a:pt x="53" y="834"/>
                  <a:pt x="47" y="825"/>
                  <a:pt x="42" y="815"/>
                </a:cubicBezTo>
                <a:cubicBezTo>
                  <a:pt x="39" y="810"/>
                  <a:pt x="36" y="804"/>
                  <a:pt x="33" y="800"/>
                </a:cubicBezTo>
                <a:cubicBezTo>
                  <a:pt x="31" y="795"/>
                  <a:pt x="29" y="791"/>
                  <a:pt x="28" y="790"/>
                </a:cubicBezTo>
                <a:cubicBezTo>
                  <a:pt x="25" y="782"/>
                  <a:pt x="19" y="764"/>
                  <a:pt x="19" y="758"/>
                </a:cubicBezTo>
                <a:lnTo>
                  <a:pt x="19" y="758"/>
                </a:lnTo>
                <a:lnTo>
                  <a:pt x="16" y="758"/>
                </a:lnTo>
                <a:lnTo>
                  <a:pt x="19" y="758"/>
                </a:lnTo>
                <a:lnTo>
                  <a:pt x="19" y="758"/>
                </a:lnTo>
                <a:lnTo>
                  <a:pt x="16" y="758"/>
                </a:lnTo>
                <a:lnTo>
                  <a:pt x="19" y="758"/>
                </a:lnTo>
                <a:lnTo>
                  <a:pt x="18" y="758"/>
                </a:lnTo>
                <a:lnTo>
                  <a:pt x="19" y="758"/>
                </a:lnTo>
                <a:lnTo>
                  <a:pt x="19" y="758"/>
                </a:lnTo>
                <a:lnTo>
                  <a:pt x="18" y="758"/>
                </a:lnTo>
                <a:lnTo>
                  <a:pt x="19" y="758"/>
                </a:lnTo>
                <a:cubicBezTo>
                  <a:pt x="19" y="758"/>
                  <a:pt x="20" y="755"/>
                  <a:pt x="22" y="751"/>
                </a:cubicBezTo>
                <a:cubicBezTo>
                  <a:pt x="24" y="748"/>
                  <a:pt x="27" y="744"/>
                  <a:pt x="30" y="742"/>
                </a:cubicBezTo>
                <a:lnTo>
                  <a:pt x="25" y="738"/>
                </a:lnTo>
                <a:lnTo>
                  <a:pt x="27" y="743"/>
                </a:lnTo>
                <a:lnTo>
                  <a:pt x="50" y="734"/>
                </a:lnTo>
                <a:lnTo>
                  <a:pt x="65" y="712"/>
                </a:lnTo>
                <a:lnTo>
                  <a:pt x="70" y="681"/>
                </a:lnTo>
                <a:lnTo>
                  <a:pt x="87" y="631"/>
                </a:lnTo>
                <a:lnTo>
                  <a:pt x="114" y="619"/>
                </a:lnTo>
                <a:lnTo>
                  <a:pt x="150" y="612"/>
                </a:lnTo>
                <a:lnTo>
                  <a:pt x="183" y="595"/>
                </a:lnTo>
                <a:lnTo>
                  <a:pt x="195" y="599"/>
                </a:lnTo>
                <a:lnTo>
                  <a:pt x="233" y="619"/>
                </a:lnTo>
                <a:lnTo>
                  <a:pt x="239" y="606"/>
                </a:lnTo>
                <a:lnTo>
                  <a:pt x="243" y="610"/>
                </a:lnTo>
                <a:lnTo>
                  <a:pt x="251" y="616"/>
                </a:lnTo>
                <a:lnTo>
                  <a:pt x="271" y="518"/>
                </a:lnTo>
                <a:lnTo>
                  <a:pt x="283" y="419"/>
                </a:lnTo>
                <a:lnTo>
                  <a:pt x="283" y="418"/>
                </a:lnTo>
                <a:cubicBezTo>
                  <a:pt x="283" y="418"/>
                  <a:pt x="283" y="407"/>
                  <a:pt x="284" y="402"/>
                </a:cubicBezTo>
                <a:lnTo>
                  <a:pt x="284" y="402"/>
                </a:lnTo>
                <a:lnTo>
                  <a:pt x="284" y="399"/>
                </a:lnTo>
                <a:cubicBezTo>
                  <a:pt x="284" y="394"/>
                  <a:pt x="282" y="388"/>
                  <a:pt x="281" y="381"/>
                </a:cubicBezTo>
                <a:cubicBezTo>
                  <a:pt x="280" y="375"/>
                  <a:pt x="278" y="370"/>
                  <a:pt x="278" y="369"/>
                </a:cubicBezTo>
                <a:lnTo>
                  <a:pt x="278" y="368"/>
                </a:lnTo>
                <a:lnTo>
                  <a:pt x="278" y="368"/>
                </a:lnTo>
                <a:cubicBezTo>
                  <a:pt x="277" y="367"/>
                  <a:pt x="276" y="364"/>
                  <a:pt x="275" y="360"/>
                </a:cubicBezTo>
                <a:cubicBezTo>
                  <a:pt x="274" y="359"/>
                  <a:pt x="274" y="357"/>
                  <a:pt x="273" y="355"/>
                </a:cubicBezTo>
                <a:cubicBezTo>
                  <a:pt x="272" y="354"/>
                  <a:pt x="272" y="352"/>
                  <a:pt x="271" y="351"/>
                </a:cubicBezTo>
                <a:cubicBezTo>
                  <a:pt x="270" y="349"/>
                  <a:pt x="269" y="348"/>
                  <a:pt x="268" y="347"/>
                </a:cubicBezTo>
                <a:cubicBezTo>
                  <a:pt x="264" y="344"/>
                  <a:pt x="258" y="341"/>
                  <a:pt x="253" y="338"/>
                </a:cubicBezTo>
                <a:lnTo>
                  <a:pt x="250" y="343"/>
                </a:lnTo>
                <a:lnTo>
                  <a:pt x="256" y="341"/>
                </a:lnTo>
                <a:lnTo>
                  <a:pt x="250" y="328"/>
                </a:lnTo>
                <a:lnTo>
                  <a:pt x="250" y="315"/>
                </a:lnTo>
                <a:lnTo>
                  <a:pt x="244" y="315"/>
                </a:lnTo>
                <a:lnTo>
                  <a:pt x="248" y="320"/>
                </a:lnTo>
                <a:cubicBezTo>
                  <a:pt x="250" y="318"/>
                  <a:pt x="252" y="317"/>
                  <a:pt x="253" y="316"/>
                </a:cubicBezTo>
                <a:lnTo>
                  <a:pt x="256" y="314"/>
                </a:lnTo>
                <a:lnTo>
                  <a:pt x="256" y="314"/>
                </a:lnTo>
                <a:lnTo>
                  <a:pt x="256" y="314"/>
                </a:lnTo>
                <a:lnTo>
                  <a:pt x="256" y="314"/>
                </a:lnTo>
                <a:lnTo>
                  <a:pt x="256" y="314"/>
                </a:lnTo>
                <a:cubicBezTo>
                  <a:pt x="256" y="314"/>
                  <a:pt x="258" y="313"/>
                  <a:pt x="260" y="313"/>
                </a:cubicBezTo>
                <a:cubicBezTo>
                  <a:pt x="265" y="312"/>
                  <a:pt x="274" y="311"/>
                  <a:pt x="280" y="311"/>
                </a:cubicBezTo>
                <a:lnTo>
                  <a:pt x="280" y="311"/>
                </a:lnTo>
                <a:lnTo>
                  <a:pt x="281" y="311"/>
                </a:lnTo>
                <a:lnTo>
                  <a:pt x="283" y="311"/>
                </a:lnTo>
                <a:lnTo>
                  <a:pt x="294" y="303"/>
                </a:lnTo>
                <a:lnTo>
                  <a:pt x="297" y="302"/>
                </a:lnTo>
                <a:lnTo>
                  <a:pt x="298" y="278"/>
                </a:lnTo>
                <a:lnTo>
                  <a:pt x="294" y="266"/>
                </a:lnTo>
                <a:lnTo>
                  <a:pt x="293" y="262"/>
                </a:lnTo>
                <a:lnTo>
                  <a:pt x="264" y="254"/>
                </a:lnTo>
                <a:lnTo>
                  <a:pt x="258" y="254"/>
                </a:lnTo>
                <a:lnTo>
                  <a:pt x="256" y="248"/>
                </a:lnTo>
                <a:lnTo>
                  <a:pt x="250" y="251"/>
                </a:lnTo>
                <a:lnTo>
                  <a:pt x="256" y="253"/>
                </a:lnTo>
                <a:cubicBezTo>
                  <a:pt x="258" y="249"/>
                  <a:pt x="260" y="245"/>
                  <a:pt x="262" y="241"/>
                </a:cubicBezTo>
                <a:cubicBezTo>
                  <a:pt x="264" y="238"/>
                  <a:pt x="266" y="235"/>
                  <a:pt x="266" y="234"/>
                </a:cubicBezTo>
                <a:lnTo>
                  <a:pt x="261" y="230"/>
                </a:lnTo>
                <a:lnTo>
                  <a:pt x="262" y="237"/>
                </a:lnTo>
                <a:cubicBezTo>
                  <a:pt x="264" y="236"/>
                  <a:pt x="274" y="236"/>
                  <a:pt x="283" y="235"/>
                </a:cubicBezTo>
                <a:cubicBezTo>
                  <a:pt x="292" y="234"/>
                  <a:pt x="301" y="234"/>
                  <a:pt x="302" y="234"/>
                </a:cubicBezTo>
                <a:cubicBezTo>
                  <a:pt x="305" y="234"/>
                  <a:pt x="329" y="233"/>
                  <a:pt x="329" y="233"/>
                </a:cubicBezTo>
                <a:lnTo>
                  <a:pt x="329" y="233"/>
                </a:lnTo>
                <a:lnTo>
                  <a:pt x="330" y="233"/>
                </a:lnTo>
                <a:lnTo>
                  <a:pt x="332" y="233"/>
                </a:lnTo>
                <a:lnTo>
                  <a:pt x="334" y="232"/>
                </a:lnTo>
                <a:lnTo>
                  <a:pt x="334" y="232"/>
                </a:lnTo>
                <a:lnTo>
                  <a:pt x="334" y="232"/>
                </a:lnTo>
                <a:cubicBezTo>
                  <a:pt x="334" y="232"/>
                  <a:pt x="338" y="230"/>
                  <a:pt x="341" y="228"/>
                </a:cubicBezTo>
                <a:cubicBezTo>
                  <a:pt x="346" y="225"/>
                  <a:pt x="349" y="223"/>
                  <a:pt x="351" y="222"/>
                </a:cubicBezTo>
                <a:lnTo>
                  <a:pt x="348" y="217"/>
                </a:lnTo>
                <a:lnTo>
                  <a:pt x="348" y="223"/>
                </a:lnTo>
                <a:lnTo>
                  <a:pt x="348" y="223"/>
                </a:lnTo>
                <a:lnTo>
                  <a:pt x="348" y="219"/>
                </a:lnTo>
                <a:lnTo>
                  <a:pt x="347" y="223"/>
                </a:lnTo>
                <a:lnTo>
                  <a:pt x="348" y="223"/>
                </a:lnTo>
                <a:lnTo>
                  <a:pt x="348" y="219"/>
                </a:lnTo>
                <a:lnTo>
                  <a:pt x="347" y="223"/>
                </a:lnTo>
                <a:lnTo>
                  <a:pt x="350" y="224"/>
                </a:lnTo>
                <a:cubicBezTo>
                  <a:pt x="351" y="225"/>
                  <a:pt x="353" y="226"/>
                  <a:pt x="355" y="227"/>
                </a:cubicBezTo>
                <a:lnTo>
                  <a:pt x="355" y="227"/>
                </a:lnTo>
                <a:lnTo>
                  <a:pt x="356" y="228"/>
                </a:lnTo>
                <a:lnTo>
                  <a:pt x="358" y="230"/>
                </a:lnTo>
                <a:lnTo>
                  <a:pt x="375" y="227"/>
                </a:lnTo>
                <a:lnTo>
                  <a:pt x="376" y="227"/>
                </a:lnTo>
                <a:lnTo>
                  <a:pt x="386" y="220"/>
                </a:lnTo>
                <a:lnTo>
                  <a:pt x="390" y="218"/>
                </a:lnTo>
                <a:lnTo>
                  <a:pt x="388" y="212"/>
                </a:lnTo>
                <a:lnTo>
                  <a:pt x="382" y="214"/>
                </a:lnTo>
                <a:cubicBezTo>
                  <a:pt x="384" y="219"/>
                  <a:pt x="387" y="228"/>
                  <a:pt x="389" y="232"/>
                </a:cubicBezTo>
                <a:cubicBezTo>
                  <a:pt x="390" y="234"/>
                  <a:pt x="391" y="237"/>
                  <a:pt x="392" y="240"/>
                </a:cubicBezTo>
                <a:cubicBezTo>
                  <a:pt x="393" y="243"/>
                  <a:pt x="394" y="246"/>
                  <a:pt x="394" y="247"/>
                </a:cubicBezTo>
                <a:lnTo>
                  <a:pt x="394" y="247"/>
                </a:lnTo>
                <a:lnTo>
                  <a:pt x="396" y="247"/>
                </a:lnTo>
                <a:lnTo>
                  <a:pt x="394" y="247"/>
                </a:lnTo>
                <a:lnTo>
                  <a:pt x="394" y="247"/>
                </a:lnTo>
                <a:lnTo>
                  <a:pt x="396" y="247"/>
                </a:lnTo>
                <a:lnTo>
                  <a:pt x="394" y="247"/>
                </a:lnTo>
                <a:cubicBezTo>
                  <a:pt x="392" y="252"/>
                  <a:pt x="389" y="264"/>
                  <a:pt x="389" y="264"/>
                </a:cubicBezTo>
                <a:lnTo>
                  <a:pt x="388" y="267"/>
                </a:lnTo>
                <a:lnTo>
                  <a:pt x="387" y="273"/>
                </a:lnTo>
                <a:lnTo>
                  <a:pt x="396" y="276"/>
                </a:lnTo>
                <a:cubicBezTo>
                  <a:pt x="400" y="277"/>
                  <a:pt x="406" y="278"/>
                  <a:pt x="411" y="279"/>
                </a:cubicBezTo>
                <a:cubicBezTo>
                  <a:pt x="413" y="280"/>
                  <a:pt x="416" y="281"/>
                  <a:pt x="418" y="281"/>
                </a:cubicBezTo>
                <a:cubicBezTo>
                  <a:pt x="420" y="281"/>
                  <a:pt x="421" y="282"/>
                  <a:pt x="423" y="282"/>
                </a:cubicBezTo>
                <a:lnTo>
                  <a:pt x="425" y="281"/>
                </a:lnTo>
                <a:cubicBezTo>
                  <a:pt x="428" y="280"/>
                  <a:pt x="431" y="279"/>
                  <a:pt x="439" y="274"/>
                </a:cubicBezTo>
                <a:lnTo>
                  <a:pt x="435" y="269"/>
                </a:lnTo>
                <a:lnTo>
                  <a:pt x="430" y="272"/>
                </a:lnTo>
                <a:lnTo>
                  <a:pt x="440" y="285"/>
                </a:lnTo>
                <a:lnTo>
                  <a:pt x="441" y="286"/>
                </a:lnTo>
                <a:lnTo>
                  <a:pt x="472" y="300"/>
                </a:lnTo>
                <a:lnTo>
                  <a:pt x="508" y="289"/>
                </a:lnTo>
                <a:lnTo>
                  <a:pt x="506" y="283"/>
                </a:lnTo>
                <a:lnTo>
                  <a:pt x="507" y="290"/>
                </a:lnTo>
                <a:cubicBezTo>
                  <a:pt x="508" y="289"/>
                  <a:pt x="535" y="283"/>
                  <a:pt x="558" y="270"/>
                </a:cubicBezTo>
                <a:cubicBezTo>
                  <a:pt x="580" y="257"/>
                  <a:pt x="607" y="241"/>
                  <a:pt x="607" y="241"/>
                </a:cubicBezTo>
                <a:lnTo>
                  <a:pt x="608" y="240"/>
                </a:lnTo>
                <a:lnTo>
                  <a:pt x="609" y="240"/>
                </a:lnTo>
                <a:lnTo>
                  <a:pt x="610" y="238"/>
                </a:lnTo>
                <a:lnTo>
                  <a:pt x="610" y="238"/>
                </a:lnTo>
                <a:lnTo>
                  <a:pt x="610" y="238"/>
                </a:lnTo>
                <a:cubicBezTo>
                  <a:pt x="612" y="235"/>
                  <a:pt x="615" y="231"/>
                  <a:pt x="618" y="227"/>
                </a:cubicBezTo>
                <a:cubicBezTo>
                  <a:pt x="622" y="223"/>
                  <a:pt x="626" y="219"/>
                  <a:pt x="628" y="218"/>
                </a:cubicBezTo>
                <a:cubicBezTo>
                  <a:pt x="632" y="216"/>
                  <a:pt x="634" y="215"/>
                  <a:pt x="637" y="214"/>
                </a:cubicBezTo>
                <a:cubicBezTo>
                  <a:pt x="641" y="212"/>
                  <a:pt x="644" y="211"/>
                  <a:pt x="647" y="208"/>
                </a:cubicBezTo>
                <a:cubicBezTo>
                  <a:pt x="655" y="203"/>
                  <a:pt x="657" y="196"/>
                  <a:pt x="657" y="195"/>
                </a:cubicBezTo>
                <a:lnTo>
                  <a:pt x="651" y="193"/>
                </a:lnTo>
                <a:lnTo>
                  <a:pt x="657" y="195"/>
                </a:lnTo>
                <a:lnTo>
                  <a:pt x="657" y="194"/>
                </a:lnTo>
                <a:lnTo>
                  <a:pt x="658" y="192"/>
                </a:lnTo>
                <a:lnTo>
                  <a:pt x="650" y="171"/>
                </a:lnTo>
                <a:lnTo>
                  <a:pt x="625" y="172"/>
                </a:lnTo>
                <a:lnTo>
                  <a:pt x="608" y="172"/>
                </a:lnTo>
                <a:lnTo>
                  <a:pt x="606" y="168"/>
                </a:lnTo>
                <a:lnTo>
                  <a:pt x="603" y="148"/>
                </a:lnTo>
                <a:lnTo>
                  <a:pt x="597" y="149"/>
                </a:lnTo>
                <a:lnTo>
                  <a:pt x="601" y="153"/>
                </a:lnTo>
                <a:cubicBezTo>
                  <a:pt x="602" y="152"/>
                  <a:pt x="603" y="150"/>
                  <a:pt x="604" y="148"/>
                </a:cubicBezTo>
                <a:cubicBezTo>
                  <a:pt x="604" y="147"/>
                  <a:pt x="605" y="145"/>
                  <a:pt x="605" y="142"/>
                </a:cubicBezTo>
                <a:cubicBezTo>
                  <a:pt x="605" y="138"/>
                  <a:pt x="604" y="132"/>
                  <a:pt x="602" y="124"/>
                </a:cubicBezTo>
                <a:cubicBezTo>
                  <a:pt x="601" y="115"/>
                  <a:pt x="601" y="110"/>
                  <a:pt x="601" y="108"/>
                </a:cubicBezTo>
                <a:lnTo>
                  <a:pt x="601" y="105"/>
                </a:lnTo>
                <a:lnTo>
                  <a:pt x="601" y="104"/>
                </a:lnTo>
                <a:cubicBezTo>
                  <a:pt x="601" y="102"/>
                  <a:pt x="600" y="99"/>
                  <a:pt x="599" y="97"/>
                </a:cubicBezTo>
                <a:cubicBezTo>
                  <a:pt x="597" y="94"/>
                  <a:pt x="595" y="93"/>
                  <a:pt x="594" y="92"/>
                </a:cubicBezTo>
                <a:cubicBezTo>
                  <a:pt x="593" y="91"/>
                  <a:pt x="589" y="89"/>
                  <a:pt x="586" y="86"/>
                </a:cubicBezTo>
                <a:cubicBezTo>
                  <a:pt x="582" y="83"/>
                  <a:pt x="579" y="79"/>
                  <a:pt x="575" y="76"/>
                </a:cubicBezTo>
                <a:lnTo>
                  <a:pt x="571" y="80"/>
                </a:lnTo>
                <a:lnTo>
                  <a:pt x="572" y="86"/>
                </a:lnTo>
                <a:cubicBezTo>
                  <a:pt x="583" y="84"/>
                  <a:pt x="597" y="83"/>
                  <a:pt x="600" y="83"/>
                </a:cubicBezTo>
                <a:lnTo>
                  <a:pt x="600" y="77"/>
                </a:lnTo>
                <a:lnTo>
                  <a:pt x="598" y="83"/>
                </a:lnTo>
                <a:lnTo>
                  <a:pt x="625" y="95"/>
                </a:lnTo>
                <a:lnTo>
                  <a:pt x="646" y="95"/>
                </a:lnTo>
                <a:lnTo>
                  <a:pt x="646" y="95"/>
                </a:lnTo>
                <a:lnTo>
                  <a:pt x="672" y="93"/>
                </a:lnTo>
                <a:lnTo>
                  <a:pt x="698" y="74"/>
                </a:lnTo>
                <a:lnTo>
                  <a:pt x="694" y="69"/>
                </a:lnTo>
                <a:lnTo>
                  <a:pt x="696" y="75"/>
                </a:lnTo>
                <a:cubicBezTo>
                  <a:pt x="697" y="74"/>
                  <a:pt x="702" y="73"/>
                  <a:pt x="708" y="71"/>
                </a:cubicBezTo>
                <a:cubicBezTo>
                  <a:pt x="713" y="70"/>
                  <a:pt x="719" y="69"/>
                  <a:pt x="723" y="69"/>
                </a:cubicBezTo>
                <a:cubicBezTo>
                  <a:pt x="727" y="69"/>
                  <a:pt x="732" y="68"/>
                  <a:pt x="738" y="66"/>
                </a:cubicBezTo>
                <a:cubicBezTo>
                  <a:pt x="756" y="62"/>
                  <a:pt x="781" y="54"/>
                  <a:pt x="782" y="54"/>
                </a:cubicBezTo>
                <a:lnTo>
                  <a:pt x="783" y="53"/>
                </a:lnTo>
                <a:lnTo>
                  <a:pt x="804" y="40"/>
                </a:lnTo>
                <a:lnTo>
                  <a:pt x="810" y="25"/>
                </a:lnTo>
                <a:lnTo>
                  <a:pt x="811" y="24"/>
                </a:lnTo>
                <a:lnTo>
                  <a:pt x="810" y="20"/>
                </a:lnTo>
                <a:lnTo>
                  <a:pt x="817" y="20"/>
                </a:lnTo>
                <a:lnTo>
                  <a:pt x="835" y="35"/>
                </a:lnTo>
                <a:lnTo>
                  <a:pt x="839" y="30"/>
                </a:lnTo>
                <a:lnTo>
                  <a:pt x="834" y="33"/>
                </a:lnTo>
                <a:cubicBezTo>
                  <a:pt x="836" y="36"/>
                  <a:pt x="838" y="39"/>
                  <a:pt x="839" y="41"/>
                </a:cubicBezTo>
                <a:lnTo>
                  <a:pt x="841" y="44"/>
                </a:lnTo>
                <a:lnTo>
                  <a:pt x="842" y="45"/>
                </a:lnTo>
                <a:lnTo>
                  <a:pt x="842" y="46"/>
                </a:lnTo>
                <a:lnTo>
                  <a:pt x="845" y="44"/>
                </a:lnTo>
                <a:lnTo>
                  <a:pt x="842" y="45"/>
                </a:lnTo>
                <a:lnTo>
                  <a:pt x="842" y="46"/>
                </a:lnTo>
                <a:lnTo>
                  <a:pt x="845" y="44"/>
                </a:lnTo>
                <a:lnTo>
                  <a:pt x="842" y="45"/>
                </a:lnTo>
                <a:lnTo>
                  <a:pt x="848" y="43"/>
                </a:lnTo>
                <a:lnTo>
                  <a:pt x="841" y="43"/>
                </a:lnTo>
                <a:lnTo>
                  <a:pt x="842" y="46"/>
                </a:lnTo>
                <a:cubicBezTo>
                  <a:pt x="843" y="49"/>
                  <a:pt x="845" y="53"/>
                  <a:pt x="853" y="64"/>
                </a:cubicBezTo>
                <a:lnTo>
                  <a:pt x="858" y="60"/>
                </a:lnTo>
                <a:lnTo>
                  <a:pt x="851" y="61"/>
                </a:lnTo>
                <a:lnTo>
                  <a:pt x="854" y="76"/>
                </a:lnTo>
                <a:lnTo>
                  <a:pt x="844" y="107"/>
                </a:lnTo>
                <a:lnTo>
                  <a:pt x="833" y="128"/>
                </a:lnTo>
                <a:lnTo>
                  <a:pt x="838" y="164"/>
                </a:lnTo>
                <a:lnTo>
                  <a:pt x="838" y="164"/>
                </a:lnTo>
                <a:lnTo>
                  <a:pt x="839" y="164"/>
                </a:lnTo>
                <a:lnTo>
                  <a:pt x="838" y="164"/>
                </a:lnTo>
                <a:lnTo>
                  <a:pt x="838" y="164"/>
                </a:lnTo>
                <a:lnTo>
                  <a:pt x="839" y="164"/>
                </a:lnTo>
                <a:lnTo>
                  <a:pt x="838" y="164"/>
                </a:lnTo>
                <a:cubicBezTo>
                  <a:pt x="839" y="165"/>
                  <a:pt x="841" y="182"/>
                  <a:pt x="841" y="189"/>
                </a:cubicBezTo>
                <a:lnTo>
                  <a:pt x="841" y="227"/>
                </a:lnTo>
                <a:lnTo>
                  <a:pt x="867" y="248"/>
                </a:lnTo>
                <a:lnTo>
                  <a:pt x="902" y="258"/>
                </a:lnTo>
                <a:lnTo>
                  <a:pt x="932" y="256"/>
                </a:lnTo>
                <a:lnTo>
                  <a:pt x="969" y="246"/>
                </a:lnTo>
                <a:lnTo>
                  <a:pt x="993" y="234"/>
                </a:lnTo>
                <a:lnTo>
                  <a:pt x="1019" y="228"/>
                </a:lnTo>
                <a:lnTo>
                  <a:pt x="1057" y="226"/>
                </a:lnTo>
                <a:lnTo>
                  <a:pt x="1065" y="223"/>
                </a:lnTo>
                <a:lnTo>
                  <a:pt x="1066" y="222"/>
                </a:lnTo>
                <a:lnTo>
                  <a:pt x="1077" y="203"/>
                </a:lnTo>
                <a:lnTo>
                  <a:pt x="1078" y="199"/>
                </a:lnTo>
                <a:lnTo>
                  <a:pt x="1098" y="197"/>
                </a:lnTo>
                <a:lnTo>
                  <a:pt x="1120" y="201"/>
                </a:lnTo>
                <a:lnTo>
                  <a:pt x="1133" y="199"/>
                </a:lnTo>
                <a:lnTo>
                  <a:pt x="1165" y="204"/>
                </a:lnTo>
                <a:lnTo>
                  <a:pt x="1166" y="197"/>
                </a:lnTo>
                <a:lnTo>
                  <a:pt x="1162" y="202"/>
                </a:lnTo>
                <a:cubicBezTo>
                  <a:pt x="1165" y="204"/>
                  <a:pt x="1172" y="210"/>
                  <a:pt x="1184" y="214"/>
                </a:cubicBezTo>
                <a:cubicBezTo>
                  <a:pt x="1198" y="218"/>
                  <a:pt x="1227" y="222"/>
                  <a:pt x="1228" y="222"/>
                </a:cubicBezTo>
                <a:lnTo>
                  <a:pt x="1228" y="222"/>
                </a:lnTo>
                <a:lnTo>
                  <a:pt x="1229" y="222"/>
                </a:lnTo>
                <a:lnTo>
                  <a:pt x="1229" y="222"/>
                </a:lnTo>
                <a:lnTo>
                  <a:pt x="1255" y="219"/>
                </a:lnTo>
                <a:lnTo>
                  <a:pt x="1272" y="205"/>
                </a:lnTo>
                <a:lnTo>
                  <a:pt x="1274" y="203"/>
                </a:lnTo>
                <a:lnTo>
                  <a:pt x="1274" y="203"/>
                </a:lnTo>
                <a:lnTo>
                  <a:pt x="1274" y="202"/>
                </a:lnTo>
                <a:cubicBezTo>
                  <a:pt x="1274" y="202"/>
                  <a:pt x="1281" y="190"/>
                  <a:pt x="1287" y="180"/>
                </a:cubicBezTo>
                <a:cubicBezTo>
                  <a:pt x="1290" y="175"/>
                  <a:pt x="1295" y="166"/>
                  <a:pt x="1300" y="157"/>
                </a:cubicBezTo>
                <a:cubicBezTo>
                  <a:pt x="1304" y="148"/>
                  <a:pt x="1308" y="140"/>
                  <a:pt x="1309" y="138"/>
                </a:cubicBezTo>
                <a:lnTo>
                  <a:pt x="1304" y="135"/>
                </a:lnTo>
                <a:lnTo>
                  <a:pt x="1308" y="140"/>
                </a:lnTo>
                <a:lnTo>
                  <a:pt x="1325" y="122"/>
                </a:lnTo>
                <a:lnTo>
                  <a:pt x="1344" y="79"/>
                </a:lnTo>
                <a:lnTo>
                  <a:pt x="1338" y="77"/>
                </a:lnTo>
                <a:lnTo>
                  <a:pt x="1337" y="83"/>
                </a:lnTo>
                <a:lnTo>
                  <a:pt x="1338" y="83"/>
                </a:lnTo>
                <a:lnTo>
                  <a:pt x="1340" y="77"/>
                </a:lnTo>
                <a:lnTo>
                  <a:pt x="1334" y="76"/>
                </a:lnTo>
                <a:lnTo>
                  <a:pt x="1331" y="91"/>
                </a:lnTo>
                <a:lnTo>
                  <a:pt x="1330" y="93"/>
                </a:lnTo>
                <a:lnTo>
                  <a:pt x="1332" y="96"/>
                </a:lnTo>
                <a:lnTo>
                  <a:pt x="1332" y="96"/>
                </a:lnTo>
                <a:cubicBezTo>
                  <a:pt x="1332" y="96"/>
                  <a:pt x="1353" y="140"/>
                  <a:pt x="1357" y="147"/>
                </a:cubicBezTo>
                <a:cubicBezTo>
                  <a:pt x="1357" y="148"/>
                  <a:pt x="1358" y="150"/>
                  <a:pt x="1359" y="153"/>
                </a:cubicBezTo>
                <a:cubicBezTo>
                  <a:pt x="1361" y="162"/>
                  <a:pt x="1365" y="178"/>
                  <a:pt x="1366" y="185"/>
                </a:cubicBezTo>
                <a:lnTo>
                  <a:pt x="1366" y="186"/>
                </a:lnTo>
                <a:lnTo>
                  <a:pt x="1385" y="221"/>
                </a:lnTo>
                <a:lnTo>
                  <a:pt x="1418" y="248"/>
                </a:lnTo>
                <a:lnTo>
                  <a:pt x="1422" y="244"/>
                </a:lnTo>
                <a:lnTo>
                  <a:pt x="1416" y="242"/>
                </a:lnTo>
                <a:cubicBezTo>
                  <a:pt x="1415" y="246"/>
                  <a:pt x="1414" y="251"/>
                  <a:pt x="1413" y="254"/>
                </a:cubicBezTo>
                <a:cubicBezTo>
                  <a:pt x="1412" y="256"/>
                  <a:pt x="1412" y="257"/>
                  <a:pt x="1411" y="258"/>
                </a:cubicBezTo>
                <a:lnTo>
                  <a:pt x="1411" y="259"/>
                </a:lnTo>
                <a:lnTo>
                  <a:pt x="1411" y="260"/>
                </a:lnTo>
                <a:lnTo>
                  <a:pt x="1413" y="261"/>
                </a:lnTo>
                <a:lnTo>
                  <a:pt x="1411" y="259"/>
                </a:lnTo>
                <a:lnTo>
                  <a:pt x="1411" y="260"/>
                </a:lnTo>
                <a:lnTo>
                  <a:pt x="1413" y="261"/>
                </a:lnTo>
                <a:lnTo>
                  <a:pt x="1411" y="259"/>
                </a:lnTo>
                <a:lnTo>
                  <a:pt x="1411" y="259"/>
                </a:lnTo>
                <a:cubicBezTo>
                  <a:pt x="1408" y="262"/>
                  <a:pt x="1406" y="267"/>
                  <a:pt x="1404" y="271"/>
                </a:cubicBezTo>
                <a:cubicBezTo>
                  <a:pt x="1402" y="276"/>
                  <a:pt x="1400" y="281"/>
                  <a:pt x="1398" y="285"/>
                </a:cubicBezTo>
                <a:lnTo>
                  <a:pt x="1398" y="285"/>
                </a:lnTo>
                <a:cubicBezTo>
                  <a:pt x="1398" y="288"/>
                  <a:pt x="1397" y="290"/>
                  <a:pt x="1397" y="290"/>
                </a:cubicBezTo>
                <a:lnTo>
                  <a:pt x="1403" y="292"/>
                </a:lnTo>
                <a:lnTo>
                  <a:pt x="1400" y="287"/>
                </a:lnTo>
                <a:lnTo>
                  <a:pt x="1360" y="308"/>
                </a:lnTo>
                <a:lnTo>
                  <a:pt x="1360" y="308"/>
                </a:lnTo>
                <a:cubicBezTo>
                  <a:pt x="1360" y="308"/>
                  <a:pt x="1345" y="318"/>
                  <a:pt x="1334" y="326"/>
                </a:cubicBezTo>
                <a:cubicBezTo>
                  <a:pt x="1326" y="331"/>
                  <a:pt x="1322" y="338"/>
                  <a:pt x="1319" y="343"/>
                </a:cubicBezTo>
                <a:cubicBezTo>
                  <a:pt x="1317" y="346"/>
                  <a:pt x="1316" y="349"/>
                  <a:pt x="1315" y="351"/>
                </a:cubicBezTo>
                <a:lnTo>
                  <a:pt x="1314" y="353"/>
                </a:lnTo>
                <a:lnTo>
                  <a:pt x="1314" y="354"/>
                </a:lnTo>
                <a:lnTo>
                  <a:pt x="1314" y="354"/>
                </a:lnTo>
                <a:lnTo>
                  <a:pt x="1314" y="354"/>
                </a:lnTo>
                <a:lnTo>
                  <a:pt x="1314" y="356"/>
                </a:lnTo>
                <a:lnTo>
                  <a:pt x="1320" y="356"/>
                </a:lnTo>
                <a:lnTo>
                  <a:pt x="1315" y="353"/>
                </a:lnTo>
                <a:lnTo>
                  <a:pt x="1300" y="382"/>
                </a:lnTo>
                <a:lnTo>
                  <a:pt x="1283" y="401"/>
                </a:lnTo>
                <a:lnTo>
                  <a:pt x="1256" y="445"/>
                </a:lnTo>
                <a:lnTo>
                  <a:pt x="1300" y="445"/>
                </a:lnTo>
                <a:lnTo>
                  <a:pt x="1308" y="451"/>
                </a:lnTo>
                <a:lnTo>
                  <a:pt x="1309" y="452"/>
                </a:lnTo>
                <a:lnTo>
                  <a:pt x="1375" y="471"/>
                </a:lnTo>
                <a:lnTo>
                  <a:pt x="1458" y="461"/>
                </a:lnTo>
                <a:lnTo>
                  <a:pt x="1482" y="453"/>
                </a:lnTo>
                <a:lnTo>
                  <a:pt x="1495" y="438"/>
                </a:lnTo>
                <a:lnTo>
                  <a:pt x="1490" y="434"/>
                </a:lnTo>
                <a:lnTo>
                  <a:pt x="1493" y="439"/>
                </a:lnTo>
                <a:cubicBezTo>
                  <a:pt x="1511" y="427"/>
                  <a:pt x="1521" y="420"/>
                  <a:pt x="1526" y="416"/>
                </a:cubicBezTo>
                <a:cubicBezTo>
                  <a:pt x="1528" y="414"/>
                  <a:pt x="1530" y="413"/>
                  <a:pt x="1531" y="412"/>
                </a:cubicBezTo>
                <a:lnTo>
                  <a:pt x="1532" y="410"/>
                </a:lnTo>
                <a:lnTo>
                  <a:pt x="1533" y="408"/>
                </a:lnTo>
                <a:lnTo>
                  <a:pt x="1527" y="406"/>
                </a:lnTo>
                <a:lnTo>
                  <a:pt x="1533" y="409"/>
                </a:lnTo>
                <a:lnTo>
                  <a:pt x="1530" y="407"/>
                </a:lnTo>
                <a:lnTo>
                  <a:pt x="1533" y="409"/>
                </a:lnTo>
                <a:lnTo>
                  <a:pt x="1533" y="409"/>
                </a:lnTo>
                <a:lnTo>
                  <a:pt x="1530" y="407"/>
                </a:lnTo>
                <a:lnTo>
                  <a:pt x="1533" y="409"/>
                </a:lnTo>
                <a:cubicBezTo>
                  <a:pt x="1533" y="409"/>
                  <a:pt x="1534" y="407"/>
                  <a:pt x="1536" y="405"/>
                </a:cubicBezTo>
                <a:cubicBezTo>
                  <a:pt x="1538" y="403"/>
                  <a:pt x="1541" y="400"/>
                  <a:pt x="1543" y="398"/>
                </a:cubicBezTo>
                <a:lnTo>
                  <a:pt x="1538" y="393"/>
                </a:lnTo>
                <a:lnTo>
                  <a:pt x="1539" y="400"/>
                </a:lnTo>
                <a:lnTo>
                  <a:pt x="1559" y="398"/>
                </a:lnTo>
                <a:lnTo>
                  <a:pt x="1615" y="408"/>
                </a:lnTo>
                <a:lnTo>
                  <a:pt x="1664" y="420"/>
                </a:lnTo>
                <a:lnTo>
                  <a:pt x="1665" y="414"/>
                </a:lnTo>
                <a:lnTo>
                  <a:pt x="1661" y="418"/>
                </a:lnTo>
                <a:cubicBezTo>
                  <a:pt x="1663" y="420"/>
                  <a:pt x="1665" y="422"/>
                  <a:pt x="1666" y="424"/>
                </a:cubicBezTo>
                <a:lnTo>
                  <a:pt x="1668" y="426"/>
                </a:lnTo>
                <a:lnTo>
                  <a:pt x="1668" y="427"/>
                </a:lnTo>
                <a:lnTo>
                  <a:pt x="1670" y="426"/>
                </a:lnTo>
                <a:lnTo>
                  <a:pt x="1668" y="426"/>
                </a:lnTo>
                <a:lnTo>
                  <a:pt x="1668" y="427"/>
                </a:lnTo>
                <a:lnTo>
                  <a:pt x="1670" y="426"/>
                </a:lnTo>
                <a:lnTo>
                  <a:pt x="1668" y="426"/>
                </a:lnTo>
                <a:cubicBezTo>
                  <a:pt x="1668" y="430"/>
                  <a:pt x="1669" y="433"/>
                  <a:pt x="1671" y="435"/>
                </a:cubicBezTo>
                <a:cubicBezTo>
                  <a:pt x="1676" y="442"/>
                  <a:pt x="1685" y="446"/>
                  <a:pt x="1689" y="449"/>
                </a:cubicBezTo>
                <a:lnTo>
                  <a:pt x="1691" y="449"/>
                </a:lnTo>
                <a:lnTo>
                  <a:pt x="1695" y="451"/>
                </a:lnTo>
                <a:lnTo>
                  <a:pt x="1707" y="441"/>
                </a:lnTo>
                <a:lnTo>
                  <a:pt x="1721" y="441"/>
                </a:lnTo>
                <a:lnTo>
                  <a:pt x="1721" y="434"/>
                </a:lnTo>
                <a:lnTo>
                  <a:pt x="1715" y="437"/>
                </a:lnTo>
                <a:cubicBezTo>
                  <a:pt x="1718" y="444"/>
                  <a:pt x="1726" y="465"/>
                  <a:pt x="1729" y="473"/>
                </a:cubicBezTo>
                <a:cubicBezTo>
                  <a:pt x="1731" y="481"/>
                  <a:pt x="1736" y="492"/>
                  <a:pt x="1737" y="497"/>
                </a:cubicBezTo>
                <a:lnTo>
                  <a:pt x="1743" y="494"/>
                </a:lnTo>
                <a:lnTo>
                  <a:pt x="1739" y="490"/>
                </a:lnTo>
                <a:lnTo>
                  <a:pt x="1731" y="497"/>
                </a:lnTo>
                <a:lnTo>
                  <a:pt x="1735" y="501"/>
                </a:lnTo>
                <a:lnTo>
                  <a:pt x="1733" y="495"/>
                </a:lnTo>
                <a:cubicBezTo>
                  <a:pt x="1730" y="497"/>
                  <a:pt x="1724" y="499"/>
                  <a:pt x="1719" y="501"/>
                </a:cubicBezTo>
                <a:cubicBezTo>
                  <a:pt x="1716" y="502"/>
                  <a:pt x="1713" y="504"/>
                  <a:pt x="1711" y="505"/>
                </a:cubicBezTo>
                <a:cubicBezTo>
                  <a:pt x="1708" y="506"/>
                  <a:pt x="1706" y="507"/>
                  <a:pt x="1704" y="510"/>
                </a:cubicBezTo>
                <a:lnTo>
                  <a:pt x="1704" y="510"/>
                </a:lnTo>
                <a:cubicBezTo>
                  <a:pt x="1702" y="513"/>
                  <a:pt x="1701" y="516"/>
                  <a:pt x="1701" y="520"/>
                </a:cubicBezTo>
                <a:cubicBezTo>
                  <a:pt x="1701" y="525"/>
                  <a:pt x="1703" y="530"/>
                  <a:pt x="1704" y="536"/>
                </a:cubicBezTo>
                <a:lnTo>
                  <a:pt x="1704" y="536"/>
                </a:lnTo>
                <a:lnTo>
                  <a:pt x="1705" y="539"/>
                </a:lnTo>
                <a:lnTo>
                  <a:pt x="1705" y="540"/>
                </a:lnTo>
                <a:lnTo>
                  <a:pt x="1706" y="540"/>
                </a:lnTo>
                <a:lnTo>
                  <a:pt x="1709" y="539"/>
                </a:lnTo>
                <a:lnTo>
                  <a:pt x="1705" y="540"/>
                </a:lnTo>
                <a:lnTo>
                  <a:pt x="1706" y="540"/>
                </a:lnTo>
                <a:lnTo>
                  <a:pt x="1709" y="539"/>
                </a:lnTo>
                <a:lnTo>
                  <a:pt x="1705" y="540"/>
                </a:lnTo>
                <a:lnTo>
                  <a:pt x="1712" y="539"/>
                </a:lnTo>
                <a:lnTo>
                  <a:pt x="1705" y="539"/>
                </a:lnTo>
                <a:cubicBezTo>
                  <a:pt x="1705" y="540"/>
                  <a:pt x="1705" y="542"/>
                  <a:pt x="1707" y="544"/>
                </a:cubicBezTo>
                <a:cubicBezTo>
                  <a:pt x="1709" y="548"/>
                  <a:pt x="1712" y="549"/>
                  <a:pt x="1716" y="551"/>
                </a:cubicBezTo>
                <a:cubicBezTo>
                  <a:pt x="1720" y="552"/>
                  <a:pt x="1726" y="554"/>
                  <a:pt x="1736" y="555"/>
                </a:cubicBezTo>
                <a:lnTo>
                  <a:pt x="1738" y="556"/>
                </a:lnTo>
                <a:lnTo>
                  <a:pt x="1742" y="556"/>
                </a:lnTo>
                <a:lnTo>
                  <a:pt x="1754" y="539"/>
                </a:lnTo>
                <a:lnTo>
                  <a:pt x="1761" y="532"/>
                </a:lnTo>
                <a:lnTo>
                  <a:pt x="1777" y="532"/>
                </a:lnTo>
                <a:lnTo>
                  <a:pt x="1781" y="532"/>
                </a:lnTo>
                <a:lnTo>
                  <a:pt x="1790" y="519"/>
                </a:lnTo>
                <a:lnTo>
                  <a:pt x="1819" y="510"/>
                </a:lnTo>
                <a:lnTo>
                  <a:pt x="1868" y="529"/>
                </a:lnTo>
                <a:lnTo>
                  <a:pt x="1899" y="531"/>
                </a:lnTo>
                <a:lnTo>
                  <a:pt x="1929" y="539"/>
                </a:lnTo>
                <a:lnTo>
                  <a:pt x="2022" y="539"/>
                </a:lnTo>
                <a:lnTo>
                  <a:pt x="2036" y="547"/>
                </a:lnTo>
                <a:lnTo>
                  <a:pt x="2037" y="547"/>
                </a:lnTo>
                <a:lnTo>
                  <a:pt x="2065" y="559"/>
                </a:lnTo>
                <a:lnTo>
                  <a:pt x="2080" y="560"/>
                </a:lnTo>
                <a:lnTo>
                  <a:pt x="2080" y="553"/>
                </a:lnTo>
                <a:lnTo>
                  <a:pt x="2076" y="558"/>
                </a:lnTo>
                <a:cubicBezTo>
                  <a:pt x="2080" y="562"/>
                  <a:pt x="2098" y="581"/>
                  <a:pt x="2108" y="599"/>
                </a:cubicBezTo>
                <a:cubicBezTo>
                  <a:pt x="2121" y="621"/>
                  <a:pt x="2140" y="643"/>
                  <a:pt x="2141" y="644"/>
                </a:cubicBezTo>
                <a:lnTo>
                  <a:pt x="2141" y="644"/>
                </a:lnTo>
                <a:lnTo>
                  <a:pt x="2142" y="645"/>
                </a:lnTo>
                <a:lnTo>
                  <a:pt x="2142" y="645"/>
                </a:lnTo>
                <a:lnTo>
                  <a:pt x="2142" y="645"/>
                </a:lnTo>
                <a:cubicBezTo>
                  <a:pt x="2143" y="646"/>
                  <a:pt x="2148" y="650"/>
                  <a:pt x="2154" y="654"/>
                </a:cubicBezTo>
                <a:cubicBezTo>
                  <a:pt x="2157" y="657"/>
                  <a:pt x="2161" y="659"/>
                  <a:pt x="2164" y="661"/>
                </a:cubicBezTo>
                <a:cubicBezTo>
                  <a:pt x="2167" y="663"/>
                  <a:pt x="2169" y="665"/>
                  <a:pt x="2171" y="666"/>
                </a:cubicBezTo>
                <a:cubicBezTo>
                  <a:pt x="2176" y="668"/>
                  <a:pt x="2180" y="668"/>
                  <a:pt x="2185" y="668"/>
                </a:cubicBezTo>
                <a:cubicBezTo>
                  <a:pt x="2192" y="668"/>
                  <a:pt x="2199" y="667"/>
                  <a:pt x="2202" y="667"/>
                </a:cubicBezTo>
                <a:lnTo>
                  <a:pt x="2201" y="660"/>
                </a:lnTo>
                <a:lnTo>
                  <a:pt x="2200" y="667"/>
                </a:lnTo>
                <a:lnTo>
                  <a:pt x="2239" y="669"/>
                </a:lnTo>
                <a:lnTo>
                  <a:pt x="2260" y="684"/>
                </a:lnTo>
                <a:lnTo>
                  <a:pt x="2271" y="702"/>
                </a:lnTo>
                <a:lnTo>
                  <a:pt x="2279" y="735"/>
                </a:lnTo>
                <a:lnTo>
                  <a:pt x="2280" y="736"/>
                </a:lnTo>
                <a:lnTo>
                  <a:pt x="2280" y="737"/>
                </a:lnTo>
                <a:lnTo>
                  <a:pt x="2280" y="737"/>
                </a:lnTo>
                <a:cubicBezTo>
                  <a:pt x="2281" y="737"/>
                  <a:pt x="2284" y="742"/>
                  <a:pt x="2288" y="749"/>
                </a:cubicBezTo>
                <a:cubicBezTo>
                  <a:pt x="2291" y="755"/>
                  <a:pt x="2295" y="763"/>
                  <a:pt x="2297" y="767"/>
                </a:cubicBezTo>
                <a:lnTo>
                  <a:pt x="2297" y="770"/>
                </a:lnTo>
                <a:lnTo>
                  <a:pt x="2296" y="773"/>
                </a:lnTo>
                <a:cubicBezTo>
                  <a:pt x="2296" y="774"/>
                  <a:pt x="2295" y="776"/>
                  <a:pt x="2293" y="778"/>
                </a:cubicBezTo>
                <a:lnTo>
                  <a:pt x="2293" y="778"/>
                </a:lnTo>
                <a:lnTo>
                  <a:pt x="2291" y="781"/>
                </a:lnTo>
                <a:lnTo>
                  <a:pt x="2291" y="781"/>
                </a:lnTo>
                <a:lnTo>
                  <a:pt x="2291" y="781"/>
                </a:lnTo>
                <a:cubicBezTo>
                  <a:pt x="2288" y="786"/>
                  <a:pt x="2286" y="793"/>
                  <a:pt x="2286" y="800"/>
                </a:cubicBezTo>
                <a:cubicBezTo>
                  <a:pt x="2286" y="807"/>
                  <a:pt x="2287" y="815"/>
                  <a:pt x="2289" y="825"/>
                </a:cubicBezTo>
                <a:cubicBezTo>
                  <a:pt x="2290" y="829"/>
                  <a:pt x="2291" y="833"/>
                  <a:pt x="2292" y="836"/>
                </a:cubicBezTo>
                <a:cubicBezTo>
                  <a:pt x="2294" y="841"/>
                  <a:pt x="2294" y="844"/>
                  <a:pt x="2294" y="847"/>
                </a:cubicBezTo>
                <a:lnTo>
                  <a:pt x="2294" y="850"/>
                </a:lnTo>
                <a:lnTo>
                  <a:pt x="2297" y="850"/>
                </a:lnTo>
                <a:lnTo>
                  <a:pt x="2294" y="849"/>
                </a:lnTo>
                <a:lnTo>
                  <a:pt x="2294" y="850"/>
                </a:lnTo>
                <a:lnTo>
                  <a:pt x="2297" y="850"/>
                </a:lnTo>
                <a:lnTo>
                  <a:pt x="2294" y="849"/>
                </a:lnTo>
                <a:lnTo>
                  <a:pt x="2294" y="849"/>
                </a:lnTo>
                <a:lnTo>
                  <a:pt x="2294" y="849"/>
                </a:lnTo>
                <a:lnTo>
                  <a:pt x="2294" y="849"/>
                </a:lnTo>
                <a:lnTo>
                  <a:pt x="2294" y="849"/>
                </a:lnTo>
                <a:lnTo>
                  <a:pt x="2294" y="849"/>
                </a:lnTo>
                <a:cubicBezTo>
                  <a:pt x="2294" y="850"/>
                  <a:pt x="2293" y="852"/>
                  <a:pt x="2290" y="854"/>
                </a:cubicBezTo>
                <a:cubicBezTo>
                  <a:pt x="2284" y="863"/>
                  <a:pt x="2272" y="876"/>
                  <a:pt x="2260" y="888"/>
                </a:cubicBezTo>
                <a:lnTo>
                  <a:pt x="2259" y="889"/>
                </a:lnTo>
                <a:lnTo>
                  <a:pt x="2185" y="987"/>
                </a:lnTo>
                <a:lnTo>
                  <a:pt x="2190" y="991"/>
                </a:lnTo>
                <a:lnTo>
                  <a:pt x="2186" y="986"/>
                </a:lnTo>
                <a:lnTo>
                  <a:pt x="2186" y="986"/>
                </a:lnTo>
                <a:lnTo>
                  <a:pt x="2186" y="986"/>
                </a:lnTo>
                <a:lnTo>
                  <a:pt x="2186" y="986"/>
                </a:lnTo>
                <a:lnTo>
                  <a:pt x="2186" y="986"/>
                </a:lnTo>
                <a:lnTo>
                  <a:pt x="2186" y="986"/>
                </a:lnTo>
                <a:cubicBezTo>
                  <a:pt x="2184" y="988"/>
                  <a:pt x="2172" y="999"/>
                  <a:pt x="2165" y="1004"/>
                </a:cubicBezTo>
                <a:cubicBezTo>
                  <a:pt x="2162" y="1006"/>
                  <a:pt x="2155" y="1011"/>
                  <a:pt x="2149" y="1014"/>
                </a:cubicBezTo>
                <a:cubicBezTo>
                  <a:pt x="2146" y="1016"/>
                  <a:pt x="2144" y="1018"/>
                  <a:pt x="2142" y="1019"/>
                </a:cubicBezTo>
                <a:lnTo>
                  <a:pt x="2139" y="1020"/>
                </a:lnTo>
                <a:lnTo>
                  <a:pt x="2139" y="1021"/>
                </a:lnTo>
                <a:lnTo>
                  <a:pt x="2139" y="1021"/>
                </a:lnTo>
                <a:lnTo>
                  <a:pt x="2139" y="1021"/>
                </a:lnTo>
                <a:lnTo>
                  <a:pt x="2138" y="1021"/>
                </a:lnTo>
                <a:lnTo>
                  <a:pt x="2136" y="1022"/>
                </a:lnTo>
                <a:lnTo>
                  <a:pt x="2114" y="1061"/>
                </a:lnTo>
                <a:lnTo>
                  <a:pt x="2101" y="1088"/>
                </a:lnTo>
                <a:cubicBezTo>
                  <a:pt x="2099" y="1090"/>
                  <a:pt x="2095" y="1097"/>
                  <a:pt x="2089" y="1104"/>
                </a:cubicBezTo>
                <a:cubicBezTo>
                  <a:pt x="2084" y="1111"/>
                  <a:pt x="2077" y="1118"/>
                  <a:pt x="2073" y="1120"/>
                </a:cubicBezTo>
                <a:cubicBezTo>
                  <a:pt x="2069" y="1122"/>
                  <a:pt x="2068" y="1122"/>
                  <a:pt x="2067" y="1122"/>
                </a:cubicBezTo>
                <a:cubicBezTo>
                  <a:pt x="2067" y="1122"/>
                  <a:pt x="2068" y="1122"/>
                  <a:pt x="2066" y="1121"/>
                </a:cubicBezTo>
                <a:lnTo>
                  <a:pt x="2066" y="1121"/>
                </a:lnTo>
                <a:lnTo>
                  <a:pt x="2062" y="1119"/>
                </a:lnTo>
                <a:lnTo>
                  <a:pt x="2062" y="1119"/>
                </a:lnTo>
                <a:lnTo>
                  <a:pt x="2061" y="1119"/>
                </a:lnTo>
                <a:cubicBezTo>
                  <a:pt x="2059" y="1118"/>
                  <a:pt x="2057" y="1117"/>
                  <a:pt x="2054" y="1117"/>
                </a:cubicBezTo>
                <a:cubicBezTo>
                  <a:pt x="2050" y="1117"/>
                  <a:pt x="2047" y="1118"/>
                  <a:pt x="2043" y="1120"/>
                </a:cubicBezTo>
                <a:cubicBezTo>
                  <a:pt x="2041" y="1120"/>
                  <a:pt x="2039" y="1121"/>
                  <a:pt x="2036" y="1122"/>
                </a:cubicBezTo>
                <a:cubicBezTo>
                  <a:pt x="2030" y="1124"/>
                  <a:pt x="2026" y="1129"/>
                  <a:pt x="2024" y="1133"/>
                </a:cubicBezTo>
                <a:cubicBezTo>
                  <a:pt x="2021" y="1138"/>
                  <a:pt x="2021" y="1143"/>
                  <a:pt x="2021" y="1148"/>
                </a:cubicBezTo>
                <a:cubicBezTo>
                  <a:pt x="2021" y="1152"/>
                  <a:pt x="2021" y="1155"/>
                  <a:pt x="2022" y="1158"/>
                </a:cubicBezTo>
                <a:lnTo>
                  <a:pt x="2028" y="1157"/>
                </a:lnTo>
                <a:lnTo>
                  <a:pt x="2022" y="1156"/>
                </a:lnTo>
                <a:lnTo>
                  <a:pt x="2014" y="1202"/>
                </a:lnTo>
                <a:lnTo>
                  <a:pt x="2020" y="1203"/>
                </a:lnTo>
                <a:lnTo>
                  <a:pt x="2015" y="1201"/>
                </a:lnTo>
                <a:cubicBezTo>
                  <a:pt x="2011" y="1210"/>
                  <a:pt x="2005" y="1222"/>
                  <a:pt x="2000" y="1233"/>
                </a:cubicBezTo>
                <a:cubicBezTo>
                  <a:pt x="1997" y="1239"/>
                  <a:pt x="1995" y="1244"/>
                  <a:pt x="1993" y="1248"/>
                </a:cubicBezTo>
                <a:cubicBezTo>
                  <a:pt x="1991" y="1252"/>
                  <a:pt x="1989" y="1255"/>
                  <a:pt x="1989" y="1256"/>
                </a:cubicBezTo>
                <a:cubicBezTo>
                  <a:pt x="1988" y="1258"/>
                  <a:pt x="1988" y="1259"/>
                  <a:pt x="1987" y="1261"/>
                </a:cubicBezTo>
                <a:cubicBezTo>
                  <a:pt x="1987" y="1266"/>
                  <a:pt x="1986" y="1274"/>
                  <a:pt x="1986" y="1285"/>
                </a:cubicBezTo>
                <a:cubicBezTo>
                  <a:pt x="1986" y="1309"/>
                  <a:pt x="1988" y="1343"/>
                  <a:pt x="1989" y="1363"/>
                </a:cubicBezTo>
                <a:lnTo>
                  <a:pt x="1995" y="1362"/>
                </a:lnTo>
                <a:lnTo>
                  <a:pt x="1989" y="1359"/>
                </a:lnTo>
                <a:lnTo>
                  <a:pt x="1976" y="1387"/>
                </a:lnTo>
                <a:lnTo>
                  <a:pt x="1976" y="1387"/>
                </a:lnTo>
                <a:lnTo>
                  <a:pt x="1977" y="1388"/>
                </a:lnTo>
                <a:lnTo>
                  <a:pt x="1976" y="1387"/>
                </a:lnTo>
                <a:lnTo>
                  <a:pt x="1976" y="1387"/>
                </a:lnTo>
                <a:lnTo>
                  <a:pt x="1977" y="1388"/>
                </a:lnTo>
                <a:lnTo>
                  <a:pt x="1976" y="1387"/>
                </a:lnTo>
                <a:cubicBezTo>
                  <a:pt x="1975" y="1388"/>
                  <a:pt x="1969" y="1407"/>
                  <a:pt x="1964" y="1416"/>
                </a:cubicBezTo>
                <a:cubicBezTo>
                  <a:pt x="1961" y="1420"/>
                  <a:pt x="1958" y="1424"/>
                  <a:pt x="1956" y="1427"/>
                </a:cubicBezTo>
                <a:lnTo>
                  <a:pt x="1953" y="1430"/>
                </a:lnTo>
                <a:lnTo>
                  <a:pt x="1952" y="1430"/>
                </a:lnTo>
                <a:lnTo>
                  <a:pt x="1952" y="1431"/>
                </a:lnTo>
                <a:lnTo>
                  <a:pt x="1952" y="1431"/>
                </a:lnTo>
                <a:lnTo>
                  <a:pt x="1952" y="1431"/>
                </a:lnTo>
                <a:lnTo>
                  <a:pt x="1952" y="1431"/>
                </a:lnTo>
                <a:lnTo>
                  <a:pt x="1952" y="1431"/>
                </a:lnTo>
                <a:lnTo>
                  <a:pt x="1951" y="1432"/>
                </a:lnTo>
                <a:lnTo>
                  <a:pt x="1951" y="1432"/>
                </a:lnTo>
                <a:cubicBezTo>
                  <a:pt x="1951" y="1433"/>
                  <a:pt x="1950" y="1433"/>
                  <a:pt x="1950" y="1435"/>
                </a:cubicBezTo>
                <a:lnTo>
                  <a:pt x="1956" y="1435"/>
                </a:lnTo>
                <a:lnTo>
                  <a:pt x="1953" y="1430"/>
                </a:lnTo>
                <a:cubicBezTo>
                  <a:pt x="1952" y="1431"/>
                  <a:pt x="1936" y="1442"/>
                  <a:pt x="1926" y="1462"/>
                </a:cubicBezTo>
                <a:cubicBezTo>
                  <a:pt x="1922" y="1469"/>
                  <a:pt x="1920" y="1476"/>
                  <a:pt x="1920" y="1481"/>
                </a:cubicBezTo>
                <a:cubicBezTo>
                  <a:pt x="1920" y="1486"/>
                  <a:pt x="1921" y="1489"/>
                  <a:pt x="1922" y="1493"/>
                </a:cubicBezTo>
                <a:cubicBezTo>
                  <a:pt x="1923" y="1497"/>
                  <a:pt x="1924" y="1501"/>
                  <a:pt x="1924" y="1506"/>
                </a:cubicBezTo>
                <a:cubicBezTo>
                  <a:pt x="1924" y="1512"/>
                  <a:pt x="1922" y="1516"/>
                  <a:pt x="1921" y="1519"/>
                </a:cubicBezTo>
                <a:cubicBezTo>
                  <a:pt x="1919" y="1522"/>
                  <a:pt x="1916" y="1525"/>
                  <a:pt x="1914" y="1528"/>
                </a:cubicBezTo>
                <a:lnTo>
                  <a:pt x="1914" y="1528"/>
                </a:lnTo>
                <a:lnTo>
                  <a:pt x="1910" y="1532"/>
                </a:lnTo>
                <a:lnTo>
                  <a:pt x="1910" y="1532"/>
                </a:lnTo>
                <a:lnTo>
                  <a:pt x="1910" y="1532"/>
                </a:lnTo>
                <a:cubicBezTo>
                  <a:pt x="1909" y="1534"/>
                  <a:pt x="1904" y="1538"/>
                  <a:pt x="1899" y="1542"/>
                </a:cubicBezTo>
                <a:cubicBezTo>
                  <a:pt x="1890" y="1549"/>
                  <a:pt x="1880" y="1557"/>
                  <a:pt x="1875" y="1565"/>
                </a:cubicBezTo>
                <a:cubicBezTo>
                  <a:pt x="1871" y="1572"/>
                  <a:pt x="1869" y="1579"/>
                  <a:pt x="1868" y="1585"/>
                </a:cubicBezTo>
                <a:cubicBezTo>
                  <a:pt x="1867" y="1591"/>
                  <a:pt x="1865" y="1596"/>
                  <a:pt x="1862" y="1601"/>
                </a:cubicBezTo>
                <a:cubicBezTo>
                  <a:pt x="1858" y="1607"/>
                  <a:pt x="1856" y="1609"/>
                  <a:pt x="1849" y="1614"/>
                </a:cubicBezTo>
                <a:cubicBezTo>
                  <a:pt x="1845" y="1617"/>
                  <a:pt x="1839" y="1621"/>
                  <a:pt x="1831" y="1629"/>
                </a:cubicBezTo>
                <a:cubicBezTo>
                  <a:pt x="1823" y="1635"/>
                  <a:pt x="1819" y="1641"/>
                  <a:pt x="1816" y="1647"/>
                </a:cubicBezTo>
                <a:cubicBezTo>
                  <a:pt x="1812" y="1653"/>
                  <a:pt x="1811" y="1659"/>
                  <a:pt x="1809" y="1666"/>
                </a:cubicBezTo>
                <a:cubicBezTo>
                  <a:pt x="1808" y="1671"/>
                  <a:pt x="1806" y="1676"/>
                  <a:pt x="1804" y="1683"/>
                </a:cubicBezTo>
                <a:cubicBezTo>
                  <a:pt x="1801" y="1692"/>
                  <a:pt x="1799" y="1696"/>
                  <a:pt x="1798" y="1696"/>
                </a:cubicBezTo>
                <a:lnTo>
                  <a:pt x="1797" y="1697"/>
                </a:lnTo>
                <a:lnTo>
                  <a:pt x="1795" y="1697"/>
                </a:lnTo>
                <a:lnTo>
                  <a:pt x="1795" y="1697"/>
                </a:lnTo>
                <a:cubicBezTo>
                  <a:pt x="1792" y="1697"/>
                  <a:pt x="1786" y="1697"/>
                  <a:pt x="1781" y="1700"/>
                </a:cubicBezTo>
                <a:cubicBezTo>
                  <a:pt x="1771" y="1706"/>
                  <a:pt x="1763" y="1715"/>
                  <a:pt x="1748" y="1731"/>
                </a:cubicBezTo>
                <a:lnTo>
                  <a:pt x="1740" y="1740"/>
                </a:lnTo>
                <a:cubicBezTo>
                  <a:pt x="1734" y="1746"/>
                  <a:pt x="1730" y="1748"/>
                  <a:pt x="1725" y="1748"/>
                </a:cubicBezTo>
                <a:cubicBezTo>
                  <a:pt x="1720" y="1748"/>
                  <a:pt x="1715" y="1746"/>
                  <a:pt x="1708" y="1744"/>
                </a:cubicBezTo>
                <a:cubicBezTo>
                  <a:pt x="1703" y="1742"/>
                  <a:pt x="1697" y="1740"/>
                  <a:pt x="1690" y="1740"/>
                </a:cubicBezTo>
                <a:cubicBezTo>
                  <a:pt x="1682" y="1740"/>
                  <a:pt x="1670" y="1739"/>
                  <a:pt x="1659" y="1738"/>
                </a:cubicBezTo>
                <a:cubicBezTo>
                  <a:pt x="1653" y="1738"/>
                  <a:pt x="1648" y="1737"/>
                  <a:pt x="1644" y="1737"/>
                </a:cubicBezTo>
                <a:cubicBezTo>
                  <a:pt x="1643" y="1737"/>
                  <a:pt x="1641" y="1736"/>
                  <a:pt x="1640" y="1736"/>
                </a:cubicBezTo>
                <a:lnTo>
                  <a:pt x="1639" y="1736"/>
                </a:lnTo>
                <a:lnTo>
                  <a:pt x="1638" y="1736"/>
                </a:lnTo>
                <a:lnTo>
                  <a:pt x="1638" y="1736"/>
                </a:lnTo>
                <a:lnTo>
                  <a:pt x="1638" y="1736"/>
                </a:lnTo>
                <a:lnTo>
                  <a:pt x="1637" y="1736"/>
                </a:lnTo>
                <a:lnTo>
                  <a:pt x="1636" y="1736"/>
                </a:lnTo>
                <a:lnTo>
                  <a:pt x="1567" y="1768"/>
                </a:lnTo>
                <a:lnTo>
                  <a:pt x="1567" y="1768"/>
                </a:lnTo>
                <a:cubicBezTo>
                  <a:pt x="1566" y="1768"/>
                  <a:pt x="1539" y="1788"/>
                  <a:pt x="1522" y="1801"/>
                </a:cubicBezTo>
                <a:cubicBezTo>
                  <a:pt x="1518" y="1805"/>
                  <a:pt x="1515" y="1806"/>
                  <a:pt x="1514" y="1807"/>
                </a:cubicBezTo>
                <a:cubicBezTo>
                  <a:pt x="1512" y="1807"/>
                  <a:pt x="1511" y="1808"/>
                  <a:pt x="1509" y="1808"/>
                </a:cubicBezTo>
                <a:lnTo>
                  <a:pt x="1506" y="1807"/>
                </a:lnTo>
                <a:cubicBezTo>
                  <a:pt x="1504" y="1807"/>
                  <a:pt x="1503" y="1807"/>
                  <a:pt x="1501" y="1807"/>
                </a:cubicBezTo>
                <a:cubicBezTo>
                  <a:pt x="1496" y="1807"/>
                  <a:pt x="1489" y="1808"/>
                  <a:pt x="1479" y="1809"/>
                </a:cubicBezTo>
                <a:cubicBezTo>
                  <a:pt x="1465" y="1811"/>
                  <a:pt x="1459" y="1812"/>
                  <a:pt x="1455" y="1812"/>
                </a:cubicBezTo>
                <a:cubicBezTo>
                  <a:pt x="1452" y="1812"/>
                  <a:pt x="1450" y="1812"/>
                  <a:pt x="1448" y="1813"/>
                </a:cubicBezTo>
                <a:cubicBezTo>
                  <a:pt x="1445" y="1813"/>
                  <a:pt x="1443" y="1814"/>
                  <a:pt x="1440" y="1816"/>
                </a:cubicBezTo>
                <a:cubicBezTo>
                  <a:pt x="1434" y="1819"/>
                  <a:pt x="1428" y="1824"/>
                  <a:pt x="1420" y="1832"/>
                </a:cubicBezTo>
                <a:cubicBezTo>
                  <a:pt x="1412" y="1840"/>
                  <a:pt x="1403" y="1849"/>
                  <a:pt x="1394" y="1859"/>
                </a:cubicBezTo>
                <a:lnTo>
                  <a:pt x="1390" y="1863"/>
                </a:lnTo>
                <a:cubicBezTo>
                  <a:pt x="1388" y="1865"/>
                  <a:pt x="1387" y="1866"/>
                  <a:pt x="1385" y="1867"/>
                </a:cubicBezTo>
                <a:cubicBezTo>
                  <a:pt x="1384" y="1868"/>
                  <a:pt x="1381" y="1870"/>
                  <a:pt x="1378" y="1872"/>
                </a:cubicBezTo>
                <a:cubicBezTo>
                  <a:pt x="1370" y="1877"/>
                  <a:pt x="1358" y="1884"/>
                  <a:pt x="1334" y="1901"/>
                </a:cubicBezTo>
                <a:cubicBezTo>
                  <a:pt x="1326" y="1907"/>
                  <a:pt x="1319" y="1913"/>
                  <a:pt x="1315" y="1918"/>
                </a:cubicBezTo>
                <a:cubicBezTo>
                  <a:pt x="1310" y="1924"/>
                  <a:pt x="1308" y="1930"/>
                  <a:pt x="1308" y="1937"/>
                </a:cubicBezTo>
                <a:lnTo>
                  <a:pt x="1308" y="1940"/>
                </a:lnTo>
                <a:cubicBezTo>
                  <a:pt x="1309" y="1948"/>
                  <a:pt x="1314" y="1953"/>
                  <a:pt x="1319" y="1956"/>
                </a:cubicBezTo>
                <a:cubicBezTo>
                  <a:pt x="1323" y="1960"/>
                  <a:pt x="1328" y="1961"/>
                  <a:pt x="1331" y="1962"/>
                </a:cubicBezTo>
                <a:lnTo>
                  <a:pt x="1333" y="1957"/>
                </a:lnTo>
                <a:lnTo>
                  <a:pt x="1327" y="1958"/>
                </a:lnTo>
                <a:cubicBezTo>
                  <a:pt x="1328" y="1965"/>
                  <a:pt x="1332" y="1990"/>
                  <a:pt x="1332" y="2007"/>
                </a:cubicBezTo>
                <a:cubicBezTo>
                  <a:pt x="1332" y="2014"/>
                  <a:pt x="1328" y="2025"/>
                  <a:pt x="1324" y="2035"/>
                </a:cubicBezTo>
                <a:cubicBezTo>
                  <a:pt x="1320" y="2044"/>
                  <a:pt x="1315" y="2051"/>
                  <a:pt x="1314" y="2053"/>
                </a:cubicBezTo>
                <a:lnTo>
                  <a:pt x="1319" y="2056"/>
                </a:lnTo>
                <a:lnTo>
                  <a:pt x="1315" y="2051"/>
                </a:lnTo>
                <a:cubicBezTo>
                  <a:pt x="1313" y="2054"/>
                  <a:pt x="1297" y="2068"/>
                  <a:pt x="1279" y="2084"/>
                </a:cubicBezTo>
                <a:cubicBezTo>
                  <a:pt x="1261" y="2099"/>
                  <a:pt x="1241" y="2116"/>
                  <a:pt x="1231" y="2122"/>
                </a:cubicBezTo>
                <a:cubicBezTo>
                  <a:pt x="1224" y="2127"/>
                  <a:pt x="1217" y="2131"/>
                  <a:pt x="1210" y="2136"/>
                </a:cubicBezTo>
                <a:cubicBezTo>
                  <a:pt x="1197" y="2144"/>
                  <a:pt x="1183" y="2152"/>
                  <a:pt x="1173" y="2162"/>
                </a:cubicBezTo>
                <a:cubicBezTo>
                  <a:pt x="1164" y="2170"/>
                  <a:pt x="1157" y="2183"/>
                  <a:pt x="1150" y="2195"/>
                </a:cubicBezTo>
                <a:cubicBezTo>
                  <a:pt x="1144" y="2207"/>
                  <a:pt x="1136" y="2219"/>
                  <a:pt x="1131" y="2223"/>
                </a:cubicBezTo>
                <a:cubicBezTo>
                  <a:pt x="1123" y="2229"/>
                  <a:pt x="1116" y="2236"/>
                  <a:pt x="1108" y="2242"/>
                </a:cubicBezTo>
                <a:cubicBezTo>
                  <a:pt x="1101" y="2249"/>
                  <a:pt x="1095" y="2254"/>
                  <a:pt x="1089" y="2259"/>
                </a:cubicBezTo>
                <a:cubicBezTo>
                  <a:pt x="1082" y="2264"/>
                  <a:pt x="1077" y="2268"/>
                  <a:pt x="1068" y="2275"/>
                </a:cubicBezTo>
                <a:cubicBezTo>
                  <a:pt x="1060" y="2280"/>
                  <a:pt x="1050" y="2288"/>
                  <a:pt x="1033" y="2301"/>
                </a:cubicBezTo>
                <a:cubicBezTo>
                  <a:pt x="1026" y="2306"/>
                  <a:pt x="1021" y="2310"/>
                  <a:pt x="1016" y="2315"/>
                </a:cubicBezTo>
                <a:lnTo>
                  <a:pt x="1020" y="2320"/>
                </a:lnTo>
                <a:lnTo>
                  <a:pt x="1024" y="2315"/>
                </a:lnTo>
                <a:cubicBezTo>
                  <a:pt x="1009" y="2300"/>
                  <a:pt x="996" y="2287"/>
                  <a:pt x="987" y="2277"/>
                </a:cubicBezTo>
                <a:cubicBezTo>
                  <a:pt x="982" y="2273"/>
                  <a:pt x="978" y="2268"/>
                  <a:pt x="975" y="2266"/>
                </a:cubicBezTo>
                <a:lnTo>
                  <a:pt x="972" y="2262"/>
                </a:lnTo>
                <a:lnTo>
                  <a:pt x="972" y="2261"/>
                </a:lnTo>
                <a:lnTo>
                  <a:pt x="972" y="2261"/>
                </a:lnTo>
                <a:lnTo>
                  <a:pt x="969" y="2262"/>
                </a:lnTo>
                <a:lnTo>
                  <a:pt x="972" y="2261"/>
                </a:lnTo>
                <a:lnTo>
                  <a:pt x="972" y="2261"/>
                </a:lnTo>
                <a:lnTo>
                  <a:pt x="969" y="2262"/>
                </a:lnTo>
                <a:lnTo>
                  <a:pt x="972" y="2261"/>
                </a:lnTo>
                <a:lnTo>
                  <a:pt x="966" y="2264"/>
                </a:lnTo>
                <a:lnTo>
                  <a:pt x="972" y="2262"/>
                </a:lnTo>
                <a:cubicBezTo>
                  <a:pt x="972" y="2260"/>
                  <a:pt x="971" y="2258"/>
                  <a:pt x="970" y="2257"/>
                </a:cubicBezTo>
                <a:cubicBezTo>
                  <a:pt x="966" y="2251"/>
                  <a:pt x="959" y="2244"/>
                  <a:pt x="951" y="2237"/>
                </a:cubicBezTo>
                <a:cubicBezTo>
                  <a:pt x="944" y="2230"/>
                  <a:pt x="936" y="2223"/>
                  <a:pt x="931" y="2218"/>
                </a:cubicBezTo>
                <a:lnTo>
                  <a:pt x="930" y="2218"/>
                </a:lnTo>
                <a:lnTo>
                  <a:pt x="876" y="2191"/>
                </a:lnTo>
                <a:lnTo>
                  <a:pt x="873" y="2197"/>
                </a:lnTo>
                <a:lnTo>
                  <a:pt x="878" y="2193"/>
                </a:lnTo>
                <a:lnTo>
                  <a:pt x="873" y="2197"/>
                </a:lnTo>
                <a:close/>
                <a:moveTo>
                  <a:pt x="1020" y="2329"/>
                </a:moveTo>
                <a:lnTo>
                  <a:pt x="1025" y="2325"/>
                </a:lnTo>
                <a:lnTo>
                  <a:pt x="1022" y="2322"/>
                </a:lnTo>
                <a:cubicBezTo>
                  <a:pt x="1003" y="2304"/>
                  <a:pt x="989" y="2290"/>
                  <a:pt x="980" y="2280"/>
                </a:cubicBezTo>
                <a:cubicBezTo>
                  <a:pt x="975" y="2275"/>
                  <a:pt x="971" y="2271"/>
                  <a:pt x="969" y="2268"/>
                </a:cubicBezTo>
                <a:lnTo>
                  <a:pt x="966" y="2264"/>
                </a:lnTo>
                <a:lnTo>
                  <a:pt x="966" y="2263"/>
                </a:lnTo>
                <a:lnTo>
                  <a:pt x="966" y="2263"/>
                </a:lnTo>
                <a:lnTo>
                  <a:pt x="963" y="2264"/>
                </a:lnTo>
                <a:lnTo>
                  <a:pt x="966" y="2264"/>
                </a:lnTo>
                <a:lnTo>
                  <a:pt x="966" y="2263"/>
                </a:lnTo>
                <a:lnTo>
                  <a:pt x="963" y="2264"/>
                </a:lnTo>
                <a:lnTo>
                  <a:pt x="966" y="2264"/>
                </a:lnTo>
                <a:lnTo>
                  <a:pt x="966" y="2263"/>
                </a:lnTo>
                <a:lnTo>
                  <a:pt x="966" y="2263"/>
                </a:lnTo>
                <a:cubicBezTo>
                  <a:pt x="965" y="2261"/>
                  <a:pt x="964" y="2260"/>
                  <a:pt x="963" y="2259"/>
                </a:cubicBezTo>
                <a:cubicBezTo>
                  <a:pt x="961" y="2256"/>
                  <a:pt x="955" y="2250"/>
                  <a:pt x="949" y="2244"/>
                </a:cubicBezTo>
                <a:cubicBezTo>
                  <a:pt x="942" y="2237"/>
                  <a:pt x="934" y="2230"/>
                  <a:pt x="927" y="2223"/>
                </a:cubicBezTo>
                <a:lnTo>
                  <a:pt x="926" y="2223"/>
                </a:lnTo>
                <a:lnTo>
                  <a:pt x="908" y="2214"/>
                </a:lnTo>
                <a:lnTo>
                  <a:pt x="873" y="2196"/>
                </a:lnTo>
                <a:lnTo>
                  <a:pt x="852" y="2171"/>
                </a:lnTo>
                <a:lnTo>
                  <a:pt x="818" y="2155"/>
                </a:lnTo>
                <a:lnTo>
                  <a:pt x="817" y="2147"/>
                </a:lnTo>
                <a:lnTo>
                  <a:pt x="834" y="2131"/>
                </a:lnTo>
                <a:lnTo>
                  <a:pt x="862" y="2115"/>
                </a:lnTo>
                <a:lnTo>
                  <a:pt x="895" y="2094"/>
                </a:lnTo>
                <a:lnTo>
                  <a:pt x="904" y="2082"/>
                </a:lnTo>
                <a:lnTo>
                  <a:pt x="931" y="2065"/>
                </a:lnTo>
                <a:lnTo>
                  <a:pt x="965" y="2041"/>
                </a:lnTo>
                <a:lnTo>
                  <a:pt x="981" y="2019"/>
                </a:lnTo>
                <a:lnTo>
                  <a:pt x="1022" y="2003"/>
                </a:lnTo>
                <a:lnTo>
                  <a:pt x="1049" y="1986"/>
                </a:lnTo>
                <a:lnTo>
                  <a:pt x="1063" y="1946"/>
                </a:lnTo>
                <a:lnTo>
                  <a:pt x="1059" y="1910"/>
                </a:lnTo>
                <a:lnTo>
                  <a:pt x="1044" y="1894"/>
                </a:lnTo>
                <a:lnTo>
                  <a:pt x="1031" y="1870"/>
                </a:lnTo>
                <a:lnTo>
                  <a:pt x="1025" y="1874"/>
                </a:lnTo>
                <a:lnTo>
                  <a:pt x="1030" y="1878"/>
                </a:lnTo>
                <a:lnTo>
                  <a:pt x="1031" y="1876"/>
                </a:lnTo>
                <a:lnTo>
                  <a:pt x="1032" y="1876"/>
                </a:lnTo>
                <a:lnTo>
                  <a:pt x="1032" y="1876"/>
                </a:lnTo>
                <a:lnTo>
                  <a:pt x="1032" y="1876"/>
                </a:lnTo>
                <a:cubicBezTo>
                  <a:pt x="1032" y="1876"/>
                  <a:pt x="1035" y="1873"/>
                  <a:pt x="1038" y="1870"/>
                </a:cubicBezTo>
                <a:cubicBezTo>
                  <a:pt x="1041" y="1867"/>
                  <a:pt x="1045" y="1864"/>
                  <a:pt x="1046" y="1862"/>
                </a:cubicBezTo>
                <a:lnTo>
                  <a:pt x="1047" y="1861"/>
                </a:lnTo>
                <a:lnTo>
                  <a:pt x="1047" y="1861"/>
                </a:lnTo>
                <a:lnTo>
                  <a:pt x="1048" y="1858"/>
                </a:lnTo>
                <a:cubicBezTo>
                  <a:pt x="1049" y="1856"/>
                  <a:pt x="1050" y="1852"/>
                  <a:pt x="1050" y="1848"/>
                </a:cubicBezTo>
                <a:cubicBezTo>
                  <a:pt x="1050" y="1844"/>
                  <a:pt x="1051" y="1839"/>
                  <a:pt x="1051" y="1834"/>
                </a:cubicBezTo>
                <a:lnTo>
                  <a:pt x="1051" y="1834"/>
                </a:lnTo>
                <a:lnTo>
                  <a:pt x="1051" y="1834"/>
                </a:lnTo>
                <a:cubicBezTo>
                  <a:pt x="1050" y="1824"/>
                  <a:pt x="1048" y="1814"/>
                  <a:pt x="1045" y="1806"/>
                </a:cubicBezTo>
                <a:cubicBezTo>
                  <a:pt x="1044" y="1802"/>
                  <a:pt x="1043" y="1799"/>
                  <a:pt x="1042" y="1796"/>
                </a:cubicBezTo>
                <a:cubicBezTo>
                  <a:pt x="1041" y="1794"/>
                  <a:pt x="1040" y="1793"/>
                  <a:pt x="1039" y="1791"/>
                </a:cubicBezTo>
                <a:cubicBezTo>
                  <a:pt x="1039" y="1790"/>
                  <a:pt x="1037" y="1789"/>
                  <a:pt x="1035" y="1788"/>
                </a:cubicBezTo>
                <a:cubicBezTo>
                  <a:pt x="1031" y="1786"/>
                  <a:pt x="1027" y="1785"/>
                  <a:pt x="1023" y="1785"/>
                </a:cubicBezTo>
                <a:cubicBezTo>
                  <a:pt x="1021" y="1785"/>
                  <a:pt x="1018" y="1786"/>
                  <a:pt x="1017" y="1786"/>
                </a:cubicBezTo>
                <a:lnTo>
                  <a:pt x="1015" y="1786"/>
                </a:lnTo>
                <a:lnTo>
                  <a:pt x="1014" y="1787"/>
                </a:lnTo>
                <a:lnTo>
                  <a:pt x="1014" y="1787"/>
                </a:lnTo>
                <a:lnTo>
                  <a:pt x="1014" y="1787"/>
                </a:lnTo>
                <a:lnTo>
                  <a:pt x="1013" y="1787"/>
                </a:lnTo>
                <a:lnTo>
                  <a:pt x="1015" y="1793"/>
                </a:lnTo>
                <a:lnTo>
                  <a:pt x="1014" y="1787"/>
                </a:lnTo>
                <a:lnTo>
                  <a:pt x="1013" y="1787"/>
                </a:lnTo>
                <a:lnTo>
                  <a:pt x="1014" y="1793"/>
                </a:lnTo>
                <a:lnTo>
                  <a:pt x="1017" y="1787"/>
                </a:lnTo>
                <a:lnTo>
                  <a:pt x="994" y="1779"/>
                </a:lnTo>
                <a:lnTo>
                  <a:pt x="992" y="1772"/>
                </a:lnTo>
                <a:lnTo>
                  <a:pt x="992" y="1730"/>
                </a:lnTo>
                <a:cubicBezTo>
                  <a:pt x="992" y="1726"/>
                  <a:pt x="991" y="1722"/>
                  <a:pt x="990" y="1720"/>
                </a:cubicBezTo>
                <a:lnTo>
                  <a:pt x="990" y="1720"/>
                </a:lnTo>
                <a:cubicBezTo>
                  <a:pt x="989" y="1718"/>
                  <a:pt x="989" y="1717"/>
                  <a:pt x="989" y="1714"/>
                </a:cubicBezTo>
                <a:lnTo>
                  <a:pt x="989" y="1714"/>
                </a:lnTo>
                <a:lnTo>
                  <a:pt x="989" y="1714"/>
                </a:lnTo>
                <a:cubicBezTo>
                  <a:pt x="989" y="1712"/>
                  <a:pt x="988" y="1711"/>
                  <a:pt x="988" y="1710"/>
                </a:cubicBezTo>
                <a:cubicBezTo>
                  <a:pt x="986" y="1708"/>
                  <a:pt x="984" y="1706"/>
                  <a:pt x="981" y="1703"/>
                </a:cubicBezTo>
                <a:cubicBezTo>
                  <a:pt x="978" y="1700"/>
                  <a:pt x="975" y="1698"/>
                  <a:pt x="971" y="1695"/>
                </a:cubicBezTo>
                <a:lnTo>
                  <a:pt x="970" y="1694"/>
                </a:lnTo>
                <a:lnTo>
                  <a:pt x="953" y="1694"/>
                </a:lnTo>
                <a:lnTo>
                  <a:pt x="911" y="1692"/>
                </a:lnTo>
                <a:lnTo>
                  <a:pt x="873" y="1685"/>
                </a:lnTo>
                <a:lnTo>
                  <a:pt x="872" y="1691"/>
                </a:lnTo>
                <a:lnTo>
                  <a:pt x="877" y="1688"/>
                </a:lnTo>
                <a:lnTo>
                  <a:pt x="877" y="1687"/>
                </a:lnTo>
                <a:cubicBezTo>
                  <a:pt x="876" y="1686"/>
                  <a:pt x="875" y="1684"/>
                  <a:pt x="874" y="1682"/>
                </a:cubicBezTo>
                <a:cubicBezTo>
                  <a:pt x="873" y="1679"/>
                  <a:pt x="872" y="1676"/>
                  <a:pt x="872" y="1675"/>
                </a:cubicBezTo>
                <a:cubicBezTo>
                  <a:pt x="872" y="1673"/>
                  <a:pt x="873" y="1667"/>
                  <a:pt x="874" y="1663"/>
                </a:cubicBezTo>
                <a:cubicBezTo>
                  <a:pt x="874" y="1658"/>
                  <a:pt x="875" y="1654"/>
                  <a:pt x="875" y="1654"/>
                </a:cubicBezTo>
                <a:lnTo>
                  <a:pt x="868" y="1653"/>
                </a:lnTo>
                <a:lnTo>
                  <a:pt x="874" y="1655"/>
                </a:lnTo>
                <a:lnTo>
                  <a:pt x="875" y="1654"/>
                </a:lnTo>
                <a:lnTo>
                  <a:pt x="885" y="1637"/>
                </a:lnTo>
                <a:lnTo>
                  <a:pt x="885" y="1600"/>
                </a:lnTo>
                <a:cubicBezTo>
                  <a:pt x="885" y="1597"/>
                  <a:pt x="885" y="1592"/>
                  <a:pt x="884" y="1585"/>
                </a:cubicBezTo>
                <a:cubicBezTo>
                  <a:pt x="884" y="1579"/>
                  <a:pt x="883" y="1572"/>
                  <a:pt x="883" y="1567"/>
                </a:cubicBezTo>
                <a:lnTo>
                  <a:pt x="883" y="1565"/>
                </a:lnTo>
                <a:lnTo>
                  <a:pt x="876" y="1566"/>
                </a:lnTo>
                <a:lnTo>
                  <a:pt x="880" y="1571"/>
                </a:lnTo>
                <a:lnTo>
                  <a:pt x="901" y="1553"/>
                </a:lnTo>
                <a:lnTo>
                  <a:pt x="899" y="1540"/>
                </a:lnTo>
                <a:lnTo>
                  <a:pt x="899" y="1539"/>
                </a:lnTo>
                <a:lnTo>
                  <a:pt x="887" y="1517"/>
                </a:lnTo>
                <a:lnTo>
                  <a:pt x="895" y="1486"/>
                </a:lnTo>
                <a:lnTo>
                  <a:pt x="902" y="1434"/>
                </a:lnTo>
                <a:lnTo>
                  <a:pt x="901" y="1432"/>
                </a:lnTo>
                <a:cubicBezTo>
                  <a:pt x="900" y="1430"/>
                  <a:pt x="898" y="1425"/>
                  <a:pt x="896" y="1420"/>
                </a:cubicBezTo>
                <a:cubicBezTo>
                  <a:pt x="895" y="1418"/>
                  <a:pt x="894" y="1416"/>
                  <a:pt x="893" y="1414"/>
                </a:cubicBezTo>
                <a:cubicBezTo>
                  <a:pt x="892" y="1411"/>
                  <a:pt x="890" y="1407"/>
                  <a:pt x="889" y="1404"/>
                </a:cubicBezTo>
                <a:cubicBezTo>
                  <a:pt x="888" y="1401"/>
                  <a:pt x="887" y="1398"/>
                  <a:pt x="887" y="1397"/>
                </a:cubicBezTo>
                <a:cubicBezTo>
                  <a:pt x="887" y="1394"/>
                  <a:pt x="887" y="1391"/>
                  <a:pt x="886" y="1388"/>
                </a:cubicBezTo>
                <a:cubicBezTo>
                  <a:pt x="885" y="1383"/>
                  <a:pt x="884" y="1378"/>
                  <a:pt x="884" y="1372"/>
                </a:cubicBezTo>
                <a:cubicBezTo>
                  <a:pt x="884" y="1365"/>
                  <a:pt x="881" y="1360"/>
                  <a:pt x="877" y="1356"/>
                </a:cubicBezTo>
                <a:cubicBezTo>
                  <a:pt x="874" y="1352"/>
                  <a:pt x="871" y="1348"/>
                  <a:pt x="868" y="1346"/>
                </a:cubicBezTo>
                <a:lnTo>
                  <a:pt x="868" y="1346"/>
                </a:lnTo>
                <a:lnTo>
                  <a:pt x="847" y="1337"/>
                </a:lnTo>
                <a:lnTo>
                  <a:pt x="798" y="1333"/>
                </a:lnTo>
                <a:lnTo>
                  <a:pt x="778" y="1328"/>
                </a:lnTo>
                <a:lnTo>
                  <a:pt x="776" y="1317"/>
                </a:lnTo>
                <a:lnTo>
                  <a:pt x="770" y="1318"/>
                </a:lnTo>
                <a:lnTo>
                  <a:pt x="776" y="1317"/>
                </a:lnTo>
                <a:cubicBezTo>
                  <a:pt x="776" y="1313"/>
                  <a:pt x="775" y="1303"/>
                  <a:pt x="773" y="1293"/>
                </a:cubicBezTo>
                <a:cubicBezTo>
                  <a:pt x="773" y="1288"/>
                  <a:pt x="772" y="1284"/>
                  <a:pt x="771" y="1280"/>
                </a:cubicBezTo>
                <a:cubicBezTo>
                  <a:pt x="771" y="1278"/>
                  <a:pt x="771" y="1276"/>
                  <a:pt x="771" y="1275"/>
                </a:cubicBezTo>
                <a:lnTo>
                  <a:pt x="771" y="1274"/>
                </a:lnTo>
                <a:lnTo>
                  <a:pt x="771" y="1273"/>
                </a:lnTo>
                <a:lnTo>
                  <a:pt x="771" y="1273"/>
                </a:lnTo>
                <a:lnTo>
                  <a:pt x="768" y="1273"/>
                </a:lnTo>
                <a:lnTo>
                  <a:pt x="771" y="1274"/>
                </a:lnTo>
                <a:lnTo>
                  <a:pt x="771" y="1273"/>
                </a:lnTo>
                <a:lnTo>
                  <a:pt x="768" y="1273"/>
                </a:lnTo>
                <a:lnTo>
                  <a:pt x="771" y="1274"/>
                </a:lnTo>
                <a:cubicBezTo>
                  <a:pt x="771" y="1273"/>
                  <a:pt x="773" y="1268"/>
                  <a:pt x="775" y="1262"/>
                </a:cubicBezTo>
                <a:cubicBezTo>
                  <a:pt x="778" y="1255"/>
                  <a:pt x="781" y="1248"/>
                  <a:pt x="784" y="1241"/>
                </a:cubicBezTo>
                <a:lnTo>
                  <a:pt x="785" y="1238"/>
                </a:lnTo>
                <a:lnTo>
                  <a:pt x="766" y="1209"/>
                </a:lnTo>
                <a:lnTo>
                  <a:pt x="764" y="1186"/>
                </a:lnTo>
                <a:lnTo>
                  <a:pt x="750" y="1166"/>
                </a:lnTo>
                <a:lnTo>
                  <a:pt x="745" y="1164"/>
                </a:lnTo>
                <a:lnTo>
                  <a:pt x="744" y="1163"/>
                </a:lnTo>
                <a:lnTo>
                  <a:pt x="729" y="1162"/>
                </a:lnTo>
                <a:lnTo>
                  <a:pt x="696" y="1158"/>
                </a:lnTo>
                <a:lnTo>
                  <a:pt x="688" y="1145"/>
                </a:lnTo>
                <a:lnTo>
                  <a:pt x="688" y="1145"/>
                </a:lnTo>
                <a:lnTo>
                  <a:pt x="670" y="1122"/>
                </a:lnTo>
                <a:lnTo>
                  <a:pt x="620" y="1099"/>
                </a:lnTo>
                <a:lnTo>
                  <a:pt x="564" y="1090"/>
                </a:lnTo>
                <a:lnTo>
                  <a:pt x="539" y="1079"/>
                </a:lnTo>
                <a:lnTo>
                  <a:pt x="527" y="1059"/>
                </a:lnTo>
                <a:lnTo>
                  <a:pt x="514" y="1030"/>
                </a:lnTo>
                <a:lnTo>
                  <a:pt x="509" y="1033"/>
                </a:lnTo>
                <a:lnTo>
                  <a:pt x="515" y="1033"/>
                </a:lnTo>
                <a:cubicBezTo>
                  <a:pt x="515" y="1031"/>
                  <a:pt x="515" y="1019"/>
                  <a:pt x="515" y="1008"/>
                </a:cubicBezTo>
                <a:cubicBezTo>
                  <a:pt x="515" y="1002"/>
                  <a:pt x="515" y="996"/>
                  <a:pt x="515" y="992"/>
                </a:cubicBezTo>
                <a:cubicBezTo>
                  <a:pt x="515" y="987"/>
                  <a:pt x="516" y="983"/>
                  <a:pt x="516" y="983"/>
                </a:cubicBezTo>
                <a:cubicBezTo>
                  <a:pt x="516" y="981"/>
                  <a:pt x="516" y="980"/>
                  <a:pt x="516" y="978"/>
                </a:cubicBezTo>
                <a:cubicBezTo>
                  <a:pt x="516" y="976"/>
                  <a:pt x="516" y="973"/>
                  <a:pt x="516" y="971"/>
                </a:cubicBezTo>
                <a:cubicBezTo>
                  <a:pt x="516" y="964"/>
                  <a:pt x="516" y="955"/>
                  <a:pt x="516" y="948"/>
                </a:cubicBezTo>
                <a:lnTo>
                  <a:pt x="516" y="948"/>
                </a:lnTo>
                <a:lnTo>
                  <a:pt x="513" y="931"/>
                </a:lnTo>
                <a:lnTo>
                  <a:pt x="512" y="925"/>
                </a:lnTo>
                <a:lnTo>
                  <a:pt x="511" y="919"/>
                </a:lnTo>
                <a:lnTo>
                  <a:pt x="459" y="920"/>
                </a:lnTo>
                <a:lnTo>
                  <a:pt x="432" y="926"/>
                </a:lnTo>
                <a:lnTo>
                  <a:pt x="420" y="934"/>
                </a:lnTo>
                <a:lnTo>
                  <a:pt x="420" y="934"/>
                </a:lnTo>
                <a:lnTo>
                  <a:pt x="402" y="949"/>
                </a:lnTo>
                <a:lnTo>
                  <a:pt x="381" y="970"/>
                </a:lnTo>
                <a:lnTo>
                  <a:pt x="386" y="975"/>
                </a:lnTo>
                <a:lnTo>
                  <a:pt x="384" y="968"/>
                </a:lnTo>
                <a:lnTo>
                  <a:pt x="383" y="969"/>
                </a:lnTo>
                <a:lnTo>
                  <a:pt x="385" y="975"/>
                </a:lnTo>
                <a:lnTo>
                  <a:pt x="383" y="969"/>
                </a:lnTo>
                <a:lnTo>
                  <a:pt x="383" y="969"/>
                </a:lnTo>
                <a:cubicBezTo>
                  <a:pt x="382" y="969"/>
                  <a:pt x="375" y="971"/>
                  <a:pt x="369" y="973"/>
                </a:cubicBezTo>
                <a:cubicBezTo>
                  <a:pt x="366" y="974"/>
                  <a:pt x="363" y="976"/>
                  <a:pt x="360" y="978"/>
                </a:cubicBezTo>
                <a:cubicBezTo>
                  <a:pt x="358" y="981"/>
                  <a:pt x="355" y="983"/>
                  <a:pt x="353" y="985"/>
                </a:cubicBezTo>
                <a:lnTo>
                  <a:pt x="358" y="989"/>
                </a:lnTo>
                <a:lnTo>
                  <a:pt x="354" y="984"/>
                </a:lnTo>
                <a:lnTo>
                  <a:pt x="354" y="985"/>
                </a:lnTo>
                <a:lnTo>
                  <a:pt x="323" y="1000"/>
                </a:lnTo>
                <a:lnTo>
                  <a:pt x="278" y="1000"/>
                </a:lnTo>
                <a:lnTo>
                  <a:pt x="258" y="1006"/>
                </a:lnTo>
                <a:lnTo>
                  <a:pt x="255" y="1006"/>
                </a:lnTo>
                <a:lnTo>
                  <a:pt x="248" y="1000"/>
                </a:lnTo>
                <a:lnTo>
                  <a:pt x="247" y="999"/>
                </a:lnTo>
                <a:lnTo>
                  <a:pt x="214" y="987"/>
                </a:lnTo>
                <a:lnTo>
                  <a:pt x="212" y="993"/>
                </a:lnTo>
                <a:lnTo>
                  <a:pt x="216" y="988"/>
                </a:lnTo>
                <a:lnTo>
                  <a:pt x="215" y="987"/>
                </a:lnTo>
                <a:cubicBezTo>
                  <a:pt x="214" y="986"/>
                  <a:pt x="212" y="983"/>
                  <a:pt x="212" y="979"/>
                </a:cubicBezTo>
                <a:cubicBezTo>
                  <a:pt x="212" y="973"/>
                  <a:pt x="213" y="957"/>
                  <a:pt x="213" y="956"/>
                </a:cubicBezTo>
                <a:lnTo>
                  <a:pt x="207" y="956"/>
                </a:lnTo>
                <a:lnTo>
                  <a:pt x="213" y="957"/>
                </a:lnTo>
                <a:cubicBezTo>
                  <a:pt x="214" y="950"/>
                  <a:pt x="216" y="940"/>
                  <a:pt x="216" y="934"/>
                </a:cubicBezTo>
                <a:lnTo>
                  <a:pt x="215" y="931"/>
                </a:lnTo>
                <a:lnTo>
                  <a:pt x="215" y="931"/>
                </a:lnTo>
                <a:cubicBezTo>
                  <a:pt x="215" y="928"/>
                  <a:pt x="213" y="927"/>
                  <a:pt x="213" y="926"/>
                </a:cubicBezTo>
                <a:cubicBezTo>
                  <a:pt x="210" y="924"/>
                  <a:pt x="205" y="921"/>
                  <a:pt x="201" y="919"/>
                </a:cubicBezTo>
                <a:lnTo>
                  <a:pt x="200" y="918"/>
                </a:lnTo>
                <a:lnTo>
                  <a:pt x="198" y="918"/>
                </a:lnTo>
                <a:lnTo>
                  <a:pt x="194" y="918"/>
                </a:lnTo>
                <a:cubicBezTo>
                  <a:pt x="188" y="918"/>
                  <a:pt x="182" y="918"/>
                  <a:pt x="177" y="919"/>
                </a:cubicBezTo>
                <a:cubicBezTo>
                  <a:pt x="174" y="919"/>
                  <a:pt x="172" y="920"/>
                  <a:pt x="170" y="920"/>
                </a:cubicBezTo>
                <a:cubicBezTo>
                  <a:pt x="168" y="921"/>
                  <a:pt x="166" y="922"/>
                  <a:pt x="164" y="924"/>
                </a:cubicBezTo>
                <a:cubicBezTo>
                  <a:pt x="161" y="927"/>
                  <a:pt x="156" y="932"/>
                  <a:pt x="153" y="936"/>
                </a:cubicBezTo>
                <a:cubicBezTo>
                  <a:pt x="151" y="938"/>
                  <a:pt x="149" y="940"/>
                  <a:pt x="148" y="941"/>
                </a:cubicBezTo>
                <a:lnTo>
                  <a:pt x="147" y="943"/>
                </a:lnTo>
                <a:lnTo>
                  <a:pt x="146" y="943"/>
                </a:lnTo>
                <a:lnTo>
                  <a:pt x="146" y="944"/>
                </a:lnTo>
                <a:lnTo>
                  <a:pt x="151" y="947"/>
                </a:lnTo>
                <a:lnTo>
                  <a:pt x="146" y="943"/>
                </a:lnTo>
                <a:lnTo>
                  <a:pt x="144" y="945"/>
                </a:lnTo>
                <a:lnTo>
                  <a:pt x="141" y="946"/>
                </a:lnTo>
                <a:lnTo>
                  <a:pt x="141" y="953"/>
                </a:lnTo>
                <a:lnTo>
                  <a:pt x="141" y="946"/>
                </a:lnTo>
                <a:lnTo>
                  <a:pt x="139" y="945"/>
                </a:lnTo>
                <a:cubicBezTo>
                  <a:pt x="137" y="942"/>
                  <a:pt x="131" y="936"/>
                  <a:pt x="126" y="931"/>
                </a:cubicBezTo>
                <a:cubicBezTo>
                  <a:pt x="124" y="929"/>
                  <a:pt x="121" y="926"/>
                  <a:pt x="119" y="925"/>
                </a:cubicBezTo>
                <a:lnTo>
                  <a:pt x="117" y="923"/>
                </a:lnTo>
                <a:lnTo>
                  <a:pt x="116" y="922"/>
                </a:lnTo>
                <a:lnTo>
                  <a:pt x="112" y="926"/>
                </a:lnTo>
                <a:lnTo>
                  <a:pt x="116" y="922"/>
                </a:lnTo>
                <a:lnTo>
                  <a:pt x="96" y="902"/>
                </a:lnTo>
                <a:lnTo>
                  <a:pt x="71" y="897"/>
                </a:lnTo>
                <a:lnTo>
                  <a:pt x="69" y="892"/>
                </a:lnTo>
                <a:lnTo>
                  <a:pt x="66" y="872"/>
                </a:lnTo>
                <a:lnTo>
                  <a:pt x="47" y="838"/>
                </a:lnTo>
                <a:lnTo>
                  <a:pt x="47" y="838"/>
                </a:lnTo>
                <a:cubicBezTo>
                  <a:pt x="47" y="837"/>
                  <a:pt x="41" y="828"/>
                  <a:pt x="35" y="817"/>
                </a:cubicBezTo>
                <a:cubicBezTo>
                  <a:pt x="33" y="812"/>
                  <a:pt x="30" y="807"/>
                  <a:pt x="27" y="802"/>
                </a:cubicBezTo>
                <a:cubicBezTo>
                  <a:pt x="25" y="798"/>
                  <a:pt x="23" y="794"/>
                  <a:pt x="22" y="792"/>
                </a:cubicBezTo>
                <a:cubicBezTo>
                  <a:pt x="19" y="784"/>
                  <a:pt x="13" y="766"/>
                  <a:pt x="12" y="759"/>
                </a:cubicBezTo>
                <a:lnTo>
                  <a:pt x="12" y="758"/>
                </a:lnTo>
                <a:cubicBezTo>
                  <a:pt x="12" y="757"/>
                  <a:pt x="14" y="751"/>
                  <a:pt x="17" y="747"/>
                </a:cubicBezTo>
                <a:cubicBezTo>
                  <a:pt x="20" y="742"/>
                  <a:pt x="24" y="738"/>
                  <a:pt x="25" y="737"/>
                </a:cubicBezTo>
                <a:lnTo>
                  <a:pt x="20" y="733"/>
                </a:lnTo>
                <a:lnTo>
                  <a:pt x="24" y="738"/>
                </a:lnTo>
                <a:lnTo>
                  <a:pt x="25" y="737"/>
                </a:lnTo>
                <a:lnTo>
                  <a:pt x="45" y="729"/>
                </a:lnTo>
                <a:lnTo>
                  <a:pt x="59" y="710"/>
                </a:lnTo>
                <a:lnTo>
                  <a:pt x="63" y="679"/>
                </a:lnTo>
                <a:lnTo>
                  <a:pt x="81" y="626"/>
                </a:lnTo>
                <a:lnTo>
                  <a:pt x="112" y="612"/>
                </a:lnTo>
                <a:lnTo>
                  <a:pt x="148" y="605"/>
                </a:lnTo>
                <a:lnTo>
                  <a:pt x="182" y="588"/>
                </a:lnTo>
                <a:lnTo>
                  <a:pt x="198" y="593"/>
                </a:lnTo>
                <a:lnTo>
                  <a:pt x="230" y="610"/>
                </a:lnTo>
                <a:lnTo>
                  <a:pt x="236" y="595"/>
                </a:lnTo>
                <a:lnTo>
                  <a:pt x="238" y="597"/>
                </a:lnTo>
                <a:lnTo>
                  <a:pt x="246" y="604"/>
                </a:lnTo>
                <a:lnTo>
                  <a:pt x="265" y="517"/>
                </a:lnTo>
                <a:lnTo>
                  <a:pt x="276" y="417"/>
                </a:lnTo>
                <a:lnTo>
                  <a:pt x="276" y="416"/>
                </a:lnTo>
                <a:lnTo>
                  <a:pt x="270" y="418"/>
                </a:lnTo>
                <a:lnTo>
                  <a:pt x="276" y="417"/>
                </a:lnTo>
                <a:lnTo>
                  <a:pt x="276" y="416"/>
                </a:lnTo>
                <a:lnTo>
                  <a:pt x="270" y="418"/>
                </a:lnTo>
                <a:lnTo>
                  <a:pt x="276" y="417"/>
                </a:lnTo>
                <a:lnTo>
                  <a:pt x="276" y="417"/>
                </a:lnTo>
                <a:cubicBezTo>
                  <a:pt x="276" y="415"/>
                  <a:pt x="277" y="406"/>
                  <a:pt x="277" y="401"/>
                </a:cubicBezTo>
                <a:lnTo>
                  <a:pt x="277" y="401"/>
                </a:lnTo>
                <a:lnTo>
                  <a:pt x="277" y="399"/>
                </a:lnTo>
                <a:cubicBezTo>
                  <a:pt x="277" y="396"/>
                  <a:pt x="276" y="391"/>
                  <a:pt x="275" y="386"/>
                </a:cubicBezTo>
                <a:cubicBezTo>
                  <a:pt x="274" y="380"/>
                  <a:pt x="273" y="375"/>
                  <a:pt x="272" y="371"/>
                </a:cubicBezTo>
                <a:lnTo>
                  <a:pt x="272" y="370"/>
                </a:lnTo>
                <a:lnTo>
                  <a:pt x="272" y="370"/>
                </a:lnTo>
                <a:cubicBezTo>
                  <a:pt x="271" y="368"/>
                  <a:pt x="270" y="365"/>
                  <a:pt x="268" y="362"/>
                </a:cubicBezTo>
                <a:lnTo>
                  <a:pt x="267" y="358"/>
                </a:lnTo>
                <a:lnTo>
                  <a:pt x="265" y="354"/>
                </a:lnTo>
                <a:lnTo>
                  <a:pt x="265" y="354"/>
                </a:lnTo>
                <a:lnTo>
                  <a:pt x="265" y="354"/>
                </a:lnTo>
                <a:lnTo>
                  <a:pt x="262" y="351"/>
                </a:lnTo>
                <a:cubicBezTo>
                  <a:pt x="259" y="349"/>
                  <a:pt x="254" y="346"/>
                  <a:pt x="249" y="343"/>
                </a:cubicBezTo>
                <a:lnTo>
                  <a:pt x="249" y="343"/>
                </a:lnTo>
                <a:lnTo>
                  <a:pt x="248" y="342"/>
                </a:lnTo>
                <a:lnTo>
                  <a:pt x="245" y="348"/>
                </a:lnTo>
                <a:lnTo>
                  <a:pt x="251" y="345"/>
                </a:lnTo>
                <a:lnTo>
                  <a:pt x="244" y="329"/>
                </a:lnTo>
                <a:lnTo>
                  <a:pt x="244" y="312"/>
                </a:lnTo>
                <a:lnTo>
                  <a:pt x="237" y="312"/>
                </a:lnTo>
                <a:lnTo>
                  <a:pt x="242" y="317"/>
                </a:lnTo>
                <a:lnTo>
                  <a:pt x="243" y="316"/>
                </a:lnTo>
                <a:lnTo>
                  <a:pt x="243" y="316"/>
                </a:lnTo>
                <a:cubicBezTo>
                  <a:pt x="243" y="315"/>
                  <a:pt x="246" y="313"/>
                  <a:pt x="248" y="311"/>
                </a:cubicBezTo>
                <a:cubicBezTo>
                  <a:pt x="250" y="309"/>
                  <a:pt x="254" y="308"/>
                  <a:pt x="254" y="307"/>
                </a:cubicBezTo>
                <a:cubicBezTo>
                  <a:pt x="256" y="307"/>
                  <a:pt x="261" y="306"/>
                  <a:pt x="266" y="306"/>
                </a:cubicBezTo>
                <a:cubicBezTo>
                  <a:pt x="272" y="305"/>
                  <a:pt x="277" y="305"/>
                  <a:pt x="279" y="304"/>
                </a:cubicBezTo>
                <a:lnTo>
                  <a:pt x="281" y="304"/>
                </a:lnTo>
                <a:lnTo>
                  <a:pt x="288" y="300"/>
                </a:lnTo>
                <a:lnTo>
                  <a:pt x="291" y="298"/>
                </a:lnTo>
                <a:lnTo>
                  <a:pt x="292" y="280"/>
                </a:lnTo>
                <a:lnTo>
                  <a:pt x="292" y="279"/>
                </a:lnTo>
                <a:lnTo>
                  <a:pt x="289" y="271"/>
                </a:lnTo>
                <a:lnTo>
                  <a:pt x="288" y="268"/>
                </a:lnTo>
                <a:lnTo>
                  <a:pt x="262" y="260"/>
                </a:lnTo>
                <a:lnTo>
                  <a:pt x="254" y="260"/>
                </a:lnTo>
                <a:lnTo>
                  <a:pt x="249" y="248"/>
                </a:lnTo>
                <a:lnTo>
                  <a:pt x="243" y="251"/>
                </a:lnTo>
                <a:lnTo>
                  <a:pt x="249" y="253"/>
                </a:lnTo>
                <a:lnTo>
                  <a:pt x="249" y="252"/>
                </a:lnTo>
                <a:cubicBezTo>
                  <a:pt x="255" y="240"/>
                  <a:pt x="258" y="234"/>
                  <a:pt x="260" y="231"/>
                </a:cubicBezTo>
                <a:lnTo>
                  <a:pt x="261" y="230"/>
                </a:lnTo>
                <a:lnTo>
                  <a:pt x="261" y="230"/>
                </a:lnTo>
                <a:lnTo>
                  <a:pt x="260" y="228"/>
                </a:lnTo>
                <a:lnTo>
                  <a:pt x="261" y="230"/>
                </a:lnTo>
                <a:lnTo>
                  <a:pt x="261" y="230"/>
                </a:lnTo>
                <a:lnTo>
                  <a:pt x="260" y="228"/>
                </a:lnTo>
                <a:lnTo>
                  <a:pt x="261" y="230"/>
                </a:lnTo>
                <a:lnTo>
                  <a:pt x="259" y="227"/>
                </a:lnTo>
                <a:lnTo>
                  <a:pt x="261" y="230"/>
                </a:lnTo>
                <a:lnTo>
                  <a:pt x="261" y="230"/>
                </a:lnTo>
                <a:lnTo>
                  <a:pt x="259" y="227"/>
                </a:lnTo>
                <a:lnTo>
                  <a:pt x="261" y="230"/>
                </a:lnTo>
                <a:lnTo>
                  <a:pt x="260" y="230"/>
                </a:lnTo>
                <a:lnTo>
                  <a:pt x="261" y="230"/>
                </a:lnTo>
                <a:lnTo>
                  <a:pt x="261" y="230"/>
                </a:lnTo>
                <a:lnTo>
                  <a:pt x="260" y="230"/>
                </a:lnTo>
                <a:lnTo>
                  <a:pt x="261" y="230"/>
                </a:lnTo>
                <a:lnTo>
                  <a:pt x="260" y="228"/>
                </a:lnTo>
                <a:lnTo>
                  <a:pt x="260" y="230"/>
                </a:lnTo>
                <a:lnTo>
                  <a:pt x="261" y="230"/>
                </a:lnTo>
                <a:lnTo>
                  <a:pt x="260" y="228"/>
                </a:lnTo>
                <a:lnTo>
                  <a:pt x="260" y="230"/>
                </a:lnTo>
                <a:cubicBezTo>
                  <a:pt x="261" y="230"/>
                  <a:pt x="264" y="230"/>
                  <a:pt x="268" y="229"/>
                </a:cubicBezTo>
                <a:cubicBezTo>
                  <a:pt x="274" y="229"/>
                  <a:pt x="282" y="228"/>
                  <a:pt x="289" y="228"/>
                </a:cubicBezTo>
                <a:cubicBezTo>
                  <a:pt x="292" y="228"/>
                  <a:pt x="295" y="227"/>
                  <a:pt x="298" y="227"/>
                </a:cubicBezTo>
                <a:lnTo>
                  <a:pt x="301" y="227"/>
                </a:lnTo>
                <a:lnTo>
                  <a:pt x="301" y="227"/>
                </a:lnTo>
                <a:lnTo>
                  <a:pt x="302" y="227"/>
                </a:lnTo>
                <a:cubicBezTo>
                  <a:pt x="305" y="227"/>
                  <a:pt x="324" y="227"/>
                  <a:pt x="328" y="226"/>
                </a:cubicBezTo>
                <a:lnTo>
                  <a:pt x="330" y="226"/>
                </a:lnTo>
                <a:lnTo>
                  <a:pt x="331" y="226"/>
                </a:lnTo>
                <a:cubicBezTo>
                  <a:pt x="334" y="224"/>
                  <a:pt x="337" y="222"/>
                  <a:pt x="341" y="221"/>
                </a:cubicBezTo>
                <a:cubicBezTo>
                  <a:pt x="344" y="219"/>
                  <a:pt x="347" y="217"/>
                  <a:pt x="348" y="216"/>
                </a:cubicBezTo>
                <a:lnTo>
                  <a:pt x="347" y="215"/>
                </a:lnTo>
                <a:lnTo>
                  <a:pt x="348" y="216"/>
                </a:lnTo>
                <a:lnTo>
                  <a:pt x="348" y="216"/>
                </a:lnTo>
                <a:lnTo>
                  <a:pt x="347" y="215"/>
                </a:lnTo>
                <a:lnTo>
                  <a:pt x="348" y="216"/>
                </a:lnTo>
                <a:lnTo>
                  <a:pt x="348" y="216"/>
                </a:lnTo>
                <a:cubicBezTo>
                  <a:pt x="348" y="216"/>
                  <a:pt x="350" y="217"/>
                  <a:pt x="352" y="218"/>
                </a:cubicBezTo>
                <a:cubicBezTo>
                  <a:pt x="353" y="218"/>
                  <a:pt x="356" y="220"/>
                  <a:pt x="358" y="221"/>
                </a:cubicBezTo>
                <a:lnTo>
                  <a:pt x="360" y="223"/>
                </a:lnTo>
                <a:lnTo>
                  <a:pt x="372" y="221"/>
                </a:lnTo>
                <a:lnTo>
                  <a:pt x="374" y="220"/>
                </a:lnTo>
                <a:lnTo>
                  <a:pt x="383" y="214"/>
                </a:lnTo>
                <a:lnTo>
                  <a:pt x="394" y="209"/>
                </a:lnTo>
                <a:lnTo>
                  <a:pt x="392" y="204"/>
                </a:lnTo>
                <a:lnTo>
                  <a:pt x="386" y="206"/>
                </a:lnTo>
                <a:lnTo>
                  <a:pt x="387" y="209"/>
                </a:lnTo>
                <a:lnTo>
                  <a:pt x="387" y="209"/>
                </a:lnTo>
                <a:lnTo>
                  <a:pt x="387" y="209"/>
                </a:lnTo>
                <a:lnTo>
                  <a:pt x="392" y="207"/>
                </a:lnTo>
                <a:lnTo>
                  <a:pt x="387" y="209"/>
                </a:lnTo>
                <a:lnTo>
                  <a:pt x="387" y="209"/>
                </a:lnTo>
                <a:lnTo>
                  <a:pt x="392" y="207"/>
                </a:lnTo>
                <a:lnTo>
                  <a:pt x="387" y="209"/>
                </a:lnTo>
                <a:cubicBezTo>
                  <a:pt x="387" y="209"/>
                  <a:pt x="389" y="213"/>
                  <a:pt x="390" y="217"/>
                </a:cubicBezTo>
                <a:cubicBezTo>
                  <a:pt x="392" y="221"/>
                  <a:pt x="394" y="226"/>
                  <a:pt x="395" y="229"/>
                </a:cubicBezTo>
                <a:lnTo>
                  <a:pt x="395" y="229"/>
                </a:lnTo>
                <a:cubicBezTo>
                  <a:pt x="396" y="231"/>
                  <a:pt x="400" y="242"/>
                  <a:pt x="400" y="247"/>
                </a:cubicBezTo>
                <a:lnTo>
                  <a:pt x="400" y="249"/>
                </a:lnTo>
                <a:cubicBezTo>
                  <a:pt x="399" y="252"/>
                  <a:pt x="397" y="258"/>
                  <a:pt x="396" y="262"/>
                </a:cubicBezTo>
                <a:lnTo>
                  <a:pt x="395" y="268"/>
                </a:lnTo>
                <a:lnTo>
                  <a:pt x="401" y="270"/>
                </a:lnTo>
                <a:cubicBezTo>
                  <a:pt x="410" y="272"/>
                  <a:pt x="418" y="274"/>
                  <a:pt x="421" y="275"/>
                </a:cubicBezTo>
                <a:lnTo>
                  <a:pt x="423" y="275"/>
                </a:lnTo>
                <a:lnTo>
                  <a:pt x="425" y="274"/>
                </a:lnTo>
                <a:cubicBezTo>
                  <a:pt x="427" y="274"/>
                  <a:pt x="429" y="272"/>
                  <a:pt x="438" y="267"/>
                </a:cubicBezTo>
                <a:lnTo>
                  <a:pt x="440" y="265"/>
                </a:lnTo>
                <a:lnTo>
                  <a:pt x="437" y="260"/>
                </a:lnTo>
                <a:lnTo>
                  <a:pt x="432" y="263"/>
                </a:lnTo>
                <a:lnTo>
                  <a:pt x="445" y="281"/>
                </a:lnTo>
                <a:lnTo>
                  <a:pt x="473" y="293"/>
                </a:lnTo>
                <a:lnTo>
                  <a:pt x="506" y="283"/>
                </a:lnTo>
                <a:lnTo>
                  <a:pt x="504" y="277"/>
                </a:lnTo>
                <a:lnTo>
                  <a:pt x="506" y="283"/>
                </a:lnTo>
                <a:lnTo>
                  <a:pt x="506" y="283"/>
                </a:lnTo>
                <a:lnTo>
                  <a:pt x="506" y="283"/>
                </a:lnTo>
                <a:lnTo>
                  <a:pt x="506" y="283"/>
                </a:lnTo>
                <a:lnTo>
                  <a:pt x="506" y="283"/>
                </a:lnTo>
                <a:lnTo>
                  <a:pt x="506" y="283"/>
                </a:lnTo>
                <a:cubicBezTo>
                  <a:pt x="508" y="283"/>
                  <a:pt x="533" y="277"/>
                  <a:pt x="554" y="264"/>
                </a:cubicBezTo>
                <a:cubicBezTo>
                  <a:pt x="574" y="253"/>
                  <a:pt x="599" y="238"/>
                  <a:pt x="603" y="235"/>
                </a:cubicBezTo>
                <a:lnTo>
                  <a:pt x="604" y="235"/>
                </a:lnTo>
                <a:lnTo>
                  <a:pt x="605" y="233"/>
                </a:lnTo>
                <a:cubicBezTo>
                  <a:pt x="606" y="232"/>
                  <a:pt x="609" y="227"/>
                  <a:pt x="613" y="223"/>
                </a:cubicBezTo>
                <a:cubicBezTo>
                  <a:pt x="617" y="218"/>
                  <a:pt x="622" y="213"/>
                  <a:pt x="625" y="212"/>
                </a:cubicBezTo>
                <a:cubicBezTo>
                  <a:pt x="629" y="210"/>
                  <a:pt x="632" y="209"/>
                  <a:pt x="634" y="208"/>
                </a:cubicBezTo>
                <a:lnTo>
                  <a:pt x="634" y="208"/>
                </a:lnTo>
                <a:cubicBezTo>
                  <a:pt x="638" y="206"/>
                  <a:pt x="641" y="205"/>
                  <a:pt x="644" y="203"/>
                </a:cubicBezTo>
                <a:cubicBezTo>
                  <a:pt x="648" y="200"/>
                  <a:pt x="649" y="197"/>
                  <a:pt x="650" y="195"/>
                </a:cubicBezTo>
                <a:lnTo>
                  <a:pt x="651" y="193"/>
                </a:lnTo>
                <a:lnTo>
                  <a:pt x="647" y="182"/>
                </a:lnTo>
                <a:lnTo>
                  <a:pt x="645" y="178"/>
                </a:lnTo>
                <a:lnTo>
                  <a:pt x="625" y="179"/>
                </a:lnTo>
                <a:lnTo>
                  <a:pt x="605" y="178"/>
                </a:lnTo>
                <a:lnTo>
                  <a:pt x="599" y="170"/>
                </a:lnTo>
                <a:lnTo>
                  <a:pt x="595" y="138"/>
                </a:lnTo>
                <a:lnTo>
                  <a:pt x="589" y="139"/>
                </a:lnTo>
                <a:lnTo>
                  <a:pt x="584" y="143"/>
                </a:lnTo>
                <a:lnTo>
                  <a:pt x="588" y="146"/>
                </a:lnTo>
                <a:lnTo>
                  <a:pt x="598" y="155"/>
                </a:lnTo>
                <a:lnTo>
                  <a:pt x="598" y="141"/>
                </a:lnTo>
                <a:cubicBezTo>
                  <a:pt x="598" y="138"/>
                  <a:pt x="597" y="133"/>
                  <a:pt x="596" y="125"/>
                </a:cubicBezTo>
                <a:cubicBezTo>
                  <a:pt x="594" y="116"/>
                  <a:pt x="594" y="111"/>
                  <a:pt x="594" y="108"/>
                </a:cubicBezTo>
                <a:lnTo>
                  <a:pt x="594" y="105"/>
                </a:lnTo>
                <a:lnTo>
                  <a:pt x="594" y="105"/>
                </a:lnTo>
                <a:lnTo>
                  <a:pt x="594" y="104"/>
                </a:lnTo>
                <a:lnTo>
                  <a:pt x="594" y="101"/>
                </a:lnTo>
                <a:lnTo>
                  <a:pt x="590" y="98"/>
                </a:lnTo>
                <a:lnTo>
                  <a:pt x="590" y="98"/>
                </a:lnTo>
                <a:lnTo>
                  <a:pt x="590" y="98"/>
                </a:lnTo>
                <a:cubicBezTo>
                  <a:pt x="588" y="96"/>
                  <a:pt x="582" y="91"/>
                  <a:pt x="577" y="86"/>
                </a:cubicBezTo>
                <a:cubicBezTo>
                  <a:pt x="571" y="81"/>
                  <a:pt x="567" y="77"/>
                  <a:pt x="566" y="77"/>
                </a:cubicBezTo>
                <a:lnTo>
                  <a:pt x="562" y="73"/>
                </a:lnTo>
                <a:lnTo>
                  <a:pt x="558" y="77"/>
                </a:lnTo>
                <a:lnTo>
                  <a:pt x="560" y="83"/>
                </a:lnTo>
                <a:lnTo>
                  <a:pt x="565" y="81"/>
                </a:lnTo>
                <a:cubicBezTo>
                  <a:pt x="579" y="77"/>
                  <a:pt x="600" y="77"/>
                  <a:pt x="601" y="77"/>
                </a:cubicBezTo>
                <a:lnTo>
                  <a:pt x="601" y="71"/>
                </a:lnTo>
                <a:lnTo>
                  <a:pt x="600" y="77"/>
                </a:lnTo>
                <a:lnTo>
                  <a:pt x="600" y="77"/>
                </a:lnTo>
                <a:lnTo>
                  <a:pt x="627" y="88"/>
                </a:lnTo>
                <a:lnTo>
                  <a:pt x="646" y="88"/>
                </a:lnTo>
                <a:lnTo>
                  <a:pt x="646" y="88"/>
                </a:lnTo>
                <a:lnTo>
                  <a:pt x="669" y="86"/>
                </a:lnTo>
                <a:lnTo>
                  <a:pt x="695" y="68"/>
                </a:lnTo>
                <a:lnTo>
                  <a:pt x="691" y="63"/>
                </a:lnTo>
                <a:lnTo>
                  <a:pt x="693" y="69"/>
                </a:lnTo>
                <a:cubicBezTo>
                  <a:pt x="694" y="69"/>
                  <a:pt x="699" y="67"/>
                  <a:pt x="705" y="65"/>
                </a:cubicBezTo>
                <a:cubicBezTo>
                  <a:pt x="711" y="64"/>
                  <a:pt x="718" y="62"/>
                  <a:pt x="723" y="62"/>
                </a:cubicBezTo>
                <a:cubicBezTo>
                  <a:pt x="727" y="62"/>
                  <a:pt x="730" y="61"/>
                  <a:pt x="735" y="60"/>
                </a:cubicBezTo>
                <a:cubicBezTo>
                  <a:pt x="749" y="57"/>
                  <a:pt x="770" y="51"/>
                  <a:pt x="780" y="48"/>
                </a:cubicBezTo>
                <a:lnTo>
                  <a:pt x="780" y="47"/>
                </a:lnTo>
                <a:lnTo>
                  <a:pt x="799" y="36"/>
                </a:lnTo>
                <a:lnTo>
                  <a:pt x="803" y="24"/>
                </a:lnTo>
                <a:lnTo>
                  <a:pt x="804" y="23"/>
                </a:lnTo>
                <a:lnTo>
                  <a:pt x="803" y="13"/>
                </a:lnTo>
                <a:lnTo>
                  <a:pt x="819" y="13"/>
                </a:lnTo>
                <a:lnTo>
                  <a:pt x="841" y="30"/>
                </a:lnTo>
                <a:lnTo>
                  <a:pt x="844" y="26"/>
                </a:lnTo>
                <a:lnTo>
                  <a:pt x="839" y="29"/>
                </a:lnTo>
                <a:cubicBezTo>
                  <a:pt x="844" y="36"/>
                  <a:pt x="846" y="40"/>
                  <a:pt x="847" y="42"/>
                </a:cubicBezTo>
                <a:lnTo>
                  <a:pt x="848" y="44"/>
                </a:lnTo>
                <a:lnTo>
                  <a:pt x="850" y="43"/>
                </a:lnTo>
                <a:lnTo>
                  <a:pt x="848" y="43"/>
                </a:lnTo>
                <a:lnTo>
                  <a:pt x="848" y="44"/>
                </a:lnTo>
                <a:lnTo>
                  <a:pt x="850" y="43"/>
                </a:lnTo>
                <a:lnTo>
                  <a:pt x="848" y="43"/>
                </a:lnTo>
                <a:lnTo>
                  <a:pt x="851" y="43"/>
                </a:lnTo>
                <a:lnTo>
                  <a:pt x="848" y="43"/>
                </a:lnTo>
                <a:lnTo>
                  <a:pt x="848" y="43"/>
                </a:lnTo>
                <a:lnTo>
                  <a:pt x="851" y="43"/>
                </a:lnTo>
                <a:lnTo>
                  <a:pt x="848" y="43"/>
                </a:lnTo>
                <a:lnTo>
                  <a:pt x="848" y="43"/>
                </a:lnTo>
                <a:lnTo>
                  <a:pt x="848" y="43"/>
                </a:lnTo>
                <a:lnTo>
                  <a:pt x="848" y="43"/>
                </a:lnTo>
                <a:lnTo>
                  <a:pt x="848" y="43"/>
                </a:lnTo>
                <a:lnTo>
                  <a:pt x="848" y="43"/>
                </a:lnTo>
                <a:lnTo>
                  <a:pt x="848" y="44"/>
                </a:lnTo>
                <a:lnTo>
                  <a:pt x="848" y="46"/>
                </a:lnTo>
                <a:lnTo>
                  <a:pt x="850" y="48"/>
                </a:lnTo>
                <a:cubicBezTo>
                  <a:pt x="852" y="51"/>
                  <a:pt x="855" y="56"/>
                  <a:pt x="858" y="60"/>
                </a:cubicBezTo>
                <a:lnTo>
                  <a:pt x="858" y="60"/>
                </a:lnTo>
                <a:lnTo>
                  <a:pt x="859" y="61"/>
                </a:lnTo>
                <a:lnTo>
                  <a:pt x="864" y="57"/>
                </a:lnTo>
                <a:lnTo>
                  <a:pt x="858" y="58"/>
                </a:lnTo>
                <a:lnTo>
                  <a:pt x="861" y="77"/>
                </a:lnTo>
                <a:lnTo>
                  <a:pt x="850" y="109"/>
                </a:lnTo>
                <a:lnTo>
                  <a:pt x="840" y="129"/>
                </a:lnTo>
                <a:lnTo>
                  <a:pt x="845" y="163"/>
                </a:lnTo>
                <a:lnTo>
                  <a:pt x="845" y="163"/>
                </a:lnTo>
                <a:cubicBezTo>
                  <a:pt x="845" y="164"/>
                  <a:pt x="848" y="182"/>
                  <a:pt x="848" y="189"/>
                </a:cubicBezTo>
                <a:lnTo>
                  <a:pt x="848" y="224"/>
                </a:lnTo>
                <a:lnTo>
                  <a:pt x="871" y="243"/>
                </a:lnTo>
                <a:lnTo>
                  <a:pt x="902" y="252"/>
                </a:lnTo>
                <a:lnTo>
                  <a:pt x="931" y="250"/>
                </a:lnTo>
                <a:lnTo>
                  <a:pt x="966" y="240"/>
                </a:lnTo>
                <a:lnTo>
                  <a:pt x="992" y="227"/>
                </a:lnTo>
                <a:lnTo>
                  <a:pt x="1018" y="221"/>
                </a:lnTo>
                <a:lnTo>
                  <a:pt x="1056" y="220"/>
                </a:lnTo>
                <a:lnTo>
                  <a:pt x="1060" y="218"/>
                </a:lnTo>
                <a:lnTo>
                  <a:pt x="1062" y="217"/>
                </a:lnTo>
                <a:lnTo>
                  <a:pt x="1071" y="200"/>
                </a:lnTo>
                <a:lnTo>
                  <a:pt x="1072" y="193"/>
                </a:lnTo>
                <a:lnTo>
                  <a:pt x="1098" y="191"/>
                </a:lnTo>
                <a:lnTo>
                  <a:pt x="1120" y="194"/>
                </a:lnTo>
                <a:lnTo>
                  <a:pt x="1133" y="192"/>
                </a:lnTo>
                <a:lnTo>
                  <a:pt x="1168" y="197"/>
                </a:lnTo>
                <a:lnTo>
                  <a:pt x="1169" y="191"/>
                </a:lnTo>
                <a:lnTo>
                  <a:pt x="1165" y="195"/>
                </a:lnTo>
                <a:lnTo>
                  <a:pt x="1166" y="196"/>
                </a:lnTo>
                <a:lnTo>
                  <a:pt x="1166" y="197"/>
                </a:lnTo>
                <a:lnTo>
                  <a:pt x="1167" y="197"/>
                </a:lnTo>
                <a:lnTo>
                  <a:pt x="1170" y="192"/>
                </a:lnTo>
                <a:lnTo>
                  <a:pt x="1166" y="197"/>
                </a:lnTo>
                <a:lnTo>
                  <a:pt x="1167" y="197"/>
                </a:lnTo>
                <a:lnTo>
                  <a:pt x="1170" y="192"/>
                </a:lnTo>
                <a:lnTo>
                  <a:pt x="1166" y="197"/>
                </a:lnTo>
                <a:lnTo>
                  <a:pt x="1170" y="192"/>
                </a:lnTo>
                <a:lnTo>
                  <a:pt x="1166" y="196"/>
                </a:lnTo>
                <a:lnTo>
                  <a:pt x="1166" y="197"/>
                </a:lnTo>
                <a:lnTo>
                  <a:pt x="1170" y="192"/>
                </a:lnTo>
                <a:lnTo>
                  <a:pt x="1166" y="196"/>
                </a:lnTo>
                <a:cubicBezTo>
                  <a:pt x="1166" y="197"/>
                  <a:pt x="1168" y="199"/>
                  <a:pt x="1171" y="201"/>
                </a:cubicBezTo>
                <a:cubicBezTo>
                  <a:pt x="1175" y="203"/>
                  <a:pt x="1179" y="206"/>
                  <a:pt x="1186" y="207"/>
                </a:cubicBezTo>
                <a:cubicBezTo>
                  <a:pt x="1199" y="211"/>
                  <a:pt x="1225" y="215"/>
                  <a:pt x="1229" y="215"/>
                </a:cubicBezTo>
                <a:lnTo>
                  <a:pt x="1229" y="215"/>
                </a:lnTo>
                <a:lnTo>
                  <a:pt x="1252" y="213"/>
                </a:lnTo>
                <a:lnTo>
                  <a:pt x="1268" y="199"/>
                </a:lnTo>
                <a:lnTo>
                  <a:pt x="1269" y="198"/>
                </a:lnTo>
                <a:cubicBezTo>
                  <a:pt x="1270" y="196"/>
                  <a:pt x="1276" y="185"/>
                  <a:pt x="1281" y="177"/>
                </a:cubicBezTo>
                <a:cubicBezTo>
                  <a:pt x="1288" y="167"/>
                  <a:pt x="1303" y="135"/>
                  <a:pt x="1304" y="134"/>
                </a:cubicBezTo>
                <a:lnTo>
                  <a:pt x="1298" y="132"/>
                </a:lnTo>
                <a:lnTo>
                  <a:pt x="1303" y="135"/>
                </a:lnTo>
                <a:lnTo>
                  <a:pt x="1303" y="135"/>
                </a:lnTo>
                <a:lnTo>
                  <a:pt x="1320" y="118"/>
                </a:lnTo>
                <a:lnTo>
                  <a:pt x="1338" y="76"/>
                </a:lnTo>
                <a:lnTo>
                  <a:pt x="1340" y="77"/>
                </a:lnTo>
                <a:lnTo>
                  <a:pt x="1338" y="90"/>
                </a:lnTo>
                <a:lnTo>
                  <a:pt x="1337" y="92"/>
                </a:lnTo>
                <a:lnTo>
                  <a:pt x="1338" y="94"/>
                </a:lnTo>
                <a:cubicBezTo>
                  <a:pt x="1341" y="100"/>
                  <a:pt x="1360" y="138"/>
                  <a:pt x="1363" y="144"/>
                </a:cubicBezTo>
                <a:cubicBezTo>
                  <a:pt x="1363" y="145"/>
                  <a:pt x="1364" y="148"/>
                  <a:pt x="1365" y="152"/>
                </a:cubicBezTo>
                <a:cubicBezTo>
                  <a:pt x="1368" y="162"/>
                  <a:pt x="1372" y="179"/>
                  <a:pt x="1373" y="183"/>
                </a:cubicBezTo>
                <a:lnTo>
                  <a:pt x="1373" y="184"/>
                </a:lnTo>
                <a:lnTo>
                  <a:pt x="1390" y="217"/>
                </a:lnTo>
                <a:lnTo>
                  <a:pt x="1426" y="246"/>
                </a:lnTo>
                <a:lnTo>
                  <a:pt x="1430" y="241"/>
                </a:lnTo>
                <a:lnTo>
                  <a:pt x="1424" y="240"/>
                </a:lnTo>
                <a:lnTo>
                  <a:pt x="1423" y="242"/>
                </a:lnTo>
                <a:cubicBezTo>
                  <a:pt x="1423" y="243"/>
                  <a:pt x="1421" y="248"/>
                  <a:pt x="1420" y="253"/>
                </a:cubicBezTo>
                <a:cubicBezTo>
                  <a:pt x="1419" y="256"/>
                  <a:pt x="1418" y="258"/>
                  <a:pt x="1417" y="260"/>
                </a:cubicBezTo>
                <a:cubicBezTo>
                  <a:pt x="1417" y="262"/>
                  <a:pt x="1416" y="264"/>
                  <a:pt x="1416" y="264"/>
                </a:cubicBezTo>
                <a:cubicBezTo>
                  <a:pt x="1413" y="266"/>
                  <a:pt x="1412" y="270"/>
                  <a:pt x="1410" y="274"/>
                </a:cubicBezTo>
                <a:cubicBezTo>
                  <a:pt x="1408" y="278"/>
                  <a:pt x="1406" y="283"/>
                  <a:pt x="1405" y="287"/>
                </a:cubicBezTo>
                <a:cubicBezTo>
                  <a:pt x="1404" y="291"/>
                  <a:pt x="1403" y="293"/>
                  <a:pt x="1403" y="293"/>
                </a:cubicBezTo>
                <a:lnTo>
                  <a:pt x="1403" y="294"/>
                </a:lnTo>
                <a:lnTo>
                  <a:pt x="1405" y="295"/>
                </a:lnTo>
                <a:lnTo>
                  <a:pt x="1403" y="293"/>
                </a:lnTo>
                <a:lnTo>
                  <a:pt x="1403" y="294"/>
                </a:lnTo>
                <a:lnTo>
                  <a:pt x="1405" y="295"/>
                </a:lnTo>
                <a:lnTo>
                  <a:pt x="1403" y="293"/>
                </a:lnTo>
                <a:lnTo>
                  <a:pt x="1406" y="296"/>
                </a:lnTo>
                <a:lnTo>
                  <a:pt x="1405" y="292"/>
                </a:lnTo>
                <a:lnTo>
                  <a:pt x="1403" y="293"/>
                </a:lnTo>
                <a:lnTo>
                  <a:pt x="1406" y="296"/>
                </a:lnTo>
                <a:lnTo>
                  <a:pt x="1405" y="292"/>
                </a:lnTo>
                <a:lnTo>
                  <a:pt x="1404" y="292"/>
                </a:lnTo>
                <a:lnTo>
                  <a:pt x="1361" y="315"/>
                </a:lnTo>
                <a:lnTo>
                  <a:pt x="1361" y="319"/>
                </a:lnTo>
                <a:lnTo>
                  <a:pt x="1367" y="319"/>
                </a:lnTo>
                <a:lnTo>
                  <a:pt x="1362" y="316"/>
                </a:lnTo>
                <a:cubicBezTo>
                  <a:pt x="1362" y="316"/>
                  <a:pt x="1361" y="316"/>
                  <a:pt x="1361" y="319"/>
                </a:cubicBezTo>
                <a:lnTo>
                  <a:pt x="1367" y="319"/>
                </a:lnTo>
                <a:lnTo>
                  <a:pt x="1362" y="316"/>
                </a:lnTo>
                <a:lnTo>
                  <a:pt x="1367" y="319"/>
                </a:lnTo>
                <a:lnTo>
                  <a:pt x="1363" y="315"/>
                </a:lnTo>
                <a:lnTo>
                  <a:pt x="1362" y="316"/>
                </a:lnTo>
                <a:lnTo>
                  <a:pt x="1367" y="319"/>
                </a:lnTo>
                <a:lnTo>
                  <a:pt x="1363" y="315"/>
                </a:lnTo>
                <a:lnTo>
                  <a:pt x="1367" y="319"/>
                </a:lnTo>
                <a:lnTo>
                  <a:pt x="1363" y="314"/>
                </a:lnTo>
                <a:lnTo>
                  <a:pt x="1363" y="315"/>
                </a:lnTo>
                <a:lnTo>
                  <a:pt x="1367" y="319"/>
                </a:lnTo>
                <a:lnTo>
                  <a:pt x="1363" y="314"/>
                </a:lnTo>
                <a:lnTo>
                  <a:pt x="1364" y="314"/>
                </a:lnTo>
                <a:lnTo>
                  <a:pt x="1363" y="314"/>
                </a:lnTo>
                <a:lnTo>
                  <a:pt x="1363" y="314"/>
                </a:lnTo>
                <a:lnTo>
                  <a:pt x="1364" y="314"/>
                </a:lnTo>
                <a:lnTo>
                  <a:pt x="1363" y="314"/>
                </a:lnTo>
                <a:cubicBezTo>
                  <a:pt x="1362" y="315"/>
                  <a:pt x="1348" y="324"/>
                  <a:pt x="1337" y="331"/>
                </a:cubicBezTo>
                <a:cubicBezTo>
                  <a:pt x="1331" y="336"/>
                  <a:pt x="1327" y="342"/>
                  <a:pt x="1324" y="347"/>
                </a:cubicBezTo>
                <a:cubicBezTo>
                  <a:pt x="1322" y="352"/>
                  <a:pt x="1320" y="356"/>
                  <a:pt x="1320" y="356"/>
                </a:cubicBezTo>
                <a:lnTo>
                  <a:pt x="1326" y="358"/>
                </a:lnTo>
                <a:lnTo>
                  <a:pt x="1321" y="355"/>
                </a:lnTo>
                <a:lnTo>
                  <a:pt x="1305" y="386"/>
                </a:lnTo>
                <a:lnTo>
                  <a:pt x="1288" y="405"/>
                </a:lnTo>
                <a:lnTo>
                  <a:pt x="1268" y="438"/>
                </a:lnTo>
                <a:lnTo>
                  <a:pt x="1303" y="438"/>
                </a:lnTo>
                <a:lnTo>
                  <a:pt x="1311" y="446"/>
                </a:lnTo>
                <a:lnTo>
                  <a:pt x="1313" y="446"/>
                </a:lnTo>
                <a:lnTo>
                  <a:pt x="1375" y="464"/>
                </a:lnTo>
                <a:lnTo>
                  <a:pt x="1457" y="454"/>
                </a:lnTo>
                <a:lnTo>
                  <a:pt x="1478" y="447"/>
                </a:lnTo>
                <a:lnTo>
                  <a:pt x="1491" y="432"/>
                </a:lnTo>
                <a:lnTo>
                  <a:pt x="1486" y="428"/>
                </a:lnTo>
                <a:lnTo>
                  <a:pt x="1489" y="434"/>
                </a:lnTo>
                <a:cubicBezTo>
                  <a:pt x="1497" y="428"/>
                  <a:pt x="1506" y="423"/>
                  <a:pt x="1513" y="418"/>
                </a:cubicBezTo>
                <a:cubicBezTo>
                  <a:pt x="1516" y="415"/>
                  <a:pt x="1519" y="413"/>
                  <a:pt x="1521" y="412"/>
                </a:cubicBezTo>
                <a:lnTo>
                  <a:pt x="1524" y="409"/>
                </a:lnTo>
                <a:lnTo>
                  <a:pt x="1526" y="407"/>
                </a:lnTo>
                <a:lnTo>
                  <a:pt x="1527" y="406"/>
                </a:lnTo>
                <a:lnTo>
                  <a:pt x="1527" y="405"/>
                </a:lnTo>
                <a:lnTo>
                  <a:pt x="1525" y="405"/>
                </a:lnTo>
                <a:lnTo>
                  <a:pt x="1527" y="406"/>
                </a:lnTo>
                <a:lnTo>
                  <a:pt x="1527" y="405"/>
                </a:lnTo>
                <a:lnTo>
                  <a:pt x="1525" y="405"/>
                </a:lnTo>
                <a:lnTo>
                  <a:pt x="1527" y="406"/>
                </a:lnTo>
                <a:cubicBezTo>
                  <a:pt x="1527" y="405"/>
                  <a:pt x="1530" y="402"/>
                  <a:pt x="1532" y="400"/>
                </a:cubicBezTo>
                <a:cubicBezTo>
                  <a:pt x="1535" y="397"/>
                  <a:pt x="1537" y="394"/>
                  <a:pt x="1539" y="392"/>
                </a:cubicBezTo>
                <a:lnTo>
                  <a:pt x="1540" y="391"/>
                </a:lnTo>
                <a:lnTo>
                  <a:pt x="1535" y="387"/>
                </a:lnTo>
                <a:lnTo>
                  <a:pt x="1536" y="393"/>
                </a:lnTo>
                <a:lnTo>
                  <a:pt x="1559" y="391"/>
                </a:lnTo>
                <a:lnTo>
                  <a:pt x="1616" y="402"/>
                </a:lnTo>
                <a:lnTo>
                  <a:pt x="1667" y="414"/>
                </a:lnTo>
                <a:lnTo>
                  <a:pt x="1669" y="408"/>
                </a:lnTo>
                <a:lnTo>
                  <a:pt x="1664" y="412"/>
                </a:lnTo>
                <a:lnTo>
                  <a:pt x="1665" y="413"/>
                </a:lnTo>
                <a:cubicBezTo>
                  <a:pt x="1666" y="414"/>
                  <a:pt x="1668" y="416"/>
                  <a:pt x="1671" y="419"/>
                </a:cubicBezTo>
                <a:cubicBezTo>
                  <a:pt x="1673" y="422"/>
                  <a:pt x="1675" y="426"/>
                  <a:pt x="1674" y="426"/>
                </a:cubicBezTo>
                <a:lnTo>
                  <a:pt x="1674" y="426"/>
                </a:lnTo>
                <a:lnTo>
                  <a:pt x="1674" y="427"/>
                </a:lnTo>
                <a:cubicBezTo>
                  <a:pt x="1674" y="428"/>
                  <a:pt x="1675" y="429"/>
                  <a:pt x="1675" y="430"/>
                </a:cubicBezTo>
                <a:cubicBezTo>
                  <a:pt x="1677" y="433"/>
                  <a:pt x="1679" y="434"/>
                  <a:pt x="1681" y="436"/>
                </a:cubicBezTo>
                <a:cubicBezTo>
                  <a:pt x="1684" y="438"/>
                  <a:pt x="1687" y="440"/>
                  <a:pt x="1690" y="441"/>
                </a:cubicBezTo>
                <a:lnTo>
                  <a:pt x="1694" y="443"/>
                </a:lnTo>
                <a:lnTo>
                  <a:pt x="1705" y="434"/>
                </a:lnTo>
                <a:lnTo>
                  <a:pt x="1725" y="434"/>
                </a:lnTo>
                <a:lnTo>
                  <a:pt x="1725" y="428"/>
                </a:lnTo>
                <a:lnTo>
                  <a:pt x="1719" y="430"/>
                </a:lnTo>
                <a:lnTo>
                  <a:pt x="1720" y="432"/>
                </a:lnTo>
                <a:lnTo>
                  <a:pt x="1726" y="430"/>
                </a:lnTo>
                <a:lnTo>
                  <a:pt x="1720" y="432"/>
                </a:lnTo>
                <a:cubicBezTo>
                  <a:pt x="1721" y="433"/>
                  <a:pt x="1732" y="462"/>
                  <a:pt x="1735" y="471"/>
                </a:cubicBezTo>
                <a:cubicBezTo>
                  <a:pt x="1739" y="481"/>
                  <a:pt x="1744" y="496"/>
                  <a:pt x="1744" y="496"/>
                </a:cubicBezTo>
                <a:lnTo>
                  <a:pt x="1745" y="499"/>
                </a:lnTo>
                <a:lnTo>
                  <a:pt x="1751" y="496"/>
                </a:lnTo>
                <a:lnTo>
                  <a:pt x="1747" y="492"/>
                </a:lnTo>
                <a:lnTo>
                  <a:pt x="1734" y="503"/>
                </a:lnTo>
                <a:lnTo>
                  <a:pt x="1738" y="507"/>
                </a:lnTo>
                <a:lnTo>
                  <a:pt x="1736" y="501"/>
                </a:lnTo>
                <a:cubicBezTo>
                  <a:pt x="1731" y="503"/>
                  <a:pt x="1725" y="506"/>
                  <a:pt x="1720" y="508"/>
                </a:cubicBezTo>
                <a:cubicBezTo>
                  <a:pt x="1718" y="509"/>
                  <a:pt x="1716" y="510"/>
                  <a:pt x="1714" y="511"/>
                </a:cubicBezTo>
                <a:cubicBezTo>
                  <a:pt x="1712" y="512"/>
                  <a:pt x="1711" y="512"/>
                  <a:pt x="1709" y="514"/>
                </a:cubicBezTo>
                <a:lnTo>
                  <a:pt x="1709" y="514"/>
                </a:lnTo>
                <a:lnTo>
                  <a:pt x="1708" y="515"/>
                </a:lnTo>
                <a:cubicBezTo>
                  <a:pt x="1708" y="517"/>
                  <a:pt x="1708" y="518"/>
                  <a:pt x="1708" y="519"/>
                </a:cubicBezTo>
                <a:cubicBezTo>
                  <a:pt x="1708" y="522"/>
                  <a:pt x="1708" y="525"/>
                  <a:pt x="1709" y="528"/>
                </a:cubicBezTo>
                <a:cubicBezTo>
                  <a:pt x="1710" y="530"/>
                  <a:pt x="1710" y="533"/>
                  <a:pt x="1711" y="534"/>
                </a:cubicBezTo>
                <a:lnTo>
                  <a:pt x="1711" y="534"/>
                </a:lnTo>
                <a:cubicBezTo>
                  <a:pt x="1711" y="537"/>
                  <a:pt x="1712" y="538"/>
                  <a:pt x="1712" y="539"/>
                </a:cubicBezTo>
                <a:lnTo>
                  <a:pt x="1713" y="542"/>
                </a:lnTo>
                <a:lnTo>
                  <a:pt x="1715" y="543"/>
                </a:lnTo>
                <a:cubicBezTo>
                  <a:pt x="1718" y="545"/>
                  <a:pt x="1720" y="545"/>
                  <a:pt x="1724" y="546"/>
                </a:cubicBezTo>
                <a:cubicBezTo>
                  <a:pt x="1727" y="547"/>
                  <a:pt x="1731" y="548"/>
                  <a:pt x="1735" y="549"/>
                </a:cubicBezTo>
                <a:lnTo>
                  <a:pt x="1739" y="549"/>
                </a:lnTo>
                <a:lnTo>
                  <a:pt x="1749" y="535"/>
                </a:lnTo>
                <a:lnTo>
                  <a:pt x="1757" y="526"/>
                </a:lnTo>
                <a:lnTo>
                  <a:pt x="1774" y="526"/>
                </a:lnTo>
                <a:lnTo>
                  <a:pt x="1777" y="526"/>
                </a:lnTo>
                <a:lnTo>
                  <a:pt x="1785" y="513"/>
                </a:lnTo>
                <a:lnTo>
                  <a:pt x="1819" y="502"/>
                </a:lnTo>
                <a:lnTo>
                  <a:pt x="1870" y="523"/>
                </a:lnTo>
                <a:lnTo>
                  <a:pt x="1900" y="525"/>
                </a:lnTo>
                <a:lnTo>
                  <a:pt x="1931" y="532"/>
                </a:lnTo>
                <a:lnTo>
                  <a:pt x="2024" y="532"/>
                </a:lnTo>
                <a:lnTo>
                  <a:pt x="2039" y="541"/>
                </a:lnTo>
                <a:lnTo>
                  <a:pt x="2067" y="553"/>
                </a:lnTo>
                <a:lnTo>
                  <a:pt x="2083" y="553"/>
                </a:lnTo>
                <a:lnTo>
                  <a:pt x="2083" y="547"/>
                </a:lnTo>
                <a:lnTo>
                  <a:pt x="2079" y="551"/>
                </a:lnTo>
                <a:lnTo>
                  <a:pt x="2080" y="552"/>
                </a:lnTo>
                <a:lnTo>
                  <a:pt x="2080" y="552"/>
                </a:lnTo>
                <a:cubicBezTo>
                  <a:pt x="2080" y="553"/>
                  <a:pt x="2101" y="575"/>
                  <a:pt x="2113" y="595"/>
                </a:cubicBezTo>
                <a:cubicBezTo>
                  <a:pt x="2125" y="616"/>
                  <a:pt x="2143" y="637"/>
                  <a:pt x="2146" y="639"/>
                </a:cubicBezTo>
                <a:lnTo>
                  <a:pt x="2146" y="640"/>
                </a:lnTo>
                <a:lnTo>
                  <a:pt x="2147" y="640"/>
                </a:lnTo>
                <a:cubicBezTo>
                  <a:pt x="2150" y="643"/>
                  <a:pt x="2155" y="647"/>
                  <a:pt x="2161" y="651"/>
                </a:cubicBezTo>
                <a:cubicBezTo>
                  <a:pt x="2166" y="655"/>
                  <a:pt x="2171" y="658"/>
                  <a:pt x="2174" y="660"/>
                </a:cubicBezTo>
                <a:lnTo>
                  <a:pt x="2174" y="660"/>
                </a:lnTo>
                <a:lnTo>
                  <a:pt x="2174" y="660"/>
                </a:lnTo>
                <a:cubicBezTo>
                  <a:pt x="2176" y="661"/>
                  <a:pt x="2178" y="661"/>
                  <a:pt x="2179" y="661"/>
                </a:cubicBezTo>
                <a:cubicBezTo>
                  <a:pt x="2181" y="661"/>
                  <a:pt x="2183" y="661"/>
                  <a:pt x="2184" y="661"/>
                </a:cubicBezTo>
                <a:cubicBezTo>
                  <a:pt x="2190" y="661"/>
                  <a:pt x="2196" y="661"/>
                  <a:pt x="2201" y="660"/>
                </a:cubicBezTo>
                <a:lnTo>
                  <a:pt x="2201" y="660"/>
                </a:lnTo>
                <a:lnTo>
                  <a:pt x="2202" y="660"/>
                </a:lnTo>
                <a:lnTo>
                  <a:pt x="2200" y="654"/>
                </a:lnTo>
                <a:lnTo>
                  <a:pt x="2200" y="660"/>
                </a:lnTo>
                <a:lnTo>
                  <a:pt x="2242" y="663"/>
                </a:lnTo>
                <a:lnTo>
                  <a:pt x="2265" y="680"/>
                </a:lnTo>
                <a:lnTo>
                  <a:pt x="2277" y="700"/>
                </a:lnTo>
                <a:lnTo>
                  <a:pt x="2286" y="733"/>
                </a:lnTo>
                <a:lnTo>
                  <a:pt x="2286" y="734"/>
                </a:lnTo>
                <a:cubicBezTo>
                  <a:pt x="2287" y="736"/>
                  <a:pt x="2291" y="741"/>
                  <a:pt x="2294" y="747"/>
                </a:cubicBezTo>
                <a:cubicBezTo>
                  <a:pt x="2298" y="754"/>
                  <a:pt x="2302" y="761"/>
                  <a:pt x="2303" y="765"/>
                </a:cubicBezTo>
                <a:cubicBezTo>
                  <a:pt x="2304" y="767"/>
                  <a:pt x="2304" y="769"/>
                  <a:pt x="2304" y="770"/>
                </a:cubicBezTo>
                <a:cubicBezTo>
                  <a:pt x="2304" y="774"/>
                  <a:pt x="2302" y="777"/>
                  <a:pt x="2299" y="782"/>
                </a:cubicBezTo>
                <a:lnTo>
                  <a:pt x="2296" y="785"/>
                </a:lnTo>
                <a:lnTo>
                  <a:pt x="2296" y="785"/>
                </a:lnTo>
                <a:lnTo>
                  <a:pt x="2296" y="785"/>
                </a:lnTo>
                <a:cubicBezTo>
                  <a:pt x="2294" y="789"/>
                  <a:pt x="2293" y="794"/>
                  <a:pt x="2293" y="800"/>
                </a:cubicBezTo>
                <a:cubicBezTo>
                  <a:pt x="2293" y="806"/>
                  <a:pt x="2294" y="814"/>
                  <a:pt x="2296" y="823"/>
                </a:cubicBezTo>
                <a:cubicBezTo>
                  <a:pt x="2297" y="828"/>
                  <a:pt x="2298" y="831"/>
                  <a:pt x="2299" y="834"/>
                </a:cubicBezTo>
                <a:lnTo>
                  <a:pt x="2299" y="834"/>
                </a:lnTo>
                <a:cubicBezTo>
                  <a:pt x="2300" y="840"/>
                  <a:pt x="2301" y="843"/>
                  <a:pt x="2301" y="847"/>
                </a:cubicBezTo>
                <a:lnTo>
                  <a:pt x="2300" y="850"/>
                </a:lnTo>
                <a:lnTo>
                  <a:pt x="2300" y="850"/>
                </a:lnTo>
                <a:lnTo>
                  <a:pt x="2300" y="851"/>
                </a:lnTo>
                <a:cubicBezTo>
                  <a:pt x="2300" y="851"/>
                  <a:pt x="2298" y="855"/>
                  <a:pt x="2296" y="859"/>
                </a:cubicBezTo>
                <a:cubicBezTo>
                  <a:pt x="2287" y="870"/>
                  <a:pt x="2271" y="887"/>
                  <a:pt x="2265" y="893"/>
                </a:cubicBezTo>
                <a:lnTo>
                  <a:pt x="2264" y="893"/>
                </a:lnTo>
                <a:lnTo>
                  <a:pt x="2190" y="991"/>
                </a:lnTo>
                <a:lnTo>
                  <a:pt x="2195" y="995"/>
                </a:lnTo>
                <a:lnTo>
                  <a:pt x="2191" y="991"/>
                </a:lnTo>
                <a:cubicBezTo>
                  <a:pt x="2191" y="991"/>
                  <a:pt x="2187" y="994"/>
                  <a:pt x="2183" y="998"/>
                </a:cubicBezTo>
                <a:cubicBezTo>
                  <a:pt x="2178" y="1002"/>
                  <a:pt x="2173" y="1006"/>
                  <a:pt x="2169" y="1009"/>
                </a:cubicBezTo>
                <a:cubicBezTo>
                  <a:pt x="2162" y="1014"/>
                  <a:pt x="2146" y="1024"/>
                  <a:pt x="2143" y="1026"/>
                </a:cubicBezTo>
                <a:lnTo>
                  <a:pt x="2141" y="1027"/>
                </a:lnTo>
                <a:lnTo>
                  <a:pt x="2120" y="1064"/>
                </a:lnTo>
                <a:lnTo>
                  <a:pt x="2107" y="1091"/>
                </a:lnTo>
                <a:cubicBezTo>
                  <a:pt x="2105" y="1094"/>
                  <a:pt x="2100" y="1102"/>
                  <a:pt x="2094" y="1109"/>
                </a:cubicBezTo>
                <a:cubicBezTo>
                  <a:pt x="2088" y="1116"/>
                  <a:pt x="2081" y="1123"/>
                  <a:pt x="2076" y="1126"/>
                </a:cubicBezTo>
                <a:cubicBezTo>
                  <a:pt x="2071" y="1128"/>
                  <a:pt x="2069" y="1129"/>
                  <a:pt x="2067" y="1129"/>
                </a:cubicBezTo>
                <a:cubicBezTo>
                  <a:pt x="2065" y="1129"/>
                  <a:pt x="2064" y="1128"/>
                  <a:pt x="2062" y="1127"/>
                </a:cubicBezTo>
                <a:lnTo>
                  <a:pt x="2062" y="1126"/>
                </a:lnTo>
                <a:lnTo>
                  <a:pt x="2060" y="1125"/>
                </a:lnTo>
                <a:lnTo>
                  <a:pt x="2059" y="1125"/>
                </a:lnTo>
                <a:lnTo>
                  <a:pt x="2059" y="1125"/>
                </a:lnTo>
                <a:cubicBezTo>
                  <a:pt x="2058" y="1124"/>
                  <a:pt x="2056" y="1124"/>
                  <a:pt x="2054" y="1123"/>
                </a:cubicBezTo>
                <a:cubicBezTo>
                  <a:pt x="2051" y="1124"/>
                  <a:pt x="2049" y="1125"/>
                  <a:pt x="2045" y="1126"/>
                </a:cubicBezTo>
                <a:cubicBezTo>
                  <a:pt x="2044" y="1127"/>
                  <a:pt x="2041" y="1127"/>
                  <a:pt x="2038" y="1128"/>
                </a:cubicBezTo>
                <a:cubicBezTo>
                  <a:pt x="2034" y="1130"/>
                  <a:pt x="2031" y="1134"/>
                  <a:pt x="2029" y="1137"/>
                </a:cubicBezTo>
                <a:cubicBezTo>
                  <a:pt x="2028" y="1141"/>
                  <a:pt x="2027" y="1144"/>
                  <a:pt x="2027" y="1147"/>
                </a:cubicBezTo>
                <a:cubicBezTo>
                  <a:pt x="2027" y="1150"/>
                  <a:pt x="2028" y="1152"/>
                  <a:pt x="2028" y="1154"/>
                </a:cubicBezTo>
                <a:lnTo>
                  <a:pt x="2028" y="1156"/>
                </a:lnTo>
                <a:lnTo>
                  <a:pt x="2029" y="1157"/>
                </a:lnTo>
                <a:lnTo>
                  <a:pt x="2029" y="1158"/>
                </a:lnTo>
                <a:lnTo>
                  <a:pt x="2035" y="1156"/>
                </a:lnTo>
                <a:lnTo>
                  <a:pt x="2029" y="1157"/>
                </a:lnTo>
                <a:lnTo>
                  <a:pt x="2029" y="1158"/>
                </a:lnTo>
                <a:lnTo>
                  <a:pt x="2035" y="1156"/>
                </a:lnTo>
                <a:lnTo>
                  <a:pt x="2029" y="1155"/>
                </a:lnTo>
                <a:lnTo>
                  <a:pt x="2029" y="1156"/>
                </a:lnTo>
                <a:lnTo>
                  <a:pt x="2020" y="1205"/>
                </a:lnTo>
                <a:lnTo>
                  <a:pt x="2026" y="1206"/>
                </a:lnTo>
                <a:lnTo>
                  <a:pt x="2021" y="1203"/>
                </a:lnTo>
                <a:cubicBezTo>
                  <a:pt x="2020" y="1204"/>
                  <a:pt x="2015" y="1217"/>
                  <a:pt x="2009" y="1230"/>
                </a:cubicBezTo>
                <a:cubicBezTo>
                  <a:pt x="2006" y="1237"/>
                  <a:pt x="2002" y="1243"/>
                  <a:pt x="2000" y="1249"/>
                </a:cubicBezTo>
                <a:cubicBezTo>
                  <a:pt x="1997" y="1254"/>
                  <a:pt x="1995" y="1258"/>
                  <a:pt x="1995" y="1259"/>
                </a:cubicBezTo>
                <a:lnTo>
                  <a:pt x="1994" y="1260"/>
                </a:lnTo>
                <a:lnTo>
                  <a:pt x="1994" y="1260"/>
                </a:lnTo>
                <a:lnTo>
                  <a:pt x="1993" y="1264"/>
                </a:lnTo>
                <a:cubicBezTo>
                  <a:pt x="1993" y="1267"/>
                  <a:pt x="1993" y="1273"/>
                  <a:pt x="1993" y="1281"/>
                </a:cubicBezTo>
                <a:cubicBezTo>
                  <a:pt x="1993" y="1301"/>
                  <a:pt x="1994" y="1333"/>
                  <a:pt x="1995" y="1363"/>
                </a:cubicBezTo>
                <a:lnTo>
                  <a:pt x="1995" y="1363"/>
                </a:lnTo>
                <a:lnTo>
                  <a:pt x="1995" y="1364"/>
                </a:lnTo>
                <a:lnTo>
                  <a:pt x="2002" y="1364"/>
                </a:lnTo>
                <a:lnTo>
                  <a:pt x="1996" y="1361"/>
                </a:lnTo>
                <a:lnTo>
                  <a:pt x="1982" y="1389"/>
                </a:lnTo>
                <a:lnTo>
                  <a:pt x="1982" y="1390"/>
                </a:lnTo>
                <a:lnTo>
                  <a:pt x="1986" y="1391"/>
                </a:lnTo>
                <a:lnTo>
                  <a:pt x="1982" y="1390"/>
                </a:lnTo>
                <a:lnTo>
                  <a:pt x="1982" y="1390"/>
                </a:lnTo>
                <a:lnTo>
                  <a:pt x="1986" y="1391"/>
                </a:lnTo>
                <a:lnTo>
                  <a:pt x="1982" y="1390"/>
                </a:lnTo>
                <a:cubicBezTo>
                  <a:pt x="1981" y="1391"/>
                  <a:pt x="1975" y="1409"/>
                  <a:pt x="1969" y="1419"/>
                </a:cubicBezTo>
                <a:cubicBezTo>
                  <a:pt x="1964" y="1429"/>
                  <a:pt x="1956" y="1436"/>
                  <a:pt x="1956" y="1436"/>
                </a:cubicBezTo>
                <a:lnTo>
                  <a:pt x="1960" y="1440"/>
                </a:lnTo>
                <a:lnTo>
                  <a:pt x="1957" y="1436"/>
                </a:lnTo>
                <a:lnTo>
                  <a:pt x="1957" y="1436"/>
                </a:lnTo>
                <a:cubicBezTo>
                  <a:pt x="1955" y="1437"/>
                  <a:pt x="1941" y="1447"/>
                  <a:pt x="1932" y="1465"/>
                </a:cubicBezTo>
                <a:cubicBezTo>
                  <a:pt x="1928" y="1471"/>
                  <a:pt x="1927" y="1476"/>
                  <a:pt x="1927" y="1481"/>
                </a:cubicBezTo>
                <a:cubicBezTo>
                  <a:pt x="1927" y="1485"/>
                  <a:pt x="1928" y="1488"/>
                  <a:pt x="1928" y="1491"/>
                </a:cubicBezTo>
                <a:cubicBezTo>
                  <a:pt x="1929" y="1496"/>
                  <a:pt x="1930" y="1500"/>
                  <a:pt x="1930" y="1506"/>
                </a:cubicBezTo>
                <a:cubicBezTo>
                  <a:pt x="1930" y="1521"/>
                  <a:pt x="1924" y="1526"/>
                  <a:pt x="1918" y="1533"/>
                </a:cubicBezTo>
                <a:lnTo>
                  <a:pt x="1918" y="1533"/>
                </a:lnTo>
                <a:lnTo>
                  <a:pt x="1915" y="1536"/>
                </a:lnTo>
                <a:lnTo>
                  <a:pt x="1915" y="1536"/>
                </a:lnTo>
                <a:lnTo>
                  <a:pt x="1915" y="1536"/>
                </a:lnTo>
                <a:cubicBezTo>
                  <a:pt x="1913" y="1538"/>
                  <a:pt x="1909" y="1542"/>
                  <a:pt x="1903" y="1547"/>
                </a:cubicBezTo>
                <a:cubicBezTo>
                  <a:pt x="1899" y="1550"/>
                  <a:pt x="1895" y="1554"/>
                  <a:pt x="1891" y="1557"/>
                </a:cubicBezTo>
                <a:cubicBezTo>
                  <a:pt x="1887" y="1561"/>
                  <a:pt x="1883" y="1565"/>
                  <a:pt x="1880" y="1569"/>
                </a:cubicBezTo>
                <a:cubicBezTo>
                  <a:pt x="1877" y="1575"/>
                  <a:pt x="1876" y="1581"/>
                  <a:pt x="1874" y="1586"/>
                </a:cubicBezTo>
                <a:cubicBezTo>
                  <a:pt x="1873" y="1593"/>
                  <a:pt x="1872" y="1599"/>
                  <a:pt x="1868" y="1605"/>
                </a:cubicBezTo>
                <a:cubicBezTo>
                  <a:pt x="1863" y="1612"/>
                  <a:pt x="1860" y="1614"/>
                  <a:pt x="1853" y="1619"/>
                </a:cubicBezTo>
                <a:cubicBezTo>
                  <a:pt x="1849" y="1622"/>
                  <a:pt x="1843" y="1626"/>
                  <a:pt x="1835" y="1633"/>
                </a:cubicBezTo>
                <a:cubicBezTo>
                  <a:pt x="1829" y="1639"/>
                  <a:pt x="1824" y="1644"/>
                  <a:pt x="1821" y="1650"/>
                </a:cubicBezTo>
                <a:cubicBezTo>
                  <a:pt x="1819" y="1655"/>
                  <a:pt x="1817" y="1661"/>
                  <a:pt x="1815" y="1668"/>
                </a:cubicBezTo>
                <a:lnTo>
                  <a:pt x="1815" y="1668"/>
                </a:lnTo>
                <a:cubicBezTo>
                  <a:pt x="1814" y="1672"/>
                  <a:pt x="1813" y="1678"/>
                  <a:pt x="1810" y="1685"/>
                </a:cubicBezTo>
                <a:cubicBezTo>
                  <a:pt x="1807" y="1695"/>
                  <a:pt x="1804" y="1700"/>
                  <a:pt x="1802" y="1702"/>
                </a:cubicBezTo>
                <a:cubicBezTo>
                  <a:pt x="1800" y="1703"/>
                  <a:pt x="1799" y="1704"/>
                  <a:pt x="1795" y="1704"/>
                </a:cubicBezTo>
                <a:cubicBezTo>
                  <a:pt x="1792" y="1704"/>
                  <a:pt x="1788" y="1704"/>
                  <a:pt x="1784" y="1706"/>
                </a:cubicBezTo>
                <a:cubicBezTo>
                  <a:pt x="1775" y="1712"/>
                  <a:pt x="1767" y="1720"/>
                  <a:pt x="1753" y="1735"/>
                </a:cubicBezTo>
                <a:lnTo>
                  <a:pt x="1745" y="1745"/>
                </a:lnTo>
                <a:cubicBezTo>
                  <a:pt x="1737" y="1753"/>
                  <a:pt x="1731" y="1754"/>
                  <a:pt x="1725" y="1754"/>
                </a:cubicBezTo>
                <a:cubicBezTo>
                  <a:pt x="1719" y="1754"/>
                  <a:pt x="1712" y="1752"/>
                  <a:pt x="1706" y="1750"/>
                </a:cubicBezTo>
                <a:cubicBezTo>
                  <a:pt x="1701" y="1749"/>
                  <a:pt x="1696" y="1747"/>
                  <a:pt x="1690" y="1747"/>
                </a:cubicBezTo>
                <a:cubicBezTo>
                  <a:pt x="1676" y="1747"/>
                  <a:pt x="1644" y="1743"/>
                  <a:pt x="1638" y="1743"/>
                </a:cubicBezTo>
                <a:lnTo>
                  <a:pt x="1637" y="1743"/>
                </a:lnTo>
                <a:lnTo>
                  <a:pt x="1571" y="1773"/>
                </a:lnTo>
                <a:lnTo>
                  <a:pt x="1574" y="1779"/>
                </a:lnTo>
                <a:lnTo>
                  <a:pt x="1578" y="1783"/>
                </a:lnTo>
                <a:lnTo>
                  <a:pt x="1578" y="1783"/>
                </a:lnTo>
                <a:lnTo>
                  <a:pt x="1574" y="1779"/>
                </a:lnTo>
                <a:lnTo>
                  <a:pt x="1567" y="1779"/>
                </a:lnTo>
                <a:lnTo>
                  <a:pt x="1574" y="1779"/>
                </a:lnTo>
                <a:lnTo>
                  <a:pt x="1568" y="1776"/>
                </a:lnTo>
                <a:cubicBezTo>
                  <a:pt x="1568" y="1776"/>
                  <a:pt x="1567" y="1777"/>
                  <a:pt x="1567" y="1779"/>
                </a:cubicBezTo>
                <a:lnTo>
                  <a:pt x="1574" y="1779"/>
                </a:lnTo>
                <a:lnTo>
                  <a:pt x="1568" y="1776"/>
                </a:lnTo>
                <a:lnTo>
                  <a:pt x="1574" y="1779"/>
                </a:lnTo>
                <a:lnTo>
                  <a:pt x="1569" y="1775"/>
                </a:lnTo>
                <a:lnTo>
                  <a:pt x="1568" y="1776"/>
                </a:lnTo>
                <a:lnTo>
                  <a:pt x="1574" y="1779"/>
                </a:lnTo>
                <a:lnTo>
                  <a:pt x="1569" y="1775"/>
                </a:lnTo>
                <a:lnTo>
                  <a:pt x="1573" y="1779"/>
                </a:lnTo>
                <a:lnTo>
                  <a:pt x="1570" y="1774"/>
                </a:lnTo>
                <a:lnTo>
                  <a:pt x="1569" y="1775"/>
                </a:lnTo>
                <a:lnTo>
                  <a:pt x="1573" y="1779"/>
                </a:lnTo>
                <a:lnTo>
                  <a:pt x="1570" y="1774"/>
                </a:lnTo>
                <a:lnTo>
                  <a:pt x="1573" y="1778"/>
                </a:lnTo>
                <a:lnTo>
                  <a:pt x="1570" y="1774"/>
                </a:lnTo>
                <a:lnTo>
                  <a:pt x="1570" y="1774"/>
                </a:lnTo>
                <a:lnTo>
                  <a:pt x="1573" y="1778"/>
                </a:lnTo>
                <a:lnTo>
                  <a:pt x="1570" y="1774"/>
                </a:lnTo>
                <a:cubicBezTo>
                  <a:pt x="1569" y="1774"/>
                  <a:pt x="1562" y="1779"/>
                  <a:pt x="1554" y="1786"/>
                </a:cubicBezTo>
                <a:cubicBezTo>
                  <a:pt x="1545" y="1792"/>
                  <a:pt x="1534" y="1800"/>
                  <a:pt x="1526" y="1807"/>
                </a:cubicBezTo>
                <a:cubicBezTo>
                  <a:pt x="1521" y="1810"/>
                  <a:pt x="1518" y="1812"/>
                  <a:pt x="1516" y="1813"/>
                </a:cubicBezTo>
                <a:cubicBezTo>
                  <a:pt x="1514" y="1814"/>
                  <a:pt x="1512" y="1814"/>
                  <a:pt x="1508" y="1814"/>
                </a:cubicBezTo>
                <a:lnTo>
                  <a:pt x="1506" y="1814"/>
                </a:lnTo>
                <a:cubicBezTo>
                  <a:pt x="1504" y="1814"/>
                  <a:pt x="1503" y="1814"/>
                  <a:pt x="1501" y="1814"/>
                </a:cubicBezTo>
                <a:cubicBezTo>
                  <a:pt x="1496" y="1814"/>
                  <a:pt x="1490" y="1814"/>
                  <a:pt x="1480" y="1816"/>
                </a:cubicBezTo>
                <a:cubicBezTo>
                  <a:pt x="1466" y="1818"/>
                  <a:pt x="1459" y="1818"/>
                  <a:pt x="1455" y="1819"/>
                </a:cubicBezTo>
                <a:lnTo>
                  <a:pt x="1455" y="1819"/>
                </a:lnTo>
                <a:cubicBezTo>
                  <a:pt x="1453" y="1819"/>
                  <a:pt x="1451" y="1819"/>
                  <a:pt x="1449" y="1819"/>
                </a:cubicBezTo>
                <a:cubicBezTo>
                  <a:pt x="1447" y="1820"/>
                  <a:pt x="1445" y="1821"/>
                  <a:pt x="1443" y="1822"/>
                </a:cubicBezTo>
                <a:cubicBezTo>
                  <a:pt x="1440" y="1823"/>
                  <a:pt x="1436" y="1826"/>
                  <a:pt x="1433" y="1829"/>
                </a:cubicBezTo>
                <a:cubicBezTo>
                  <a:pt x="1421" y="1839"/>
                  <a:pt x="1406" y="1855"/>
                  <a:pt x="1399" y="1864"/>
                </a:cubicBezTo>
                <a:lnTo>
                  <a:pt x="1395" y="1867"/>
                </a:lnTo>
                <a:cubicBezTo>
                  <a:pt x="1391" y="1872"/>
                  <a:pt x="1389" y="1873"/>
                  <a:pt x="1381" y="1878"/>
                </a:cubicBezTo>
                <a:cubicBezTo>
                  <a:pt x="1374" y="1882"/>
                  <a:pt x="1361" y="1890"/>
                  <a:pt x="1337" y="1907"/>
                </a:cubicBezTo>
                <a:cubicBezTo>
                  <a:pt x="1330" y="1912"/>
                  <a:pt x="1325" y="1917"/>
                  <a:pt x="1321" y="1921"/>
                </a:cubicBezTo>
                <a:cubicBezTo>
                  <a:pt x="1317" y="1926"/>
                  <a:pt x="1314" y="1931"/>
                  <a:pt x="1314" y="1937"/>
                </a:cubicBezTo>
                <a:lnTo>
                  <a:pt x="1315" y="1939"/>
                </a:lnTo>
                <a:cubicBezTo>
                  <a:pt x="1315" y="1943"/>
                  <a:pt x="1317" y="1946"/>
                  <a:pt x="1319" y="1948"/>
                </a:cubicBezTo>
                <a:cubicBezTo>
                  <a:pt x="1323" y="1951"/>
                  <a:pt x="1326" y="1953"/>
                  <a:pt x="1329" y="1955"/>
                </a:cubicBezTo>
                <a:lnTo>
                  <a:pt x="1333" y="1956"/>
                </a:lnTo>
                <a:lnTo>
                  <a:pt x="1334" y="1957"/>
                </a:lnTo>
                <a:lnTo>
                  <a:pt x="1335" y="1957"/>
                </a:lnTo>
                <a:lnTo>
                  <a:pt x="1335" y="1957"/>
                </a:lnTo>
                <a:lnTo>
                  <a:pt x="1335" y="1957"/>
                </a:lnTo>
                <a:lnTo>
                  <a:pt x="1336" y="1951"/>
                </a:lnTo>
                <a:lnTo>
                  <a:pt x="1335" y="1957"/>
                </a:lnTo>
                <a:lnTo>
                  <a:pt x="1335" y="1957"/>
                </a:lnTo>
                <a:lnTo>
                  <a:pt x="1336" y="1951"/>
                </a:lnTo>
                <a:lnTo>
                  <a:pt x="1335" y="1957"/>
                </a:lnTo>
                <a:lnTo>
                  <a:pt x="1335" y="1957"/>
                </a:lnTo>
                <a:lnTo>
                  <a:pt x="1337" y="1957"/>
                </a:lnTo>
                <a:lnTo>
                  <a:pt x="1339" y="1951"/>
                </a:lnTo>
                <a:lnTo>
                  <a:pt x="1332" y="1952"/>
                </a:lnTo>
                <a:lnTo>
                  <a:pt x="1333" y="1955"/>
                </a:lnTo>
                <a:cubicBezTo>
                  <a:pt x="1333" y="1956"/>
                  <a:pt x="1338" y="1986"/>
                  <a:pt x="1338" y="2007"/>
                </a:cubicBezTo>
                <a:cubicBezTo>
                  <a:pt x="1338" y="2016"/>
                  <a:pt x="1334" y="2028"/>
                  <a:pt x="1329" y="2038"/>
                </a:cubicBezTo>
                <a:cubicBezTo>
                  <a:pt x="1325" y="2048"/>
                  <a:pt x="1320" y="2056"/>
                  <a:pt x="1319" y="2057"/>
                </a:cubicBezTo>
                <a:lnTo>
                  <a:pt x="1325" y="2060"/>
                </a:lnTo>
                <a:lnTo>
                  <a:pt x="1320" y="2056"/>
                </a:lnTo>
                <a:lnTo>
                  <a:pt x="1319" y="2057"/>
                </a:lnTo>
                <a:lnTo>
                  <a:pt x="1324" y="2061"/>
                </a:lnTo>
                <a:lnTo>
                  <a:pt x="1320" y="2056"/>
                </a:lnTo>
                <a:cubicBezTo>
                  <a:pt x="1319" y="2057"/>
                  <a:pt x="1303" y="2072"/>
                  <a:pt x="1284" y="2088"/>
                </a:cubicBezTo>
                <a:cubicBezTo>
                  <a:pt x="1266" y="2103"/>
                  <a:pt x="1245" y="2121"/>
                  <a:pt x="1235" y="2128"/>
                </a:cubicBezTo>
                <a:cubicBezTo>
                  <a:pt x="1228" y="2133"/>
                  <a:pt x="1221" y="2137"/>
                  <a:pt x="1214" y="2141"/>
                </a:cubicBezTo>
                <a:cubicBezTo>
                  <a:pt x="1200" y="2150"/>
                  <a:pt x="1188" y="2158"/>
                  <a:pt x="1177" y="2167"/>
                </a:cubicBezTo>
                <a:cubicBezTo>
                  <a:pt x="1169" y="2174"/>
                  <a:pt x="1163" y="2186"/>
                  <a:pt x="1156" y="2198"/>
                </a:cubicBezTo>
                <a:cubicBezTo>
                  <a:pt x="1149" y="2211"/>
                  <a:pt x="1142" y="2223"/>
                  <a:pt x="1135" y="2228"/>
                </a:cubicBezTo>
                <a:cubicBezTo>
                  <a:pt x="1127" y="2234"/>
                  <a:pt x="1120" y="2241"/>
                  <a:pt x="1113" y="2247"/>
                </a:cubicBezTo>
                <a:cubicBezTo>
                  <a:pt x="1105" y="2254"/>
                  <a:pt x="1099" y="2260"/>
                  <a:pt x="1093" y="2264"/>
                </a:cubicBezTo>
                <a:cubicBezTo>
                  <a:pt x="1086" y="2270"/>
                  <a:pt x="1081" y="2273"/>
                  <a:pt x="1072" y="2280"/>
                </a:cubicBezTo>
                <a:cubicBezTo>
                  <a:pt x="1064" y="2286"/>
                  <a:pt x="1054" y="2293"/>
                  <a:pt x="1037" y="2306"/>
                </a:cubicBezTo>
                <a:cubicBezTo>
                  <a:pt x="1029" y="2312"/>
                  <a:pt x="1023" y="2317"/>
                  <a:pt x="1018" y="2322"/>
                </a:cubicBezTo>
                <a:lnTo>
                  <a:pt x="1016" y="2325"/>
                </a:lnTo>
                <a:lnTo>
                  <a:pt x="1020" y="2329"/>
                </a:lnTo>
                <a:lnTo>
                  <a:pt x="1025" y="2325"/>
                </a:lnTo>
                <a:lnTo>
                  <a:pt x="1020" y="2329"/>
                </a:lnTo>
                <a:lnTo>
                  <a:pt x="1025" y="2333"/>
                </a:lnTo>
                <a:lnTo>
                  <a:pt x="1027" y="2331"/>
                </a:lnTo>
                <a:cubicBezTo>
                  <a:pt x="1032" y="2326"/>
                  <a:pt x="1037" y="2321"/>
                  <a:pt x="1044" y="2316"/>
                </a:cubicBezTo>
                <a:cubicBezTo>
                  <a:pt x="1061" y="2303"/>
                  <a:pt x="1072" y="2296"/>
                  <a:pt x="1079" y="2290"/>
                </a:cubicBezTo>
                <a:cubicBezTo>
                  <a:pt x="1089" y="2283"/>
                  <a:pt x="1093" y="2280"/>
                  <a:pt x="1100" y="2274"/>
                </a:cubicBezTo>
                <a:cubicBezTo>
                  <a:pt x="1107" y="2269"/>
                  <a:pt x="1114" y="2263"/>
                  <a:pt x="1121" y="2257"/>
                </a:cubicBezTo>
                <a:cubicBezTo>
                  <a:pt x="1128" y="2250"/>
                  <a:pt x="1136" y="2244"/>
                  <a:pt x="1143" y="2238"/>
                </a:cubicBezTo>
                <a:cubicBezTo>
                  <a:pt x="1153" y="2230"/>
                  <a:pt x="1159" y="2217"/>
                  <a:pt x="1167" y="2204"/>
                </a:cubicBezTo>
                <a:cubicBezTo>
                  <a:pt x="1173" y="2193"/>
                  <a:pt x="1180" y="2181"/>
                  <a:pt x="1186" y="2176"/>
                </a:cubicBezTo>
                <a:cubicBezTo>
                  <a:pt x="1195" y="2168"/>
                  <a:pt x="1207" y="2160"/>
                  <a:pt x="1220" y="2152"/>
                </a:cubicBezTo>
                <a:cubicBezTo>
                  <a:pt x="1227" y="2148"/>
                  <a:pt x="1234" y="2143"/>
                  <a:pt x="1242" y="2138"/>
                </a:cubicBezTo>
                <a:cubicBezTo>
                  <a:pt x="1253" y="2130"/>
                  <a:pt x="1274" y="2113"/>
                  <a:pt x="1292" y="2097"/>
                </a:cubicBezTo>
                <a:cubicBezTo>
                  <a:pt x="1311" y="2081"/>
                  <a:pt x="1327" y="2066"/>
                  <a:pt x="1328" y="2065"/>
                </a:cubicBezTo>
                <a:lnTo>
                  <a:pt x="1329" y="2065"/>
                </a:lnTo>
                <a:lnTo>
                  <a:pt x="1329" y="2064"/>
                </a:lnTo>
                <a:lnTo>
                  <a:pt x="1330" y="2064"/>
                </a:lnTo>
                <a:lnTo>
                  <a:pt x="1330" y="2063"/>
                </a:lnTo>
                <a:cubicBezTo>
                  <a:pt x="1330" y="2063"/>
                  <a:pt x="1336" y="2055"/>
                  <a:pt x="1341" y="2044"/>
                </a:cubicBezTo>
                <a:cubicBezTo>
                  <a:pt x="1346" y="2033"/>
                  <a:pt x="1351" y="2019"/>
                  <a:pt x="1351" y="2007"/>
                </a:cubicBezTo>
                <a:cubicBezTo>
                  <a:pt x="1351" y="1984"/>
                  <a:pt x="1345" y="1954"/>
                  <a:pt x="1345" y="1952"/>
                </a:cubicBezTo>
                <a:lnTo>
                  <a:pt x="1345" y="1950"/>
                </a:lnTo>
                <a:lnTo>
                  <a:pt x="1344" y="1946"/>
                </a:lnTo>
                <a:lnTo>
                  <a:pt x="1338" y="1945"/>
                </a:lnTo>
                <a:lnTo>
                  <a:pt x="1337" y="1951"/>
                </a:lnTo>
                <a:lnTo>
                  <a:pt x="1338" y="1945"/>
                </a:lnTo>
                <a:lnTo>
                  <a:pt x="1338" y="1945"/>
                </a:lnTo>
                <a:cubicBezTo>
                  <a:pt x="1338" y="1945"/>
                  <a:pt x="1334" y="1944"/>
                  <a:pt x="1332" y="1942"/>
                </a:cubicBezTo>
                <a:cubicBezTo>
                  <a:pt x="1329" y="1940"/>
                  <a:pt x="1327" y="1938"/>
                  <a:pt x="1327" y="1937"/>
                </a:cubicBezTo>
                <a:lnTo>
                  <a:pt x="1327" y="1937"/>
                </a:lnTo>
                <a:cubicBezTo>
                  <a:pt x="1327" y="1935"/>
                  <a:pt x="1328" y="1933"/>
                  <a:pt x="1331" y="1929"/>
                </a:cubicBezTo>
                <a:cubicBezTo>
                  <a:pt x="1334" y="1926"/>
                  <a:pt x="1338" y="1922"/>
                  <a:pt x="1345" y="1917"/>
                </a:cubicBezTo>
                <a:cubicBezTo>
                  <a:pt x="1368" y="1900"/>
                  <a:pt x="1380" y="1893"/>
                  <a:pt x="1388" y="1888"/>
                </a:cubicBezTo>
                <a:cubicBezTo>
                  <a:pt x="1395" y="1884"/>
                  <a:pt x="1399" y="1881"/>
                  <a:pt x="1404" y="1876"/>
                </a:cubicBezTo>
                <a:lnTo>
                  <a:pt x="1408" y="1872"/>
                </a:lnTo>
                <a:lnTo>
                  <a:pt x="1408" y="1872"/>
                </a:lnTo>
                <a:cubicBezTo>
                  <a:pt x="1413" y="1867"/>
                  <a:pt x="1421" y="1858"/>
                  <a:pt x="1429" y="1850"/>
                </a:cubicBezTo>
                <a:cubicBezTo>
                  <a:pt x="1433" y="1845"/>
                  <a:pt x="1437" y="1842"/>
                  <a:pt x="1441" y="1839"/>
                </a:cubicBezTo>
                <a:cubicBezTo>
                  <a:pt x="1444" y="1836"/>
                  <a:pt x="1447" y="1834"/>
                  <a:pt x="1448" y="1833"/>
                </a:cubicBezTo>
                <a:cubicBezTo>
                  <a:pt x="1451" y="1832"/>
                  <a:pt x="1452" y="1832"/>
                  <a:pt x="1452" y="1831"/>
                </a:cubicBezTo>
                <a:cubicBezTo>
                  <a:pt x="1453" y="1831"/>
                  <a:pt x="1454" y="1831"/>
                  <a:pt x="1456" y="1831"/>
                </a:cubicBezTo>
                <a:lnTo>
                  <a:pt x="1456" y="1831"/>
                </a:lnTo>
                <a:cubicBezTo>
                  <a:pt x="1460" y="1831"/>
                  <a:pt x="1467" y="1830"/>
                  <a:pt x="1482" y="1828"/>
                </a:cubicBezTo>
                <a:cubicBezTo>
                  <a:pt x="1491" y="1827"/>
                  <a:pt x="1497" y="1827"/>
                  <a:pt x="1501" y="1827"/>
                </a:cubicBezTo>
                <a:cubicBezTo>
                  <a:pt x="1503" y="1827"/>
                  <a:pt x="1504" y="1827"/>
                  <a:pt x="1505" y="1827"/>
                </a:cubicBezTo>
                <a:lnTo>
                  <a:pt x="1508" y="1827"/>
                </a:lnTo>
                <a:cubicBezTo>
                  <a:pt x="1512" y="1827"/>
                  <a:pt x="1516" y="1826"/>
                  <a:pt x="1520" y="1825"/>
                </a:cubicBezTo>
                <a:cubicBezTo>
                  <a:pt x="1525" y="1823"/>
                  <a:pt x="1528" y="1820"/>
                  <a:pt x="1534" y="1816"/>
                </a:cubicBezTo>
                <a:cubicBezTo>
                  <a:pt x="1542" y="1810"/>
                  <a:pt x="1553" y="1802"/>
                  <a:pt x="1562" y="1795"/>
                </a:cubicBezTo>
                <a:cubicBezTo>
                  <a:pt x="1566" y="1792"/>
                  <a:pt x="1570" y="1789"/>
                  <a:pt x="1573" y="1787"/>
                </a:cubicBezTo>
                <a:lnTo>
                  <a:pt x="1576" y="1785"/>
                </a:lnTo>
                <a:lnTo>
                  <a:pt x="1577" y="1784"/>
                </a:lnTo>
                <a:lnTo>
                  <a:pt x="1577" y="1784"/>
                </a:lnTo>
                <a:lnTo>
                  <a:pt x="1577" y="1784"/>
                </a:lnTo>
                <a:lnTo>
                  <a:pt x="1578" y="1784"/>
                </a:lnTo>
                <a:lnTo>
                  <a:pt x="1578" y="1783"/>
                </a:lnTo>
                <a:lnTo>
                  <a:pt x="1578" y="1783"/>
                </a:lnTo>
                <a:lnTo>
                  <a:pt x="1579" y="1782"/>
                </a:lnTo>
                <a:cubicBezTo>
                  <a:pt x="1579" y="1781"/>
                  <a:pt x="1580" y="1781"/>
                  <a:pt x="1580" y="1779"/>
                </a:cubicBezTo>
                <a:lnTo>
                  <a:pt x="1580" y="1764"/>
                </a:lnTo>
                <a:lnTo>
                  <a:pt x="1569" y="1774"/>
                </a:lnTo>
                <a:lnTo>
                  <a:pt x="1544" y="1799"/>
                </a:lnTo>
                <a:lnTo>
                  <a:pt x="1640" y="1755"/>
                </a:lnTo>
                <a:lnTo>
                  <a:pt x="1638" y="1749"/>
                </a:lnTo>
                <a:lnTo>
                  <a:pt x="1637" y="1755"/>
                </a:lnTo>
                <a:cubicBezTo>
                  <a:pt x="1643" y="1756"/>
                  <a:pt x="1674" y="1759"/>
                  <a:pt x="1690" y="1759"/>
                </a:cubicBezTo>
                <a:cubicBezTo>
                  <a:pt x="1692" y="1759"/>
                  <a:pt x="1697" y="1760"/>
                  <a:pt x="1702" y="1762"/>
                </a:cubicBezTo>
                <a:cubicBezTo>
                  <a:pt x="1709" y="1764"/>
                  <a:pt x="1716" y="1767"/>
                  <a:pt x="1725" y="1767"/>
                </a:cubicBezTo>
                <a:cubicBezTo>
                  <a:pt x="1734" y="1767"/>
                  <a:pt x="1745" y="1763"/>
                  <a:pt x="1754" y="1753"/>
                </a:cubicBezTo>
                <a:lnTo>
                  <a:pt x="1762" y="1744"/>
                </a:lnTo>
                <a:cubicBezTo>
                  <a:pt x="1777" y="1728"/>
                  <a:pt x="1784" y="1721"/>
                  <a:pt x="1791" y="1717"/>
                </a:cubicBezTo>
                <a:cubicBezTo>
                  <a:pt x="1791" y="1716"/>
                  <a:pt x="1792" y="1716"/>
                  <a:pt x="1795" y="1716"/>
                </a:cubicBezTo>
                <a:cubicBezTo>
                  <a:pt x="1799" y="1716"/>
                  <a:pt x="1805" y="1716"/>
                  <a:pt x="1810" y="1711"/>
                </a:cubicBezTo>
                <a:cubicBezTo>
                  <a:pt x="1815" y="1707"/>
                  <a:pt x="1819" y="1700"/>
                  <a:pt x="1822" y="1689"/>
                </a:cubicBezTo>
                <a:cubicBezTo>
                  <a:pt x="1825" y="1682"/>
                  <a:pt x="1826" y="1675"/>
                  <a:pt x="1828" y="1671"/>
                </a:cubicBezTo>
                <a:lnTo>
                  <a:pt x="1828" y="1671"/>
                </a:lnTo>
                <a:cubicBezTo>
                  <a:pt x="1829" y="1664"/>
                  <a:pt x="1831" y="1659"/>
                  <a:pt x="1832" y="1656"/>
                </a:cubicBezTo>
                <a:cubicBezTo>
                  <a:pt x="1834" y="1652"/>
                  <a:pt x="1837" y="1648"/>
                  <a:pt x="1844" y="1643"/>
                </a:cubicBezTo>
                <a:cubicBezTo>
                  <a:pt x="1851" y="1636"/>
                  <a:pt x="1856" y="1632"/>
                  <a:pt x="1861" y="1629"/>
                </a:cubicBezTo>
                <a:cubicBezTo>
                  <a:pt x="1867" y="1625"/>
                  <a:pt x="1873" y="1620"/>
                  <a:pt x="1878" y="1611"/>
                </a:cubicBezTo>
                <a:cubicBezTo>
                  <a:pt x="1884" y="1603"/>
                  <a:pt x="1885" y="1595"/>
                  <a:pt x="1887" y="1589"/>
                </a:cubicBezTo>
                <a:cubicBezTo>
                  <a:pt x="1888" y="1583"/>
                  <a:pt x="1889" y="1579"/>
                  <a:pt x="1891" y="1576"/>
                </a:cubicBezTo>
                <a:cubicBezTo>
                  <a:pt x="1892" y="1573"/>
                  <a:pt x="1895" y="1570"/>
                  <a:pt x="1899" y="1567"/>
                </a:cubicBezTo>
                <a:cubicBezTo>
                  <a:pt x="1903" y="1563"/>
                  <a:pt x="1907" y="1560"/>
                  <a:pt x="1911" y="1557"/>
                </a:cubicBezTo>
                <a:cubicBezTo>
                  <a:pt x="1917" y="1552"/>
                  <a:pt x="1921" y="1548"/>
                  <a:pt x="1925" y="1544"/>
                </a:cubicBezTo>
                <a:lnTo>
                  <a:pt x="1920" y="1540"/>
                </a:lnTo>
                <a:lnTo>
                  <a:pt x="1924" y="1545"/>
                </a:lnTo>
                <a:lnTo>
                  <a:pt x="1928" y="1541"/>
                </a:lnTo>
                <a:lnTo>
                  <a:pt x="1923" y="1537"/>
                </a:lnTo>
                <a:lnTo>
                  <a:pt x="1927" y="1541"/>
                </a:lnTo>
                <a:cubicBezTo>
                  <a:pt x="1933" y="1535"/>
                  <a:pt x="1943" y="1525"/>
                  <a:pt x="1943" y="1506"/>
                </a:cubicBezTo>
                <a:cubicBezTo>
                  <a:pt x="1943" y="1499"/>
                  <a:pt x="1942" y="1493"/>
                  <a:pt x="1941" y="1489"/>
                </a:cubicBezTo>
                <a:cubicBezTo>
                  <a:pt x="1940" y="1485"/>
                  <a:pt x="1940" y="1483"/>
                  <a:pt x="1940" y="1481"/>
                </a:cubicBezTo>
                <a:cubicBezTo>
                  <a:pt x="1940" y="1479"/>
                  <a:pt x="1940" y="1476"/>
                  <a:pt x="1943" y="1471"/>
                </a:cubicBezTo>
                <a:cubicBezTo>
                  <a:pt x="1947" y="1463"/>
                  <a:pt x="1952" y="1457"/>
                  <a:pt x="1956" y="1452"/>
                </a:cubicBezTo>
                <a:cubicBezTo>
                  <a:pt x="1959" y="1450"/>
                  <a:pt x="1961" y="1448"/>
                  <a:pt x="1962" y="1447"/>
                </a:cubicBezTo>
                <a:lnTo>
                  <a:pt x="1964" y="1445"/>
                </a:lnTo>
                <a:lnTo>
                  <a:pt x="1964" y="1445"/>
                </a:lnTo>
                <a:lnTo>
                  <a:pt x="1965" y="1445"/>
                </a:lnTo>
                <a:cubicBezTo>
                  <a:pt x="1965" y="1445"/>
                  <a:pt x="1974" y="1437"/>
                  <a:pt x="1980" y="1425"/>
                </a:cubicBezTo>
                <a:cubicBezTo>
                  <a:pt x="1984" y="1419"/>
                  <a:pt x="1987" y="1412"/>
                  <a:pt x="1989" y="1405"/>
                </a:cubicBezTo>
                <a:cubicBezTo>
                  <a:pt x="1990" y="1402"/>
                  <a:pt x="1991" y="1399"/>
                  <a:pt x="1992" y="1397"/>
                </a:cubicBezTo>
                <a:lnTo>
                  <a:pt x="1993" y="1395"/>
                </a:lnTo>
                <a:lnTo>
                  <a:pt x="1993" y="1394"/>
                </a:lnTo>
                <a:lnTo>
                  <a:pt x="1994" y="1393"/>
                </a:lnTo>
                <a:lnTo>
                  <a:pt x="1988" y="1392"/>
                </a:lnTo>
                <a:lnTo>
                  <a:pt x="1993" y="1395"/>
                </a:lnTo>
                <a:lnTo>
                  <a:pt x="2008" y="1365"/>
                </a:lnTo>
                <a:lnTo>
                  <a:pt x="2008" y="1362"/>
                </a:lnTo>
                <a:lnTo>
                  <a:pt x="2008" y="1363"/>
                </a:lnTo>
                <a:cubicBezTo>
                  <a:pt x="2006" y="1333"/>
                  <a:pt x="2005" y="1300"/>
                  <a:pt x="2005" y="1281"/>
                </a:cubicBezTo>
                <a:cubicBezTo>
                  <a:pt x="2005" y="1276"/>
                  <a:pt x="2006" y="1272"/>
                  <a:pt x="2006" y="1269"/>
                </a:cubicBezTo>
                <a:lnTo>
                  <a:pt x="2006" y="1265"/>
                </a:lnTo>
                <a:lnTo>
                  <a:pt x="2006" y="1264"/>
                </a:lnTo>
                <a:lnTo>
                  <a:pt x="2006" y="1264"/>
                </a:lnTo>
                <a:lnTo>
                  <a:pt x="2003" y="1264"/>
                </a:lnTo>
                <a:lnTo>
                  <a:pt x="2006" y="1265"/>
                </a:lnTo>
                <a:lnTo>
                  <a:pt x="2006" y="1264"/>
                </a:lnTo>
                <a:lnTo>
                  <a:pt x="2003" y="1264"/>
                </a:lnTo>
                <a:lnTo>
                  <a:pt x="2006" y="1265"/>
                </a:lnTo>
                <a:lnTo>
                  <a:pt x="2000" y="1262"/>
                </a:lnTo>
                <a:lnTo>
                  <a:pt x="2005" y="1266"/>
                </a:lnTo>
                <a:cubicBezTo>
                  <a:pt x="2007" y="1264"/>
                  <a:pt x="2009" y="1260"/>
                  <a:pt x="2011" y="1254"/>
                </a:cubicBezTo>
                <a:cubicBezTo>
                  <a:pt x="2019" y="1238"/>
                  <a:pt x="2031" y="1210"/>
                  <a:pt x="2032" y="1208"/>
                </a:cubicBezTo>
                <a:lnTo>
                  <a:pt x="2033" y="1207"/>
                </a:lnTo>
                <a:lnTo>
                  <a:pt x="2041" y="1158"/>
                </a:lnTo>
                <a:lnTo>
                  <a:pt x="2041" y="1157"/>
                </a:lnTo>
                <a:lnTo>
                  <a:pt x="2041" y="1156"/>
                </a:lnTo>
                <a:lnTo>
                  <a:pt x="2041" y="1154"/>
                </a:lnTo>
                <a:lnTo>
                  <a:pt x="2041" y="1154"/>
                </a:lnTo>
                <a:lnTo>
                  <a:pt x="2041" y="1154"/>
                </a:lnTo>
                <a:lnTo>
                  <a:pt x="2035" y="1156"/>
                </a:lnTo>
                <a:lnTo>
                  <a:pt x="2041" y="1154"/>
                </a:lnTo>
                <a:lnTo>
                  <a:pt x="2041" y="1154"/>
                </a:lnTo>
                <a:lnTo>
                  <a:pt x="2035" y="1156"/>
                </a:lnTo>
                <a:lnTo>
                  <a:pt x="2041" y="1154"/>
                </a:lnTo>
                <a:lnTo>
                  <a:pt x="2041" y="1153"/>
                </a:lnTo>
                <a:cubicBezTo>
                  <a:pt x="2040" y="1152"/>
                  <a:pt x="2040" y="1150"/>
                  <a:pt x="2040" y="1147"/>
                </a:cubicBezTo>
                <a:cubicBezTo>
                  <a:pt x="2040" y="1145"/>
                  <a:pt x="2040" y="1143"/>
                  <a:pt x="2041" y="1142"/>
                </a:cubicBezTo>
                <a:lnTo>
                  <a:pt x="2043" y="1140"/>
                </a:lnTo>
                <a:cubicBezTo>
                  <a:pt x="2046" y="1139"/>
                  <a:pt x="2048" y="1138"/>
                  <a:pt x="2050" y="1138"/>
                </a:cubicBezTo>
                <a:cubicBezTo>
                  <a:pt x="2052" y="1137"/>
                  <a:pt x="2053" y="1136"/>
                  <a:pt x="2054" y="1136"/>
                </a:cubicBezTo>
                <a:lnTo>
                  <a:pt x="2055" y="1136"/>
                </a:lnTo>
                <a:lnTo>
                  <a:pt x="2054" y="1134"/>
                </a:lnTo>
                <a:lnTo>
                  <a:pt x="2054" y="1136"/>
                </a:lnTo>
                <a:lnTo>
                  <a:pt x="2055" y="1136"/>
                </a:lnTo>
                <a:lnTo>
                  <a:pt x="2054" y="1134"/>
                </a:lnTo>
                <a:lnTo>
                  <a:pt x="2054" y="1136"/>
                </a:lnTo>
                <a:lnTo>
                  <a:pt x="2054" y="1133"/>
                </a:lnTo>
                <a:lnTo>
                  <a:pt x="2053" y="1136"/>
                </a:lnTo>
                <a:lnTo>
                  <a:pt x="2054" y="1136"/>
                </a:lnTo>
                <a:lnTo>
                  <a:pt x="2054" y="1133"/>
                </a:lnTo>
                <a:lnTo>
                  <a:pt x="2053" y="1136"/>
                </a:lnTo>
                <a:lnTo>
                  <a:pt x="2053" y="1136"/>
                </a:lnTo>
                <a:lnTo>
                  <a:pt x="2054" y="1136"/>
                </a:lnTo>
                <a:lnTo>
                  <a:pt x="2056" y="1130"/>
                </a:lnTo>
                <a:lnTo>
                  <a:pt x="2053" y="1136"/>
                </a:lnTo>
                <a:lnTo>
                  <a:pt x="2055" y="1137"/>
                </a:lnTo>
                <a:lnTo>
                  <a:pt x="2059" y="1132"/>
                </a:lnTo>
                <a:lnTo>
                  <a:pt x="2055" y="1137"/>
                </a:lnTo>
                <a:cubicBezTo>
                  <a:pt x="2058" y="1139"/>
                  <a:pt x="2062" y="1141"/>
                  <a:pt x="2067" y="1141"/>
                </a:cubicBezTo>
                <a:cubicBezTo>
                  <a:pt x="2072" y="1141"/>
                  <a:pt x="2076" y="1140"/>
                  <a:pt x="2082" y="1137"/>
                </a:cubicBezTo>
                <a:cubicBezTo>
                  <a:pt x="2090" y="1132"/>
                  <a:pt x="2097" y="1125"/>
                  <a:pt x="2104" y="1117"/>
                </a:cubicBezTo>
                <a:cubicBezTo>
                  <a:pt x="2110" y="1109"/>
                  <a:pt x="2115" y="1101"/>
                  <a:pt x="2118" y="1097"/>
                </a:cubicBezTo>
                <a:lnTo>
                  <a:pt x="2131" y="1070"/>
                </a:lnTo>
                <a:lnTo>
                  <a:pt x="2151" y="1034"/>
                </a:lnTo>
                <a:lnTo>
                  <a:pt x="2146" y="1031"/>
                </a:lnTo>
                <a:lnTo>
                  <a:pt x="2149" y="1037"/>
                </a:lnTo>
                <a:cubicBezTo>
                  <a:pt x="2153" y="1034"/>
                  <a:pt x="2169" y="1025"/>
                  <a:pt x="2177" y="1019"/>
                </a:cubicBezTo>
                <a:cubicBezTo>
                  <a:pt x="2181" y="1016"/>
                  <a:pt x="2186" y="1011"/>
                  <a:pt x="2191" y="1007"/>
                </a:cubicBezTo>
                <a:cubicBezTo>
                  <a:pt x="2195" y="1003"/>
                  <a:pt x="2199" y="1000"/>
                  <a:pt x="2200" y="999"/>
                </a:cubicBezTo>
                <a:lnTo>
                  <a:pt x="2200" y="999"/>
                </a:lnTo>
                <a:lnTo>
                  <a:pt x="2274" y="901"/>
                </a:lnTo>
                <a:lnTo>
                  <a:pt x="2269" y="897"/>
                </a:lnTo>
                <a:lnTo>
                  <a:pt x="2274" y="901"/>
                </a:lnTo>
                <a:cubicBezTo>
                  <a:pt x="2278" y="897"/>
                  <a:pt x="2287" y="888"/>
                  <a:pt x="2295" y="879"/>
                </a:cubicBezTo>
                <a:cubicBezTo>
                  <a:pt x="2300" y="874"/>
                  <a:pt x="2303" y="869"/>
                  <a:pt x="2307" y="865"/>
                </a:cubicBezTo>
                <a:cubicBezTo>
                  <a:pt x="2308" y="863"/>
                  <a:pt x="2309" y="860"/>
                  <a:pt x="2311" y="858"/>
                </a:cubicBezTo>
                <a:cubicBezTo>
                  <a:pt x="2312" y="856"/>
                  <a:pt x="2313" y="855"/>
                  <a:pt x="2313" y="852"/>
                </a:cubicBezTo>
                <a:lnTo>
                  <a:pt x="2313" y="852"/>
                </a:lnTo>
                <a:cubicBezTo>
                  <a:pt x="2313" y="850"/>
                  <a:pt x="2313" y="848"/>
                  <a:pt x="2313" y="847"/>
                </a:cubicBezTo>
                <a:cubicBezTo>
                  <a:pt x="2313" y="841"/>
                  <a:pt x="2312" y="837"/>
                  <a:pt x="2311" y="831"/>
                </a:cubicBezTo>
                <a:lnTo>
                  <a:pt x="2311" y="831"/>
                </a:lnTo>
                <a:lnTo>
                  <a:pt x="2311" y="831"/>
                </a:lnTo>
                <a:cubicBezTo>
                  <a:pt x="2310" y="828"/>
                  <a:pt x="2309" y="825"/>
                  <a:pt x="2308" y="821"/>
                </a:cubicBezTo>
                <a:cubicBezTo>
                  <a:pt x="2306" y="812"/>
                  <a:pt x="2305" y="805"/>
                  <a:pt x="2305" y="800"/>
                </a:cubicBezTo>
                <a:cubicBezTo>
                  <a:pt x="2305" y="795"/>
                  <a:pt x="2306" y="793"/>
                  <a:pt x="2307" y="792"/>
                </a:cubicBezTo>
                <a:lnTo>
                  <a:pt x="2302" y="788"/>
                </a:lnTo>
                <a:lnTo>
                  <a:pt x="2307" y="792"/>
                </a:lnTo>
                <a:lnTo>
                  <a:pt x="2309" y="789"/>
                </a:lnTo>
                <a:lnTo>
                  <a:pt x="2304" y="785"/>
                </a:lnTo>
                <a:lnTo>
                  <a:pt x="2309" y="789"/>
                </a:lnTo>
                <a:cubicBezTo>
                  <a:pt x="2312" y="785"/>
                  <a:pt x="2316" y="779"/>
                  <a:pt x="2316" y="770"/>
                </a:cubicBezTo>
                <a:cubicBezTo>
                  <a:pt x="2316" y="767"/>
                  <a:pt x="2316" y="764"/>
                  <a:pt x="2315" y="761"/>
                </a:cubicBezTo>
                <a:cubicBezTo>
                  <a:pt x="2313" y="755"/>
                  <a:pt x="2309" y="748"/>
                  <a:pt x="2305" y="741"/>
                </a:cubicBezTo>
                <a:cubicBezTo>
                  <a:pt x="2301" y="735"/>
                  <a:pt x="2298" y="729"/>
                  <a:pt x="2297" y="727"/>
                </a:cubicBezTo>
                <a:lnTo>
                  <a:pt x="2292" y="731"/>
                </a:lnTo>
                <a:lnTo>
                  <a:pt x="2298" y="729"/>
                </a:lnTo>
                <a:lnTo>
                  <a:pt x="2288" y="695"/>
                </a:lnTo>
                <a:lnTo>
                  <a:pt x="2274" y="671"/>
                </a:lnTo>
                <a:lnTo>
                  <a:pt x="2246" y="651"/>
                </a:lnTo>
                <a:lnTo>
                  <a:pt x="2200" y="647"/>
                </a:lnTo>
                <a:lnTo>
                  <a:pt x="2199" y="648"/>
                </a:lnTo>
                <a:lnTo>
                  <a:pt x="2200" y="654"/>
                </a:lnTo>
                <a:lnTo>
                  <a:pt x="2199" y="648"/>
                </a:lnTo>
                <a:cubicBezTo>
                  <a:pt x="2195" y="648"/>
                  <a:pt x="2189" y="649"/>
                  <a:pt x="2184" y="649"/>
                </a:cubicBezTo>
                <a:lnTo>
                  <a:pt x="2181" y="649"/>
                </a:lnTo>
                <a:lnTo>
                  <a:pt x="2180" y="648"/>
                </a:lnTo>
                <a:lnTo>
                  <a:pt x="2180" y="648"/>
                </a:lnTo>
                <a:lnTo>
                  <a:pt x="2179" y="650"/>
                </a:lnTo>
                <a:lnTo>
                  <a:pt x="2180" y="649"/>
                </a:lnTo>
                <a:lnTo>
                  <a:pt x="2180" y="648"/>
                </a:lnTo>
                <a:lnTo>
                  <a:pt x="2179" y="650"/>
                </a:lnTo>
                <a:lnTo>
                  <a:pt x="2180" y="649"/>
                </a:lnTo>
                <a:lnTo>
                  <a:pt x="2180" y="649"/>
                </a:lnTo>
                <a:cubicBezTo>
                  <a:pt x="2178" y="648"/>
                  <a:pt x="2173" y="644"/>
                  <a:pt x="2168" y="641"/>
                </a:cubicBezTo>
                <a:cubicBezTo>
                  <a:pt x="2163" y="637"/>
                  <a:pt x="2157" y="633"/>
                  <a:pt x="2154" y="630"/>
                </a:cubicBezTo>
                <a:lnTo>
                  <a:pt x="2150" y="635"/>
                </a:lnTo>
                <a:lnTo>
                  <a:pt x="2155" y="631"/>
                </a:lnTo>
                <a:cubicBezTo>
                  <a:pt x="2153" y="629"/>
                  <a:pt x="2135" y="608"/>
                  <a:pt x="2124" y="589"/>
                </a:cubicBezTo>
                <a:cubicBezTo>
                  <a:pt x="2111" y="566"/>
                  <a:pt x="2090" y="544"/>
                  <a:pt x="2089" y="543"/>
                </a:cubicBezTo>
                <a:lnTo>
                  <a:pt x="2089" y="543"/>
                </a:lnTo>
                <a:lnTo>
                  <a:pt x="2088" y="542"/>
                </a:lnTo>
                <a:lnTo>
                  <a:pt x="2086" y="540"/>
                </a:lnTo>
                <a:lnTo>
                  <a:pt x="2070" y="540"/>
                </a:lnTo>
                <a:lnTo>
                  <a:pt x="2045" y="530"/>
                </a:lnTo>
                <a:lnTo>
                  <a:pt x="2027" y="520"/>
                </a:lnTo>
                <a:lnTo>
                  <a:pt x="1932" y="520"/>
                </a:lnTo>
                <a:lnTo>
                  <a:pt x="1902" y="512"/>
                </a:lnTo>
                <a:lnTo>
                  <a:pt x="1872" y="510"/>
                </a:lnTo>
                <a:lnTo>
                  <a:pt x="1819" y="489"/>
                </a:lnTo>
                <a:lnTo>
                  <a:pt x="1777" y="503"/>
                </a:lnTo>
                <a:lnTo>
                  <a:pt x="1770" y="513"/>
                </a:lnTo>
                <a:lnTo>
                  <a:pt x="1755" y="513"/>
                </a:lnTo>
                <a:lnTo>
                  <a:pt x="1752" y="513"/>
                </a:lnTo>
                <a:lnTo>
                  <a:pt x="1739" y="528"/>
                </a:lnTo>
                <a:lnTo>
                  <a:pt x="1731" y="539"/>
                </a:lnTo>
                <a:lnTo>
                  <a:pt x="1736" y="542"/>
                </a:lnTo>
                <a:lnTo>
                  <a:pt x="1737" y="536"/>
                </a:lnTo>
                <a:cubicBezTo>
                  <a:pt x="1734" y="536"/>
                  <a:pt x="1730" y="535"/>
                  <a:pt x="1727" y="534"/>
                </a:cubicBezTo>
                <a:cubicBezTo>
                  <a:pt x="1724" y="533"/>
                  <a:pt x="1721" y="532"/>
                  <a:pt x="1721" y="532"/>
                </a:cubicBezTo>
                <a:lnTo>
                  <a:pt x="1718" y="538"/>
                </a:lnTo>
                <a:lnTo>
                  <a:pt x="1724" y="537"/>
                </a:lnTo>
                <a:cubicBezTo>
                  <a:pt x="1724" y="535"/>
                  <a:pt x="1723" y="533"/>
                  <a:pt x="1723" y="531"/>
                </a:cubicBezTo>
                <a:lnTo>
                  <a:pt x="1723" y="531"/>
                </a:lnTo>
                <a:cubicBezTo>
                  <a:pt x="1722" y="529"/>
                  <a:pt x="1722" y="527"/>
                  <a:pt x="1721" y="525"/>
                </a:cubicBezTo>
                <a:cubicBezTo>
                  <a:pt x="1720" y="522"/>
                  <a:pt x="1720" y="520"/>
                  <a:pt x="1720" y="519"/>
                </a:cubicBezTo>
                <a:lnTo>
                  <a:pt x="1717" y="519"/>
                </a:lnTo>
                <a:lnTo>
                  <a:pt x="1720" y="521"/>
                </a:lnTo>
                <a:lnTo>
                  <a:pt x="1720" y="519"/>
                </a:lnTo>
                <a:lnTo>
                  <a:pt x="1717" y="519"/>
                </a:lnTo>
                <a:lnTo>
                  <a:pt x="1720" y="521"/>
                </a:lnTo>
                <a:lnTo>
                  <a:pt x="1714" y="518"/>
                </a:lnTo>
                <a:lnTo>
                  <a:pt x="1719" y="522"/>
                </a:lnTo>
                <a:lnTo>
                  <a:pt x="1717" y="520"/>
                </a:lnTo>
                <a:lnTo>
                  <a:pt x="1718" y="523"/>
                </a:lnTo>
                <a:lnTo>
                  <a:pt x="1719" y="522"/>
                </a:lnTo>
                <a:lnTo>
                  <a:pt x="1717" y="520"/>
                </a:lnTo>
                <a:lnTo>
                  <a:pt x="1718" y="523"/>
                </a:lnTo>
                <a:lnTo>
                  <a:pt x="1721" y="521"/>
                </a:lnTo>
                <a:cubicBezTo>
                  <a:pt x="1725" y="519"/>
                  <a:pt x="1733" y="516"/>
                  <a:pt x="1740" y="513"/>
                </a:cubicBezTo>
                <a:lnTo>
                  <a:pt x="1741" y="513"/>
                </a:lnTo>
                <a:lnTo>
                  <a:pt x="1758" y="498"/>
                </a:lnTo>
                <a:lnTo>
                  <a:pt x="1756" y="492"/>
                </a:lnTo>
                <a:cubicBezTo>
                  <a:pt x="1756" y="492"/>
                  <a:pt x="1750" y="477"/>
                  <a:pt x="1747" y="467"/>
                </a:cubicBezTo>
                <a:cubicBezTo>
                  <a:pt x="1743" y="457"/>
                  <a:pt x="1732" y="429"/>
                  <a:pt x="1732" y="428"/>
                </a:cubicBezTo>
                <a:lnTo>
                  <a:pt x="1732" y="428"/>
                </a:lnTo>
                <a:lnTo>
                  <a:pt x="1731" y="426"/>
                </a:lnTo>
                <a:lnTo>
                  <a:pt x="1729" y="422"/>
                </a:lnTo>
                <a:lnTo>
                  <a:pt x="1700" y="422"/>
                </a:lnTo>
                <a:lnTo>
                  <a:pt x="1689" y="431"/>
                </a:lnTo>
                <a:lnTo>
                  <a:pt x="1693" y="436"/>
                </a:lnTo>
                <a:lnTo>
                  <a:pt x="1696" y="430"/>
                </a:lnTo>
                <a:cubicBezTo>
                  <a:pt x="1693" y="429"/>
                  <a:pt x="1690" y="427"/>
                  <a:pt x="1688" y="426"/>
                </a:cubicBezTo>
                <a:lnTo>
                  <a:pt x="1686" y="424"/>
                </a:lnTo>
                <a:lnTo>
                  <a:pt x="1686" y="424"/>
                </a:lnTo>
                <a:lnTo>
                  <a:pt x="1686" y="424"/>
                </a:lnTo>
                <a:lnTo>
                  <a:pt x="1686" y="424"/>
                </a:lnTo>
                <a:lnTo>
                  <a:pt x="1686" y="424"/>
                </a:lnTo>
                <a:lnTo>
                  <a:pt x="1686" y="424"/>
                </a:lnTo>
                <a:lnTo>
                  <a:pt x="1682" y="426"/>
                </a:lnTo>
                <a:lnTo>
                  <a:pt x="1687" y="426"/>
                </a:lnTo>
                <a:lnTo>
                  <a:pt x="1686" y="424"/>
                </a:lnTo>
                <a:lnTo>
                  <a:pt x="1682" y="426"/>
                </a:lnTo>
                <a:lnTo>
                  <a:pt x="1687" y="426"/>
                </a:lnTo>
                <a:lnTo>
                  <a:pt x="1681" y="426"/>
                </a:lnTo>
                <a:lnTo>
                  <a:pt x="1687" y="426"/>
                </a:lnTo>
                <a:cubicBezTo>
                  <a:pt x="1687" y="420"/>
                  <a:pt x="1683" y="416"/>
                  <a:pt x="1681" y="412"/>
                </a:cubicBezTo>
                <a:cubicBezTo>
                  <a:pt x="1678" y="408"/>
                  <a:pt x="1675" y="405"/>
                  <a:pt x="1674" y="404"/>
                </a:cubicBezTo>
                <a:lnTo>
                  <a:pt x="1673" y="403"/>
                </a:lnTo>
                <a:lnTo>
                  <a:pt x="1672" y="402"/>
                </a:lnTo>
                <a:lnTo>
                  <a:pt x="1619" y="390"/>
                </a:lnTo>
                <a:lnTo>
                  <a:pt x="1560" y="379"/>
                </a:lnTo>
                <a:lnTo>
                  <a:pt x="1532" y="381"/>
                </a:lnTo>
                <a:lnTo>
                  <a:pt x="1530" y="384"/>
                </a:lnTo>
                <a:lnTo>
                  <a:pt x="1530" y="384"/>
                </a:lnTo>
                <a:cubicBezTo>
                  <a:pt x="1528" y="385"/>
                  <a:pt x="1525" y="389"/>
                  <a:pt x="1522" y="392"/>
                </a:cubicBezTo>
                <a:cubicBezTo>
                  <a:pt x="1521" y="393"/>
                  <a:pt x="1519" y="395"/>
                  <a:pt x="1518" y="396"/>
                </a:cubicBezTo>
                <a:cubicBezTo>
                  <a:pt x="1517" y="398"/>
                  <a:pt x="1516" y="399"/>
                  <a:pt x="1515" y="401"/>
                </a:cubicBezTo>
                <a:lnTo>
                  <a:pt x="1521" y="403"/>
                </a:lnTo>
                <a:lnTo>
                  <a:pt x="1516" y="399"/>
                </a:lnTo>
                <a:lnTo>
                  <a:pt x="1519" y="401"/>
                </a:lnTo>
                <a:lnTo>
                  <a:pt x="1517" y="399"/>
                </a:lnTo>
                <a:lnTo>
                  <a:pt x="1516" y="399"/>
                </a:lnTo>
                <a:lnTo>
                  <a:pt x="1519" y="401"/>
                </a:lnTo>
                <a:lnTo>
                  <a:pt x="1517" y="399"/>
                </a:lnTo>
                <a:cubicBezTo>
                  <a:pt x="1517" y="399"/>
                  <a:pt x="1515" y="401"/>
                  <a:pt x="1513" y="402"/>
                </a:cubicBezTo>
                <a:cubicBezTo>
                  <a:pt x="1506" y="407"/>
                  <a:pt x="1494" y="416"/>
                  <a:pt x="1482" y="423"/>
                </a:cubicBezTo>
                <a:lnTo>
                  <a:pt x="1482" y="424"/>
                </a:lnTo>
                <a:lnTo>
                  <a:pt x="1471" y="437"/>
                </a:lnTo>
                <a:lnTo>
                  <a:pt x="1454" y="442"/>
                </a:lnTo>
                <a:lnTo>
                  <a:pt x="1376" y="452"/>
                </a:lnTo>
                <a:lnTo>
                  <a:pt x="1319" y="435"/>
                </a:lnTo>
                <a:lnTo>
                  <a:pt x="1309" y="427"/>
                </a:lnTo>
                <a:lnTo>
                  <a:pt x="1307" y="426"/>
                </a:lnTo>
                <a:lnTo>
                  <a:pt x="1290" y="426"/>
                </a:lnTo>
                <a:lnTo>
                  <a:pt x="1298" y="413"/>
                </a:lnTo>
                <a:lnTo>
                  <a:pt x="1316" y="393"/>
                </a:lnTo>
                <a:lnTo>
                  <a:pt x="1332" y="360"/>
                </a:lnTo>
                <a:lnTo>
                  <a:pt x="1332" y="360"/>
                </a:lnTo>
                <a:lnTo>
                  <a:pt x="1332" y="360"/>
                </a:lnTo>
                <a:lnTo>
                  <a:pt x="1332" y="360"/>
                </a:lnTo>
                <a:lnTo>
                  <a:pt x="1332" y="360"/>
                </a:lnTo>
                <a:lnTo>
                  <a:pt x="1332" y="360"/>
                </a:lnTo>
                <a:lnTo>
                  <a:pt x="1332" y="360"/>
                </a:lnTo>
                <a:cubicBezTo>
                  <a:pt x="1333" y="359"/>
                  <a:pt x="1337" y="346"/>
                  <a:pt x="1344" y="342"/>
                </a:cubicBezTo>
                <a:cubicBezTo>
                  <a:pt x="1350" y="338"/>
                  <a:pt x="1357" y="334"/>
                  <a:pt x="1362" y="330"/>
                </a:cubicBezTo>
                <a:cubicBezTo>
                  <a:pt x="1364" y="329"/>
                  <a:pt x="1366" y="327"/>
                  <a:pt x="1368" y="326"/>
                </a:cubicBezTo>
                <a:lnTo>
                  <a:pt x="1370" y="325"/>
                </a:lnTo>
                <a:lnTo>
                  <a:pt x="1370" y="325"/>
                </a:lnTo>
                <a:lnTo>
                  <a:pt x="1370" y="324"/>
                </a:lnTo>
                <a:lnTo>
                  <a:pt x="1370" y="324"/>
                </a:lnTo>
                <a:lnTo>
                  <a:pt x="1371" y="324"/>
                </a:lnTo>
                <a:lnTo>
                  <a:pt x="1371" y="324"/>
                </a:lnTo>
                <a:lnTo>
                  <a:pt x="1371" y="324"/>
                </a:lnTo>
                <a:lnTo>
                  <a:pt x="1371" y="324"/>
                </a:lnTo>
                <a:lnTo>
                  <a:pt x="1372" y="323"/>
                </a:lnTo>
                <a:cubicBezTo>
                  <a:pt x="1372" y="322"/>
                  <a:pt x="1373" y="322"/>
                  <a:pt x="1373" y="319"/>
                </a:cubicBezTo>
                <a:lnTo>
                  <a:pt x="1367" y="319"/>
                </a:lnTo>
                <a:lnTo>
                  <a:pt x="1370" y="325"/>
                </a:lnTo>
                <a:lnTo>
                  <a:pt x="1409" y="304"/>
                </a:lnTo>
                <a:lnTo>
                  <a:pt x="1406" y="298"/>
                </a:lnTo>
                <a:lnTo>
                  <a:pt x="1407" y="304"/>
                </a:lnTo>
                <a:cubicBezTo>
                  <a:pt x="1408" y="304"/>
                  <a:pt x="1410" y="304"/>
                  <a:pt x="1412" y="302"/>
                </a:cubicBezTo>
                <a:cubicBezTo>
                  <a:pt x="1414" y="300"/>
                  <a:pt x="1414" y="299"/>
                  <a:pt x="1415" y="297"/>
                </a:cubicBezTo>
                <a:cubicBezTo>
                  <a:pt x="1415" y="295"/>
                  <a:pt x="1416" y="293"/>
                  <a:pt x="1417" y="291"/>
                </a:cubicBezTo>
                <a:cubicBezTo>
                  <a:pt x="1418" y="287"/>
                  <a:pt x="1420" y="283"/>
                  <a:pt x="1421" y="279"/>
                </a:cubicBezTo>
                <a:cubicBezTo>
                  <a:pt x="1423" y="276"/>
                  <a:pt x="1425" y="272"/>
                  <a:pt x="1425" y="272"/>
                </a:cubicBezTo>
                <a:cubicBezTo>
                  <a:pt x="1427" y="270"/>
                  <a:pt x="1428" y="268"/>
                  <a:pt x="1429" y="265"/>
                </a:cubicBezTo>
                <a:cubicBezTo>
                  <a:pt x="1432" y="257"/>
                  <a:pt x="1435" y="247"/>
                  <a:pt x="1435" y="244"/>
                </a:cubicBezTo>
                <a:lnTo>
                  <a:pt x="1436" y="242"/>
                </a:lnTo>
                <a:lnTo>
                  <a:pt x="1437" y="239"/>
                </a:lnTo>
                <a:lnTo>
                  <a:pt x="1400" y="209"/>
                </a:lnTo>
                <a:lnTo>
                  <a:pt x="1384" y="179"/>
                </a:lnTo>
                <a:lnTo>
                  <a:pt x="1379" y="182"/>
                </a:lnTo>
                <a:lnTo>
                  <a:pt x="1385" y="180"/>
                </a:lnTo>
                <a:cubicBezTo>
                  <a:pt x="1384" y="178"/>
                  <a:pt x="1383" y="169"/>
                  <a:pt x="1381" y="161"/>
                </a:cubicBezTo>
                <a:cubicBezTo>
                  <a:pt x="1379" y="156"/>
                  <a:pt x="1378" y="152"/>
                  <a:pt x="1377" y="148"/>
                </a:cubicBezTo>
                <a:cubicBezTo>
                  <a:pt x="1376" y="144"/>
                  <a:pt x="1375" y="141"/>
                  <a:pt x="1374" y="139"/>
                </a:cubicBezTo>
                <a:cubicBezTo>
                  <a:pt x="1371" y="133"/>
                  <a:pt x="1353" y="95"/>
                  <a:pt x="1349" y="88"/>
                </a:cubicBezTo>
                <a:lnTo>
                  <a:pt x="1344" y="91"/>
                </a:lnTo>
                <a:lnTo>
                  <a:pt x="1350" y="92"/>
                </a:lnTo>
                <a:lnTo>
                  <a:pt x="1355" y="68"/>
                </a:lnTo>
                <a:lnTo>
                  <a:pt x="1331" y="62"/>
                </a:lnTo>
                <a:lnTo>
                  <a:pt x="1310" y="111"/>
                </a:lnTo>
                <a:lnTo>
                  <a:pt x="1294" y="127"/>
                </a:lnTo>
                <a:lnTo>
                  <a:pt x="1293" y="128"/>
                </a:lnTo>
                <a:lnTo>
                  <a:pt x="1293" y="129"/>
                </a:lnTo>
                <a:lnTo>
                  <a:pt x="1292" y="129"/>
                </a:lnTo>
                <a:cubicBezTo>
                  <a:pt x="1292" y="129"/>
                  <a:pt x="1276" y="162"/>
                  <a:pt x="1271" y="170"/>
                </a:cubicBezTo>
                <a:cubicBezTo>
                  <a:pt x="1265" y="179"/>
                  <a:pt x="1259" y="190"/>
                  <a:pt x="1258" y="192"/>
                </a:cubicBezTo>
                <a:lnTo>
                  <a:pt x="1263" y="195"/>
                </a:lnTo>
                <a:lnTo>
                  <a:pt x="1259" y="190"/>
                </a:lnTo>
                <a:lnTo>
                  <a:pt x="1247" y="201"/>
                </a:lnTo>
                <a:lnTo>
                  <a:pt x="1229" y="203"/>
                </a:lnTo>
                <a:lnTo>
                  <a:pt x="1229" y="209"/>
                </a:lnTo>
                <a:lnTo>
                  <a:pt x="1230" y="203"/>
                </a:lnTo>
                <a:cubicBezTo>
                  <a:pt x="1227" y="202"/>
                  <a:pt x="1200" y="199"/>
                  <a:pt x="1189" y="195"/>
                </a:cubicBezTo>
                <a:cubicBezTo>
                  <a:pt x="1184" y="194"/>
                  <a:pt x="1180" y="192"/>
                  <a:pt x="1178" y="190"/>
                </a:cubicBezTo>
                <a:lnTo>
                  <a:pt x="1175" y="188"/>
                </a:lnTo>
                <a:lnTo>
                  <a:pt x="1175" y="188"/>
                </a:lnTo>
                <a:lnTo>
                  <a:pt x="1175" y="188"/>
                </a:lnTo>
                <a:lnTo>
                  <a:pt x="1174" y="188"/>
                </a:lnTo>
                <a:lnTo>
                  <a:pt x="1174" y="187"/>
                </a:lnTo>
                <a:lnTo>
                  <a:pt x="1174" y="187"/>
                </a:lnTo>
                <a:lnTo>
                  <a:pt x="1174" y="187"/>
                </a:lnTo>
                <a:lnTo>
                  <a:pt x="1170" y="192"/>
                </a:lnTo>
                <a:lnTo>
                  <a:pt x="1175" y="188"/>
                </a:lnTo>
                <a:lnTo>
                  <a:pt x="1174" y="187"/>
                </a:lnTo>
                <a:lnTo>
                  <a:pt x="1172" y="185"/>
                </a:lnTo>
                <a:lnTo>
                  <a:pt x="1133" y="179"/>
                </a:lnTo>
                <a:lnTo>
                  <a:pt x="1120" y="181"/>
                </a:lnTo>
                <a:lnTo>
                  <a:pt x="1099" y="178"/>
                </a:lnTo>
                <a:lnTo>
                  <a:pt x="1061" y="181"/>
                </a:lnTo>
                <a:lnTo>
                  <a:pt x="1059" y="196"/>
                </a:lnTo>
                <a:lnTo>
                  <a:pt x="1053" y="208"/>
                </a:lnTo>
                <a:lnTo>
                  <a:pt x="1052" y="208"/>
                </a:lnTo>
                <a:lnTo>
                  <a:pt x="1055" y="214"/>
                </a:lnTo>
                <a:lnTo>
                  <a:pt x="1055" y="207"/>
                </a:lnTo>
                <a:lnTo>
                  <a:pt x="1016" y="209"/>
                </a:lnTo>
                <a:lnTo>
                  <a:pt x="987" y="216"/>
                </a:lnTo>
                <a:lnTo>
                  <a:pt x="962" y="228"/>
                </a:lnTo>
                <a:lnTo>
                  <a:pt x="929" y="237"/>
                </a:lnTo>
                <a:lnTo>
                  <a:pt x="904" y="239"/>
                </a:lnTo>
                <a:lnTo>
                  <a:pt x="877" y="232"/>
                </a:lnTo>
                <a:lnTo>
                  <a:pt x="860" y="218"/>
                </a:lnTo>
                <a:lnTo>
                  <a:pt x="860" y="189"/>
                </a:lnTo>
                <a:cubicBezTo>
                  <a:pt x="860" y="179"/>
                  <a:pt x="857" y="162"/>
                  <a:pt x="857" y="161"/>
                </a:cubicBezTo>
                <a:lnTo>
                  <a:pt x="851" y="162"/>
                </a:lnTo>
                <a:lnTo>
                  <a:pt x="857" y="161"/>
                </a:lnTo>
                <a:lnTo>
                  <a:pt x="853" y="131"/>
                </a:lnTo>
                <a:lnTo>
                  <a:pt x="862" y="114"/>
                </a:lnTo>
                <a:lnTo>
                  <a:pt x="874" y="77"/>
                </a:lnTo>
                <a:lnTo>
                  <a:pt x="870" y="55"/>
                </a:lnTo>
                <a:lnTo>
                  <a:pt x="868" y="53"/>
                </a:lnTo>
                <a:lnTo>
                  <a:pt x="868" y="53"/>
                </a:lnTo>
                <a:cubicBezTo>
                  <a:pt x="866" y="50"/>
                  <a:pt x="864" y="47"/>
                  <a:pt x="863" y="45"/>
                </a:cubicBezTo>
                <a:lnTo>
                  <a:pt x="860" y="41"/>
                </a:lnTo>
                <a:lnTo>
                  <a:pt x="860" y="40"/>
                </a:lnTo>
                <a:lnTo>
                  <a:pt x="860" y="40"/>
                </a:lnTo>
                <a:lnTo>
                  <a:pt x="860" y="40"/>
                </a:lnTo>
                <a:lnTo>
                  <a:pt x="860" y="40"/>
                </a:lnTo>
                <a:lnTo>
                  <a:pt x="860" y="40"/>
                </a:lnTo>
                <a:lnTo>
                  <a:pt x="860" y="40"/>
                </a:lnTo>
                <a:lnTo>
                  <a:pt x="854" y="43"/>
                </a:lnTo>
                <a:lnTo>
                  <a:pt x="860" y="43"/>
                </a:lnTo>
                <a:lnTo>
                  <a:pt x="860" y="40"/>
                </a:lnTo>
                <a:cubicBezTo>
                  <a:pt x="859" y="37"/>
                  <a:pt x="857" y="33"/>
                  <a:pt x="850" y="22"/>
                </a:cubicBezTo>
                <a:lnTo>
                  <a:pt x="849" y="21"/>
                </a:lnTo>
                <a:lnTo>
                  <a:pt x="824" y="1"/>
                </a:lnTo>
                <a:lnTo>
                  <a:pt x="790" y="0"/>
                </a:lnTo>
                <a:lnTo>
                  <a:pt x="791" y="21"/>
                </a:lnTo>
                <a:lnTo>
                  <a:pt x="789" y="27"/>
                </a:lnTo>
                <a:lnTo>
                  <a:pt x="774" y="36"/>
                </a:lnTo>
                <a:lnTo>
                  <a:pt x="778" y="42"/>
                </a:lnTo>
                <a:lnTo>
                  <a:pt x="776" y="36"/>
                </a:lnTo>
                <a:cubicBezTo>
                  <a:pt x="770" y="38"/>
                  <a:pt x="758" y="41"/>
                  <a:pt x="747" y="44"/>
                </a:cubicBezTo>
                <a:cubicBezTo>
                  <a:pt x="742" y="46"/>
                  <a:pt x="737" y="47"/>
                  <a:pt x="732" y="48"/>
                </a:cubicBezTo>
                <a:cubicBezTo>
                  <a:pt x="728" y="49"/>
                  <a:pt x="724" y="50"/>
                  <a:pt x="723" y="50"/>
                </a:cubicBezTo>
                <a:cubicBezTo>
                  <a:pt x="716" y="50"/>
                  <a:pt x="708" y="52"/>
                  <a:pt x="702" y="53"/>
                </a:cubicBezTo>
                <a:cubicBezTo>
                  <a:pt x="695" y="55"/>
                  <a:pt x="690" y="57"/>
                  <a:pt x="689" y="57"/>
                </a:cubicBezTo>
                <a:lnTo>
                  <a:pt x="688" y="57"/>
                </a:lnTo>
                <a:lnTo>
                  <a:pt x="665" y="74"/>
                </a:lnTo>
                <a:lnTo>
                  <a:pt x="645" y="76"/>
                </a:lnTo>
                <a:lnTo>
                  <a:pt x="629" y="76"/>
                </a:lnTo>
                <a:lnTo>
                  <a:pt x="604" y="65"/>
                </a:lnTo>
                <a:lnTo>
                  <a:pt x="602" y="64"/>
                </a:lnTo>
                <a:lnTo>
                  <a:pt x="602" y="64"/>
                </a:lnTo>
                <a:lnTo>
                  <a:pt x="601" y="64"/>
                </a:lnTo>
                <a:cubicBezTo>
                  <a:pt x="600" y="64"/>
                  <a:pt x="578" y="64"/>
                  <a:pt x="561" y="70"/>
                </a:cubicBezTo>
                <a:lnTo>
                  <a:pt x="556" y="71"/>
                </a:lnTo>
                <a:lnTo>
                  <a:pt x="546" y="75"/>
                </a:lnTo>
                <a:lnTo>
                  <a:pt x="558" y="86"/>
                </a:lnTo>
                <a:cubicBezTo>
                  <a:pt x="558" y="86"/>
                  <a:pt x="563" y="90"/>
                  <a:pt x="568" y="95"/>
                </a:cubicBezTo>
                <a:cubicBezTo>
                  <a:pt x="574" y="100"/>
                  <a:pt x="579" y="105"/>
                  <a:pt x="583" y="108"/>
                </a:cubicBezTo>
                <a:lnTo>
                  <a:pt x="583" y="108"/>
                </a:lnTo>
                <a:lnTo>
                  <a:pt x="584" y="109"/>
                </a:lnTo>
                <a:lnTo>
                  <a:pt x="588" y="104"/>
                </a:lnTo>
                <a:lnTo>
                  <a:pt x="582" y="103"/>
                </a:lnTo>
                <a:lnTo>
                  <a:pt x="582" y="104"/>
                </a:lnTo>
                <a:lnTo>
                  <a:pt x="582" y="104"/>
                </a:lnTo>
                <a:cubicBezTo>
                  <a:pt x="582" y="105"/>
                  <a:pt x="581" y="106"/>
                  <a:pt x="581" y="108"/>
                </a:cubicBezTo>
                <a:cubicBezTo>
                  <a:pt x="581" y="112"/>
                  <a:pt x="582" y="118"/>
                  <a:pt x="584" y="127"/>
                </a:cubicBezTo>
                <a:cubicBezTo>
                  <a:pt x="585" y="135"/>
                  <a:pt x="585" y="139"/>
                  <a:pt x="585" y="142"/>
                </a:cubicBezTo>
                <a:lnTo>
                  <a:pt x="592" y="141"/>
                </a:lnTo>
                <a:lnTo>
                  <a:pt x="596" y="137"/>
                </a:lnTo>
                <a:lnTo>
                  <a:pt x="593" y="134"/>
                </a:lnTo>
                <a:lnTo>
                  <a:pt x="580" y="123"/>
                </a:lnTo>
                <a:lnTo>
                  <a:pt x="587" y="175"/>
                </a:lnTo>
                <a:lnTo>
                  <a:pt x="596" y="188"/>
                </a:lnTo>
                <a:lnTo>
                  <a:pt x="598" y="190"/>
                </a:lnTo>
                <a:lnTo>
                  <a:pt x="625" y="191"/>
                </a:lnTo>
                <a:lnTo>
                  <a:pt x="637" y="191"/>
                </a:lnTo>
                <a:lnTo>
                  <a:pt x="638" y="195"/>
                </a:lnTo>
                <a:lnTo>
                  <a:pt x="644" y="193"/>
                </a:lnTo>
                <a:lnTo>
                  <a:pt x="639" y="190"/>
                </a:lnTo>
                <a:lnTo>
                  <a:pt x="637" y="192"/>
                </a:lnTo>
                <a:cubicBezTo>
                  <a:pt x="635" y="194"/>
                  <a:pt x="633" y="195"/>
                  <a:pt x="629" y="196"/>
                </a:cubicBezTo>
                <a:lnTo>
                  <a:pt x="629" y="196"/>
                </a:lnTo>
                <a:cubicBezTo>
                  <a:pt x="627" y="197"/>
                  <a:pt x="624" y="199"/>
                  <a:pt x="620" y="201"/>
                </a:cubicBezTo>
                <a:cubicBezTo>
                  <a:pt x="613" y="204"/>
                  <a:pt x="608" y="209"/>
                  <a:pt x="603" y="215"/>
                </a:cubicBezTo>
                <a:cubicBezTo>
                  <a:pt x="599" y="220"/>
                  <a:pt x="596" y="225"/>
                  <a:pt x="594" y="227"/>
                </a:cubicBezTo>
                <a:lnTo>
                  <a:pt x="600" y="230"/>
                </a:lnTo>
                <a:lnTo>
                  <a:pt x="597" y="225"/>
                </a:lnTo>
                <a:cubicBezTo>
                  <a:pt x="592" y="227"/>
                  <a:pt x="568" y="242"/>
                  <a:pt x="548" y="253"/>
                </a:cubicBezTo>
                <a:cubicBezTo>
                  <a:pt x="538" y="259"/>
                  <a:pt x="527" y="264"/>
                  <a:pt x="518" y="267"/>
                </a:cubicBezTo>
                <a:cubicBezTo>
                  <a:pt x="514" y="268"/>
                  <a:pt x="510" y="269"/>
                  <a:pt x="507" y="270"/>
                </a:cubicBezTo>
                <a:cubicBezTo>
                  <a:pt x="504" y="271"/>
                  <a:pt x="503" y="271"/>
                  <a:pt x="502" y="271"/>
                </a:cubicBezTo>
                <a:lnTo>
                  <a:pt x="502" y="271"/>
                </a:lnTo>
                <a:lnTo>
                  <a:pt x="474" y="280"/>
                </a:lnTo>
                <a:lnTo>
                  <a:pt x="453" y="271"/>
                </a:lnTo>
                <a:lnTo>
                  <a:pt x="438" y="251"/>
                </a:lnTo>
                <a:lnTo>
                  <a:pt x="431" y="256"/>
                </a:lnTo>
                <a:cubicBezTo>
                  <a:pt x="423" y="262"/>
                  <a:pt x="420" y="263"/>
                  <a:pt x="420" y="263"/>
                </a:cubicBezTo>
                <a:lnTo>
                  <a:pt x="422" y="269"/>
                </a:lnTo>
                <a:lnTo>
                  <a:pt x="423" y="263"/>
                </a:lnTo>
                <a:cubicBezTo>
                  <a:pt x="422" y="262"/>
                  <a:pt x="413" y="260"/>
                  <a:pt x="404" y="258"/>
                </a:cubicBezTo>
                <a:lnTo>
                  <a:pt x="402" y="264"/>
                </a:lnTo>
                <a:lnTo>
                  <a:pt x="408" y="266"/>
                </a:lnTo>
                <a:cubicBezTo>
                  <a:pt x="409" y="262"/>
                  <a:pt x="411" y="255"/>
                  <a:pt x="412" y="252"/>
                </a:cubicBezTo>
                <a:cubicBezTo>
                  <a:pt x="413" y="250"/>
                  <a:pt x="413" y="249"/>
                  <a:pt x="413" y="247"/>
                </a:cubicBezTo>
                <a:cubicBezTo>
                  <a:pt x="413" y="237"/>
                  <a:pt x="408" y="227"/>
                  <a:pt x="406" y="223"/>
                </a:cubicBezTo>
                <a:lnTo>
                  <a:pt x="406" y="223"/>
                </a:lnTo>
                <a:cubicBezTo>
                  <a:pt x="405" y="221"/>
                  <a:pt x="403" y="217"/>
                  <a:pt x="402" y="213"/>
                </a:cubicBezTo>
                <a:cubicBezTo>
                  <a:pt x="401" y="210"/>
                  <a:pt x="400" y="209"/>
                  <a:pt x="400" y="207"/>
                </a:cubicBezTo>
                <a:lnTo>
                  <a:pt x="399" y="205"/>
                </a:lnTo>
                <a:lnTo>
                  <a:pt x="399" y="204"/>
                </a:lnTo>
                <a:lnTo>
                  <a:pt x="393" y="207"/>
                </a:lnTo>
                <a:lnTo>
                  <a:pt x="399" y="205"/>
                </a:lnTo>
                <a:lnTo>
                  <a:pt x="398" y="201"/>
                </a:lnTo>
                <a:lnTo>
                  <a:pt x="396" y="195"/>
                </a:lnTo>
                <a:lnTo>
                  <a:pt x="377" y="202"/>
                </a:lnTo>
                <a:lnTo>
                  <a:pt x="369" y="209"/>
                </a:lnTo>
                <a:lnTo>
                  <a:pt x="360" y="210"/>
                </a:lnTo>
                <a:lnTo>
                  <a:pt x="361" y="216"/>
                </a:lnTo>
                <a:lnTo>
                  <a:pt x="365" y="211"/>
                </a:lnTo>
                <a:cubicBezTo>
                  <a:pt x="362" y="209"/>
                  <a:pt x="360" y="208"/>
                  <a:pt x="357" y="206"/>
                </a:cubicBezTo>
                <a:cubicBezTo>
                  <a:pt x="354" y="205"/>
                  <a:pt x="351" y="204"/>
                  <a:pt x="348" y="204"/>
                </a:cubicBezTo>
                <a:cubicBezTo>
                  <a:pt x="346" y="204"/>
                  <a:pt x="343" y="204"/>
                  <a:pt x="341" y="206"/>
                </a:cubicBezTo>
                <a:cubicBezTo>
                  <a:pt x="341" y="206"/>
                  <a:pt x="338" y="208"/>
                  <a:pt x="335" y="210"/>
                </a:cubicBezTo>
                <a:cubicBezTo>
                  <a:pt x="331" y="211"/>
                  <a:pt x="328" y="213"/>
                  <a:pt x="325" y="215"/>
                </a:cubicBezTo>
                <a:lnTo>
                  <a:pt x="328" y="220"/>
                </a:lnTo>
                <a:lnTo>
                  <a:pt x="328" y="214"/>
                </a:lnTo>
                <a:cubicBezTo>
                  <a:pt x="324" y="214"/>
                  <a:pt x="304" y="215"/>
                  <a:pt x="302" y="215"/>
                </a:cubicBezTo>
                <a:cubicBezTo>
                  <a:pt x="301" y="215"/>
                  <a:pt x="298" y="215"/>
                  <a:pt x="294" y="215"/>
                </a:cubicBezTo>
                <a:cubicBezTo>
                  <a:pt x="288" y="215"/>
                  <a:pt x="280" y="216"/>
                  <a:pt x="273" y="216"/>
                </a:cubicBezTo>
                <a:cubicBezTo>
                  <a:pt x="269" y="217"/>
                  <a:pt x="266" y="217"/>
                  <a:pt x="263" y="217"/>
                </a:cubicBezTo>
                <a:lnTo>
                  <a:pt x="260" y="218"/>
                </a:lnTo>
                <a:lnTo>
                  <a:pt x="257" y="218"/>
                </a:lnTo>
                <a:lnTo>
                  <a:pt x="253" y="220"/>
                </a:lnTo>
                <a:cubicBezTo>
                  <a:pt x="251" y="222"/>
                  <a:pt x="250" y="224"/>
                  <a:pt x="248" y="228"/>
                </a:cubicBezTo>
                <a:cubicBezTo>
                  <a:pt x="245" y="232"/>
                  <a:pt x="242" y="238"/>
                  <a:pt x="238" y="247"/>
                </a:cubicBezTo>
                <a:lnTo>
                  <a:pt x="238" y="248"/>
                </a:lnTo>
                <a:lnTo>
                  <a:pt x="236" y="251"/>
                </a:lnTo>
                <a:lnTo>
                  <a:pt x="246" y="273"/>
                </a:lnTo>
                <a:lnTo>
                  <a:pt x="261" y="273"/>
                </a:lnTo>
                <a:lnTo>
                  <a:pt x="278" y="278"/>
                </a:lnTo>
                <a:lnTo>
                  <a:pt x="279" y="281"/>
                </a:lnTo>
                <a:lnTo>
                  <a:pt x="279" y="291"/>
                </a:lnTo>
                <a:lnTo>
                  <a:pt x="275" y="293"/>
                </a:lnTo>
                <a:lnTo>
                  <a:pt x="278" y="298"/>
                </a:lnTo>
                <a:lnTo>
                  <a:pt x="278" y="292"/>
                </a:lnTo>
                <a:cubicBezTo>
                  <a:pt x="276" y="292"/>
                  <a:pt x="270" y="293"/>
                  <a:pt x="265" y="293"/>
                </a:cubicBezTo>
                <a:cubicBezTo>
                  <a:pt x="259" y="294"/>
                  <a:pt x="254" y="295"/>
                  <a:pt x="251" y="295"/>
                </a:cubicBezTo>
                <a:cubicBezTo>
                  <a:pt x="247" y="297"/>
                  <a:pt x="244" y="299"/>
                  <a:pt x="240" y="301"/>
                </a:cubicBezTo>
                <a:cubicBezTo>
                  <a:pt x="237" y="304"/>
                  <a:pt x="235" y="306"/>
                  <a:pt x="234" y="307"/>
                </a:cubicBezTo>
                <a:lnTo>
                  <a:pt x="233" y="308"/>
                </a:lnTo>
                <a:lnTo>
                  <a:pt x="231" y="310"/>
                </a:lnTo>
                <a:lnTo>
                  <a:pt x="231" y="331"/>
                </a:lnTo>
                <a:lnTo>
                  <a:pt x="231" y="332"/>
                </a:lnTo>
                <a:lnTo>
                  <a:pt x="240" y="352"/>
                </a:lnTo>
                <a:lnTo>
                  <a:pt x="243" y="354"/>
                </a:lnTo>
                <a:lnTo>
                  <a:pt x="243" y="354"/>
                </a:lnTo>
                <a:cubicBezTo>
                  <a:pt x="246" y="355"/>
                  <a:pt x="249" y="357"/>
                  <a:pt x="251" y="359"/>
                </a:cubicBezTo>
                <a:lnTo>
                  <a:pt x="254" y="361"/>
                </a:lnTo>
                <a:lnTo>
                  <a:pt x="255" y="362"/>
                </a:lnTo>
                <a:lnTo>
                  <a:pt x="255" y="362"/>
                </a:lnTo>
                <a:lnTo>
                  <a:pt x="258" y="359"/>
                </a:lnTo>
                <a:lnTo>
                  <a:pt x="255" y="361"/>
                </a:lnTo>
                <a:lnTo>
                  <a:pt x="255" y="362"/>
                </a:lnTo>
                <a:lnTo>
                  <a:pt x="258" y="359"/>
                </a:lnTo>
                <a:lnTo>
                  <a:pt x="255" y="361"/>
                </a:lnTo>
                <a:lnTo>
                  <a:pt x="260" y="358"/>
                </a:lnTo>
                <a:lnTo>
                  <a:pt x="255" y="361"/>
                </a:lnTo>
                <a:lnTo>
                  <a:pt x="255" y="361"/>
                </a:lnTo>
                <a:cubicBezTo>
                  <a:pt x="255" y="361"/>
                  <a:pt x="256" y="364"/>
                  <a:pt x="257" y="367"/>
                </a:cubicBezTo>
                <a:cubicBezTo>
                  <a:pt x="258" y="369"/>
                  <a:pt x="259" y="372"/>
                  <a:pt x="260" y="374"/>
                </a:cubicBezTo>
                <a:lnTo>
                  <a:pt x="266" y="372"/>
                </a:lnTo>
                <a:lnTo>
                  <a:pt x="260" y="374"/>
                </a:lnTo>
                <a:cubicBezTo>
                  <a:pt x="261" y="378"/>
                  <a:pt x="262" y="383"/>
                  <a:pt x="263" y="388"/>
                </a:cubicBezTo>
                <a:cubicBezTo>
                  <a:pt x="264" y="393"/>
                  <a:pt x="265" y="398"/>
                  <a:pt x="265" y="399"/>
                </a:cubicBezTo>
                <a:lnTo>
                  <a:pt x="265" y="400"/>
                </a:lnTo>
                <a:lnTo>
                  <a:pt x="265" y="400"/>
                </a:lnTo>
                <a:cubicBezTo>
                  <a:pt x="264" y="406"/>
                  <a:pt x="264" y="415"/>
                  <a:pt x="264" y="417"/>
                </a:cubicBezTo>
                <a:lnTo>
                  <a:pt x="264" y="418"/>
                </a:lnTo>
                <a:lnTo>
                  <a:pt x="264" y="418"/>
                </a:lnTo>
                <a:lnTo>
                  <a:pt x="264" y="418"/>
                </a:lnTo>
                <a:lnTo>
                  <a:pt x="264" y="418"/>
                </a:lnTo>
                <a:lnTo>
                  <a:pt x="264" y="419"/>
                </a:lnTo>
                <a:lnTo>
                  <a:pt x="270" y="418"/>
                </a:lnTo>
                <a:lnTo>
                  <a:pt x="264" y="417"/>
                </a:lnTo>
                <a:lnTo>
                  <a:pt x="253" y="515"/>
                </a:lnTo>
                <a:lnTo>
                  <a:pt x="238" y="581"/>
                </a:lnTo>
                <a:lnTo>
                  <a:pt x="238" y="581"/>
                </a:lnTo>
                <a:lnTo>
                  <a:pt x="232" y="575"/>
                </a:lnTo>
                <a:lnTo>
                  <a:pt x="224" y="592"/>
                </a:lnTo>
                <a:lnTo>
                  <a:pt x="203" y="581"/>
                </a:lnTo>
                <a:lnTo>
                  <a:pt x="181" y="575"/>
                </a:lnTo>
                <a:lnTo>
                  <a:pt x="144" y="593"/>
                </a:lnTo>
                <a:lnTo>
                  <a:pt x="108" y="600"/>
                </a:lnTo>
                <a:lnTo>
                  <a:pt x="71" y="617"/>
                </a:lnTo>
                <a:lnTo>
                  <a:pt x="51" y="677"/>
                </a:lnTo>
                <a:lnTo>
                  <a:pt x="47" y="705"/>
                </a:lnTo>
                <a:lnTo>
                  <a:pt x="37" y="718"/>
                </a:lnTo>
                <a:lnTo>
                  <a:pt x="18" y="726"/>
                </a:lnTo>
                <a:lnTo>
                  <a:pt x="17" y="728"/>
                </a:lnTo>
                <a:lnTo>
                  <a:pt x="16" y="728"/>
                </a:lnTo>
                <a:lnTo>
                  <a:pt x="16" y="729"/>
                </a:lnTo>
                <a:cubicBezTo>
                  <a:pt x="14" y="730"/>
                  <a:pt x="11" y="734"/>
                  <a:pt x="7" y="740"/>
                </a:cubicBezTo>
                <a:cubicBezTo>
                  <a:pt x="3" y="745"/>
                  <a:pt x="0" y="751"/>
                  <a:pt x="0" y="758"/>
                </a:cubicBezTo>
                <a:lnTo>
                  <a:pt x="0" y="761"/>
                </a:lnTo>
                <a:cubicBezTo>
                  <a:pt x="1" y="770"/>
                  <a:pt x="7" y="787"/>
                  <a:pt x="11" y="797"/>
                </a:cubicBezTo>
                <a:cubicBezTo>
                  <a:pt x="12" y="800"/>
                  <a:pt x="14" y="804"/>
                  <a:pt x="16" y="808"/>
                </a:cubicBezTo>
                <a:cubicBezTo>
                  <a:pt x="24" y="822"/>
                  <a:pt x="36" y="843"/>
                  <a:pt x="36" y="844"/>
                </a:cubicBezTo>
                <a:lnTo>
                  <a:pt x="42" y="841"/>
                </a:lnTo>
                <a:lnTo>
                  <a:pt x="36" y="844"/>
                </a:lnTo>
                <a:lnTo>
                  <a:pt x="54" y="876"/>
                </a:lnTo>
                <a:lnTo>
                  <a:pt x="57" y="895"/>
                </a:lnTo>
                <a:lnTo>
                  <a:pt x="57" y="895"/>
                </a:lnTo>
                <a:lnTo>
                  <a:pt x="60" y="904"/>
                </a:lnTo>
                <a:lnTo>
                  <a:pt x="61" y="908"/>
                </a:lnTo>
                <a:lnTo>
                  <a:pt x="90" y="913"/>
                </a:lnTo>
                <a:lnTo>
                  <a:pt x="108" y="931"/>
                </a:lnTo>
                <a:lnTo>
                  <a:pt x="108" y="931"/>
                </a:lnTo>
                <a:lnTo>
                  <a:pt x="111" y="927"/>
                </a:lnTo>
                <a:lnTo>
                  <a:pt x="108" y="931"/>
                </a:lnTo>
                <a:lnTo>
                  <a:pt x="108" y="931"/>
                </a:lnTo>
                <a:lnTo>
                  <a:pt x="111" y="927"/>
                </a:lnTo>
                <a:lnTo>
                  <a:pt x="108" y="931"/>
                </a:lnTo>
                <a:cubicBezTo>
                  <a:pt x="108" y="931"/>
                  <a:pt x="113" y="935"/>
                  <a:pt x="117" y="940"/>
                </a:cubicBezTo>
                <a:cubicBezTo>
                  <a:pt x="122" y="945"/>
                  <a:pt x="128" y="951"/>
                  <a:pt x="130" y="953"/>
                </a:cubicBezTo>
                <a:cubicBezTo>
                  <a:pt x="133" y="957"/>
                  <a:pt x="138" y="959"/>
                  <a:pt x="141" y="959"/>
                </a:cubicBezTo>
                <a:lnTo>
                  <a:pt x="141" y="959"/>
                </a:lnTo>
                <a:lnTo>
                  <a:pt x="141" y="959"/>
                </a:lnTo>
                <a:cubicBezTo>
                  <a:pt x="145" y="959"/>
                  <a:pt x="149" y="957"/>
                  <a:pt x="151" y="955"/>
                </a:cubicBezTo>
                <a:cubicBezTo>
                  <a:pt x="154" y="954"/>
                  <a:pt x="155" y="952"/>
                  <a:pt x="156" y="952"/>
                </a:cubicBezTo>
                <a:lnTo>
                  <a:pt x="156" y="951"/>
                </a:lnTo>
                <a:lnTo>
                  <a:pt x="156" y="951"/>
                </a:lnTo>
                <a:lnTo>
                  <a:pt x="156" y="951"/>
                </a:lnTo>
                <a:cubicBezTo>
                  <a:pt x="157" y="950"/>
                  <a:pt x="168" y="937"/>
                  <a:pt x="173" y="932"/>
                </a:cubicBezTo>
                <a:lnTo>
                  <a:pt x="171" y="931"/>
                </a:lnTo>
                <a:lnTo>
                  <a:pt x="172" y="933"/>
                </a:lnTo>
                <a:lnTo>
                  <a:pt x="173" y="932"/>
                </a:lnTo>
                <a:lnTo>
                  <a:pt x="171" y="931"/>
                </a:lnTo>
                <a:lnTo>
                  <a:pt x="172" y="933"/>
                </a:lnTo>
                <a:lnTo>
                  <a:pt x="172" y="933"/>
                </a:lnTo>
                <a:cubicBezTo>
                  <a:pt x="173" y="932"/>
                  <a:pt x="176" y="932"/>
                  <a:pt x="180" y="931"/>
                </a:cubicBezTo>
                <a:cubicBezTo>
                  <a:pt x="184" y="931"/>
                  <a:pt x="189" y="930"/>
                  <a:pt x="194" y="930"/>
                </a:cubicBezTo>
                <a:lnTo>
                  <a:pt x="198" y="930"/>
                </a:lnTo>
                <a:lnTo>
                  <a:pt x="198" y="924"/>
                </a:lnTo>
                <a:lnTo>
                  <a:pt x="195" y="930"/>
                </a:lnTo>
                <a:cubicBezTo>
                  <a:pt x="198" y="931"/>
                  <a:pt x="200" y="933"/>
                  <a:pt x="202" y="934"/>
                </a:cubicBezTo>
                <a:lnTo>
                  <a:pt x="204" y="935"/>
                </a:lnTo>
                <a:lnTo>
                  <a:pt x="204" y="935"/>
                </a:lnTo>
                <a:lnTo>
                  <a:pt x="207" y="933"/>
                </a:lnTo>
                <a:lnTo>
                  <a:pt x="203" y="934"/>
                </a:lnTo>
                <a:cubicBezTo>
                  <a:pt x="204" y="935"/>
                  <a:pt x="204" y="935"/>
                  <a:pt x="204" y="935"/>
                </a:cubicBezTo>
                <a:lnTo>
                  <a:pt x="207" y="933"/>
                </a:lnTo>
                <a:lnTo>
                  <a:pt x="203" y="934"/>
                </a:lnTo>
                <a:lnTo>
                  <a:pt x="203" y="934"/>
                </a:lnTo>
                <a:lnTo>
                  <a:pt x="205" y="933"/>
                </a:lnTo>
                <a:lnTo>
                  <a:pt x="203" y="934"/>
                </a:lnTo>
                <a:lnTo>
                  <a:pt x="203" y="934"/>
                </a:lnTo>
                <a:lnTo>
                  <a:pt x="205" y="933"/>
                </a:lnTo>
                <a:lnTo>
                  <a:pt x="203" y="934"/>
                </a:lnTo>
                <a:lnTo>
                  <a:pt x="203" y="934"/>
                </a:lnTo>
                <a:cubicBezTo>
                  <a:pt x="203" y="938"/>
                  <a:pt x="202" y="948"/>
                  <a:pt x="201" y="955"/>
                </a:cubicBezTo>
                <a:lnTo>
                  <a:pt x="201" y="955"/>
                </a:lnTo>
                <a:lnTo>
                  <a:pt x="201" y="955"/>
                </a:lnTo>
                <a:cubicBezTo>
                  <a:pt x="201" y="956"/>
                  <a:pt x="200" y="972"/>
                  <a:pt x="200" y="979"/>
                </a:cubicBezTo>
                <a:cubicBezTo>
                  <a:pt x="200" y="985"/>
                  <a:pt x="201" y="989"/>
                  <a:pt x="203" y="992"/>
                </a:cubicBezTo>
                <a:lnTo>
                  <a:pt x="206" y="996"/>
                </a:lnTo>
                <a:lnTo>
                  <a:pt x="207" y="997"/>
                </a:lnTo>
                <a:lnTo>
                  <a:pt x="207" y="997"/>
                </a:lnTo>
                <a:lnTo>
                  <a:pt x="207" y="997"/>
                </a:lnTo>
                <a:lnTo>
                  <a:pt x="209" y="995"/>
                </a:lnTo>
                <a:lnTo>
                  <a:pt x="207" y="997"/>
                </a:lnTo>
                <a:lnTo>
                  <a:pt x="207" y="997"/>
                </a:lnTo>
                <a:lnTo>
                  <a:pt x="209" y="995"/>
                </a:lnTo>
                <a:lnTo>
                  <a:pt x="207" y="997"/>
                </a:lnTo>
                <a:lnTo>
                  <a:pt x="208" y="998"/>
                </a:lnTo>
                <a:lnTo>
                  <a:pt x="241" y="1010"/>
                </a:lnTo>
                <a:lnTo>
                  <a:pt x="248" y="1016"/>
                </a:lnTo>
                <a:lnTo>
                  <a:pt x="250" y="1018"/>
                </a:lnTo>
                <a:lnTo>
                  <a:pt x="259" y="1018"/>
                </a:lnTo>
                <a:lnTo>
                  <a:pt x="259" y="1018"/>
                </a:lnTo>
                <a:lnTo>
                  <a:pt x="280" y="1012"/>
                </a:lnTo>
                <a:lnTo>
                  <a:pt x="326" y="1012"/>
                </a:lnTo>
                <a:lnTo>
                  <a:pt x="360" y="995"/>
                </a:lnTo>
                <a:lnTo>
                  <a:pt x="361" y="994"/>
                </a:lnTo>
                <a:lnTo>
                  <a:pt x="362" y="994"/>
                </a:lnTo>
                <a:lnTo>
                  <a:pt x="362" y="994"/>
                </a:lnTo>
                <a:cubicBezTo>
                  <a:pt x="364" y="992"/>
                  <a:pt x="366" y="990"/>
                  <a:pt x="368" y="988"/>
                </a:cubicBezTo>
                <a:cubicBezTo>
                  <a:pt x="371" y="986"/>
                  <a:pt x="373" y="984"/>
                  <a:pt x="373" y="985"/>
                </a:cubicBezTo>
                <a:cubicBezTo>
                  <a:pt x="376" y="984"/>
                  <a:pt x="379" y="983"/>
                  <a:pt x="382" y="982"/>
                </a:cubicBezTo>
                <a:lnTo>
                  <a:pt x="385" y="981"/>
                </a:lnTo>
                <a:lnTo>
                  <a:pt x="386" y="981"/>
                </a:lnTo>
                <a:lnTo>
                  <a:pt x="386" y="981"/>
                </a:lnTo>
                <a:lnTo>
                  <a:pt x="386" y="981"/>
                </a:lnTo>
                <a:lnTo>
                  <a:pt x="386" y="979"/>
                </a:lnTo>
                <a:lnTo>
                  <a:pt x="386" y="981"/>
                </a:lnTo>
                <a:lnTo>
                  <a:pt x="386" y="981"/>
                </a:lnTo>
                <a:lnTo>
                  <a:pt x="386" y="979"/>
                </a:lnTo>
                <a:lnTo>
                  <a:pt x="386" y="981"/>
                </a:lnTo>
                <a:lnTo>
                  <a:pt x="385" y="975"/>
                </a:lnTo>
                <a:lnTo>
                  <a:pt x="386" y="981"/>
                </a:lnTo>
                <a:lnTo>
                  <a:pt x="386" y="981"/>
                </a:lnTo>
                <a:lnTo>
                  <a:pt x="385" y="975"/>
                </a:lnTo>
                <a:lnTo>
                  <a:pt x="386" y="981"/>
                </a:lnTo>
                <a:lnTo>
                  <a:pt x="386" y="981"/>
                </a:lnTo>
                <a:lnTo>
                  <a:pt x="387" y="981"/>
                </a:lnTo>
                <a:lnTo>
                  <a:pt x="389" y="980"/>
                </a:lnTo>
                <a:lnTo>
                  <a:pt x="411" y="958"/>
                </a:lnTo>
                <a:lnTo>
                  <a:pt x="427" y="944"/>
                </a:lnTo>
                <a:lnTo>
                  <a:pt x="437" y="938"/>
                </a:lnTo>
                <a:lnTo>
                  <a:pt x="460" y="932"/>
                </a:lnTo>
                <a:lnTo>
                  <a:pt x="500" y="932"/>
                </a:lnTo>
                <a:lnTo>
                  <a:pt x="500" y="933"/>
                </a:lnTo>
                <a:lnTo>
                  <a:pt x="500" y="933"/>
                </a:lnTo>
                <a:lnTo>
                  <a:pt x="504" y="950"/>
                </a:lnTo>
                <a:lnTo>
                  <a:pt x="510" y="948"/>
                </a:lnTo>
                <a:lnTo>
                  <a:pt x="503" y="949"/>
                </a:lnTo>
                <a:cubicBezTo>
                  <a:pt x="504" y="955"/>
                  <a:pt x="504" y="964"/>
                  <a:pt x="504" y="971"/>
                </a:cubicBezTo>
                <a:cubicBezTo>
                  <a:pt x="504" y="973"/>
                  <a:pt x="504" y="975"/>
                  <a:pt x="504" y="977"/>
                </a:cubicBezTo>
                <a:cubicBezTo>
                  <a:pt x="504" y="979"/>
                  <a:pt x="504" y="980"/>
                  <a:pt x="504" y="980"/>
                </a:cubicBezTo>
                <a:cubicBezTo>
                  <a:pt x="503" y="983"/>
                  <a:pt x="503" y="986"/>
                  <a:pt x="503" y="991"/>
                </a:cubicBezTo>
                <a:cubicBezTo>
                  <a:pt x="502" y="1006"/>
                  <a:pt x="502" y="1029"/>
                  <a:pt x="502" y="1033"/>
                </a:cubicBezTo>
                <a:lnTo>
                  <a:pt x="502" y="1034"/>
                </a:lnTo>
                <a:lnTo>
                  <a:pt x="516" y="1065"/>
                </a:lnTo>
                <a:lnTo>
                  <a:pt x="530" y="1089"/>
                </a:lnTo>
                <a:lnTo>
                  <a:pt x="560" y="1102"/>
                </a:lnTo>
                <a:lnTo>
                  <a:pt x="616" y="1111"/>
                </a:lnTo>
                <a:lnTo>
                  <a:pt x="662" y="1132"/>
                </a:lnTo>
                <a:lnTo>
                  <a:pt x="678" y="1152"/>
                </a:lnTo>
                <a:lnTo>
                  <a:pt x="689" y="1169"/>
                </a:lnTo>
                <a:lnTo>
                  <a:pt x="728" y="1175"/>
                </a:lnTo>
                <a:lnTo>
                  <a:pt x="742" y="1176"/>
                </a:lnTo>
                <a:lnTo>
                  <a:pt x="742" y="1176"/>
                </a:lnTo>
                <a:lnTo>
                  <a:pt x="752" y="1190"/>
                </a:lnTo>
                <a:lnTo>
                  <a:pt x="754" y="1213"/>
                </a:lnTo>
                <a:lnTo>
                  <a:pt x="773" y="1242"/>
                </a:lnTo>
                <a:lnTo>
                  <a:pt x="778" y="1239"/>
                </a:lnTo>
                <a:lnTo>
                  <a:pt x="772" y="1236"/>
                </a:lnTo>
                <a:cubicBezTo>
                  <a:pt x="769" y="1244"/>
                  <a:pt x="766" y="1252"/>
                  <a:pt x="763" y="1258"/>
                </a:cubicBezTo>
                <a:cubicBezTo>
                  <a:pt x="762" y="1261"/>
                  <a:pt x="761" y="1264"/>
                  <a:pt x="760" y="1267"/>
                </a:cubicBezTo>
                <a:lnTo>
                  <a:pt x="759" y="1270"/>
                </a:lnTo>
                <a:cubicBezTo>
                  <a:pt x="759" y="1271"/>
                  <a:pt x="758" y="1272"/>
                  <a:pt x="758" y="1273"/>
                </a:cubicBezTo>
                <a:lnTo>
                  <a:pt x="758" y="1277"/>
                </a:lnTo>
                <a:cubicBezTo>
                  <a:pt x="759" y="1285"/>
                  <a:pt x="763" y="1313"/>
                  <a:pt x="764" y="1319"/>
                </a:cubicBezTo>
                <a:lnTo>
                  <a:pt x="764" y="1319"/>
                </a:lnTo>
                <a:lnTo>
                  <a:pt x="767" y="1334"/>
                </a:lnTo>
                <a:lnTo>
                  <a:pt x="767" y="1338"/>
                </a:lnTo>
                <a:lnTo>
                  <a:pt x="796" y="1345"/>
                </a:lnTo>
                <a:lnTo>
                  <a:pt x="844" y="1349"/>
                </a:lnTo>
                <a:lnTo>
                  <a:pt x="862" y="1357"/>
                </a:lnTo>
                <a:lnTo>
                  <a:pt x="864" y="1351"/>
                </a:lnTo>
                <a:lnTo>
                  <a:pt x="860" y="1356"/>
                </a:lnTo>
                <a:cubicBezTo>
                  <a:pt x="862" y="1357"/>
                  <a:pt x="865" y="1360"/>
                  <a:pt x="867" y="1363"/>
                </a:cubicBezTo>
                <a:cubicBezTo>
                  <a:pt x="870" y="1367"/>
                  <a:pt x="871" y="1370"/>
                  <a:pt x="871" y="1372"/>
                </a:cubicBezTo>
                <a:cubicBezTo>
                  <a:pt x="871" y="1380"/>
                  <a:pt x="873" y="1386"/>
                  <a:pt x="874" y="1391"/>
                </a:cubicBezTo>
                <a:cubicBezTo>
                  <a:pt x="874" y="1394"/>
                  <a:pt x="875" y="1396"/>
                  <a:pt x="875" y="1397"/>
                </a:cubicBezTo>
                <a:cubicBezTo>
                  <a:pt x="875" y="1401"/>
                  <a:pt x="876" y="1405"/>
                  <a:pt x="877" y="1408"/>
                </a:cubicBezTo>
                <a:cubicBezTo>
                  <a:pt x="879" y="1412"/>
                  <a:pt x="880" y="1416"/>
                  <a:pt x="882" y="1419"/>
                </a:cubicBezTo>
                <a:cubicBezTo>
                  <a:pt x="883" y="1422"/>
                  <a:pt x="884" y="1424"/>
                  <a:pt x="885" y="1425"/>
                </a:cubicBezTo>
                <a:cubicBezTo>
                  <a:pt x="887" y="1430"/>
                  <a:pt x="889" y="1435"/>
                  <a:pt x="890" y="1437"/>
                </a:cubicBezTo>
                <a:lnTo>
                  <a:pt x="896" y="1435"/>
                </a:lnTo>
                <a:lnTo>
                  <a:pt x="890" y="1434"/>
                </a:lnTo>
                <a:lnTo>
                  <a:pt x="883" y="1484"/>
                </a:lnTo>
                <a:lnTo>
                  <a:pt x="874" y="1519"/>
                </a:lnTo>
                <a:lnTo>
                  <a:pt x="887" y="1543"/>
                </a:lnTo>
                <a:lnTo>
                  <a:pt x="888" y="1548"/>
                </a:lnTo>
                <a:lnTo>
                  <a:pt x="870" y="1563"/>
                </a:lnTo>
                <a:lnTo>
                  <a:pt x="870" y="1568"/>
                </a:lnTo>
                <a:cubicBezTo>
                  <a:pt x="871" y="1573"/>
                  <a:pt x="871" y="1580"/>
                  <a:pt x="872" y="1586"/>
                </a:cubicBezTo>
                <a:cubicBezTo>
                  <a:pt x="872" y="1592"/>
                  <a:pt x="873" y="1598"/>
                  <a:pt x="872" y="1600"/>
                </a:cubicBezTo>
                <a:lnTo>
                  <a:pt x="872" y="1634"/>
                </a:lnTo>
                <a:lnTo>
                  <a:pt x="863" y="1649"/>
                </a:lnTo>
                <a:lnTo>
                  <a:pt x="863" y="1651"/>
                </a:lnTo>
                <a:lnTo>
                  <a:pt x="862" y="1651"/>
                </a:lnTo>
                <a:lnTo>
                  <a:pt x="862" y="1652"/>
                </a:lnTo>
                <a:cubicBezTo>
                  <a:pt x="862" y="1652"/>
                  <a:pt x="862" y="1656"/>
                  <a:pt x="861" y="1661"/>
                </a:cubicBezTo>
                <a:cubicBezTo>
                  <a:pt x="861" y="1666"/>
                  <a:pt x="860" y="1671"/>
                  <a:pt x="860" y="1675"/>
                </a:cubicBezTo>
                <a:cubicBezTo>
                  <a:pt x="860" y="1679"/>
                  <a:pt x="861" y="1683"/>
                  <a:pt x="863" y="1686"/>
                </a:cubicBezTo>
                <a:cubicBezTo>
                  <a:pt x="864" y="1689"/>
                  <a:pt x="865" y="1692"/>
                  <a:pt x="866" y="1693"/>
                </a:cubicBezTo>
                <a:lnTo>
                  <a:pt x="866" y="1694"/>
                </a:lnTo>
                <a:lnTo>
                  <a:pt x="868" y="1697"/>
                </a:lnTo>
                <a:lnTo>
                  <a:pt x="910" y="1705"/>
                </a:lnTo>
                <a:lnTo>
                  <a:pt x="953" y="1707"/>
                </a:lnTo>
                <a:lnTo>
                  <a:pt x="968" y="1707"/>
                </a:lnTo>
                <a:lnTo>
                  <a:pt x="968" y="1700"/>
                </a:lnTo>
                <a:lnTo>
                  <a:pt x="964" y="1705"/>
                </a:lnTo>
                <a:cubicBezTo>
                  <a:pt x="968" y="1708"/>
                  <a:pt x="971" y="1711"/>
                  <a:pt x="974" y="1713"/>
                </a:cubicBezTo>
                <a:lnTo>
                  <a:pt x="977" y="1716"/>
                </a:lnTo>
                <a:lnTo>
                  <a:pt x="977" y="1716"/>
                </a:lnTo>
                <a:lnTo>
                  <a:pt x="980" y="1715"/>
                </a:lnTo>
                <a:lnTo>
                  <a:pt x="976" y="1715"/>
                </a:lnTo>
                <a:lnTo>
                  <a:pt x="977" y="1716"/>
                </a:lnTo>
                <a:lnTo>
                  <a:pt x="980" y="1715"/>
                </a:lnTo>
                <a:lnTo>
                  <a:pt x="976" y="1715"/>
                </a:lnTo>
                <a:lnTo>
                  <a:pt x="983" y="1714"/>
                </a:lnTo>
                <a:lnTo>
                  <a:pt x="976" y="1714"/>
                </a:lnTo>
                <a:cubicBezTo>
                  <a:pt x="976" y="1719"/>
                  <a:pt x="978" y="1723"/>
                  <a:pt x="979" y="1725"/>
                </a:cubicBezTo>
                <a:lnTo>
                  <a:pt x="979" y="1725"/>
                </a:lnTo>
                <a:lnTo>
                  <a:pt x="979" y="1725"/>
                </a:lnTo>
                <a:cubicBezTo>
                  <a:pt x="980" y="1727"/>
                  <a:pt x="980" y="1727"/>
                  <a:pt x="980" y="1730"/>
                </a:cubicBezTo>
                <a:lnTo>
                  <a:pt x="980" y="1774"/>
                </a:lnTo>
                <a:lnTo>
                  <a:pt x="983" y="1786"/>
                </a:lnTo>
                <a:lnTo>
                  <a:pt x="984" y="1789"/>
                </a:lnTo>
                <a:lnTo>
                  <a:pt x="1014" y="1799"/>
                </a:lnTo>
                <a:lnTo>
                  <a:pt x="1017" y="1799"/>
                </a:lnTo>
                <a:lnTo>
                  <a:pt x="1017" y="1799"/>
                </a:lnTo>
                <a:lnTo>
                  <a:pt x="1018" y="1798"/>
                </a:lnTo>
                <a:lnTo>
                  <a:pt x="1016" y="1793"/>
                </a:lnTo>
                <a:lnTo>
                  <a:pt x="1017" y="1799"/>
                </a:lnTo>
                <a:lnTo>
                  <a:pt x="1018" y="1798"/>
                </a:lnTo>
                <a:lnTo>
                  <a:pt x="1016" y="1793"/>
                </a:lnTo>
                <a:lnTo>
                  <a:pt x="1017" y="1799"/>
                </a:lnTo>
                <a:lnTo>
                  <a:pt x="1017" y="1798"/>
                </a:lnTo>
                <a:lnTo>
                  <a:pt x="1017" y="1799"/>
                </a:lnTo>
                <a:lnTo>
                  <a:pt x="1017" y="1799"/>
                </a:lnTo>
                <a:lnTo>
                  <a:pt x="1017" y="1798"/>
                </a:lnTo>
                <a:lnTo>
                  <a:pt x="1017" y="1799"/>
                </a:lnTo>
                <a:cubicBezTo>
                  <a:pt x="1018" y="1799"/>
                  <a:pt x="1020" y="1798"/>
                  <a:pt x="1023" y="1798"/>
                </a:cubicBezTo>
                <a:cubicBezTo>
                  <a:pt x="1026" y="1798"/>
                  <a:pt x="1028" y="1798"/>
                  <a:pt x="1030" y="1799"/>
                </a:cubicBezTo>
                <a:lnTo>
                  <a:pt x="1032" y="1796"/>
                </a:lnTo>
                <a:lnTo>
                  <a:pt x="1029" y="1799"/>
                </a:lnTo>
                <a:lnTo>
                  <a:pt x="1030" y="1799"/>
                </a:lnTo>
                <a:lnTo>
                  <a:pt x="1032" y="1796"/>
                </a:lnTo>
                <a:lnTo>
                  <a:pt x="1029" y="1799"/>
                </a:lnTo>
                <a:lnTo>
                  <a:pt x="1030" y="1798"/>
                </a:lnTo>
                <a:lnTo>
                  <a:pt x="1029" y="1799"/>
                </a:lnTo>
                <a:lnTo>
                  <a:pt x="1029" y="1799"/>
                </a:lnTo>
                <a:lnTo>
                  <a:pt x="1030" y="1798"/>
                </a:lnTo>
                <a:lnTo>
                  <a:pt x="1029" y="1799"/>
                </a:lnTo>
                <a:cubicBezTo>
                  <a:pt x="1029" y="1799"/>
                  <a:pt x="1030" y="1800"/>
                  <a:pt x="1031" y="1803"/>
                </a:cubicBezTo>
                <a:cubicBezTo>
                  <a:pt x="1034" y="1810"/>
                  <a:pt x="1037" y="1823"/>
                  <a:pt x="1038" y="1835"/>
                </a:cubicBezTo>
                <a:lnTo>
                  <a:pt x="1044" y="1834"/>
                </a:lnTo>
                <a:lnTo>
                  <a:pt x="1038" y="1834"/>
                </a:lnTo>
                <a:cubicBezTo>
                  <a:pt x="1038" y="1839"/>
                  <a:pt x="1038" y="1845"/>
                  <a:pt x="1037" y="1848"/>
                </a:cubicBezTo>
                <a:cubicBezTo>
                  <a:pt x="1037" y="1850"/>
                  <a:pt x="1037" y="1852"/>
                  <a:pt x="1037" y="1853"/>
                </a:cubicBezTo>
                <a:lnTo>
                  <a:pt x="1036" y="1854"/>
                </a:lnTo>
                <a:lnTo>
                  <a:pt x="1036" y="1854"/>
                </a:lnTo>
                <a:lnTo>
                  <a:pt x="1040" y="1856"/>
                </a:lnTo>
                <a:lnTo>
                  <a:pt x="1037" y="1854"/>
                </a:lnTo>
                <a:lnTo>
                  <a:pt x="1036" y="1854"/>
                </a:lnTo>
                <a:lnTo>
                  <a:pt x="1040" y="1856"/>
                </a:lnTo>
                <a:lnTo>
                  <a:pt x="1037" y="1854"/>
                </a:lnTo>
                <a:lnTo>
                  <a:pt x="1042" y="1857"/>
                </a:lnTo>
                <a:lnTo>
                  <a:pt x="1037" y="1853"/>
                </a:lnTo>
                <a:cubicBezTo>
                  <a:pt x="1036" y="1855"/>
                  <a:pt x="1032" y="1858"/>
                  <a:pt x="1029" y="1861"/>
                </a:cubicBezTo>
                <a:cubicBezTo>
                  <a:pt x="1027" y="1863"/>
                  <a:pt x="1026" y="1864"/>
                  <a:pt x="1025" y="1865"/>
                </a:cubicBezTo>
                <a:lnTo>
                  <a:pt x="1023" y="1867"/>
                </a:lnTo>
                <a:lnTo>
                  <a:pt x="1023" y="1867"/>
                </a:lnTo>
                <a:lnTo>
                  <a:pt x="1023" y="1867"/>
                </a:lnTo>
                <a:lnTo>
                  <a:pt x="1027" y="1872"/>
                </a:lnTo>
                <a:lnTo>
                  <a:pt x="1023" y="1867"/>
                </a:lnTo>
                <a:lnTo>
                  <a:pt x="1021" y="1869"/>
                </a:lnTo>
                <a:lnTo>
                  <a:pt x="1017" y="1872"/>
                </a:lnTo>
                <a:lnTo>
                  <a:pt x="1034" y="1902"/>
                </a:lnTo>
                <a:lnTo>
                  <a:pt x="1047" y="1915"/>
                </a:lnTo>
                <a:lnTo>
                  <a:pt x="1051" y="1944"/>
                </a:lnTo>
                <a:lnTo>
                  <a:pt x="1039" y="1978"/>
                </a:lnTo>
                <a:lnTo>
                  <a:pt x="1016" y="1992"/>
                </a:lnTo>
                <a:lnTo>
                  <a:pt x="974" y="2008"/>
                </a:lnTo>
                <a:lnTo>
                  <a:pt x="956" y="2032"/>
                </a:lnTo>
                <a:lnTo>
                  <a:pt x="924" y="2055"/>
                </a:lnTo>
                <a:lnTo>
                  <a:pt x="896" y="2072"/>
                </a:lnTo>
                <a:lnTo>
                  <a:pt x="886" y="2084"/>
                </a:lnTo>
                <a:lnTo>
                  <a:pt x="856" y="2104"/>
                </a:lnTo>
                <a:lnTo>
                  <a:pt x="826" y="2121"/>
                </a:lnTo>
                <a:lnTo>
                  <a:pt x="803" y="2143"/>
                </a:lnTo>
                <a:lnTo>
                  <a:pt x="806" y="2160"/>
                </a:lnTo>
                <a:lnTo>
                  <a:pt x="806" y="2163"/>
                </a:lnTo>
                <a:lnTo>
                  <a:pt x="844" y="2181"/>
                </a:lnTo>
                <a:lnTo>
                  <a:pt x="865" y="2206"/>
                </a:lnTo>
                <a:lnTo>
                  <a:pt x="902" y="2225"/>
                </a:lnTo>
                <a:lnTo>
                  <a:pt x="920" y="2234"/>
                </a:lnTo>
                <a:lnTo>
                  <a:pt x="923" y="2228"/>
                </a:lnTo>
                <a:lnTo>
                  <a:pt x="919" y="2233"/>
                </a:lnTo>
                <a:cubicBezTo>
                  <a:pt x="927" y="2240"/>
                  <a:pt x="936" y="2248"/>
                  <a:pt x="943" y="2255"/>
                </a:cubicBezTo>
                <a:cubicBezTo>
                  <a:pt x="946" y="2259"/>
                  <a:pt x="949" y="2262"/>
                  <a:pt x="951" y="2264"/>
                </a:cubicBezTo>
                <a:lnTo>
                  <a:pt x="953" y="2267"/>
                </a:lnTo>
                <a:lnTo>
                  <a:pt x="954" y="2267"/>
                </a:lnTo>
                <a:lnTo>
                  <a:pt x="954" y="2267"/>
                </a:lnTo>
                <a:lnTo>
                  <a:pt x="957" y="2266"/>
                </a:lnTo>
                <a:lnTo>
                  <a:pt x="954" y="2267"/>
                </a:lnTo>
                <a:lnTo>
                  <a:pt x="954" y="2267"/>
                </a:lnTo>
                <a:lnTo>
                  <a:pt x="957" y="2266"/>
                </a:lnTo>
                <a:lnTo>
                  <a:pt x="954" y="2267"/>
                </a:lnTo>
                <a:lnTo>
                  <a:pt x="960" y="2265"/>
                </a:lnTo>
                <a:lnTo>
                  <a:pt x="953" y="2266"/>
                </a:lnTo>
                <a:cubicBezTo>
                  <a:pt x="954" y="2268"/>
                  <a:pt x="955" y="2270"/>
                  <a:pt x="956" y="2271"/>
                </a:cubicBezTo>
                <a:cubicBezTo>
                  <a:pt x="959" y="2276"/>
                  <a:pt x="965" y="2282"/>
                  <a:pt x="974" y="2292"/>
                </a:cubicBezTo>
                <a:cubicBezTo>
                  <a:pt x="984" y="2302"/>
                  <a:pt x="997" y="2315"/>
                  <a:pt x="1014" y="2331"/>
                </a:cubicBezTo>
                <a:lnTo>
                  <a:pt x="1016" y="2334"/>
                </a:lnTo>
                <a:lnTo>
                  <a:pt x="1020" y="2338"/>
                </a:lnTo>
                <a:lnTo>
                  <a:pt x="1025" y="2333"/>
                </a:lnTo>
                <a:lnTo>
                  <a:pt x="1020" y="232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4" name="Freeform 343">
            <a:extLst>
              <a:ext uri="{FF2B5EF4-FFF2-40B4-BE49-F238E27FC236}">
                <a16:creationId xmlns:a16="http://schemas.microsoft.com/office/drawing/2014/main" id="{A0444B00-4EE3-5C7D-B184-432119F7E421}"/>
              </a:ext>
            </a:extLst>
          </p:cNvPr>
          <p:cNvSpPr>
            <a:spLocks noEditPoints="1"/>
          </p:cNvSpPr>
          <p:nvPr/>
        </p:nvSpPr>
        <p:spPr bwMode="auto">
          <a:xfrm>
            <a:off x="3242048" y="3822395"/>
            <a:ext cx="759652" cy="909028"/>
          </a:xfrm>
          <a:custGeom>
            <a:avLst/>
            <a:gdLst>
              <a:gd name="T0" fmla="*/ 155 w 677"/>
              <a:gd name="T1" fmla="*/ 764 h 810"/>
              <a:gd name="T2" fmla="*/ 199 w 677"/>
              <a:gd name="T3" fmla="*/ 740 h 810"/>
              <a:gd name="T4" fmla="*/ 257 w 677"/>
              <a:gd name="T5" fmla="*/ 767 h 810"/>
              <a:gd name="T6" fmla="*/ 303 w 677"/>
              <a:gd name="T7" fmla="*/ 770 h 810"/>
              <a:gd name="T8" fmla="*/ 403 w 677"/>
              <a:gd name="T9" fmla="*/ 730 h 810"/>
              <a:gd name="T10" fmla="*/ 461 w 677"/>
              <a:gd name="T11" fmla="*/ 624 h 810"/>
              <a:gd name="T12" fmla="*/ 581 w 677"/>
              <a:gd name="T13" fmla="*/ 598 h 810"/>
              <a:gd name="T14" fmla="*/ 668 w 677"/>
              <a:gd name="T15" fmla="*/ 632 h 810"/>
              <a:gd name="T16" fmla="*/ 670 w 677"/>
              <a:gd name="T17" fmla="*/ 516 h 810"/>
              <a:gd name="T18" fmla="*/ 654 w 677"/>
              <a:gd name="T19" fmla="*/ 470 h 810"/>
              <a:gd name="T20" fmla="*/ 571 w 677"/>
              <a:gd name="T21" fmla="*/ 420 h 810"/>
              <a:gd name="T22" fmla="*/ 552 w 677"/>
              <a:gd name="T23" fmla="*/ 320 h 810"/>
              <a:gd name="T24" fmla="*/ 517 w 677"/>
              <a:gd name="T25" fmla="*/ 251 h 810"/>
              <a:gd name="T26" fmla="*/ 440 w 677"/>
              <a:gd name="T27" fmla="*/ 208 h 810"/>
              <a:gd name="T28" fmla="*/ 296 w 677"/>
              <a:gd name="T29" fmla="*/ 143 h 810"/>
              <a:gd name="T30" fmla="*/ 280 w 677"/>
              <a:gd name="T31" fmla="*/ 13 h 810"/>
              <a:gd name="T32" fmla="*/ 197 w 677"/>
              <a:gd name="T33" fmla="*/ 20 h 810"/>
              <a:gd name="T34" fmla="*/ 145 w 677"/>
              <a:gd name="T35" fmla="*/ 60 h 810"/>
              <a:gd name="T36" fmla="*/ 53 w 677"/>
              <a:gd name="T37" fmla="*/ 87 h 810"/>
              <a:gd name="T38" fmla="*/ 82 w 677"/>
              <a:gd name="T39" fmla="*/ 164 h 810"/>
              <a:gd name="T40" fmla="*/ 61 w 677"/>
              <a:gd name="T41" fmla="*/ 282 h 810"/>
              <a:gd name="T42" fmla="*/ 52 w 677"/>
              <a:gd name="T43" fmla="*/ 378 h 810"/>
              <a:gd name="T44" fmla="*/ 8 w 677"/>
              <a:gd name="T45" fmla="*/ 468 h 810"/>
              <a:gd name="T46" fmla="*/ 38 w 677"/>
              <a:gd name="T47" fmla="*/ 567 h 810"/>
              <a:gd name="T48" fmla="*/ 39 w 677"/>
              <a:gd name="T49" fmla="*/ 668 h 810"/>
              <a:gd name="T50" fmla="*/ 72 w 677"/>
              <a:gd name="T51" fmla="*/ 795 h 810"/>
              <a:gd name="T52" fmla="*/ 65 w 677"/>
              <a:gd name="T53" fmla="*/ 800 h 810"/>
              <a:gd name="T54" fmla="*/ 32 w 677"/>
              <a:gd name="T55" fmla="*/ 670 h 810"/>
              <a:gd name="T56" fmla="*/ 33 w 677"/>
              <a:gd name="T57" fmla="*/ 571 h 810"/>
              <a:gd name="T58" fmla="*/ 0 w 677"/>
              <a:gd name="T59" fmla="*/ 468 h 810"/>
              <a:gd name="T60" fmla="*/ 46 w 677"/>
              <a:gd name="T61" fmla="*/ 381 h 810"/>
              <a:gd name="T62" fmla="*/ 54 w 677"/>
              <a:gd name="T63" fmla="*/ 281 h 810"/>
              <a:gd name="T64" fmla="*/ 74 w 677"/>
              <a:gd name="T65" fmla="*/ 165 h 810"/>
              <a:gd name="T66" fmla="*/ 32 w 677"/>
              <a:gd name="T67" fmla="*/ 86 h 810"/>
              <a:gd name="T68" fmla="*/ 143 w 677"/>
              <a:gd name="T69" fmla="*/ 53 h 810"/>
              <a:gd name="T70" fmla="*/ 206 w 677"/>
              <a:gd name="T71" fmla="*/ 6 h 810"/>
              <a:gd name="T72" fmla="*/ 290 w 677"/>
              <a:gd name="T73" fmla="*/ 29 h 810"/>
              <a:gd name="T74" fmla="*/ 313 w 677"/>
              <a:gd name="T75" fmla="*/ 160 h 810"/>
              <a:gd name="T76" fmla="*/ 462 w 677"/>
              <a:gd name="T77" fmla="*/ 226 h 810"/>
              <a:gd name="T78" fmla="*/ 525 w 677"/>
              <a:gd name="T79" fmla="*/ 247 h 810"/>
              <a:gd name="T80" fmla="*/ 559 w 677"/>
              <a:gd name="T81" fmla="*/ 321 h 810"/>
              <a:gd name="T82" fmla="*/ 572 w 677"/>
              <a:gd name="T83" fmla="*/ 414 h 810"/>
              <a:gd name="T84" fmla="*/ 660 w 677"/>
              <a:gd name="T85" fmla="*/ 469 h 810"/>
              <a:gd name="T86" fmla="*/ 676 w 677"/>
              <a:gd name="T87" fmla="*/ 514 h 810"/>
              <a:gd name="T88" fmla="*/ 673 w 677"/>
              <a:gd name="T89" fmla="*/ 621 h 810"/>
              <a:gd name="T90" fmla="*/ 598 w 677"/>
              <a:gd name="T91" fmla="*/ 607 h 810"/>
              <a:gd name="T92" fmla="*/ 474 w 677"/>
              <a:gd name="T93" fmla="*/ 624 h 810"/>
              <a:gd name="T94" fmla="*/ 416 w 677"/>
              <a:gd name="T95" fmla="*/ 713 h 810"/>
              <a:gd name="T96" fmla="*/ 371 w 677"/>
              <a:gd name="T97" fmla="*/ 763 h 810"/>
              <a:gd name="T98" fmla="*/ 273 w 677"/>
              <a:gd name="T99" fmla="*/ 798 h 810"/>
              <a:gd name="T100" fmla="*/ 234 w 677"/>
              <a:gd name="T101" fmla="*/ 759 h 810"/>
              <a:gd name="T102" fmla="*/ 192 w 677"/>
              <a:gd name="T103" fmla="*/ 736 h 810"/>
              <a:gd name="T104" fmla="*/ 128 w 677"/>
              <a:gd name="T105" fmla="*/ 795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7" h="810">
                <a:moveTo>
                  <a:pt x="88" y="803"/>
                </a:moveTo>
                <a:lnTo>
                  <a:pt x="107" y="803"/>
                </a:lnTo>
                <a:lnTo>
                  <a:pt x="124" y="790"/>
                </a:lnTo>
                <a:lnTo>
                  <a:pt x="155" y="764"/>
                </a:lnTo>
                <a:lnTo>
                  <a:pt x="170" y="738"/>
                </a:lnTo>
                <a:lnTo>
                  <a:pt x="186" y="729"/>
                </a:lnTo>
                <a:lnTo>
                  <a:pt x="199" y="730"/>
                </a:lnTo>
                <a:lnTo>
                  <a:pt x="199" y="740"/>
                </a:lnTo>
                <a:cubicBezTo>
                  <a:pt x="200" y="742"/>
                  <a:pt x="205" y="746"/>
                  <a:pt x="209" y="749"/>
                </a:cubicBezTo>
                <a:lnTo>
                  <a:pt x="235" y="752"/>
                </a:lnTo>
                <a:lnTo>
                  <a:pt x="252" y="758"/>
                </a:lnTo>
                <a:lnTo>
                  <a:pt x="257" y="767"/>
                </a:lnTo>
                <a:lnTo>
                  <a:pt x="262" y="783"/>
                </a:lnTo>
                <a:lnTo>
                  <a:pt x="274" y="791"/>
                </a:lnTo>
                <a:lnTo>
                  <a:pt x="282" y="787"/>
                </a:lnTo>
                <a:lnTo>
                  <a:pt x="303" y="770"/>
                </a:lnTo>
                <a:lnTo>
                  <a:pt x="319" y="755"/>
                </a:lnTo>
                <a:lnTo>
                  <a:pt x="370" y="756"/>
                </a:lnTo>
                <a:cubicBezTo>
                  <a:pt x="378" y="753"/>
                  <a:pt x="387" y="749"/>
                  <a:pt x="388" y="747"/>
                </a:cubicBezTo>
                <a:cubicBezTo>
                  <a:pt x="391" y="742"/>
                  <a:pt x="401" y="733"/>
                  <a:pt x="403" y="730"/>
                </a:cubicBezTo>
                <a:lnTo>
                  <a:pt x="410" y="711"/>
                </a:lnTo>
                <a:lnTo>
                  <a:pt x="415" y="689"/>
                </a:lnTo>
                <a:lnTo>
                  <a:pt x="425" y="668"/>
                </a:lnTo>
                <a:lnTo>
                  <a:pt x="461" y="624"/>
                </a:lnTo>
                <a:lnTo>
                  <a:pt x="472" y="618"/>
                </a:lnTo>
                <a:lnTo>
                  <a:pt x="500" y="617"/>
                </a:lnTo>
                <a:lnTo>
                  <a:pt x="552" y="599"/>
                </a:lnTo>
                <a:lnTo>
                  <a:pt x="581" y="598"/>
                </a:lnTo>
                <a:lnTo>
                  <a:pt x="599" y="600"/>
                </a:lnTo>
                <a:lnTo>
                  <a:pt x="618" y="606"/>
                </a:lnTo>
                <a:lnTo>
                  <a:pt x="656" y="642"/>
                </a:lnTo>
                <a:lnTo>
                  <a:pt x="668" y="632"/>
                </a:lnTo>
                <a:lnTo>
                  <a:pt x="667" y="622"/>
                </a:lnTo>
                <a:lnTo>
                  <a:pt x="655" y="599"/>
                </a:lnTo>
                <a:lnTo>
                  <a:pt x="663" y="566"/>
                </a:lnTo>
                <a:lnTo>
                  <a:pt x="670" y="516"/>
                </a:lnTo>
                <a:cubicBezTo>
                  <a:pt x="669" y="514"/>
                  <a:pt x="666" y="508"/>
                  <a:pt x="664" y="504"/>
                </a:cubicBezTo>
                <a:cubicBezTo>
                  <a:pt x="664" y="502"/>
                  <a:pt x="663" y="500"/>
                  <a:pt x="662" y="498"/>
                </a:cubicBezTo>
                <a:cubicBezTo>
                  <a:pt x="659" y="491"/>
                  <a:pt x="655" y="483"/>
                  <a:pt x="655" y="478"/>
                </a:cubicBezTo>
                <a:cubicBezTo>
                  <a:pt x="655" y="476"/>
                  <a:pt x="654" y="473"/>
                  <a:pt x="654" y="470"/>
                </a:cubicBezTo>
                <a:cubicBezTo>
                  <a:pt x="653" y="466"/>
                  <a:pt x="652" y="460"/>
                  <a:pt x="652" y="453"/>
                </a:cubicBezTo>
                <a:cubicBezTo>
                  <a:pt x="652" y="445"/>
                  <a:pt x="642" y="435"/>
                  <a:pt x="638" y="432"/>
                </a:cubicBezTo>
                <a:lnTo>
                  <a:pt x="620" y="424"/>
                </a:lnTo>
                <a:lnTo>
                  <a:pt x="571" y="420"/>
                </a:lnTo>
                <a:lnTo>
                  <a:pt x="547" y="414"/>
                </a:lnTo>
                <a:lnTo>
                  <a:pt x="544" y="399"/>
                </a:lnTo>
                <a:cubicBezTo>
                  <a:pt x="543" y="392"/>
                  <a:pt x="538" y="357"/>
                  <a:pt x="538" y="354"/>
                </a:cubicBezTo>
                <a:cubicBezTo>
                  <a:pt x="538" y="352"/>
                  <a:pt x="546" y="334"/>
                  <a:pt x="552" y="320"/>
                </a:cubicBezTo>
                <a:lnTo>
                  <a:pt x="534" y="292"/>
                </a:lnTo>
                <a:lnTo>
                  <a:pt x="532" y="269"/>
                </a:lnTo>
                <a:lnTo>
                  <a:pt x="520" y="252"/>
                </a:lnTo>
                <a:lnTo>
                  <a:pt x="517" y="251"/>
                </a:lnTo>
                <a:lnTo>
                  <a:pt x="503" y="250"/>
                </a:lnTo>
                <a:lnTo>
                  <a:pt x="467" y="245"/>
                </a:lnTo>
                <a:lnTo>
                  <a:pt x="457" y="230"/>
                </a:lnTo>
                <a:lnTo>
                  <a:pt x="440" y="208"/>
                </a:lnTo>
                <a:lnTo>
                  <a:pt x="392" y="186"/>
                </a:lnTo>
                <a:lnTo>
                  <a:pt x="336" y="177"/>
                </a:lnTo>
                <a:lnTo>
                  <a:pt x="309" y="165"/>
                </a:lnTo>
                <a:lnTo>
                  <a:pt x="296" y="143"/>
                </a:lnTo>
                <a:lnTo>
                  <a:pt x="283" y="114"/>
                </a:lnTo>
                <a:cubicBezTo>
                  <a:pt x="283" y="109"/>
                  <a:pt x="283" y="69"/>
                  <a:pt x="284" y="63"/>
                </a:cubicBezTo>
                <a:cubicBezTo>
                  <a:pt x="285" y="59"/>
                  <a:pt x="284" y="41"/>
                  <a:pt x="284" y="29"/>
                </a:cubicBezTo>
                <a:lnTo>
                  <a:pt x="280" y="13"/>
                </a:lnTo>
                <a:lnTo>
                  <a:pt x="280" y="6"/>
                </a:lnTo>
                <a:lnTo>
                  <a:pt x="233" y="7"/>
                </a:lnTo>
                <a:lnTo>
                  <a:pt x="208" y="13"/>
                </a:lnTo>
                <a:lnTo>
                  <a:pt x="197" y="20"/>
                </a:lnTo>
                <a:lnTo>
                  <a:pt x="181" y="35"/>
                </a:lnTo>
                <a:lnTo>
                  <a:pt x="160" y="56"/>
                </a:lnTo>
                <a:lnTo>
                  <a:pt x="159" y="56"/>
                </a:lnTo>
                <a:cubicBezTo>
                  <a:pt x="159" y="56"/>
                  <a:pt x="151" y="58"/>
                  <a:pt x="145" y="60"/>
                </a:cubicBezTo>
                <a:cubicBezTo>
                  <a:pt x="142" y="61"/>
                  <a:pt x="135" y="67"/>
                  <a:pt x="132" y="70"/>
                </a:cubicBezTo>
                <a:lnTo>
                  <a:pt x="131" y="71"/>
                </a:lnTo>
                <a:lnTo>
                  <a:pt x="98" y="87"/>
                </a:lnTo>
                <a:lnTo>
                  <a:pt x="53" y="87"/>
                </a:lnTo>
                <a:lnTo>
                  <a:pt x="36" y="92"/>
                </a:lnTo>
                <a:lnTo>
                  <a:pt x="42" y="98"/>
                </a:lnTo>
                <a:lnTo>
                  <a:pt x="54" y="118"/>
                </a:lnTo>
                <a:lnTo>
                  <a:pt x="82" y="164"/>
                </a:lnTo>
                <a:lnTo>
                  <a:pt x="71" y="189"/>
                </a:lnTo>
                <a:lnTo>
                  <a:pt x="54" y="219"/>
                </a:lnTo>
                <a:lnTo>
                  <a:pt x="59" y="251"/>
                </a:lnTo>
                <a:lnTo>
                  <a:pt x="61" y="282"/>
                </a:lnTo>
                <a:lnTo>
                  <a:pt x="47" y="313"/>
                </a:lnTo>
                <a:lnTo>
                  <a:pt x="31" y="333"/>
                </a:lnTo>
                <a:lnTo>
                  <a:pt x="32" y="354"/>
                </a:lnTo>
                <a:lnTo>
                  <a:pt x="52" y="378"/>
                </a:lnTo>
                <a:lnTo>
                  <a:pt x="73" y="415"/>
                </a:lnTo>
                <a:lnTo>
                  <a:pt x="58" y="430"/>
                </a:lnTo>
                <a:lnTo>
                  <a:pt x="19" y="449"/>
                </a:lnTo>
                <a:lnTo>
                  <a:pt x="8" y="468"/>
                </a:lnTo>
                <a:lnTo>
                  <a:pt x="13" y="476"/>
                </a:lnTo>
                <a:lnTo>
                  <a:pt x="13" y="522"/>
                </a:lnTo>
                <a:lnTo>
                  <a:pt x="21" y="551"/>
                </a:lnTo>
                <a:lnTo>
                  <a:pt x="38" y="567"/>
                </a:lnTo>
                <a:lnTo>
                  <a:pt x="50" y="584"/>
                </a:lnTo>
                <a:lnTo>
                  <a:pt x="48" y="615"/>
                </a:lnTo>
                <a:lnTo>
                  <a:pt x="41" y="644"/>
                </a:lnTo>
                <a:cubicBezTo>
                  <a:pt x="40" y="654"/>
                  <a:pt x="38" y="666"/>
                  <a:pt x="39" y="668"/>
                </a:cubicBezTo>
                <a:cubicBezTo>
                  <a:pt x="40" y="671"/>
                  <a:pt x="47" y="684"/>
                  <a:pt x="51" y="693"/>
                </a:cubicBezTo>
                <a:lnTo>
                  <a:pt x="63" y="724"/>
                </a:lnTo>
                <a:lnTo>
                  <a:pt x="72" y="779"/>
                </a:lnTo>
                <a:lnTo>
                  <a:pt x="72" y="795"/>
                </a:lnTo>
                <a:lnTo>
                  <a:pt x="88" y="803"/>
                </a:lnTo>
                <a:close/>
                <a:moveTo>
                  <a:pt x="109" y="810"/>
                </a:moveTo>
                <a:lnTo>
                  <a:pt x="86" y="809"/>
                </a:lnTo>
                <a:lnTo>
                  <a:pt x="65" y="800"/>
                </a:lnTo>
                <a:lnTo>
                  <a:pt x="65" y="780"/>
                </a:lnTo>
                <a:lnTo>
                  <a:pt x="56" y="726"/>
                </a:lnTo>
                <a:lnTo>
                  <a:pt x="45" y="695"/>
                </a:lnTo>
                <a:cubicBezTo>
                  <a:pt x="43" y="692"/>
                  <a:pt x="34" y="674"/>
                  <a:pt x="32" y="670"/>
                </a:cubicBezTo>
                <a:cubicBezTo>
                  <a:pt x="31" y="666"/>
                  <a:pt x="34" y="650"/>
                  <a:pt x="35" y="643"/>
                </a:cubicBezTo>
                <a:lnTo>
                  <a:pt x="42" y="614"/>
                </a:lnTo>
                <a:lnTo>
                  <a:pt x="44" y="586"/>
                </a:lnTo>
                <a:lnTo>
                  <a:pt x="33" y="571"/>
                </a:lnTo>
                <a:lnTo>
                  <a:pt x="16" y="555"/>
                </a:lnTo>
                <a:lnTo>
                  <a:pt x="6" y="523"/>
                </a:lnTo>
                <a:lnTo>
                  <a:pt x="6" y="478"/>
                </a:lnTo>
                <a:lnTo>
                  <a:pt x="0" y="468"/>
                </a:lnTo>
                <a:lnTo>
                  <a:pt x="14" y="444"/>
                </a:lnTo>
                <a:lnTo>
                  <a:pt x="54" y="425"/>
                </a:lnTo>
                <a:lnTo>
                  <a:pt x="65" y="414"/>
                </a:lnTo>
                <a:lnTo>
                  <a:pt x="46" y="381"/>
                </a:lnTo>
                <a:lnTo>
                  <a:pt x="26" y="357"/>
                </a:lnTo>
                <a:lnTo>
                  <a:pt x="24" y="331"/>
                </a:lnTo>
                <a:lnTo>
                  <a:pt x="42" y="309"/>
                </a:lnTo>
                <a:lnTo>
                  <a:pt x="54" y="281"/>
                </a:lnTo>
                <a:lnTo>
                  <a:pt x="53" y="251"/>
                </a:lnTo>
                <a:lnTo>
                  <a:pt x="47" y="217"/>
                </a:lnTo>
                <a:lnTo>
                  <a:pt x="65" y="186"/>
                </a:lnTo>
                <a:lnTo>
                  <a:pt x="74" y="165"/>
                </a:lnTo>
                <a:lnTo>
                  <a:pt x="49" y="121"/>
                </a:lnTo>
                <a:lnTo>
                  <a:pt x="37" y="101"/>
                </a:lnTo>
                <a:lnTo>
                  <a:pt x="18" y="86"/>
                </a:lnTo>
                <a:lnTo>
                  <a:pt x="32" y="86"/>
                </a:lnTo>
                <a:lnTo>
                  <a:pt x="53" y="80"/>
                </a:lnTo>
                <a:lnTo>
                  <a:pt x="97" y="80"/>
                </a:lnTo>
                <a:lnTo>
                  <a:pt x="127" y="65"/>
                </a:lnTo>
                <a:cubicBezTo>
                  <a:pt x="129" y="63"/>
                  <a:pt x="137" y="55"/>
                  <a:pt x="143" y="53"/>
                </a:cubicBezTo>
                <a:cubicBezTo>
                  <a:pt x="148" y="52"/>
                  <a:pt x="154" y="50"/>
                  <a:pt x="156" y="50"/>
                </a:cubicBezTo>
                <a:lnTo>
                  <a:pt x="176" y="30"/>
                </a:lnTo>
                <a:lnTo>
                  <a:pt x="193" y="15"/>
                </a:lnTo>
                <a:lnTo>
                  <a:pt x="206" y="6"/>
                </a:lnTo>
                <a:lnTo>
                  <a:pt x="233" y="1"/>
                </a:lnTo>
                <a:lnTo>
                  <a:pt x="285" y="0"/>
                </a:lnTo>
                <a:lnTo>
                  <a:pt x="287" y="12"/>
                </a:lnTo>
                <a:lnTo>
                  <a:pt x="290" y="29"/>
                </a:lnTo>
                <a:cubicBezTo>
                  <a:pt x="290" y="32"/>
                  <a:pt x="291" y="58"/>
                  <a:pt x="290" y="64"/>
                </a:cubicBezTo>
                <a:cubicBezTo>
                  <a:pt x="289" y="68"/>
                  <a:pt x="289" y="95"/>
                  <a:pt x="289" y="113"/>
                </a:cubicBezTo>
                <a:lnTo>
                  <a:pt x="301" y="140"/>
                </a:lnTo>
                <a:lnTo>
                  <a:pt x="313" y="160"/>
                </a:lnTo>
                <a:lnTo>
                  <a:pt x="338" y="171"/>
                </a:lnTo>
                <a:lnTo>
                  <a:pt x="395" y="180"/>
                </a:lnTo>
                <a:lnTo>
                  <a:pt x="445" y="203"/>
                </a:lnTo>
                <a:lnTo>
                  <a:pt x="462" y="226"/>
                </a:lnTo>
                <a:lnTo>
                  <a:pt x="471" y="238"/>
                </a:lnTo>
                <a:lnTo>
                  <a:pt x="503" y="243"/>
                </a:lnTo>
                <a:lnTo>
                  <a:pt x="519" y="244"/>
                </a:lnTo>
                <a:lnTo>
                  <a:pt x="525" y="247"/>
                </a:lnTo>
                <a:lnTo>
                  <a:pt x="538" y="267"/>
                </a:lnTo>
                <a:lnTo>
                  <a:pt x="540" y="290"/>
                </a:lnTo>
                <a:lnTo>
                  <a:pt x="559" y="319"/>
                </a:lnTo>
                <a:lnTo>
                  <a:pt x="559" y="321"/>
                </a:lnTo>
                <a:cubicBezTo>
                  <a:pt x="552" y="335"/>
                  <a:pt x="545" y="352"/>
                  <a:pt x="545" y="355"/>
                </a:cubicBezTo>
                <a:cubicBezTo>
                  <a:pt x="545" y="357"/>
                  <a:pt x="549" y="382"/>
                  <a:pt x="551" y="398"/>
                </a:cubicBezTo>
                <a:lnTo>
                  <a:pt x="553" y="408"/>
                </a:lnTo>
                <a:lnTo>
                  <a:pt x="572" y="414"/>
                </a:lnTo>
                <a:lnTo>
                  <a:pt x="622" y="418"/>
                </a:lnTo>
                <a:lnTo>
                  <a:pt x="642" y="427"/>
                </a:lnTo>
                <a:cubicBezTo>
                  <a:pt x="643" y="427"/>
                  <a:pt x="658" y="440"/>
                  <a:pt x="658" y="453"/>
                </a:cubicBezTo>
                <a:cubicBezTo>
                  <a:pt x="658" y="459"/>
                  <a:pt x="659" y="464"/>
                  <a:pt x="660" y="469"/>
                </a:cubicBezTo>
                <a:cubicBezTo>
                  <a:pt x="661" y="472"/>
                  <a:pt x="662" y="475"/>
                  <a:pt x="662" y="478"/>
                </a:cubicBezTo>
                <a:cubicBezTo>
                  <a:pt x="662" y="482"/>
                  <a:pt x="665" y="490"/>
                  <a:pt x="668" y="495"/>
                </a:cubicBezTo>
                <a:cubicBezTo>
                  <a:pt x="669" y="497"/>
                  <a:pt x="670" y="500"/>
                  <a:pt x="671" y="501"/>
                </a:cubicBezTo>
                <a:cubicBezTo>
                  <a:pt x="673" y="507"/>
                  <a:pt x="676" y="514"/>
                  <a:pt x="676" y="514"/>
                </a:cubicBezTo>
                <a:lnTo>
                  <a:pt x="677" y="514"/>
                </a:lnTo>
                <a:lnTo>
                  <a:pt x="670" y="567"/>
                </a:lnTo>
                <a:lnTo>
                  <a:pt x="662" y="598"/>
                </a:lnTo>
                <a:lnTo>
                  <a:pt x="673" y="621"/>
                </a:lnTo>
                <a:lnTo>
                  <a:pt x="676" y="634"/>
                </a:lnTo>
                <a:lnTo>
                  <a:pt x="655" y="651"/>
                </a:lnTo>
                <a:lnTo>
                  <a:pt x="614" y="611"/>
                </a:lnTo>
                <a:lnTo>
                  <a:pt x="598" y="607"/>
                </a:lnTo>
                <a:lnTo>
                  <a:pt x="580" y="605"/>
                </a:lnTo>
                <a:lnTo>
                  <a:pt x="553" y="606"/>
                </a:lnTo>
                <a:lnTo>
                  <a:pt x="501" y="624"/>
                </a:lnTo>
                <a:lnTo>
                  <a:pt x="474" y="624"/>
                </a:lnTo>
                <a:lnTo>
                  <a:pt x="465" y="630"/>
                </a:lnTo>
                <a:lnTo>
                  <a:pt x="430" y="672"/>
                </a:lnTo>
                <a:lnTo>
                  <a:pt x="421" y="691"/>
                </a:lnTo>
                <a:lnTo>
                  <a:pt x="416" y="713"/>
                </a:lnTo>
                <a:lnTo>
                  <a:pt x="408" y="735"/>
                </a:lnTo>
                <a:cubicBezTo>
                  <a:pt x="408" y="735"/>
                  <a:pt x="397" y="746"/>
                  <a:pt x="394" y="751"/>
                </a:cubicBezTo>
                <a:cubicBezTo>
                  <a:pt x="390" y="756"/>
                  <a:pt x="375" y="762"/>
                  <a:pt x="371" y="763"/>
                </a:cubicBezTo>
                <a:lnTo>
                  <a:pt x="371" y="763"/>
                </a:lnTo>
                <a:lnTo>
                  <a:pt x="321" y="762"/>
                </a:lnTo>
                <a:lnTo>
                  <a:pt x="308" y="775"/>
                </a:lnTo>
                <a:lnTo>
                  <a:pt x="285" y="793"/>
                </a:lnTo>
                <a:lnTo>
                  <a:pt x="273" y="798"/>
                </a:lnTo>
                <a:lnTo>
                  <a:pt x="257" y="787"/>
                </a:lnTo>
                <a:lnTo>
                  <a:pt x="251" y="769"/>
                </a:lnTo>
                <a:lnTo>
                  <a:pt x="247" y="763"/>
                </a:lnTo>
                <a:lnTo>
                  <a:pt x="234" y="759"/>
                </a:lnTo>
                <a:lnTo>
                  <a:pt x="207" y="756"/>
                </a:lnTo>
                <a:lnTo>
                  <a:pt x="206" y="755"/>
                </a:lnTo>
                <a:cubicBezTo>
                  <a:pt x="192" y="746"/>
                  <a:pt x="192" y="742"/>
                  <a:pt x="192" y="741"/>
                </a:cubicBezTo>
                <a:lnTo>
                  <a:pt x="192" y="736"/>
                </a:lnTo>
                <a:lnTo>
                  <a:pt x="187" y="736"/>
                </a:lnTo>
                <a:lnTo>
                  <a:pt x="175" y="742"/>
                </a:lnTo>
                <a:lnTo>
                  <a:pt x="160" y="769"/>
                </a:lnTo>
                <a:lnTo>
                  <a:pt x="128" y="795"/>
                </a:lnTo>
                <a:lnTo>
                  <a:pt x="109" y="810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5" name="Freeform 344">
            <a:extLst>
              <a:ext uri="{FF2B5EF4-FFF2-40B4-BE49-F238E27FC236}">
                <a16:creationId xmlns:a16="http://schemas.microsoft.com/office/drawing/2014/main" id="{0307F93D-4C89-F42D-94DE-A5BF33661D2A}"/>
              </a:ext>
            </a:extLst>
          </p:cNvPr>
          <p:cNvSpPr>
            <a:spLocks noEditPoints="1"/>
          </p:cNvSpPr>
          <p:nvPr/>
        </p:nvSpPr>
        <p:spPr bwMode="auto">
          <a:xfrm>
            <a:off x="3232698" y="3813047"/>
            <a:ext cx="776013" cy="925385"/>
          </a:xfrm>
          <a:custGeom>
            <a:avLst/>
            <a:gdLst>
              <a:gd name="T0" fmla="*/ 203 w 690"/>
              <a:gd name="T1" fmla="*/ 753 h 823"/>
              <a:gd name="T2" fmla="*/ 314 w 690"/>
              <a:gd name="T3" fmla="*/ 781 h 823"/>
              <a:gd name="T4" fmla="*/ 437 w 690"/>
              <a:gd name="T5" fmla="*/ 678 h 823"/>
              <a:gd name="T6" fmla="*/ 668 w 690"/>
              <a:gd name="T7" fmla="*/ 605 h 823"/>
              <a:gd name="T8" fmla="*/ 649 w 690"/>
              <a:gd name="T9" fmla="*/ 434 h 823"/>
              <a:gd name="T10" fmla="*/ 552 w 690"/>
              <a:gd name="T11" fmla="*/ 361 h 823"/>
              <a:gd name="T12" fmla="*/ 526 w 690"/>
              <a:gd name="T13" fmla="*/ 252 h 823"/>
              <a:gd name="T14" fmla="*/ 290 w 690"/>
              <a:gd name="T15" fmla="*/ 121 h 823"/>
              <a:gd name="T16" fmla="*/ 240 w 690"/>
              <a:gd name="T17" fmla="*/ 8 h 823"/>
              <a:gd name="T18" fmla="*/ 150 w 690"/>
              <a:gd name="T19" fmla="*/ 61 h 823"/>
              <a:gd name="T20" fmla="*/ 72 w 690"/>
              <a:gd name="T21" fmla="*/ 193 h 823"/>
              <a:gd name="T22" fmla="*/ 13 w 690"/>
              <a:gd name="T23" fmla="*/ 485 h 823"/>
              <a:gd name="T24" fmla="*/ 42 w 690"/>
              <a:gd name="T25" fmla="*/ 681 h 823"/>
              <a:gd name="T26" fmla="*/ 85 w 690"/>
              <a:gd name="T27" fmla="*/ 798 h 823"/>
              <a:gd name="T28" fmla="*/ 52 w 690"/>
              <a:gd name="T29" fmla="*/ 673 h 823"/>
              <a:gd name="T30" fmla="*/ 54 w 690"/>
              <a:gd name="T31" fmla="*/ 652 h 823"/>
              <a:gd name="T32" fmla="*/ 88 w 690"/>
              <a:gd name="T33" fmla="*/ 423 h 823"/>
              <a:gd name="T34" fmla="*/ 47 w 690"/>
              <a:gd name="T35" fmla="*/ 94 h 823"/>
              <a:gd name="T36" fmla="*/ 166 w 690"/>
              <a:gd name="T37" fmla="*/ 69 h 823"/>
              <a:gd name="T38" fmla="*/ 166 w 690"/>
              <a:gd name="T39" fmla="*/ 63 h 823"/>
              <a:gd name="T40" fmla="*/ 285 w 690"/>
              <a:gd name="T41" fmla="*/ 38 h 823"/>
              <a:gd name="T42" fmla="*/ 397 w 690"/>
              <a:gd name="T43" fmla="*/ 199 h 823"/>
              <a:gd name="T44" fmla="*/ 544 w 690"/>
              <a:gd name="T45" fmla="*/ 346 h 823"/>
              <a:gd name="T46" fmla="*/ 645 w 690"/>
              <a:gd name="T47" fmla="*/ 439 h 823"/>
              <a:gd name="T48" fmla="*/ 664 w 690"/>
              <a:gd name="T49" fmla="*/ 572 h 823"/>
              <a:gd name="T50" fmla="*/ 465 w 690"/>
              <a:gd name="T51" fmla="*/ 626 h 823"/>
              <a:gd name="T52" fmla="*/ 390 w 690"/>
              <a:gd name="T53" fmla="*/ 750 h 823"/>
              <a:gd name="T54" fmla="*/ 270 w 690"/>
              <a:gd name="T55" fmla="*/ 771 h 823"/>
              <a:gd name="T56" fmla="*/ 209 w 690"/>
              <a:gd name="T57" fmla="*/ 745 h 823"/>
              <a:gd name="T58" fmla="*/ 157 w 690"/>
              <a:gd name="T59" fmla="*/ 767 h 823"/>
              <a:gd name="T60" fmla="*/ 79 w 690"/>
              <a:gd name="T61" fmla="*/ 786 h 823"/>
              <a:gd name="T62" fmla="*/ 45 w 690"/>
              <a:gd name="T63" fmla="*/ 675 h 823"/>
              <a:gd name="T64" fmla="*/ 25 w 690"/>
              <a:gd name="T65" fmla="*/ 456 h 823"/>
              <a:gd name="T66" fmla="*/ 61 w 690"/>
              <a:gd name="T67" fmla="*/ 125 h 823"/>
              <a:gd name="T68" fmla="*/ 152 w 690"/>
              <a:gd name="T69" fmla="*/ 66 h 823"/>
              <a:gd name="T70" fmla="*/ 297 w 690"/>
              <a:gd name="T71" fmla="*/ 36 h 823"/>
              <a:gd name="T72" fmla="*/ 464 w 690"/>
              <a:gd name="T73" fmla="*/ 236 h 823"/>
              <a:gd name="T74" fmla="*/ 551 w 690"/>
              <a:gd name="T75" fmla="*/ 347 h 823"/>
              <a:gd name="T76" fmla="*/ 647 w 690"/>
              <a:gd name="T77" fmla="*/ 439 h 823"/>
              <a:gd name="T78" fmla="*/ 677 w 690"/>
              <a:gd name="T79" fmla="*/ 522 h 823"/>
              <a:gd name="T80" fmla="*/ 662 w 690"/>
              <a:gd name="T81" fmla="*/ 606 h 823"/>
              <a:gd name="T82" fmla="*/ 468 w 690"/>
              <a:gd name="T83" fmla="*/ 632 h 823"/>
              <a:gd name="T84" fmla="*/ 376 w 690"/>
              <a:gd name="T85" fmla="*/ 764 h 823"/>
              <a:gd name="T86" fmla="*/ 243 w 690"/>
              <a:gd name="T87" fmla="*/ 760 h 823"/>
              <a:gd name="T88" fmla="*/ 206 w 690"/>
              <a:gd name="T89" fmla="*/ 748 h 823"/>
              <a:gd name="T90" fmla="*/ 195 w 690"/>
              <a:gd name="T91" fmla="*/ 736 h 823"/>
              <a:gd name="T92" fmla="*/ 172 w 690"/>
              <a:gd name="T93" fmla="*/ 780 h 823"/>
              <a:gd name="T94" fmla="*/ 239 w 690"/>
              <a:gd name="T95" fmla="*/ 772 h 823"/>
              <a:gd name="T96" fmla="*/ 392 w 690"/>
              <a:gd name="T97" fmla="*/ 771 h 823"/>
              <a:gd name="T98" fmla="*/ 421 w 690"/>
              <a:gd name="T99" fmla="*/ 745 h 823"/>
              <a:gd name="T100" fmla="*/ 690 w 690"/>
              <a:gd name="T101" fmla="*/ 644 h 823"/>
              <a:gd name="T102" fmla="*/ 683 w 690"/>
              <a:gd name="T103" fmla="*/ 521 h 823"/>
              <a:gd name="T104" fmla="*/ 671 w 690"/>
              <a:gd name="T105" fmla="*/ 460 h 823"/>
              <a:gd name="T106" fmla="*/ 558 w 690"/>
              <a:gd name="T107" fmla="*/ 363 h 823"/>
              <a:gd name="T108" fmla="*/ 558 w 690"/>
              <a:gd name="T109" fmla="*/ 363 h 823"/>
              <a:gd name="T110" fmla="*/ 511 w 690"/>
              <a:gd name="T111" fmla="*/ 244 h 823"/>
              <a:gd name="T112" fmla="*/ 303 w 690"/>
              <a:gd name="T113" fmla="*/ 90 h 823"/>
              <a:gd name="T114" fmla="*/ 179 w 690"/>
              <a:gd name="T115" fmla="*/ 32 h 823"/>
              <a:gd name="T116" fmla="*/ 38 w 690"/>
              <a:gd name="T117" fmla="*/ 87 h 823"/>
              <a:gd name="T118" fmla="*/ 26 w 690"/>
              <a:gd name="T119" fmla="*/ 366 h 823"/>
              <a:gd name="T120" fmla="*/ 36 w 690"/>
              <a:gd name="T121" fmla="*/ 649 h 823"/>
              <a:gd name="T122" fmla="*/ 66 w 690"/>
              <a:gd name="T123" fmla="*/ 81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90" h="823">
                <a:moveTo>
                  <a:pt x="95" y="810"/>
                </a:moveTo>
                <a:lnTo>
                  <a:pt x="95" y="816"/>
                </a:lnTo>
                <a:lnTo>
                  <a:pt x="116" y="816"/>
                </a:lnTo>
                <a:lnTo>
                  <a:pt x="135" y="802"/>
                </a:lnTo>
                <a:lnTo>
                  <a:pt x="167" y="775"/>
                </a:lnTo>
                <a:lnTo>
                  <a:pt x="182" y="749"/>
                </a:lnTo>
                <a:lnTo>
                  <a:pt x="194" y="742"/>
                </a:lnTo>
                <a:lnTo>
                  <a:pt x="200" y="743"/>
                </a:lnTo>
                <a:lnTo>
                  <a:pt x="200" y="747"/>
                </a:lnTo>
                <a:lnTo>
                  <a:pt x="200" y="749"/>
                </a:lnTo>
                <a:lnTo>
                  <a:pt x="201" y="751"/>
                </a:lnTo>
                <a:lnTo>
                  <a:pt x="203" y="753"/>
                </a:lnTo>
                <a:cubicBezTo>
                  <a:pt x="205" y="756"/>
                  <a:pt x="209" y="759"/>
                  <a:pt x="213" y="762"/>
                </a:cubicBezTo>
                <a:lnTo>
                  <a:pt x="214" y="762"/>
                </a:lnTo>
                <a:lnTo>
                  <a:pt x="241" y="766"/>
                </a:lnTo>
                <a:lnTo>
                  <a:pt x="254" y="770"/>
                </a:lnTo>
                <a:lnTo>
                  <a:pt x="258" y="776"/>
                </a:lnTo>
                <a:lnTo>
                  <a:pt x="263" y="792"/>
                </a:lnTo>
                <a:lnTo>
                  <a:pt x="264" y="794"/>
                </a:lnTo>
                <a:lnTo>
                  <a:pt x="277" y="803"/>
                </a:lnTo>
                <a:lnTo>
                  <a:pt x="280" y="805"/>
                </a:lnTo>
                <a:lnTo>
                  <a:pt x="291" y="799"/>
                </a:lnTo>
                <a:lnTo>
                  <a:pt x="292" y="799"/>
                </a:lnTo>
                <a:lnTo>
                  <a:pt x="314" y="781"/>
                </a:lnTo>
                <a:lnTo>
                  <a:pt x="328" y="768"/>
                </a:lnTo>
                <a:lnTo>
                  <a:pt x="378" y="769"/>
                </a:lnTo>
                <a:lnTo>
                  <a:pt x="379" y="769"/>
                </a:lnTo>
                <a:cubicBezTo>
                  <a:pt x="383" y="768"/>
                  <a:pt x="387" y="766"/>
                  <a:pt x="391" y="764"/>
                </a:cubicBezTo>
                <a:cubicBezTo>
                  <a:pt x="393" y="763"/>
                  <a:pt x="395" y="762"/>
                  <a:pt x="396" y="761"/>
                </a:cubicBezTo>
                <a:cubicBezTo>
                  <a:pt x="398" y="760"/>
                  <a:pt x="399" y="759"/>
                  <a:pt x="400" y="757"/>
                </a:cubicBezTo>
                <a:cubicBezTo>
                  <a:pt x="402" y="756"/>
                  <a:pt x="405" y="752"/>
                  <a:pt x="408" y="749"/>
                </a:cubicBezTo>
                <a:cubicBezTo>
                  <a:pt x="410" y="746"/>
                  <a:pt x="413" y="743"/>
                  <a:pt x="414" y="742"/>
                </a:cubicBezTo>
                <a:lnTo>
                  <a:pt x="415" y="741"/>
                </a:lnTo>
                <a:lnTo>
                  <a:pt x="423" y="719"/>
                </a:lnTo>
                <a:lnTo>
                  <a:pt x="428" y="698"/>
                </a:lnTo>
                <a:lnTo>
                  <a:pt x="437" y="678"/>
                </a:lnTo>
                <a:lnTo>
                  <a:pt x="472" y="636"/>
                </a:lnTo>
                <a:lnTo>
                  <a:pt x="481" y="631"/>
                </a:lnTo>
                <a:lnTo>
                  <a:pt x="508" y="630"/>
                </a:lnTo>
                <a:lnTo>
                  <a:pt x="560" y="613"/>
                </a:lnTo>
                <a:lnTo>
                  <a:pt x="587" y="612"/>
                </a:lnTo>
                <a:lnTo>
                  <a:pt x="605" y="614"/>
                </a:lnTo>
                <a:lnTo>
                  <a:pt x="622" y="618"/>
                </a:lnTo>
                <a:lnTo>
                  <a:pt x="662" y="658"/>
                </a:lnTo>
                <a:lnTo>
                  <a:pt x="682" y="641"/>
                </a:lnTo>
                <a:lnTo>
                  <a:pt x="680" y="628"/>
                </a:lnTo>
                <a:lnTo>
                  <a:pt x="680" y="627"/>
                </a:lnTo>
                <a:lnTo>
                  <a:pt x="668" y="605"/>
                </a:lnTo>
                <a:lnTo>
                  <a:pt x="676" y="574"/>
                </a:lnTo>
                <a:lnTo>
                  <a:pt x="683" y="522"/>
                </a:lnTo>
                <a:lnTo>
                  <a:pt x="682" y="520"/>
                </a:lnTo>
                <a:cubicBezTo>
                  <a:pt x="681" y="518"/>
                  <a:pt x="679" y="513"/>
                  <a:pt x="677" y="508"/>
                </a:cubicBezTo>
                <a:cubicBezTo>
                  <a:pt x="676" y="506"/>
                  <a:pt x="675" y="504"/>
                  <a:pt x="674" y="502"/>
                </a:cubicBezTo>
                <a:cubicBezTo>
                  <a:pt x="673" y="499"/>
                  <a:pt x="671" y="495"/>
                  <a:pt x="670" y="492"/>
                </a:cubicBezTo>
                <a:cubicBezTo>
                  <a:pt x="669" y="489"/>
                  <a:pt x="668" y="486"/>
                  <a:pt x="668" y="485"/>
                </a:cubicBezTo>
                <a:cubicBezTo>
                  <a:pt x="668" y="482"/>
                  <a:pt x="668" y="479"/>
                  <a:pt x="667" y="476"/>
                </a:cubicBezTo>
                <a:cubicBezTo>
                  <a:pt x="666" y="471"/>
                  <a:pt x="665" y="466"/>
                  <a:pt x="665" y="460"/>
                </a:cubicBezTo>
                <a:cubicBezTo>
                  <a:pt x="665" y="453"/>
                  <a:pt x="662" y="448"/>
                  <a:pt x="658" y="444"/>
                </a:cubicBezTo>
                <a:cubicBezTo>
                  <a:pt x="655" y="440"/>
                  <a:pt x="652" y="436"/>
                  <a:pt x="649" y="434"/>
                </a:cubicBezTo>
                <a:lnTo>
                  <a:pt x="649" y="434"/>
                </a:lnTo>
                <a:lnTo>
                  <a:pt x="628" y="425"/>
                </a:lnTo>
                <a:lnTo>
                  <a:pt x="579" y="421"/>
                </a:lnTo>
                <a:lnTo>
                  <a:pt x="559" y="416"/>
                </a:lnTo>
                <a:lnTo>
                  <a:pt x="557" y="405"/>
                </a:lnTo>
                <a:lnTo>
                  <a:pt x="551" y="406"/>
                </a:lnTo>
                <a:lnTo>
                  <a:pt x="557" y="405"/>
                </a:lnTo>
                <a:cubicBezTo>
                  <a:pt x="557" y="401"/>
                  <a:pt x="556" y="391"/>
                  <a:pt x="554" y="381"/>
                </a:cubicBezTo>
                <a:cubicBezTo>
                  <a:pt x="554" y="376"/>
                  <a:pt x="553" y="372"/>
                  <a:pt x="552" y="368"/>
                </a:cubicBezTo>
                <a:cubicBezTo>
                  <a:pt x="552" y="366"/>
                  <a:pt x="552" y="364"/>
                  <a:pt x="552" y="363"/>
                </a:cubicBezTo>
                <a:lnTo>
                  <a:pt x="552" y="362"/>
                </a:lnTo>
                <a:lnTo>
                  <a:pt x="552" y="361"/>
                </a:lnTo>
                <a:lnTo>
                  <a:pt x="552" y="361"/>
                </a:lnTo>
                <a:lnTo>
                  <a:pt x="549" y="361"/>
                </a:lnTo>
                <a:lnTo>
                  <a:pt x="552" y="362"/>
                </a:lnTo>
                <a:lnTo>
                  <a:pt x="552" y="361"/>
                </a:lnTo>
                <a:lnTo>
                  <a:pt x="549" y="361"/>
                </a:lnTo>
                <a:lnTo>
                  <a:pt x="552" y="362"/>
                </a:lnTo>
                <a:cubicBezTo>
                  <a:pt x="552" y="361"/>
                  <a:pt x="554" y="356"/>
                  <a:pt x="556" y="350"/>
                </a:cubicBezTo>
                <a:cubicBezTo>
                  <a:pt x="559" y="343"/>
                  <a:pt x="562" y="336"/>
                  <a:pt x="565" y="329"/>
                </a:cubicBezTo>
                <a:lnTo>
                  <a:pt x="566" y="326"/>
                </a:lnTo>
                <a:lnTo>
                  <a:pt x="547" y="297"/>
                </a:lnTo>
                <a:lnTo>
                  <a:pt x="545" y="274"/>
                </a:lnTo>
                <a:lnTo>
                  <a:pt x="531" y="254"/>
                </a:lnTo>
                <a:lnTo>
                  <a:pt x="526" y="252"/>
                </a:lnTo>
                <a:lnTo>
                  <a:pt x="525" y="251"/>
                </a:lnTo>
                <a:lnTo>
                  <a:pt x="510" y="250"/>
                </a:lnTo>
                <a:lnTo>
                  <a:pt x="477" y="246"/>
                </a:lnTo>
                <a:lnTo>
                  <a:pt x="469" y="233"/>
                </a:lnTo>
                <a:lnTo>
                  <a:pt x="469" y="233"/>
                </a:lnTo>
                <a:lnTo>
                  <a:pt x="451" y="210"/>
                </a:lnTo>
                <a:lnTo>
                  <a:pt x="401" y="187"/>
                </a:lnTo>
                <a:lnTo>
                  <a:pt x="345" y="178"/>
                </a:lnTo>
                <a:lnTo>
                  <a:pt x="320" y="167"/>
                </a:lnTo>
                <a:lnTo>
                  <a:pt x="308" y="147"/>
                </a:lnTo>
                <a:lnTo>
                  <a:pt x="295" y="118"/>
                </a:lnTo>
                <a:lnTo>
                  <a:pt x="290" y="121"/>
                </a:lnTo>
                <a:lnTo>
                  <a:pt x="296" y="121"/>
                </a:lnTo>
                <a:cubicBezTo>
                  <a:pt x="296" y="119"/>
                  <a:pt x="296" y="107"/>
                  <a:pt x="296" y="96"/>
                </a:cubicBezTo>
                <a:cubicBezTo>
                  <a:pt x="296" y="90"/>
                  <a:pt x="296" y="84"/>
                  <a:pt x="296" y="80"/>
                </a:cubicBezTo>
                <a:cubicBezTo>
                  <a:pt x="296" y="75"/>
                  <a:pt x="297" y="71"/>
                  <a:pt x="297" y="71"/>
                </a:cubicBezTo>
                <a:cubicBezTo>
                  <a:pt x="297" y="69"/>
                  <a:pt x="297" y="68"/>
                  <a:pt x="297" y="66"/>
                </a:cubicBezTo>
                <a:cubicBezTo>
                  <a:pt x="297" y="64"/>
                  <a:pt x="297" y="61"/>
                  <a:pt x="297" y="59"/>
                </a:cubicBezTo>
                <a:cubicBezTo>
                  <a:pt x="297" y="52"/>
                  <a:pt x="297" y="43"/>
                  <a:pt x="297" y="36"/>
                </a:cubicBezTo>
                <a:lnTo>
                  <a:pt x="297" y="36"/>
                </a:lnTo>
                <a:lnTo>
                  <a:pt x="294" y="19"/>
                </a:lnTo>
                <a:lnTo>
                  <a:pt x="293" y="13"/>
                </a:lnTo>
                <a:lnTo>
                  <a:pt x="292" y="7"/>
                </a:lnTo>
                <a:lnTo>
                  <a:pt x="240" y="8"/>
                </a:lnTo>
                <a:lnTo>
                  <a:pt x="213" y="14"/>
                </a:lnTo>
                <a:lnTo>
                  <a:pt x="201" y="22"/>
                </a:lnTo>
                <a:lnTo>
                  <a:pt x="201" y="22"/>
                </a:lnTo>
                <a:lnTo>
                  <a:pt x="183" y="37"/>
                </a:lnTo>
                <a:lnTo>
                  <a:pt x="162" y="58"/>
                </a:lnTo>
                <a:lnTo>
                  <a:pt x="167" y="63"/>
                </a:lnTo>
                <a:lnTo>
                  <a:pt x="165" y="56"/>
                </a:lnTo>
                <a:lnTo>
                  <a:pt x="164" y="57"/>
                </a:lnTo>
                <a:lnTo>
                  <a:pt x="166" y="63"/>
                </a:lnTo>
                <a:lnTo>
                  <a:pt x="164" y="57"/>
                </a:lnTo>
                <a:lnTo>
                  <a:pt x="164" y="57"/>
                </a:lnTo>
                <a:cubicBezTo>
                  <a:pt x="163" y="57"/>
                  <a:pt x="156" y="59"/>
                  <a:pt x="150" y="61"/>
                </a:cubicBezTo>
                <a:cubicBezTo>
                  <a:pt x="147" y="62"/>
                  <a:pt x="144" y="64"/>
                  <a:pt x="141" y="66"/>
                </a:cubicBezTo>
                <a:cubicBezTo>
                  <a:pt x="139" y="69"/>
                  <a:pt x="136" y="71"/>
                  <a:pt x="134" y="73"/>
                </a:cubicBezTo>
                <a:lnTo>
                  <a:pt x="139" y="77"/>
                </a:lnTo>
                <a:lnTo>
                  <a:pt x="135" y="72"/>
                </a:lnTo>
                <a:lnTo>
                  <a:pt x="135" y="73"/>
                </a:lnTo>
                <a:lnTo>
                  <a:pt x="104" y="88"/>
                </a:lnTo>
                <a:lnTo>
                  <a:pt x="59" y="88"/>
                </a:lnTo>
                <a:lnTo>
                  <a:pt x="30" y="96"/>
                </a:lnTo>
                <a:lnTo>
                  <a:pt x="44" y="109"/>
                </a:lnTo>
                <a:lnTo>
                  <a:pt x="56" y="128"/>
                </a:lnTo>
                <a:lnTo>
                  <a:pt x="82" y="172"/>
                </a:lnTo>
                <a:lnTo>
                  <a:pt x="72" y="193"/>
                </a:lnTo>
                <a:lnTo>
                  <a:pt x="54" y="225"/>
                </a:lnTo>
                <a:lnTo>
                  <a:pt x="60" y="258"/>
                </a:lnTo>
                <a:lnTo>
                  <a:pt x="61" y="288"/>
                </a:lnTo>
                <a:lnTo>
                  <a:pt x="49" y="316"/>
                </a:lnTo>
                <a:lnTo>
                  <a:pt x="32" y="338"/>
                </a:lnTo>
                <a:lnTo>
                  <a:pt x="33" y="364"/>
                </a:lnTo>
                <a:lnTo>
                  <a:pt x="54" y="388"/>
                </a:lnTo>
                <a:lnTo>
                  <a:pt x="72" y="421"/>
                </a:lnTo>
                <a:lnTo>
                  <a:pt x="61" y="432"/>
                </a:lnTo>
                <a:lnTo>
                  <a:pt x="21" y="452"/>
                </a:lnTo>
                <a:lnTo>
                  <a:pt x="8" y="475"/>
                </a:lnTo>
                <a:lnTo>
                  <a:pt x="13" y="485"/>
                </a:lnTo>
                <a:lnTo>
                  <a:pt x="13" y="530"/>
                </a:lnTo>
                <a:lnTo>
                  <a:pt x="23" y="562"/>
                </a:lnTo>
                <a:lnTo>
                  <a:pt x="41" y="578"/>
                </a:lnTo>
                <a:lnTo>
                  <a:pt x="51" y="593"/>
                </a:lnTo>
                <a:lnTo>
                  <a:pt x="49" y="621"/>
                </a:lnTo>
                <a:lnTo>
                  <a:pt x="42" y="650"/>
                </a:lnTo>
                <a:lnTo>
                  <a:pt x="42" y="650"/>
                </a:lnTo>
                <a:cubicBezTo>
                  <a:pt x="41" y="659"/>
                  <a:pt x="39" y="668"/>
                  <a:pt x="39" y="673"/>
                </a:cubicBezTo>
                <a:lnTo>
                  <a:pt x="40" y="677"/>
                </a:lnTo>
                <a:lnTo>
                  <a:pt x="40" y="677"/>
                </a:lnTo>
                <a:lnTo>
                  <a:pt x="40" y="677"/>
                </a:lnTo>
                <a:cubicBezTo>
                  <a:pt x="40" y="678"/>
                  <a:pt x="41" y="679"/>
                  <a:pt x="42" y="681"/>
                </a:cubicBezTo>
                <a:cubicBezTo>
                  <a:pt x="44" y="687"/>
                  <a:pt x="49" y="696"/>
                  <a:pt x="53" y="703"/>
                </a:cubicBezTo>
                <a:lnTo>
                  <a:pt x="58" y="700"/>
                </a:lnTo>
                <a:lnTo>
                  <a:pt x="52" y="702"/>
                </a:lnTo>
                <a:lnTo>
                  <a:pt x="64" y="733"/>
                </a:lnTo>
                <a:lnTo>
                  <a:pt x="73" y="787"/>
                </a:lnTo>
                <a:lnTo>
                  <a:pt x="73" y="802"/>
                </a:lnTo>
                <a:lnTo>
                  <a:pt x="73" y="806"/>
                </a:lnTo>
                <a:lnTo>
                  <a:pt x="93" y="816"/>
                </a:lnTo>
                <a:lnTo>
                  <a:pt x="95" y="816"/>
                </a:lnTo>
                <a:lnTo>
                  <a:pt x="95" y="810"/>
                </a:lnTo>
                <a:lnTo>
                  <a:pt x="98" y="804"/>
                </a:lnTo>
                <a:lnTo>
                  <a:pt x="85" y="798"/>
                </a:lnTo>
                <a:lnTo>
                  <a:pt x="85" y="786"/>
                </a:lnTo>
                <a:lnTo>
                  <a:pt x="85" y="786"/>
                </a:lnTo>
                <a:lnTo>
                  <a:pt x="76" y="730"/>
                </a:lnTo>
                <a:lnTo>
                  <a:pt x="64" y="697"/>
                </a:lnTo>
                <a:lnTo>
                  <a:pt x="64" y="697"/>
                </a:lnTo>
                <a:cubicBezTo>
                  <a:pt x="61" y="693"/>
                  <a:pt x="59" y="687"/>
                  <a:pt x="56" y="682"/>
                </a:cubicBezTo>
                <a:cubicBezTo>
                  <a:pt x="55" y="680"/>
                  <a:pt x="54" y="678"/>
                  <a:pt x="53" y="676"/>
                </a:cubicBezTo>
                <a:lnTo>
                  <a:pt x="52" y="674"/>
                </a:lnTo>
                <a:lnTo>
                  <a:pt x="52" y="673"/>
                </a:lnTo>
                <a:lnTo>
                  <a:pt x="52" y="673"/>
                </a:lnTo>
                <a:lnTo>
                  <a:pt x="51" y="673"/>
                </a:lnTo>
                <a:lnTo>
                  <a:pt x="52" y="673"/>
                </a:lnTo>
                <a:lnTo>
                  <a:pt x="52" y="673"/>
                </a:lnTo>
                <a:lnTo>
                  <a:pt x="51" y="673"/>
                </a:lnTo>
                <a:lnTo>
                  <a:pt x="52" y="673"/>
                </a:lnTo>
                <a:lnTo>
                  <a:pt x="46" y="675"/>
                </a:lnTo>
                <a:lnTo>
                  <a:pt x="52" y="673"/>
                </a:lnTo>
                <a:lnTo>
                  <a:pt x="50" y="674"/>
                </a:lnTo>
                <a:lnTo>
                  <a:pt x="52" y="674"/>
                </a:lnTo>
                <a:lnTo>
                  <a:pt x="52" y="673"/>
                </a:lnTo>
                <a:lnTo>
                  <a:pt x="50" y="674"/>
                </a:lnTo>
                <a:lnTo>
                  <a:pt x="52" y="674"/>
                </a:lnTo>
                <a:lnTo>
                  <a:pt x="52" y="673"/>
                </a:lnTo>
                <a:cubicBezTo>
                  <a:pt x="52" y="670"/>
                  <a:pt x="53" y="660"/>
                  <a:pt x="54" y="652"/>
                </a:cubicBezTo>
                <a:lnTo>
                  <a:pt x="48" y="651"/>
                </a:lnTo>
                <a:lnTo>
                  <a:pt x="54" y="653"/>
                </a:lnTo>
                <a:lnTo>
                  <a:pt x="61" y="623"/>
                </a:lnTo>
                <a:lnTo>
                  <a:pt x="64" y="590"/>
                </a:lnTo>
                <a:lnTo>
                  <a:pt x="50" y="570"/>
                </a:lnTo>
                <a:lnTo>
                  <a:pt x="34" y="555"/>
                </a:lnTo>
                <a:lnTo>
                  <a:pt x="26" y="528"/>
                </a:lnTo>
                <a:lnTo>
                  <a:pt x="26" y="482"/>
                </a:lnTo>
                <a:lnTo>
                  <a:pt x="22" y="475"/>
                </a:lnTo>
                <a:lnTo>
                  <a:pt x="30" y="461"/>
                </a:lnTo>
                <a:lnTo>
                  <a:pt x="68" y="443"/>
                </a:lnTo>
                <a:lnTo>
                  <a:pt x="88" y="423"/>
                </a:lnTo>
                <a:lnTo>
                  <a:pt x="64" y="381"/>
                </a:lnTo>
                <a:lnTo>
                  <a:pt x="45" y="359"/>
                </a:lnTo>
                <a:lnTo>
                  <a:pt x="44" y="342"/>
                </a:lnTo>
                <a:lnTo>
                  <a:pt x="60" y="323"/>
                </a:lnTo>
                <a:lnTo>
                  <a:pt x="74" y="290"/>
                </a:lnTo>
                <a:lnTo>
                  <a:pt x="73" y="257"/>
                </a:lnTo>
                <a:lnTo>
                  <a:pt x="67" y="227"/>
                </a:lnTo>
                <a:lnTo>
                  <a:pt x="83" y="199"/>
                </a:lnTo>
                <a:lnTo>
                  <a:pt x="96" y="171"/>
                </a:lnTo>
                <a:lnTo>
                  <a:pt x="67" y="122"/>
                </a:lnTo>
                <a:lnTo>
                  <a:pt x="54" y="100"/>
                </a:lnTo>
                <a:lnTo>
                  <a:pt x="47" y="94"/>
                </a:lnTo>
                <a:lnTo>
                  <a:pt x="43" y="99"/>
                </a:lnTo>
                <a:lnTo>
                  <a:pt x="44" y="105"/>
                </a:lnTo>
                <a:lnTo>
                  <a:pt x="61" y="100"/>
                </a:lnTo>
                <a:lnTo>
                  <a:pt x="107" y="100"/>
                </a:lnTo>
                <a:lnTo>
                  <a:pt x="141" y="83"/>
                </a:lnTo>
                <a:lnTo>
                  <a:pt x="142" y="82"/>
                </a:lnTo>
                <a:lnTo>
                  <a:pt x="143" y="82"/>
                </a:lnTo>
                <a:lnTo>
                  <a:pt x="143" y="82"/>
                </a:lnTo>
                <a:cubicBezTo>
                  <a:pt x="145" y="80"/>
                  <a:pt x="147" y="78"/>
                  <a:pt x="149" y="76"/>
                </a:cubicBezTo>
                <a:cubicBezTo>
                  <a:pt x="152" y="74"/>
                  <a:pt x="154" y="72"/>
                  <a:pt x="154" y="73"/>
                </a:cubicBezTo>
                <a:cubicBezTo>
                  <a:pt x="157" y="72"/>
                  <a:pt x="160" y="71"/>
                  <a:pt x="163" y="70"/>
                </a:cubicBezTo>
                <a:lnTo>
                  <a:pt x="166" y="69"/>
                </a:lnTo>
                <a:lnTo>
                  <a:pt x="167" y="69"/>
                </a:lnTo>
                <a:lnTo>
                  <a:pt x="167" y="69"/>
                </a:lnTo>
                <a:lnTo>
                  <a:pt x="167" y="69"/>
                </a:lnTo>
                <a:lnTo>
                  <a:pt x="167" y="67"/>
                </a:lnTo>
                <a:lnTo>
                  <a:pt x="167" y="69"/>
                </a:lnTo>
                <a:lnTo>
                  <a:pt x="167" y="69"/>
                </a:lnTo>
                <a:lnTo>
                  <a:pt x="167" y="67"/>
                </a:lnTo>
                <a:lnTo>
                  <a:pt x="167" y="69"/>
                </a:lnTo>
                <a:lnTo>
                  <a:pt x="166" y="63"/>
                </a:lnTo>
                <a:lnTo>
                  <a:pt x="167" y="69"/>
                </a:lnTo>
                <a:lnTo>
                  <a:pt x="167" y="69"/>
                </a:lnTo>
                <a:lnTo>
                  <a:pt x="166" y="63"/>
                </a:lnTo>
                <a:lnTo>
                  <a:pt x="167" y="69"/>
                </a:lnTo>
                <a:lnTo>
                  <a:pt x="167" y="69"/>
                </a:lnTo>
                <a:lnTo>
                  <a:pt x="168" y="69"/>
                </a:lnTo>
                <a:lnTo>
                  <a:pt x="170" y="68"/>
                </a:lnTo>
                <a:lnTo>
                  <a:pt x="192" y="46"/>
                </a:lnTo>
                <a:lnTo>
                  <a:pt x="208" y="32"/>
                </a:lnTo>
                <a:lnTo>
                  <a:pt x="218" y="26"/>
                </a:lnTo>
                <a:lnTo>
                  <a:pt x="241" y="20"/>
                </a:lnTo>
                <a:lnTo>
                  <a:pt x="281" y="20"/>
                </a:lnTo>
                <a:lnTo>
                  <a:pt x="281" y="21"/>
                </a:lnTo>
                <a:lnTo>
                  <a:pt x="281" y="21"/>
                </a:lnTo>
                <a:lnTo>
                  <a:pt x="285" y="38"/>
                </a:lnTo>
                <a:lnTo>
                  <a:pt x="291" y="36"/>
                </a:lnTo>
                <a:lnTo>
                  <a:pt x="284" y="37"/>
                </a:lnTo>
                <a:cubicBezTo>
                  <a:pt x="285" y="43"/>
                  <a:pt x="285" y="52"/>
                  <a:pt x="285" y="59"/>
                </a:cubicBezTo>
                <a:cubicBezTo>
                  <a:pt x="285" y="61"/>
                  <a:pt x="285" y="63"/>
                  <a:pt x="285" y="65"/>
                </a:cubicBezTo>
                <a:cubicBezTo>
                  <a:pt x="285" y="67"/>
                  <a:pt x="285" y="68"/>
                  <a:pt x="285" y="68"/>
                </a:cubicBezTo>
                <a:cubicBezTo>
                  <a:pt x="284" y="71"/>
                  <a:pt x="284" y="74"/>
                  <a:pt x="284" y="79"/>
                </a:cubicBezTo>
                <a:cubicBezTo>
                  <a:pt x="283" y="94"/>
                  <a:pt x="283" y="117"/>
                  <a:pt x="283" y="121"/>
                </a:cubicBezTo>
                <a:lnTo>
                  <a:pt x="283" y="122"/>
                </a:lnTo>
                <a:lnTo>
                  <a:pt x="297" y="153"/>
                </a:lnTo>
                <a:lnTo>
                  <a:pt x="311" y="177"/>
                </a:lnTo>
                <a:lnTo>
                  <a:pt x="341" y="190"/>
                </a:lnTo>
                <a:lnTo>
                  <a:pt x="397" y="199"/>
                </a:lnTo>
                <a:lnTo>
                  <a:pt x="443" y="220"/>
                </a:lnTo>
                <a:lnTo>
                  <a:pt x="459" y="240"/>
                </a:lnTo>
                <a:lnTo>
                  <a:pt x="470" y="257"/>
                </a:lnTo>
                <a:lnTo>
                  <a:pt x="509" y="263"/>
                </a:lnTo>
                <a:lnTo>
                  <a:pt x="523" y="264"/>
                </a:lnTo>
                <a:lnTo>
                  <a:pt x="523" y="264"/>
                </a:lnTo>
                <a:lnTo>
                  <a:pt x="533" y="278"/>
                </a:lnTo>
                <a:lnTo>
                  <a:pt x="535" y="301"/>
                </a:lnTo>
                <a:lnTo>
                  <a:pt x="554" y="330"/>
                </a:lnTo>
                <a:lnTo>
                  <a:pt x="559" y="327"/>
                </a:lnTo>
                <a:lnTo>
                  <a:pt x="553" y="324"/>
                </a:lnTo>
                <a:cubicBezTo>
                  <a:pt x="550" y="332"/>
                  <a:pt x="547" y="340"/>
                  <a:pt x="544" y="346"/>
                </a:cubicBezTo>
                <a:cubicBezTo>
                  <a:pt x="543" y="349"/>
                  <a:pt x="542" y="352"/>
                  <a:pt x="541" y="355"/>
                </a:cubicBezTo>
                <a:lnTo>
                  <a:pt x="540" y="358"/>
                </a:lnTo>
                <a:cubicBezTo>
                  <a:pt x="540" y="359"/>
                  <a:pt x="539" y="360"/>
                  <a:pt x="539" y="361"/>
                </a:cubicBezTo>
                <a:lnTo>
                  <a:pt x="539" y="365"/>
                </a:lnTo>
                <a:cubicBezTo>
                  <a:pt x="540" y="373"/>
                  <a:pt x="544" y="401"/>
                  <a:pt x="545" y="407"/>
                </a:cubicBezTo>
                <a:lnTo>
                  <a:pt x="545" y="407"/>
                </a:lnTo>
                <a:lnTo>
                  <a:pt x="548" y="422"/>
                </a:lnTo>
                <a:lnTo>
                  <a:pt x="548" y="426"/>
                </a:lnTo>
                <a:lnTo>
                  <a:pt x="577" y="433"/>
                </a:lnTo>
                <a:lnTo>
                  <a:pt x="625" y="437"/>
                </a:lnTo>
                <a:lnTo>
                  <a:pt x="643" y="445"/>
                </a:lnTo>
                <a:lnTo>
                  <a:pt x="645" y="439"/>
                </a:lnTo>
                <a:lnTo>
                  <a:pt x="641" y="444"/>
                </a:lnTo>
                <a:cubicBezTo>
                  <a:pt x="643" y="445"/>
                  <a:pt x="646" y="448"/>
                  <a:pt x="648" y="451"/>
                </a:cubicBezTo>
                <a:cubicBezTo>
                  <a:pt x="651" y="455"/>
                  <a:pt x="652" y="458"/>
                  <a:pt x="652" y="460"/>
                </a:cubicBezTo>
                <a:cubicBezTo>
                  <a:pt x="652" y="468"/>
                  <a:pt x="654" y="474"/>
                  <a:pt x="655" y="479"/>
                </a:cubicBezTo>
                <a:cubicBezTo>
                  <a:pt x="655" y="482"/>
                  <a:pt x="656" y="484"/>
                  <a:pt x="656" y="485"/>
                </a:cubicBezTo>
                <a:cubicBezTo>
                  <a:pt x="656" y="489"/>
                  <a:pt x="657" y="493"/>
                  <a:pt x="658" y="496"/>
                </a:cubicBezTo>
                <a:cubicBezTo>
                  <a:pt x="660" y="500"/>
                  <a:pt x="661" y="504"/>
                  <a:pt x="663" y="507"/>
                </a:cubicBezTo>
                <a:cubicBezTo>
                  <a:pt x="664" y="510"/>
                  <a:pt x="665" y="512"/>
                  <a:pt x="666" y="513"/>
                </a:cubicBezTo>
                <a:cubicBezTo>
                  <a:pt x="668" y="518"/>
                  <a:pt x="670" y="523"/>
                  <a:pt x="671" y="525"/>
                </a:cubicBezTo>
                <a:lnTo>
                  <a:pt x="677" y="523"/>
                </a:lnTo>
                <a:lnTo>
                  <a:pt x="671" y="522"/>
                </a:lnTo>
                <a:lnTo>
                  <a:pt x="664" y="572"/>
                </a:lnTo>
                <a:lnTo>
                  <a:pt x="655" y="607"/>
                </a:lnTo>
                <a:lnTo>
                  <a:pt x="668" y="631"/>
                </a:lnTo>
                <a:lnTo>
                  <a:pt x="669" y="636"/>
                </a:lnTo>
                <a:lnTo>
                  <a:pt x="663" y="641"/>
                </a:lnTo>
                <a:lnTo>
                  <a:pt x="628" y="607"/>
                </a:lnTo>
                <a:lnTo>
                  <a:pt x="607" y="601"/>
                </a:lnTo>
                <a:lnTo>
                  <a:pt x="588" y="599"/>
                </a:lnTo>
                <a:lnTo>
                  <a:pt x="588" y="599"/>
                </a:lnTo>
                <a:lnTo>
                  <a:pt x="558" y="600"/>
                </a:lnTo>
                <a:lnTo>
                  <a:pt x="506" y="618"/>
                </a:lnTo>
                <a:lnTo>
                  <a:pt x="478" y="619"/>
                </a:lnTo>
                <a:lnTo>
                  <a:pt x="465" y="626"/>
                </a:lnTo>
                <a:lnTo>
                  <a:pt x="464" y="626"/>
                </a:lnTo>
                <a:lnTo>
                  <a:pt x="427" y="671"/>
                </a:lnTo>
                <a:lnTo>
                  <a:pt x="416" y="693"/>
                </a:lnTo>
                <a:lnTo>
                  <a:pt x="411" y="716"/>
                </a:lnTo>
                <a:lnTo>
                  <a:pt x="404" y="735"/>
                </a:lnTo>
                <a:lnTo>
                  <a:pt x="410" y="737"/>
                </a:lnTo>
                <a:lnTo>
                  <a:pt x="405" y="733"/>
                </a:lnTo>
                <a:cubicBezTo>
                  <a:pt x="404" y="734"/>
                  <a:pt x="401" y="737"/>
                  <a:pt x="398" y="741"/>
                </a:cubicBezTo>
                <a:cubicBezTo>
                  <a:pt x="395" y="744"/>
                  <a:pt x="392" y="747"/>
                  <a:pt x="390" y="750"/>
                </a:cubicBezTo>
                <a:lnTo>
                  <a:pt x="392" y="752"/>
                </a:lnTo>
                <a:lnTo>
                  <a:pt x="390" y="750"/>
                </a:lnTo>
                <a:lnTo>
                  <a:pt x="390" y="750"/>
                </a:lnTo>
                <a:lnTo>
                  <a:pt x="392" y="752"/>
                </a:lnTo>
                <a:lnTo>
                  <a:pt x="390" y="750"/>
                </a:lnTo>
                <a:lnTo>
                  <a:pt x="390" y="750"/>
                </a:lnTo>
                <a:cubicBezTo>
                  <a:pt x="388" y="752"/>
                  <a:pt x="381" y="755"/>
                  <a:pt x="375" y="757"/>
                </a:cubicBezTo>
                <a:lnTo>
                  <a:pt x="377" y="763"/>
                </a:lnTo>
                <a:lnTo>
                  <a:pt x="377" y="757"/>
                </a:lnTo>
                <a:lnTo>
                  <a:pt x="324" y="756"/>
                </a:lnTo>
                <a:lnTo>
                  <a:pt x="306" y="772"/>
                </a:lnTo>
                <a:lnTo>
                  <a:pt x="285" y="788"/>
                </a:lnTo>
                <a:lnTo>
                  <a:pt x="281" y="790"/>
                </a:lnTo>
                <a:lnTo>
                  <a:pt x="275" y="786"/>
                </a:lnTo>
                <a:lnTo>
                  <a:pt x="270" y="771"/>
                </a:lnTo>
                <a:lnTo>
                  <a:pt x="269" y="771"/>
                </a:lnTo>
                <a:lnTo>
                  <a:pt x="264" y="762"/>
                </a:lnTo>
                <a:lnTo>
                  <a:pt x="263" y="759"/>
                </a:lnTo>
                <a:lnTo>
                  <a:pt x="244" y="753"/>
                </a:lnTo>
                <a:lnTo>
                  <a:pt x="217" y="750"/>
                </a:lnTo>
                <a:lnTo>
                  <a:pt x="216" y="756"/>
                </a:lnTo>
                <a:lnTo>
                  <a:pt x="220" y="751"/>
                </a:lnTo>
                <a:cubicBezTo>
                  <a:pt x="218" y="750"/>
                  <a:pt x="215" y="748"/>
                  <a:pt x="214" y="746"/>
                </a:cubicBezTo>
                <a:lnTo>
                  <a:pt x="212" y="745"/>
                </a:lnTo>
                <a:lnTo>
                  <a:pt x="211" y="744"/>
                </a:lnTo>
                <a:lnTo>
                  <a:pt x="211" y="744"/>
                </a:lnTo>
                <a:lnTo>
                  <a:pt x="209" y="745"/>
                </a:lnTo>
                <a:lnTo>
                  <a:pt x="211" y="744"/>
                </a:lnTo>
                <a:lnTo>
                  <a:pt x="211" y="744"/>
                </a:lnTo>
                <a:lnTo>
                  <a:pt x="209" y="745"/>
                </a:lnTo>
                <a:lnTo>
                  <a:pt x="211" y="744"/>
                </a:lnTo>
                <a:lnTo>
                  <a:pt x="206" y="747"/>
                </a:lnTo>
                <a:lnTo>
                  <a:pt x="212" y="747"/>
                </a:lnTo>
                <a:lnTo>
                  <a:pt x="212" y="737"/>
                </a:lnTo>
                <a:lnTo>
                  <a:pt x="212" y="732"/>
                </a:lnTo>
                <a:lnTo>
                  <a:pt x="193" y="730"/>
                </a:lnTo>
                <a:lnTo>
                  <a:pt x="191" y="729"/>
                </a:lnTo>
                <a:lnTo>
                  <a:pt x="173" y="740"/>
                </a:lnTo>
                <a:lnTo>
                  <a:pt x="157" y="767"/>
                </a:lnTo>
                <a:lnTo>
                  <a:pt x="127" y="792"/>
                </a:lnTo>
                <a:lnTo>
                  <a:pt x="111" y="804"/>
                </a:lnTo>
                <a:lnTo>
                  <a:pt x="95" y="804"/>
                </a:lnTo>
                <a:lnTo>
                  <a:pt x="95" y="810"/>
                </a:lnTo>
                <a:lnTo>
                  <a:pt x="98" y="804"/>
                </a:lnTo>
                <a:lnTo>
                  <a:pt x="95" y="810"/>
                </a:lnTo>
                <a:close/>
                <a:moveTo>
                  <a:pt x="116" y="817"/>
                </a:moveTo>
                <a:lnTo>
                  <a:pt x="116" y="810"/>
                </a:lnTo>
                <a:lnTo>
                  <a:pt x="94" y="810"/>
                </a:lnTo>
                <a:lnTo>
                  <a:pt x="79" y="803"/>
                </a:lnTo>
                <a:lnTo>
                  <a:pt x="79" y="787"/>
                </a:lnTo>
                <a:lnTo>
                  <a:pt x="79" y="786"/>
                </a:lnTo>
                <a:lnTo>
                  <a:pt x="69" y="731"/>
                </a:lnTo>
                <a:lnTo>
                  <a:pt x="58" y="700"/>
                </a:lnTo>
                <a:lnTo>
                  <a:pt x="58" y="699"/>
                </a:lnTo>
                <a:cubicBezTo>
                  <a:pt x="57" y="698"/>
                  <a:pt x="54" y="692"/>
                  <a:pt x="51" y="687"/>
                </a:cubicBezTo>
                <a:cubicBezTo>
                  <a:pt x="50" y="684"/>
                  <a:pt x="48" y="682"/>
                  <a:pt x="47" y="679"/>
                </a:cubicBezTo>
                <a:cubicBezTo>
                  <a:pt x="46" y="677"/>
                  <a:pt x="45" y="675"/>
                  <a:pt x="45" y="675"/>
                </a:cubicBezTo>
                <a:lnTo>
                  <a:pt x="45" y="675"/>
                </a:lnTo>
                <a:lnTo>
                  <a:pt x="44" y="675"/>
                </a:lnTo>
                <a:lnTo>
                  <a:pt x="45" y="675"/>
                </a:lnTo>
                <a:lnTo>
                  <a:pt x="45" y="675"/>
                </a:lnTo>
                <a:lnTo>
                  <a:pt x="44" y="675"/>
                </a:lnTo>
                <a:lnTo>
                  <a:pt x="45" y="675"/>
                </a:lnTo>
                <a:lnTo>
                  <a:pt x="45" y="673"/>
                </a:lnTo>
                <a:cubicBezTo>
                  <a:pt x="45" y="668"/>
                  <a:pt x="47" y="656"/>
                  <a:pt x="48" y="651"/>
                </a:cubicBezTo>
                <a:lnTo>
                  <a:pt x="42" y="650"/>
                </a:lnTo>
                <a:lnTo>
                  <a:pt x="48" y="651"/>
                </a:lnTo>
                <a:lnTo>
                  <a:pt x="55" y="622"/>
                </a:lnTo>
                <a:lnTo>
                  <a:pt x="57" y="591"/>
                </a:lnTo>
                <a:lnTo>
                  <a:pt x="45" y="574"/>
                </a:lnTo>
                <a:lnTo>
                  <a:pt x="28" y="558"/>
                </a:lnTo>
                <a:lnTo>
                  <a:pt x="19" y="529"/>
                </a:lnTo>
                <a:lnTo>
                  <a:pt x="19" y="483"/>
                </a:lnTo>
                <a:lnTo>
                  <a:pt x="15" y="475"/>
                </a:lnTo>
                <a:lnTo>
                  <a:pt x="25" y="456"/>
                </a:lnTo>
                <a:lnTo>
                  <a:pt x="65" y="437"/>
                </a:lnTo>
                <a:lnTo>
                  <a:pt x="79" y="422"/>
                </a:lnTo>
                <a:lnTo>
                  <a:pt x="59" y="385"/>
                </a:lnTo>
                <a:lnTo>
                  <a:pt x="39" y="361"/>
                </a:lnTo>
                <a:lnTo>
                  <a:pt x="38" y="340"/>
                </a:lnTo>
                <a:lnTo>
                  <a:pt x="54" y="319"/>
                </a:lnTo>
                <a:lnTo>
                  <a:pt x="67" y="289"/>
                </a:lnTo>
                <a:lnTo>
                  <a:pt x="66" y="258"/>
                </a:lnTo>
                <a:lnTo>
                  <a:pt x="61" y="226"/>
                </a:lnTo>
                <a:lnTo>
                  <a:pt x="77" y="196"/>
                </a:lnTo>
                <a:lnTo>
                  <a:pt x="88" y="171"/>
                </a:lnTo>
                <a:lnTo>
                  <a:pt x="61" y="125"/>
                </a:lnTo>
                <a:lnTo>
                  <a:pt x="48" y="104"/>
                </a:lnTo>
                <a:lnTo>
                  <a:pt x="29" y="88"/>
                </a:lnTo>
                <a:lnTo>
                  <a:pt x="25" y="93"/>
                </a:lnTo>
                <a:lnTo>
                  <a:pt x="25" y="99"/>
                </a:lnTo>
                <a:lnTo>
                  <a:pt x="39" y="99"/>
                </a:lnTo>
                <a:lnTo>
                  <a:pt x="40" y="100"/>
                </a:lnTo>
                <a:lnTo>
                  <a:pt x="61" y="94"/>
                </a:lnTo>
                <a:lnTo>
                  <a:pt x="105" y="94"/>
                </a:lnTo>
                <a:lnTo>
                  <a:pt x="138" y="78"/>
                </a:lnTo>
                <a:lnTo>
                  <a:pt x="139" y="77"/>
                </a:lnTo>
                <a:cubicBezTo>
                  <a:pt x="140" y="76"/>
                  <a:pt x="142" y="73"/>
                  <a:pt x="145" y="71"/>
                </a:cubicBezTo>
                <a:cubicBezTo>
                  <a:pt x="148" y="69"/>
                  <a:pt x="151" y="67"/>
                  <a:pt x="152" y="66"/>
                </a:cubicBezTo>
                <a:lnTo>
                  <a:pt x="152" y="66"/>
                </a:lnTo>
                <a:cubicBezTo>
                  <a:pt x="157" y="65"/>
                  <a:pt x="163" y="63"/>
                  <a:pt x="165" y="63"/>
                </a:cubicBezTo>
                <a:lnTo>
                  <a:pt x="166" y="62"/>
                </a:lnTo>
                <a:lnTo>
                  <a:pt x="187" y="41"/>
                </a:lnTo>
                <a:lnTo>
                  <a:pt x="204" y="27"/>
                </a:lnTo>
                <a:lnTo>
                  <a:pt x="216" y="19"/>
                </a:lnTo>
                <a:lnTo>
                  <a:pt x="240" y="14"/>
                </a:lnTo>
                <a:lnTo>
                  <a:pt x="287" y="13"/>
                </a:lnTo>
                <a:lnTo>
                  <a:pt x="288" y="20"/>
                </a:lnTo>
                <a:lnTo>
                  <a:pt x="288" y="20"/>
                </a:lnTo>
                <a:lnTo>
                  <a:pt x="291" y="37"/>
                </a:lnTo>
                <a:lnTo>
                  <a:pt x="297" y="36"/>
                </a:lnTo>
                <a:lnTo>
                  <a:pt x="291" y="36"/>
                </a:lnTo>
                <a:cubicBezTo>
                  <a:pt x="291" y="38"/>
                  <a:pt x="292" y="49"/>
                  <a:pt x="292" y="59"/>
                </a:cubicBezTo>
                <a:cubicBezTo>
                  <a:pt x="292" y="64"/>
                  <a:pt x="291" y="69"/>
                  <a:pt x="291" y="70"/>
                </a:cubicBezTo>
                <a:cubicBezTo>
                  <a:pt x="291" y="72"/>
                  <a:pt x="291" y="74"/>
                  <a:pt x="291" y="78"/>
                </a:cubicBezTo>
                <a:cubicBezTo>
                  <a:pt x="290" y="88"/>
                  <a:pt x="290" y="107"/>
                  <a:pt x="290" y="120"/>
                </a:cubicBezTo>
                <a:lnTo>
                  <a:pt x="290" y="122"/>
                </a:lnTo>
                <a:lnTo>
                  <a:pt x="303" y="150"/>
                </a:lnTo>
                <a:lnTo>
                  <a:pt x="316" y="172"/>
                </a:lnTo>
                <a:lnTo>
                  <a:pt x="343" y="184"/>
                </a:lnTo>
                <a:lnTo>
                  <a:pt x="400" y="193"/>
                </a:lnTo>
                <a:lnTo>
                  <a:pt x="448" y="215"/>
                </a:lnTo>
                <a:lnTo>
                  <a:pt x="464" y="236"/>
                </a:lnTo>
                <a:lnTo>
                  <a:pt x="472" y="249"/>
                </a:lnTo>
                <a:lnTo>
                  <a:pt x="474" y="251"/>
                </a:lnTo>
                <a:lnTo>
                  <a:pt x="510" y="256"/>
                </a:lnTo>
                <a:lnTo>
                  <a:pt x="525" y="257"/>
                </a:lnTo>
                <a:lnTo>
                  <a:pt x="527" y="259"/>
                </a:lnTo>
                <a:lnTo>
                  <a:pt x="539" y="276"/>
                </a:lnTo>
                <a:lnTo>
                  <a:pt x="541" y="299"/>
                </a:lnTo>
                <a:lnTo>
                  <a:pt x="561" y="329"/>
                </a:lnTo>
                <a:lnTo>
                  <a:pt x="566" y="326"/>
                </a:lnTo>
                <a:lnTo>
                  <a:pt x="560" y="324"/>
                </a:lnTo>
                <a:lnTo>
                  <a:pt x="560" y="325"/>
                </a:lnTo>
                <a:cubicBezTo>
                  <a:pt x="557" y="333"/>
                  <a:pt x="553" y="341"/>
                  <a:pt x="551" y="347"/>
                </a:cubicBezTo>
                <a:cubicBezTo>
                  <a:pt x="550" y="350"/>
                  <a:pt x="548" y="353"/>
                  <a:pt x="548" y="355"/>
                </a:cubicBezTo>
                <a:cubicBezTo>
                  <a:pt x="547" y="358"/>
                  <a:pt x="546" y="359"/>
                  <a:pt x="546" y="361"/>
                </a:cubicBezTo>
                <a:lnTo>
                  <a:pt x="546" y="361"/>
                </a:lnTo>
                <a:lnTo>
                  <a:pt x="546" y="362"/>
                </a:lnTo>
                <a:cubicBezTo>
                  <a:pt x="546" y="363"/>
                  <a:pt x="546" y="365"/>
                  <a:pt x="546" y="368"/>
                </a:cubicBezTo>
                <a:cubicBezTo>
                  <a:pt x="548" y="377"/>
                  <a:pt x="550" y="394"/>
                  <a:pt x="552" y="406"/>
                </a:cubicBezTo>
                <a:lnTo>
                  <a:pt x="552" y="406"/>
                </a:lnTo>
                <a:lnTo>
                  <a:pt x="554" y="416"/>
                </a:lnTo>
                <a:lnTo>
                  <a:pt x="554" y="420"/>
                </a:lnTo>
                <a:lnTo>
                  <a:pt x="578" y="427"/>
                </a:lnTo>
                <a:lnTo>
                  <a:pt x="627" y="431"/>
                </a:lnTo>
                <a:lnTo>
                  <a:pt x="647" y="439"/>
                </a:lnTo>
                <a:lnTo>
                  <a:pt x="649" y="434"/>
                </a:lnTo>
                <a:lnTo>
                  <a:pt x="645" y="439"/>
                </a:lnTo>
                <a:cubicBezTo>
                  <a:pt x="645" y="439"/>
                  <a:pt x="649" y="442"/>
                  <a:pt x="653" y="446"/>
                </a:cubicBezTo>
                <a:cubicBezTo>
                  <a:pt x="656" y="450"/>
                  <a:pt x="659" y="456"/>
                  <a:pt x="659" y="460"/>
                </a:cubicBezTo>
                <a:cubicBezTo>
                  <a:pt x="659" y="467"/>
                  <a:pt x="660" y="473"/>
                  <a:pt x="661" y="477"/>
                </a:cubicBezTo>
                <a:cubicBezTo>
                  <a:pt x="662" y="481"/>
                  <a:pt x="662" y="483"/>
                  <a:pt x="662" y="485"/>
                </a:cubicBezTo>
                <a:cubicBezTo>
                  <a:pt x="663" y="489"/>
                  <a:pt x="664" y="492"/>
                  <a:pt x="665" y="495"/>
                </a:cubicBezTo>
                <a:cubicBezTo>
                  <a:pt x="666" y="498"/>
                  <a:pt x="668" y="502"/>
                  <a:pt x="669" y="504"/>
                </a:cubicBezTo>
                <a:cubicBezTo>
                  <a:pt x="670" y="507"/>
                  <a:pt x="671" y="509"/>
                  <a:pt x="672" y="510"/>
                </a:cubicBezTo>
                <a:lnTo>
                  <a:pt x="672" y="510"/>
                </a:lnTo>
                <a:cubicBezTo>
                  <a:pt x="673" y="513"/>
                  <a:pt x="674" y="517"/>
                  <a:pt x="676" y="519"/>
                </a:cubicBezTo>
                <a:lnTo>
                  <a:pt x="677" y="522"/>
                </a:lnTo>
                <a:lnTo>
                  <a:pt x="677" y="523"/>
                </a:lnTo>
                <a:lnTo>
                  <a:pt x="678" y="523"/>
                </a:lnTo>
                <a:lnTo>
                  <a:pt x="678" y="523"/>
                </a:lnTo>
                <a:lnTo>
                  <a:pt x="678" y="523"/>
                </a:lnTo>
                <a:lnTo>
                  <a:pt x="678" y="524"/>
                </a:lnTo>
                <a:lnTo>
                  <a:pt x="683" y="521"/>
                </a:lnTo>
                <a:lnTo>
                  <a:pt x="678" y="523"/>
                </a:lnTo>
                <a:lnTo>
                  <a:pt x="678" y="524"/>
                </a:lnTo>
                <a:lnTo>
                  <a:pt x="684" y="521"/>
                </a:lnTo>
                <a:lnTo>
                  <a:pt x="677" y="521"/>
                </a:lnTo>
                <a:lnTo>
                  <a:pt x="670" y="573"/>
                </a:lnTo>
                <a:lnTo>
                  <a:pt x="662" y="606"/>
                </a:lnTo>
                <a:lnTo>
                  <a:pt x="674" y="630"/>
                </a:lnTo>
                <a:lnTo>
                  <a:pt x="676" y="639"/>
                </a:lnTo>
                <a:lnTo>
                  <a:pt x="663" y="650"/>
                </a:lnTo>
                <a:lnTo>
                  <a:pt x="625" y="613"/>
                </a:lnTo>
                <a:lnTo>
                  <a:pt x="606" y="608"/>
                </a:lnTo>
                <a:lnTo>
                  <a:pt x="588" y="606"/>
                </a:lnTo>
                <a:lnTo>
                  <a:pt x="588" y="606"/>
                </a:lnTo>
                <a:lnTo>
                  <a:pt x="559" y="607"/>
                </a:lnTo>
                <a:lnTo>
                  <a:pt x="507" y="624"/>
                </a:lnTo>
                <a:lnTo>
                  <a:pt x="479" y="625"/>
                </a:lnTo>
                <a:lnTo>
                  <a:pt x="469" y="631"/>
                </a:lnTo>
                <a:lnTo>
                  <a:pt x="468" y="632"/>
                </a:lnTo>
                <a:lnTo>
                  <a:pt x="432" y="675"/>
                </a:lnTo>
                <a:lnTo>
                  <a:pt x="422" y="696"/>
                </a:lnTo>
                <a:lnTo>
                  <a:pt x="417" y="718"/>
                </a:lnTo>
                <a:lnTo>
                  <a:pt x="409" y="739"/>
                </a:lnTo>
                <a:lnTo>
                  <a:pt x="415" y="742"/>
                </a:lnTo>
                <a:lnTo>
                  <a:pt x="411" y="737"/>
                </a:lnTo>
                <a:cubicBezTo>
                  <a:pt x="411" y="737"/>
                  <a:pt x="408" y="740"/>
                  <a:pt x="405" y="744"/>
                </a:cubicBezTo>
                <a:cubicBezTo>
                  <a:pt x="401" y="747"/>
                  <a:pt x="398" y="751"/>
                  <a:pt x="396" y="754"/>
                </a:cubicBezTo>
                <a:cubicBezTo>
                  <a:pt x="395" y="755"/>
                  <a:pt x="391" y="758"/>
                  <a:pt x="387" y="760"/>
                </a:cubicBezTo>
                <a:cubicBezTo>
                  <a:pt x="382" y="762"/>
                  <a:pt x="378" y="763"/>
                  <a:pt x="376" y="764"/>
                </a:cubicBezTo>
                <a:lnTo>
                  <a:pt x="376" y="764"/>
                </a:lnTo>
                <a:lnTo>
                  <a:pt x="376" y="764"/>
                </a:lnTo>
                <a:lnTo>
                  <a:pt x="378" y="770"/>
                </a:lnTo>
                <a:lnTo>
                  <a:pt x="378" y="764"/>
                </a:lnTo>
                <a:lnTo>
                  <a:pt x="326" y="763"/>
                </a:lnTo>
                <a:lnTo>
                  <a:pt x="310" y="777"/>
                </a:lnTo>
                <a:lnTo>
                  <a:pt x="289" y="794"/>
                </a:lnTo>
                <a:lnTo>
                  <a:pt x="281" y="798"/>
                </a:lnTo>
                <a:lnTo>
                  <a:pt x="269" y="790"/>
                </a:lnTo>
                <a:lnTo>
                  <a:pt x="264" y="774"/>
                </a:lnTo>
                <a:lnTo>
                  <a:pt x="263" y="774"/>
                </a:lnTo>
                <a:lnTo>
                  <a:pt x="259" y="767"/>
                </a:lnTo>
                <a:lnTo>
                  <a:pt x="258" y="765"/>
                </a:lnTo>
                <a:lnTo>
                  <a:pt x="243" y="760"/>
                </a:lnTo>
                <a:lnTo>
                  <a:pt x="242" y="760"/>
                </a:lnTo>
                <a:lnTo>
                  <a:pt x="215" y="757"/>
                </a:lnTo>
                <a:lnTo>
                  <a:pt x="214" y="763"/>
                </a:lnTo>
                <a:lnTo>
                  <a:pt x="217" y="758"/>
                </a:lnTo>
                <a:lnTo>
                  <a:pt x="217" y="757"/>
                </a:lnTo>
                <a:lnTo>
                  <a:pt x="213" y="762"/>
                </a:lnTo>
                <a:lnTo>
                  <a:pt x="217" y="757"/>
                </a:lnTo>
                <a:cubicBezTo>
                  <a:pt x="210" y="753"/>
                  <a:pt x="207" y="750"/>
                  <a:pt x="206" y="748"/>
                </a:cubicBezTo>
                <a:lnTo>
                  <a:pt x="205" y="747"/>
                </a:lnTo>
                <a:lnTo>
                  <a:pt x="205" y="747"/>
                </a:lnTo>
                <a:lnTo>
                  <a:pt x="204" y="748"/>
                </a:lnTo>
                <a:lnTo>
                  <a:pt x="206" y="748"/>
                </a:lnTo>
                <a:lnTo>
                  <a:pt x="205" y="747"/>
                </a:lnTo>
                <a:lnTo>
                  <a:pt x="204" y="748"/>
                </a:lnTo>
                <a:lnTo>
                  <a:pt x="206" y="748"/>
                </a:lnTo>
                <a:lnTo>
                  <a:pt x="203" y="748"/>
                </a:lnTo>
                <a:lnTo>
                  <a:pt x="206" y="748"/>
                </a:lnTo>
                <a:lnTo>
                  <a:pt x="206" y="748"/>
                </a:lnTo>
                <a:lnTo>
                  <a:pt x="203" y="748"/>
                </a:lnTo>
                <a:lnTo>
                  <a:pt x="206" y="748"/>
                </a:lnTo>
                <a:lnTo>
                  <a:pt x="206" y="748"/>
                </a:lnTo>
                <a:lnTo>
                  <a:pt x="206" y="743"/>
                </a:lnTo>
                <a:lnTo>
                  <a:pt x="206" y="738"/>
                </a:lnTo>
                <a:lnTo>
                  <a:pt x="195" y="736"/>
                </a:lnTo>
                <a:lnTo>
                  <a:pt x="193" y="736"/>
                </a:lnTo>
                <a:lnTo>
                  <a:pt x="179" y="744"/>
                </a:lnTo>
                <a:lnTo>
                  <a:pt x="178" y="745"/>
                </a:lnTo>
                <a:lnTo>
                  <a:pt x="162" y="772"/>
                </a:lnTo>
                <a:lnTo>
                  <a:pt x="131" y="797"/>
                </a:lnTo>
                <a:lnTo>
                  <a:pt x="112" y="811"/>
                </a:lnTo>
                <a:lnTo>
                  <a:pt x="116" y="817"/>
                </a:lnTo>
                <a:lnTo>
                  <a:pt x="116" y="810"/>
                </a:lnTo>
                <a:lnTo>
                  <a:pt x="116" y="817"/>
                </a:lnTo>
                <a:lnTo>
                  <a:pt x="119" y="822"/>
                </a:lnTo>
                <a:lnTo>
                  <a:pt x="139" y="807"/>
                </a:lnTo>
                <a:lnTo>
                  <a:pt x="172" y="780"/>
                </a:lnTo>
                <a:lnTo>
                  <a:pt x="187" y="754"/>
                </a:lnTo>
                <a:lnTo>
                  <a:pt x="196" y="749"/>
                </a:lnTo>
                <a:lnTo>
                  <a:pt x="199" y="749"/>
                </a:lnTo>
                <a:lnTo>
                  <a:pt x="199" y="743"/>
                </a:lnTo>
                <a:lnTo>
                  <a:pt x="193" y="743"/>
                </a:lnTo>
                <a:lnTo>
                  <a:pt x="193" y="748"/>
                </a:lnTo>
                <a:lnTo>
                  <a:pt x="194" y="751"/>
                </a:lnTo>
                <a:cubicBezTo>
                  <a:pt x="195" y="756"/>
                  <a:pt x="199" y="760"/>
                  <a:pt x="210" y="767"/>
                </a:cubicBezTo>
                <a:lnTo>
                  <a:pt x="210" y="768"/>
                </a:lnTo>
                <a:lnTo>
                  <a:pt x="210" y="768"/>
                </a:lnTo>
                <a:lnTo>
                  <a:pt x="212" y="769"/>
                </a:lnTo>
                <a:lnTo>
                  <a:pt x="239" y="772"/>
                </a:lnTo>
                <a:lnTo>
                  <a:pt x="250" y="775"/>
                </a:lnTo>
                <a:lnTo>
                  <a:pt x="252" y="779"/>
                </a:lnTo>
                <a:lnTo>
                  <a:pt x="259" y="798"/>
                </a:lnTo>
                <a:lnTo>
                  <a:pt x="279" y="813"/>
                </a:lnTo>
                <a:lnTo>
                  <a:pt x="295" y="805"/>
                </a:lnTo>
                <a:lnTo>
                  <a:pt x="319" y="786"/>
                </a:lnTo>
                <a:lnTo>
                  <a:pt x="331" y="775"/>
                </a:lnTo>
                <a:lnTo>
                  <a:pt x="379" y="776"/>
                </a:lnTo>
                <a:lnTo>
                  <a:pt x="381" y="775"/>
                </a:lnTo>
                <a:lnTo>
                  <a:pt x="378" y="770"/>
                </a:lnTo>
                <a:lnTo>
                  <a:pt x="380" y="776"/>
                </a:lnTo>
                <a:cubicBezTo>
                  <a:pt x="382" y="775"/>
                  <a:pt x="387" y="773"/>
                  <a:pt x="392" y="771"/>
                </a:cubicBezTo>
                <a:cubicBezTo>
                  <a:pt x="397" y="768"/>
                  <a:pt x="402" y="766"/>
                  <a:pt x="406" y="761"/>
                </a:cubicBezTo>
                <a:cubicBezTo>
                  <a:pt x="407" y="760"/>
                  <a:pt x="411" y="755"/>
                  <a:pt x="414" y="752"/>
                </a:cubicBezTo>
                <a:cubicBezTo>
                  <a:pt x="415" y="750"/>
                  <a:pt x="417" y="749"/>
                  <a:pt x="418" y="748"/>
                </a:cubicBezTo>
                <a:lnTo>
                  <a:pt x="419" y="746"/>
                </a:lnTo>
                <a:lnTo>
                  <a:pt x="420" y="746"/>
                </a:lnTo>
                <a:lnTo>
                  <a:pt x="420" y="746"/>
                </a:lnTo>
                <a:lnTo>
                  <a:pt x="419" y="745"/>
                </a:lnTo>
                <a:lnTo>
                  <a:pt x="420" y="746"/>
                </a:lnTo>
                <a:lnTo>
                  <a:pt x="420" y="746"/>
                </a:lnTo>
                <a:lnTo>
                  <a:pt x="419" y="745"/>
                </a:lnTo>
                <a:lnTo>
                  <a:pt x="420" y="746"/>
                </a:lnTo>
                <a:lnTo>
                  <a:pt x="421" y="745"/>
                </a:lnTo>
                <a:lnTo>
                  <a:pt x="429" y="721"/>
                </a:lnTo>
                <a:lnTo>
                  <a:pt x="434" y="700"/>
                </a:lnTo>
                <a:lnTo>
                  <a:pt x="443" y="682"/>
                </a:lnTo>
                <a:lnTo>
                  <a:pt x="476" y="641"/>
                </a:lnTo>
                <a:lnTo>
                  <a:pt x="483" y="638"/>
                </a:lnTo>
                <a:lnTo>
                  <a:pt x="509" y="637"/>
                </a:lnTo>
                <a:lnTo>
                  <a:pt x="561" y="619"/>
                </a:lnTo>
                <a:lnTo>
                  <a:pt x="587" y="618"/>
                </a:lnTo>
                <a:lnTo>
                  <a:pt x="604" y="620"/>
                </a:lnTo>
                <a:lnTo>
                  <a:pt x="618" y="624"/>
                </a:lnTo>
                <a:lnTo>
                  <a:pt x="662" y="667"/>
                </a:lnTo>
                <a:lnTo>
                  <a:pt x="690" y="644"/>
                </a:lnTo>
                <a:lnTo>
                  <a:pt x="686" y="626"/>
                </a:lnTo>
                <a:lnTo>
                  <a:pt x="686" y="626"/>
                </a:lnTo>
                <a:lnTo>
                  <a:pt x="675" y="605"/>
                </a:lnTo>
                <a:lnTo>
                  <a:pt x="683" y="575"/>
                </a:lnTo>
                <a:lnTo>
                  <a:pt x="690" y="520"/>
                </a:lnTo>
                <a:lnTo>
                  <a:pt x="689" y="518"/>
                </a:lnTo>
                <a:lnTo>
                  <a:pt x="689" y="518"/>
                </a:lnTo>
                <a:lnTo>
                  <a:pt x="688" y="517"/>
                </a:lnTo>
                <a:lnTo>
                  <a:pt x="683" y="521"/>
                </a:lnTo>
                <a:lnTo>
                  <a:pt x="689" y="518"/>
                </a:lnTo>
                <a:lnTo>
                  <a:pt x="688" y="517"/>
                </a:lnTo>
                <a:lnTo>
                  <a:pt x="683" y="521"/>
                </a:lnTo>
                <a:lnTo>
                  <a:pt x="689" y="518"/>
                </a:lnTo>
                <a:lnTo>
                  <a:pt x="689" y="518"/>
                </a:lnTo>
                <a:cubicBezTo>
                  <a:pt x="688" y="517"/>
                  <a:pt x="685" y="511"/>
                  <a:pt x="683" y="506"/>
                </a:cubicBezTo>
                <a:lnTo>
                  <a:pt x="683" y="506"/>
                </a:lnTo>
                <a:cubicBezTo>
                  <a:pt x="683" y="504"/>
                  <a:pt x="682" y="502"/>
                  <a:pt x="680" y="499"/>
                </a:cubicBezTo>
                <a:cubicBezTo>
                  <a:pt x="679" y="497"/>
                  <a:pt x="678" y="493"/>
                  <a:pt x="677" y="490"/>
                </a:cubicBezTo>
                <a:lnTo>
                  <a:pt x="675" y="487"/>
                </a:lnTo>
                <a:lnTo>
                  <a:pt x="675" y="485"/>
                </a:lnTo>
                <a:lnTo>
                  <a:pt x="675" y="485"/>
                </a:lnTo>
                <a:lnTo>
                  <a:pt x="675" y="485"/>
                </a:lnTo>
                <a:cubicBezTo>
                  <a:pt x="675" y="481"/>
                  <a:pt x="674" y="478"/>
                  <a:pt x="673" y="475"/>
                </a:cubicBezTo>
                <a:cubicBezTo>
                  <a:pt x="672" y="470"/>
                  <a:pt x="671" y="466"/>
                  <a:pt x="671" y="460"/>
                </a:cubicBezTo>
                <a:cubicBezTo>
                  <a:pt x="671" y="451"/>
                  <a:pt x="667" y="443"/>
                  <a:pt x="662" y="438"/>
                </a:cubicBezTo>
                <a:cubicBezTo>
                  <a:pt x="658" y="433"/>
                  <a:pt x="654" y="429"/>
                  <a:pt x="653" y="429"/>
                </a:cubicBezTo>
                <a:lnTo>
                  <a:pt x="652" y="428"/>
                </a:lnTo>
                <a:lnTo>
                  <a:pt x="631" y="418"/>
                </a:lnTo>
                <a:lnTo>
                  <a:pt x="580" y="414"/>
                </a:lnTo>
                <a:lnTo>
                  <a:pt x="565" y="410"/>
                </a:lnTo>
                <a:lnTo>
                  <a:pt x="564" y="404"/>
                </a:lnTo>
                <a:lnTo>
                  <a:pt x="558" y="405"/>
                </a:lnTo>
                <a:lnTo>
                  <a:pt x="564" y="404"/>
                </a:lnTo>
                <a:cubicBezTo>
                  <a:pt x="563" y="396"/>
                  <a:pt x="561" y="386"/>
                  <a:pt x="560" y="377"/>
                </a:cubicBezTo>
                <a:cubicBezTo>
                  <a:pt x="560" y="373"/>
                  <a:pt x="559" y="369"/>
                  <a:pt x="559" y="366"/>
                </a:cubicBezTo>
                <a:lnTo>
                  <a:pt x="558" y="363"/>
                </a:lnTo>
                <a:lnTo>
                  <a:pt x="558" y="362"/>
                </a:lnTo>
                <a:lnTo>
                  <a:pt x="558" y="361"/>
                </a:lnTo>
                <a:lnTo>
                  <a:pt x="557" y="361"/>
                </a:lnTo>
                <a:lnTo>
                  <a:pt x="558" y="361"/>
                </a:lnTo>
                <a:lnTo>
                  <a:pt x="558" y="361"/>
                </a:lnTo>
                <a:lnTo>
                  <a:pt x="557" y="361"/>
                </a:lnTo>
                <a:lnTo>
                  <a:pt x="558" y="361"/>
                </a:lnTo>
                <a:lnTo>
                  <a:pt x="552" y="362"/>
                </a:lnTo>
                <a:lnTo>
                  <a:pt x="558" y="363"/>
                </a:lnTo>
                <a:lnTo>
                  <a:pt x="556" y="362"/>
                </a:lnTo>
                <a:lnTo>
                  <a:pt x="558" y="363"/>
                </a:lnTo>
                <a:lnTo>
                  <a:pt x="558" y="363"/>
                </a:lnTo>
                <a:lnTo>
                  <a:pt x="556" y="362"/>
                </a:lnTo>
                <a:lnTo>
                  <a:pt x="558" y="363"/>
                </a:lnTo>
                <a:cubicBezTo>
                  <a:pt x="558" y="363"/>
                  <a:pt x="559" y="361"/>
                  <a:pt x="560" y="359"/>
                </a:cubicBezTo>
                <a:cubicBezTo>
                  <a:pt x="562" y="353"/>
                  <a:pt x="567" y="341"/>
                  <a:pt x="571" y="330"/>
                </a:cubicBezTo>
                <a:lnTo>
                  <a:pt x="572" y="328"/>
                </a:lnTo>
                <a:lnTo>
                  <a:pt x="573" y="325"/>
                </a:lnTo>
                <a:lnTo>
                  <a:pt x="554" y="295"/>
                </a:lnTo>
                <a:lnTo>
                  <a:pt x="551" y="271"/>
                </a:lnTo>
                <a:lnTo>
                  <a:pt x="536" y="249"/>
                </a:lnTo>
                <a:lnTo>
                  <a:pt x="529" y="246"/>
                </a:lnTo>
                <a:lnTo>
                  <a:pt x="528" y="245"/>
                </a:lnTo>
                <a:lnTo>
                  <a:pt x="511" y="244"/>
                </a:lnTo>
                <a:lnTo>
                  <a:pt x="481" y="240"/>
                </a:lnTo>
                <a:lnTo>
                  <a:pt x="474" y="229"/>
                </a:lnTo>
                <a:lnTo>
                  <a:pt x="474" y="229"/>
                </a:lnTo>
                <a:lnTo>
                  <a:pt x="456" y="205"/>
                </a:lnTo>
                <a:lnTo>
                  <a:pt x="403" y="181"/>
                </a:lnTo>
                <a:lnTo>
                  <a:pt x="347" y="172"/>
                </a:lnTo>
                <a:lnTo>
                  <a:pt x="325" y="162"/>
                </a:lnTo>
                <a:lnTo>
                  <a:pt x="314" y="144"/>
                </a:lnTo>
                <a:lnTo>
                  <a:pt x="302" y="118"/>
                </a:lnTo>
                <a:lnTo>
                  <a:pt x="296" y="120"/>
                </a:lnTo>
                <a:lnTo>
                  <a:pt x="302" y="120"/>
                </a:lnTo>
                <a:cubicBezTo>
                  <a:pt x="302" y="111"/>
                  <a:pt x="303" y="100"/>
                  <a:pt x="303" y="90"/>
                </a:cubicBezTo>
                <a:cubicBezTo>
                  <a:pt x="303" y="86"/>
                  <a:pt x="303" y="81"/>
                  <a:pt x="303" y="78"/>
                </a:cubicBezTo>
                <a:cubicBezTo>
                  <a:pt x="303" y="75"/>
                  <a:pt x="303" y="72"/>
                  <a:pt x="303" y="72"/>
                </a:cubicBezTo>
                <a:cubicBezTo>
                  <a:pt x="304" y="69"/>
                  <a:pt x="304" y="64"/>
                  <a:pt x="304" y="59"/>
                </a:cubicBezTo>
                <a:cubicBezTo>
                  <a:pt x="304" y="49"/>
                  <a:pt x="304" y="38"/>
                  <a:pt x="303" y="35"/>
                </a:cubicBezTo>
                <a:lnTo>
                  <a:pt x="303" y="35"/>
                </a:lnTo>
                <a:lnTo>
                  <a:pt x="300" y="18"/>
                </a:lnTo>
                <a:lnTo>
                  <a:pt x="299" y="6"/>
                </a:lnTo>
                <a:lnTo>
                  <a:pt x="298" y="0"/>
                </a:lnTo>
                <a:lnTo>
                  <a:pt x="239" y="1"/>
                </a:lnTo>
                <a:lnTo>
                  <a:pt x="211" y="8"/>
                </a:lnTo>
                <a:lnTo>
                  <a:pt x="197" y="17"/>
                </a:lnTo>
                <a:lnTo>
                  <a:pt x="179" y="32"/>
                </a:lnTo>
                <a:lnTo>
                  <a:pt x="159" y="52"/>
                </a:lnTo>
                <a:lnTo>
                  <a:pt x="163" y="57"/>
                </a:lnTo>
                <a:lnTo>
                  <a:pt x="162" y="51"/>
                </a:lnTo>
                <a:cubicBezTo>
                  <a:pt x="159" y="51"/>
                  <a:pt x="153" y="53"/>
                  <a:pt x="148" y="54"/>
                </a:cubicBezTo>
                <a:lnTo>
                  <a:pt x="148" y="54"/>
                </a:lnTo>
                <a:cubicBezTo>
                  <a:pt x="144" y="56"/>
                  <a:pt x="140" y="59"/>
                  <a:pt x="137" y="62"/>
                </a:cubicBezTo>
                <a:cubicBezTo>
                  <a:pt x="134" y="64"/>
                  <a:pt x="131" y="67"/>
                  <a:pt x="130" y="68"/>
                </a:cubicBezTo>
                <a:lnTo>
                  <a:pt x="134" y="72"/>
                </a:lnTo>
                <a:lnTo>
                  <a:pt x="132" y="67"/>
                </a:lnTo>
                <a:lnTo>
                  <a:pt x="102" y="81"/>
                </a:lnTo>
                <a:lnTo>
                  <a:pt x="59" y="81"/>
                </a:lnTo>
                <a:lnTo>
                  <a:pt x="38" y="87"/>
                </a:lnTo>
                <a:lnTo>
                  <a:pt x="25" y="87"/>
                </a:lnTo>
                <a:lnTo>
                  <a:pt x="8" y="86"/>
                </a:lnTo>
                <a:lnTo>
                  <a:pt x="39" y="113"/>
                </a:lnTo>
                <a:lnTo>
                  <a:pt x="50" y="132"/>
                </a:lnTo>
                <a:lnTo>
                  <a:pt x="74" y="172"/>
                </a:lnTo>
                <a:lnTo>
                  <a:pt x="66" y="190"/>
                </a:lnTo>
                <a:lnTo>
                  <a:pt x="47" y="223"/>
                </a:lnTo>
                <a:lnTo>
                  <a:pt x="54" y="259"/>
                </a:lnTo>
                <a:lnTo>
                  <a:pt x="55" y="287"/>
                </a:lnTo>
                <a:lnTo>
                  <a:pt x="44" y="313"/>
                </a:lnTo>
                <a:lnTo>
                  <a:pt x="25" y="336"/>
                </a:lnTo>
                <a:lnTo>
                  <a:pt x="26" y="366"/>
                </a:lnTo>
                <a:lnTo>
                  <a:pt x="48" y="392"/>
                </a:lnTo>
                <a:lnTo>
                  <a:pt x="64" y="420"/>
                </a:lnTo>
                <a:lnTo>
                  <a:pt x="58" y="427"/>
                </a:lnTo>
                <a:lnTo>
                  <a:pt x="16" y="447"/>
                </a:lnTo>
                <a:lnTo>
                  <a:pt x="0" y="475"/>
                </a:lnTo>
                <a:lnTo>
                  <a:pt x="7" y="487"/>
                </a:lnTo>
                <a:lnTo>
                  <a:pt x="7" y="531"/>
                </a:lnTo>
                <a:lnTo>
                  <a:pt x="17" y="565"/>
                </a:lnTo>
                <a:lnTo>
                  <a:pt x="35" y="582"/>
                </a:lnTo>
                <a:lnTo>
                  <a:pt x="44" y="595"/>
                </a:lnTo>
                <a:lnTo>
                  <a:pt x="42" y="620"/>
                </a:lnTo>
                <a:lnTo>
                  <a:pt x="36" y="649"/>
                </a:lnTo>
                <a:lnTo>
                  <a:pt x="35" y="649"/>
                </a:lnTo>
                <a:cubicBezTo>
                  <a:pt x="35" y="655"/>
                  <a:pt x="33" y="666"/>
                  <a:pt x="33" y="673"/>
                </a:cubicBezTo>
                <a:cubicBezTo>
                  <a:pt x="33" y="675"/>
                  <a:pt x="33" y="677"/>
                  <a:pt x="33" y="679"/>
                </a:cubicBezTo>
                <a:lnTo>
                  <a:pt x="33" y="679"/>
                </a:lnTo>
                <a:cubicBezTo>
                  <a:pt x="34" y="680"/>
                  <a:pt x="35" y="682"/>
                  <a:pt x="36" y="685"/>
                </a:cubicBezTo>
                <a:cubicBezTo>
                  <a:pt x="39" y="692"/>
                  <a:pt x="45" y="703"/>
                  <a:pt x="47" y="705"/>
                </a:cubicBezTo>
                <a:lnTo>
                  <a:pt x="52" y="702"/>
                </a:lnTo>
                <a:lnTo>
                  <a:pt x="46" y="705"/>
                </a:lnTo>
                <a:lnTo>
                  <a:pt x="57" y="735"/>
                </a:lnTo>
                <a:lnTo>
                  <a:pt x="66" y="787"/>
                </a:lnTo>
                <a:lnTo>
                  <a:pt x="66" y="807"/>
                </a:lnTo>
                <a:lnTo>
                  <a:pt x="66" y="810"/>
                </a:lnTo>
                <a:lnTo>
                  <a:pt x="91" y="822"/>
                </a:lnTo>
                <a:lnTo>
                  <a:pt x="118" y="823"/>
                </a:lnTo>
                <a:lnTo>
                  <a:pt x="119" y="822"/>
                </a:lnTo>
                <a:lnTo>
                  <a:pt x="116" y="817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6" name="Freeform 345">
            <a:extLst>
              <a:ext uri="{FF2B5EF4-FFF2-40B4-BE49-F238E27FC236}">
                <a16:creationId xmlns:a16="http://schemas.microsoft.com/office/drawing/2014/main" id="{4056EF1C-ED71-1342-9EE3-3A43FECA9CF8}"/>
              </a:ext>
            </a:extLst>
          </p:cNvPr>
          <p:cNvSpPr>
            <a:spLocks noEditPoints="1"/>
          </p:cNvSpPr>
          <p:nvPr/>
        </p:nvSpPr>
        <p:spPr bwMode="auto">
          <a:xfrm>
            <a:off x="3637067" y="4493064"/>
            <a:ext cx="530588" cy="549156"/>
          </a:xfrm>
          <a:custGeom>
            <a:avLst/>
            <a:gdLst>
              <a:gd name="T0" fmla="*/ 264 w 473"/>
              <a:gd name="T1" fmla="*/ 482 h 489"/>
              <a:gd name="T2" fmla="*/ 347 w 473"/>
              <a:gd name="T3" fmla="*/ 474 h 489"/>
              <a:gd name="T4" fmla="*/ 390 w 473"/>
              <a:gd name="T5" fmla="*/ 429 h 489"/>
              <a:gd name="T6" fmla="*/ 431 w 473"/>
              <a:gd name="T7" fmla="*/ 373 h 489"/>
              <a:gd name="T8" fmla="*/ 447 w 473"/>
              <a:gd name="T9" fmla="*/ 357 h 489"/>
              <a:gd name="T10" fmla="*/ 464 w 473"/>
              <a:gd name="T11" fmla="*/ 340 h 489"/>
              <a:gd name="T12" fmla="*/ 455 w 473"/>
              <a:gd name="T13" fmla="*/ 276 h 489"/>
              <a:gd name="T14" fmla="*/ 436 w 473"/>
              <a:gd name="T15" fmla="*/ 276 h 489"/>
              <a:gd name="T16" fmla="*/ 408 w 473"/>
              <a:gd name="T17" fmla="*/ 256 h 489"/>
              <a:gd name="T18" fmla="*/ 406 w 473"/>
              <a:gd name="T19" fmla="*/ 205 h 489"/>
              <a:gd name="T20" fmla="*/ 390 w 473"/>
              <a:gd name="T21" fmla="*/ 183 h 489"/>
              <a:gd name="T22" fmla="*/ 332 w 473"/>
              <a:gd name="T23" fmla="*/ 181 h 489"/>
              <a:gd name="T24" fmla="*/ 293 w 473"/>
              <a:gd name="T25" fmla="*/ 173 h 489"/>
              <a:gd name="T26" fmla="*/ 290 w 473"/>
              <a:gd name="T27" fmla="*/ 136 h 489"/>
              <a:gd name="T28" fmla="*/ 301 w 473"/>
              <a:gd name="T29" fmla="*/ 119 h 489"/>
              <a:gd name="T30" fmla="*/ 298 w 473"/>
              <a:gd name="T31" fmla="*/ 51 h 489"/>
              <a:gd name="T32" fmla="*/ 299 w 473"/>
              <a:gd name="T33" fmla="*/ 49 h 489"/>
              <a:gd name="T34" fmla="*/ 246 w 473"/>
              <a:gd name="T35" fmla="*/ 9 h 489"/>
              <a:gd name="T36" fmla="*/ 201 w 473"/>
              <a:gd name="T37" fmla="*/ 8 h 489"/>
              <a:gd name="T38" fmla="*/ 122 w 473"/>
              <a:gd name="T39" fmla="*/ 26 h 489"/>
              <a:gd name="T40" fmla="*/ 78 w 473"/>
              <a:gd name="T41" fmla="*/ 74 h 489"/>
              <a:gd name="T42" fmla="*/ 64 w 473"/>
              <a:gd name="T43" fmla="*/ 115 h 489"/>
              <a:gd name="T44" fmla="*/ 42 w 473"/>
              <a:gd name="T45" fmla="*/ 153 h 489"/>
              <a:gd name="T46" fmla="*/ 19 w 473"/>
              <a:gd name="T47" fmla="*/ 165 h 489"/>
              <a:gd name="T48" fmla="*/ 16 w 473"/>
              <a:gd name="T49" fmla="*/ 171 h 489"/>
              <a:gd name="T50" fmla="*/ 100 w 473"/>
              <a:gd name="T51" fmla="*/ 266 h 489"/>
              <a:gd name="T52" fmla="*/ 218 w 473"/>
              <a:gd name="T53" fmla="*/ 316 h 489"/>
              <a:gd name="T54" fmla="*/ 278 w 473"/>
              <a:gd name="T55" fmla="*/ 362 h 489"/>
              <a:gd name="T56" fmla="*/ 232 w 473"/>
              <a:gd name="T57" fmla="*/ 418 h 489"/>
              <a:gd name="T58" fmla="*/ 196 w 473"/>
              <a:gd name="T59" fmla="*/ 464 h 489"/>
              <a:gd name="T60" fmla="*/ 264 w 473"/>
              <a:gd name="T61" fmla="*/ 489 h 489"/>
              <a:gd name="T62" fmla="*/ 211 w 473"/>
              <a:gd name="T63" fmla="*/ 483 h 489"/>
              <a:gd name="T64" fmla="*/ 195 w 473"/>
              <a:gd name="T65" fmla="*/ 446 h 489"/>
              <a:gd name="T66" fmla="*/ 268 w 473"/>
              <a:gd name="T67" fmla="*/ 378 h 489"/>
              <a:gd name="T68" fmla="*/ 248 w 473"/>
              <a:gd name="T69" fmla="*/ 341 h 489"/>
              <a:gd name="T70" fmla="*/ 158 w 473"/>
              <a:gd name="T71" fmla="*/ 295 h 489"/>
              <a:gd name="T72" fmla="*/ 50 w 473"/>
              <a:gd name="T73" fmla="*/ 236 h 489"/>
              <a:gd name="T74" fmla="*/ 0 w 473"/>
              <a:gd name="T75" fmla="*/ 158 h 489"/>
              <a:gd name="T76" fmla="*/ 36 w 473"/>
              <a:gd name="T77" fmla="*/ 149 h 489"/>
              <a:gd name="T78" fmla="*/ 58 w 473"/>
              <a:gd name="T79" fmla="*/ 113 h 489"/>
              <a:gd name="T80" fmla="*/ 73 w 473"/>
              <a:gd name="T81" fmla="*/ 70 h 489"/>
              <a:gd name="T82" fmla="*/ 120 w 473"/>
              <a:gd name="T83" fmla="*/ 20 h 489"/>
              <a:gd name="T84" fmla="*/ 200 w 473"/>
              <a:gd name="T85" fmla="*/ 1 h 489"/>
              <a:gd name="T86" fmla="*/ 247 w 473"/>
              <a:gd name="T87" fmla="*/ 2 h 489"/>
              <a:gd name="T88" fmla="*/ 308 w 473"/>
              <a:gd name="T89" fmla="*/ 49 h 489"/>
              <a:gd name="T90" fmla="*/ 307 w 473"/>
              <a:gd name="T91" fmla="*/ 83 h 489"/>
              <a:gd name="T92" fmla="*/ 297 w 473"/>
              <a:gd name="T93" fmla="*/ 137 h 489"/>
              <a:gd name="T94" fmla="*/ 298 w 473"/>
              <a:gd name="T95" fmla="*/ 168 h 489"/>
              <a:gd name="T96" fmla="*/ 375 w 473"/>
              <a:gd name="T97" fmla="*/ 177 h 489"/>
              <a:gd name="T98" fmla="*/ 393 w 473"/>
              <a:gd name="T99" fmla="*/ 177 h 489"/>
              <a:gd name="T100" fmla="*/ 413 w 473"/>
              <a:gd name="T101" fmla="*/ 203 h 489"/>
              <a:gd name="T102" fmla="*/ 415 w 473"/>
              <a:gd name="T103" fmla="*/ 255 h 489"/>
              <a:gd name="T104" fmla="*/ 437 w 473"/>
              <a:gd name="T105" fmla="*/ 269 h 489"/>
              <a:gd name="T106" fmla="*/ 473 w 473"/>
              <a:gd name="T107" fmla="*/ 317 h 489"/>
              <a:gd name="T108" fmla="*/ 456 w 473"/>
              <a:gd name="T109" fmla="*/ 358 h 489"/>
              <a:gd name="T110" fmla="*/ 436 w 473"/>
              <a:gd name="T111" fmla="*/ 378 h 489"/>
              <a:gd name="T112" fmla="*/ 394 w 473"/>
              <a:gd name="T113" fmla="*/ 434 h 489"/>
              <a:gd name="T114" fmla="*/ 352 w 473"/>
              <a:gd name="T115" fmla="*/ 479 h 489"/>
              <a:gd name="T116" fmla="*/ 264 w 473"/>
              <a:gd name="T117" fmla="*/ 489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73" h="489">
                <a:moveTo>
                  <a:pt x="214" y="477"/>
                </a:moveTo>
                <a:lnTo>
                  <a:pt x="264" y="482"/>
                </a:lnTo>
                <a:lnTo>
                  <a:pt x="308" y="478"/>
                </a:lnTo>
                <a:cubicBezTo>
                  <a:pt x="325" y="477"/>
                  <a:pt x="344" y="476"/>
                  <a:pt x="347" y="474"/>
                </a:cubicBezTo>
                <a:cubicBezTo>
                  <a:pt x="351" y="471"/>
                  <a:pt x="365" y="455"/>
                  <a:pt x="366" y="454"/>
                </a:cubicBezTo>
                <a:lnTo>
                  <a:pt x="390" y="429"/>
                </a:lnTo>
                <a:lnTo>
                  <a:pt x="417" y="405"/>
                </a:lnTo>
                <a:lnTo>
                  <a:pt x="431" y="373"/>
                </a:lnTo>
                <a:lnTo>
                  <a:pt x="450" y="361"/>
                </a:lnTo>
                <a:lnTo>
                  <a:pt x="447" y="357"/>
                </a:lnTo>
                <a:lnTo>
                  <a:pt x="449" y="355"/>
                </a:lnTo>
                <a:cubicBezTo>
                  <a:pt x="449" y="355"/>
                  <a:pt x="461" y="344"/>
                  <a:pt x="464" y="340"/>
                </a:cubicBezTo>
                <a:cubicBezTo>
                  <a:pt x="465" y="339"/>
                  <a:pt x="466" y="328"/>
                  <a:pt x="466" y="317"/>
                </a:cubicBezTo>
                <a:cubicBezTo>
                  <a:pt x="464" y="299"/>
                  <a:pt x="459" y="278"/>
                  <a:pt x="455" y="276"/>
                </a:cubicBezTo>
                <a:cubicBezTo>
                  <a:pt x="447" y="273"/>
                  <a:pt x="438" y="276"/>
                  <a:pt x="437" y="276"/>
                </a:cubicBezTo>
                <a:lnTo>
                  <a:pt x="436" y="276"/>
                </a:lnTo>
                <a:lnTo>
                  <a:pt x="411" y="267"/>
                </a:lnTo>
                <a:lnTo>
                  <a:pt x="408" y="256"/>
                </a:lnTo>
                <a:lnTo>
                  <a:pt x="408" y="213"/>
                </a:lnTo>
                <a:cubicBezTo>
                  <a:pt x="408" y="210"/>
                  <a:pt x="407" y="207"/>
                  <a:pt x="406" y="205"/>
                </a:cubicBezTo>
                <a:cubicBezTo>
                  <a:pt x="406" y="203"/>
                  <a:pt x="405" y="201"/>
                  <a:pt x="405" y="197"/>
                </a:cubicBezTo>
                <a:cubicBezTo>
                  <a:pt x="405" y="195"/>
                  <a:pt x="398" y="189"/>
                  <a:pt x="390" y="183"/>
                </a:cubicBezTo>
                <a:lnTo>
                  <a:pt x="375" y="183"/>
                </a:lnTo>
                <a:lnTo>
                  <a:pt x="332" y="181"/>
                </a:lnTo>
                <a:lnTo>
                  <a:pt x="294" y="174"/>
                </a:lnTo>
                <a:lnTo>
                  <a:pt x="293" y="173"/>
                </a:lnTo>
                <a:cubicBezTo>
                  <a:pt x="293" y="172"/>
                  <a:pt x="288" y="163"/>
                  <a:pt x="288" y="158"/>
                </a:cubicBezTo>
                <a:cubicBezTo>
                  <a:pt x="288" y="153"/>
                  <a:pt x="290" y="136"/>
                  <a:pt x="290" y="136"/>
                </a:cubicBezTo>
                <a:lnTo>
                  <a:pt x="291" y="134"/>
                </a:lnTo>
                <a:lnTo>
                  <a:pt x="301" y="119"/>
                </a:lnTo>
                <a:lnTo>
                  <a:pt x="301" y="83"/>
                </a:lnTo>
                <a:cubicBezTo>
                  <a:pt x="301" y="79"/>
                  <a:pt x="299" y="60"/>
                  <a:pt x="298" y="51"/>
                </a:cubicBezTo>
                <a:lnTo>
                  <a:pt x="298" y="49"/>
                </a:lnTo>
                <a:lnTo>
                  <a:pt x="299" y="49"/>
                </a:lnTo>
                <a:lnTo>
                  <a:pt x="262" y="13"/>
                </a:lnTo>
                <a:lnTo>
                  <a:pt x="246" y="9"/>
                </a:lnTo>
                <a:lnTo>
                  <a:pt x="228" y="7"/>
                </a:lnTo>
                <a:lnTo>
                  <a:pt x="201" y="8"/>
                </a:lnTo>
                <a:lnTo>
                  <a:pt x="149" y="26"/>
                </a:lnTo>
                <a:lnTo>
                  <a:pt x="122" y="26"/>
                </a:lnTo>
                <a:lnTo>
                  <a:pt x="113" y="32"/>
                </a:lnTo>
                <a:lnTo>
                  <a:pt x="78" y="74"/>
                </a:lnTo>
                <a:lnTo>
                  <a:pt x="69" y="93"/>
                </a:lnTo>
                <a:lnTo>
                  <a:pt x="64" y="115"/>
                </a:lnTo>
                <a:lnTo>
                  <a:pt x="56" y="137"/>
                </a:lnTo>
                <a:cubicBezTo>
                  <a:pt x="56" y="137"/>
                  <a:pt x="45" y="148"/>
                  <a:pt x="42" y="153"/>
                </a:cubicBezTo>
                <a:cubicBezTo>
                  <a:pt x="38" y="158"/>
                  <a:pt x="23" y="164"/>
                  <a:pt x="19" y="165"/>
                </a:cubicBezTo>
                <a:lnTo>
                  <a:pt x="19" y="165"/>
                </a:lnTo>
                <a:lnTo>
                  <a:pt x="12" y="165"/>
                </a:lnTo>
                <a:lnTo>
                  <a:pt x="16" y="171"/>
                </a:lnTo>
                <a:lnTo>
                  <a:pt x="55" y="232"/>
                </a:lnTo>
                <a:lnTo>
                  <a:pt x="100" y="266"/>
                </a:lnTo>
                <a:lnTo>
                  <a:pt x="160" y="289"/>
                </a:lnTo>
                <a:lnTo>
                  <a:pt x="218" y="316"/>
                </a:lnTo>
                <a:lnTo>
                  <a:pt x="253" y="336"/>
                </a:lnTo>
                <a:lnTo>
                  <a:pt x="278" y="362"/>
                </a:lnTo>
                <a:lnTo>
                  <a:pt x="274" y="381"/>
                </a:lnTo>
                <a:lnTo>
                  <a:pt x="232" y="418"/>
                </a:lnTo>
                <a:lnTo>
                  <a:pt x="201" y="450"/>
                </a:lnTo>
                <a:lnTo>
                  <a:pt x="196" y="464"/>
                </a:lnTo>
                <a:lnTo>
                  <a:pt x="214" y="477"/>
                </a:lnTo>
                <a:close/>
                <a:moveTo>
                  <a:pt x="264" y="489"/>
                </a:moveTo>
                <a:lnTo>
                  <a:pt x="264" y="489"/>
                </a:lnTo>
                <a:lnTo>
                  <a:pt x="211" y="483"/>
                </a:lnTo>
                <a:lnTo>
                  <a:pt x="188" y="467"/>
                </a:lnTo>
                <a:lnTo>
                  <a:pt x="195" y="446"/>
                </a:lnTo>
                <a:lnTo>
                  <a:pt x="227" y="413"/>
                </a:lnTo>
                <a:lnTo>
                  <a:pt x="268" y="378"/>
                </a:lnTo>
                <a:lnTo>
                  <a:pt x="271" y="364"/>
                </a:lnTo>
                <a:lnTo>
                  <a:pt x="248" y="341"/>
                </a:lnTo>
                <a:lnTo>
                  <a:pt x="214" y="322"/>
                </a:lnTo>
                <a:lnTo>
                  <a:pt x="158" y="295"/>
                </a:lnTo>
                <a:lnTo>
                  <a:pt x="96" y="271"/>
                </a:lnTo>
                <a:lnTo>
                  <a:pt x="50" y="236"/>
                </a:lnTo>
                <a:lnTo>
                  <a:pt x="10" y="175"/>
                </a:lnTo>
                <a:lnTo>
                  <a:pt x="0" y="158"/>
                </a:lnTo>
                <a:lnTo>
                  <a:pt x="18" y="158"/>
                </a:lnTo>
                <a:cubicBezTo>
                  <a:pt x="26" y="155"/>
                  <a:pt x="35" y="151"/>
                  <a:pt x="36" y="149"/>
                </a:cubicBezTo>
                <a:cubicBezTo>
                  <a:pt x="39" y="144"/>
                  <a:pt x="49" y="135"/>
                  <a:pt x="51" y="132"/>
                </a:cubicBezTo>
                <a:lnTo>
                  <a:pt x="58" y="113"/>
                </a:lnTo>
                <a:lnTo>
                  <a:pt x="63" y="91"/>
                </a:lnTo>
                <a:lnTo>
                  <a:pt x="73" y="70"/>
                </a:lnTo>
                <a:lnTo>
                  <a:pt x="109" y="26"/>
                </a:lnTo>
                <a:lnTo>
                  <a:pt x="120" y="20"/>
                </a:lnTo>
                <a:lnTo>
                  <a:pt x="148" y="19"/>
                </a:lnTo>
                <a:lnTo>
                  <a:pt x="200" y="1"/>
                </a:lnTo>
                <a:lnTo>
                  <a:pt x="229" y="0"/>
                </a:lnTo>
                <a:lnTo>
                  <a:pt x="247" y="2"/>
                </a:lnTo>
                <a:lnTo>
                  <a:pt x="266" y="8"/>
                </a:lnTo>
                <a:lnTo>
                  <a:pt x="308" y="49"/>
                </a:lnTo>
                <a:lnTo>
                  <a:pt x="305" y="52"/>
                </a:lnTo>
                <a:cubicBezTo>
                  <a:pt x="306" y="58"/>
                  <a:pt x="307" y="78"/>
                  <a:pt x="307" y="83"/>
                </a:cubicBezTo>
                <a:lnTo>
                  <a:pt x="307" y="121"/>
                </a:lnTo>
                <a:lnTo>
                  <a:pt x="297" y="137"/>
                </a:lnTo>
                <a:cubicBezTo>
                  <a:pt x="296" y="142"/>
                  <a:pt x="295" y="154"/>
                  <a:pt x="295" y="158"/>
                </a:cubicBezTo>
                <a:cubicBezTo>
                  <a:pt x="295" y="160"/>
                  <a:pt x="297" y="165"/>
                  <a:pt x="298" y="168"/>
                </a:cubicBezTo>
                <a:lnTo>
                  <a:pt x="333" y="175"/>
                </a:lnTo>
                <a:lnTo>
                  <a:pt x="375" y="177"/>
                </a:lnTo>
                <a:lnTo>
                  <a:pt x="392" y="177"/>
                </a:lnTo>
                <a:lnTo>
                  <a:pt x="393" y="177"/>
                </a:lnTo>
                <a:cubicBezTo>
                  <a:pt x="398" y="181"/>
                  <a:pt x="411" y="191"/>
                  <a:pt x="411" y="197"/>
                </a:cubicBezTo>
                <a:cubicBezTo>
                  <a:pt x="411" y="200"/>
                  <a:pt x="412" y="201"/>
                  <a:pt x="413" y="203"/>
                </a:cubicBezTo>
                <a:cubicBezTo>
                  <a:pt x="414" y="205"/>
                  <a:pt x="415" y="208"/>
                  <a:pt x="415" y="213"/>
                </a:cubicBezTo>
                <a:lnTo>
                  <a:pt x="415" y="255"/>
                </a:lnTo>
                <a:lnTo>
                  <a:pt x="416" y="262"/>
                </a:lnTo>
                <a:lnTo>
                  <a:pt x="437" y="269"/>
                </a:lnTo>
                <a:cubicBezTo>
                  <a:pt x="440" y="268"/>
                  <a:pt x="449" y="267"/>
                  <a:pt x="457" y="270"/>
                </a:cubicBezTo>
                <a:cubicBezTo>
                  <a:pt x="467" y="275"/>
                  <a:pt x="472" y="307"/>
                  <a:pt x="473" y="317"/>
                </a:cubicBezTo>
                <a:cubicBezTo>
                  <a:pt x="473" y="324"/>
                  <a:pt x="473" y="340"/>
                  <a:pt x="469" y="345"/>
                </a:cubicBezTo>
                <a:cubicBezTo>
                  <a:pt x="466" y="348"/>
                  <a:pt x="459" y="355"/>
                  <a:pt x="456" y="358"/>
                </a:cubicBezTo>
                <a:lnTo>
                  <a:pt x="458" y="363"/>
                </a:lnTo>
                <a:lnTo>
                  <a:pt x="436" y="378"/>
                </a:lnTo>
                <a:lnTo>
                  <a:pt x="422" y="409"/>
                </a:lnTo>
                <a:lnTo>
                  <a:pt x="394" y="434"/>
                </a:lnTo>
                <a:lnTo>
                  <a:pt x="370" y="459"/>
                </a:lnTo>
                <a:cubicBezTo>
                  <a:pt x="366" y="464"/>
                  <a:pt x="354" y="477"/>
                  <a:pt x="352" y="479"/>
                </a:cubicBezTo>
                <a:cubicBezTo>
                  <a:pt x="351" y="480"/>
                  <a:pt x="349" y="483"/>
                  <a:pt x="309" y="484"/>
                </a:cubicBezTo>
                <a:lnTo>
                  <a:pt x="264" y="489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7" name="Freeform 346">
            <a:extLst>
              <a:ext uri="{FF2B5EF4-FFF2-40B4-BE49-F238E27FC236}">
                <a16:creationId xmlns:a16="http://schemas.microsoft.com/office/drawing/2014/main" id="{0DC5BFFD-2A7F-B195-4F1D-4410606D4B81}"/>
              </a:ext>
            </a:extLst>
          </p:cNvPr>
          <p:cNvSpPr>
            <a:spLocks noEditPoints="1"/>
          </p:cNvSpPr>
          <p:nvPr/>
        </p:nvSpPr>
        <p:spPr bwMode="auto">
          <a:xfrm>
            <a:off x="3623043" y="4486054"/>
            <a:ext cx="551624" cy="560839"/>
          </a:xfrm>
          <a:custGeom>
            <a:avLst/>
            <a:gdLst>
              <a:gd name="T0" fmla="*/ 361 w 490"/>
              <a:gd name="T1" fmla="*/ 486 h 501"/>
              <a:gd name="T2" fmla="*/ 469 w 490"/>
              <a:gd name="T3" fmla="*/ 369 h 501"/>
              <a:gd name="T4" fmla="*/ 479 w 490"/>
              <a:gd name="T5" fmla="*/ 351 h 501"/>
              <a:gd name="T6" fmla="*/ 475 w 490"/>
              <a:gd name="T7" fmla="*/ 285 h 501"/>
              <a:gd name="T8" fmla="*/ 447 w 490"/>
              <a:gd name="T9" fmla="*/ 276 h 501"/>
              <a:gd name="T10" fmla="*/ 425 w 490"/>
              <a:gd name="T11" fmla="*/ 219 h 501"/>
              <a:gd name="T12" fmla="*/ 403 w 490"/>
              <a:gd name="T13" fmla="*/ 183 h 501"/>
              <a:gd name="T14" fmla="*/ 307 w 490"/>
              <a:gd name="T15" fmla="*/ 152 h 501"/>
              <a:gd name="T16" fmla="*/ 316 w 490"/>
              <a:gd name="T17" fmla="*/ 54 h 501"/>
              <a:gd name="T18" fmla="*/ 211 w 490"/>
              <a:gd name="T19" fmla="*/ 8 h 501"/>
              <a:gd name="T20" fmla="*/ 67 w 490"/>
              <a:gd name="T21" fmla="*/ 143 h 501"/>
              <a:gd name="T22" fmla="*/ 30 w 490"/>
              <a:gd name="T23" fmla="*/ 165 h 501"/>
              <a:gd name="T24" fmla="*/ 282 w 490"/>
              <a:gd name="T25" fmla="*/ 370 h 501"/>
              <a:gd name="T26" fmla="*/ 228 w 490"/>
              <a:gd name="T27" fmla="*/ 478 h 501"/>
              <a:gd name="T28" fmla="*/ 114 w 490"/>
              <a:gd name="T29" fmla="*/ 266 h 501"/>
              <a:gd name="T30" fmla="*/ 30 w 490"/>
              <a:gd name="T31" fmla="*/ 171 h 501"/>
              <a:gd name="T32" fmla="*/ 71 w 490"/>
              <a:gd name="T33" fmla="*/ 146 h 501"/>
              <a:gd name="T34" fmla="*/ 128 w 490"/>
              <a:gd name="T35" fmla="*/ 42 h 501"/>
              <a:gd name="T36" fmla="*/ 306 w 490"/>
              <a:gd name="T37" fmla="*/ 50 h 501"/>
              <a:gd name="T38" fmla="*/ 295 w 490"/>
              <a:gd name="T39" fmla="*/ 140 h 501"/>
              <a:gd name="T40" fmla="*/ 386 w 490"/>
              <a:gd name="T41" fmla="*/ 196 h 501"/>
              <a:gd name="T42" fmla="*/ 410 w 490"/>
              <a:gd name="T43" fmla="*/ 205 h 501"/>
              <a:gd name="T44" fmla="*/ 413 w 490"/>
              <a:gd name="T45" fmla="*/ 263 h 501"/>
              <a:gd name="T46" fmla="*/ 451 w 490"/>
              <a:gd name="T47" fmla="*/ 287 h 501"/>
              <a:gd name="T48" fmla="*/ 463 w 490"/>
              <a:gd name="T49" fmla="*/ 288 h 501"/>
              <a:gd name="T50" fmla="*/ 462 w 490"/>
              <a:gd name="T51" fmla="*/ 288 h 501"/>
              <a:gd name="T52" fmla="*/ 469 w 490"/>
              <a:gd name="T53" fmla="*/ 343 h 501"/>
              <a:gd name="T54" fmla="*/ 462 w 490"/>
              <a:gd name="T55" fmla="*/ 350 h 501"/>
              <a:gd name="T56" fmla="*/ 452 w 490"/>
              <a:gd name="T57" fmla="*/ 365 h 501"/>
              <a:gd name="T58" fmla="*/ 357 w 490"/>
              <a:gd name="T59" fmla="*/ 475 h 501"/>
              <a:gd name="T60" fmla="*/ 226 w 490"/>
              <a:gd name="T61" fmla="*/ 476 h 501"/>
              <a:gd name="T62" fmla="*/ 212 w 490"/>
              <a:gd name="T63" fmla="*/ 456 h 501"/>
              <a:gd name="T64" fmla="*/ 66 w 490"/>
              <a:gd name="T65" fmla="*/ 238 h 501"/>
              <a:gd name="T66" fmla="*/ 60 w 490"/>
              <a:gd name="T67" fmla="*/ 150 h 501"/>
              <a:gd name="T68" fmla="*/ 212 w 490"/>
              <a:gd name="T69" fmla="*/ 14 h 501"/>
              <a:gd name="T70" fmla="*/ 310 w 490"/>
              <a:gd name="T71" fmla="*/ 58 h 501"/>
              <a:gd name="T72" fmla="*/ 304 w 490"/>
              <a:gd name="T73" fmla="*/ 177 h 501"/>
              <a:gd name="T74" fmla="*/ 411 w 490"/>
              <a:gd name="T75" fmla="*/ 197 h 501"/>
              <a:gd name="T76" fmla="*/ 418 w 490"/>
              <a:gd name="T77" fmla="*/ 211 h 501"/>
              <a:gd name="T78" fmla="*/ 467 w 490"/>
              <a:gd name="T79" fmla="*/ 283 h 501"/>
              <a:gd name="T80" fmla="*/ 475 w 490"/>
              <a:gd name="T81" fmla="*/ 347 h 501"/>
              <a:gd name="T82" fmla="*/ 442 w 490"/>
              <a:gd name="T83" fmla="*/ 380 h 501"/>
              <a:gd name="T84" fmla="*/ 361 w 490"/>
              <a:gd name="T85" fmla="*/ 483 h 501"/>
              <a:gd name="T86" fmla="*/ 359 w 490"/>
              <a:gd name="T87" fmla="*/ 480 h 501"/>
              <a:gd name="T88" fmla="*/ 320 w 490"/>
              <a:gd name="T89" fmla="*/ 496 h 501"/>
              <a:gd name="T90" fmla="*/ 381 w 490"/>
              <a:gd name="T91" fmla="*/ 465 h 501"/>
              <a:gd name="T92" fmla="*/ 484 w 490"/>
              <a:gd name="T93" fmla="*/ 355 h 501"/>
              <a:gd name="T94" fmla="*/ 456 w 490"/>
              <a:gd name="T95" fmla="*/ 268 h 501"/>
              <a:gd name="T96" fmla="*/ 429 w 490"/>
              <a:gd name="T97" fmla="*/ 207 h 501"/>
              <a:gd name="T98" fmla="*/ 310 w 490"/>
              <a:gd name="T99" fmla="*/ 168 h 501"/>
              <a:gd name="T100" fmla="*/ 308 w 490"/>
              <a:gd name="T101" fmla="*/ 143 h 501"/>
              <a:gd name="T102" fmla="*/ 329 w 490"/>
              <a:gd name="T103" fmla="*/ 55 h 501"/>
              <a:gd name="T104" fmla="*/ 116 w 490"/>
              <a:gd name="T105" fmla="*/ 27 h 501"/>
              <a:gd name="T106" fmla="*/ 44 w 490"/>
              <a:gd name="T107" fmla="*/ 153 h 501"/>
              <a:gd name="T108" fmla="*/ 11 w 490"/>
              <a:gd name="T109" fmla="*/ 158 h 501"/>
              <a:gd name="T110" fmla="*/ 273 w 490"/>
              <a:gd name="T111" fmla="*/ 380 h 501"/>
              <a:gd name="T112" fmla="*/ 275 w 490"/>
              <a:gd name="T113" fmla="*/ 495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90" h="501">
                <a:moveTo>
                  <a:pt x="225" y="483"/>
                </a:moveTo>
                <a:lnTo>
                  <a:pt x="224" y="489"/>
                </a:lnTo>
                <a:lnTo>
                  <a:pt x="275" y="495"/>
                </a:lnTo>
                <a:lnTo>
                  <a:pt x="320" y="490"/>
                </a:lnTo>
                <a:lnTo>
                  <a:pt x="319" y="484"/>
                </a:lnTo>
                <a:lnTo>
                  <a:pt x="319" y="490"/>
                </a:lnTo>
                <a:cubicBezTo>
                  <a:pt x="328" y="490"/>
                  <a:pt x="337" y="489"/>
                  <a:pt x="344" y="489"/>
                </a:cubicBezTo>
                <a:cubicBezTo>
                  <a:pt x="348" y="488"/>
                  <a:pt x="351" y="488"/>
                  <a:pt x="354" y="488"/>
                </a:cubicBezTo>
                <a:cubicBezTo>
                  <a:pt x="357" y="487"/>
                  <a:pt x="359" y="487"/>
                  <a:pt x="361" y="486"/>
                </a:cubicBezTo>
                <a:lnTo>
                  <a:pt x="362" y="486"/>
                </a:lnTo>
                <a:lnTo>
                  <a:pt x="363" y="484"/>
                </a:lnTo>
                <a:cubicBezTo>
                  <a:pt x="366" y="481"/>
                  <a:pt x="381" y="465"/>
                  <a:pt x="381" y="464"/>
                </a:cubicBezTo>
                <a:lnTo>
                  <a:pt x="377" y="460"/>
                </a:lnTo>
                <a:lnTo>
                  <a:pt x="381" y="465"/>
                </a:lnTo>
                <a:lnTo>
                  <a:pt x="405" y="439"/>
                </a:lnTo>
                <a:lnTo>
                  <a:pt x="433" y="415"/>
                </a:lnTo>
                <a:lnTo>
                  <a:pt x="447" y="384"/>
                </a:lnTo>
                <a:lnTo>
                  <a:pt x="469" y="369"/>
                </a:lnTo>
                <a:lnTo>
                  <a:pt x="464" y="359"/>
                </a:lnTo>
                <a:lnTo>
                  <a:pt x="458" y="363"/>
                </a:lnTo>
                <a:lnTo>
                  <a:pt x="463" y="367"/>
                </a:lnTo>
                <a:lnTo>
                  <a:pt x="464" y="365"/>
                </a:lnTo>
                <a:lnTo>
                  <a:pt x="465" y="365"/>
                </a:lnTo>
                <a:lnTo>
                  <a:pt x="465" y="365"/>
                </a:lnTo>
                <a:lnTo>
                  <a:pt x="465" y="365"/>
                </a:lnTo>
                <a:cubicBezTo>
                  <a:pt x="465" y="365"/>
                  <a:pt x="468" y="362"/>
                  <a:pt x="471" y="359"/>
                </a:cubicBezTo>
                <a:cubicBezTo>
                  <a:pt x="474" y="356"/>
                  <a:pt x="478" y="353"/>
                  <a:pt x="479" y="351"/>
                </a:cubicBezTo>
                <a:lnTo>
                  <a:pt x="480" y="350"/>
                </a:lnTo>
                <a:lnTo>
                  <a:pt x="480" y="350"/>
                </a:lnTo>
                <a:lnTo>
                  <a:pt x="481" y="347"/>
                </a:lnTo>
                <a:cubicBezTo>
                  <a:pt x="482" y="345"/>
                  <a:pt x="483" y="341"/>
                  <a:pt x="483" y="337"/>
                </a:cubicBezTo>
                <a:cubicBezTo>
                  <a:pt x="483" y="333"/>
                  <a:pt x="484" y="328"/>
                  <a:pt x="484" y="323"/>
                </a:cubicBezTo>
                <a:lnTo>
                  <a:pt x="484" y="323"/>
                </a:lnTo>
                <a:lnTo>
                  <a:pt x="484" y="323"/>
                </a:lnTo>
                <a:cubicBezTo>
                  <a:pt x="483" y="313"/>
                  <a:pt x="481" y="303"/>
                  <a:pt x="478" y="295"/>
                </a:cubicBezTo>
                <a:cubicBezTo>
                  <a:pt x="477" y="291"/>
                  <a:pt x="476" y="288"/>
                  <a:pt x="475" y="285"/>
                </a:cubicBezTo>
                <a:cubicBezTo>
                  <a:pt x="474" y="283"/>
                  <a:pt x="473" y="282"/>
                  <a:pt x="472" y="280"/>
                </a:cubicBezTo>
                <a:cubicBezTo>
                  <a:pt x="472" y="279"/>
                  <a:pt x="470" y="278"/>
                  <a:pt x="468" y="277"/>
                </a:cubicBezTo>
                <a:lnTo>
                  <a:pt x="468" y="277"/>
                </a:lnTo>
                <a:cubicBezTo>
                  <a:pt x="464" y="275"/>
                  <a:pt x="460" y="274"/>
                  <a:pt x="456" y="274"/>
                </a:cubicBezTo>
                <a:cubicBezTo>
                  <a:pt x="454" y="274"/>
                  <a:pt x="451" y="275"/>
                  <a:pt x="450" y="275"/>
                </a:cubicBezTo>
                <a:lnTo>
                  <a:pt x="448" y="275"/>
                </a:lnTo>
                <a:lnTo>
                  <a:pt x="447" y="276"/>
                </a:lnTo>
                <a:lnTo>
                  <a:pt x="447" y="276"/>
                </a:lnTo>
                <a:lnTo>
                  <a:pt x="447" y="276"/>
                </a:lnTo>
                <a:lnTo>
                  <a:pt x="446" y="276"/>
                </a:lnTo>
                <a:lnTo>
                  <a:pt x="448" y="282"/>
                </a:lnTo>
                <a:lnTo>
                  <a:pt x="447" y="276"/>
                </a:lnTo>
                <a:lnTo>
                  <a:pt x="446" y="276"/>
                </a:lnTo>
                <a:lnTo>
                  <a:pt x="447" y="282"/>
                </a:lnTo>
                <a:lnTo>
                  <a:pt x="450" y="276"/>
                </a:lnTo>
                <a:lnTo>
                  <a:pt x="427" y="268"/>
                </a:lnTo>
                <a:lnTo>
                  <a:pt x="425" y="261"/>
                </a:lnTo>
                <a:lnTo>
                  <a:pt x="425" y="219"/>
                </a:lnTo>
                <a:cubicBezTo>
                  <a:pt x="425" y="215"/>
                  <a:pt x="424" y="211"/>
                  <a:pt x="423" y="209"/>
                </a:cubicBezTo>
                <a:lnTo>
                  <a:pt x="423" y="209"/>
                </a:lnTo>
                <a:cubicBezTo>
                  <a:pt x="422" y="207"/>
                  <a:pt x="422" y="206"/>
                  <a:pt x="422" y="203"/>
                </a:cubicBezTo>
                <a:lnTo>
                  <a:pt x="422" y="203"/>
                </a:lnTo>
                <a:lnTo>
                  <a:pt x="422" y="203"/>
                </a:lnTo>
                <a:cubicBezTo>
                  <a:pt x="422" y="201"/>
                  <a:pt x="421" y="200"/>
                  <a:pt x="421" y="199"/>
                </a:cubicBezTo>
                <a:cubicBezTo>
                  <a:pt x="419" y="197"/>
                  <a:pt x="417" y="195"/>
                  <a:pt x="414" y="192"/>
                </a:cubicBezTo>
                <a:cubicBezTo>
                  <a:pt x="411" y="189"/>
                  <a:pt x="408" y="187"/>
                  <a:pt x="404" y="184"/>
                </a:cubicBezTo>
                <a:lnTo>
                  <a:pt x="403" y="183"/>
                </a:lnTo>
                <a:lnTo>
                  <a:pt x="386" y="183"/>
                </a:lnTo>
                <a:lnTo>
                  <a:pt x="344" y="181"/>
                </a:lnTo>
                <a:lnTo>
                  <a:pt x="306" y="174"/>
                </a:lnTo>
                <a:lnTo>
                  <a:pt x="305" y="180"/>
                </a:lnTo>
                <a:lnTo>
                  <a:pt x="310" y="177"/>
                </a:lnTo>
                <a:lnTo>
                  <a:pt x="310" y="176"/>
                </a:lnTo>
                <a:cubicBezTo>
                  <a:pt x="309" y="175"/>
                  <a:pt x="308" y="173"/>
                  <a:pt x="307" y="171"/>
                </a:cubicBezTo>
                <a:cubicBezTo>
                  <a:pt x="306" y="168"/>
                  <a:pt x="305" y="165"/>
                  <a:pt x="305" y="164"/>
                </a:cubicBezTo>
                <a:cubicBezTo>
                  <a:pt x="305" y="162"/>
                  <a:pt x="306" y="156"/>
                  <a:pt x="307" y="152"/>
                </a:cubicBezTo>
                <a:cubicBezTo>
                  <a:pt x="307" y="147"/>
                  <a:pt x="308" y="143"/>
                  <a:pt x="308" y="143"/>
                </a:cubicBezTo>
                <a:lnTo>
                  <a:pt x="301" y="142"/>
                </a:lnTo>
                <a:lnTo>
                  <a:pt x="307" y="144"/>
                </a:lnTo>
                <a:lnTo>
                  <a:pt x="308" y="143"/>
                </a:lnTo>
                <a:lnTo>
                  <a:pt x="318" y="126"/>
                </a:lnTo>
                <a:lnTo>
                  <a:pt x="318" y="89"/>
                </a:lnTo>
                <a:cubicBezTo>
                  <a:pt x="318" y="86"/>
                  <a:pt x="318" y="81"/>
                  <a:pt x="317" y="74"/>
                </a:cubicBezTo>
                <a:cubicBezTo>
                  <a:pt x="317" y="68"/>
                  <a:pt x="316" y="61"/>
                  <a:pt x="316" y="56"/>
                </a:cubicBezTo>
                <a:lnTo>
                  <a:pt x="316" y="54"/>
                </a:lnTo>
                <a:lnTo>
                  <a:pt x="309" y="55"/>
                </a:lnTo>
                <a:lnTo>
                  <a:pt x="313" y="60"/>
                </a:lnTo>
                <a:lnTo>
                  <a:pt x="314" y="60"/>
                </a:lnTo>
                <a:lnTo>
                  <a:pt x="319" y="55"/>
                </a:lnTo>
                <a:lnTo>
                  <a:pt x="277" y="14"/>
                </a:lnTo>
                <a:lnTo>
                  <a:pt x="258" y="9"/>
                </a:lnTo>
                <a:lnTo>
                  <a:pt x="240" y="7"/>
                </a:lnTo>
                <a:lnTo>
                  <a:pt x="240" y="7"/>
                </a:lnTo>
                <a:lnTo>
                  <a:pt x="211" y="8"/>
                </a:lnTo>
                <a:lnTo>
                  <a:pt x="159" y="25"/>
                </a:lnTo>
                <a:lnTo>
                  <a:pt x="131" y="26"/>
                </a:lnTo>
                <a:lnTo>
                  <a:pt x="121" y="32"/>
                </a:lnTo>
                <a:lnTo>
                  <a:pt x="120" y="33"/>
                </a:lnTo>
                <a:lnTo>
                  <a:pt x="84" y="76"/>
                </a:lnTo>
                <a:lnTo>
                  <a:pt x="74" y="97"/>
                </a:lnTo>
                <a:lnTo>
                  <a:pt x="69" y="119"/>
                </a:lnTo>
                <a:lnTo>
                  <a:pt x="61" y="140"/>
                </a:lnTo>
                <a:lnTo>
                  <a:pt x="67" y="143"/>
                </a:lnTo>
                <a:lnTo>
                  <a:pt x="63" y="138"/>
                </a:lnTo>
                <a:cubicBezTo>
                  <a:pt x="63" y="138"/>
                  <a:pt x="60" y="141"/>
                  <a:pt x="57" y="145"/>
                </a:cubicBezTo>
                <a:cubicBezTo>
                  <a:pt x="53" y="148"/>
                  <a:pt x="50" y="152"/>
                  <a:pt x="48" y="155"/>
                </a:cubicBezTo>
                <a:cubicBezTo>
                  <a:pt x="47" y="156"/>
                  <a:pt x="43" y="159"/>
                  <a:pt x="39" y="161"/>
                </a:cubicBezTo>
                <a:cubicBezTo>
                  <a:pt x="34" y="163"/>
                  <a:pt x="30" y="164"/>
                  <a:pt x="28" y="165"/>
                </a:cubicBezTo>
                <a:lnTo>
                  <a:pt x="28" y="165"/>
                </a:lnTo>
                <a:lnTo>
                  <a:pt x="28" y="165"/>
                </a:lnTo>
                <a:lnTo>
                  <a:pt x="30" y="171"/>
                </a:lnTo>
                <a:lnTo>
                  <a:pt x="30" y="165"/>
                </a:lnTo>
                <a:lnTo>
                  <a:pt x="23" y="164"/>
                </a:lnTo>
                <a:lnTo>
                  <a:pt x="12" y="164"/>
                </a:lnTo>
                <a:lnTo>
                  <a:pt x="21" y="181"/>
                </a:lnTo>
                <a:lnTo>
                  <a:pt x="62" y="243"/>
                </a:lnTo>
                <a:lnTo>
                  <a:pt x="108" y="277"/>
                </a:lnTo>
                <a:lnTo>
                  <a:pt x="169" y="301"/>
                </a:lnTo>
                <a:lnTo>
                  <a:pt x="226" y="328"/>
                </a:lnTo>
                <a:lnTo>
                  <a:pt x="260" y="347"/>
                </a:lnTo>
                <a:lnTo>
                  <a:pt x="282" y="370"/>
                </a:lnTo>
                <a:lnTo>
                  <a:pt x="279" y="384"/>
                </a:lnTo>
                <a:lnTo>
                  <a:pt x="239" y="420"/>
                </a:lnTo>
                <a:lnTo>
                  <a:pt x="206" y="453"/>
                </a:lnTo>
                <a:lnTo>
                  <a:pt x="201" y="468"/>
                </a:lnTo>
                <a:lnTo>
                  <a:pt x="200" y="472"/>
                </a:lnTo>
                <a:lnTo>
                  <a:pt x="223" y="489"/>
                </a:lnTo>
                <a:lnTo>
                  <a:pt x="224" y="489"/>
                </a:lnTo>
                <a:lnTo>
                  <a:pt x="225" y="483"/>
                </a:lnTo>
                <a:lnTo>
                  <a:pt x="228" y="478"/>
                </a:lnTo>
                <a:lnTo>
                  <a:pt x="214" y="468"/>
                </a:lnTo>
                <a:lnTo>
                  <a:pt x="217" y="460"/>
                </a:lnTo>
                <a:lnTo>
                  <a:pt x="247" y="429"/>
                </a:lnTo>
                <a:lnTo>
                  <a:pt x="291" y="391"/>
                </a:lnTo>
                <a:lnTo>
                  <a:pt x="296" y="366"/>
                </a:lnTo>
                <a:lnTo>
                  <a:pt x="268" y="337"/>
                </a:lnTo>
                <a:lnTo>
                  <a:pt x="231" y="317"/>
                </a:lnTo>
                <a:lnTo>
                  <a:pt x="174" y="289"/>
                </a:lnTo>
                <a:lnTo>
                  <a:pt x="114" y="266"/>
                </a:lnTo>
                <a:lnTo>
                  <a:pt x="71" y="234"/>
                </a:lnTo>
                <a:lnTo>
                  <a:pt x="32" y="174"/>
                </a:lnTo>
                <a:lnTo>
                  <a:pt x="28" y="168"/>
                </a:lnTo>
                <a:lnTo>
                  <a:pt x="23" y="171"/>
                </a:lnTo>
                <a:lnTo>
                  <a:pt x="23" y="177"/>
                </a:lnTo>
                <a:lnTo>
                  <a:pt x="30" y="177"/>
                </a:lnTo>
                <a:lnTo>
                  <a:pt x="31" y="177"/>
                </a:lnTo>
                <a:lnTo>
                  <a:pt x="33" y="176"/>
                </a:lnTo>
                <a:lnTo>
                  <a:pt x="30" y="171"/>
                </a:lnTo>
                <a:lnTo>
                  <a:pt x="32" y="177"/>
                </a:lnTo>
                <a:cubicBezTo>
                  <a:pt x="34" y="176"/>
                  <a:pt x="39" y="174"/>
                  <a:pt x="44" y="172"/>
                </a:cubicBezTo>
                <a:cubicBezTo>
                  <a:pt x="49" y="169"/>
                  <a:pt x="54" y="167"/>
                  <a:pt x="58" y="162"/>
                </a:cubicBezTo>
                <a:cubicBezTo>
                  <a:pt x="59" y="161"/>
                  <a:pt x="63" y="156"/>
                  <a:pt x="66" y="153"/>
                </a:cubicBezTo>
                <a:cubicBezTo>
                  <a:pt x="67" y="151"/>
                  <a:pt x="69" y="150"/>
                  <a:pt x="70" y="149"/>
                </a:cubicBezTo>
                <a:lnTo>
                  <a:pt x="71" y="147"/>
                </a:lnTo>
                <a:lnTo>
                  <a:pt x="72" y="147"/>
                </a:lnTo>
                <a:lnTo>
                  <a:pt x="72" y="147"/>
                </a:lnTo>
                <a:lnTo>
                  <a:pt x="71" y="146"/>
                </a:lnTo>
                <a:lnTo>
                  <a:pt x="72" y="147"/>
                </a:lnTo>
                <a:lnTo>
                  <a:pt x="72" y="147"/>
                </a:lnTo>
                <a:lnTo>
                  <a:pt x="71" y="146"/>
                </a:lnTo>
                <a:lnTo>
                  <a:pt x="72" y="147"/>
                </a:lnTo>
                <a:lnTo>
                  <a:pt x="73" y="146"/>
                </a:lnTo>
                <a:lnTo>
                  <a:pt x="81" y="122"/>
                </a:lnTo>
                <a:lnTo>
                  <a:pt x="86" y="101"/>
                </a:lnTo>
                <a:lnTo>
                  <a:pt x="95" y="83"/>
                </a:lnTo>
                <a:lnTo>
                  <a:pt x="128" y="42"/>
                </a:lnTo>
                <a:lnTo>
                  <a:pt x="135" y="39"/>
                </a:lnTo>
                <a:lnTo>
                  <a:pt x="161" y="38"/>
                </a:lnTo>
                <a:lnTo>
                  <a:pt x="213" y="20"/>
                </a:lnTo>
                <a:lnTo>
                  <a:pt x="239" y="19"/>
                </a:lnTo>
                <a:lnTo>
                  <a:pt x="256" y="21"/>
                </a:lnTo>
                <a:lnTo>
                  <a:pt x="270" y="25"/>
                </a:lnTo>
                <a:lnTo>
                  <a:pt x="305" y="59"/>
                </a:lnTo>
                <a:lnTo>
                  <a:pt x="310" y="55"/>
                </a:lnTo>
                <a:lnTo>
                  <a:pt x="306" y="50"/>
                </a:lnTo>
                <a:lnTo>
                  <a:pt x="305" y="50"/>
                </a:lnTo>
                <a:lnTo>
                  <a:pt x="303" y="52"/>
                </a:lnTo>
                <a:lnTo>
                  <a:pt x="303" y="57"/>
                </a:lnTo>
                <a:cubicBezTo>
                  <a:pt x="304" y="62"/>
                  <a:pt x="304" y="69"/>
                  <a:pt x="305" y="75"/>
                </a:cubicBezTo>
                <a:cubicBezTo>
                  <a:pt x="305" y="81"/>
                  <a:pt x="306" y="87"/>
                  <a:pt x="305" y="89"/>
                </a:cubicBezTo>
                <a:lnTo>
                  <a:pt x="305" y="123"/>
                </a:lnTo>
                <a:lnTo>
                  <a:pt x="296" y="138"/>
                </a:lnTo>
                <a:lnTo>
                  <a:pt x="296" y="140"/>
                </a:lnTo>
                <a:lnTo>
                  <a:pt x="295" y="140"/>
                </a:lnTo>
                <a:lnTo>
                  <a:pt x="295" y="141"/>
                </a:lnTo>
                <a:cubicBezTo>
                  <a:pt x="295" y="141"/>
                  <a:pt x="295" y="145"/>
                  <a:pt x="294" y="150"/>
                </a:cubicBezTo>
                <a:cubicBezTo>
                  <a:pt x="294" y="155"/>
                  <a:pt x="293" y="160"/>
                  <a:pt x="293" y="164"/>
                </a:cubicBezTo>
                <a:cubicBezTo>
                  <a:pt x="293" y="168"/>
                  <a:pt x="294" y="172"/>
                  <a:pt x="296" y="175"/>
                </a:cubicBezTo>
                <a:cubicBezTo>
                  <a:pt x="297" y="178"/>
                  <a:pt x="298" y="181"/>
                  <a:pt x="299" y="182"/>
                </a:cubicBezTo>
                <a:lnTo>
                  <a:pt x="299" y="183"/>
                </a:lnTo>
                <a:lnTo>
                  <a:pt x="301" y="186"/>
                </a:lnTo>
                <a:lnTo>
                  <a:pt x="343" y="194"/>
                </a:lnTo>
                <a:lnTo>
                  <a:pt x="386" y="196"/>
                </a:lnTo>
                <a:lnTo>
                  <a:pt x="401" y="196"/>
                </a:lnTo>
                <a:lnTo>
                  <a:pt x="401" y="189"/>
                </a:lnTo>
                <a:lnTo>
                  <a:pt x="397" y="194"/>
                </a:lnTo>
                <a:cubicBezTo>
                  <a:pt x="401" y="197"/>
                  <a:pt x="404" y="200"/>
                  <a:pt x="407" y="202"/>
                </a:cubicBezTo>
                <a:lnTo>
                  <a:pt x="410" y="205"/>
                </a:lnTo>
                <a:lnTo>
                  <a:pt x="410" y="205"/>
                </a:lnTo>
                <a:lnTo>
                  <a:pt x="413" y="204"/>
                </a:lnTo>
                <a:lnTo>
                  <a:pt x="409" y="204"/>
                </a:lnTo>
                <a:lnTo>
                  <a:pt x="410" y="205"/>
                </a:lnTo>
                <a:lnTo>
                  <a:pt x="413" y="204"/>
                </a:lnTo>
                <a:lnTo>
                  <a:pt x="409" y="204"/>
                </a:lnTo>
                <a:lnTo>
                  <a:pt x="416" y="203"/>
                </a:lnTo>
                <a:lnTo>
                  <a:pt x="409" y="203"/>
                </a:lnTo>
                <a:cubicBezTo>
                  <a:pt x="409" y="208"/>
                  <a:pt x="411" y="212"/>
                  <a:pt x="412" y="214"/>
                </a:cubicBezTo>
                <a:lnTo>
                  <a:pt x="412" y="214"/>
                </a:lnTo>
                <a:lnTo>
                  <a:pt x="412" y="214"/>
                </a:lnTo>
                <a:cubicBezTo>
                  <a:pt x="413" y="216"/>
                  <a:pt x="413" y="216"/>
                  <a:pt x="413" y="219"/>
                </a:cubicBezTo>
                <a:lnTo>
                  <a:pt x="413" y="263"/>
                </a:lnTo>
                <a:lnTo>
                  <a:pt x="416" y="275"/>
                </a:lnTo>
                <a:lnTo>
                  <a:pt x="417" y="278"/>
                </a:lnTo>
                <a:lnTo>
                  <a:pt x="447" y="288"/>
                </a:lnTo>
                <a:lnTo>
                  <a:pt x="450" y="288"/>
                </a:lnTo>
                <a:lnTo>
                  <a:pt x="451" y="288"/>
                </a:lnTo>
                <a:lnTo>
                  <a:pt x="451" y="287"/>
                </a:lnTo>
                <a:lnTo>
                  <a:pt x="449" y="282"/>
                </a:lnTo>
                <a:lnTo>
                  <a:pt x="450" y="288"/>
                </a:lnTo>
                <a:lnTo>
                  <a:pt x="451" y="287"/>
                </a:lnTo>
                <a:lnTo>
                  <a:pt x="449" y="282"/>
                </a:lnTo>
                <a:lnTo>
                  <a:pt x="450" y="288"/>
                </a:lnTo>
                <a:lnTo>
                  <a:pt x="450" y="287"/>
                </a:lnTo>
                <a:lnTo>
                  <a:pt x="450" y="288"/>
                </a:lnTo>
                <a:lnTo>
                  <a:pt x="450" y="288"/>
                </a:lnTo>
                <a:lnTo>
                  <a:pt x="450" y="287"/>
                </a:lnTo>
                <a:lnTo>
                  <a:pt x="450" y="288"/>
                </a:lnTo>
                <a:cubicBezTo>
                  <a:pt x="451" y="288"/>
                  <a:pt x="453" y="287"/>
                  <a:pt x="456" y="287"/>
                </a:cubicBezTo>
                <a:cubicBezTo>
                  <a:pt x="459" y="287"/>
                  <a:pt x="461" y="287"/>
                  <a:pt x="463" y="288"/>
                </a:cubicBezTo>
                <a:lnTo>
                  <a:pt x="463" y="288"/>
                </a:lnTo>
                <a:lnTo>
                  <a:pt x="465" y="285"/>
                </a:lnTo>
                <a:lnTo>
                  <a:pt x="462" y="288"/>
                </a:lnTo>
                <a:lnTo>
                  <a:pt x="463" y="288"/>
                </a:lnTo>
                <a:lnTo>
                  <a:pt x="465" y="285"/>
                </a:lnTo>
                <a:lnTo>
                  <a:pt x="462" y="288"/>
                </a:lnTo>
                <a:lnTo>
                  <a:pt x="463" y="287"/>
                </a:lnTo>
                <a:lnTo>
                  <a:pt x="462" y="288"/>
                </a:lnTo>
                <a:lnTo>
                  <a:pt x="462" y="288"/>
                </a:lnTo>
                <a:lnTo>
                  <a:pt x="463" y="287"/>
                </a:lnTo>
                <a:lnTo>
                  <a:pt x="462" y="288"/>
                </a:lnTo>
                <a:cubicBezTo>
                  <a:pt x="462" y="288"/>
                  <a:pt x="463" y="289"/>
                  <a:pt x="464" y="292"/>
                </a:cubicBezTo>
                <a:cubicBezTo>
                  <a:pt x="467" y="299"/>
                  <a:pt x="470" y="312"/>
                  <a:pt x="471" y="324"/>
                </a:cubicBezTo>
                <a:lnTo>
                  <a:pt x="477" y="323"/>
                </a:lnTo>
                <a:lnTo>
                  <a:pt x="471" y="323"/>
                </a:lnTo>
                <a:cubicBezTo>
                  <a:pt x="471" y="328"/>
                  <a:pt x="471" y="333"/>
                  <a:pt x="470" y="337"/>
                </a:cubicBezTo>
                <a:cubicBezTo>
                  <a:pt x="470" y="339"/>
                  <a:pt x="470" y="341"/>
                  <a:pt x="470" y="342"/>
                </a:cubicBezTo>
                <a:lnTo>
                  <a:pt x="469" y="343"/>
                </a:lnTo>
                <a:lnTo>
                  <a:pt x="469" y="343"/>
                </a:lnTo>
                <a:lnTo>
                  <a:pt x="473" y="345"/>
                </a:lnTo>
                <a:lnTo>
                  <a:pt x="470" y="343"/>
                </a:lnTo>
                <a:lnTo>
                  <a:pt x="469" y="343"/>
                </a:lnTo>
                <a:lnTo>
                  <a:pt x="473" y="345"/>
                </a:lnTo>
                <a:lnTo>
                  <a:pt x="470" y="343"/>
                </a:lnTo>
                <a:lnTo>
                  <a:pt x="475" y="346"/>
                </a:lnTo>
                <a:lnTo>
                  <a:pt x="470" y="342"/>
                </a:lnTo>
                <a:cubicBezTo>
                  <a:pt x="469" y="344"/>
                  <a:pt x="465" y="347"/>
                  <a:pt x="462" y="350"/>
                </a:cubicBezTo>
                <a:cubicBezTo>
                  <a:pt x="460" y="352"/>
                  <a:pt x="459" y="353"/>
                  <a:pt x="458" y="354"/>
                </a:cubicBezTo>
                <a:lnTo>
                  <a:pt x="456" y="356"/>
                </a:lnTo>
                <a:lnTo>
                  <a:pt x="456" y="356"/>
                </a:lnTo>
                <a:lnTo>
                  <a:pt x="456" y="356"/>
                </a:lnTo>
                <a:lnTo>
                  <a:pt x="460" y="361"/>
                </a:lnTo>
                <a:lnTo>
                  <a:pt x="456" y="356"/>
                </a:lnTo>
                <a:lnTo>
                  <a:pt x="454" y="358"/>
                </a:lnTo>
                <a:lnTo>
                  <a:pt x="450" y="361"/>
                </a:lnTo>
                <a:lnTo>
                  <a:pt x="452" y="365"/>
                </a:lnTo>
                <a:lnTo>
                  <a:pt x="437" y="375"/>
                </a:lnTo>
                <a:lnTo>
                  <a:pt x="423" y="407"/>
                </a:lnTo>
                <a:lnTo>
                  <a:pt x="396" y="430"/>
                </a:lnTo>
                <a:lnTo>
                  <a:pt x="372" y="456"/>
                </a:lnTo>
                <a:lnTo>
                  <a:pt x="372" y="456"/>
                </a:lnTo>
                <a:cubicBezTo>
                  <a:pt x="371" y="457"/>
                  <a:pt x="357" y="472"/>
                  <a:pt x="354" y="476"/>
                </a:cubicBezTo>
                <a:lnTo>
                  <a:pt x="358" y="480"/>
                </a:lnTo>
                <a:lnTo>
                  <a:pt x="356" y="475"/>
                </a:lnTo>
                <a:lnTo>
                  <a:pt x="357" y="475"/>
                </a:lnTo>
                <a:lnTo>
                  <a:pt x="356" y="475"/>
                </a:lnTo>
                <a:lnTo>
                  <a:pt x="356" y="475"/>
                </a:lnTo>
                <a:lnTo>
                  <a:pt x="357" y="475"/>
                </a:lnTo>
                <a:lnTo>
                  <a:pt x="356" y="475"/>
                </a:lnTo>
                <a:cubicBezTo>
                  <a:pt x="356" y="475"/>
                  <a:pt x="354" y="475"/>
                  <a:pt x="352" y="475"/>
                </a:cubicBezTo>
                <a:cubicBezTo>
                  <a:pt x="344" y="476"/>
                  <a:pt x="331" y="477"/>
                  <a:pt x="319" y="477"/>
                </a:cubicBezTo>
                <a:lnTo>
                  <a:pt x="319" y="477"/>
                </a:lnTo>
                <a:lnTo>
                  <a:pt x="275" y="482"/>
                </a:lnTo>
                <a:lnTo>
                  <a:pt x="226" y="476"/>
                </a:lnTo>
                <a:lnTo>
                  <a:pt x="225" y="483"/>
                </a:lnTo>
                <a:lnTo>
                  <a:pt x="228" y="478"/>
                </a:lnTo>
                <a:lnTo>
                  <a:pt x="225" y="483"/>
                </a:lnTo>
                <a:moveTo>
                  <a:pt x="275" y="495"/>
                </a:moveTo>
                <a:lnTo>
                  <a:pt x="276" y="489"/>
                </a:lnTo>
                <a:lnTo>
                  <a:pt x="275" y="489"/>
                </a:lnTo>
                <a:lnTo>
                  <a:pt x="225" y="483"/>
                </a:lnTo>
                <a:lnTo>
                  <a:pt x="207" y="470"/>
                </a:lnTo>
                <a:lnTo>
                  <a:pt x="212" y="456"/>
                </a:lnTo>
                <a:lnTo>
                  <a:pt x="243" y="424"/>
                </a:lnTo>
                <a:lnTo>
                  <a:pt x="285" y="387"/>
                </a:lnTo>
                <a:lnTo>
                  <a:pt x="288" y="371"/>
                </a:lnTo>
                <a:lnTo>
                  <a:pt x="289" y="368"/>
                </a:lnTo>
                <a:lnTo>
                  <a:pt x="263" y="342"/>
                </a:lnTo>
                <a:lnTo>
                  <a:pt x="228" y="323"/>
                </a:lnTo>
                <a:lnTo>
                  <a:pt x="171" y="295"/>
                </a:lnTo>
                <a:lnTo>
                  <a:pt x="110" y="272"/>
                </a:lnTo>
                <a:lnTo>
                  <a:pt x="66" y="238"/>
                </a:lnTo>
                <a:lnTo>
                  <a:pt x="26" y="178"/>
                </a:lnTo>
                <a:lnTo>
                  <a:pt x="22" y="170"/>
                </a:lnTo>
                <a:lnTo>
                  <a:pt x="29" y="170"/>
                </a:lnTo>
                <a:lnTo>
                  <a:pt x="30" y="170"/>
                </a:lnTo>
                <a:lnTo>
                  <a:pt x="31" y="170"/>
                </a:lnTo>
                <a:cubicBezTo>
                  <a:pt x="35" y="169"/>
                  <a:pt x="39" y="167"/>
                  <a:pt x="43" y="165"/>
                </a:cubicBezTo>
                <a:cubicBezTo>
                  <a:pt x="45" y="164"/>
                  <a:pt x="47" y="163"/>
                  <a:pt x="48" y="162"/>
                </a:cubicBezTo>
                <a:cubicBezTo>
                  <a:pt x="50" y="161"/>
                  <a:pt x="51" y="160"/>
                  <a:pt x="52" y="158"/>
                </a:cubicBezTo>
                <a:cubicBezTo>
                  <a:pt x="54" y="157"/>
                  <a:pt x="57" y="153"/>
                  <a:pt x="60" y="150"/>
                </a:cubicBezTo>
                <a:cubicBezTo>
                  <a:pt x="62" y="147"/>
                  <a:pt x="65" y="144"/>
                  <a:pt x="66" y="143"/>
                </a:cubicBezTo>
                <a:lnTo>
                  <a:pt x="67" y="142"/>
                </a:lnTo>
                <a:lnTo>
                  <a:pt x="75" y="120"/>
                </a:lnTo>
                <a:lnTo>
                  <a:pt x="80" y="99"/>
                </a:lnTo>
                <a:lnTo>
                  <a:pt x="89" y="79"/>
                </a:lnTo>
                <a:lnTo>
                  <a:pt x="124" y="37"/>
                </a:lnTo>
                <a:lnTo>
                  <a:pt x="133" y="32"/>
                </a:lnTo>
                <a:lnTo>
                  <a:pt x="160" y="31"/>
                </a:lnTo>
                <a:lnTo>
                  <a:pt x="212" y="14"/>
                </a:lnTo>
                <a:lnTo>
                  <a:pt x="239" y="13"/>
                </a:lnTo>
                <a:lnTo>
                  <a:pt x="257" y="15"/>
                </a:lnTo>
                <a:lnTo>
                  <a:pt x="274" y="19"/>
                </a:lnTo>
                <a:lnTo>
                  <a:pt x="315" y="60"/>
                </a:lnTo>
                <a:lnTo>
                  <a:pt x="319" y="55"/>
                </a:lnTo>
                <a:lnTo>
                  <a:pt x="315" y="50"/>
                </a:lnTo>
                <a:lnTo>
                  <a:pt x="312" y="53"/>
                </a:lnTo>
                <a:lnTo>
                  <a:pt x="310" y="55"/>
                </a:lnTo>
                <a:lnTo>
                  <a:pt x="310" y="58"/>
                </a:lnTo>
                <a:cubicBezTo>
                  <a:pt x="310" y="61"/>
                  <a:pt x="311" y="68"/>
                  <a:pt x="311" y="74"/>
                </a:cubicBezTo>
                <a:cubicBezTo>
                  <a:pt x="312" y="81"/>
                  <a:pt x="312" y="87"/>
                  <a:pt x="312" y="89"/>
                </a:cubicBezTo>
                <a:lnTo>
                  <a:pt x="312" y="125"/>
                </a:lnTo>
                <a:lnTo>
                  <a:pt x="302" y="141"/>
                </a:lnTo>
                <a:lnTo>
                  <a:pt x="302" y="142"/>
                </a:lnTo>
                <a:cubicBezTo>
                  <a:pt x="301" y="145"/>
                  <a:pt x="301" y="149"/>
                  <a:pt x="300" y="153"/>
                </a:cubicBezTo>
                <a:cubicBezTo>
                  <a:pt x="300" y="157"/>
                  <a:pt x="300" y="161"/>
                  <a:pt x="300" y="164"/>
                </a:cubicBezTo>
                <a:cubicBezTo>
                  <a:pt x="300" y="166"/>
                  <a:pt x="300" y="168"/>
                  <a:pt x="301" y="171"/>
                </a:cubicBezTo>
                <a:cubicBezTo>
                  <a:pt x="302" y="173"/>
                  <a:pt x="303" y="175"/>
                  <a:pt x="304" y="177"/>
                </a:cubicBezTo>
                <a:lnTo>
                  <a:pt x="305" y="180"/>
                </a:lnTo>
                <a:lnTo>
                  <a:pt x="344" y="187"/>
                </a:lnTo>
                <a:lnTo>
                  <a:pt x="386" y="189"/>
                </a:lnTo>
                <a:lnTo>
                  <a:pt x="403" y="189"/>
                </a:lnTo>
                <a:lnTo>
                  <a:pt x="403" y="183"/>
                </a:lnTo>
                <a:lnTo>
                  <a:pt x="399" y="188"/>
                </a:lnTo>
                <a:lnTo>
                  <a:pt x="400" y="188"/>
                </a:lnTo>
                <a:lnTo>
                  <a:pt x="400" y="188"/>
                </a:lnTo>
                <a:cubicBezTo>
                  <a:pt x="403" y="190"/>
                  <a:pt x="407" y="193"/>
                  <a:pt x="411" y="197"/>
                </a:cubicBezTo>
                <a:cubicBezTo>
                  <a:pt x="413" y="198"/>
                  <a:pt x="414" y="200"/>
                  <a:pt x="415" y="201"/>
                </a:cubicBezTo>
                <a:lnTo>
                  <a:pt x="416" y="203"/>
                </a:lnTo>
                <a:lnTo>
                  <a:pt x="416" y="203"/>
                </a:lnTo>
                <a:lnTo>
                  <a:pt x="416" y="203"/>
                </a:lnTo>
                <a:lnTo>
                  <a:pt x="416" y="203"/>
                </a:lnTo>
                <a:lnTo>
                  <a:pt x="416" y="203"/>
                </a:lnTo>
                <a:cubicBezTo>
                  <a:pt x="416" y="207"/>
                  <a:pt x="417" y="209"/>
                  <a:pt x="418" y="211"/>
                </a:cubicBezTo>
                <a:lnTo>
                  <a:pt x="418" y="211"/>
                </a:lnTo>
                <a:lnTo>
                  <a:pt x="418" y="211"/>
                </a:lnTo>
                <a:cubicBezTo>
                  <a:pt x="419" y="214"/>
                  <a:pt x="419" y="215"/>
                  <a:pt x="420" y="219"/>
                </a:cubicBezTo>
                <a:lnTo>
                  <a:pt x="420" y="262"/>
                </a:lnTo>
                <a:lnTo>
                  <a:pt x="421" y="270"/>
                </a:lnTo>
                <a:lnTo>
                  <a:pt x="422" y="273"/>
                </a:lnTo>
                <a:lnTo>
                  <a:pt x="447" y="281"/>
                </a:lnTo>
                <a:lnTo>
                  <a:pt x="449" y="281"/>
                </a:lnTo>
                <a:cubicBezTo>
                  <a:pt x="450" y="281"/>
                  <a:pt x="453" y="280"/>
                  <a:pt x="456" y="280"/>
                </a:cubicBezTo>
                <a:cubicBezTo>
                  <a:pt x="459" y="280"/>
                  <a:pt x="463" y="281"/>
                  <a:pt x="466" y="282"/>
                </a:cubicBezTo>
                <a:lnTo>
                  <a:pt x="467" y="283"/>
                </a:lnTo>
                <a:cubicBezTo>
                  <a:pt x="470" y="286"/>
                  <a:pt x="473" y="294"/>
                  <a:pt x="474" y="303"/>
                </a:cubicBezTo>
                <a:cubicBezTo>
                  <a:pt x="476" y="311"/>
                  <a:pt x="477" y="319"/>
                  <a:pt x="478" y="324"/>
                </a:cubicBezTo>
                <a:lnTo>
                  <a:pt x="484" y="323"/>
                </a:lnTo>
                <a:lnTo>
                  <a:pt x="478" y="323"/>
                </a:lnTo>
                <a:lnTo>
                  <a:pt x="478" y="323"/>
                </a:lnTo>
                <a:cubicBezTo>
                  <a:pt x="478" y="327"/>
                  <a:pt x="478" y="333"/>
                  <a:pt x="477" y="338"/>
                </a:cubicBezTo>
                <a:cubicBezTo>
                  <a:pt x="477" y="340"/>
                  <a:pt x="476" y="342"/>
                  <a:pt x="476" y="344"/>
                </a:cubicBezTo>
                <a:lnTo>
                  <a:pt x="475" y="346"/>
                </a:lnTo>
                <a:lnTo>
                  <a:pt x="475" y="347"/>
                </a:lnTo>
                <a:lnTo>
                  <a:pt x="475" y="347"/>
                </a:lnTo>
                <a:lnTo>
                  <a:pt x="475" y="347"/>
                </a:lnTo>
                <a:lnTo>
                  <a:pt x="475" y="347"/>
                </a:lnTo>
                <a:lnTo>
                  <a:pt x="475" y="347"/>
                </a:lnTo>
                <a:lnTo>
                  <a:pt x="475" y="347"/>
                </a:lnTo>
                <a:cubicBezTo>
                  <a:pt x="473" y="349"/>
                  <a:pt x="466" y="356"/>
                  <a:pt x="462" y="359"/>
                </a:cubicBezTo>
                <a:lnTo>
                  <a:pt x="459" y="363"/>
                </a:lnTo>
                <a:lnTo>
                  <a:pt x="461" y="367"/>
                </a:lnTo>
                <a:lnTo>
                  <a:pt x="442" y="380"/>
                </a:lnTo>
                <a:lnTo>
                  <a:pt x="428" y="412"/>
                </a:lnTo>
                <a:lnTo>
                  <a:pt x="401" y="435"/>
                </a:lnTo>
                <a:lnTo>
                  <a:pt x="377" y="460"/>
                </a:lnTo>
                <a:lnTo>
                  <a:pt x="377" y="461"/>
                </a:lnTo>
                <a:cubicBezTo>
                  <a:pt x="375" y="463"/>
                  <a:pt x="371" y="467"/>
                  <a:pt x="367" y="472"/>
                </a:cubicBezTo>
                <a:cubicBezTo>
                  <a:pt x="363" y="476"/>
                  <a:pt x="360" y="480"/>
                  <a:pt x="358" y="481"/>
                </a:cubicBezTo>
                <a:lnTo>
                  <a:pt x="358" y="481"/>
                </a:lnTo>
                <a:lnTo>
                  <a:pt x="358" y="481"/>
                </a:lnTo>
                <a:lnTo>
                  <a:pt x="361" y="483"/>
                </a:lnTo>
                <a:lnTo>
                  <a:pt x="359" y="481"/>
                </a:lnTo>
                <a:lnTo>
                  <a:pt x="358" y="481"/>
                </a:lnTo>
                <a:lnTo>
                  <a:pt x="361" y="483"/>
                </a:lnTo>
                <a:lnTo>
                  <a:pt x="359" y="481"/>
                </a:lnTo>
                <a:lnTo>
                  <a:pt x="360" y="482"/>
                </a:lnTo>
                <a:lnTo>
                  <a:pt x="359" y="480"/>
                </a:lnTo>
                <a:lnTo>
                  <a:pt x="359" y="481"/>
                </a:lnTo>
                <a:lnTo>
                  <a:pt x="360" y="482"/>
                </a:lnTo>
                <a:lnTo>
                  <a:pt x="359" y="480"/>
                </a:lnTo>
                <a:lnTo>
                  <a:pt x="359" y="481"/>
                </a:lnTo>
                <a:cubicBezTo>
                  <a:pt x="357" y="481"/>
                  <a:pt x="347" y="483"/>
                  <a:pt x="320" y="484"/>
                </a:cubicBezTo>
                <a:lnTo>
                  <a:pt x="319" y="484"/>
                </a:lnTo>
                <a:lnTo>
                  <a:pt x="274" y="489"/>
                </a:lnTo>
                <a:lnTo>
                  <a:pt x="275" y="495"/>
                </a:lnTo>
                <a:lnTo>
                  <a:pt x="276" y="489"/>
                </a:lnTo>
                <a:lnTo>
                  <a:pt x="275" y="495"/>
                </a:lnTo>
                <a:lnTo>
                  <a:pt x="276" y="501"/>
                </a:lnTo>
                <a:lnTo>
                  <a:pt x="320" y="496"/>
                </a:lnTo>
                <a:lnTo>
                  <a:pt x="320" y="490"/>
                </a:lnTo>
                <a:lnTo>
                  <a:pt x="320" y="496"/>
                </a:lnTo>
                <a:cubicBezTo>
                  <a:pt x="340" y="496"/>
                  <a:pt x="351" y="495"/>
                  <a:pt x="357" y="494"/>
                </a:cubicBezTo>
                <a:cubicBezTo>
                  <a:pt x="361" y="493"/>
                  <a:pt x="363" y="493"/>
                  <a:pt x="364" y="492"/>
                </a:cubicBezTo>
                <a:cubicBezTo>
                  <a:pt x="366" y="491"/>
                  <a:pt x="368" y="489"/>
                  <a:pt x="368" y="489"/>
                </a:cubicBezTo>
                <a:lnTo>
                  <a:pt x="368" y="489"/>
                </a:lnTo>
                <a:cubicBezTo>
                  <a:pt x="369" y="488"/>
                  <a:pt x="372" y="484"/>
                  <a:pt x="376" y="480"/>
                </a:cubicBezTo>
                <a:cubicBezTo>
                  <a:pt x="380" y="476"/>
                  <a:pt x="384" y="471"/>
                  <a:pt x="386" y="469"/>
                </a:cubicBezTo>
                <a:lnTo>
                  <a:pt x="381" y="465"/>
                </a:lnTo>
                <a:lnTo>
                  <a:pt x="386" y="469"/>
                </a:lnTo>
                <a:lnTo>
                  <a:pt x="410" y="444"/>
                </a:lnTo>
                <a:lnTo>
                  <a:pt x="438" y="419"/>
                </a:lnTo>
                <a:lnTo>
                  <a:pt x="452" y="388"/>
                </a:lnTo>
                <a:lnTo>
                  <a:pt x="478" y="371"/>
                </a:lnTo>
                <a:lnTo>
                  <a:pt x="472" y="361"/>
                </a:lnTo>
                <a:lnTo>
                  <a:pt x="467" y="364"/>
                </a:lnTo>
                <a:lnTo>
                  <a:pt x="471" y="368"/>
                </a:lnTo>
                <a:cubicBezTo>
                  <a:pt x="474" y="365"/>
                  <a:pt x="481" y="358"/>
                  <a:pt x="484" y="355"/>
                </a:cubicBezTo>
                <a:cubicBezTo>
                  <a:pt x="487" y="352"/>
                  <a:pt x="487" y="350"/>
                  <a:pt x="488" y="347"/>
                </a:cubicBezTo>
                <a:cubicBezTo>
                  <a:pt x="490" y="340"/>
                  <a:pt x="490" y="329"/>
                  <a:pt x="490" y="323"/>
                </a:cubicBezTo>
                <a:lnTo>
                  <a:pt x="490" y="323"/>
                </a:lnTo>
                <a:lnTo>
                  <a:pt x="490" y="322"/>
                </a:lnTo>
                <a:lnTo>
                  <a:pt x="490" y="322"/>
                </a:lnTo>
                <a:cubicBezTo>
                  <a:pt x="490" y="317"/>
                  <a:pt x="488" y="306"/>
                  <a:pt x="486" y="296"/>
                </a:cubicBezTo>
                <a:cubicBezTo>
                  <a:pt x="484" y="291"/>
                  <a:pt x="483" y="286"/>
                  <a:pt x="480" y="281"/>
                </a:cubicBezTo>
                <a:cubicBezTo>
                  <a:pt x="478" y="277"/>
                  <a:pt x="476" y="273"/>
                  <a:pt x="471" y="271"/>
                </a:cubicBezTo>
                <a:cubicBezTo>
                  <a:pt x="466" y="268"/>
                  <a:pt x="460" y="268"/>
                  <a:pt x="456" y="268"/>
                </a:cubicBezTo>
                <a:cubicBezTo>
                  <a:pt x="452" y="268"/>
                  <a:pt x="448" y="268"/>
                  <a:pt x="446" y="269"/>
                </a:cubicBezTo>
                <a:lnTo>
                  <a:pt x="448" y="275"/>
                </a:lnTo>
                <a:lnTo>
                  <a:pt x="450" y="269"/>
                </a:lnTo>
                <a:lnTo>
                  <a:pt x="433" y="263"/>
                </a:lnTo>
                <a:lnTo>
                  <a:pt x="432" y="261"/>
                </a:lnTo>
                <a:lnTo>
                  <a:pt x="432" y="219"/>
                </a:lnTo>
                <a:cubicBezTo>
                  <a:pt x="432" y="213"/>
                  <a:pt x="430" y="209"/>
                  <a:pt x="429" y="207"/>
                </a:cubicBezTo>
                <a:lnTo>
                  <a:pt x="429" y="206"/>
                </a:lnTo>
                <a:lnTo>
                  <a:pt x="429" y="207"/>
                </a:lnTo>
                <a:cubicBezTo>
                  <a:pt x="429" y="205"/>
                  <a:pt x="429" y="204"/>
                  <a:pt x="429" y="203"/>
                </a:cubicBezTo>
                <a:cubicBezTo>
                  <a:pt x="429" y="200"/>
                  <a:pt x="427" y="197"/>
                  <a:pt x="425" y="194"/>
                </a:cubicBezTo>
                <a:cubicBezTo>
                  <a:pt x="420" y="187"/>
                  <a:pt x="412" y="181"/>
                  <a:pt x="407" y="178"/>
                </a:cubicBezTo>
                <a:lnTo>
                  <a:pt x="407" y="178"/>
                </a:lnTo>
                <a:lnTo>
                  <a:pt x="406" y="177"/>
                </a:lnTo>
                <a:lnTo>
                  <a:pt x="405" y="176"/>
                </a:lnTo>
                <a:lnTo>
                  <a:pt x="386" y="176"/>
                </a:lnTo>
                <a:lnTo>
                  <a:pt x="345" y="175"/>
                </a:lnTo>
                <a:lnTo>
                  <a:pt x="310" y="168"/>
                </a:lnTo>
                <a:lnTo>
                  <a:pt x="309" y="174"/>
                </a:lnTo>
                <a:lnTo>
                  <a:pt x="315" y="172"/>
                </a:lnTo>
                <a:cubicBezTo>
                  <a:pt x="314" y="170"/>
                  <a:pt x="313" y="168"/>
                  <a:pt x="313" y="167"/>
                </a:cubicBezTo>
                <a:lnTo>
                  <a:pt x="312" y="164"/>
                </a:lnTo>
                <a:lnTo>
                  <a:pt x="312" y="164"/>
                </a:lnTo>
                <a:lnTo>
                  <a:pt x="312" y="164"/>
                </a:lnTo>
                <a:cubicBezTo>
                  <a:pt x="312" y="162"/>
                  <a:pt x="312" y="159"/>
                  <a:pt x="313" y="155"/>
                </a:cubicBezTo>
                <a:cubicBezTo>
                  <a:pt x="313" y="151"/>
                  <a:pt x="314" y="147"/>
                  <a:pt x="314" y="144"/>
                </a:cubicBezTo>
                <a:lnTo>
                  <a:pt x="308" y="143"/>
                </a:lnTo>
                <a:lnTo>
                  <a:pt x="313" y="147"/>
                </a:lnTo>
                <a:lnTo>
                  <a:pt x="325" y="128"/>
                </a:lnTo>
                <a:lnTo>
                  <a:pt x="325" y="89"/>
                </a:lnTo>
                <a:cubicBezTo>
                  <a:pt x="325" y="86"/>
                  <a:pt x="324" y="80"/>
                  <a:pt x="324" y="73"/>
                </a:cubicBezTo>
                <a:cubicBezTo>
                  <a:pt x="323" y="67"/>
                  <a:pt x="323" y="60"/>
                  <a:pt x="322" y="57"/>
                </a:cubicBezTo>
                <a:lnTo>
                  <a:pt x="316" y="58"/>
                </a:lnTo>
                <a:lnTo>
                  <a:pt x="320" y="63"/>
                </a:lnTo>
                <a:lnTo>
                  <a:pt x="323" y="60"/>
                </a:lnTo>
                <a:lnTo>
                  <a:pt x="329" y="55"/>
                </a:lnTo>
                <a:lnTo>
                  <a:pt x="280" y="8"/>
                </a:lnTo>
                <a:lnTo>
                  <a:pt x="259" y="2"/>
                </a:lnTo>
                <a:lnTo>
                  <a:pt x="240" y="0"/>
                </a:lnTo>
                <a:lnTo>
                  <a:pt x="240" y="0"/>
                </a:lnTo>
                <a:lnTo>
                  <a:pt x="210" y="1"/>
                </a:lnTo>
                <a:lnTo>
                  <a:pt x="158" y="19"/>
                </a:lnTo>
                <a:lnTo>
                  <a:pt x="130" y="20"/>
                </a:lnTo>
                <a:lnTo>
                  <a:pt x="117" y="27"/>
                </a:lnTo>
                <a:lnTo>
                  <a:pt x="116" y="27"/>
                </a:lnTo>
                <a:lnTo>
                  <a:pt x="79" y="72"/>
                </a:lnTo>
                <a:lnTo>
                  <a:pt x="68" y="94"/>
                </a:lnTo>
                <a:lnTo>
                  <a:pt x="63" y="117"/>
                </a:lnTo>
                <a:lnTo>
                  <a:pt x="56" y="136"/>
                </a:lnTo>
                <a:lnTo>
                  <a:pt x="62" y="138"/>
                </a:lnTo>
                <a:lnTo>
                  <a:pt x="57" y="134"/>
                </a:lnTo>
                <a:cubicBezTo>
                  <a:pt x="56" y="135"/>
                  <a:pt x="53" y="138"/>
                  <a:pt x="50" y="142"/>
                </a:cubicBezTo>
                <a:cubicBezTo>
                  <a:pt x="47" y="145"/>
                  <a:pt x="44" y="148"/>
                  <a:pt x="42" y="151"/>
                </a:cubicBezTo>
                <a:lnTo>
                  <a:pt x="44" y="153"/>
                </a:lnTo>
                <a:lnTo>
                  <a:pt x="42" y="151"/>
                </a:lnTo>
                <a:lnTo>
                  <a:pt x="42" y="151"/>
                </a:lnTo>
                <a:lnTo>
                  <a:pt x="44" y="153"/>
                </a:lnTo>
                <a:lnTo>
                  <a:pt x="42" y="151"/>
                </a:lnTo>
                <a:lnTo>
                  <a:pt x="42" y="151"/>
                </a:lnTo>
                <a:cubicBezTo>
                  <a:pt x="40" y="153"/>
                  <a:pt x="33" y="156"/>
                  <a:pt x="27" y="158"/>
                </a:cubicBezTo>
                <a:lnTo>
                  <a:pt x="29" y="164"/>
                </a:lnTo>
                <a:lnTo>
                  <a:pt x="29" y="158"/>
                </a:lnTo>
                <a:lnTo>
                  <a:pt x="11" y="158"/>
                </a:lnTo>
                <a:lnTo>
                  <a:pt x="0" y="157"/>
                </a:lnTo>
                <a:lnTo>
                  <a:pt x="16" y="184"/>
                </a:lnTo>
                <a:lnTo>
                  <a:pt x="56" y="247"/>
                </a:lnTo>
                <a:lnTo>
                  <a:pt x="104" y="283"/>
                </a:lnTo>
                <a:lnTo>
                  <a:pt x="166" y="307"/>
                </a:lnTo>
                <a:lnTo>
                  <a:pt x="223" y="334"/>
                </a:lnTo>
                <a:lnTo>
                  <a:pt x="255" y="352"/>
                </a:lnTo>
                <a:lnTo>
                  <a:pt x="275" y="372"/>
                </a:lnTo>
                <a:lnTo>
                  <a:pt x="273" y="380"/>
                </a:lnTo>
                <a:lnTo>
                  <a:pt x="234" y="415"/>
                </a:lnTo>
                <a:lnTo>
                  <a:pt x="201" y="449"/>
                </a:lnTo>
                <a:lnTo>
                  <a:pt x="192" y="475"/>
                </a:lnTo>
                <a:lnTo>
                  <a:pt x="220" y="495"/>
                </a:lnTo>
                <a:lnTo>
                  <a:pt x="274" y="501"/>
                </a:lnTo>
                <a:lnTo>
                  <a:pt x="275" y="501"/>
                </a:lnTo>
                <a:lnTo>
                  <a:pt x="275" y="501"/>
                </a:lnTo>
                <a:lnTo>
                  <a:pt x="276" y="501"/>
                </a:lnTo>
                <a:lnTo>
                  <a:pt x="275" y="495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8" name="Freeform 347">
            <a:extLst>
              <a:ext uri="{FF2B5EF4-FFF2-40B4-BE49-F238E27FC236}">
                <a16:creationId xmlns:a16="http://schemas.microsoft.com/office/drawing/2014/main" id="{F53EBD0C-6E85-1F0E-431C-66DD236CD711}"/>
              </a:ext>
            </a:extLst>
          </p:cNvPr>
          <p:cNvSpPr>
            <a:spLocks noEditPoints="1"/>
          </p:cNvSpPr>
          <p:nvPr/>
        </p:nvSpPr>
        <p:spPr bwMode="auto">
          <a:xfrm>
            <a:off x="3774972" y="5203460"/>
            <a:ext cx="362296" cy="313135"/>
          </a:xfrm>
          <a:custGeom>
            <a:avLst/>
            <a:gdLst>
              <a:gd name="T0" fmla="*/ 15 w 323"/>
              <a:gd name="T1" fmla="*/ 243 h 279"/>
              <a:gd name="T2" fmla="*/ 36 w 323"/>
              <a:gd name="T3" fmla="*/ 246 h 279"/>
              <a:gd name="T4" fmla="*/ 88 w 323"/>
              <a:gd name="T5" fmla="*/ 256 h 279"/>
              <a:gd name="T6" fmla="*/ 155 w 323"/>
              <a:gd name="T7" fmla="*/ 269 h 279"/>
              <a:gd name="T8" fmla="*/ 169 w 323"/>
              <a:gd name="T9" fmla="*/ 270 h 279"/>
              <a:gd name="T10" fmla="*/ 230 w 323"/>
              <a:gd name="T11" fmla="*/ 263 h 279"/>
              <a:gd name="T12" fmla="*/ 249 w 323"/>
              <a:gd name="T13" fmla="*/ 251 h 279"/>
              <a:gd name="T14" fmla="*/ 277 w 323"/>
              <a:gd name="T15" fmla="*/ 227 h 279"/>
              <a:gd name="T16" fmla="*/ 296 w 323"/>
              <a:gd name="T17" fmla="*/ 199 h 279"/>
              <a:gd name="T18" fmla="*/ 314 w 323"/>
              <a:gd name="T19" fmla="*/ 174 h 279"/>
              <a:gd name="T20" fmla="*/ 258 w 323"/>
              <a:gd name="T21" fmla="*/ 114 h 279"/>
              <a:gd name="T22" fmla="*/ 221 w 323"/>
              <a:gd name="T23" fmla="*/ 77 h 279"/>
              <a:gd name="T24" fmla="*/ 203 w 323"/>
              <a:gd name="T25" fmla="*/ 68 h 279"/>
              <a:gd name="T26" fmla="*/ 167 w 323"/>
              <a:gd name="T27" fmla="*/ 50 h 279"/>
              <a:gd name="T28" fmla="*/ 146 w 323"/>
              <a:gd name="T29" fmla="*/ 25 h 279"/>
              <a:gd name="T30" fmla="*/ 110 w 323"/>
              <a:gd name="T31" fmla="*/ 8 h 279"/>
              <a:gd name="T32" fmla="*/ 87 w 323"/>
              <a:gd name="T33" fmla="*/ 12 h 279"/>
              <a:gd name="T34" fmla="*/ 79 w 323"/>
              <a:gd name="T35" fmla="*/ 40 h 279"/>
              <a:gd name="T36" fmla="*/ 67 w 323"/>
              <a:gd name="T37" fmla="*/ 75 h 279"/>
              <a:gd name="T38" fmla="*/ 58 w 323"/>
              <a:gd name="T39" fmla="*/ 102 h 279"/>
              <a:gd name="T40" fmla="*/ 58 w 323"/>
              <a:gd name="T41" fmla="*/ 138 h 279"/>
              <a:gd name="T42" fmla="*/ 47 w 323"/>
              <a:gd name="T43" fmla="*/ 169 h 279"/>
              <a:gd name="T44" fmla="*/ 21 w 323"/>
              <a:gd name="T45" fmla="*/ 181 h 279"/>
              <a:gd name="T46" fmla="*/ 13 w 323"/>
              <a:gd name="T47" fmla="*/ 200 h 279"/>
              <a:gd name="T48" fmla="*/ 7 w 323"/>
              <a:gd name="T49" fmla="*/ 232 h 279"/>
              <a:gd name="T50" fmla="*/ 15 w 323"/>
              <a:gd name="T51" fmla="*/ 243 h 279"/>
              <a:gd name="T52" fmla="*/ 194 w 323"/>
              <a:gd name="T53" fmla="*/ 279 h 279"/>
              <a:gd name="T54" fmla="*/ 168 w 323"/>
              <a:gd name="T55" fmla="*/ 277 h 279"/>
              <a:gd name="T56" fmla="*/ 155 w 323"/>
              <a:gd name="T57" fmla="*/ 276 h 279"/>
              <a:gd name="T58" fmla="*/ 87 w 323"/>
              <a:gd name="T59" fmla="*/ 263 h 279"/>
              <a:gd name="T60" fmla="*/ 34 w 323"/>
              <a:gd name="T61" fmla="*/ 252 h 279"/>
              <a:gd name="T62" fmla="*/ 14 w 323"/>
              <a:gd name="T63" fmla="*/ 249 h 279"/>
              <a:gd name="T64" fmla="*/ 12 w 323"/>
              <a:gd name="T65" fmla="*/ 249 h 279"/>
              <a:gd name="T66" fmla="*/ 0 w 323"/>
              <a:gd name="T67" fmla="*/ 234 h 279"/>
              <a:gd name="T68" fmla="*/ 6 w 323"/>
              <a:gd name="T69" fmla="*/ 198 h 279"/>
              <a:gd name="T70" fmla="*/ 16 w 323"/>
              <a:gd name="T71" fmla="*/ 176 h 279"/>
              <a:gd name="T72" fmla="*/ 42 w 323"/>
              <a:gd name="T73" fmla="*/ 164 h 279"/>
              <a:gd name="T74" fmla="*/ 51 w 323"/>
              <a:gd name="T75" fmla="*/ 137 h 279"/>
              <a:gd name="T76" fmla="*/ 51 w 323"/>
              <a:gd name="T77" fmla="*/ 101 h 279"/>
              <a:gd name="T78" fmla="*/ 60 w 323"/>
              <a:gd name="T79" fmla="*/ 73 h 279"/>
              <a:gd name="T80" fmla="*/ 73 w 323"/>
              <a:gd name="T81" fmla="*/ 38 h 279"/>
              <a:gd name="T82" fmla="*/ 82 w 323"/>
              <a:gd name="T83" fmla="*/ 6 h 279"/>
              <a:gd name="T84" fmla="*/ 116 w 323"/>
              <a:gd name="T85" fmla="*/ 0 h 279"/>
              <a:gd name="T86" fmla="*/ 116 w 323"/>
              <a:gd name="T87" fmla="*/ 3 h 279"/>
              <a:gd name="T88" fmla="*/ 151 w 323"/>
              <a:gd name="T89" fmla="*/ 20 h 279"/>
              <a:gd name="T90" fmla="*/ 171 w 323"/>
              <a:gd name="T91" fmla="*/ 46 h 279"/>
              <a:gd name="T92" fmla="*/ 225 w 323"/>
              <a:gd name="T93" fmla="*/ 72 h 279"/>
              <a:gd name="T94" fmla="*/ 264 w 323"/>
              <a:gd name="T95" fmla="*/ 113 h 279"/>
              <a:gd name="T96" fmla="*/ 320 w 323"/>
              <a:gd name="T97" fmla="*/ 171 h 279"/>
              <a:gd name="T98" fmla="*/ 323 w 323"/>
              <a:gd name="T99" fmla="*/ 173 h 279"/>
              <a:gd name="T100" fmla="*/ 321 w 323"/>
              <a:gd name="T101" fmla="*/ 176 h 279"/>
              <a:gd name="T102" fmla="*/ 302 w 323"/>
              <a:gd name="T103" fmla="*/ 202 h 279"/>
              <a:gd name="T104" fmla="*/ 282 w 323"/>
              <a:gd name="T105" fmla="*/ 232 h 279"/>
              <a:gd name="T106" fmla="*/ 252 w 323"/>
              <a:gd name="T107" fmla="*/ 257 h 279"/>
              <a:gd name="T108" fmla="*/ 233 w 323"/>
              <a:gd name="T109" fmla="*/ 268 h 279"/>
              <a:gd name="T110" fmla="*/ 194 w 323"/>
              <a:gd name="T111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3" h="279">
                <a:moveTo>
                  <a:pt x="15" y="243"/>
                </a:moveTo>
                <a:cubicBezTo>
                  <a:pt x="19" y="243"/>
                  <a:pt x="25" y="243"/>
                  <a:pt x="36" y="246"/>
                </a:cubicBezTo>
                <a:cubicBezTo>
                  <a:pt x="53" y="250"/>
                  <a:pt x="88" y="256"/>
                  <a:pt x="88" y="256"/>
                </a:cubicBezTo>
                <a:cubicBezTo>
                  <a:pt x="89" y="257"/>
                  <a:pt x="141" y="269"/>
                  <a:pt x="155" y="269"/>
                </a:cubicBezTo>
                <a:cubicBezTo>
                  <a:pt x="159" y="269"/>
                  <a:pt x="163" y="270"/>
                  <a:pt x="169" y="270"/>
                </a:cubicBezTo>
                <a:cubicBezTo>
                  <a:pt x="186" y="272"/>
                  <a:pt x="212" y="276"/>
                  <a:pt x="230" y="263"/>
                </a:cubicBezTo>
                <a:cubicBezTo>
                  <a:pt x="239" y="256"/>
                  <a:pt x="244" y="253"/>
                  <a:pt x="249" y="251"/>
                </a:cubicBezTo>
                <a:cubicBezTo>
                  <a:pt x="257" y="248"/>
                  <a:pt x="262" y="245"/>
                  <a:pt x="277" y="227"/>
                </a:cubicBezTo>
                <a:cubicBezTo>
                  <a:pt x="286" y="216"/>
                  <a:pt x="291" y="207"/>
                  <a:pt x="296" y="199"/>
                </a:cubicBezTo>
                <a:cubicBezTo>
                  <a:pt x="301" y="190"/>
                  <a:pt x="305" y="183"/>
                  <a:pt x="314" y="174"/>
                </a:cubicBezTo>
                <a:cubicBezTo>
                  <a:pt x="277" y="139"/>
                  <a:pt x="259" y="119"/>
                  <a:pt x="258" y="114"/>
                </a:cubicBezTo>
                <a:cubicBezTo>
                  <a:pt x="256" y="110"/>
                  <a:pt x="238" y="92"/>
                  <a:pt x="221" y="77"/>
                </a:cubicBezTo>
                <a:lnTo>
                  <a:pt x="203" y="68"/>
                </a:lnTo>
                <a:lnTo>
                  <a:pt x="167" y="50"/>
                </a:lnTo>
                <a:lnTo>
                  <a:pt x="146" y="25"/>
                </a:lnTo>
                <a:lnTo>
                  <a:pt x="110" y="8"/>
                </a:lnTo>
                <a:lnTo>
                  <a:pt x="87" y="12"/>
                </a:lnTo>
                <a:lnTo>
                  <a:pt x="79" y="40"/>
                </a:lnTo>
                <a:lnTo>
                  <a:pt x="67" y="75"/>
                </a:lnTo>
                <a:lnTo>
                  <a:pt x="58" y="102"/>
                </a:lnTo>
                <a:lnTo>
                  <a:pt x="58" y="138"/>
                </a:lnTo>
                <a:lnTo>
                  <a:pt x="47" y="169"/>
                </a:lnTo>
                <a:lnTo>
                  <a:pt x="21" y="181"/>
                </a:lnTo>
                <a:lnTo>
                  <a:pt x="13" y="200"/>
                </a:lnTo>
                <a:lnTo>
                  <a:pt x="7" y="232"/>
                </a:lnTo>
                <a:lnTo>
                  <a:pt x="15" y="243"/>
                </a:lnTo>
                <a:close/>
                <a:moveTo>
                  <a:pt x="194" y="279"/>
                </a:moveTo>
                <a:cubicBezTo>
                  <a:pt x="185" y="279"/>
                  <a:pt x="175" y="278"/>
                  <a:pt x="168" y="277"/>
                </a:cubicBezTo>
                <a:cubicBezTo>
                  <a:pt x="163" y="276"/>
                  <a:pt x="158" y="276"/>
                  <a:pt x="155" y="276"/>
                </a:cubicBezTo>
                <a:cubicBezTo>
                  <a:pt x="140" y="276"/>
                  <a:pt x="89" y="263"/>
                  <a:pt x="87" y="263"/>
                </a:cubicBezTo>
                <a:cubicBezTo>
                  <a:pt x="87" y="263"/>
                  <a:pt x="51" y="256"/>
                  <a:pt x="34" y="252"/>
                </a:cubicBezTo>
                <a:cubicBezTo>
                  <a:pt x="22" y="249"/>
                  <a:pt x="16" y="249"/>
                  <a:pt x="14" y="249"/>
                </a:cubicBezTo>
                <a:lnTo>
                  <a:pt x="12" y="249"/>
                </a:lnTo>
                <a:lnTo>
                  <a:pt x="0" y="234"/>
                </a:lnTo>
                <a:lnTo>
                  <a:pt x="6" y="198"/>
                </a:lnTo>
                <a:lnTo>
                  <a:pt x="16" y="176"/>
                </a:lnTo>
                <a:lnTo>
                  <a:pt x="42" y="164"/>
                </a:lnTo>
                <a:lnTo>
                  <a:pt x="51" y="137"/>
                </a:lnTo>
                <a:lnTo>
                  <a:pt x="51" y="101"/>
                </a:lnTo>
                <a:lnTo>
                  <a:pt x="60" y="73"/>
                </a:lnTo>
                <a:lnTo>
                  <a:pt x="73" y="38"/>
                </a:lnTo>
                <a:lnTo>
                  <a:pt x="82" y="6"/>
                </a:lnTo>
                <a:lnTo>
                  <a:pt x="116" y="0"/>
                </a:lnTo>
                <a:lnTo>
                  <a:pt x="116" y="3"/>
                </a:lnTo>
                <a:lnTo>
                  <a:pt x="151" y="20"/>
                </a:lnTo>
                <a:lnTo>
                  <a:pt x="171" y="46"/>
                </a:lnTo>
                <a:lnTo>
                  <a:pt x="225" y="72"/>
                </a:lnTo>
                <a:cubicBezTo>
                  <a:pt x="236" y="82"/>
                  <a:pt x="262" y="106"/>
                  <a:pt x="264" y="113"/>
                </a:cubicBezTo>
                <a:cubicBezTo>
                  <a:pt x="266" y="116"/>
                  <a:pt x="288" y="140"/>
                  <a:pt x="320" y="171"/>
                </a:cubicBezTo>
                <a:lnTo>
                  <a:pt x="323" y="173"/>
                </a:lnTo>
                <a:lnTo>
                  <a:pt x="321" y="176"/>
                </a:lnTo>
                <a:cubicBezTo>
                  <a:pt x="312" y="185"/>
                  <a:pt x="307" y="193"/>
                  <a:pt x="302" y="202"/>
                </a:cubicBezTo>
                <a:cubicBezTo>
                  <a:pt x="297" y="211"/>
                  <a:pt x="292" y="220"/>
                  <a:pt x="282" y="232"/>
                </a:cubicBezTo>
                <a:cubicBezTo>
                  <a:pt x="266" y="251"/>
                  <a:pt x="260" y="253"/>
                  <a:pt x="252" y="257"/>
                </a:cubicBezTo>
                <a:cubicBezTo>
                  <a:pt x="247" y="259"/>
                  <a:pt x="242" y="262"/>
                  <a:pt x="233" y="268"/>
                </a:cubicBezTo>
                <a:cubicBezTo>
                  <a:pt x="222" y="277"/>
                  <a:pt x="208" y="279"/>
                  <a:pt x="194" y="279"/>
                </a:cubicBez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9" name="Freeform 348">
            <a:extLst>
              <a:ext uri="{FF2B5EF4-FFF2-40B4-BE49-F238E27FC236}">
                <a16:creationId xmlns:a16="http://schemas.microsoft.com/office/drawing/2014/main" id="{6AC04C27-FDC4-93ED-4419-B743A594066C}"/>
              </a:ext>
            </a:extLst>
          </p:cNvPr>
          <p:cNvSpPr>
            <a:spLocks noEditPoints="1"/>
          </p:cNvSpPr>
          <p:nvPr/>
        </p:nvSpPr>
        <p:spPr bwMode="auto">
          <a:xfrm>
            <a:off x="3767961" y="5196451"/>
            <a:ext cx="378657" cy="327156"/>
          </a:xfrm>
          <a:custGeom>
            <a:avLst/>
            <a:gdLst>
              <a:gd name="T0" fmla="*/ 94 w 337"/>
              <a:gd name="T1" fmla="*/ 269 h 291"/>
              <a:gd name="T2" fmla="*/ 162 w 337"/>
              <a:gd name="T3" fmla="*/ 281 h 291"/>
              <a:gd name="T4" fmla="*/ 259 w 337"/>
              <a:gd name="T5" fmla="*/ 263 h 291"/>
              <a:gd name="T6" fmla="*/ 325 w 337"/>
              <a:gd name="T7" fmla="*/ 184 h 291"/>
              <a:gd name="T8" fmla="*/ 271 w 337"/>
              <a:gd name="T9" fmla="*/ 119 h 291"/>
              <a:gd name="T10" fmla="*/ 271 w 337"/>
              <a:gd name="T11" fmla="*/ 119 h 291"/>
              <a:gd name="T12" fmla="*/ 271 w 337"/>
              <a:gd name="T13" fmla="*/ 118 h 291"/>
              <a:gd name="T14" fmla="*/ 231 w 337"/>
              <a:gd name="T15" fmla="*/ 78 h 291"/>
              <a:gd name="T16" fmla="*/ 158 w 337"/>
              <a:gd name="T17" fmla="*/ 27 h 291"/>
              <a:gd name="T18" fmla="*/ 93 w 337"/>
              <a:gd name="T19" fmla="*/ 12 h 291"/>
              <a:gd name="T20" fmla="*/ 68 w 337"/>
              <a:gd name="T21" fmla="*/ 79 h 291"/>
              <a:gd name="T22" fmla="*/ 49 w 337"/>
              <a:gd name="T23" fmla="*/ 170 h 291"/>
              <a:gd name="T24" fmla="*/ 13 w 337"/>
              <a:gd name="T25" fmla="*/ 205 h 291"/>
              <a:gd name="T26" fmla="*/ 22 w 337"/>
              <a:gd name="T27" fmla="*/ 255 h 291"/>
              <a:gd name="T28" fmla="*/ 26 w 337"/>
              <a:gd name="T29" fmla="*/ 208 h 291"/>
              <a:gd name="T30" fmla="*/ 70 w 337"/>
              <a:gd name="T31" fmla="*/ 146 h 291"/>
              <a:gd name="T32" fmla="*/ 92 w 337"/>
              <a:gd name="T33" fmla="*/ 48 h 291"/>
              <a:gd name="T34" fmla="*/ 149 w 337"/>
              <a:gd name="T35" fmla="*/ 36 h 291"/>
              <a:gd name="T36" fmla="*/ 207 w 337"/>
              <a:gd name="T37" fmla="*/ 80 h 291"/>
              <a:gd name="T38" fmla="*/ 248 w 337"/>
              <a:gd name="T39" fmla="*/ 110 h 291"/>
              <a:gd name="T40" fmla="*/ 259 w 337"/>
              <a:gd name="T41" fmla="*/ 122 h 291"/>
              <a:gd name="T42" fmla="*/ 262 w 337"/>
              <a:gd name="T43" fmla="*/ 121 h 291"/>
              <a:gd name="T44" fmla="*/ 261 w 337"/>
              <a:gd name="T45" fmla="*/ 126 h 291"/>
              <a:gd name="T46" fmla="*/ 316 w 337"/>
              <a:gd name="T47" fmla="*/ 175 h 291"/>
              <a:gd name="T48" fmla="*/ 253 w 337"/>
              <a:gd name="T49" fmla="*/ 252 h 291"/>
              <a:gd name="T50" fmla="*/ 162 w 337"/>
              <a:gd name="T51" fmla="*/ 269 h 291"/>
              <a:gd name="T52" fmla="*/ 44 w 337"/>
              <a:gd name="T53" fmla="*/ 246 h 291"/>
              <a:gd name="T54" fmla="*/ 22 w 337"/>
              <a:gd name="T55" fmla="*/ 249 h 291"/>
              <a:gd name="T56" fmla="*/ 162 w 337"/>
              <a:gd name="T57" fmla="*/ 275 h 291"/>
              <a:gd name="T58" fmla="*/ 94 w 337"/>
              <a:gd name="T59" fmla="*/ 268 h 291"/>
              <a:gd name="T60" fmla="*/ 95 w 337"/>
              <a:gd name="T61" fmla="*/ 263 h 291"/>
              <a:gd name="T62" fmla="*/ 21 w 337"/>
              <a:gd name="T63" fmla="*/ 255 h 291"/>
              <a:gd name="T64" fmla="*/ 24 w 337"/>
              <a:gd name="T65" fmla="*/ 251 h 291"/>
              <a:gd name="T66" fmla="*/ 51 w 337"/>
              <a:gd name="T67" fmla="*/ 176 h 291"/>
              <a:gd name="T68" fmla="*/ 64 w 337"/>
              <a:gd name="T69" fmla="*/ 108 h 291"/>
              <a:gd name="T70" fmla="*/ 94 w 337"/>
              <a:gd name="T71" fmla="*/ 17 h 291"/>
              <a:gd name="T72" fmla="*/ 117 w 337"/>
              <a:gd name="T73" fmla="*/ 10 h 291"/>
              <a:gd name="T74" fmla="*/ 176 w 337"/>
              <a:gd name="T75" fmla="*/ 57 h 291"/>
              <a:gd name="T76" fmla="*/ 251 w 337"/>
              <a:gd name="T77" fmla="*/ 104 h 291"/>
              <a:gd name="T78" fmla="*/ 265 w 337"/>
              <a:gd name="T79" fmla="*/ 120 h 291"/>
              <a:gd name="T80" fmla="*/ 266 w 337"/>
              <a:gd name="T81" fmla="*/ 120 h 291"/>
              <a:gd name="T82" fmla="*/ 287 w 337"/>
              <a:gd name="T83" fmla="*/ 146 h 291"/>
              <a:gd name="T84" fmla="*/ 325 w 337"/>
              <a:gd name="T85" fmla="*/ 175 h 291"/>
              <a:gd name="T86" fmla="*/ 267 w 337"/>
              <a:gd name="T87" fmla="*/ 251 h 291"/>
              <a:gd name="T88" fmla="*/ 201 w 337"/>
              <a:gd name="T89" fmla="*/ 285 h 291"/>
              <a:gd name="T90" fmla="*/ 275 w 337"/>
              <a:gd name="T91" fmla="*/ 261 h 291"/>
              <a:gd name="T92" fmla="*/ 334 w 337"/>
              <a:gd name="T93" fmla="*/ 184 h 291"/>
              <a:gd name="T94" fmla="*/ 281 w 337"/>
              <a:gd name="T95" fmla="*/ 121 h 291"/>
              <a:gd name="T96" fmla="*/ 274 w 337"/>
              <a:gd name="T97" fmla="*/ 117 h 291"/>
              <a:gd name="T98" fmla="*/ 277 w 337"/>
              <a:gd name="T99" fmla="*/ 116 h 291"/>
              <a:gd name="T100" fmla="*/ 256 w 337"/>
              <a:gd name="T101" fmla="*/ 92 h 291"/>
              <a:gd name="T102" fmla="*/ 162 w 337"/>
              <a:gd name="T103" fmla="*/ 22 h 291"/>
              <a:gd name="T104" fmla="*/ 126 w 337"/>
              <a:gd name="T105" fmla="*/ 1 h 291"/>
              <a:gd name="T106" fmla="*/ 74 w 337"/>
              <a:gd name="T107" fmla="*/ 42 h 291"/>
              <a:gd name="T108" fmla="*/ 52 w 337"/>
              <a:gd name="T109" fmla="*/ 107 h 291"/>
              <a:gd name="T110" fmla="*/ 17 w 337"/>
              <a:gd name="T111" fmla="*/ 180 h 291"/>
              <a:gd name="T112" fmla="*/ 2 w 337"/>
              <a:gd name="T113" fmla="*/ 244 h 291"/>
              <a:gd name="T114" fmla="*/ 21 w 337"/>
              <a:gd name="T115" fmla="*/ 261 h 291"/>
              <a:gd name="T116" fmla="*/ 87 w 337"/>
              <a:gd name="T117" fmla="*/ 274 h 291"/>
              <a:gd name="T118" fmla="*/ 94 w 337"/>
              <a:gd name="T119" fmla="*/ 269 h 291"/>
              <a:gd name="T120" fmla="*/ 174 w 337"/>
              <a:gd name="T121" fmla="*/ 289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7" h="291">
                <a:moveTo>
                  <a:pt x="22" y="249"/>
                </a:moveTo>
                <a:lnTo>
                  <a:pt x="22" y="255"/>
                </a:lnTo>
                <a:cubicBezTo>
                  <a:pt x="25" y="255"/>
                  <a:pt x="31" y="255"/>
                  <a:pt x="41" y="258"/>
                </a:cubicBezTo>
                <a:cubicBezTo>
                  <a:pt x="58" y="262"/>
                  <a:pt x="93" y="268"/>
                  <a:pt x="94" y="269"/>
                </a:cubicBezTo>
                <a:lnTo>
                  <a:pt x="95" y="262"/>
                </a:lnTo>
                <a:lnTo>
                  <a:pt x="94" y="268"/>
                </a:lnTo>
                <a:cubicBezTo>
                  <a:pt x="94" y="269"/>
                  <a:pt x="107" y="272"/>
                  <a:pt x="122" y="275"/>
                </a:cubicBezTo>
                <a:cubicBezTo>
                  <a:pt x="137" y="278"/>
                  <a:pt x="153" y="281"/>
                  <a:pt x="162" y="281"/>
                </a:cubicBezTo>
                <a:cubicBezTo>
                  <a:pt x="165" y="281"/>
                  <a:pt x="170" y="282"/>
                  <a:pt x="175" y="282"/>
                </a:cubicBezTo>
                <a:cubicBezTo>
                  <a:pt x="182" y="283"/>
                  <a:pt x="191" y="284"/>
                  <a:pt x="201" y="284"/>
                </a:cubicBezTo>
                <a:cubicBezTo>
                  <a:pt x="214" y="284"/>
                  <a:pt x="228" y="282"/>
                  <a:pt x="240" y="274"/>
                </a:cubicBezTo>
                <a:cubicBezTo>
                  <a:pt x="249" y="267"/>
                  <a:pt x="254" y="265"/>
                  <a:pt x="259" y="263"/>
                </a:cubicBezTo>
                <a:cubicBezTo>
                  <a:pt x="262" y="261"/>
                  <a:pt x="266" y="259"/>
                  <a:pt x="271" y="255"/>
                </a:cubicBezTo>
                <a:cubicBezTo>
                  <a:pt x="276" y="252"/>
                  <a:pt x="281" y="246"/>
                  <a:pt x="289" y="237"/>
                </a:cubicBezTo>
                <a:cubicBezTo>
                  <a:pt x="299" y="226"/>
                  <a:pt x="304" y="216"/>
                  <a:pt x="309" y="208"/>
                </a:cubicBezTo>
                <a:cubicBezTo>
                  <a:pt x="313" y="199"/>
                  <a:pt x="318" y="192"/>
                  <a:pt x="325" y="184"/>
                </a:cubicBezTo>
                <a:cubicBezTo>
                  <a:pt x="327" y="181"/>
                  <a:pt x="327" y="177"/>
                  <a:pt x="325" y="175"/>
                </a:cubicBezTo>
                <a:cubicBezTo>
                  <a:pt x="307" y="158"/>
                  <a:pt x="293" y="144"/>
                  <a:pt x="284" y="134"/>
                </a:cubicBezTo>
                <a:cubicBezTo>
                  <a:pt x="279" y="129"/>
                  <a:pt x="276" y="125"/>
                  <a:pt x="274" y="122"/>
                </a:cubicBezTo>
                <a:lnTo>
                  <a:pt x="271" y="119"/>
                </a:lnTo>
                <a:lnTo>
                  <a:pt x="271" y="118"/>
                </a:lnTo>
                <a:lnTo>
                  <a:pt x="271" y="118"/>
                </a:lnTo>
                <a:lnTo>
                  <a:pt x="268" y="119"/>
                </a:lnTo>
                <a:lnTo>
                  <a:pt x="271" y="119"/>
                </a:lnTo>
                <a:lnTo>
                  <a:pt x="271" y="118"/>
                </a:lnTo>
                <a:lnTo>
                  <a:pt x="268" y="119"/>
                </a:lnTo>
                <a:lnTo>
                  <a:pt x="271" y="119"/>
                </a:lnTo>
                <a:lnTo>
                  <a:pt x="271" y="118"/>
                </a:lnTo>
                <a:cubicBezTo>
                  <a:pt x="270" y="116"/>
                  <a:pt x="269" y="115"/>
                  <a:pt x="268" y="114"/>
                </a:cubicBezTo>
                <a:cubicBezTo>
                  <a:pt x="266" y="111"/>
                  <a:pt x="260" y="105"/>
                  <a:pt x="254" y="99"/>
                </a:cubicBezTo>
                <a:cubicBezTo>
                  <a:pt x="247" y="92"/>
                  <a:pt x="239" y="85"/>
                  <a:pt x="232" y="78"/>
                </a:cubicBezTo>
                <a:lnTo>
                  <a:pt x="231" y="78"/>
                </a:lnTo>
                <a:lnTo>
                  <a:pt x="213" y="69"/>
                </a:lnTo>
                <a:lnTo>
                  <a:pt x="213" y="69"/>
                </a:lnTo>
                <a:lnTo>
                  <a:pt x="178" y="51"/>
                </a:lnTo>
                <a:lnTo>
                  <a:pt x="158" y="27"/>
                </a:lnTo>
                <a:lnTo>
                  <a:pt x="156" y="25"/>
                </a:lnTo>
                <a:lnTo>
                  <a:pt x="120" y="8"/>
                </a:lnTo>
                <a:lnTo>
                  <a:pt x="116" y="8"/>
                </a:lnTo>
                <a:lnTo>
                  <a:pt x="93" y="12"/>
                </a:lnTo>
                <a:cubicBezTo>
                  <a:pt x="91" y="12"/>
                  <a:pt x="89" y="14"/>
                  <a:pt x="88" y="16"/>
                </a:cubicBezTo>
                <a:lnTo>
                  <a:pt x="80" y="44"/>
                </a:lnTo>
                <a:lnTo>
                  <a:pt x="68" y="79"/>
                </a:lnTo>
                <a:lnTo>
                  <a:pt x="68" y="79"/>
                </a:lnTo>
                <a:lnTo>
                  <a:pt x="59" y="106"/>
                </a:lnTo>
                <a:lnTo>
                  <a:pt x="58" y="108"/>
                </a:lnTo>
                <a:lnTo>
                  <a:pt x="58" y="143"/>
                </a:lnTo>
                <a:lnTo>
                  <a:pt x="49" y="170"/>
                </a:lnTo>
                <a:lnTo>
                  <a:pt x="25" y="182"/>
                </a:lnTo>
                <a:lnTo>
                  <a:pt x="22" y="185"/>
                </a:lnTo>
                <a:lnTo>
                  <a:pt x="14" y="203"/>
                </a:lnTo>
                <a:lnTo>
                  <a:pt x="13" y="205"/>
                </a:lnTo>
                <a:lnTo>
                  <a:pt x="8" y="237"/>
                </a:lnTo>
                <a:cubicBezTo>
                  <a:pt x="7" y="239"/>
                  <a:pt x="8" y="241"/>
                  <a:pt x="9" y="242"/>
                </a:cubicBezTo>
                <a:lnTo>
                  <a:pt x="17" y="253"/>
                </a:lnTo>
                <a:cubicBezTo>
                  <a:pt x="18" y="254"/>
                  <a:pt x="20" y="255"/>
                  <a:pt x="22" y="255"/>
                </a:cubicBezTo>
                <a:lnTo>
                  <a:pt x="22" y="249"/>
                </a:lnTo>
                <a:lnTo>
                  <a:pt x="27" y="245"/>
                </a:lnTo>
                <a:lnTo>
                  <a:pt x="21" y="237"/>
                </a:lnTo>
                <a:lnTo>
                  <a:pt x="26" y="208"/>
                </a:lnTo>
                <a:lnTo>
                  <a:pt x="33" y="192"/>
                </a:lnTo>
                <a:lnTo>
                  <a:pt x="57" y="181"/>
                </a:lnTo>
                <a:cubicBezTo>
                  <a:pt x="58" y="180"/>
                  <a:pt x="60" y="179"/>
                  <a:pt x="60" y="177"/>
                </a:cubicBezTo>
                <a:lnTo>
                  <a:pt x="70" y="146"/>
                </a:lnTo>
                <a:lnTo>
                  <a:pt x="71" y="144"/>
                </a:lnTo>
                <a:lnTo>
                  <a:pt x="71" y="109"/>
                </a:lnTo>
                <a:lnTo>
                  <a:pt x="80" y="83"/>
                </a:lnTo>
                <a:lnTo>
                  <a:pt x="92" y="48"/>
                </a:lnTo>
                <a:lnTo>
                  <a:pt x="92" y="48"/>
                </a:lnTo>
                <a:lnTo>
                  <a:pt x="99" y="23"/>
                </a:lnTo>
                <a:lnTo>
                  <a:pt x="116" y="20"/>
                </a:lnTo>
                <a:lnTo>
                  <a:pt x="149" y="36"/>
                </a:lnTo>
                <a:lnTo>
                  <a:pt x="169" y="60"/>
                </a:lnTo>
                <a:lnTo>
                  <a:pt x="171" y="62"/>
                </a:lnTo>
                <a:lnTo>
                  <a:pt x="207" y="80"/>
                </a:lnTo>
                <a:lnTo>
                  <a:pt x="207" y="80"/>
                </a:lnTo>
                <a:lnTo>
                  <a:pt x="225" y="89"/>
                </a:lnTo>
                <a:lnTo>
                  <a:pt x="228" y="83"/>
                </a:lnTo>
                <a:lnTo>
                  <a:pt x="224" y="88"/>
                </a:lnTo>
                <a:cubicBezTo>
                  <a:pt x="232" y="95"/>
                  <a:pt x="241" y="103"/>
                  <a:pt x="248" y="110"/>
                </a:cubicBezTo>
                <a:cubicBezTo>
                  <a:pt x="251" y="114"/>
                  <a:pt x="254" y="117"/>
                  <a:pt x="256" y="119"/>
                </a:cubicBezTo>
                <a:lnTo>
                  <a:pt x="258" y="122"/>
                </a:lnTo>
                <a:lnTo>
                  <a:pt x="259" y="122"/>
                </a:lnTo>
                <a:lnTo>
                  <a:pt x="259" y="122"/>
                </a:lnTo>
                <a:lnTo>
                  <a:pt x="262" y="121"/>
                </a:lnTo>
                <a:lnTo>
                  <a:pt x="259" y="122"/>
                </a:lnTo>
                <a:lnTo>
                  <a:pt x="259" y="122"/>
                </a:lnTo>
                <a:lnTo>
                  <a:pt x="262" y="121"/>
                </a:lnTo>
                <a:lnTo>
                  <a:pt x="259" y="122"/>
                </a:lnTo>
                <a:lnTo>
                  <a:pt x="265" y="120"/>
                </a:lnTo>
                <a:lnTo>
                  <a:pt x="258" y="121"/>
                </a:lnTo>
                <a:cubicBezTo>
                  <a:pt x="259" y="123"/>
                  <a:pt x="260" y="124"/>
                  <a:pt x="261" y="126"/>
                </a:cubicBezTo>
                <a:cubicBezTo>
                  <a:pt x="264" y="130"/>
                  <a:pt x="269" y="137"/>
                  <a:pt x="279" y="147"/>
                </a:cubicBezTo>
                <a:cubicBezTo>
                  <a:pt x="288" y="156"/>
                  <a:pt x="300" y="169"/>
                  <a:pt x="316" y="184"/>
                </a:cubicBezTo>
                <a:lnTo>
                  <a:pt x="321" y="180"/>
                </a:lnTo>
                <a:lnTo>
                  <a:pt x="316" y="175"/>
                </a:lnTo>
                <a:cubicBezTo>
                  <a:pt x="307" y="185"/>
                  <a:pt x="302" y="193"/>
                  <a:pt x="298" y="202"/>
                </a:cubicBezTo>
                <a:cubicBezTo>
                  <a:pt x="293" y="210"/>
                  <a:pt x="288" y="219"/>
                  <a:pt x="279" y="229"/>
                </a:cubicBezTo>
                <a:cubicBezTo>
                  <a:pt x="272" y="238"/>
                  <a:pt x="267" y="243"/>
                  <a:pt x="263" y="246"/>
                </a:cubicBezTo>
                <a:cubicBezTo>
                  <a:pt x="260" y="249"/>
                  <a:pt x="257" y="250"/>
                  <a:pt x="253" y="252"/>
                </a:cubicBezTo>
                <a:cubicBezTo>
                  <a:pt x="249" y="254"/>
                  <a:pt x="242" y="257"/>
                  <a:pt x="233" y="264"/>
                </a:cubicBezTo>
                <a:cubicBezTo>
                  <a:pt x="224" y="270"/>
                  <a:pt x="213" y="272"/>
                  <a:pt x="201" y="272"/>
                </a:cubicBezTo>
                <a:cubicBezTo>
                  <a:pt x="192" y="272"/>
                  <a:pt x="184" y="271"/>
                  <a:pt x="176" y="270"/>
                </a:cubicBezTo>
                <a:cubicBezTo>
                  <a:pt x="171" y="269"/>
                  <a:pt x="166" y="269"/>
                  <a:pt x="162" y="269"/>
                </a:cubicBezTo>
                <a:cubicBezTo>
                  <a:pt x="156" y="269"/>
                  <a:pt x="139" y="266"/>
                  <a:pt x="125" y="263"/>
                </a:cubicBezTo>
                <a:cubicBezTo>
                  <a:pt x="110" y="260"/>
                  <a:pt x="97" y="256"/>
                  <a:pt x="97" y="256"/>
                </a:cubicBezTo>
                <a:lnTo>
                  <a:pt x="96" y="256"/>
                </a:lnTo>
                <a:cubicBezTo>
                  <a:pt x="96" y="256"/>
                  <a:pt x="61" y="249"/>
                  <a:pt x="44" y="246"/>
                </a:cubicBezTo>
                <a:cubicBezTo>
                  <a:pt x="33" y="243"/>
                  <a:pt x="26" y="242"/>
                  <a:pt x="22" y="242"/>
                </a:cubicBezTo>
                <a:lnTo>
                  <a:pt x="22" y="249"/>
                </a:lnTo>
                <a:lnTo>
                  <a:pt x="27" y="245"/>
                </a:lnTo>
                <a:lnTo>
                  <a:pt x="22" y="249"/>
                </a:lnTo>
                <a:close/>
                <a:moveTo>
                  <a:pt x="201" y="285"/>
                </a:moveTo>
                <a:lnTo>
                  <a:pt x="201" y="279"/>
                </a:lnTo>
                <a:cubicBezTo>
                  <a:pt x="192" y="279"/>
                  <a:pt x="183" y="278"/>
                  <a:pt x="176" y="277"/>
                </a:cubicBezTo>
                <a:cubicBezTo>
                  <a:pt x="170" y="276"/>
                  <a:pt x="166" y="275"/>
                  <a:pt x="162" y="275"/>
                </a:cubicBezTo>
                <a:cubicBezTo>
                  <a:pt x="156" y="275"/>
                  <a:pt x="139" y="272"/>
                  <a:pt x="124" y="269"/>
                </a:cubicBezTo>
                <a:cubicBezTo>
                  <a:pt x="109" y="266"/>
                  <a:pt x="96" y="263"/>
                  <a:pt x="95" y="263"/>
                </a:cubicBezTo>
                <a:lnTo>
                  <a:pt x="95" y="263"/>
                </a:lnTo>
                <a:lnTo>
                  <a:pt x="94" y="268"/>
                </a:lnTo>
                <a:lnTo>
                  <a:pt x="95" y="263"/>
                </a:lnTo>
                <a:lnTo>
                  <a:pt x="95" y="263"/>
                </a:lnTo>
                <a:lnTo>
                  <a:pt x="94" y="268"/>
                </a:lnTo>
                <a:lnTo>
                  <a:pt x="95" y="263"/>
                </a:lnTo>
                <a:cubicBezTo>
                  <a:pt x="94" y="263"/>
                  <a:pt x="59" y="256"/>
                  <a:pt x="43" y="252"/>
                </a:cubicBezTo>
                <a:cubicBezTo>
                  <a:pt x="31" y="249"/>
                  <a:pt x="25" y="249"/>
                  <a:pt x="21" y="249"/>
                </a:cubicBezTo>
                <a:lnTo>
                  <a:pt x="20" y="249"/>
                </a:lnTo>
                <a:lnTo>
                  <a:pt x="21" y="255"/>
                </a:lnTo>
                <a:lnTo>
                  <a:pt x="20" y="249"/>
                </a:lnTo>
                <a:lnTo>
                  <a:pt x="19" y="249"/>
                </a:lnTo>
                <a:lnTo>
                  <a:pt x="19" y="255"/>
                </a:lnTo>
                <a:lnTo>
                  <a:pt x="24" y="251"/>
                </a:lnTo>
                <a:lnTo>
                  <a:pt x="13" y="239"/>
                </a:lnTo>
                <a:lnTo>
                  <a:pt x="19" y="205"/>
                </a:lnTo>
                <a:lnTo>
                  <a:pt x="28" y="187"/>
                </a:lnTo>
                <a:lnTo>
                  <a:pt x="51" y="176"/>
                </a:lnTo>
                <a:cubicBezTo>
                  <a:pt x="53" y="175"/>
                  <a:pt x="54" y="174"/>
                  <a:pt x="55" y="172"/>
                </a:cubicBezTo>
                <a:lnTo>
                  <a:pt x="64" y="145"/>
                </a:lnTo>
                <a:lnTo>
                  <a:pt x="64" y="143"/>
                </a:lnTo>
                <a:lnTo>
                  <a:pt x="64" y="108"/>
                </a:lnTo>
                <a:lnTo>
                  <a:pt x="73" y="81"/>
                </a:lnTo>
                <a:lnTo>
                  <a:pt x="85" y="46"/>
                </a:lnTo>
                <a:lnTo>
                  <a:pt x="86" y="45"/>
                </a:lnTo>
                <a:lnTo>
                  <a:pt x="94" y="17"/>
                </a:lnTo>
                <a:lnTo>
                  <a:pt x="124" y="12"/>
                </a:lnTo>
                <a:lnTo>
                  <a:pt x="123" y="6"/>
                </a:lnTo>
                <a:lnTo>
                  <a:pt x="116" y="7"/>
                </a:lnTo>
                <a:lnTo>
                  <a:pt x="117" y="10"/>
                </a:lnTo>
                <a:cubicBezTo>
                  <a:pt x="117" y="12"/>
                  <a:pt x="118" y="14"/>
                  <a:pt x="120" y="15"/>
                </a:cubicBezTo>
                <a:lnTo>
                  <a:pt x="154" y="31"/>
                </a:lnTo>
                <a:lnTo>
                  <a:pt x="174" y="56"/>
                </a:lnTo>
                <a:lnTo>
                  <a:pt x="176" y="57"/>
                </a:lnTo>
                <a:lnTo>
                  <a:pt x="229" y="83"/>
                </a:lnTo>
                <a:lnTo>
                  <a:pt x="232" y="78"/>
                </a:lnTo>
                <a:lnTo>
                  <a:pt x="228" y="83"/>
                </a:lnTo>
                <a:cubicBezTo>
                  <a:pt x="233" y="87"/>
                  <a:pt x="243" y="96"/>
                  <a:pt x="251" y="104"/>
                </a:cubicBezTo>
                <a:cubicBezTo>
                  <a:pt x="255" y="108"/>
                  <a:pt x="258" y="112"/>
                  <a:pt x="261" y="115"/>
                </a:cubicBezTo>
                <a:cubicBezTo>
                  <a:pt x="262" y="116"/>
                  <a:pt x="263" y="118"/>
                  <a:pt x="264" y="119"/>
                </a:cubicBezTo>
                <a:lnTo>
                  <a:pt x="265" y="120"/>
                </a:lnTo>
                <a:lnTo>
                  <a:pt x="265" y="120"/>
                </a:lnTo>
                <a:lnTo>
                  <a:pt x="266" y="120"/>
                </a:lnTo>
                <a:lnTo>
                  <a:pt x="265" y="120"/>
                </a:lnTo>
                <a:lnTo>
                  <a:pt x="265" y="120"/>
                </a:lnTo>
                <a:lnTo>
                  <a:pt x="266" y="120"/>
                </a:lnTo>
                <a:lnTo>
                  <a:pt x="265" y="120"/>
                </a:lnTo>
                <a:lnTo>
                  <a:pt x="265" y="121"/>
                </a:lnTo>
                <a:cubicBezTo>
                  <a:pt x="266" y="123"/>
                  <a:pt x="267" y="123"/>
                  <a:pt x="268" y="125"/>
                </a:cubicBezTo>
                <a:cubicBezTo>
                  <a:pt x="271" y="129"/>
                  <a:pt x="278" y="136"/>
                  <a:pt x="287" y="146"/>
                </a:cubicBezTo>
                <a:cubicBezTo>
                  <a:pt x="297" y="156"/>
                  <a:pt x="309" y="168"/>
                  <a:pt x="323" y="182"/>
                </a:cubicBezTo>
                <a:lnTo>
                  <a:pt x="325" y="184"/>
                </a:lnTo>
                <a:lnTo>
                  <a:pt x="330" y="179"/>
                </a:lnTo>
                <a:lnTo>
                  <a:pt x="325" y="175"/>
                </a:lnTo>
                <a:lnTo>
                  <a:pt x="323" y="177"/>
                </a:lnTo>
                <a:cubicBezTo>
                  <a:pt x="314" y="187"/>
                  <a:pt x="308" y="196"/>
                  <a:pt x="304" y="205"/>
                </a:cubicBezTo>
                <a:cubicBezTo>
                  <a:pt x="299" y="214"/>
                  <a:pt x="294" y="222"/>
                  <a:pt x="284" y="234"/>
                </a:cubicBezTo>
                <a:cubicBezTo>
                  <a:pt x="276" y="243"/>
                  <a:pt x="271" y="248"/>
                  <a:pt x="267" y="251"/>
                </a:cubicBezTo>
                <a:cubicBezTo>
                  <a:pt x="263" y="254"/>
                  <a:pt x="260" y="256"/>
                  <a:pt x="256" y="257"/>
                </a:cubicBezTo>
                <a:cubicBezTo>
                  <a:pt x="252" y="260"/>
                  <a:pt x="246" y="263"/>
                  <a:pt x="237" y="269"/>
                </a:cubicBezTo>
                <a:cubicBezTo>
                  <a:pt x="227" y="276"/>
                  <a:pt x="214" y="279"/>
                  <a:pt x="201" y="279"/>
                </a:cubicBezTo>
                <a:lnTo>
                  <a:pt x="201" y="285"/>
                </a:lnTo>
                <a:lnTo>
                  <a:pt x="201" y="291"/>
                </a:lnTo>
                <a:cubicBezTo>
                  <a:pt x="215" y="291"/>
                  <a:pt x="231" y="289"/>
                  <a:pt x="244" y="279"/>
                </a:cubicBezTo>
                <a:cubicBezTo>
                  <a:pt x="253" y="273"/>
                  <a:pt x="257" y="271"/>
                  <a:pt x="262" y="269"/>
                </a:cubicBezTo>
                <a:cubicBezTo>
                  <a:pt x="266" y="267"/>
                  <a:pt x="270" y="265"/>
                  <a:pt x="275" y="261"/>
                </a:cubicBezTo>
                <a:cubicBezTo>
                  <a:pt x="280" y="257"/>
                  <a:pt x="285" y="251"/>
                  <a:pt x="294" y="242"/>
                </a:cubicBezTo>
                <a:cubicBezTo>
                  <a:pt x="304" y="230"/>
                  <a:pt x="310" y="220"/>
                  <a:pt x="314" y="211"/>
                </a:cubicBezTo>
                <a:cubicBezTo>
                  <a:pt x="319" y="202"/>
                  <a:pt x="324" y="195"/>
                  <a:pt x="332" y="186"/>
                </a:cubicBezTo>
                <a:lnTo>
                  <a:pt x="334" y="184"/>
                </a:lnTo>
                <a:cubicBezTo>
                  <a:pt x="337" y="181"/>
                  <a:pt x="337" y="177"/>
                  <a:pt x="334" y="175"/>
                </a:cubicBezTo>
                <a:lnTo>
                  <a:pt x="332" y="173"/>
                </a:lnTo>
                <a:cubicBezTo>
                  <a:pt x="316" y="157"/>
                  <a:pt x="302" y="143"/>
                  <a:pt x="292" y="133"/>
                </a:cubicBezTo>
                <a:cubicBezTo>
                  <a:pt x="287" y="128"/>
                  <a:pt x="283" y="124"/>
                  <a:pt x="281" y="121"/>
                </a:cubicBezTo>
                <a:cubicBezTo>
                  <a:pt x="279" y="119"/>
                  <a:pt x="278" y="118"/>
                  <a:pt x="277" y="117"/>
                </a:cubicBezTo>
                <a:lnTo>
                  <a:pt x="277" y="116"/>
                </a:lnTo>
                <a:lnTo>
                  <a:pt x="277" y="116"/>
                </a:lnTo>
                <a:lnTo>
                  <a:pt x="274" y="117"/>
                </a:lnTo>
                <a:lnTo>
                  <a:pt x="277" y="116"/>
                </a:lnTo>
                <a:lnTo>
                  <a:pt x="277" y="116"/>
                </a:lnTo>
                <a:lnTo>
                  <a:pt x="274" y="117"/>
                </a:lnTo>
                <a:lnTo>
                  <a:pt x="277" y="116"/>
                </a:lnTo>
                <a:lnTo>
                  <a:pt x="271" y="119"/>
                </a:lnTo>
                <a:lnTo>
                  <a:pt x="277" y="117"/>
                </a:lnTo>
                <a:cubicBezTo>
                  <a:pt x="277" y="115"/>
                  <a:pt x="276" y="113"/>
                  <a:pt x="275" y="112"/>
                </a:cubicBezTo>
                <a:cubicBezTo>
                  <a:pt x="271" y="106"/>
                  <a:pt x="264" y="99"/>
                  <a:pt x="256" y="92"/>
                </a:cubicBezTo>
                <a:cubicBezTo>
                  <a:pt x="249" y="85"/>
                  <a:pt x="241" y="78"/>
                  <a:pt x="236" y="73"/>
                </a:cubicBezTo>
                <a:lnTo>
                  <a:pt x="235" y="72"/>
                </a:lnTo>
                <a:lnTo>
                  <a:pt x="182" y="47"/>
                </a:lnTo>
                <a:lnTo>
                  <a:pt x="162" y="22"/>
                </a:lnTo>
                <a:lnTo>
                  <a:pt x="160" y="21"/>
                </a:lnTo>
                <a:lnTo>
                  <a:pt x="129" y="5"/>
                </a:lnTo>
                <a:lnTo>
                  <a:pt x="129" y="5"/>
                </a:lnTo>
                <a:cubicBezTo>
                  <a:pt x="128" y="3"/>
                  <a:pt x="128" y="2"/>
                  <a:pt x="126" y="1"/>
                </a:cubicBezTo>
                <a:cubicBezTo>
                  <a:pt x="125" y="0"/>
                  <a:pt x="123" y="0"/>
                  <a:pt x="121" y="0"/>
                </a:cubicBezTo>
                <a:lnTo>
                  <a:pt x="88" y="6"/>
                </a:lnTo>
                <a:cubicBezTo>
                  <a:pt x="86" y="6"/>
                  <a:pt x="84" y="8"/>
                  <a:pt x="83" y="10"/>
                </a:cubicBezTo>
                <a:lnTo>
                  <a:pt x="74" y="42"/>
                </a:lnTo>
                <a:lnTo>
                  <a:pt x="61" y="77"/>
                </a:lnTo>
                <a:lnTo>
                  <a:pt x="61" y="77"/>
                </a:lnTo>
                <a:lnTo>
                  <a:pt x="52" y="105"/>
                </a:lnTo>
                <a:lnTo>
                  <a:pt x="52" y="107"/>
                </a:lnTo>
                <a:lnTo>
                  <a:pt x="52" y="142"/>
                </a:lnTo>
                <a:lnTo>
                  <a:pt x="44" y="166"/>
                </a:lnTo>
                <a:lnTo>
                  <a:pt x="20" y="177"/>
                </a:lnTo>
                <a:lnTo>
                  <a:pt x="17" y="180"/>
                </a:lnTo>
                <a:lnTo>
                  <a:pt x="8" y="201"/>
                </a:lnTo>
                <a:lnTo>
                  <a:pt x="7" y="202"/>
                </a:lnTo>
                <a:lnTo>
                  <a:pt x="1" y="239"/>
                </a:lnTo>
                <a:cubicBezTo>
                  <a:pt x="0" y="241"/>
                  <a:pt x="1" y="243"/>
                  <a:pt x="2" y="244"/>
                </a:cubicBezTo>
                <a:lnTo>
                  <a:pt x="14" y="259"/>
                </a:lnTo>
                <a:cubicBezTo>
                  <a:pt x="15" y="261"/>
                  <a:pt x="17" y="262"/>
                  <a:pt x="19" y="262"/>
                </a:cubicBezTo>
                <a:lnTo>
                  <a:pt x="21" y="261"/>
                </a:lnTo>
                <a:lnTo>
                  <a:pt x="21" y="261"/>
                </a:lnTo>
                <a:lnTo>
                  <a:pt x="21" y="261"/>
                </a:lnTo>
                <a:cubicBezTo>
                  <a:pt x="23" y="261"/>
                  <a:pt x="29" y="262"/>
                  <a:pt x="40" y="264"/>
                </a:cubicBezTo>
                <a:cubicBezTo>
                  <a:pt x="48" y="266"/>
                  <a:pt x="62" y="269"/>
                  <a:pt x="73" y="271"/>
                </a:cubicBezTo>
                <a:cubicBezTo>
                  <a:pt x="78" y="272"/>
                  <a:pt x="83" y="273"/>
                  <a:pt x="87" y="274"/>
                </a:cubicBezTo>
                <a:cubicBezTo>
                  <a:pt x="88" y="274"/>
                  <a:pt x="90" y="275"/>
                  <a:pt x="91" y="275"/>
                </a:cubicBezTo>
                <a:lnTo>
                  <a:pt x="92" y="275"/>
                </a:lnTo>
                <a:lnTo>
                  <a:pt x="93" y="275"/>
                </a:lnTo>
                <a:lnTo>
                  <a:pt x="94" y="269"/>
                </a:lnTo>
                <a:lnTo>
                  <a:pt x="92" y="275"/>
                </a:lnTo>
                <a:cubicBezTo>
                  <a:pt x="93" y="275"/>
                  <a:pt x="107" y="278"/>
                  <a:pt x="122" y="282"/>
                </a:cubicBezTo>
                <a:cubicBezTo>
                  <a:pt x="137" y="285"/>
                  <a:pt x="153" y="288"/>
                  <a:pt x="162" y="288"/>
                </a:cubicBezTo>
                <a:cubicBezTo>
                  <a:pt x="164" y="288"/>
                  <a:pt x="169" y="288"/>
                  <a:pt x="174" y="289"/>
                </a:cubicBezTo>
                <a:cubicBezTo>
                  <a:pt x="182" y="290"/>
                  <a:pt x="191" y="291"/>
                  <a:pt x="201" y="291"/>
                </a:cubicBezTo>
                <a:lnTo>
                  <a:pt x="201" y="285"/>
                </a:lnTo>
              </a:path>
            </a:pathLst>
          </a:custGeom>
          <a:solidFill>
            <a:srgbClr val="008B44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0" name="Freeform 349">
            <a:extLst>
              <a:ext uri="{FF2B5EF4-FFF2-40B4-BE49-F238E27FC236}">
                <a16:creationId xmlns:a16="http://schemas.microsoft.com/office/drawing/2014/main" id="{BD9A592C-47C3-65AD-29FA-85F9BD55675A}"/>
              </a:ext>
            </a:extLst>
          </p:cNvPr>
          <p:cNvSpPr>
            <a:spLocks noEditPoints="1"/>
          </p:cNvSpPr>
          <p:nvPr/>
        </p:nvSpPr>
        <p:spPr bwMode="auto">
          <a:xfrm>
            <a:off x="2769895" y="4640285"/>
            <a:ext cx="1411783" cy="1944242"/>
          </a:xfrm>
          <a:custGeom>
            <a:avLst/>
            <a:gdLst/>
            <a:ahLst/>
            <a:cxnLst/>
            <a:rect l="0" t="0" r="r" b="b"/>
            <a:pathLst/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1" name="Freeform 350">
            <a:extLst>
              <a:ext uri="{FF2B5EF4-FFF2-40B4-BE49-F238E27FC236}">
                <a16:creationId xmlns:a16="http://schemas.microsoft.com/office/drawing/2014/main" id="{DCD1071B-C040-B183-9E14-E7766B48D1C4}"/>
              </a:ext>
            </a:extLst>
          </p:cNvPr>
          <p:cNvSpPr>
            <a:spLocks noEditPoints="1"/>
          </p:cNvSpPr>
          <p:nvPr/>
        </p:nvSpPr>
        <p:spPr bwMode="auto">
          <a:xfrm>
            <a:off x="2765220" y="4630938"/>
            <a:ext cx="1423470" cy="1962937"/>
          </a:xfrm>
          <a:custGeom>
            <a:avLst/>
            <a:gdLst>
              <a:gd name="T0" fmla="*/ 163 w 1269"/>
              <a:gd name="T1" fmla="*/ 1666 h 1748"/>
              <a:gd name="T2" fmla="*/ 313 w 1269"/>
              <a:gd name="T3" fmla="*/ 1412 h 1748"/>
              <a:gd name="T4" fmla="*/ 484 w 1269"/>
              <a:gd name="T5" fmla="*/ 1204 h 1748"/>
              <a:gd name="T6" fmla="*/ 520 w 1269"/>
              <a:gd name="T7" fmla="*/ 1124 h 1748"/>
              <a:gd name="T8" fmla="*/ 658 w 1269"/>
              <a:gd name="T9" fmla="*/ 1019 h 1748"/>
              <a:gd name="T10" fmla="*/ 957 w 1269"/>
              <a:gd name="T11" fmla="*/ 824 h 1748"/>
              <a:gd name="T12" fmla="*/ 1180 w 1269"/>
              <a:gd name="T13" fmla="*/ 378 h 1748"/>
              <a:gd name="T14" fmla="*/ 1040 w 1269"/>
              <a:gd name="T15" fmla="*/ 359 h 1748"/>
              <a:gd name="T16" fmla="*/ 633 w 1269"/>
              <a:gd name="T17" fmla="*/ 28 h 1748"/>
              <a:gd name="T18" fmla="*/ 521 w 1269"/>
              <a:gd name="T19" fmla="*/ 128 h 1748"/>
              <a:gd name="T20" fmla="*/ 335 w 1269"/>
              <a:gd name="T21" fmla="*/ 520 h 1748"/>
              <a:gd name="T22" fmla="*/ 295 w 1269"/>
              <a:gd name="T23" fmla="*/ 648 h 1748"/>
              <a:gd name="T24" fmla="*/ 144 w 1269"/>
              <a:gd name="T25" fmla="*/ 1124 h 1748"/>
              <a:gd name="T26" fmla="*/ 82 w 1269"/>
              <a:gd name="T27" fmla="*/ 1414 h 1748"/>
              <a:gd name="T28" fmla="*/ 24 w 1269"/>
              <a:gd name="T29" fmla="*/ 1604 h 1748"/>
              <a:gd name="T30" fmla="*/ 110 w 1269"/>
              <a:gd name="T31" fmla="*/ 1349 h 1748"/>
              <a:gd name="T32" fmla="*/ 155 w 1269"/>
              <a:gd name="T33" fmla="*/ 1085 h 1748"/>
              <a:gd name="T34" fmla="*/ 300 w 1269"/>
              <a:gd name="T35" fmla="*/ 644 h 1748"/>
              <a:gd name="T36" fmla="*/ 317 w 1269"/>
              <a:gd name="T37" fmla="*/ 500 h 1748"/>
              <a:gd name="T38" fmla="*/ 532 w 1269"/>
              <a:gd name="T39" fmla="*/ 136 h 1748"/>
              <a:gd name="T40" fmla="*/ 989 w 1269"/>
              <a:gd name="T41" fmla="*/ 204 h 1748"/>
              <a:gd name="T42" fmla="*/ 1238 w 1269"/>
              <a:gd name="T43" fmla="*/ 337 h 1748"/>
              <a:gd name="T44" fmla="*/ 947 w 1269"/>
              <a:gd name="T45" fmla="*/ 817 h 1748"/>
              <a:gd name="T46" fmla="*/ 953 w 1269"/>
              <a:gd name="T47" fmla="*/ 888 h 1748"/>
              <a:gd name="T48" fmla="*/ 650 w 1269"/>
              <a:gd name="T49" fmla="*/ 1058 h 1748"/>
              <a:gd name="T50" fmla="*/ 525 w 1269"/>
              <a:gd name="T51" fmla="*/ 1112 h 1748"/>
              <a:gd name="T52" fmla="*/ 469 w 1269"/>
              <a:gd name="T53" fmla="*/ 1201 h 1748"/>
              <a:gd name="T54" fmla="*/ 514 w 1269"/>
              <a:gd name="T55" fmla="*/ 1223 h 1748"/>
              <a:gd name="T56" fmla="*/ 290 w 1269"/>
              <a:gd name="T57" fmla="*/ 1542 h 1748"/>
              <a:gd name="T58" fmla="*/ 165 w 1269"/>
              <a:gd name="T59" fmla="*/ 1707 h 1748"/>
              <a:gd name="T60" fmla="*/ 22 w 1269"/>
              <a:gd name="T61" fmla="*/ 1671 h 1748"/>
              <a:gd name="T62" fmla="*/ 88 w 1269"/>
              <a:gd name="T63" fmla="*/ 1432 h 1748"/>
              <a:gd name="T64" fmla="*/ 125 w 1269"/>
              <a:gd name="T65" fmla="*/ 1309 h 1748"/>
              <a:gd name="T66" fmla="*/ 191 w 1269"/>
              <a:gd name="T67" fmla="*/ 947 h 1748"/>
              <a:gd name="T68" fmla="*/ 297 w 1269"/>
              <a:gd name="T69" fmla="*/ 578 h 1748"/>
              <a:gd name="T70" fmla="*/ 341 w 1269"/>
              <a:gd name="T71" fmla="*/ 520 h 1748"/>
              <a:gd name="T72" fmla="*/ 531 w 1269"/>
              <a:gd name="T73" fmla="*/ 109 h 1748"/>
              <a:gd name="T74" fmla="*/ 787 w 1269"/>
              <a:gd name="T75" fmla="*/ 51 h 1748"/>
              <a:gd name="T76" fmla="*/ 1252 w 1269"/>
              <a:gd name="T77" fmla="*/ 271 h 1748"/>
              <a:gd name="T78" fmla="*/ 895 w 1269"/>
              <a:gd name="T79" fmla="*/ 759 h 1748"/>
              <a:gd name="T80" fmla="*/ 955 w 1269"/>
              <a:gd name="T81" fmla="*/ 870 h 1748"/>
              <a:gd name="T82" fmla="*/ 705 w 1269"/>
              <a:gd name="T83" fmla="*/ 1014 h 1748"/>
              <a:gd name="T84" fmla="*/ 547 w 1269"/>
              <a:gd name="T85" fmla="*/ 1129 h 1748"/>
              <a:gd name="T86" fmla="*/ 536 w 1269"/>
              <a:gd name="T87" fmla="*/ 1195 h 1748"/>
              <a:gd name="T88" fmla="*/ 381 w 1269"/>
              <a:gd name="T89" fmla="*/ 1482 h 1748"/>
              <a:gd name="T90" fmla="*/ 164 w 1269"/>
              <a:gd name="T91" fmla="*/ 1714 h 1748"/>
              <a:gd name="T92" fmla="*/ 169 w 1269"/>
              <a:gd name="T93" fmla="*/ 1668 h 1748"/>
              <a:gd name="T94" fmla="*/ 249 w 1269"/>
              <a:gd name="T95" fmla="*/ 1574 h 1748"/>
              <a:gd name="T96" fmla="*/ 514 w 1269"/>
              <a:gd name="T97" fmla="*/ 1240 h 1748"/>
              <a:gd name="T98" fmla="*/ 480 w 1269"/>
              <a:gd name="T99" fmla="*/ 1186 h 1748"/>
              <a:gd name="T100" fmla="*/ 591 w 1269"/>
              <a:gd name="T101" fmla="*/ 1139 h 1748"/>
              <a:gd name="T102" fmla="*/ 909 w 1269"/>
              <a:gd name="T103" fmla="*/ 950 h 1748"/>
              <a:gd name="T104" fmla="*/ 965 w 1269"/>
              <a:gd name="T105" fmla="*/ 815 h 1748"/>
              <a:gd name="T106" fmla="*/ 1168 w 1269"/>
              <a:gd name="T107" fmla="*/ 405 h 1748"/>
              <a:gd name="T108" fmla="*/ 1062 w 1269"/>
              <a:gd name="T109" fmla="*/ 236 h 1748"/>
              <a:gd name="T110" fmla="*/ 629 w 1269"/>
              <a:gd name="T111" fmla="*/ 15 h 1748"/>
              <a:gd name="T112" fmla="*/ 379 w 1269"/>
              <a:gd name="T113" fmla="*/ 377 h 1748"/>
              <a:gd name="T114" fmla="*/ 330 w 1269"/>
              <a:gd name="T115" fmla="*/ 531 h 1748"/>
              <a:gd name="T116" fmla="*/ 293 w 1269"/>
              <a:gd name="T117" fmla="*/ 655 h 1748"/>
              <a:gd name="T118" fmla="*/ 144 w 1269"/>
              <a:gd name="T119" fmla="*/ 1069 h 1748"/>
              <a:gd name="T120" fmla="*/ 91 w 1269"/>
              <a:gd name="T121" fmla="*/ 1357 h 1748"/>
              <a:gd name="T122" fmla="*/ 16 w 1269"/>
              <a:gd name="T123" fmla="*/ 1679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69" h="1748">
                <a:moveTo>
                  <a:pt x="329" y="538"/>
                </a:moveTo>
                <a:lnTo>
                  <a:pt x="329" y="532"/>
                </a:lnTo>
                <a:lnTo>
                  <a:pt x="329" y="545"/>
                </a:lnTo>
                <a:lnTo>
                  <a:pt x="329" y="532"/>
                </a:lnTo>
                <a:lnTo>
                  <a:pt x="329" y="538"/>
                </a:lnTo>
                <a:lnTo>
                  <a:pt x="329" y="532"/>
                </a:lnTo>
                <a:lnTo>
                  <a:pt x="329" y="532"/>
                </a:lnTo>
                <a:lnTo>
                  <a:pt x="329" y="545"/>
                </a:lnTo>
                <a:lnTo>
                  <a:pt x="329" y="545"/>
                </a:lnTo>
                <a:lnTo>
                  <a:pt x="329" y="532"/>
                </a:lnTo>
                <a:lnTo>
                  <a:pt x="329" y="538"/>
                </a:lnTo>
                <a:close/>
                <a:moveTo>
                  <a:pt x="62" y="1709"/>
                </a:moveTo>
                <a:lnTo>
                  <a:pt x="59" y="1715"/>
                </a:lnTo>
                <a:lnTo>
                  <a:pt x="71" y="1721"/>
                </a:lnTo>
                <a:lnTo>
                  <a:pt x="83" y="1741"/>
                </a:lnTo>
                <a:lnTo>
                  <a:pt x="143" y="1731"/>
                </a:lnTo>
                <a:lnTo>
                  <a:pt x="144" y="1729"/>
                </a:lnTo>
                <a:cubicBezTo>
                  <a:pt x="145" y="1727"/>
                  <a:pt x="146" y="1727"/>
                  <a:pt x="147" y="1726"/>
                </a:cubicBezTo>
                <a:cubicBezTo>
                  <a:pt x="148" y="1726"/>
                  <a:pt x="150" y="1724"/>
                  <a:pt x="154" y="1723"/>
                </a:cubicBezTo>
                <a:cubicBezTo>
                  <a:pt x="159" y="1721"/>
                  <a:pt x="162" y="1720"/>
                  <a:pt x="165" y="1719"/>
                </a:cubicBezTo>
                <a:lnTo>
                  <a:pt x="165" y="1719"/>
                </a:lnTo>
                <a:lnTo>
                  <a:pt x="169" y="1718"/>
                </a:lnTo>
                <a:lnTo>
                  <a:pt x="172" y="1717"/>
                </a:lnTo>
                <a:cubicBezTo>
                  <a:pt x="174" y="1716"/>
                  <a:pt x="175" y="1713"/>
                  <a:pt x="175" y="1711"/>
                </a:cubicBezTo>
                <a:cubicBezTo>
                  <a:pt x="176" y="1710"/>
                  <a:pt x="176" y="1709"/>
                  <a:pt x="176" y="1707"/>
                </a:cubicBezTo>
                <a:cubicBezTo>
                  <a:pt x="176" y="1699"/>
                  <a:pt x="172" y="1693"/>
                  <a:pt x="170" y="1687"/>
                </a:cubicBezTo>
                <a:cubicBezTo>
                  <a:pt x="168" y="1684"/>
                  <a:pt x="167" y="1682"/>
                  <a:pt x="166" y="1679"/>
                </a:cubicBezTo>
                <a:cubicBezTo>
                  <a:pt x="166" y="1676"/>
                  <a:pt x="165" y="1674"/>
                  <a:pt x="164" y="1673"/>
                </a:cubicBezTo>
                <a:cubicBezTo>
                  <a:pt x="163" y="1670"/>
                  <a:pt x="163" y="1669"/>
                  <a:pt x="163" y="1668"/>
                </a:cubicBezTo>
                <a:lnTo>
                  <a:pt x="163" y="1666"/>
                </a:lnTo>
                <a:lnTo>
                  <a:pt x="163" y="1666"/>
                </a:lnTo>
                <a:lnTo>
                  <a:pt x="163" y="1666"/>
                </a:lnTo>
                <a:lnTo>
                  <a:pt x="163" y="1666"/>
                </a:lnTo>
                <a:lnTo>
                  <a:pt x="163" y="1666"/>
                </a:lnTo>
                <a:lnTo>
                  <a:pt x="163" y="1666"/>
                </a:lnTo>
                <a:cubicBezTo>
                  <a:pt x="163" y="1666"/>
                  <a:pt x="164" y="1665"/>
                  <a:pt x="167" y="1663"/>
                </a:cubicBezTo>
                <a:cubicBezTo>
                  <a:pt x="169" y="1661"/>
                  <a:pt x="173" y="1658"/>
                  <a:pt x="178" y="1656"/>
                </a:cubicBezTo>
                <a:cubicBezTo>
                  <a:pt x="185" y="1652"/>
                  <a:pt x="191" y="1648"/>
                  <a:pt x="196" y="1643"/>
                </a:cubicBezTo>
                <a:cubicBezTo>
                  <a:pt x="200" y="1640"/>
                  <a:pt x="202" y="1639"/>
                  <a:pt x="203" y="1637"/>
                </a:cubicBezTo>
                <a:cubicBezTo>
                  <a:pt x="204" y="1636"/>
                  <a:pt x="205" y="1635"/>
                  <a:pt x="207" y="1633"/>
                </a:cubicBezTo>
                <a:cubicBezTo>
                  <a:pt x="209" y="1631"/>
                  <a:pt x="213" y="1628"/>
                  <a:pt x="220" y="1623"/>
                </a:cubicBezTo>
                <a:cubicBezTo>
                  <a:pt x="232" y="1614"/>
                  <a:pt x="239" y="1602"/>
                  <a:pt x="243" y="1591"/>
                </a:cubicBezTo>
                <a:cubicBezTo>
                  <a:pt x="247" y="1581"/>
                  <a:pt x="249" y="1573"/>
                  <a:pt x="249" y="1573"/>
                </a:cubicBezTo>
                <a:lnTo>
                  <a:pt x="249" y="1571"/>
                </a:lnTo>
                <a:lnTo>
                  <a:pt x="243" y="1570"/>
                </a:lnTo>
                <a:lnTo>
                  <a:pt x="246" y="1575"/>
                </a:lnTo>
                <a:lnTo>
                  <a:pt x="247" y="1574"/>
                </a:lnTo>
                <a:lnTo>
                  <a:pt x="247" y="1574"/>
                </a:lnTo>
                <a:cubicBezTo>
                  <a:pt x="248" y="1574"/>
                  <a:pt x="257" y="1569"/>
                  <a:pt x="278" y="1558"/>
                </a:cubicBezTo>
                <a:cubicBezTo>
                  <a:pt x="284" y="1555"/>
                  <a:pt x="287" y="1555"/>
                  <a:pt x="290" y="1555"/>
                </a:cubicBezTo>
                <a:lnTo>
                  <a:pt x="293" y="1555"/>
                </a:lnTo>
                <a:lnTo>
                  <a:pt x="296" y="1555"/>
                </a:lnTo>
                <a:cubicBezTo>
                  <a:pt x="300" y="1555"/>
                  <a:pt x="305" y="1554"/>
                  <a:pt x="312" y="1551"/>
                </a:cubicBezTo>
                <a:cubicBezTo>
                  <a:pt x="318" y="1547"/>
                  <a:pt x="326" y="1541"/>
                  <a:pt x="338" y="1530"/>
                </a:cubicBezTo>
                <a:cubicBezTo>
                  <a:pt x="366" y="1505"/>
                  <a:pt x="378" y="1494"/>
                  <a:pt x="382" y="1490"/>
                </a:cubicBezTo>
                <a:lnTo>
                  <a:pt x="388" y="1484"/>
                </a:lnTo>
                <a:lnTo>
                  <a:pt x="353" y="1463"/>
                </a:lnTo>
                <a:lnTo>
                  <a:pt x="312" y="1410"/>
                </a:lnTo>
                <a:lnTo>
                  <a:pt x="307" y="1414"/>
                </a:lnTo>
                <a:lnTo>
                  <a:pt x="313" y="1412"/>
                </a:lnTo>
                <a:cubicBezTo>
                  <a:pt x="313" y="1412"/>
                  <a:pt x="311" y="1408"/>
                  <a:pt x="311" y="1403"/>
                </a:cubicBezTo>
                <a:cubicBezTo>
                  <a:pt x="311" y="1398"/>
                  <a:pt x="312" y="1393"/>
                  <a:pt x="316" y="1389"/>
                </a:cubicBezTo>
                <a:cubicBezTo>
                  <a:pt x="326" y="1380"/>
                  <a:pt x="342" y="1367"/>
                  <a:pt x="343" y="1367"/>
                </a:cubicBezTo>
                <a:lnTo>
                  <a:pt x="339" y="1362"/>
                </a:lnTo>
                <a:lnTo>
                  <a:pt x="341" y="1368"/>
                </a:lnTo>
                <a:lnTo>
                  <a:pt x="342" y="1367"/>
                </a:lnTo>
                <a:lnTo>
                  <a:pt x="407" y="1352"/>
                </a:lnTo>
                <a:lnTo>
                  <a:pt x="444" y="1313"/>
                </a:lnTo>
                <a:lnTo>
                  <a:pt x="451" y="1278"/>
                </a:lnTo>
                <a:lnTo>
                  <a:pt x="472" y="1246"/>
                </a:lnTo>
                <a:lnTo>
                  <a:pt x="467" y="1243"/>
                </a:lnTo>
                <a:lnTo>
                  <a:pt x="472" y="1247"/>
                </a:lnTo>
                <a:cubicBezTo>
                  <a:pt x="472" y="1247"/>
                  <a:pt x="475" y="1243"/>
                  <a:pt x="480" y="1239"/>
                </a:cubicBezTo>
                <a:cubicBezTo>
                  <a:pt x="485" y="1235"/>
                  <a:pt x="491" y="1232"/>
                  <a:pt x="498" y="1232"/>
                </a:cubicBezTo>
                <a:cubicBezTo>
                  <a:pt x="504" y="1232"/>
                  <a:pt x="508" y="1233"/>
                  <a:pt x="510" y="1233"/>
                </a:cubicBezTo>
                <a:lnTo>
                  <a:pt x="510" y="1233"/>
                </a:lnTo>
                <a:lnTo>
                  <a:pt x="514" y="1233"/>
                </a:lnTo>
                <a:cubicBezTo>
                  <a:pt x="516" y="1233"/>
                  <a:pt x="518" y="1233"/>
                  <a:pt x="520" y="1232"/>
                </a:cubicBezTo>
                <a:cubicBezTo>
                  <a:pt x="521" y="1230"/>
                  <a:pt x="522" y="1230"/>
                  <a:pt x="523" y="1228"/>
                </a:cubicBezTo>
                <a:cubicBezTo>
                  <a:pt x="527" y="1224"/>
                  <a:pt x="529" y="1219"/>
                  <a:pt x="531" y="1214"/>
                </a:cubicBezTo>
                <a:cubicBezTo>
                  <a:pt x="533" y="1208"/>
                  <a:pt x="534" y="1203"/>
                  <a:pt x="535" y="1199"/>
                </a:cubicBezTo>
                <a:lnTo>
                  <a:pt x="536" y="1195"/>
                </a:lnTo>
                <a:lnTo>
                  <a:pt x="533" y="1192"/>
                </a:lnTo>
                <a:cubicBezTo>
                  <a:pt x="531" y="1191"/>
                  <a:pt x="529" y="1190"/>
                  <a:pt x="527" y="1189"/>
                </a:cubicBezTo>
                <a:cubicBezTo>
                  <a:pt x="524" y="1188"/>
                  <a:pt x="522" y="1186"/>
                  <a:pt x="519" y="1186"/>
                </a:cubicBezTo>
                <a:cubicBezTo>
                  <a:pt x="517" y="1186"/>
                  <a:pt x="514" y="1186"/>
                  <a:pt x="512" y="1187"/>
                </a:cubicBezTo>
                <a:cubicBezTo>
                  <a:pt x="509" y="1188"/>
                  <a:pt x="507" y="1189"/>
                  <a:pt x="503" y="1192"/>
                </a:cubicBezTo>
                <a:cubicBezTo>
                  <a:pt x="499" y="1194"/>
                  <a:pt x="494" y="1195"/>
                  <a:pt x="490" y="1197"/>
                </a:cubicBezTo>
                <a:cubicBezTo>
                  <a:pt x="486" y="1198"/>
                  <a:pt x="483" y="1198"/>
                  <a:pt x="483" y="1198"/>
                </a:cubicBezTo>
                <a:lnTo>
                  <a:pt x="484" y="1204"/>
                </a:lnTo>
                <a:lnTo>
                  <a:pt x="483" y="1198"/>
                </a:lnTo>
                <a:lnTo>
                  <a:pt x="482" y="1198"/>
                </a:lnTo>
                <a:lnTo>
                  <a:pt x="483" y="1204"/>
                </a:lnTo>
                <a:lnTo>
                  <a:pt x="486" y="1199"/>
                </a:lnTo>
                <a:lnTo>
                  <a:pt x="485" y="1199"/>
                </a:lnTo>
                <a:lnTo>
                  <a:pt x="482" y="1204"/>
                </a:lnTo>
                <a:lnTo>
                  <a:pt x="485" y="1199"/>
                </a:lnTo>
                <a:cubicBezTo>
                  <a:pt x="484" y="1198"/>
                  <a:pt x="480" y="1195"/>
                  <a:pt x="478" y="1192"/>
                </a:cubicBezTo>
                <a:cubicBezTo>
                  <a:pt x="475" y="1190"/>
                  <a:pt x="474" y="1186"/>
                  <a:pt x="474" y="1186"/>
                </a:cubicBezTo>
                <a:lnTo>
                  <a:pt x="474" y="1186"/>
                </a:lnTo>
                <a:cubicBezTo>
                  <a:pt x="474" y="1183"/>
                  <a:pt x="477" y="1180"/>
                  <a:pt x="480" y="1177"/>
                </a:cubicBezTo>
                <a:lnTo>
                  <a:pt x="480" y="1177"/>
                </a:lnTo>
                <a:lnTo>
                  <a:pt x="482" y="1175"/>
                </a:lnTo>
                <a:lnTo>
                  <a:pt x="482" y="1175"/>
                </a:lnTo>
                <a:lnTo>
                  <a:pt x="484" y="1173"/>
                </a:lnTo>
                <a:lnTo>
                  <a:pt x="479" y="1169"/>
                </a:lnTo>
                <a:lnTo>
                  <a:pt x="483" y="1173"/>
                </a:lnTo>
                <a:cubicBezTo>
                  <a:pt x="484" y="1173"/>
                  <a:pt x="485" y="1172"/>
                  <a:pt x="486" y="1170"/>
                </a:cubicBezTo>
                <a:cubicBezTo>
                  <a:pt x="487" y="1168"/>
                  <a:pt x="487" y="1166"/>
                  <a:pt x="487" y="1164"/>
                </a:cubicBezTo>
                <a:cubicBezTo>
                  <a:pt x="487" y="1162"/>
                  <a:pt x="487" y="1160"/>
                  <a:pt x="486" y="1157"/>
                </a:cubicBezTo>
                <a:cubicBezTo>
                  <a:pt x="486" y="1155"/>
                  <a:pt x="486" y="1153"/>
                  <a:pt x="486" y="1151"/>
                </a:cubicBezTo>
                <a:cubicBezTo>
                  <a:pt x="486" y="1138"/>
                  <a:pt x="491" y="1118"/>
                  <a:pt x="491" y="1117"/>
                </a:cubicBezTo>
                <a:lnTo>
                  <a:pt x="492" y="1114"/>
                </a:lnTo>
                <a:lnTo>
                  <a:pt x="486" y="1113"/>
                </a:lnTo>
                <a:lnTo>
                  <a:pt x="485" y="1119"/>
                </a:lnTo>
                <a:lnTo>
                  <a:pt x="522" y="1124"/>
                </a:lnTo>
                <a:lnTo>
                  <a:pt x="523" y="1118"/>
                </a:lnTo>
                <a:lnTo>
                  <a:pt x="520" y="1124"/>
                </a:lnTo>
                <a:lnTo>
                  <a:pt x="523" y="1119"/>
                </a:lnTo>
                <a:lnTo>
                  <a:pt x="520" y="1124"/>
                </a:lnTo>
                <a:lnTo>
                  <a:pt x="520" y="1124"/>
                </a:lnTo>
                <a:lnTo>
                  <a:pt x="523" y="1119"/>
                </a:lnTo>
                <a:lnTo>
                  <a:pt x="520" y="1124"/>
                </a:lnTo>
                <a:cubicBezTo>
                  <a:pt x="520" y="1124"/>
                  <a:pt x="523" y="1126"/>
                  <a:pt x="526" y="1127"/>
                </a:cubicBezTo>
                <a:cubicBezTo>
                  <a:pt x="530" y="1129"/>
                  <a:pt x="534" y="1132"/>
                  <a:pt x="537" y="1133"/>
                </a:cubicBezTo>
                <a:cubicBezTo>
                  <a:pt x="539" y="1133"/>
                  <a:pt x="541" y="1134"/>
                  <a:pt x="544" y="1134"/>
                </a:cubicBezTo>
                <a:cubicBezTo>
                  <a:pt x="552" y="1136"/>
                  <a:pt x="567" y="1137"/>
                  <a:pt x="577" y="1139"/>
                </a:cubicBezTo>
                <a:lnTo>
                  <a:pt x="579" y="1139"/>
                </a:lnTo>
                <a:lnTo>
                  <a:pt x="581" y="1138"/>
                </a:lnTo>
                <a:cubicBezTo>
                  <a:pt x="582" y="1137"/>
                  <a:pt x="586" y="1135"/>
                  <a:pt x="589" y="1133"/>
                </a:cubicBezTo>
                <a:cubicBezTo>
                  <a:pt x="593" y="1131"/>
                  <a:pt x="596" y="1128"/>
                  <a:pt x="599" y="1126"/>
                </a:cubicBezTo>
                <a:lnTo>
                  <a:pt x="594" y="1122"/>
                </a:lnTo>
                <a:lnTo>
                  <a:pt x="598" y="1126"/>
                </a:lnTo>
                <a:lnTo>
                  <a:pt x="602" y="1123"/>
                </a:lnTo>
                <a:lnTo>
                  <a:pt x="602" y="1123"/>
                </a:lnTo>
                <a:cubicBezTo>
                  <a:pt x="607" y="1119"/>
                  <a:pt x="615" y="1113"/>
                  <a:pt x="621" y="1107"/>
                </a:cubicBezTo>
                <a:cubicBezTo>
                  <a:pt x="623" y="1103"/>
                  <a:pt x="625" y="1101"/>
                  <a:pt x="627" y="1098"/>
                </a:cubicBezTo>
                <a:cubicBezTo>
                  <a:pt x="630" y="1095"/>
                  <a:pt x="633" y="1091"/>
                  <a:pt x="639" y="1085"/>
                </a:cubicBezTo>
                <a:cubicBezTo>
                  <a:pt x="641" y="1082"/>
                  <a:pt x="645" y="1079"/>
                  <a:pt x="648" y="1077"/>
                </a:cubicBezTo>
                <a:cubicBezTo>
                  <a:pt x="651" y="1074"/>
                  <a:pt x="654" y="1071"/>
                  <a:pt x="657" y="1069"/>
                </a:cubicBezTo>
                <a:cubicBezTo>
                  <a:pt x="658" y="1067"/>
                  <a:pt x="659" y="1066"/>
                  <a:pt x="660" y="1064"/>
                </a:cubicBezTo>
                <a:cubicBezTo>
                  <a:pt x="661" y="1062"/>
                  <a:pt x="662" y="1061"/>
                  <a:pt x="662" y="1058"/>
                </a:cubicBezTo>
                <a:lnTo>
                  <a:pt x="662" y="1057"/>
                </a:lnTo>
                <a:lnTo>
                  <a:pt x="662" y="1056"/>
                </a:lnTo>
                <a:cubicBezTo>
                  <a:pt x="662" y="1052"/>
                  <a:pt x="659" y="1046"/>
                  <a:pt x="657" y="1040"/>
                </a:cubicBezTo>
                <a:cubicBezTo>
                  <a:pt x="654" y="1034"/>
                  <a:pt x="651" y="1028"/>
                  <a:pt x="650" y="1024"/>
                </a:cubicBezTo>
                <a:lnTo>
                  <a:pt x="648" y="1022"/>
                </a:lnTo>
                <a:lnTo>
                  <a:pt x="643" y="1025"/>
                </a:lnTo>
                <a:lnTo>
                  <a:pt x="647" y="1030"/>
                </a:lnTo>
                <a:lnTo>
                  <a:pt x="658" y="1019"/>
                </a:lnTo>
                <a:lnTo>
                  <a:pt x="665" y="1016"/>
                </a:lnTo>
                <a:lnTo>
                  <a:pt x="704" y="1020"/>
                </a:lnTo>
                <a:lnTo>
                  <a:pt x="705" y="1020"/>
                </a:lnTo>
                <a:cubicBezTo>
                  <a:pt x="707" y="1020"/>
                  <a:pt x="723" y="1017"/>
                  <a:pt x="740" y="1015"/>
                </a:cubicBezTo>
                <a:cubicBezTo>
                  <a:pt x="757" y="1012"/>
                  <a:pt x="775" y="1009"/>
                  <a:pt x="785" y="1005"/>
                </a:cubicBezTo>
                <a:cubicBezTo>
                  <a:pt x="793" y="1002"/>
                  <a:pt x="806" y="1001"/>
                  <a:pt x="818" y="1000"/>
                </a:cubicBezTo>
                <a:cubicBezTo>
                  <a:pt x="825" y="999"/>
                  <a:pt x="832" y="998"/>
                  <a:pt x="838" y="997"/>
                </a:cubicBezTo>
                <a:cubicBezTo>
                  <a:pt x="845" y="996"/>
                  <a:pt x="850" y="995"/>
                  <a:pt x="855" y="992"/>
                </a:cubicBezTo>
                <a:cubicBezTo>
                  <a:pt x="857" y="991"/>
                  <a:pt x="859" y="990"/>
                  <a:pt x="862" y="989"/>
                </a:cubicBezTo>
                <a:cubicBezTo>
                  <a:pt x="872" y="983"/>
                  <a:pt x="882" y="978"/>
                  <a:pt x="893" y="964"/>
                </a:cubicBezTo>
                <a:cubicBezTo>
                  <a:pt x="898" y="958"/>
                  <a:pt x="901" y="952"/>
                  <a:pt x="903" y="947"/>
                </a:cubicBezTo>
                <a:cubicBezTo>
                  <a:pt x="907" y="940"/>
                  <a:pt x="909" y="936"/>
                  <a:pt x="916" y="932"/>
                </a:cubicBezTo>
                <a:cubicBezTo>
                  <a:pt x="922" y="928"/>
                  <a:pt x="925" y="926"/>
                  <a:pt x="928" y="925"/>
                </a:cubicBezTo>
                <a:lnTo>
                  <a:pt x="928" y="925"/>
                </a:lnTo>
                <a:cubicBezTo>
                  <a:pt x="932" y="924"/>
                  <a:pt x="935" y="922"/>
                  <a:pt x="939" y="919"/>
                </a:cubicBezTo>
                <a:cubicBezTo>
                  <a:pt x="947" y="913"/>
                  <a:pt x="959" y="902"/>
                  <a:pt x="961" y="900"/>
                </a:cubicBezTo>
                <a:lnTo>
                  <a:pt x="961" y="899"/>
                </a:lnTo>
                <a:lnTo>
                  <a:pt x="962" y="898"/>
                </a:lnTo>
                <a:cubicBezTo>
                  <a:pt x="963" y="896"/>
                  <a:pt x="965" y="893"/>
                  <a:pt x="965" y="888"/>
                </a:cubicBezTo>
                <a:cubicBezTo>
                  <a:pt x="965" y="887"/>
                  <a:pt x="964" y="885"/>
                  <a:pt x="964" y="883"/>
                </a:cubicBezTo>
                <a:cubicBezTo>
                  <a:pt x="961" y="877"/>
                  <a:pt x="956" y="872"/>
                  <a:pt x="954" y="870"/>
                </a:cubicBezTo>
                <a:lnTo>
                  <a:pt x="950" y="874"/>
                </a:lnTo>
                <a:lnTo>
                  <a:pt x="954" y="870"/>
                </a:lnTo>
                <a:cubicBezTo>
                  <a:pt x="954" y="870"/>
                  <a:pt x="952" y="867"/>
                  <a:pt x="950" y="864"/>
                </a:cubicBezTo>
                <a:cubicBezTo>
                  <a:pt x="948" y="860"/>
                  <a:pt x="947" y="856"/>
                  <a:pt x="947" y="853"/>
                </a:cubicBezTo>
                <a:lnTo>
                  <a:pt x="947" y="851"/>
                </a:lnTo>
                <a:cubicBezTo>
                  <a:pt x="949" y="843"/>
                  <a:pt x="953" y="835"/>
                  <a:pt x="953" y="835"/>
                </a:cubicBezTo>
                <a:lnTo>
                  <a:pt x="954" y="835"/>
                </a:lnTo>
                <a:lnTo>
                  <a:pt x="954" y="834"/>
                </a:lnTo>
                <a:cubicBezTo>
                  <a:pt x="955" y="831"/>
                  <a:pt x="956" y="828"/>
                  <a:pt x="957" y="824"/>
                </a:cubicBezTo>
                <a:cubicBezTo>
                  <a:pt x="958" y="821"/>
                  <a:pt x="958" y="818"/>
                  <a:pt x="958" y="815"/>
                </a:cubicBezTo>
                <a:lnTo>
                  <a:pt x="958" y="813"/>
                </a:lnTo>
                <a:lnTo>
                  <a:pt x="958" y="812"/>
                </a:lnTo>
                <a:lnTo>
                  <a:pt x="958" y="812"/>
                </a:lnTo>
                <a:cubicBezTo>
                  <a:pt x="957" y="810"/>
                  <a:pt x="957" y="810"/>
                  <a:pt x="956" y="809"/>
                </a:cubicBezTo>
                <a:cubicBezTo>
                  <a:pt x="953" y="806"/>
                  <a:pt x="949" y="801"/>
                  <a:pt x="943" y="796"/>
                </a:cubicBezTo>
                <a:cubicBezTo>
                  <a:pt x="938" y="791"/>
                  <a:pt x="931" y="785"/>
                  <a:pt x="925" y="780"/>
                </a:cubicBezTo>
                <a:lnTo>
                  <a:pt x="921" y="785"/>
                </a:lnTo>
                <a:lnTo>
                  <a:pt x="926" y="780"/>
                </a:lnTo>
                <a:lnTo>
                  <a:pt x="906" y="761"/>
                </a:lnTo>
                <a:lnTo>
                  <a:pt x="910" y="760"/>
                </a:lnTo>
                <a:lnTo>
                  <a:pt x="919" y="757"/>
                </a:lnTo>
                <a:lnTo>
                  <a:pt x="907" y="743"/>
                </a:lnTo>
                <a:lnTo>
                  <a:pt x="913" y="709"/>
                </a:lnTo>
                <a:lnTo>
                  <a:pt x="922" y="691"/>
                </a:lnTo>
                <a:lnTo>
                  <a:pt x="948" y="679"/>
                </a:lnTo>
                <a:lnTo>
                  <a:pt x="958" y="648"/>
                </a:lnTo>
                <a:lnTo>
                  <a:pt x="958" y="612"/>
                </a:lnTo>
                <a:lnTo>
                  <a:pt x="967" y="585"/>
                </a:lnTo>
                <a:lnTo>
                  <a:pt x="980" y="549"/>
                </a:lnTo>
                <a:lnTo>
                  <a:pt x="988" y="521"/>
                </a:lnTo>
                <a:lnTo>
                  <a:pt x="1017" y="516"/>
                </a:lnTo>
                <a:lnTo>
                  <a:pt x="1016" y="506"/>
                </a:lnTo>
                <a:lnTo>
                  <a:pt x="1033" y="490"/>
                </a:lnTo>
                <a:lnTo>
                  <a:pt x="1061" y="474"/>
                </a:lnTo>
                <a:lnTo>
                  <a:pt x="1094" y="453"/>
                </a:lnTo>
                <a:lnTo>
                  <a:pt x="1103" y="441"/>
                </a:lnTo>
                <a:lnTo>
                  <a:pt x="1130" y="424"/>
                </a:lnTo>
                <a:lnTo>
                  <a:pt x="1164" y="400"/>
                </a:lnTo>
                <a:lnTo>
                  <a:pt x="1180" y="378"/>
                </a:lnTo>
                <a:lnTo>
                  <a:pt x="1221" y="362"/>
                </a:lnTo>
                <a:lnTo>
                  <a:pt x="1248" y="345"/>
                </a:lnTo>
                <a:lnTo>
                  <a:pt x="1262" y="305"/>
                </a:lnTo>
                <a:lnTo>
                  <a:pt x="1258" y="269"/>
                </a:lnTo>
                <a:lnTo>
                  <a:pt x="1243" y="253"/>
                </a:lnTo>
                <a:lnTo>
                  <a:pt x="1235" y="239"/>
                </a:lnTo>
                <a:lnTo>
                  <a:pt x="1232" y="233"/>
                </a:lnTo>
                <a:lnTo>
                  <a:pt x="1208" y="250"/>
                </a:lnTo>
                <a:lnTo>
                  <a:pt x="1194" y="282"/>
                </a:lnTo>
                <a:lnTo>
                  <a:pt x="1167" y="305"/>
                </a:lnTo>
                <a:lnTo>
                  <a:pt x="1143" y="330"/>
                </a:lnTo>
                <a:lnTo>
                  <a:pt x="1143" y="331"/>
                </a:lnTo>
                <a:cubicBezTo>
                  <a:pt x="1141" y="333"/>
                  <a:pt x="1137" y="337"/>
                  <a:pt x="1133" y="342"/>
                </a:cubicBezTo>
                <a:cubicBezTo>
                  <a:pt x="1129" y="346"/>
                  <a:pt x="1126" y="350"/>
                  <a:pt x="1124" y="351"/>
                </a:cubicBezTo>
                <a:lnTo>
                  <a:pt x="1124" y="351"/>
                </a:lnTo>
                <a:lnTo>
                  <a:pt x="1124" y="351"/>
                </a:lnTo>
                <a:lnTo>
                  <a:pt x="1127" y="353"/>
                </a:lnTo>
                <a:lnTo>
                  <a:pt x="1125" y="351"/>
                </a:lnTo>
                <a:lnTo>
                  <a:pt x="1124" y="351"/>
                </a:lnTo>
                <a:lnTo>
                  <a:pt x="1127" y="353"/>
                </a:lnTo>
                <a:lnTo>
                  <a:pt x="1125" y="351"/>
                </a:lnTo>
                <a:lnTo>
                  <a:pt x="1126" y="352"/>
                </a:lnTo>
                <a:lnTo>
                  <a:pt x="1125" y="350"/>
                </a:lnTo>
                <a:lnTo>
                  <a:pt x="1125" y="351"/>
                </a:lnTo>
                <a:lnTo>
                  <a:pt x="1126" y="352"/>
                </a:lnTo>
                <a:lnTo>
                  <a:pt x="1125" y="350"/>
                </a:lnTo>
                <a:lnTo>
                  <a:pt x="1125" y="351"/>
                </a:lnTo>
                <a:cubicBezTo>
                  <a:pt x="1123" y="351"/>
                  <a:pt x="1113" y="353"/>
                  <a:pt x="1086" y="354"/>
                </a:cubicBezTo>
                <a:lnTo>
                  <a:pt x="1085" y="354"/>
                </a:lnTo>
                <a:lnTo>
                  <a:pt x="1040" y="359"/>
                </a:lnTo>
                <a:lnTo>
                  <a:pt x="1041" y="365"/>
                </a:lnTo>
                <a:lnTo>
                  <a:pt x="1042" y="359"/>
                </a:lnTo>
                <a:lnTo>
                  <a:pt x="1041" y="359"/>
                </a:lnTo>
                <a:lnTo>
                  <a:pt x="991" y="353"/>
                </a:lnTo>
                <a:lnTo>
                  <a:pt x="973" y="340"/>
                </a:lnTo>
                <a:lnTo>
                  <a:pt x="978" y="326"/>
                </a:lnTo>
                <a:lnTo>
                  <a:pt x="1009" y="294"/>
                </a:lnTo>
                <a:lnTo>
                  <a:pt x="1051" y="257"/>
                </a:lnTo>
                <a:lnTo>
                  <a:pt x="1054" y="241"/>
                </a:lnTo>
                <a:lnTo>
                  <a:pt x="1055" y="238"/>
                </a:lnTo>
                <a:lnTo>
                  <a:pt x="1029" y="212"/>
                </a:lnTo>
                <a:lnTo>
                  <a:pt x="994" y="193"/>
                </a:lnTo>
                <a:lnTo>
                  <a:pt x="937" y="165"/>
                </a:lnTo>
                <a:lnTo>
                  <a:pt x="876" y="142"/>
                </a:lnTo>
                <a:lnTo>
                  <a:pt x="832" y="108"/>
                </a:lnTo>
                <a:lnTo>
                  <a:pt x="792" y="48"/>
                </a:lnTo>
                <a:lnTo>
                  <a:pt x="786" y="37"/>
                </a:lnTo>
                <a:lnTo>
                  <a:pt x="785" y="34"/>
                </a:lnTo>
                <a:lnTo>
                  <a:pt x="744" y="34"/>
                </a:lnTo>
                <a:lnTo>
                  <a:pt x="728" y="48"/>
                </a:lnTo>
                <a:lnTo>
                  <a:pt x="707" y="65"/>
                </a:lnTo>
                <a:lnTo>
                  <a:pt x="699" y="69"/>
                </a:lnTo>
                <a:lnTo>
                  <a:pt x="687" y="61"/>
                </a:lnTo>
                <a:lnTo>
                  <a:pt x="682" y="45"/>
                </a:lnTo>
                <a:lnTo>
                  <a:pt x="681" y="45"/>
                </a:lnTo>
                <a:lnTo>
                  <a:pt x="677" y="38"/>
                </a:lnTo>
                <a:lnTo>
                  <a:pt x="676" y="36"/>
                </a:lnTo>
                <a:lnTo>
                  <a:pt x="661" y="31"/>
                </a:lnTo>
                <a:lnTo>
                  <a:pt x="660" y="31"/>
                </a:lnTo>
                <a:lnTo>
                  <a:pt x="633" y="28"/>
                </a:lnTo>
                <a:lnTo>
                  <a:pt x="632" y="34"/>
                </a:lnTo>
                <a:lnTo>
                  <a:pt x="635" y="29"/>
                </a:lnTo>
                <a:lnTo>
                  <a:pt x="635" y="28"/>
                </a:lnTo>
                <a:lnTo>
                  <a:pt x="631" y="33"/>
                </a:lnTo>
                <a:lnTo>
                  <a:pt x="635" y="28"/>
                </a:lnTo>
                <a:cubicBezTo>
                  <a:pt x="628" y="24"/>
                  <a:pt x="625" y="21"/>
                  <a:pt x="624" y="19"/>
                </a:cubicBezTo>
                <a:lnTo>
                  <a:pt x="623" y="18"/>
                </a:lnTo>
                <a:lnTo>
                  <a:pt x="623" y="18"/>
                </a:lnTo>
                <a:lnTo>
                  <a:pt x="622" y="19"/>
                </a:lnTo>
                <a:lnTo>
                  <a:pt x="624" y="19"/>
                </a:lnTo>
                <a:lnTo>
                  <a:pt x="623" y="18"/>
                </a:lnTo>
                <a:lnTo>
                  <a:pt x="622" y="19"/>
                </a:lnTo>
                <a:lnTo>
                  <a:pt x="624" y="19"/>
                </a:lnTo>
                <a:lnTo>
                  <a:pt x="621" y="19"/>
                </a:lnTo>
                <a:lnTo>
                  <a:pt x="624" y="19"/>
                </a:lnTo>
                <a:lnTo>
                  <a:pt x="624" y="19"/>
                </a:lnTo>
                <a:lnTo>
                  <a:pt x="621" y="19"/>
                </a:lnTo>
                <a:lnTo>
                  <a:pt x="624" y="19"/>
                </a:lnTo>
                <a:lnTo>
                  <a:pt x="624" y="19"/>
                </a:lnTo>
                <a:lnTo>
                  <a:pt x="624" y="14"/>
                </a:lnTo>
                <a:lnTo>
                  <a:pt x="624" y="9"/>
                </a:lnTo>
                <a:lnTo>
                  <a:pt x="613" y="7"/>
                </a:lnTo>
                <a:lnTo>
                  <a:pt x="611" y="7"/>
                </a:lnTo>
                <a:lnTo>
                  <a:pt x="597" y="15"/>
                </a:lnTo>
                <a:lnTo>
                  <a:pt x="596" y="16"/>
                </a:lnTo>
                <a:lnTo>
                  <a:pt x="580" y="43"/>
                </a:lnTo>
                <a:lnTo>
                  <a:pt x="549" y="68"/>
                </a:lnTo>
                <a:lnTo>
                  <a:pt x="529" y="83"/>
                </a:lnTo>
                <a:lnTo>
                  <a:pt x="525" y="108"/>
                </a:lnTo>
                <a:lnTo>
                  <a:pt x="521" y="128"/>
                </a:lnTo>
                <a:lnTo>
                  <a:pt x="471" y="157"/>
                </a:lnTo>
                <a:lnTo>
                  <a:pt x="450" y="181"/>
                </a:lnTo>
                <a:lnTo>
                  <a:pt x="448" y="201"/>
                </a:lnTo>
                <a:lnTo>
                  <a:pt x="447" y="202"/>
                </a:lnTo>
                <a:lnTo>
                  <a:pt x="456" y="233"/>
                </a:lnTo>
                <a:lnTo>
                  <a:pt x="447" y="273"/>
                </a:lnTo>
                <a:lnTo>
                  <a:pt x="434" y="297"/>
                </a:lnTo>
                <a:lnTo>
                  <a:pt x="434" y="299"/>
                </a:lnTo>
                <a:cubicBezTo>
                  <a:pt x="435" y="302"/>
                  <a:pt x="436" y="307"/>
                  <a:pt x="437" y="312"/>
                </a:cubicBezTo>
                <a:cubicBezTo>
                  <a:pt x="438" y="317"/>
                  <a:pt x="438" y="323"/>
                  <a:pt x="438" y="325"/>
                </a:cubicBezTo>
                <a:lnTo>
                  <a:pt x="438" y="329"/>
                </a:lnTo>
                <a:lnTo>
                  <a:pt x="425" y="342"/>
                </a:lnTo>
                <a:lnTo>
                  <a:pt x="411" y="349"/>
                </a:lnTo>
                <a:lnTo>
                  <a:pt x="410" y="350"/>
                </a:lnTo>
                <a:lnTo>
                  <a:pt x="384" y="381"/>
                </a:lnTo>
                <a:lnTo>
                  <a:pt x="357" y="420"/>
                </a:lnTo>
                <a:lnTo>
                  <a:pt x="331" y="458"/>
                </a:lnTo>
                <a:lnTo>
                  <a:pt x="317" y="486"/>
                </a:lnTo>
                <a:lnTo>
                  <a:pt x="322" y="489"/>
                </a:lnTo>
                <a:lnTo>
                  <a:pt x="318" y="484"/>
                </a:lnTo>
                <a:cubicBezTo>
                  <a:pt x="316" y="486"/>
                  <a:pt x="314" y="488"/>
                  <a:pt x="312" y="491"/>
                </a:cubicBezTo>
                <a:lnTo>
                  <a:pt x="310" y="494"/>
                </a:lnTo>
                <a:cubicBezTo>
                  <a:pt x="309" y="496"/>
                  <a:pt x="308" y="497"/>
                  <a:pt x="308" y="500"/>
                </a:cubicBezTo>
                <a:lnTo>
                  <a:pt x="309" y="502"/>
                </a:lnTo>
                <a:lnTo>
                  <a:pt x="309" y="504"/>
                </a:lnTo>
                <a:lnTo>
                  <a:pt x="315" y="508"/>
                </a:lnTo>
                <a:lnTo>
                  <a:pt x="316" y="508"/>
                </a:lnTo>
                <a:lnTo>
                  <a:pt x="317" y="509"/>
                </a:lnTo>
                <a:cubicBezTo>
                  <a:pt x="325" y="511"/>
                  <a:pt x="329" y="514"/>
                  <a:pt x="332" y="516"/>
                </a:cubicBezTo>
                <a:lnTo>
                  <a:pt x="335" y="520"/>
                </a:lnTo>
                <a:lnTo>
                  <a:pt x="336" y="520"/>
                </a:lnTo>
                <a:lnTo>
                  <a:pt x="336" y="521"/>
                </a:lnTo>
                <a:lnTo>
                  <a:pt x="341" y="518"/>
                </a:lnTo>
                <a:lnTo>
                  <a:pt x="335" y="519"/>
                </a:lnTo>
                <a:lnTo>
                  <a:pt x="335" y="520"/>
                </a:lnTo>
                <a:lnTo>
                  <a:pt x="335" y="531"/>
                </a:lnTo>
                <a:lnTo>
                  <a:pt x="335" y="531"/>
                </a:lnTo>
                <a:lnTo>
                  <a:pt x="336" y="532"/>
                </a:lnTo>
                <a:lnTo>
                  <a:pt x="336" y="533"/>
                </a:lnTo>
                <a:lnTo>
                  <a:pt x="335" y="535"/>
                </a:lnTo>
                <a:cubicBezTo>
                  <a:pt x="334" y="536"/>
                  <a:pt x="333" y="537"/>
                  <a:pt x="330" y="538"/>
                </a:cubicBezTo>
                <a:lnTo>
                  <a:pt x="330" y="538"/>
                </a:lnTo>
                <a:lnTo>
                  <a:pt x="329" y="539"/>
                </a:lnTo>
                <a:lnTo>
                  <a:pt x="329" y="539"/>
                </a:lnTo>
                <a:lnTo>
                  <a:pt x="329" y="539"/>
                </a:lnTo>
                <a:lnTo>
                  <a:pt x="329" y="539"/>
                </a:lnTo>
                <a:lnTo>
                  <a:pt x="329" y="539"/>
                </a:lnTo>
                <a:lnTo>
                  <a:pt x="329" y="539"/>
                </a:lnTo>
                <a:lnTo>
                  <a:pt x="329" y="539"/>
                </a:lnTo>
                <a:lnTo>
                  <a:pt x="329" y="541"/>
                </a:lnTo>
                <a:lnTo>
                  <a:pt x="330" y="539"/>
                </a:lnTo>
                <a:lnTo>
                  <a:pt x="329" y="539"/>
                </a:lnTo>
                <a:lnTo>
                  <a:pt x="329" y="541"/>
                </a:lnTo>
                <a:lnTo>
                  <a:pt x="330" y="539"/>
                </a:lnTo>
                <a:lnTo>
                  <a:pt x="326" y="538"/>
                </a:lnTo>
                <a:lnTo>
                  <a:pt x="320" y="542"/>
                </a:lnTo>
                <a:cubicBezTo>
                  <a:pt x="306" y="555"/>
                  <a:pt x="296" y="570"/>
                  <a:pt x="293" y="573"/>
                </a:cubicBezTo>
                <a:lnTo>
                  <a:pt x="292" y="575"/>
                </a:lnTo>
                <a:lnTo>
                  <a:pt x="290" y="617"/>
                </a:lnTo>
                <a:lnTo>
                  <a:pt x="295" y="648"/>
                </a:lnTo>
                <a:lnTo>
                  <a:pt x="297" y="649"/>
                </a:lnTo>
                <a:cubicBezTo>
                  <a:pt x="298" y="650"/>
                  <a:pt x="303" y="654"/>
                  <a:pt x="308" y="668"/>
                </a:cubicBezTo>
                <a:cubicBezTo>
                  <a:pt x="310" y="674"/>
                  <a:pt x="311" y="683"/>
                  <a:pt x="311" y="691"/>
                </a:cubicBezTo>
                <a:cubicBezTo>
                  <a:pt x="311" y="707"/>
                  <a:pt x="308" y="723"/>
                  <a:pt x="308" y="723"/>
                </a:cubicBezTo>
                <a:lnTo>
                  <a:pt x="308" y="724"/>
                </a:lnTo>
                <a:lnTo>
                  <a:pt x="306" y="741"/>
                </a:lnTo>
                <a:lnTo>
                  <a:pt x="299" y="756"/>
                </a:lnTo>
                <a:lnTo>
                  <a:pt x="279" y="783"/>
                </a:lnTo>
                <a:lnTo>
                  <a:pt x="254" y="824"/>
                </a:lnTo>
                <a:lnTo>
                  <a:pt x="224" y="869"/>
                </a:lnTo>
                <a:lnTo>
                  <a:pt x="208" y="904"/>
                </a:lnTo>
                <a:lnTo>
                  <a:pt x="185" y="945"/>
                </a:lnTo>
                <a:lnTo>
                  <a:pt x="185" y="972"/>
                </a:lnTo>
                <a:lnTo>
                  <a:pt x="191" y="984"/>
                </a:lnTo>
                <a:lnTo>
                  <a:pt x="191" y="1004"/>
                </a:lnTo>
                <a:lnTo>
                  <a:pt x="181" y="1030"/>
                </a:lnTo>
                <a:lnTo>
                  <a:pt x="159" y="1062"/>
                </a:lnTo>
                <a:lnTo>
                  <a:pt x="165" y="1066"/>
                </a:lnTo>
                <a:lnTo>
                  <a:pt x="163" y="1060"/>
                </a:lnTo>
                <a:lnTo>
                  <a:pt x="162" y="1060"/>
                </a:lnTo>
                <a:lnTo>
                  <a:pt x="161" y="1060"/>
                </a:lnTo>
                <a:lnTo>
                  <a:pt x="161" y="1060"/>
                </a:lnTo>
                <a:cubicBezTo>
                  <a:pt x="161" y="1060"/>
                  <a:pt x="153" y="1063"/>
                  <a:pt x="150" y="1072"/>
                </a:cubicBezTo>
                <a:cubicBezTo>
                  <a:pt x="150" y="1074"/>
                  <a:pt x="149" y="1074"/>
                  <a:pt x="148" y="1075"/>
                </a:cubicBezTo>
                <a:cubicBezTo>
                  <a:pt x="147" y="1075"/>
                  <a:pt x="146" y="1077"/>
                  <a:pt x="144" y="1079"/>
                </a:cubicBezTo>
                <a:cubicBezTo>
                  <a:pt x="143" y="1082"/>
                  <a:pt x="143" y="1084"/>
                  <a:pt x="143" y="1087"/>
                </a:cubicBezTo>
                <a:cubicBezTo>
                  <a:pt x="143" y="1089"/>
                  <a:pt x="143" y="1091"/>
                  <a:pt x="144" y="1094"/>
                </a:cubicBezTo>
                <a:cubicBezTo>
                  <a:pt x="144" y="1101"/>
                  <a:pt x="145" y="1106"/>
                  <a:pt x="145" y="1111"/>
                </a:cubicBezTo>
                <a:cubicBezTo>
                  <a:pt x="145" y="1115"/>
                  <a:pt x="144" y="1119"/>
                  <a:pt x="144" y="1121"/>
                </a:cubicBezTo>
                <a:cubicBezTo>
                  <a:pt x="144" y="1123"/>
                  <a:pt x="144" y="1124"/>
                  <a:pt x="144" y="1124"/>
                </a:cubicBezTo>
                <a:lnTo>
                  <a:pt x="144" y="1125"/>
                </a:lnTo>
                <a:lnTo>
                  <a:pt x="140" y="1157"/>
                </a:lnTo>
                <a:lnTo>
                  <a:pt x="130" y="1181"/>
                </a:lnTo>
                <a:lnTo>
                  <a:pt x="122" y="1198"/>
                </a:lnTo>
                <a:lnTo>
                  <a:pt x="121" y="1206"/>
                </a:lnTo>
                <a:lnTo>
                  <a:pt x="114" y="1215"/>
                </a:lnTo>
                <a:lnTo>
                  <a:pt x="112" y="1218"/>
                </a:lnTo>
                <a:lnTo>
                  <a:pt x="121" y="1236"/>
                </a:lnTo>
                <a:lnTo>
                  <a:pt x="122" y="1253"/>
                </a:lnTo>
                <a:lnTo>
                  <a:pt x="118" y="1274"/>
                </a:lnTo>
                <a:lnTo>
                  <a:pt x="113" y="1288"/>
                </a:lnTo>
                <a:lnTo>
                  <a:pt x="112" y="1291"/>
                </a:lnTo>
                <a:lnTo>
                  <a:pt x="120" y="1313"/>
                </a:lnTo>
                <a:lnTo>
                  <a:pt x="125" y="1318"/>
                </a:lnTo>
                <a:lnTo>
                  <a:pt x="125" y="1326"/>
                </a:lnTo>
                <a:lnTo>
                  <a:pt x="102" y="1339"/>
                </a:lnTo>
                <a:lnTo>
                  <a:pt x="101" y="1341"/>
                </a:lnTo>
                <a:cubicBezTo>
                  <a:pt x="98" y="1349"/>
                  <a:pt x="98" y="1356"/>
                  <a:pt x="98" y="1357"/>
                </a:cubicBezTo>
                <a:lnTo>
                  <a:pt x="98" y="1357"/>
                </a:lnTo>
                <a:lnTo>
                  <a:pt x="100" y="1370"/>
                </a:lnTo>
                <a:lnTo>
                  <a:pt x="106" y="1369"/>
                </a:lnTo>
                <a:lnTo>
                  <a:pt x="100" y="1369"/>
                </a:lnTo>
                <a:lnTo>
                  <a:pt x="100" y="1369"/>
                </a:lnTo>
                <a:lnTo>
                  <a:pt x="106" y="1370"/>
                </a:lnTo>
                <a:lnTo>
                  <a:pt x="100" y="1369"/>
                </a:lnTo>
                <a:cubicBezTo>
                  <a:pt x="100" y="1369"/>
                  <a:pt x="99" y="1379"/>
                  <a:pt x="96" y="1384"/>
                </a:cubicBezTo>
                <a:cubicBezTo>
                  <a:pt x="95" y="1386"/>
                  <a:pt x="92" y="1388"/>
                  <a:pt x="90" y="1390"/>
                </a:cubicBezTo>
                <a:cubicBezTo>
                  <a:pt x="88" y="1393"/>
                  <a:pt x="86" y="1395"/>
                  <a:pt x="84" y="1398"/>
                </a:cubicBezTo>
                <a:lnTo>
                  <a:pt x="83" y="1401"/>
                </a:lnTo>
                <a:cubicBezTo>
                  <a:pt x="83" y="1405"/>
                  <a:pt x="83" y="1409"/>
                  <a:pt x="82" y="1414"/>
                </a:cubicBezTo>
                <a:cubicBezTo>
                  <a:pt x="82" y="1420"/>
                  <a:pt x="82" y="1426"/>
                  <a:pt x="82" y="1432"/>
                </a:cubicBezTo>
                <a:lnTo>
                  <a:pt x="82" y="1432"/>
                </a:lnTo>
                <a:lnTo>
                  <a:pt x="83" y="1447"/>
                </a:lnTo>
                <a:lnTo>
                  <a:pt x="57" y="1512"/>
                </a:lnTo>
                <a:lnTo>
                  <a:pt x="46" y="1530"/>
                </a:lnTo>
                <a:lnTo>
                  <a:pt x="34" y="1539"/>
                </a:lnTo>
                <a:lnTo>
                  <a:pt x="34" y="1540"/>
                </a:lnTo>
                <a:lnTo>
                  <a:pt x="13" y="1556"/>
                </a:lnTo>
                <a:lnTo>
                  <a:pt x="12" y="1602"/>
                </a:lnTo>
                <a:lnTo>
                  <a:pt x="8" y="1613"/>
                </a:lnTo>
                <a:lnTo>
                  <a:pt x="8" y="1614"/>
                </a:lnTo>
                <a:lnTo>
                  <a:pt x="8" y="1615"/>
                </a:lnTo>
                <a:cubicBezTo>
                  <a:pt x="7" y="1616"/>
                  <a:pt x="7" y="1621"/>
                  <a:pt x="7" y="1628"/>
                </a:cubicBezTo>
                <a:cubicBezTo>
                  <a:pt x="7" y="1638"/>
                  <a:pt x="8" y="1651"/>
                  <a:pt x="14" y="1661"/>
                </a:cubicBezTo>
                <a:cubicBezTo>
                  <a:pt x="19" y="1669"/>
                  <a:pt x="22" y="1675"/>
                  <a:pt x="22" y="1677"/>
                </a:cubicBezTo>
                <a:lnTo>
                  <a:pt x="23" y="1679"/>
                </a:lnTo>
                <a:lnTo>
                  <a:pt x="58" y="1715"/>
                </a:lnTo>
                <a:lnTo>
                  <a:pt x="59" y="1715"/>
                </a:lnTo>
                <a:lnTo>
                  <a:pt x="62" y="1709"/>
                </a:lnTo>
                <a:lnTo>
                  <a:pt x="66" y="1705"/>
                </a:lnTo>
                <a:lnTo>
                  <a:pt x="33" y="1671"/>
                </a:lnTo>
                <a:lnTo>
                  <a:pt x="28" y="1675"/>
                </a:lnTo>
                <a:lnTo>
                  <a:pt x="34" y="1674"/>
                </a:lnTo>
                <a:cubicBezTo>
                  <a:pt x="33" y="1669"/>
                  <a:pt x="30" y="1663"/>
                  <a:pt x="24" y="1655"/>
                </a:cubicBezTo>
                <a:cubicBezTo>
                  <a:pt x="21" y="1649"/>
                  <a:pt x="19" y="1637"/>
                  <a:pt x="19" y="1628"/>
                </a:cubicBezTo>
                <a:cubicBezTo>
                  <a:pt x="19" y="1622"/>
                  <a:pt x="20" y="1617"/>
                  <a:pt x="20" y="1616"/>
                </a:cubicBezTo>
                <a:lnTo>
                  <a:pt x="14" y="1616"/>
                </a:lnTo>
                <a:lnTo>
                  <a:pt x="20" y="1618"/>
                </a:lnTo>
                <a:lnTo>
                  <a:pt x="24" y="1605"/>
                </a:lnTo>
                <a:lnTo>
                  <a:pt x="24" y="1604"/>
                </a:lnTo>
                <a:lnTo>
                  <a:pt x="26" y="1562"/>
                </a:lnTo>
                <a:lnTo>
                  <a:pt x="41" y="1549"/>
                </a:lnTo>
                <a:lnTo>
                  <a:pt x="56" y="1539"/>
                </a:lnTo>
                <a:lnTo>
                  <a:pt x="68" y="1517"/>
                </a:lnTo>
                <a:lnTo>
                  <a:pt x="96" y="1449"/>
                </a:lnTo>
                <a:lnTo>
                  <a:pt x="94" y="1431"/>
                </a:lnTo>
                <a:lnTo>
                  <a:pt x="88" y="1432"/>
                </a:lnTo>
                <a:lnTo>
                  <a:pt x="94" y="1432"/>
                </a:lnTo>
                <a:cubicBezTo>
                  <a:pt x="94" y="1425"/>
                  <a:pt x="94" y="1419"/>
                  <a:pt x="95" y="1413"/>
                </a:cubicBezTo>
                <a:cubicBezTo>
                  <a:pt x="95" y="1410"/>
                  <a:pt x="95" y="1408"/>
                  <a:pt x="95" y="1406"/>
                </a:cubicBezTo>
                <a:lnTo>
                  <a:pt x="96" y="1404"/>
                </a:lnTo>
                <a:lnTo>
                  <a:pt x="96" y="1403"/>
                </a:lnTo>
                <a:lnTo>
                  <a:pt x="94" y="1403"/>
                </a:lnTo>
                <a:lnTo>
                  <a:pt x="96" y="1404"/>
                </a:lnTo>
                <a:lnTo>
                  <a:pt x="96" y="1403"/>
                </a:lnTo>
                <a:lnTo>
                  <a:pt x="94" y="1403"/>
                </a:lnTo>
                <a:lnTo>
                  <a:pt x="96" y="1404"/>
                </a:lnTo>
                <a:cubicBezTo>
                  <a:pt x="96" y="1403"/>
                  <a:pt x="97" y="1401"/>
                  <a:pt x="100" y="1399"/>
                </a:cubicBezTo>
                <a:cubicBezTo>
                  <a:pt x="102" y="1397"/>
                  <a:pt x="104" y="1394"/>
                  <a:pt x="107" y="1390"/>
                </a:cubicBezTo>
                <a:cubicBezTo>
                  <a:pt x="111" y="1382"/>
                  <a:pt x="112" y="1371"/>
                  <a:pt x="113" y="1371"/>
                </a:cubicBezTo>
                <a:lnTo>
                  <a:pt x="113" y="1371"/>
                </a:lnTo>
                <a:lnTo>
                  <a:pt x="113" y="1370"/>
                </a:lnTo>
                <a:lnTo>
                  <a:pt x="113" y="1369"/>
                </a:lnTo>
                <a:lnTo>
                  <a:pt x="110" y="1356"/>
                </a:lnTo>
                <a:lnTo>
                  <a:pt x="104" y="1357"/>
                </a:lnTo>
                <a:lnTo>
                  <a:pt x="110" y="1357"/>
                </a:lnTo>
                <a:lnTo>
                  <a:pt x="110" y="1357"/>
                </a:lnTo>
                <a:cubicBezTo>
                  <a:pt x="110" y="1355"/>
                  <a:pt x="111" y="1350"/>
                  <a:pt x="112" y="1346"/>
                </a:cubicBezTo>
                <a:lnTo>
                  <a:pt x="107" y="1344"/>
                </a:lnTo>
                <a:lnTo>
                  <a:pt x="110" y="1349"/>
                </a:lnTo>
                <a:lnTo>
                  <a:pt x="138" y="1333"/>
                </a:lnTo>
                <a:lnTo>
                  <a:pt x="138" y="1315"/>
                </a:lnTo>
                <a:lnTo>
                  <a:pt x="138" y="1313"/>
                </a:lnTo>
                <a:lnTo>
                  <a:pt x="131" y="1306"/>
                </a:lnTo>
                <a:lnTo>
                  <a:pt x="126" y="1291"/>
                </a:lnTo>
                <a:lnTo>
                  <a:pt x="130" y="1278"/>
                </a:lnTo>
                <a:lnTo>
                  <a:pt x="131" y="1277"/>
                </a:lnTo>
                <a:lnTo>
                  <a:pt x="134" y="1254"/>
                </a:lnTo>
                <a:lnTo>
                  <a:pt x="133" y="1234"/>
                </a:lnTo>
                <a:lnTo>
                  <a:pt x="133" y="1232"/>
                </a:lnTo>
                <a:lnTo>
                  <a:pt x="127" y="1219"/>
                </a:lnTo>
                <a:lnTo>
                  <a:pt x="132" y="1212"/>
                </a:lnTo>
                <a:lnTo>
                  <a:pt x="133" y="1210"/>
                </a:lnTo>
                <a:lnTo>
                  <a:pt x="134" y="1202"/>
                </a:lnTo>
                <a:lnTo>
                  <a:pt x="142" y="1186"/>
                </a:lnTo>
                <a:lnTo>
                  <a:pt x="152" y="1160"/>
                </a:lnTo>
                <a:lnTo>
                  <a:pt x="156" y="1126"/>
                </a:lnTo>
                <a:lnTo>
                  <a:pt x="150" y="1126"/>
                </a:lnTo>
                <a:lnTo>
                  <a:pt x="156" y="1127"/>
                </a:lnTo>
                <a:cubicBezTo>
                  <a:pt x="156" y="1126"/>
                  <a:pt x="157" y="1120"/>
                  <a:pt x="157" y="1111"/>
                </a:cubicBezTo>
                <a:cubicBezTo>
                  <a:pt x="157" y="1106"/>
                  <a:pt x="157" y="1100"/>
                  <a:pt x="156" y="1093"/>
                </a:cubicBezTo>
                <a:cubicBezTo>
                  <a:pt x="156" y="1090"/>
                  <a:pt x="156" y="1088"/>
                  <a:pt x="156" y="1087"/>
                </a:cubicBezTo>
                <a:lnTo>
                  <a:pt x="156" y="1085"/>
                </a:lnTo>
                <a:lnTo>
                  <a:pt x="156" y="1085"/>
                </a:lnTo>
                <a:lnTo>
                  <a:pt x="154" y="1084"/>
                </a:lnTo>
                <a:lnTo>
                  <a:pt x="155" y="1085"/>
                </a:lnTo>
                <a:lnTo>
                  <a:pt x="156" y="1085"/>
                </a:lnTo>
                <a:lnTo>
                  <a:pt x="154" y="1084"/>
                </a:lnTo>
                <a:lnTo>
                  <a:pt x="155" y="1085"/>
                </a:lnTo>
                <a:lnTo>
                  <a:pt x="155" y="1085"/>
                </a:lnTo>
                <a:lnTo>
                  <a:pt x="155" y="1085"/>
                </a:lnTo>
                <a:lnTo>
                  <a:pt x="155" y="1085"/>
                </a:lnTo>
                <a:lnTo>
                  <a:pt x="155" y="1085"/>
                </a:lnTo>
                <a:lnTo>
                  <a:pt x="155" y="1085"/>
                </a:lnTo>
                <a:lnTo>
                  <a:pt x="156" y="1085"/>
                </a:lnTo>
                <a:cubicBezTo>
                  <a:pt x="157" y="1084"/>
                  <a:pt x="161" y="1080"/>
                  <a:pt x="162" y="1075"/>
                </a:cubicBezTo>
                <a:lnTo>
                  <a:pt x="164" y="1072"/>
                </a:lnTo>
                <a:lnTo>
                  <a:pt x="165" y="1072"/>
                </a:lnTo>
                <a:lnTo>
                  <a:pt x="163" y="1066"/>
                </a:lnTo>
                <a:lnTo>
                  <a:pt x="165" y="1072"/>
                </a:lnTo>
                <a:lnTo>
                  <a:pt x="166" y="1072"/>
                </a:lnTo>
                <a:lnTo>
                  <a:pt x="168" y="1071"/>
                </a:lnTo>
                <a:lnTo>
                  <a:pt x="192" y="1036"/>
                </a:lnTo>
                <a:lnTo>
                  <a:pt x="204" y="1007"/>
                </a:lnTo>
                <a:lnTo>
                  <a:pt x="204" y="980"/>
                </a:lnTo>
                <a:lnTo>
                  <a:pt x="197" y="969"/>
                </a:lnTo>
                <a:lnTo>
                  <a:pt x="197" y="948"/>
                </a:lnTo>
                <a:lnTo>
                  <a:pt x="219" y="909"/>
                </a:lnTo>
                <a:lnTo>
                  <a:pt x="235" y="875"/>
                </a:lnTo>
                <a:lnTo>
                  <a:pt x="264" y="830"/>
                </a:lnTo>
                <a:lnTo>
                  <a:pt x="289" y="790"/>
                </a:lnTo>
                <a:lnTo>
                  <a:pt x="310" y="762"/>
                </a:lnTo>
                <a:lnTo>
                  <a:pt x="318" y="744"/>
                </a:lnTo>
                <a:lnTo>
                  <a:pt x="320" y="725"/>
                </a:lnTo>
                <a:lnTo>
                  <a:pt x="314" y="725"/>
                </a:lnTo>
                <a:lnTo>
                  <a:pt x="320" y="726"/>
                </a:lnTo>
                <a:cubicBezTo>
                  <a:pt x="321" y="724"/>
                  <a:pt x="324" y="708"/>
                  <a:pt x="324" y="691"/>
                </a:cubicBezTo>
                <a:cubicBezTo>
                  <a:pt x="324" y="682"/>
                  <a:pt x="323" y="672"/>
                  <a:pt x="320" y="664"/>
                </a:cubicBezTo>
                <a:cubicBezTo>
                  <a:pt x="314" y="648"/>
                  <a:pt x="308" y="642"/>
                  <a:pt x="304" y="639"/>
                </a:cubicBezTo>
                <a:lnTo>
                  <a:pt x="300" y="644"/>
                </a:lnTo>
                <a:lnTo>
                  <a:pt x="306" y="643"/>
                </a:lnTo>
                <a:lnTo>
                  <a:pt x="302" y="616"/>
                </a:lnTo>
                <a:lnTo>
                  <a:pt x="304" y="577"/>
                </a:lnTo>
                <a:lnTo>
                  <a:pt x="298" y="577"/>
                </a:lnTo>
                <a:lnTo>
                  <a:pt x="303" y="581"/>
                </a:lnTo>
                <a:cubicBezTo>
                  <a:pt x="306" y="577"/>
                  <a:pt x="316" y="563"/>
                  <a:pt x="329" y="552"/>
                </a:cubicBezTo>
                <a:lnTo>
                  <a:pt x="332" y="549"/>
                </a:lnTo>
                <a:lnTo>
                  <a:pt x="328" y="545"/>
                </a:lnTo>
                <a:lnTo>
                  <a:pt x="325" y="551"/>
                </a:lnTo>
                <a:lnTo>
                  <a:pt x="329" y="551"/>
                </a:lnTo>
                <a:cubicBezTo>
                  <a:pt x="332" y="551"/>
                  <a:pt x="334" y="550"/>
                  <a:pt x="335" y="550"/>
                </a:cubicBezTo>
                <a:lnTo>
                  <a:pt x="333" y="544"/>
                </a:lnTo>
                <a:lnTo>
                  <a:pt x="335" y="550"/>
                </a:lnTo>
                <a:cubicBezTo>
                  <a:pt x="340" y="548"/>
                  <a:pt x="343" y="545"/>
                  <a:pt x="345" y="542"/>
                </a:cubicBezTo>
                <a:cubicBezTo>
                  <a:pt x="347" y="539"/>
                  <a:pt x="348" y="536"/>
                  <a:pt x="348" y="533"/>
                </a:cubicBezTo>
                <a:lnTo>
                  <a:pt x="348" y="529"/>
                </a:lnTo>
                <a:lnTo>
                  <a:pt x="342" y="531"/>
                </a:lnTo>
                <a:lnTo>
                  <a:pt x="348" y="531"/>
                </a:lnTo>
                <a:lnTo>
                  <a:pt x="348" y="519"/>
                </a:lnTo>
                <a:lnTo>
                  <a:pt x="348" y="519"/>
                </a:lnTo>
                <a:lnTo>
                  <a:pt x="347" y="517"/>
                </a:lnTo>
                <a:lnTo>
                  <a:pt x="347" y="516"/>
                </a:lnTo>
                <a:lnTo>
                  <a:pt x="347" y="515"/>
                </a:lnTo>
                <a:cubicBezTo>
                  <a:pt x="346" y="514"/>
                  <a:pt x="340" y="501"/>
                  <a:pt x="320" y="497"/>
                </a:cubicBezTo>
                <a:lnTo>
                  <a:pt x="319" y="503"/>
                </a:lnTo>
                <a:lnTo>
                  <a:pt x="322" y="497"/>
                </a:lnTo>
                <a:lnTo>
                  <a:pt x="318" y="495"/>
                </a:lnTo>
                <a:lnTo>
                  <a:pt x="315" y="500"/>
                </a:lnTo>
                <a:lnTo>
                  <a:pt x="321" y="499"/>
                </a:lnTo>
                <a:lnTo>
                  <a:pt x="317" y="500"/>
                </a:lnTo>
                <a:lnTo>
                  <a:pt x="321" y="500"/>
                </a:lnTo>
                <a:lnTo>
                  <a:pt x="321" y="499"/>
                </a:lnTo>
                <a:lnTo>
                  <a:pt x="317" y="500"/>
                </a:lnTo>
                <a:lnTo>
                  <a:pt x="321" y="500"/>
                </a:lnTo>
                <a:lnTo>
                  <a:pt x="319" y="500"/>
                </a:lnTo>
                <a:lnTo>
                  <a:pt x="321" y="500"/>
                </a:lnTo>
                <a:lnTo>
                  <a:pt x="321" y="500"/>
                </a:lnTo>
                <a:lnTo>
                  <a:pt x="319" y="500"/>
                </a:lnTo>
                <a:lnTo>
                  <a:pt x="321" y="500"/>
                </a:lnTo>
                <a:lnTo>
                  <a:pt x="323" y="497"/>
                </a:lnTo>
                <a:lnTo>
                  <a:pt x="326" y="494"/>
                </a:lnTo>
                <a:lnTo>
                  <a:pt x="327" y="493"/>
                </a:lnTo>
                <a:lnTo>
                  <a:pt x="342" y="464"/>
                </a:lnTo>
                <a:lnTo>
                  <a:pt x="367" y="428"/>
                </a:lnTo>
                <a:lnTo>
                  <a:pt x="394" y="389"/>
                </a:lnTo>
                <a:lnTo>
                  <a:pt x="418" y="360"/>
                </a:lnTo>
                <a:lnTo>
                  <a:pt x="432" y="353"/>
                </a:lnTo>
                <a:lnTo>
                  <a:pt x="433" y="352"/>
                </a:lnTo>
                <a:lnTo>
                  <a:pt x="451" y="335"/>
                </a:lnTo>
                <a:lnTo>
                  <a:pt x="451" y="325"/>
                </a:lnTo>
                <a:cubicBezTo>
                  <a:pt x="451" y="321"/>
                  <a:pt x="450" y="316"/>
                  <a:pt x="449" y="310"/>
                </a:cubicBezTo>
                <a:cubicBezTo>
                  <a:pt x="448" y="305"/>
                  <a:pt x="447" y="299"/>
                  <a:pt x="446" y="297"/>
                </a:cubicBezTo>
                <a:lnTo>
                  <a:pt x="440" y="298"/>
                </a:lnTo>
                <a:lnTo>
                  <a:pt x="446" y="301"/>
                </a:lnTo>
                <a:lnTo>
                  <a:pt x="459" y="278"/>
                </a:lnTo>
                <a:lnTo>
                  <a:pt x="469" y="233"/>
                </a:lnTo>
                <a:lnTo>
                  <a:pt x="460" y="201"/>
                </a:lnTo>
                <a:lnTo>
                  <a:pt x="462" y="187"/>
                </a:lnTo>
                <a:lnTo>
                  <a:pt x="479" y="167"/>
                </a:lnTo>
                <a:lnTo>
                  <a:pt x="532" y="136"/>
                </a:lnTo>
                <a:lnTo>
                  <a:pt x="537" y="110"/>
                </a:lnTo>
                <a:lnTo>
                  <a:pt x="541" y="90"/>
                </a:lnTo>
                <a:lnTo>
                  <a:pt x="557" y="78"/>
                </a:lnTo>
                <a:lnTo>
                  <a:pt x="590" y="51"/>
                </a:lnTo>
                <a:lnTo>
                  <a:pt x="605" y="25"/>
                </a:lnTo>
                <a:lnTo>
                  <a:pt x="614" y="20"/>
                </a:lnTo>
                <a:lnTo>
                  <a:pt x="617" y="20"/>
                </a:lnTo>
                <a:lnTo>
                  <a:pt x="617" y="14"/>
                </a:lnTo>
                <a:lnTo>
                  <a:pt x="611" y="14"/>
                </a:lnTo>
                <a:lnTo>
                  <a:pt x="611" y="19"/>
                </a:lnTo>
                <a:lnTo>
                  <a:pt x="612" y="22"/>
                </a:lnTo>
                <a:cubicBezTo>
                  <a:pt x="613" y="27"/>
                  <a:pt x="617" y="31"/>
                  <a:pt x="628" y="38"/>
                </a:cubicBezTo>
                <a:lnTo>
                  <a:pt x="628" y="39"/>
                </a:lnTo>
                <a:lnTo>
                  <a:pt x="628" y="39"/>
                </a:lnTo>
                <a:lnTo>
                  <a:pt x="630" y="40"/>
                </a:lnTo>
                <a:lnTo>
                  <a:pt x="657" y="43"/>
                </a:lnTo>
                <a:lnTo>
                  <a:pt x="668" y="46"/>
                </a:lnTo>
                <a:lnTo>
                  <a:pt x="670" y="50"/>
                </a:lnTo>
                <a:lnTo>
                  <a:pt x="677" y="69"/>
                </a:lnTo>
                <a:lnTo>
                  <a:pt x="697" y="84"/>
                </a:lnTo>
                <a:lnTo>
                  <a:pt x="713" y="76"/>
                </a:lnTo>
                <a:lnTo>
                  <a:pt x="737" y="57"/>
                </a:lnTo>
                <a:lnTo>
                  <a:pt x="749" y="46"/>
                </a:lnTo>
                <a:lnTo>
                  <a:pt x="777" y="47"/>
                </a:lnTo>
                <a:lnTo>
                  <a:pt x="781" y="54"/>
                </a:lnTo>
                <a:lnTo>
                  <a:pt x="782" y="54"/>
                </a:lnTo>
                <a:lnTo>
                  <a:pt x="822" y="117"/>
                </a:lnTo>
                <a:lnTo>
                  <a:pt x="870" y="153"/>
                </a:lnTo>
                <a:lnTo>
                  <a:pt x="932" y="177"/>
                </a:lnTo>
                <a:lnTo>
                  <a:pt x="989" y="204"/>
                </a:lnTo>
                <a:lnTo>
                  <a:pt x="1021" y="222"/>
                </a:lnTo>
                <a:lnTo>
                  <a:pt x="1041" y="242"/>
                </a:lnTo>
                <a:lnTo>
                  <a:pt x="1039" y="250"/>
                </a:lnTo>
                <a:lnTo>
                  <a:pt x="1000" y="285"/>
                </a:lnTo>
                <a:lnTo>
                  <a:pt x="967" y="319"/>
                </a:lnTo>
                <a:lnTo>
                  <a:pt x="958" y="345"/>
                </a:lnTo>
                <a:lnTo>
                  <a:pt x="986" y="365"/>
                </a:lnTo>
                <a:lnTo>
                  <a:pt x="1040" y="371"/>
                </a:lnTo>
                <a:lnTo>
                  <a:pt x="1041" y="371"/>
                </a:lnTo>
                <a:lnTo>
                  <a:pt x="1041" y="371"/>
                </a:lnTo>
                <a:lnTo>
                  <a:pt x="1086" y="366"/>
                </a:lnTo>
                <a:lnTo>
                  <a:pt x="1086" y="360"/>
                </a:lnTo>
                <a:lnTo>
                  <a:pt x="1086" y="366"/>
                </a:lnTo>
                <a:cubicBezTo>
                  <a:pt x="1106" y="366"/>
                  <a:pt x="1117" y="365"/>
                  <a:pt x="1123" y="364"/>
                </a:cubicBezTo>
                <a:cubicBezTo>
                  <a:pt x="1127" y="363"/>
                  <a:pt x="1129" y="363"/>
                  <a:pt x="1130" y="362"/>
                </a:cubicBezTo>
                <a:cubicBezTo>
                  <a:pt x="1132" y="361"/>
                  <a:pt x="1134" y="359"/>
                  <a:pt x="1134" y="359"/>
                </a:cubicBezTo>
                <a:lnTo>
                  <a:pt x="1134" y="359"/>
                </a:lnTo>
                <a:cubicBezTo>
                  <a:pt x="1135" y="358"/>
                  <a:pt x="1138" y="354"/>
                  <a:pt x="1142" y="350"/>
                </a:cubicBezTo>
                <a:cubicBezTo>
                  <a:pt x="1146" y="346"/>
                  <a:pt x="1150" y="341"/>
                  <a:pt x="1152" y="339"/>
                </a:cubicBezTo>
                <a:lnTo>
                  <a:pt x="1147" y="335"/>
                </a:lnTo>
                <a:lnTo>
                  <a:pt x="1152" y="339"/>
                </a:lnTo>
                <a:lnTo>
                  <a:pt x="1176" y="314"/>
                </a:lnTo>
                <a:lnTo>
                  <a:pt x="1204" y="289"/>
                </a:lnTo>
                <a:lnTo>
                  <a:pt x="1218" y="258"/>
                </a:lnTo>
                <a:lnTo>
                  <a:pt x="1228" y="251"/>
                </a:lnTo>
                <a:lnTo>
                  <a:pt x="1233" y="260"/>
                </a:lnTo>
                <a:lnTo>
                  <a:pt x="1233" y="261"/>
                </a:lnTo>
                <a:lnTo>
                  <a:pt x="1246" y="274"/>
                </a:lnTo>
                <a:lnTo>
                  <a:pt x="1250" y="303"/>
                </a:lnTo>
                <a:lnTo>
                  <a:pt x="1238" y="337"/>
                </a:lnTo>
                <a:lnTo>
                  <a:pt x="1215" y="351"/>
                </a:lnTo>
                <a:lnTo>
                  <a:pt x="1173" y="367"/>
                </a:lnTo>
                <a:lnTo>
                  <a:pt x="1155" y="391"/>
                </a:lnTo>
                <a:lnTo>
                  <a:pt x="1123" y="414"/>
                </a:lnTo>
                <a:lnTo>
                  <a:pt x="1095" y="431"/>
                </a:lnTo>
                <a:lnTo>
                  <a:pt x="1085" y="443"/>
                </a:lnTo>
                <a:lnTo>
                  <a:pt x="1055" y="463"/>
                </a:lnTo>
                <a:lnTo>
                  <a:pt x="1025" y="480"/>
                </a:lnTo>
                <a:lnTo>
                  <a:pt x="1002" y="502"/>
                </a:lnTo>
                <a:lnTo>
                  <a:pt x="1003" y="506"/>
                </a:lnTo>
                <a:lnTo>
                  <a:pt x="978" y="510"/>
                </a:lnTo>
                <a:lnTo>
                  <a:pt x="968" y="546"/>
                </a:lnTo>
                <a:lnTo>
                  <a:pt x="955" y="581"/>
                </a:lnTo>
                <a:lnTo>
                  <a:pt x="946" y="610"/>
                </a:lnTo>
                <a:lnTo>
                  <a:pt x="946" y="646"/>
                </a:lnTo>
                <a:lnTo>
                  <a:pt x="938" y="670"/>
                </a:lnTo>
                <a:lnTo>
                  <a:pt x="912" y="682"/>
                </a:lnTo>
                <a:lnTo>
                  <a:pt x="901" y="706"/>
                </a:lnTo>
                <a:lnTo>
                  <a:pt x="894" y="746"/>
                </a:lnTo>
                <a:lnTo>
                  <a:pt x="898" y="751"/>
                </a:lnTo>
                <a:lnTo>
                  <a:pt x="892" y="752"/>
                </a:lnTo>
                <a:lnTo>
                  <a:pt x="882" y="756"/>
                </a:lnTo>
                <a:lnTo>
                  <a:pt x="917" y="789"/>
                </a:lnTo>
                <a:lnTo>
                  <a:pt x="917" y="790"/>
                </a:lnTo>
                <a:cubicBezTo>
                  <a:pt x="924" y="795"/>
                  <a:pt x="931" y="802"/>
                  <a:pt x="937" y="807"/>
                </a:cubicBezTo>
                <a:cubicBezTo>
                  <a:pt x="940" y="810"/>
                  <a:pt x="942" y="813"/>
                  <a:pt x="944" y="814"/>
                </a:cubicBezTo>
                <a:lnTo>
                  <a:pt x="946" y="817"/>
                </a:lnTo>
                <a:lnTo>
                  <a:pt x="947" y="817"/>
                </a:lnTo>
                <a:lnTo>
                  <a:pt x="947" y="817"/>
                </a:lnTo>
                <a:lnTo>
                  <a:pt x="947" y="817"/>
                </a:lnTo>
                <a:lnTo>
                  <a:pt x="947" y="817"/>
                </a:lnTo>
                <a:lnTo>
                  <a:pt x="947" y="817"/>
                </a:lnTo>
                <a:lnTo>
                  <a:pt x="947" y="817"/>
                </a:lnTo>
                <a:lnTo>
                  <a:pt x="950" y="815"/>
                </a:lnTo>
                <a:lnTo>
                  <a:pt x="946" y="817"/>
                </a:lnTo>
                <a:lnTo>
                  <a:pt x="947" y="817"/>
                </a:lnTo>
                <a:lnTo>
                  <a:pt x="950" y="815"/>
                </a:lnTo>
                <a:lnTo>
                  <a:pt x="946" y="817"/>
                </a:lnTo>
                <a:lnTo>
                  <a:pt x="952" y="814"/>
                </a:lnTo>
                <a:lnTo>
                  <a:pt x="946" y="816"/>
                </a:lnTo>
                <a:lnTo>
                  <a:pt x="948" y="815"/>
                </a:lnTo>
                <a:lnTo>
                  <a:pt x="946" y="815"/>
                </a:lnTo>
                <a:lnTo>
                  <a:pt x="946" y="816"/>
                </a:lnTo>
                <a:lnTo>
                  <a:pt x="948" y="815"/>
                </a:lnTo>
                <a:lnTo>
                  <a:pt x="946" y="815"/>
                </a:lnTo>
                <a:cubicBezTo>
                  <a:pt x="946" y="816"/>
                  <a:pt x="946" y="818"/>
                  <a:pt x="945" y="821"/>
                </a:cubicBezTo>
                <a:cubicBezTo>
                  <a:pt x="944" y="824"/>
                  <a:pt x="943" y="827"/>
                  <a:pt x="942" y="830"/>
                </a:cubicBezTo>
                <a:lnTo>
                  <a:pt x="948" y="832"/>
                </a:lnTo>
                <a:lnTo>
                  <a:pt x="943" y="829"/>
                </a:lnTo>
                <a:cubicBezTo>
                  <a:pt x="942" y="830"/>
                  <a:pt x="937" y="838"/>
                  <a:pt x="935" y="848"/>
                </a:cubicBezTo>
                <a:cubicBezTo>
                  <a:pt x="934" y="850"/>
                  <a:pt x="934" y="852"/>
                  <a:pt x="934" y="853"/>
                </a:cubicBezTo>
                <a:cubicBezTo>
                  <a:pt x="934" y="860"/>
                  <a:pt x="937" y="865"/>
                  <a:pt x="939" y="870"/>
                </a:cubicBezTo>
                <a:cubicBezTo>
                  <a:pt x="941" y="874"/>
                  <a:pt x="944" y="877"/>
                  <a:pt x="945" y="878"/>
                </a:cubicBezTo>
                <a:lnTo>
                  <a:pt x="945" y="878"/>
                </a:lnTo>
                <a:lnTo>
                  <a:pt x="945" y="879"/>
                </a:lnTo>
                <a:cubicBezTo>
                  <a:pt x="947" y="880"/>
                  <a:pt x="951" y="886"/>
                  <a:pt x="952" y="888"/>
                </a:cubicBezTo>
                <a:lnTo>
                  <a:pt x="953" y="888"/>
                </a:lnTo>
                <a:lnTo>
                  <a:pt x="952" y="888"/>
                </a:lnTo>
                <a:lnTo>
                  <a:pt x="952" y="888"/>
                </a:lnTo>
                <a:lnTo>
                  <a:pt x="953" y="888"/>
                </a:lnTo>
                <a:lnTo>
                  <a:pt x="952" y="888"/>
                </a:lnTo>
                <a:lnTo>
                  <a:pt x="952" y="888"/>
                </a:lnTo>
                <a:lnTo>
                  <a:pt x="951" y="892"/>
                </a:lnTo>
                <a:lnTo>
                  <a:pt x="956" y="895"/>
                </a:lnTo>
                <a:lnTo>
                  <a:pt x="952" y="891"/>
                </a:lnTo>
                <a:cubicBezTo>
                  <a:pt x="950" y="892"/>
                  <a:pt x="938" y="904"/>
                  <a:pt x="931" y="909"/>
                </a:cubicBezTo>
                <a:cubicBezTo>
                  <a:pt x="928" y="911"/>
                  <a:pt x="926" y="912"/>
                  <a:pt x="923" y="914"/>
                </a:cubicBezTo>
                <a:lnTo>
                  <a:pt x="923" y="914"/>
                </a:lnTo>
                <a:cubicBezTo>
                  <a:pt x="920" y="915"/>
                  <a:pt x="916" y="917"/>
                  <a:pt x="909" y="921"/>
                </a:cubicBezTo>
                <a:cubicBezTo>
                  <a:pt x="900" y="927"/>
                  <a:pt x="896" y="935"/>
                  <a:pt x="892" y="941"/>
                </a:cubicBezTo>
                <a:cubicBezTo>
                  <a:pt x="890" y="946"/>
                  <a:pt x="887" y="951"/>
                  <a:pt x="883" y="956"/>
                </a:cubicBezTo>
                <a:cubicBezTo>
                  <a:pt x="873" y="968"/>
                  <a:pt x="866" y="972"/>
                  <a:pt x="856" y="978"/>
                </a:cubicBezTo>
                <a:cubicBezTo>
                  <a:pt x="853" y="979"/>
                  <a:pt x="851" y="980"/>
                  <a:pt x="849" y="981"/>
                </a:cubicBezTo>
                <a:cubicBezTo>
                  <a:pt x="847" y="983"/>
                  <a:pt x="842" y="984"/>
                  <a:pt x="836" y="985"/>
                </a:cubicBezTo>
                <a:cubicBezTo>
                  <a:pt x="831" y="986"/>
                  <a:pt x="824" y="986"/>
                  <a:pt x="817" y="987"/>
                </a:cubicBezTo>
                <a:cubicBezTo>
                  <a:pt x="804" y="988"/>
                  <a:pt x="791" y="990"/>
                  <a:pt x="781" y="993"/>
                </a:cubicBezTo>
                <a:cubicBezTo>
                  <a:pt x="773" y="996"/>
                  <a:pt x="755" y="1000"/>
                  <a:pt x="738" y="1002"/>
                </a:cubicBezTo>
                <a:cubicBezTo>
                  <a:pt x="721" y="1005"/>
                  <a:pt x="706" y="1007"/>
                  <a:pt x="703" y="1007"/>
                </a:cubicBezTo>
                <a:lnTo>
                  <a:pt x="704" y="1014"/>
                </a:lnTo>
                <a:lnTo>
                  <a:pt x="705" y="1007"/>
                </a:lnTo>
                <a:lnTo>
                  <a:pt x="662" y="1003"/>
                </a:lnTo>
                <a:lnTo>
                  <a:pt x="652" y="1008"/>
                </a:lnTo>
                <a:lnTo>
                  <a:pt x="651" y="1009"/>
                </a:lnTo>
                <a:lnTo>
                  <a:pt x="635" y="1024"/>
                </a:lnTo>
                <a:lnTo>
                  <a:pt x="638" y="1030"/>
                </a:lnTo>
                <a:cubicBezTo>
                  <a:pt x="640" y="1033"/>
                  <a:pt x="643" y="1039"/>
                  <a:pt x="645" y="1045"/>
                </a:cubicBezTo>
                <a:cubicBezTo>
                  <a:pt x="648" y="1051"/>
                  <a:pt x="650" y="1057"/>
                  <a:pt x="650" y="1058"/>
                </a:cubicBezTo>
                <a:lnTo>
                  <a:pt x="650" y="1058"/>
                </a:lnTo>
                <a:lnTo>
                  <a:pt x="653" y="1058"/>
                </a:lnTo>
                <a:lnTo>
                  <a:pt x="650" y="1058"/>
                </a:lnTo>
                <a:lnTo>
                  <a:pt x="650" y="1058"/>
                </a:lnTo>
                <a:lnTo>
                  <a:pt x="653" y="1058"/>
                </a:lnTo>
                <a:lnTo>
                  <a:pt x="650" y="1058"/>
                </a:lnTo>
                <a:lnTo>
                  <a:pt x="652" y="1058"/>
                </a:lnTo>
                <a:lnTo>
                  <a:pt x="650" y="1057"/>
                </a:lnTo>
                <a:lnTo>
                  <a:pt x="650" y="1058"/>
                </a:lnTo>
                <a:lnTo>
                  <a:pt x="652" y="1058"/>
                </a:lnTo>
                <a:lnTo>
                  <a:pt x="650" y="1057"/>
                </a:lnTo>
                <a:cubicBezTo>
                  <a:pt x="650" y="1057"/>
                  <a:pt x="649" y="1059"/>
                  <a:pt x="647" y="1061"/>
                </a:cubicBezTo>
                <a:cubicBezTo>
                  <a:pt x="645" y="1063"/>
                  <a:pt x="643" y="1065"/>
                  <a:pt x="640" y="1067"/>
                </a:cubicBezTo>
                <a:cubicBezTo>
                  <a:pt x="637" y="1070"/>
                  <a:pt x="633" y="1073"/>
                  <a:pt x="630" y="1077"/>
                </a:cubicBezTo>
                <a:cubicBezTo>
                  <a:pt x="624" y="1083"/>
                  <a:pt x="621" y="1087"/>
                  <a:pt x="618" y="1090"/>
                </a:cubicBezTo>
                <a:cubicBezTo>
                  <a:pt x="616" y="1093"/>
                  <a:pt x="614" y="1095"/>
                  <a:pt x="611" y="1098"/>
                </a:cubicBezTo>
                <a:cubicBezTo>
                  <a:pt x="606" y="1104"/>
                  <a:pt x="599" y="1110"/>
                  <a:pt x="594" y="1114"/>
                </a:cubicBezTo>
                <a:lnTo>
                  <a:pt x="594" y="1114"/>
                </a:lnTo>
                <a:lnTo>
                  <a:pt x="590" y="1117"/>
                </a:lnTo>
                <a:lnTo>
                  <a:pt x="590" y="1117"/>
                </a:lnTo>
                <a:cubicBezTo>
                  <a:pt x="589" y="1118"/>
                  <a:pt x="586" y="1120"/>
                  <a:pt x="583" y="1122"/>
                </a:cubicBezTo>
                <a:cubicBezTo>
                  <a:pt x="579" y="1124"/>
                  <a:pt x="576" y="1126"/>
                  <a:pt x="575" y="1127"/>
                </a:cubicBezTo>
                <a:lnTo>
                  <a:pt x="578" y="1132"/>
                </a:lnTo>
                <a:lnTo>
                  <a:pt x="578" y="1126"/>
                </a:lnTo>
                <a:cubicBezTo>
                  <a:pt x="572" y="1125"/>
                  <a:pt x="563" y="1124"/>
                  <a:pt x="556" y="1123"/>
                </a:cubicBezTo>
                <a:cubicBezTo>
                  <a:pt x="552" y="1123"/>
                  <a:pt x="549" y="1122"/>
                  <a:pt x="546" y="1122"/>
                </a:cubicBezTo>
                <a:cubicBezTo>
                  <a:pt x="544" y="1121"/>
                  <a:pt x="542" y="1121"/>
                  <a:pt x="541" y="1121"/>
                </a:cubicBezTo>
                <a:cubicBezTo>
                  <a:pt x="540" y="1120"/>
                  <a:pt x="535" y="1118"/>
                  <a:pt x="532" y="1116"/>
                </a:cubicBezTo>
                <a:cubicBezTo>
                  <a:pt x="531" y="1115"/>
                  <a:pt x="529" y="1115"/>
                  <a:pt x="528" y="1114"/>
                </a:cubicBezTo>
                <a:lnTo>
                  <a:pt x="527" y="1113"/>
                </a:lnTo>
                <a:lnTo>
                  <a:pt x="526" y="1113"/>
                </a:lnTo>
                <a:lnTo>
                  <a:pt x="526" y="1113"/>
                </a:lnTo>
                <a:lnTo>
                  <a:pt x="525" y="1112"/>
                </a:lnTo>
                <a:lnTo>
                  <a:pt x="481" y="1106"/>
                </a:lnTo>
                <a:lnTo>
                  <a:pt x="479" y="1114"/>
                </a:lnTo>
                <a:cubicBezTo>
                  <a:pt x="479" y="1115"/>
                  <a:pt x="474" y="1136"/>
                  <a:pt x="473" y="1151"/>
                </a:cubicBezTo>
                <a:cubicBezTo>
                  <a:pt x="473" y="1154"/>
                  <a:pt x="474" y="1156"/>
                  <a:pt x="474" y="1159"/>
                </a:cubicBezTo>
                <a:cubicBezTo>
                  <a:pt x="475" y="1161"/>
                  <a:pt x="475" y="1163"/>
                  <a:pt x="475" y="1164"/>
                </a:cubicBezTo>
                <a:lnTo>
                  <a:pt x="475" y="1165"/>
                </a:lnTo>
                <a:lnTo>
                  <a:pt x="475" y="1165"/>
                </a:lnTo>
                <a:lnTo>
                  <a:pt x="475" y="1165"/>
                </a:lnTo>
                <a:lnTo>
                  <a:pt x="475" y="1165"/>
                </a:lnTo>
                <a:lnTo>
                  <a:pt x="475" y="1165"/>
                </a:lnTo>
                <a:lnTo>
                  <a:pt x="475" y="1165"/>
                </a:lnTo>
                <a:lnTo>
                  <a:pt x="477" y="1165"/>
                </a:lnTo>
                <a:lnTo>
                  <a:pt x="475" y="1164"/>
                </a:lnTo>
                <a:lnTo>
                  <a:pt x="475" y="1165"/>
                </a:lnTo>
                <a:lnTo>
                  <a:pt x="477" y="1165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4"/>
                </a:lnTo>
                <a:lnTo>
                  <a:pt x="475" y="1165"/>
                </a:lnTo>
                <a:lnTo>
                  <a:pt x="473" y="1166"/>
                </a:lnTo>
                <a:lnTo>
                  <a:pt x="471" y="1169"/>
                </a:lnTo>
                <a:lnTo>
                  <a:pt x="475" y="1173"/>
                </a:lnTo>
                <a:lnTo>
                  <a:pt x="471" y="1169"/>
                </a:lnTo>
                <a:cubicBezTo>
                  <a:pt x="468" y="1171"/>
                  <a:pt x="463" y="1176"/>
                  <a:pt x="462" y="1184"/>
                </a:cubicBezTo>
                <a:lnTo>
                  <a:pt x="461" y="1186"/>
                </a:lnTo>
                <a:cubicBezTo>
                  <a:pt x="462" y="1193"/>
                  <a:pt x="465" y="1197"/>
                  <a:pt x="469" y="1201"/>
                </a:cubicBezTo>
                <a:cubicBezTo>
                  <a:pt x="472" y="1205"/>
                  <a:pt x="476" y="1207"/>
                  <a:pt x="478" y="1209"/>
                </a:cubicBezTo>
                <a:lnTo>
                  <a:pt x="478" y="1209"/>
                </a:lnTo>
                <a:lnTo>
                  <a:pt x="479" y="1210"/>
                </a:lnTo>
                <a:lnTo>
                  <a:pt x="481" y="1211"/>
                </a:lnTo>
                <a:lnTo>
                  <a:pt x="485" y="1210"/>
                </a:lnTo>
                <a:lnTo>
                  <a:pt x="485" y="1210"/>
                </a:lnTo>
                <a:lnTo>
                  <a:pt x="485" y="1210"/>
                </a:lnTo>
                <a:cubicBezTo>
                  <a:pt x="485" y="1210"/>
                  <a:pt x="489" y="1210"/>
                  <a:pt x="493" y="1209"/>
                </a:cubicBezTo>
                <a:cubicBezTo>
                  <a:pt x="498" y="1207"/>
                  <a:pt x="503" y="1205"/>
                  <a:pt x="509" y="1203"/>
                </a:cubicBezTo>
                <a:cubicBezTo>
                  <a:pt x="513" y="1200"/>
                  <a:pt x="515" y="1199"/>
                  <a:pt x="516" y="1199"/>
                </a:cubicBezTo>
                <a:cubicBezTo>
                  <a:pt x="516" y="1199"/>
                  <a:pt x="516" y="1199"/>
                  <a:pt x="519" y="1199"/>
                </a:cubicBezTo>
                <a:lnTo>
                  <a:pt x="519" y="1198"/>
                </a:lnTo>
                <a:lnTo>
                  <a:pt x="519" y="1199"/>
                </a:lnTo>
                <a:lnTo>
                  <a:pt x="519" y="1199"/>
                </a:lnTo>
                <a:lnTo>
                  <a:pt x="519" y="1198"/>
                </a:lnTo>
                <a:lnTo>
                  <a:pt x="519" y="1199"/>
                </a:lnTo>
                <a:lnTo>
                  <a:pt x="520" y="1199"/>
                </a:lnTo>
                <a:cubicBezTo>
                  <a:pt x="521" y="1200"/>
                  <a:pt x="524" y="1201"/>
                  <a:pt x="525" y="1202"/>
                </a:cubicBezTo>
                <a:lnTo>
                  <a:pt x="529" y="1197"/>
                </a:lnTo>
                <a:lnTo>
                  <a:pt x="523" y="1196"/>
                </a:lnTo>
                <a:cubicBezTo>
                  <a:pt x="522" y="1200"/>
                  <a:pt x="521" y="1205"/>
                  <a:pt x="519" y="1210"/>
                </a:cubicBezTo>
                <a:cubicBezTo>
                  <a:pt x="518" y="1214"/>
                  <a:pt x="515" y="1219"/>
                  <a:pt x="514" y="1220"/>
                </a:cubicBezTo>
                <a:lnTo>
                  <a:pt x="513" y="1221"/>
                </a:lnTo>
                <a:lnTo>
                  <a:pt x="513" y="1221"/>
                </a:lnTo>
                <a:lnTo>
                  <a:pt x="514" y="1223"/>
                </a:lnTo>
                <a:lnTo>
                  <a:pt x="513" y="1221"/>
                </a:lnTo>
                <a:lnTo>
                  <a:pt x="513" y="1221"/>
                </a:lnTo>
                <a:lnTo>
                  <a:pt x="514" y="1223"/>
                </a:lnTo>
                <a:lnTo>
                  <a:pt x="513" y="1221"/>
                </a:lnTo>
                <a:lnTo>
                  <a:pt x="514" y="1223"/>
                </a:lnTo>
                <a:lnTo>
                  <a:pt x="514" y="1221"/>
                </a:lnTo>
                <a:lnTo>
                  <a:pt x="513" y="1221"/>
                </a:lnTo>
                <a:lnTo>
                  <a:pt x="514" y="1223"/>
                </a:lnTo>
                <a:lnTo>
                  <a:pt x="514" y="1221"/>
                </a:lnTo>
                <a:lnTo>
                  <a:pt x="512" y="1221"/>
                </a:lnTo>
                <a:lnTo>
                  <a:pt x="512" y="1221"/>
                </a:lnTo>
                <a:cubicBezTo>
                  <a:pt x="509" y="1220"/>
                  <a:pt x="505" y="1220"/>
                  <a:pt x="498" y="1220"/>
                </a:cubicBezTo>
                <a:cubicBezTo>
                  <a:pt x="487" y="1220"/>
                  <a:pt x="478" y="1225"/>
                  <a:pt x="472" y="1229"/>
                </a:cubicBezTo>
                <a:cubicBezTo>
                  <a:pt x="466" y="1234"/>
                  <a:pt x="463" y="1239"/>
                  <a:pt x="462" y="1239"/>
                </a:cubicBezTo>
                <a:lnTo>
                  <a:pt x="462" y="1239"/>
                </a:lnTo>
                <a:lnTo>
                  <a:pt x="439" y="1273"/>
                </a:lnTo>
                <a:lnTo>
                  <a:pt x="432" y="1307"/>
                </a:lnTo>
                <a:lnTo>
                  <a:pt x="401" y="1340"/>
                </a:lnTo>
                <a:lnTo>
                  <a:pt x="338" y="1355"/>
                </a:lnTo>
                <a:lnTo>
                  <a:pt x="336" y="1356"/>
                </a:lnTo>
                <a:lnTo>
                  <a:pt x="335" y="1357"/>
                </a:lnTo>
                <a:lnTo>
                  <a:pt x="335" y="1357"/>
                </a:lnTo>
                <a:cubicBezTo>
                  <a:pt x="334" y="1358"/>
                  <a:pt x="318" y="1370"/>
                  <a:pt x="308" y="1380"/>
                </a:cubicBezTo>
                <a:cubicBezTo>
                  <a:pt x="300" y="1387"/>
                  <a:pt x="299" y="1396"/>
                  <a:pt x="299" y="1403"/>
                </a:cubicBezTo>
                <a:cubicBezTo>
                  <a:pt x="299" y="1410"/>
                  <a:pt x="301" y="1416"/>
                  <a:pt x="301" y="1416"/>
                </a:cubicBezTo>
                <a:lnTo>
                  <a:pt x="301" y="1417"/>
                </a:lnTo>
                <a:lnTo>
                  <a:pt x="344" y="1473"/>
                </a:lnTo>
                <a:lnTo>
                  <a:pt x="375" y="1490"/>
                </a:lnTo>
                <a:lnTo>
                  <a:pt x="378" y="1485"/>
                </a:lnTo>
                <a:lnTo>
                  <a:pt x="373" y="1481"/>
                </a:lnTo>
                <a:cubicBezTo>
                  <a:pt x="369" y="1485"/>
                  <a:pt x="358" y="1496"/>
                  <a:pt x="330" y="1521"/>
                </a:cubicBezTo>
                <a:cubicBezTo>
                  <a:pt x="318" y="1531"/>
                  <a:pt x="311" y="1537"/>
                  <a:pt x="306" y="1540"/>
                </a:cubicBezTo>
                <a:cubicBezTo>
                  <a:pt x="300" y="1542"/>
                  <a:pt x="298" y="1543"/>
                  <a:pt x="296" y="1543"/>
                </a:cubicBezTo>
                <a:lnTo>
                  <a:pt x="293" y="1543"/>
                </a:lnTo>
                <a:lnTo>
                  <a:pt x="290" y="1542"/>
                </a:lnTo>
                <a:cubicBezTo>
                  <a:pt x="286" y="1542"/>
                  <a:pt x="280" y="1543"/>
                  <a:pt x="272" y="1547"/>
                </a:cubicBezTo>
                <a:cubicBezTo>
                  <a:pt x="251" y="1558"/>
                  <a:pt x="241" y="1563"/>
                  <a:pt x="241" y="1564"/>
                </a:cubicBezTo>
                <a:lnTo>
                  <a:pt x="239" y="1565"/>
                </a:lnTo>
                <a:lnTo>
                  <a:pt x="237" y="1566"/>
                </a:lnTo>
                <a:lnTo>
                  <a:pt x="236" y="1570"/>
                </a:lnTo>
                <a:lnTo>
                  <a:pt x="236" y="1570"/>
                </a:lnTo>
                <a:cubicBezTo>
                  <a:pt x="236" y="1570"/>
                  <a:pt x="236" y="1572"/>
                  <a:pt x="235" y="1575"/>
                </a:cubicBezTo>
                <a:cubicBezTo>
                  <a:pt x="233" y="1584"/>
                  <a:pt x="226" y="1603"/>
                  <a:pt x="213" y="1613"/>
                </a:cubicBezTo>
                <a:cubicBezTo>
                  <a:pt x="206" y="1618"/>
                  <a:pt x="202" y="1622"/>
                  <a:pt x="199" y="1624"/>
                </a:cubicBezTo>
                <a:cubicBezTo>
                  <a:pt x="196" y="1626"/>
                  <a:pt x="195" y="1627"/>
                  <a:pt x="194" y="1629"/>
                </a:cubicBezTo>
                <a:cubicBezTo>
                  <a:pt x="193" y="1630"/>
                  <a:pt x="192" y="1631"/>
                  <a:pt x="188" y="1634"/>
                </a:cubicBezTo>
                <a:cubicBezTo>
                  <a:pt x="185" y="1637"/>
                  <a:pt x="178" y="1641"/>
                  <a:pt x="172" y="1645"/>
                </a:cubicBezTo>
                <a:cubicBezTo>
                  <a:pt x="166" y="1648"/>
                  <a:pt x="162" y="1651"/>
                  <a:pt x="158" y="1654"/>
                </a:cubicBezTo>
                <a:cubicBezTo>
                  <a:pt x="155" y="1656"/>
                  <a:pt x="152" y="1659"/>
                  <a:pt x="151" y="1663"/>
                </a:cubicBezTo>
                <a:cubicBezTo>
                  <a:pt x="150" y="1665"/>
                  <a:pt x="150" y="1666"/>
                  <a:pt x="150" y="1668"/>
                </a:cubicBezTo>
                <a:cubicBezTo>
                  <a:pt x="150" y="1672"/>
                  <a:pt x="152" y="1675"/>
                  <a:pt x="153" y="1677"/>
                </a:cubicBezTo>
                <a:cubicBezTo>
                  <a:pt x="153" y="1679"/>
                  <a:pt x="154" y="1680"/>
                  <a:pt x="154" y="1683"/>
                </a:cubicBezTo>
                <a:cubicBezTo>
                  <a:pt x="155" y="1686"/>
                  <a:pt x="157" y="1690"/>
                  <a:pt x="158" y="1693"/>
                </a:cubicBezTo>
                <a:cubicBezTo>
                  <a:pt x="161" y="1698"/>
                  <a:pt x="163" y="1703"/>
                  <a:pt x="163" y="1707"/>
                </a:cubicBezTo>
                <a:lnTo>
                  <a:pt x="163" y="1709"/>
                </a:lnTo>
                <a:lnTo>
                  <a:pt x="166" y="1710"/>
                </a:lnTo>
                <a:lnTo>
                  <a:pt x="164" y="1708"/>
                </a:lnTo>
                <a:lnTo>
                  <a:pt x="163" y="1709"/>
                </a:lnTo>
                <a:lnTo>
                  <a:pt x="166" y="1710"/>
                </a:lnTo>
                <a:lnTo>
                  <a:pt x="164" y="1708"/>
                </a:lnTo>
                <a:lnTo>
                  <a:pt x="167" y="1710"/>
                </a:lnTo>
                <a:lnTo>
                  <a:pt x="165" y="1707"/>
                </a:lnTo>
                <a:lnTo>
                  <a:pt x="164" y="1708"/>
                </a:lnTo>
                <a:lnTo>
                  <a:pt x="167" y="1710"/>
                </a:lnTo>
                <a:lnTo>
                  <a:pt x="165" y="1707"/>
                </a:lnTo>
                <a:lnTo>
                  <a:pt x="166" y="1709"/>
                </a:lnTo>
                <a:lnTo>
                  <a:pt x="165" y="1707"/>
                </a:lnTo>
                <a:lnTo>
                  <a:pt x="165" y="1707"/>
                </a:lnTo>
                <a:lnTo>
                  <a:pt x="166" y="1709"/>
                </a:lnTo>
                <a:lnTo>
                  <a:pt x="165" y="1707"/>
                </a:lnTo>
                <a:cubicBezTo>
                  <a:pt x="165" y="1707"/>
                  <a:pt x="164" y="1707"/>
                  <a:pt x="162" y="1707"/>
                </a:cubicBezTo>
                <a:lnTo>
                  <a:pt x="162" y="1707"/>
                </a:lnTo>
                <a:cubicBezTo>
                  <a:pt x="159" y="1708"/>
                  <a:pt x="155" y="1709"/>
                  <a:pt x="150" y="1711"/>
                </a:cubicBezTo>
                <a:cubicBezTo>
                  <a:pt x="145" y="1713"/>
                  <a:pt x="142" y="1714"/>
                  <a:pt x="140" y="1716"/>
                </a:cubicBezTo>
                <a:cubicBezTo>
                  <a:pt x="137" y="1718"/>
                  <a:pt x="135" y="1720"/>
                  <a:pt x="134" y="1722"/>
                </a:cubicBezTo>
                <a:lnTo>
                  <a:pt x="139" y="1725"/>
                </a:lnTo>
                <a:lnTo>
                  <a:pt x="138" y="1719"/>
                </a:lnTo>
                <a:lnTo>
                  <a:pt x="90" y="1727"/>
                </a:lnTo>
                <a:lnTo>
                  <a:pt x="80" y="1712"/>
                </a:lnTo>
                <a:lnTo>
                  <a:pt x="64" y="1704"/>
                </a:lnTo>
                <a:lnTo>
                  <a:pt x="62" y="1709"/>
                </a:lnTo>
                <a:lnTo>
                  <a:pt x="66" y="1705"/>
                </a:lnTo>
                <a:lnTo>
                  <a:pt x="62" y="1709"/>
                </a:lnTo>
                <a:moveTo>
                  <a:pt x="83" y="1741"/>
                </a:moveTo>
                <a:lnTo>
                  <a:pt x="88" y="1738"/>
                </a:lnTo>
                <a:lnTo>
                  <a:pt x="75" y="1717"/>
                </a:lnTo>
                <a:lnTo>
                  <a:pt x="61" y="1709"/>
                </a:lnTo>
                <a:lnTo>
                  <a:pt x="26" y="1674"/>
                </a:lnTo>
                <a:lnTo>
                  <a:pt x="22" y="1678"/>
                </a:lnTo>
                <a:lnTo>
                  <a:pt x="28" y="1678"/>
                </a:lnTo>
                <a:lnTo>
                  <a:pt x="28" y="1677"/>
                </a:lnTo>
                <a:lnTo>
                  <a:pt x="16" y="1677"/>
                </a:lnTo>
                <a:lnTo>
                  <a:pt x="16" y="1677"/>
                </a:lnTo>
                <a:lnTo>
                  <a:pt x="22" y="1677"/>
                </a:lnTo>
                <a:lnTo>
                  <a:pt x="22" y="1671"/>
                </a:lnTo>
                <a:lnTo>
                  <a:pt x="22" y="1677"/>
                </a:lnTo>
                <a:lnTo>
                  <a:pt x="26" y="1672"/>
                </a:lnTo>
                <a:cubicBezTo>
                  <a:pt x="25" y="1672"/>
                  <a:pt x="24" y="1671"/>
                  <a:pt x="22" y="1671"/>
                </a:cubicBezTo>
                <a:lnTo>
                  <a:pt x="22" y="1677"/>
                </a:lnTo>
                <a:lnTo>
                  <a:pt x="26" y="1672"/>
                </a:lnTo>
                <a:lnTo>
                  <a:pt x="22" y="1677"/>
                </a:lnTo>
                <a:lnTo>
                  <a:pt x="27" y="1674"/>
                </a:lnTo>
                <a:lnTo>
                  <a:pt x="26" y="1672"/>
                </a:lnTo>
                <a:lnTo>
                  <a:pt x="22" y="1677"/>
                </a:lnTo>
                <a:lnTo>
                  <a:pt x="27" y="1674"/>
                </a:lnTo>
                <a:lnTo>
                  <a:pt x="22" y="1677"/>
                </a:lnTo>
                <a:lnTo>
                  <a:pt x="28" y="1675"/>
                </a:lnTo>
                <a:lnTo>
                  <a:pt x="27" y="1674"/>
                </a:lnTo>
                <a:lnTo>
                  <a:pt x="22" y="1677"/>
                </a:lnTo>
                <a:lnTo>
                  <a:pt x="28" y="1675"/>
                </a:lnTo>
                <a:cubicBezTo>
                  <a:pt x="28" y="1675"/>
                  <a:pt x="27" y="1673"/>
                  <a:pt x="26" y="1670"/>
                </a:cubicBezTo>
                <a:cubicBezTo>
                  <a:pt x="24" y="1668"/>
                  <a:pt x="22" y="1664"/>
                  <a:pt x="19" y="1658"/>
                </a:cubicBezTo>
                <a:cubicBezTo>
                  <a:pt x="14" y="1651"/>
                  <a:pt x="13" y="1638"/>
                  <a:pt x="13" y="1628"/>
                </a:cubicBezTo>
                <a:cubicBezTo>
                  <a:pt x="13" y="1621"/>
                  <a:pt x="13" y="1615"/>
                  <a:pt x="13" y="1615"/>
                </a:cubicBezTo>
                <a:lnTo>
                  <a:pt x="7" y="1614"/>
                </a:lnTo>
                <a:lnTo>
                  <a:pt x="13" y="1616"/>
                </a:lnTo>
                <a:lnTo>
                  <a:pt x="13" y="1615"/>
                </a:lnTo>
                <a:lnTo>
                  <a:pt x="18" y="1604"/>
                </a:lnTo>
                <a:lnTo>
                  <a:pt x="18" y="1603"/>
                </a:lnTo>
                <a:lnTo>
                  <a:pt x="19" y="1559"/>
                </a:lnTo>
                <a:lnTo>
                  <a:pt x="37" y="1544"/>
                </a:lnTo>
                <a:lnTo>
                  <a:pt x="52" y="1534"/>
                </a:lnTo>
                <a:lnTo>
                  <a:pt x="62" y="1515"/>
                </a:lnTo>
                <a:lnTo>
                  <a:pt x="89" y="1448"/>
                </a:lnTo>
                <a:lnTo>
                  <a:pt x="88" y="1432"/>
                </a:lnTo>
                <a:lnTo>
                  <a:pt x="81" y="1432"/>
                </a:lnTo>
                <a:lnTo>
                  <a:pt x="88" y="1432"/>
                </a:lnTo>
                <a:lnTo>
                  <a:pt x="88" y="1432"/>
                </a:lnTo>
                <a:cubicBezTo>
                  <a:pt x="88" y="1428"/>
                  <a:pt x="88" y="1421"/>
                  <a:pt x="88" y="1414"/>
                </a:cubicBezTo>
                <a:cubicBezTo>
                  <a:pt x="88" y="1411"/>
                  <a:pt x="89" y="1408"/>
                  <a:pt x="89" y="1405"/>
                </a:cubicBezTo>
                <a:lnTo>
                  <a:pt x="89" y="1402"/>
                </a:lnTo>
                <a:lnTo>
                  <a:pt x="90" y="1401"/>
                </a:lnTo>
                <a:lnTo>
                  <a:pt x="90" y="1401"/>
                </a:lnTo>
                <a:cubicBezTo>
                  <a:pt x="91" y="1399"/>
                  <a:pt x="92" y="1397"/>
                  <a:pt x="95" y="1394"/>
                </a:cubicBezTo>
                <a:cubicBezTo>
                  <a:pt x="97" y="1392"/>
                  <a:pt x="99" y="1390"/>
                  <a:pt x="101" y="1387"/>
                </a:cubicBezTo>
                <a:lnTo>
                  <a:pt x="101" y="1387"/>
                </a:lnTo>
                <a:cubicBezTo>
                  <a:pt x="105" y="1380"/>
                  <a:pt x="105" y="1373"/>
                  <a:pt x="106" y="1370"/>
                </a:cubicBezTo>
                <a:lnTo>
                  <a:pt x="106" y="1369"/>
                </a:lnTo>
                <a:lnTo>
                  <a:pt x="104" y="1356"/>
                </a:lnTo>
                <a:lnTo>
                  <a:pt x="97" y="1357"/>
                </a:lnTo>
                <a:lnTo>
                  <a:pt x="104" y="1357"/>
                </a:lnTo>
                <a:lnTo>
                  <a:pt x="103" y="1357"/>
                </a:lnTo>
                <a:lnTo>
                  <a:pt x="104" y="1357"/>
                </a:lnTo>
                <a:lnTo>
                  <a:pt x="104" y="1357"/>
                </a:lnTo>
                <a:lnTo>
                  <a:pt x="103" y="1357"/>
                </a:lnTo>
                <a:lnTo>
                  <a:pt x="104" y="1357"/>
                </a:lnTo>
                <a:lnTo>
                  <a:pt x="104" y="1357"/>
                </a:lnTo>
                <a:cubicBezTo>
                  <a:pt x="104" y="1355"/>
                  <a:pt x="104" y="1348"/>
                  <a:pt x="107" y="1343"/>
                </a:cubicBezTo>
                <a:lnTo>
                  <a:pt x="107" y="1342"/>
                </a:lnTo>
                <a:lnTo>
                  <a:pt x="102" y="1339"/>
                </a:lnTo>
                <a:lnTo>
                  <a:pt x="105" y="1344"/>
                </a:lnTo>
                <a:lnTo>
                  <a:pt x="131" y="1329"/>
                </a:lnTo>
                <a:lnTo>
                  <a:pt x="131" y="1318"/>
                </a:lnTo>
                <a:lnTo>
                  <a:pt x="131" y="1316"/>
                </a:lnTo>
                <a:lnTo>
                  <a:pt x="125" y="1309"/>
                </a:lnTo>
                <a:lnTo>
                  <a:pt x="119" y="1291"/>
                </a:lnTo>
                <a:lnTo>
                  <a:pt x="124" y="1276"/>
                </a:lnTo>
                <a:lnTo>
                  <a:pt x="124" y="1275"/>
                </a:lnTo>
                <a:lnTo>
                  <a:pt x="128" y="1254"/>
                </a:lnTo>
                <a:lnTo>
                  <a:pt x="127" y="1235"/>
                </a:lnTo>
                <a:lnTo>
                  <a:pt x="126" y="1233"/>
                </a:lnTo>
                <a:lnTo>
                  <a:pt x="119" y="1219"/>
                </a:lnTo>
                <a:lnTo>
                  <a:pt x="126" y="1209"/>
                </a:lnTo>
                <a:lnTo>
                  <a:pt x="126" y="1208"/>
                </a:lnTo>
                <a:lnTo>
                  <a:pt x="128" y="1200"/>
                </a:lnTo>
                <a:lnTo>
                  <a:pt x="135" y="1184"/>
                </a:lnTo>
                <a:lnTo>
                  <a:pt x="146" y="1158"/>
                </a:lnTo>
                <a:lnTo>
                  <a:pt x="149" y="1125"/>
                </a:lnTo>
                <a:lnTo>
                  <a:pt x="143" y="1125"/>
                </a:lnTo>
                <a:lnTo>
                  <a:pt x="149" y="1126"/>
                </a:lnTo>
                <a:cubicBezTo>
                  <a:pt x="149" y="1125"/>
                  <a:pt x="150" y="1120"/>
                  <a:pt x="150" y="1111"/>
                </a:cubicBezTo>
                <a:cubicBezTo>
                  <a:pt x="150" y="1106"/>
                  <a:pt x="150" y="1100"/>
                  <a:pt x="149" y="1094"/>
                </a:cubicBezTo>
                <a:cubicBezTo>
                  <a:pt x="149" y="1091"/>
                  <a:pt x="149" y="1089"/>
                  <a:pt x="149" y="1087"/>
                </a:cubicBezTo>
                <a:cubicBezTo>
                  <a:pt x="149" y="1084"/>
                  <a:pt x="149" y="1082"/>
                  <a:pt x="150" y="1082"/>
                </a:cubicBezTo>
                <a:lnTo>
                  <a:pt x="152" y="1080"/>
                </a:lnTo>
                <a:lnTo>
                  <a:pt x="154" y="1077"/>
                </a:lnTo>
                <a:lnTo>
                  <a:pt x="156" y="1073"/>
                </a:lnTo>
                <a:cubicBezTo>
                  <a:pt x="158" y="1068"/>
                  <a:pt x="161" y="1066"/>
                  <a:pt x="163" y="1066"/>
                </a:cubicBezTo>
                <a:lnTo>
                  <a:pt x="164" y="1065"/>
                </a:lnTo>
                <a:lnTo>
                  <a:pt x="186" y="1033"/>
                </a:lnTo>
                <a:lnTo>
                  <a:pt x="197" y="1005"/>
                </a:lnTo>
                <a:lnTo>
                  <a:pt x="197" y="984"/>
                </a:lnTo>
                <a:lnTo>
                  <a:pt x="197" y="982"/>
                </a:lnTo>
                <a:lnTo>
                  <a:pt x="191" y="970"/>
                </a:lnTo>
                <a:lnTo>
                  <a:pt x="191" y="947"/>
                </a:lnTo>
                <a:lnTo>
                  <a:pt x="213" y="906"/>
                </a:lnTo>
                <a:lnTo>
                  <a:pt x="229" y="872"/>
                </a:lnTo>
                <a:lnTo>
                  <a:pt x="259" y="827"/>
                </a:lnTo>
                <a:lnTo>
                  <a:pt x="284" y="786"/>
                </a:lnTo>
                <a:lnTo>
                  <a:pt x="304" y="758"/>
                </a:lnTo>
                <a:lnTo>
                  <a:pt x="312" y="742"/>
                </a:lnTo>
                <a:lnTo>
                  <a:pt x="314" y="724"/>
                </a:lnTo>
                <a:lnTo>
                  <a:pt x="308" y="723"/>
                </a:lnTo>
                <a:lnTo>
                  <a:pt x="314" y="725"/>
                </a:lnTo>
                <a:cubicBezTo>
                  <a:pt x="314" y="724"/>
                  <a:pt x="317" y="708"/>
                  <a:pt x="317" y="691"/>
                </a:cubicBezTo>
                <a:cubicBezTo>
                  <a:pt x="317" y="682"/>
                  <a:pt x="316" y="674"/>
                  <a:pt x="314" y="666"/>
                </a:cubicBezTo>
                <a:cubicBezTo>
                  <a:pt x="311" y="658"/>
                  <a:pt x="307" y="652"/>
                  <a:pt x="305" y="649"/>
                </a:cubicBezTo>
                <a:cubicBezTo>
                  <a:pt x="303" y="647"/>
                  <a:pt x="302" y="646"/>
                  <a:pt x="301" y="645"/>
                </a:cubicBezTo>
                <a:lnTo>
                  <a:pt x="300" y="644"/>
                </a:lnTo>
                <a:lnTo>
                  <a:pt x="299" y="644"/>
                </a:lnTo>
                <a:lnTo>
                  <a:pt x="299" y="643"/>
                </a:lnTo>
                <a:lnTo>
                  <a:pt x="299" y="643"/>
                </a:lnTo>
                <a:lnTo>
                  <a:pt x="298" y="643"/>
                </a:lnTo>
                <a:lnTo>
                  <a:pt x="296" y="649"/>
                </a:lnTo>
                <a:lnTo>
                  <a:pt x="298" y="643"/>
                </a:lnTo>
                <a:lnTo>
                  <a:pt x="296" y="643"/>
                </a:lnTo>
                <a:lnTo>
                  <a:pt x="294" y="649"/>
                </a:lnTo>
                <a:lnTo>
                  <a:pt x="300" y="648"/>
                </a:lnTo>
                <a:lnTo>
                  <a:pt x="300" y="646"/>
                </a:lnTo>
                <a:lnTo>
                  <a:pt x="300" y="646"/>
                </a:lnTo>
                <a:lnTo>
                  <a:pt x="296" y="617"/>
                </a:lnTo>
                <a:lnTo>
                  <a:pt x="298" y="575"/>
                </a:lnTo>
                <a:lnTo>
                  <a:pt x="292" y="575"/>
                </a:lnTo>
                <a:lnTo>
                  <a:pt x="297" y="578"/>
                </a:lnTo>
                <a:lnTo>
                  <a:pt x="297" y="578"/>
                </a:lnTo>
                <a:cubicBezTo>
                  <a:pt x="298" y="577"/>
                  <a:pt x="309" y="560"/>
                  <a:pt x="324" y="547"/>
                </a:cubicBezTo>
                <a:cubicBezTo>
                  <a:pt x="327" y="544"/>
                  <a:pt x="330" y="542"/>
                  <a:pt x="331" y="542"/>
                </a:cubicBezTo>
                <a:lnTo>
                  <a:pt x="332" y="541"/>
                </a:lnTo>
                <a:lnTo>
                  <a:pt x="330" y="538"/>
                </a:lnTo>
                <a:lnTo>
                  <a:pt x="330" y="541"/>
                </a:lnTo>
                <a:lnTo>
                  <a:pt x="332" y="541"/>
                </a:lnTo>
                <a:lnTo>
                  <a:pt x="330" y="538"/>
                </a:lnTo>
                <a:lnTo>
                  <a:pt x="330" y="541"/>
                </a:lnTo>
                <a:lnTo>
                  <a:pt x="330" y="537"/>
                </a:lnTo>
                <a:lnTo>
                  <a:pt x="328" y="540"/>
                </a:lnTo>
                <a:lnTo>
                  <a:pt x="330" y="541"/>
                </a:lnTo>
                <a:lnTo>
                  <a:pt x="330" y="537"/>
                </a:lnTo>
                <a:lnTo>
                  <a:pt x="328" y="540"/>
                </a:lnTo>
                <a:lnTo>
                  <a:pt x="329" y="539"/>
                </a:lnTo>
                <a:lnTo>
                  <a:pt x="328" y="540"/>
                </a:lnTo>
                <a:lnTo>
                  <a:pt x="328" y="540"/>
                </a:lnTo>
                <a:lnTo>
                  <a:pt x="329" y="539"/>
                </a:lnTo>
                <a:lnTo>
                  <a:pt x="328" y="540"/>
                </a:lnTo>
                <a:lnTo>
                  <a:pt x="328" y="541"/>
                </a:lnTo>
                <a:lnTo>
                  <a:pt x="332" y="536"/>
                </a:lnTo>
                <a:lnTo>
                  <a:pt x="328" y="540"/>
                </a:lnTo>
                <a:lnTo>
                  <a:pt x="328" y="541"/>
                </a:lnTo>
                <a:lnTo>
                  <a:pt x="332" y="545"/>
                </a:lnTo>
                <a:lnTo>
                  <a:pt x="336" y="542"/>
                </a:lnTo>
                <a:cubicBezTo>
                  <a:pt x="340" y="540"/>
                  <a:pt x="342" y="536"/>
                  <a:pt x="342" y="533"/>
                </a:cubicBezTo>
                <a:lnTo>
                  <a:pt x="341" y="531"/>
                </a:lnTo>
                <a:lnTo>
                  <a:pt x="335" y="532"/>
                </a:lnTo>
                <a:lnTo>
                  <a:pt x="341" y="531"/>
                </a:lnTo>
                <a:lnTo>
                  <a:pt x="341" y="531"/>
                </a:lnTo>
                <a:lnTo>
                  <a:pt x="341" y="520"/>
                </a:lnTo>
                <a:lnTo>
                  <a:pt x="341" y="519"/>
                </a:lnTo>
                <a:lnTo>
                  <a:pt x="340" y="517"/>
                </a:lnTo>
                <a:cubicBezTo>
                  <a:pt x="339" y="514"/>
                  <a:pt x="332" y="506"/>
                  <a:pt x="319" y="503"/>
                </a:cubicBezTo>
                <a:cubicBezTo>
                  <a:pt x="316" y="502"/>
                  <a:pt x="315" y="502"/>
                  <a:pt x="315" y="501"/>
                </a:cubicBezTo>
                <a:lnTo>
                  <a:pt x="314" y="500"/>
                </a:lnTo>
                <a:lnTo>
                  <a:pt x="314" y="500"/>
                </a:lnTo>
                <a:cubicBezTo>
                  <a:pt x="314" y="499"/>
                  <a:pt x="315" y="496"/>
                  <a:pt x="317" y="494"/>
                </a:cubicBezTo>
                <a:cubicBezTo>
                  <a:pt x="318" y="492"/>
                  <a:pt x="321" y="490"/>
                  <a:pt x="322" y="489"/>
                </a:cubicBezTo>
                <a:lnTo>
                  <a:pt x="322" y="488"/>
                </a:lnTo>
                <a:lnTo>
                  <a:pt x="336" y="461"/>
                </a:lnTo>
                <a:lnTo>
                  <a:pt x="361" y="424"/>
                </a:lnTo>
                <a:lnTo>
                  <a:pt x="389" y="385"/>
                </a:lnTo>
                <a:lnTo>
                  <a:pt x="414" y="354"/>
                </a:lnTo>
                <a:lnTo>
                  <a:pt x="428" y="347"/>
                </a:lnTo>
                <a:lnTo>
                  <a:pt x="429" y="347"/>
                </a:lnTo>
                <a:lnTo>
                  <a:pt x="444" y="332"/>
                </a:lnTo>
                <a:lnTo>
                  <a:pt x="444" y="325"/>
                </a:lnTo>
                <a:cubicBezTo>
                  <a:pt x="444" y="321"/>
                  <a:pt x="443" y="316"/>
                  <a:pt x="442" y="311"/>
                </a:cubicBezTo>
                <a:cubicBezTo>
                  <a:pt x="441" y="305"/>
                  <a:pt x="440" y="300"/>
                  <a:pt x="440" y="297"/>
                </a:cubicBezTo>
                <a:lnTo>
                  <a:pt x="440" y="297"/>
                </a:lnTo>
                <a:lnTo>
                  <a:pt x="439" y="296"/>
                </a:lnTo>
                <a:lnTo>
                  <a:pt x="433" y="297"/>
                </a:lnTo>
                <a:lnTo>
                  <a:pt x="439" y="300"/>
                </a:lnTo>
                <a:lnTo>
                  <a:pt x="453" y="275"/>
                </a:lnTo>
                <a:lnTo>
                  <a:pt x="463" y="233"/>
                </a:lnTo>
                <a:lnTo>
                  <a:pt x="453" y="202"/>
                </a:lnTo>
                <a:lnTo>
                  <a:pt x="455" y="184"/>
                </a:lnTo>
                <a:lnTo>
                  <a:pt x="476" y="161"/>
                </a:lnTo>
                <a:lnTo>
                  <a:pt x="526" y="132"/>
                </a:lnTo>
                <a:lnTo>
                  <a:pt x="531" y="109"/>
                </a:lnTo>
                <a:lnTo>
                  <a:pt x="535" y="82"/>
                </a:lnTo>
                <a:lnTo>
                  <a:pt x="529" y="81"/>
                </a:lnTo>
                <a:lnTo>
                  <a:pt x="529" y="87"/>
                </a:lnTo>
                <a:lnTo>
                  <a:pt x="532" y="87"/>
                </a:lnTo>
                <a:lnTo>
                  <a:pt x="534" y="87"/>
                </a:lnTo>
                <a:lnTo>
                  <a:pt x="553" y="73"/>
                </a:lnTo>
                <a:lnTo>
                  <a:pt x="585" y="46"/>
                </a:lnTo>
                <a:lnTo>
                  <a:pt x="600" y="20"/>
                </a:lnTo>
                <a:lnTo>
                  <a:pt x="612" y="13"/>
                </a:lnTo>
                <a:lnTo>
                  <a:pt x="618" y="14"/>
                </a:lnTo>
                <a:lnTo>
                  <a:pt x="618" y="18"/>
                </a:lnTo>
                <a:lnTo>
                  <a:pt x="618" y="20"/>
                </a:lnTo>
                <a:lnTo>
                  <a:pt x="619" y="22"/>
                </a:lnTo>
                <a:lnTo>
                  <a:pt x="621" y="24"/>
                </a:lnTo>
                <a:cubicBezTo>
                  <a:pt x="623" y="27"/>
                  <a:pt x="627" y="30"/>
                  <a:pt x="631" y="33"/>
                </a:cubicBezTo>
                <a:lnTo>
                  <a:pt x="632" y="33"/>
                </a:lnTo>
                <a:lnTo>
                  <a:pt x="659" y="37"/>
                </a:lnTo>
                <a:lnTo>
                  <a:pt x="672" y="41"/>
                </a:lnTo>
                <a:lnTo>
                  <a:pt x="676" y="47"/>
                </a:lnTo>
                <a:lnTo>
                  <a:pt x="681" y="63"/>
                </a:lnTo>
                <a:lnTo>
                  <a:pt x="682" y="65"/>
                </a:lnTo>
                <a:lnTo>
                  <a:pt x="695" y="74"/>
                </a:lnTo>
                <a:lnTo>
                  <a:pt x="698" y="76"/>
                </a:lnTo>
                <a:lnTo>
                  <a:pt x="709" y="70"/>
                </a:lnTo>
                <a:lnTo>
                  <a:pt x="710" y="70"/>
                </a:lnTo>
                <a:lnTo>
                  <a:pt x="732" y="52"/>
                </a:lnTo>
                <a:lnTo>
                  <a:pt x="746" y="39"/>
                </a:lnTo>
                <a:lnTo>
                  <a:pt x="781" y="40"/>
                </a:lnTo>
                <a:lnTo>
                  <a:pt x="787" y="51"/>
                </a:lnTo>
                <a:lnTo>
                  <a:pt x="787" y="51"/>
                </a:lnTo>
                <a:lnTo>
                  <a:pt x="828" y="113"/>
                </a:lnTo>
                <a:lnTo>
                  <a:pt x="874" y="147"/>
                </a:lnTo>
                <a:lnTo>
                  <a:pt x="935" y="171"/>
                </a:lnTo>
                <a:lnTo>
                  <a:pt x="992" y="198"/>
                </a:lnTo>
                <a:lnTo>
                  <a:pt x="1026" y="217"/>
                </a:lnTo>
                <a:lnTo>
                  <a:pt x="1048" y="240"/>
                </a:lnTo>
                <a:lnTo>
                  <a:pt x="1045" y="254"/>
                </a:lnTo>
                <a:lnTo>
                  <a:pt x="1005" y="290"/>
                </a:lnTo>
                <a:lnTo>
                  <a:pt x="972" y="323"/>
                </a:lnTo>
                <a:lnTo>
                  <a:pt x="967" y="338"/>
                </a:lnTo>
                <a:lnTo>
                  <a:pt x="966" y="342"/>
                </a:lnTo>
                <a:lnTo>
                  <a:pt x="989" y="359"/>
                </a:lnTo>
                <a:lnTo>
                  <a:pt x="1041" y="365"/>
                </a:lnTo>
                <a:lnTo>
                  <a:pt x="1086" y="360"/>
                </a:lnTo>
                <a:lnTo>
                  <a:pt x="1085" y="354"/>
                </a:lnTo>
                <a:lnTo>
                  <a:pt x="1085" y="360"/>
                </a:lnTo>
                <a:cubicBezTo>
                  <a:pt x="1094" y="360"/>
                  <a:pt x="1103" y="359"/>
                  <a:pt x="1110" y="359"/>
                </a:cubicBezTo>
                <a:cubicBezTo>
                  <a:pt x="1114" y="358"/>
                  <a:pt x="1117" y="358"/>
                  <a:pt x="1120" y="358"/>
                </a:cubicBezTo>
                <a:cubicBezTo>
                  <a:pt x="1123" y="357"/>
                  <a:pt x="1125" y="357"/>
                  <a:pt x="1127" y="356"/>
                </a:cubicBezTo>
                <a:lnTo>
                  <a:pt x="1128" y="356"/>
                </a:lnTo>
                <a:lnTo>
                  <a:pt x="1129" y="354"/>
                </a:lnTo>
                <a:cubicBezTo>
                  <a:pt x="1132" y="351"/>
                  <a:pt x="1147" y="335"/>
                  <a:pt x="1147" y="334"/>
                </a:cubicBezTo>
                <a:lnTo>
                  <a:pt x="1143" y="330"/>
                </a:lnTo>
                <a:lnTo>
                  <a:pt x="1147" y="335"/>
                </a:lnTo>
                <a:lnTo>
                  <a:pt x="1171" y="309"/>
                </a:lnTo>
                <a:lnTo>
                  <a:pt x="1199" y="285"/>
                </a:lnTo>
                <a:lnTo>
                  <a:pt x="1213" y="254"/>
                </a:lnTo>
                <a:lnTo>
                  <a:pt x="1230" y="242"/>
                </a:lnTo>
                <a:lnTo>
                  <a:pt x="1239" y="257"/>
                </a:lnTo>
                <a:lnTo>
                  <a:pt x="1252" y="271"/>
                </a:lnTo>
                <a:lnTo>
                  <a:pt x="1256" y="304"/>
                </a:lnTo>
                <a:lnTo>
                  <a:pt x="1243" y="341"/>
                </a:lnTo>
                <a:lnTo>
                  <a:pt x="1218" y="357"/>
                </a:lnTo>
                <a:lnTo>
                  <a:pt x="1177" y="373"/>
                </a:lnTo>
                <a:lnTo>
                  <a:pt x="1159" y="396"/>
                </a:lnTo>
                <a:lnTo>
                  <a:pt x="1127" y="420"/>
                </a:lnTo>
                <a:lnTo>
                  <a:pt x="1099" y="437"/>
                </a:lnTo>
                <a:lnTo>
                  <a:pt x="1089" y="449"/>
                </a:lnTo>
                <a:lnTo>
                  <a:pt x="1058" y="469"/>
                </a:lnTo>
                <a:lnTo>
                  <a:pt x="1029" y="486"/>
                </a:lnTo>
                <a:lnTo>
                  <a:pt x="1009" y="504"/>
                </a:lnTo>
                <a:lnTo>
                  <a:pt x="1010" y="511"/>
                </a:lnTo>
                <a:lnTo>
                  <a:pt x="984" y="516"/>
                </a:lnTo>
                <a:lnTo>
                  <a:pt x="974" y="548"/>
                </a:lnTo>
                <a:lnTo>
                  <a:pt x="962" y="583"/>
                </a:lnTo>
                <a:lnTo>
                  <a:pt x="952" y="611"/>
                </a:lnTo>
                <a:lnTo>
                  <a:pt x="952" y="647"/>
                </a:lnTo>
                <a:lnTo>
                  <a:pt x="943" y="674"/>
                </a:lnTo>
                <a:lnTo>
                  <a:pt x="917" y="687"/>
                </a:lnTo>
                <a:lnTo>
                  <a:pt x="908" y="708"/>
                </a:lnTo>
                <a:lnTo>
                  <a:pt x="901" y="744"/>
                </a:lnTo>
                <a:lnTo>
                  <a:pt x="916" y="763"/>
                </a:lnTo>
                <a:lnTo>
                  <a:pt x="921" y="759"/>
                </a:lnTo>
                <a:lnTo>
                  <a:pt x="921" y="753"/>
                </a:lnTo>
                <a:lnTo>
                  <a:pt x="914" y="753"/>
                </a:lnTo>
                <a:lnTo>
                  <a:pt x="914" y="753"/>
                </a:lnTo>
                <a:lnTo>
                  <a:pt x="913" y="753"/>
                </a:lnTo>
                <a:lnTo>
                  <a:pt x="912" y="753"/>
                </a:lnTo>
                <a:lnTo>
                  <a:pt x="905" y="755"/>
                </a:lnTo>
                <a:lnTo>
                  <a:pt x="895" y="759"/>
                </a:lnTo>
                <a:lnTo>
                  <a:pt x="921" y="785"/>
                </a:lnTo>
                <a:lnTo>
                  <a:pt x="922" y="785"/>
                </a:lnTo>
                <a:cubicBezTo>
                  <a:pt x="927" y="790"/>
                  <a:pt x="935" y="796"/>
                  <a:pt x="942" y="803"/>
                </a:cubicBezTo>
                <a:cubicBezTo>
                  <a:pt x="945" y="806"/>
                  <a:pt x="948" y="809"/>
                  <a:pt x="950" y="811"/>
                </a:cubicBezTo>
                <a:lnTo>
                  <a:pt x="952" y="814"/>
                </a:lnTo>
                <a:lnTo>
                  <a:pt x="953" y="814"/>
                </a:lnTo>
                <a:lnTo>
                  <a:pt x="953" y="815"/>
                </a:lnTo>
                <a:lnTo>
                  <a:pt x="955" y="814"/>
                </a:lnTo>
                <a:lnTo>
                  <a:pt x="953" y="814"/>
                </a:lnTo>
                <a:lnTo>
                  <a:pt x="953" y="815"/>
                </a:lnTo>
                <a:lnTo>
                  <a:pt x="955" y="814"/>
                </a:lnTo>
                <a:lnTo>
                  <a:pt x="953" y="814"/>
                </a:lnTo>
                <a:lnTo>
                  <a:pt x="953" y="815"/>
                </a:lnTo>
                <a:cubicBezTo>
                  <a:pt x="953" y="817"/>
                  <a:pt x="952" y="821"/>
                  <a:pt x="951" y="824"/>
                </a:cubicBezTo>
                <a:cubicBezTo>
                  <a:pt x="950" y="828"/>
                  <a:pt x="949" y="831"/>
                  <a:pt x="948" y="833"/>
                </a:cubicBezTo>
                <a:lnTo>
                  <a:pt x="954" y="835"/>
                </a:lnTo>
                <a:lnTo>
                  <a:pt x="948" y="832"/>
                </a:lnTo>
                <a:lnTo>
                  <a:pt x="952" y="834"/>
                </a:lnTo>
                <a:lnTo>
                  <a:pt x="948" y="832"/>
                </a:lnTo>
                <a:lnTo>
                  <a:pt x="948" y="832"/>
                </a:lnTo>
                <a:lnTo>
                  <a:pt x="952" y="834"/>
                </a:lnTo>
                <a:lnTo>
                  <a:pt x="948" y="832"/>
                </a:lnTo>
                <a:cubicBezTo>
                  <a:pt x="948" y="833"/>
                  <a:pt x="947" y="835"/>
                  <a:pt x="945" y="838"/>
                </a:cubicBezTo>
                <a:cubicBezTo>
                  <a:pt x="944" y="841"/>
                  <a:pt x="942" y="845"/>
                  <a:pt x="941" y="850"/>
                </a:cubicBezTo>
                <a:lnTo>
                  <a:pt x="941" y="853"/>
                </a:lnTo>
                <a:cubicBezTo>
                  <a:pt x="941" y="858"/>
                  <a:pt x="943" y="862"/>
                  <a:pt x="944" y="866"/>
                </a:cubicBezTo>
                <a:cubicBezTo>
                  <a:pt x="946" y="869"/>
                  <a:pt x="948" y="872"/>
                  <a:pt x="950" y="874"/>
                </a:cubicBezTo>
                <a:lnTo>
                  <a:pt x="951" y="875"/>
                </a:lnTo>
                <a:lnTo>
                  <a:pt x="952" y="876"/>
                </a:lnTo>
                <a:lnTo>
                  <a:pt x="955" y="870"/>
                </a:lnTo>
                <a:lnTo>
                  <a:pt x="951" y="875"/>
                </a:lnTo>
                <a:lnTo>
                  <a:pt x="952" y="876"/>
                </a:lnTo>
                <a:lnTo>
                  <a:pt x="955" y="870"/>
                </a:lnTo>
                <a:lnTo>
                  <a:pt x="951" y="875"/>
                </a:lnTo>
                <a:lnTo>
                  <a:pt x="954" y="870"/>
                </a:lnTo>
                <a:lnTo>
                  <a:pt x="950" y="874"/>
                </a:lnTo>
                <a:lnTo>
                  <a:pt x="951" y="875"/>
                </a:lnTo>
                <a:lnTo>
                  <a:pt x="954" y="870"/>
                </a:lnTo>
                <a:lnTo>
                  <a:pt x="950" y="874"/>
                </a:lnTo>
                <a:cubicBezTo>
                  <a:pt x="950" y="874"/>
                  <a:pt x="957" y="881"/>
                  <a:pt x="958" y="886"/>
                </a:cubicBezTo>
                <a:lnTo>
                  <a:pt x="959" y="888"/>
                </a:lnTo>
                <a:cubicBezTo>
                  <a:pt x="959" y="890"/>
                  <a:pt x="958" y="892"/>
                  <a:pt x="958" y="893"/>
                </a:cubicBezTo>
                <a:cubicBezTo>
                  <a:pt x="957" y="895"/>
                  <a:pt x="956" y="896"/>
                  <a:pt x="956" y="896"/>
                </a:cubicBezTo>
                <a:lnTo>
                  <a:pt x="962" y="899"/>
                </a:lnTo>
                <a:lnTo>
                  <a:pt x="957" y="895"/>
                </a:lnTo>
                <a:cubicBezTo>
                  <a:pt x="956" y="895"/>
                  <a:pt x="943" y="909"/>
                  <a:pt x="935" y="914"/>
                </a:cubicBezTo>
                <a:cubicBezTo>
                  <a:pt x="931" y="917"/>
                  <a:pt x="929" y="918"/>
                  <a:pt x="926" y="920"/>
                </a:cubicBezTo>
                <a:cubicBezTo>
                  <a:pt x="923" y="921"/>
                  <a:pt x="919" y="923"/>
                  <a:pt x="913" y="927"/>
                </a:cubicBezTo>
                <a:cubicBezTo>
                  <a:pt x="909" y="929"/>
                  <a:pt x="906" y="932"/>
                  <a:pt x="904" y="935"/>
                </a:cubicBezTo>
                <a:cubicBezTo>
                  <a:pt x="901" y="938"/>
                  <a:pt x="900" y="941"/>
                  <a:pt x="898" y="944"/>
                </a:cubicBezTo>
                <a:cubicBezTo>
                  <a:pt x="896" y="949"/>
                  <a:pt x="893" y="954"/>
                  <a:pt x="888" y="961"/>
                </a:cubicBezTo>
                <a:cubicBezTo>
                  <a:pt x="878" y="973"/>
                  <a:pt x="870" y="978"/>
                  <a:pt x="859" y="984"/>
                </a:cubicBezTo>
                <a:cubicBezTo>
                  <a:pt x="857" y="985"/>
                  <a:pt x="855" y="986"/>
                  <a:pt x="852" y="987"/>
                </a:cubicBezTo>
                <a:cubicBezTo>
                  <a:pt x="847" y="991"/>
                  <a:pt x="833" y="992"/>
                  <a:pt x="818" y="994"/>
                </a:cubicBezTo>
                <a:cubicBezTo>
                  <a:pt x="805" y="995"/>
                  <a:pt x="793" y="996"/>
                  <a:pt x="783" y="1000"/>
                </a:cubicBezTo>
                <a:cubicBezTo>
                  <a:pt x="775" y="1003"/>
                  <a:pt x="755" y="1006"/>
                  <a:pt x="738" y="1009"/>
                </a:cubicBezTo>
                <a:cubicBezTo>
                  <a:pt x="720" y="1012"/>
                  <a:pt x="705" y="1014"/>
                  <a:pt x="704" y="1014"/>
                </a:cubicBezTo>
                <a:lnTo>
                  <a:pt x="703" y="1014"/>
                </a:lnTo>
                <a:lnTo>
                  <a:pt x="704" y="1020"/>
                </a:lnTo>
                <a:lnTo>
                  <a:pt x="705" y="1014"/>
                </a:lnTo>
                <a:lnTo>
                  <a:pt x="704" y="1014"/>
                </a:lnTo>
                <a:lnTo>
                  <a:pt x="704" y="1014"/>
                </a:lnTo>
                <a:lnTo>
                  <a:pt x="663" y="1010"/>
                </a:lnTo>
                <a:lnTo>
                  <a:pt x="655" y="1014"/>
                </a:lnTo>
                <a:lnTo>
                  <a:pt x="654" y="1015"/>
                </a:lnTo>
                <a:lnTo>
                  <a:pt x="647" y="1022"/>
                </a:lnTo>
                <a:lnTo>
                  <a:pt x="643" y="1025"/>
                </a:lnTo>
                <a:lnTo>
                  <a:pt x="645" y="1029"/>
                </a:lnTo>
                <a:cubicBezTo>
                  <a:pt x="647" y="1032"/>
                  <a:pt x="649" y="1038"/>
                  <a:pt x="652" y="1044"/>
                </a:cubicBezTo>
                <a:cubicBezTo>
                  <a:pt x="654" y="1049"/>
                  <a:pt x="656" y="1055"/>
                  <a:pt x="657" y="1057"/>
                </a:cubicBezTo>
                <a:lnTo>
                  <a:pt x="657" y="1058"/>
                </a:lnTo>
                <a:cubicBezTo>
                  <a:pt x="657" y="1059"/>
                  <a:pt x="656" y="1061"/>
                  <a:pt x="654" y="1063"/>
                </a:cubicBezTo>
                <a:cubicBezTo>
                  <a:pt x="651" y="1066"/>
                  <a:pt x="648" y="1069"/>
                  <a:pt x="644" y="1072"/>
                </a:cubicBezTo>
                <a:cubicBezTo>
                  <a:pt x="641" y="1075"/>
                  <a:pt x="638" y="1078"/>
                  <a:pt x="634" y="1081"/>
                </a:cubicBezTo>
                <a:cubicBezTo>
                  <a:pt x="629" y="1087"/>
                  <a:pt x="626" y="1091"/>
                  <a:pt x="623" y="1095"/>
                </a:cubicBezTo>
                <a:cubicBezTo>
                  <a:pt x="621" y="1097"/>
                  <a:pt x="619" y="1100"/>
                  <a:pt x="616" y="1103"/>
                </a:cubicBezTo>
                <a:cubicBezTo>
                  <a:pt x="611" y="1108"/>
                  <a:pt x="604" y="1115"/>
                  <a:pt x="598" y="1119"/>
                </a:cubicBezTo>
                <a:lnTo>
                  <a:pt x="595" y="1122"/>
                </a:lnTo>
                <a:lnTo>
                  <a:pt x="595" y="1122"/>
                </a:lnTo>
                <a:lnTo>
                  <a:pt x="595" y="1122"/>
                </a:lnTo>
                <a:cubicBezTo>
                  <a:pt x="593" y="1123"/>
                  <a:pt x="588" y="1126"/>
                  <a:pt x="585" y="1129"/>
                </a:cubicBezTo>
                <a:cubicBezTo>
                  <a:pt x="581" y="1131"/>
                  <a:pt x="577" y="1133"/>
                  <a:pt x="577" y="1133"/>
                </a:cubicBezTo>
                <a:lnTo>
                  <a:pt x="577" y="1133"/>
                </a:lnTo>
                <a:lnTo>
                  <a:pt x="576" y="1134"/>
                </a:lnTo>
                <a:lnTo>
                  <a:pt x="579" y="1139"/>
                </a:lnTo>
                <a:lnTo>
                  <a:pt x="580" y="1133"/>
                </a:lnTo>
                <a:lnTo>
                  <a:pt x="579" y="1133"/>
                </a:lnTo>
                <a:lnTo>
                  <a:pt x="579" y="1133"/>
                </a:lnTo>
                <a:cubicBezTo>
                  <a:pt x="577" y="1133"/>
                  <a:pt x="568" y="1132"/>
                  <a:pt x="559" y="1130"/>
                </a:cubicBezTo>
                <a:cubicBezTo>
                  <a:pt x="555" y="1130"/>
                  <a:pt x="550" y="1129"/>
                  <a:pt x="547" y="1129"/>
                </a:cubicBezTo>
                <a:cubicBezTo>
                  <a:pt x="543" y="1128"/>
                  <a:pt x="540" y="1127"/>
                  <a:pt x="539" y="1127"/>
                </a:cubicBezTo>
                <a:lnTo>
                  <a:pt x="539" y="1127"/>
                </a:lnTo>
                <a:cubicBezTo>
                  <a:pt x="535" y="1126"/>
                  <a:pt x="525" y="1120"/>
                  <a:pt x="523" y="1119"/>
                </a:cubicBezTo>
                <a:lnTo>
                  <a:pt x="522" y="1118"/>
                </a:lnTo>
                <a:lnTo>
                  <a:pt x="486" y="1113"/>
                </a:lnTo>
                <a:lnTo>
                  <a:pt x="485" y="1119"/>
                </a:lnTo>
                <a:cubicBezTo>
                  <a:pt x="483" y="1125"/>
                  <a:pt x="480" y="1140"/>
                  <a:pt x="480" y="1151"/>
                </a:cubicBezTo>
                <a:cubicBezTo>
                  <a:pt x="480" y="1153"/>
                  <a:pt x="480" y="1156"/>
                  <a:pt x="481" y="1158"/>
                </a:cubicBezTo>
                <a:cubicBezTo>
                  <a:pt x="481" y="1161"/>
                  <a:pt x="481" y="1163"/>
                  <a:pt x="481" y="1164"/>
                </a:cubicBezTo>
                <a:cubicBezTo>
                  <a:pt x="481" y="1166"/>
                  <a:pt x="481" y="1167"/>
                  <a:pt x="481" y="1167"/>
                </a:cubicBezTo>
                <a:lnTo>
                  <a:pt x="479" y="1169"/>
                </a:lnTo>
                <a:lnTo>
                  <a:pt x="479" y="1169"/>
                </a:lnTo>
                <a:lnTo>
                  <a:pt x="478" y="1170"/>
                </a:lnTo>
                <a:lnTo>
                  <a:pt x="475" y="1173"/>
                </a:lnTo>
                <a:lnTo>
                  <a:pt x="480" y="1178"/>
                </a:lnTo>
                <a:lnTo>
                  <a:pt x="476" y="1173"/>
                </a:lnTo>
                <a:cubicBezTo>
                  <a:pt x="473" y="1176"/>
                  <a:pt x="469" y="1179"/>
                  <a:pt x="468" y="1185"/>
                </a:cubicBezTo>
                <a:lnTo>
                  <a:pt x="468" y="1185"/>
                </a:lnTo>
                <a:lnTo>
                  <a:pt x="468" y="1186"/>
                </a:lnTo>
                <a:cubicBezTo>
                  <a:pt x="468" y="1189"/>
                  <a:pt x="469" y="1190"/>
                  <a:pt x="470" y="1192"/>
                </a:cubicBezTo>
                <a:cubicBezTo>
                  <a:pt x="472" y="1195"/>
                  <a:pt x="476" y="1199"/>
                  <a:pt x="481" y="1202"/>
                </a:cubicBezTo>
                <a:lnTo>
                  <a:pt x="483" y="1204"/>
                </a:lnTo>
                <a:lnTo>
                  <a:pt x="486" y="1204"/>
                </a:lnTo>
                <a:cubicBezTo>
                  <a:pt x="489" y="1203"/>
                  <a:pt x="498" y="1201"/>
                  <a:pt x="505" y="1197"/>
                </a:cubicBezTo>
                <a:cubicBezTo>
                  <a:pt x="510" y="1194"/>
                  <a:pt x="512" y="1193"/>
                  <a:pt x="514" y="1193"/>
                </a:cubicBezTo>
                <a:cubicBezTo>
                  <a:pt x="515" y="1192"/>
                  <a:pt x="516" y="1192"/>
                  <a:pt x="519" y="1192"/>
                </a:cubicBezTo>
                <a:cubicBezTo>
                  <a:pt x="520" y="1192"/>
                  <a:pt x="523" y="1193"/>
                  <a:pt x="526" y="1195"/>
                </a:cubicBezTo>
                <a:cubicBezTo>
                  <a:pt x="528" y="1196"/>
                  <a:pt x="530" y="1198"/>
                  <a:pt x="531" y="1198"/>
                </a:cubicBezTo>
                <a:lnTo>
                  <a:pt x="532" y="1200"/>
                </a:lnTo>
                <a:lnTo>
                  <a:pt x="536" y="1195"/>
                </a:lnTo>
                <a:lnTo>
                  <a:pt x="530" y="1194"/>
                </a:lnTo>
                <a:lnTo>
                  <a:pt x="530" y="1196"/>
                </a:lnTo>
                <a:cubicBezTo>
                  <a:pt x="530" y="1197"/>
                  <a:pt x="528" y="1203"/>
                  <a:pt x="526" y="1209"/>
                </a:cubicBezTo>
                <a:cubicBezTo>
                  <a:pt x="524" y="1215"/>
                  <a:pt x="521" y="1222"/>
                  <a:pt x="519" y="1224"/>
                </a:cubicBezTo>
                <a:cubicBezTo>
                  <a:pt x="517" y="1226"/>
                  <a:pt x="516" y="1227"/>
                  <a:pt x="516" y="1227"/>
                </a:cubicBezTo>
                <a:lnTo>
                  <a:pt x="514" y="1227"/>
                </a:lnTo>
                <a:cubicBezTo>
                  <a:pt x="514" y="1227"/>
                  <a:pt x="512" y="1227"/>
                  <a:pt x="511" y="1227"/>
                </a:cubicBezTo>
                <a:lnTo>
                  <a:pt x="511" y="1227"/>
                </a:lnTo>
                <a:cubicBezTo>
                  <a:pt x="508" y="1227"/>
                  <a:pt x="504" y="1226"/>
                  <a:pt x="498" y="1226"/>
                </a:cubicBezTo>
                <a:cubicBezTo>
                  <a:pt x="489" y="1226"/>
                  <a:pt x="481" y="1231"/>
                  <a:pt x="476" y="1235"/>
                </a:cubicBezTo>
                <a:cubicBezTo>
                  <a:pt x="471" y="1239"/>
                  <a:pt x="468" y="1243"/>
                  <a:pt x="468" y="1243"/>
                </a:cubicBezTo>
                <a:lnTo>
                  <a:pt x="467" y="1243"/>
                </a:lnTo>
                <a:lnTo>
                  <a:pt x="445" y="1276"/>
                </a:lnTo>
                <a:lnTo>
                  <a:pt x="438" y="1311"/>
                </a:lnTo>
                <a:lnTo>
                  <a:pt x="404" y="1346"/>
                </a:lnTo>
                <a:lnTo>
                  <a:pt x="339" y="1362"/>
                </a:lnTo>
                <a:lnTo>
                  <a:pt x="338" y="1363"/>
                </a:lnTo>
                <a:cubicBezTo>
                  <a:pt x="335" y="1365"/>
                  <a:pt x="322" y="1376"/>
                  <a:pt x="312" y="1385"/>
                </a:cubicBezTo>
                <a:cubicBezTo>
                  <a:pt x="307" y="1390"/>
                  <a:pt x="305" y="1398"/>
                  <a:pt x="305" y="1403"/>
                </a:cubicBezTo>
                <a:cubicBezTo>
                  <a:pt x="305" y="1408"/>
                  <a:pt x="306" y="1412"/>
                  <a:pt x="307" y="1413"/>
                </a:cubicBezTo>
                <a:lnTo>
                  <a:pt x="307" y="1415"/>
                </a:lnTo>
                <a:lnTo>
                  <a:pt x="349" y="1468"/>
                </a:lnTo>
                <a:lnTo>
                  <a:pt x="385" y="1489"/>
                </a:lnTo>
                <a:lnTo>
                  <a:pt x="388" y="1483"/>
                </a:lnTo>
                <a:lnTo>
                  <a:pt x="383" y="1480"/>
                </a:lnTo>
                <a:lnTo>
                  <a:pt x="381" y="1483"/>
                </a:lnTo>
                <a:lnTo>
                  <a:pt x="386" y="1486"/>
                </a:lnTo>
                <a:lnTo>
                  <a:pt x="381" y="1482"/>
                </a:lnTo>
                <a:lnTo>
                  <a:pt x="381" y="1483"/>
                </a:lnTo>
                <a:lnTo>
                  <a:pt x="381" y="1482"/>
                </a:lnTo>
                <a:lnTo>
                  <a:pt x="381" y="1482"/>
                </a:lnTo>
                <a:lnTo>
                  <a:pt x="381" y="1483"/>
                </a:lnTo>
                <a:lnTo>
                  <a:pt x="381" y="1482"/>
                </a:lnTo>
                <a:cubicBezTo>
                  <a:pt x="380" y="1483"/>
                  <a:pt x="373" y="1491"/>
                  <a:pt x="334" y="1526"/>
                </a:cubicBezTo>
                <a:cubicBezTo>
                  <a:pt x="322" y="1537"/>
                  <a:pt x="314" y="1543"/>
                  <a:pt x="308" y="1546"/>
                </a:cubicBezTo>
                <a:cubicBezTo>
                  <a:pt x="302" y="1549"/>
                  <a:pt x="299" y="1549"/>
                  <a:pt x="296" y="1549"/>
                </a:cubicBezTo>
                <a:lnTo>
                  <a:pt x="293" y="1549"/>
                </a:lnTo>
                <a:lnTo>
                  <a:pt x="290" y="1549"/>
                </a:lnTo>
                <a:cubicBezTo>
                  <a:pt x="286" y="1549"/>
                  <a:pt x="281" y="1550"/>
                  <a:pt x="275" y="1553"/>
                </a:cubicBezTo>
                <a:cubicBezTo>
                  <a:pt x="258" y="1561"/>
                  <a:pt x="249" y="1567"/>
                  <a:pt x="246" y="1569"/>
                </a:cubicBezTo>
                <a:lnTo>
                  <a:pt x="243" y="1570"/>
                </a:lnTo>
                <a:lnTo>
                  <a:pt x="243" y="1573"/>
                </a:lnTo>
                <a:cubicBezTo>
                  <a:pt x="241" y="1579"/>
                  <a:pt x="234" y="1605"/>
                  <a:pt x="217" y="1618"/>
                </a:cubicBezTo>
                <a:cubicBezTo>
                  <a:pt x="210" y="1624"/>
                  <a:pt x="206" y="1627"/>
                  <a:pt x="203" y="1629"/>
                </a:cubicBezTo>
                <a:cubicBezTo>
                  <a:pt x="201" y="1631"/>
                  <a:pt x="200" y="1632"/>
                  <a:pt x="199" y="1633"/>
                </a:cubicBezTo>
                <a:cubicBezTo>
                  <a:pt x="197" y="1635"/>
                  <a:pt x="196" y="1636"/>
                  <a:pt x="193" y="1639"/>
                </a:cubicBezTo>
                <a:cubicBezTo>
                  <a:pt x="188" y="1642"/>
                  <a:pt x="182" y="1646"/>
                  <a:pt x="175" y="1650"/>
                </a:cubicBezTo>
                <a:cubicBezTo>
                  <a:pt x="172" y="1652"/>
                  <a:pt x="169" y="1655"/>
                  <a:pt x="166" y="1657"/>
                </a:cubicBezTo>
                <a:cubicBezTo>
                  <a:pt x="164" y="1658"/>
                  <a:pt x="163" y="1659"/>
                  <a:pt x="161" y="1660"/>
                </a:cubicBezTo>
                <a:cubicBezTo>
                  <a:pt x="160" y="1661"/>
                  <a:pt x="159" y="1661"/>
                  <a:pt x="158" y="1664"/>
                </a:cubicBezTo>
                <a:lnTo>
                  <a:pt x="157" y="1664"/>
                </a:lnTo>
                <a:lnTo>
                  <a:pt x="157" y="1665"/>
                </a:lnTo>
                <a:lnTo>
                  <a:pt x="157" y="1668"/>
                </a:lnTo>
                <a:cubicBezTo>
                  <a:pt x="157" y="1671"/>
                  <a:pt x="158" y="1673"/>
                  <a:pt x="159" y="1675"/>
                </a:cubicBezTo>
                <a:cubicBezTo>
                  <a:pt x="159" y="1677"/>
                  <a:pt x="160" y="1678"/>
                  <a:pt x="161" y="1681"/>
                </a:cubicBezTo>
                <a:cubicBezTo>
                  <a:pt x="162" y="1684"/>
                  <a:pt x="163" y="1687"/>
                  <a:pt x="164" y="1690"/>
                </a:cubicBezTo>
                <a:cubicBezTo>
                  <a:pt x="167" y="1696"/>
                  <a:pt x="170" y="1701"/>
                  <a:pt x="170" y="1707"/>
                </a:cubicBezTo>
                <a:cubicBezTo>
                  <a:pt x="170" y="1709"/>
                  <a:pt x="170" y="1710"/>
                  <a:pt x="169" y="1711"/>
                </a:cubicBezTo>
                <a:lnTo>
                  <a:pt x="169" y="1712"/>
                </a:lnTo>
                <a:cubicBezTo>
                  <a:pt x="168" y="1713"/>
                  <a:pt x="166" y="1713"/>
                  <a:pt x="164" y="1714"/>
                </a:cubicBezTo>
                <a:cubicBezTo>
                  <a:pt x="161" y="1714"/>
                  <a:pt x="157" y="1715"/>
                  <a:pt x="152" y="1717"/>
                </a:cubicBezTo>
                <a:lnTo>
                  <a:pt x="152" y="1717"/>
                </a:lnTo>
                <a:lnTo>
                  <a:pt x="152" y="1717"/>
                </a:lnTo>
                <a:cubicBezTo>
                  <a:pt x="148" y="1719"/>
                  <a:pt x="146" y="1720"/>
                  <a:pt x="144" y="1721"/>
                </a:cubicBezTo>
                <a:cubicBezTo>
                  <a:pt x="142" y="1722"/>
                  <a:pt x="140" y="1724"/>
                  <a:pt x="139" y="1725"/>
                </a:cubicBezTo>
                <a:lnTo>
                  <a:pt x="145" y="1729"/>
                </a:lnTo>
                <a:lnTo>
                  <a:pt x="140" y="1725"/>
                </a:lnTo>
                <a:lnTo>
                  <a:pt x="139" y="1725"/>
                </a:lnTo>
                <a:lnTo>
                  <a:pt x="82" y="1735"/>
                </a:lnTo>
                <a:lnTo>
                  <a:pt x="83" y="1741"/>
                </a:lnTo>
                <a:lnTo>
                  <a:pt x="88" y="1738"/>
                </a:lnTo>
                <a:lnTo>
                  <a:pt x="83" y="1741"/>
                </a:lnTo>
                <a:lnTo>
                  <a:pt x="84" y="1747"/>
                </a:lnTo>
                <a:lnTo>
                  <a:pt x="146" y="1737"/>
                </a:lnTo>
                <a:lnTo>
                  <a:pt x="150" y="1733"/>
                </a:lnTo>
                <a:lnTo>
                  <a:pt x="150" y="1733"/>
                </a:lnTo>
                <a:lnTo>
                  <a:pt x="150" y="1733"/>
                </a:lnTo>
                <a:lnTo>
                  <a:pt x="150" y="1732"/>
                </a:lnTo>
                <a:cubicBezTo>
                  <a:pt x="151" y="1731"/>
                  <a:pt x="153" y="1730"/>
                  <a:pt x="157" y="1729"/>
                </a:cubicBezTo>
                <a:lnTo>
                  <a:pt x="157" y="1729"/>
                </a:lnTo>
                <a:cubicBezTo>
                  <a:pt x="161" y="1727"/>
                  <a:pt x="164" y="1727"/>
                  <a:pt x="167" y="1726"/>
                </a:cubicBezTo>
                <a:cubicBezTo>
                  <a:pt x="170" y="1725"/>
                  <a:pt x="174" y="1724"/>
                  <a:pt x="178" y="1721"/>
                </a:cubicBezTo>
                <a:cubicBezTo>
                  <a:pt x="179" y="1719"/>
                  <a:pt x="181" y="1717"/>
                  <a:pt x="181" y="1715"/>
                </a:cubicBezTo>
                <a:cubicBezTo>
                  <a:pt x="182" y="1713"/>
                  <a:pt x="182" y="1710"/>
                  <a:pt x="182" y="1707"/>
                </a:cubicBezTo>
                <a:cubicBezTo>
                  <a:pt x="182" y="1698"/>
                  <a:pt x="178" y="1690"/>
                  <a:pt x="176" y="1684"/>
                </a:cubicBezTo>
                <a:cubicBezTo>
                  <a:pt x="174" y="1682"/>
                  <a:pt x="173" y="1679"/>
                  <a:pt x="173" y="1677"/>
                </a:cubicBezTo>
                <a:cubicBezTo>
                  <a:pt x="172" y="1674"/>
                  <a:pt x="171" y="1672"/>
                  <a:pt x="170" y="1670"/>
                </a:cubicBez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9" y="1668"/>
                </a:lnTo>
                <a:lnTo>
                  <a:pt x="163" y="1666"/>
                </a:lnTo>
                <a:lnTo>
                  <a:pt x="169" y="1669"/>
                </a:lnTo>
                <a:lnTo>
                  <a:pt x="165" y="1667"/>
                </a:lnTo>
                <a:lnTo>
                  <a:pt x="168" y="1670"/>
                </a:lnTo>
                <a:lnTo>
                  <a:pt x="169" y="1669"/>
                </a:lnTo>
                <a:lnTo>
                  <a:pt x="165" y="1667"/>
                </a:lnTo>
                <a:lnTo>
                  <a:pt x="168" y="1670"/>
                </a:lnTo>
                <a:lnTo>
                  <a:pt x="168" y="1669"/>
                </a:lnTo>
                <a:lnTo>
                  <a:pt x="168" y="1670"/>
                </a:lnTo>
                <a:lnTo>
                  <a:pt x="168" y="1670"/>
                </a:lnTo>
                <a:lnTo>
                  <a:pt x="168" y="1669"/>
                </a:lnTo>
                <a:lnTo>
                  <a:pt x="168" y="1670"/>
                </a:lnTo>
                <a:cubicBezTo>
                  <a:pt x="169" y="1670"/>
                  <a:pt x="171" y="1668"/>
                  <a:pt x="173" y="1666"/>
                </a:cubicBezTo>
                <a:cubicBezTo>
                  <a:pt x="176" y="1665"/>
                  <a:pt x="179" y="1663"/>
                  <a:pt x="182" y="1661"/>
                </a:cubicBezTo>
                <a:cubicBezTo>
                  <a:pt x="188" y="1657"/>
                  <a:pt x="195" y="1653"/>
                  <a:pt x="201" y="1648"/>
                </a:cubicBezTo>
                <a:cubicBezTo>
                  <a:pt x="205" y="1645"/>
                  <a:pt x="206" y="1643"/>
                  <a:pt x="208" y="1642"/>
                </a:cubicBezTo>
                <a:cubicBezTo>
                  <a:pt x="209" y="1641"/>
                  <a:pt x="209" y="1640"/>
                  <a:pt x="211" y="1638"/>
                </a:cubicBezTo>
                <a:cubicBezTo>
                  <a:pt x="214" y="1636"/>
                  <a:pt x="217" y="1633"/>
                  <a:pt x="224" y="1628"/>
                </a:cubicBezTo>
                <a:cubicBezTo>
                  <a:pt x="246" y="1611"/>
                  <a:pt x="253" y="1583"/>
                  <a:pt x="255" y="1575"/>
                </a:cubicBezTo>
                <a:lnTo>
                  <a:pt x="249" y="1574"/>
                </a:lnTo>
                <a:lnTo>
                  <a:pt x="252" y="1579"/>
                </a:lnTo>
                <a:cubicBezTo>
                  <a:pt x="255" y="1578"/>
                  <a:pt x="264" y="1572"/>
                  <a:pt x="281" y="1564"/>
                </a:cubicBezTo>
                <a:cubicBezTo>
                  <a:pt x="286" y="1562"/>
                  <a:pt x="288" y="1562"/>
                  <a:pt x="290" y="1562"/>
                </a:cubicBezTo>
                <a:lnTo>
                  <a:pt x="293" y="1562"/>
                </a:lnTo>
                <a:lnTo>
                  <a:pt x="296" y="1562"/>
                </a:lnTo>
                <a:cubicBezTo>
                  <a:pt x="301" y="1562"/>
                  <a:pt x="307" y="1561"/>
                  <a:pt x="314" y="1557"/>
                </a:cubicBezTo>
                <a:cubicBezTo>
                  <a:pt x="321" y="1553"/>
                  <a:pt x="330" y="1547"/>
                  <a:pt x="342" y="1535"/>
                </a:cubicBezTo>
                <a:cubicBezTo>
                  <a:pt x="385" y="1497"/>
                  <a:pt x="390" y="1491"/>
                  <a:pt x="390" y="1490"/>
                </a:cubicBezTo>
                <a:lnTo>
                  <a:pt x="393" y="1487"/>
                </a:lnTo>
                <a:lnTo>
                  <a:pt x="397" y="1482"/>
                </a:lnTo>
                <a:lnTo>
                  <a:pt x="357" y="1458"/>
                </a:lnTo>
                <a:lnTo>
                  <a:pt x="318" y="1408"/>
                </a:lnTo>
                <a:lnTo>
                  <a:pt x="313" y="1412"/>
                </a:lnTo>
                <a:lnTo>
                  <a:pt x="319" y="1410"/>
                </a:lnTo>
                <a:cubicBezTo>
                  <a:pt x="319" y="1409"/>
                  <a:pt x="318" y="1406"/>
                  <a:pt x="318" y="1403"/>
                </a:cubicBezTo>
                <a:cubicBezTo>
                  <a:pt x="318" y="1399"/>
                  <a:pt x="319" y="1396"/>
                  <a:pt x="321" y="1394"/>
                </a:cubicBezTo>
                <a:cubicBezTo>
                  <a:pt x="330" y="1386"/>
                  <a:pt x="343" y="1375"/>
                  <a:pt x="346" y="1372"/>
                </a:cubicBezTo>
                <a:lnTo>
                  <a:pt x="342" y="1368"/>
                </a:lnTo>
                <a:lnTo>
                  <a:pt x="344" y="1374"/>
                </a:lnTo>
                <a:lnTo>
                  <a:pt x="411" y="1358"/>
                </a:lnTo>
                <a:lnTo>
                  <a:pt x="450" y="1317"/>
                </a:lnTo>
                <a:lnTo>
                  <a:pt x="457" y="1281"/>
                </a:lnTo>
                <a:lnTo>
                  <a:pt x="478" y="1250"/>
                </a:lnTo>
                <a:lnTo>
                  <a:pt x="472" y="1247"/>
                </a:lnTo>
                <a:lnTo>
                  <a:pt x="477" y="1251"/>
                </a:lnTo>
                <a:cubicBezTo>
                  <a:pt x="477" y="1251"/>
                  <a:pt x="480" y="1248"/>
                  <a:pt x="484" y="1245"/>
                </a:cubicBezTo>
                <a:cubicBezTo>
                  <a:pt x="487" y="1241"/>
                  <a:pt x="493" y="1239"/>
                  <a:pt x="498" y="1239"/>
                </a:cubicBezTo>
                <a:cubicBezTo>
                  <a:pt x="504" y="1239"/>
                  <a:pt x="507" y="1239"/>
                  <a:pt x="509" y="1240"/>
                </a:cubicBezTo>
                <a:lnTo>
                  <a:pt x="509" y="1240"/>
                </a:lnTo>
                <a:cubicBezTo>
                  <a:pt x="511" y="1240"/>
                  <a:pt x="513" y="1240"/>
                  <a:pt x="514" y="1240"/>
                </a:cubicBezTo>
                <a:cubicBezTo>
                  <a:pt x="516" y="1240"/>
                  <a:pt x="519" y="1239"/>
                  <a:pt x="521" y="1238"/>
                </a:cubicBezTo>
                <a:cubicBezTo>
                  <a:pt x="524" y="1237"/>
                  <a:pt x="526" y="1235"/>
                  <a:pt x="528" y="1233"/>
                </a:cubicBezTo>
                <a:cubicBezTo>
                  <a:pt x="533" y="1228"/>
                  <a:pt x="536" y="1220"/>
                  <a:pt x="538" y="1213"/>
                </a:cubicBezTo>
                <a:cubicBezTo>
                  <a:pt x="540" y="1206"/>
                  <a:pt x="542" y="1199"/>
                  <a:pt x="542" y="1198"/>
                </a:cubicBezTo>
                <a:lnTo>
                  <a:pt x="542" y="1196"/>
                </a:lnTo>
                <a:lnTo>
                  <a:pt x="543" y="1192"/>
                </a:lnTo>
                <a:lnTo>
                  <a:pt x="539" y="1189"/>
                </a:lnTo>
                <a:cubicBezTo>
                  <a:pt x="538" y="1188"/>
                  <a:pt x="536" y="1186"/>
                  <a:pt x="532" y="1184"/>
                </a:cubicBezTo>
                <a:cubicBezTo>
                  <a:pt x="529" y="1182"/>
                  <a:pt x="524" y="1180"/>
                  <a:pt x="519" y="1180"/>
                </a:cubicBezTo>
                <a:cubicBezTo>
                  <a:pt x="516" y="1180"/>
                  <a:pt x="513" y="1180"/>
                  <a:pt x="510" y="1181"/>
                </a:cubicBezTo>
                <a:cubicBezTo>
                  <a:pt x="507" y="1182"/>
                  <a:pt x="504" y="1183"/>
                  <a:pt x="500" y="1186"/>
                </a:cubicBezTo>
                <a:cubicBezTo>
                  <a:pt x="494" y="1189"/>
                  <a:pt x="486" y="1191"/>
                  <a:pt x="483" y="1191"/>
                </a:cubicBezTo>
                <a:lnTo>
                  <a:pt x="484" y="1197"/>
                </a:lnTo>
                <a:lnTo>
                  <a:pt x="488" y="1192"/>
                </a:lnTo>
                <a:cubicBezTo>
                  <a:pt x="486" y="1191"/>
                  <a:pt x="483" y="1189"/>
                  <a:pt x="482" y="1187"/>
                </a:cubicBezTo>
                <a:lnTo>
                  <a:pt x="480" y="1185"/>
                </a:lnTo>
                <a:lnTo>
                  <a:pt x="480" y="1185"/>
                </a:lnTo>
                <a:lnTo>
                  <a:pt x="479" y="1185"/>
                </a:lnTo>
                <a:lnTo>
                  <a:pt x="480" y="1185"/>
                </a:lnTo>
                <a:lnTo>
                  <a:pt x="480" y="1185"/>
                </a:lnTo>
                <a:lnTo>
                  <a:pt x="479" y="1185"/>
                </a:lnTo>
                <a:lnTo>
                  <a:pt x="480" y="1185"/>
                </a:lnTo>
                <a:lnTo>
                  <a:pt x="476" y="1186"/>
                </a:lnTo>
                <a:lnTo>
                  <a:pt x="480" y="1186"/>
                </a:lnTo>
                <a:lnTo>
                  <a:pt x="480" y="1185"/>
                </a:lnTo>
                <a:lnTo>
                  <a:pt x="476" y="1186"/>
                </a:lnTo>
                <a:lnTo>
                  <a:pt x="480" y="1186"/>
                </a:lnTo>
                <a:lnTo>
                  <a:pt x="475" y="1186"/>
                </a:lnTo>
                <a:lnTo>
                  <a:pt x="480" y="1187"/>
                </a:lnTo>
                <a:lnTo>
                  <a:pt x="480" y="1186"/>
                </a:lnTo>
                <a:lnTo>
                  <a:pt x="475" y="1186"/>
                </a:lnTo>
                <a:lnTo>
                  <a:pt x="480" y="1187"/>
                </a:lnTo>
                <a:lnTo>
                  <a:pt x="480" y="1187"/>
                </a:lnTo>
                <a:cubicBezTo>
                  <a:pt x="480" y="1187"/>
                  <a:pt x="482" y="1184"/>
                  <a:pt x="484" y="1182"/>
                </a:cubicBezTo>
                <a:lnTo>
                  <a:pt x="484" y="1182"/>
                </a:lnTo>
                <a:lnTo>
                  <a:pt x="487" y="1179"/>
                </a:lnTo>
                <a:lnTo>
                  <a:pt x="488" y="1178"/>
                </a:lnTo>
                <a:lnTo>
                  <a:pt x="484" y="1174"/>
                </a:lnTo>
                <a:lnTo>
                  <a:pt x="488" y="1178"/>
                </a:lnTo>
                <a:cubicBezTo>
                  <a:pt x="489" y="1177"/>
                  <a:pt x="491" y="1175"/>
                  <a:pt x="492" y="1173"/>
                </a:cubicBezTo>
                <a:cubicBezTo>
                  <a:pt x="493" y="1170"/>
                  <a:pt x="494" y="1167"/>
                  <a:pt x="494" y="1164"/>
                </a:cubicBezTo>
                <a:cubicBezTo>
                  <a:pt x="494" y="1162"/>
                  <a:pt x="493" y="1159"/>
                  <a:pt x="493" y="1155"/>
                </a:cubicBezTo>
                <a:cubicBezTo>
                  <a:pt x="493" y="1154"/>
                  <a:pt x="493" y="1153"/>
                  <a:pt x="493" y="1151"/>
                </a:cubicBezTo>
                <a:cubicBezTo>
                  <a:pt x="493" y="1142"/>
                  <a:pt x="495" y="1127"/>
                  <a:pt x="497" y="1121"/>
                </a:cubicBezTo>
                <a:lnTo>
                  <a:pt x="491" y="1120"/>
                </a:lnTo>
                <a:lnTo>
                  <a:pt x="490" y="1126"/>
                </a:lnTo>
                <a:lnTo>
                  <a:pt x="519" y="1131"/>
                </a:lnTo>
                <a:lnTo>
                  <a:pt x="520" y="1124"/>
                </a:lnTo>
                <a:lnTo>
                  <a:pt x="517" y="1130"/>
                </a:lnTo>
                <a:cubicBezTo>
                  <a:pt x="520" y="1131"/>
                  <a:pt x="529" y="1137"/>
                  <a:pt x="535" y="1139"/>
                </a:cubicBezTo>
                <a:lnTo>
                  <a:pt x="535" y="1139"/>
                </a:lnTo>
                <a:cubicBezTo>
                  <a:pt x="538" y="1140"/>
                  <a:pt x="541" y="1140"/>
                  <a:pt x="545" y="1141"/>
                </a:cubicBezTo>
                <a:cubicBezTo>
                  <a:pt x="556" y="1143"/>
                  <a:pt x="575" y="1145"/>
                  <a:pt x="577" y="1145"/>
                </a:cubicBezTo>
                <a:lnTo>
                  <a:pt x="577" y="1145"/>
                </a:lnTo>
                <a:lnTo>
                  <a:pt x="578" y="1145"/>
                </a:lnTo>
                <a:lnTo>
                  <a:pt x="580" y="1146"/>
                </a:lnTo>
                <a:lnTo>
                  <a:pt x="583" y="1144"/>
                </a:lnTo>
                <a:lnTo>
                  <a:pt x="580" y="1139"/>
                </a:lnTo>
                <a:lnTo>
                  <a:pt x="583" y="1144"/>
                </a:lnTo>
                <a:cubicBezTo>
                  <a:pt x="583" y="1144"/>
                  <a:pt x="587" y="1142"/>
                  <a:pt x="591" y="1139"/>
                </a:cubicBezTo>
                <a:cubicBezTo>
                  <a:pt x="595" y="1137"/>
                  <a:pt x="600" y="1134"/>
                  <a:pt x="603" y="1131"/>
                </a:cubicBezTo>
                <a:lnTo>
                  <a:pt x="599" y="1127"/>
                </a:lnTo>
                <a:lnTo>
                  <a:pt x="603" y="1131"/>
                </a:lnTo>
                <a:lnTo>
                  <a:pt x="606" y="1128"/>
                </a:lnTo>
                <a:cubicBezTo>
                  <a:pt x="611" y="1124"/>
                  <a:pt x="619" y="1118"/>
                  <a:pt x="625" y="1111"/>
                </a:cubicBezTo>
                <a:cubicBezTo>
                  <a:pt x="628" y="1108"/>
                  <a:pt x="630" y="1105"/>
                  <a:pt x="633" y="1103"/>
                </a:cubicBezTo>
                <a:cubicBezTo>
                  <a:pt x="636" y="1099"/>
                  <a:pt x="638" y="1095"/>
                  <a:pt x="644" y="1090"/>
                </a:cubicBezTo>
                <a:cubicBezTo>
                  <a:pt x="646" y="1087"/>
                  <a:pt x="649" y="1084"/>
                  <a:pt x="652" y="1082"/>
                </a:cubicBezTo>
                <a:cubicBezTo>
                  <a:pt x="656" y="1078"/>
                  <a:pt x="660" y="1075"/>
                  <a:pt x="663" y="1071"/>
                </a:cubicBezTo>
                <a:cubicBezTo>
                  <a:pt x="666" y="1068"/>
                  <a:pt x="669" y="1063"/>
                  <a:pt x="669" y="1058"/>
                </a:cubicBezTo>
                <a:lnTo>
                  <a:pt x="669" y="1055"/>
                </a:lnTo>
                <a:cubicBezTo>
                  <a:pt x="668" y="1051"/>
                  <a:pt x="666" y="1045"/>
                  <a:pt x="663" y="1039"/>
                </a:cubicBezTo>
                <a:cubicBezTo>
                  <a:pt x="661" y="1033"/>
                  <a:pt x="658" y="1027"/>
                  <a:pt x="657" y="1024"/>
                </a:cubicBezTo>
                <a:lnTo>
                  <a:pt x="651" y="1026"/>
                </a:lnTo>
                <a:lnTo>
                  <a:pt x="655" y="1031"/>
                </a:lnTo>
                <a:lnTo>
                  <a:pt x="662" y="1025"/>
                </a:lnTo>
                <a:lnTo>
                  <a:pt x="666" y="1023"/>
                </a:lnTo>
                <a:lnTo>
                  <a:pt x="703" y="1026"/>
                </a:lnTo>
                <a:lnTo>
                  <a:pt x="703" y="1026"/>
                </a:lnTo>
                <a:lnTo>
                  <a:pt x="704" y="1027"/>
                </a:lnTo>
                <a:lnTo>
                  <a:pt x="704" y="1027"/>
                </a:lnTo>
                <a:lnTo>
                  <a:pt x="705" y="1026"/>
                </a:lnTo>
                <a:lnTo>
                  <a:pt x="705" y="1026"/>
                </a:lnTo>
                <a:cubicBezTo>
                  <a:pt x="707" y="1026"/>
                  <a:pt x="722" y="1024"/>
                  <a:pt x="740" y="1021"/>
                </a:cubicBezTo>
                <a:cubicBezTo>
                  <a:pt x="758" y="1019"/>
                  <a:pt x="777" y="1015"/>
                  <a:pt x="787" y="1011"/>
                </a:cubicBezTo>
                <a:cubicBezTo>
                  <a:pt x="794" y="1009"/>
                  <a:pt x="807" y="1007"/>
                  <a:pt x="819" y="1006"/>
                </a:cubicBezTo>
                <a:cubicBezTo>
                  <a:pt x="834" y="1005"/>
                  <a:pt x="848" y="1004"/>
                  <a:pt x="858" y="998"/>
                </a:cubicBezTo>
                <a:cubicBezTo>
                  <a:pt x="861" y="997"/>
                  <a:pt x="863" y="996"/>
                  <a:pt x="865" y="995"/>
                </a:cubicBezTo>
                <a:cubicBezTo>
                  <a:pt x="875" y="989"/>
                  <a:pt x="886" y="983"/>
                  <a:pt x="898" y="968"/>
                </a:cubicBezTo>
                <a:cubicBezTo>
                  <a:pt x="904" y="961"/>
                  <a:pt x="907" y="955"/>
                  <a:pt x="909" y="950"/>
                </a:cubicBezTo>
                <a:cubicBezTo>
                  <a:pt x="911" y="947"/>
                  <a:pt x="912" y="944"/>
                  <a:pt x="914" y="943"/>
                </a:cubicBezTo>
                <a:cubicBezTo>
                  <a:pt x="915" y="941"/>
                  <a:pt x="917" y="939"/>
                  <a:pt x="919" y="937"/>
                </a:cubicBezTo>
                <a:cubicBezTo>
                  <a:pt x="925" y="934"/>
                  <a:pt x="928" y="932"/>
                  <a:pt x="931" y="931"/>
                </a:cubicBezTo>
                <a:cubicBezTo>
                  <a:pt x="934" y="930"/>
                  <a:pt x="938" y="928"/>
                  <a:pt x="943" y="924"/>
                </a:cubicBezTo>
                <a:cubicBezTo>
                  <a:pt x="952" y="918"/>
                  <a:pt x="965" y="905"/>
                  <a:pt x="966" y="903"/>
                </a:cubicBezTo>
                <a:lnTo>
                  <a:pt x="966" y="903"/>
                </a:lnTo>
                <a:lnTo>
                  <a:pt x="967" y="902"/>
                </a:lnTo>
                <a:cubicBezTo>
                  <a:pt x="967" y="902"/>
                  <a:pt x="971" y="896"/>
                  <a:pt x="971" y="888"/>
                </a:cubicBezTo>
                <a:cubicBezTo>
                  <a:pt x="971" y="886"/>
                  <a:pt x="971" y="883"/>
                  <a:pt x="970" y="881"/>
                </a:cubicBezTo>
                <a:cubicBezTo>
                  <a:pt x="968" y="877"/>
                  <a:pt x="966" y="873"/>
                  <a:pt x="963" y="870"/>
                </a:cubicBezTo>
                <a:lnTo>
                  <a:pt x="960" y="867"/>
                </a:lnTo>
                <a:lnTo>
                  <a:pt x="959" y="866"/>
                </a:lnTo>
                <a:lnTo>
                  <a:pt x="959" y="865"/>
                </a:lnTo>
                <a:lnTo>
                  <a:pt x="959" y="865"/>
                </a:lnTo>
                <a:lnTo>
                  <a:pt x="959" y="865"/>
                </a:lnTo>
                <a:lnTo>
                  <a:pt x="958" y="865"/>
                </a:lnTo>
                <a:lnTo>
                  <a:pt x="957" y="864"/>
                </a:lnTo>
                <a:lnTo>
                  <a:pt x="955" y="870"/>
                </a:lnTo>
                <a:lnTo>
                  <a:pt x="959" y="866"/>
                </a:lnTo>
                <a:cubicBezTo>
                  <a:pt x="959" y="865"/>
                  <a:pt x="957" y="862"/>
                  <a:pt x="955" y="860"/>
                </a:cubicBezTo>
                <a:cubicBezTo>
                  <a:pt x="954" y="857"/>
                  <a:pt x="953" y="854"/>
                  <a:pt x="953" y="853"/>
                </a:cubicBezTo>
                <a:lnTo>
                  <a:pt x="953" y="853"/>
                </a:lnTo>
                <a:cubicBezTo>
                  <a:pt x="954" y="849"/>
                  <a:pt x="956" y="846"/>
                  <a:pt x="957" y="843"/>
                </a:cubicBezTo>
                <a:lnTo>
                  <a:pt x="959" y="840"/>
                </a:lnTo>
                <a:lnTo>
                  <a:pt x="959" y="839"/>
                </a:lnTo>
                <a:lnTo>
                  <a:pt x="960" y="838"/>
                </a:lnTo>
                <a:lnTo>
                  <a:pt x="960" y="837"/>
                </a:lnTo>
                <a:lnTo>
                  <a:pt x="960" y="837"/>
                </a:lnTo>
                <a:cubicBezTo>
                  <a:pt x="960" y="835"/>
                  <a:pt x="962" y="832"/>
                  <a:pt x="963" y="828"/>
                </a:cubicBezTo>
                <a:cubicBezTo>
                  <a:pt x="964" y="824"/>
                  <a:pt x="965" y="819"/>
                  <a:pt x="965" y="815"/>
                </a:cubicBezTo>
                <a:lnTo>
                  <a:pt x="965" y="811"/>
                </a:lnTo>
                <a:cubicBezTo>
                  <a:pt x="964" y="809"/>
                  <a:pt x="963" y="808"/>
                  <a:pt x="962" y="807"/>
                </a:cubicBezTo>
                <a:cubicBezTo>
                  <a:pt x="959" y="802"/>
                  <a:pt x="954" y="797"/>
                  <a:pt x="948" y="791"/>
                </a:cubicBezTo>
                <a:cubicBezTo>
                  <a:pt x="942" y="785"/>
                  <a:pt x="935" y="780"/>
                  <a:pt x="930" y="775"/>
                </a:cubicBezTo>
                <a:lnTo>
                  <a:pt x="926" y="780"/>
                </a:lnTo>
                <a:lnTo>
                  <a:pt x="930" y="775"/>
                </a:lnTo>
                <a:lnTo>
                  <a:pt x="911" y="757"/>
                </a:lnTo>
                <a:lnTo>
                  <a:pt x="907" y="761"/>
                </a:lnTo>
                <a:lnTo>
                  <a:pt x="909" y="767"/>
                </a:lnTo>
                <a:lnTo>
                  <a:pt x="915" y="766"/>
                </a:lnTo>
                <a:lnTo>
                  <a:pt x="915" y="765"/>
                </a:lnTo>
                <a:lnTo>
                  <a:pt x="921" y="765"/>
                </a:lnTo>
                <a:lnTo>
                  <a:pt x="934" y="765"/>
                </a:lnTo>
                <a:lnTo>
                  <a:pt x="915" y="741"/>
                </a:lnTo>
                <a:lnTo>
                  <a:pt x="920" y="712"/>
                </a:lnTo>
                <a:lnTo>
                  <a:pt x="927" y="696"/>
                </a:lnTo>
                <a:lnTo>
                  <a:pt x="953" y="683"/>
                </a:lnTo>
                <a:lnTo>
                  <a:pt x="965" y="649"/>
                </a:lnTo>
                <a:lnTo>
                  <a:pt x="965" y="613"/>
                </a:lnTo>
                <a:lnTo>
                  <a:pt x="974" y="587"/>
                </a:lnTo>
                <a:lnTo>
                  <a:pt x="986" y="552"/>
                </a:lnTo>
                <a:lnTo>
                  <a:pt x="993" y="527"/>
                </a:lnTo>
                <a:lnTo>
                  <a:pt x="1025" y="522"/>
                </a:lnTo>
                <a:lnTo>
                  <a:pt x="1023" y="509"/>
                </a:lnTo>
                <a:lnTo>
                  <a:pt x="1036" y="496"/>
                </a:lnTo>
                <a:lnTo>
                  <a:pt x="1065" y="479"/>
                </a:lnTo>
                <a:lnTo>
                  <a:pt x="1098" y="458"/>
                </a:lnTo>
                <a:lnTo>
                  <a:pt x="1107" y="446"/>
                </a:lnTo>
                <a:lnTo>
                  <a:pt x="1134" y="430"/>
                </a:lnTo>
                <a:lnTo>
                  <a:pt x="1168" y="405"/>
                </a:lnTo>
                <a:lnTo>
                  <a:pt x="1184" y="383"/>
                </a:lnTo>
                <a:lnTo>
                  <a:pt x="1224" y="368"/>
                </a:lnTo>
                <a:lnTo>
                  <a:pt x="1254" y="349"/>
                </a:lnTo>
                <a:lnTo>
                  <a:pt x="1269" y="305"/>
                </a:lnTo>
                <a:lnTo>
                  <a:pt x="1264" y="266"/>
                </a:lnTo>
                <a:lnTo>
                  <a:pt x="1249" y="250"/>
                </a:lnTo>
                <a:lnTo>
                  <a:pt x="1234" y="224"/>
                </a:lnTo>
                <a:lnTo>
                  <a:pt x="1203" y="245"/>
                </a:lnTo>
                <a:lnTo>
                  <a:pt x="1189" y="277"/>
                </a:lnTo>
                <a:lnTo>
                  <a:pt x="1162" y="300"/>
                </a:lnTo>
                <a:lnTo>
                  <a:pt x="1138" y="326"/>
                </a:lnTo>
                <a:lnTo>
                  <a:pt x="1138" y="326"/>
                </a:lnTo>
                <a:cubicBezTo>
                  <a:pt x="1137" y="327"/>
                  <a:pt x="1123" y="342"/>
                  <a:pt x="1120" y="346"/>
                </a:cubicBezTo>
                <a:lnTo>
                  <a:pt x="1124" y="350"/>
                </a:lnTo>
                <a:lnTo>
                  <a:pt x="1122" y="345"/>
                </a:lnTo>
                <a:lnTo>
                  <a:pt x="1123" y="345"/>
                </a:lnTo>
                <a:lnTo>
                  <a:pt x="1122" y="345"/>
                </a:lnTo>
                <a:lnTo>
                  <a:pt x="1122" y="345"/>
                </a:lnTo>
                <a:lnTo>
                  <a:pt x="1123" y="345"/>
                </a:lnTo>
                <a:lnTo>
                  <a:pt x="1122" y="345"/>
                </a:lnTo>
                <a:cubicBezTo>
                  <a:pt x="1122" y="345"/>
                  <a:pt x="1120" y="345"/>
                  <a:pt x="1118" y="345"/>
                </a:cubicBezTo>
                <a:cubicBezTo>
                  <a:pt x="1110" y="346"/>
                  <a:pt x="1097" y="347"/>
                  <a:pt x="1085" y="347"/>
                </a:cubicBezTo>
                <a:lnTo>
                  <a:pt x="1085" y="347"/>
                </a:lnTo>
                <a:lnTo>
                  <a:pt x="1041" y="352"/>
                </a:lnTo>
                <a:lnTo>
                  <a:pt x="993" y="347"/>
                </a:lnTo>
                <a:lnTo>
                  <a:pt x="980" y="338"/>
                </a:lnTo>
                <a:lnTo>
                  <a:pt x="983" y="330"/>
                </a:lnTo>
                <a:lnTo>
                  <a:pt x="1013" y="299"/>
                </a:lnTo>
                <a:lnTo>
                  <a:pt x="1057" y="261"/>
                </a:lnTo>
                <a:lnTo>
                  <a:pt x="1062" y="236"/>
                </a:lnTo>
                <a:lnTo>
                  <a:pt x="1034" y="207"/>
                </a:lnTo>
                <a:lnTo>
                  <a:pt x="997" y="187"/>
                </a:lnTo>
                <a:lnTo>
                  <a:pt x="940" y="159"/>
                </a:lnTo>
                <a:lnTo>
                  <a:pt x="880" y="136"/>
                </a:lnTo>
                <a:lnTo>
                  <a:pt x="837" y="104"/>
                </a:lnTo>
                <a:lnTo>
                  <a:pt x="798" y="44"/>
                </a:lnTo>
                <a:lnTo>
                  <a:pt x="790" y="31"/>
                </a:lnTo>
                <a:lnTo>
                  <a:pt x="789" y="28"/>
                </a:lnTo>
                <a:lnTo>
                  <a:pt x="742" y="27"/>
                </a:lnTo>
                <a:lnTo>
                  <a:pt x="724" y="43"/>
                </a:lnTo>
                <a:lnTo>
                  <a:pt x="703" y="59"/>
                </a:lnTo>
                <a:lnTo>
                  <a:pt x="699" y="61"/>
                </a:lnTo>
                <a:lnTo>
                  <a:pt x="693" y="57"/>
                </a:lnTo>
                <a:lnTo>
                  <a:pt x="688" y="42"/>
                </a:lnTo>
                <a:lnTo>
                  <a:pt x="687" y="42"/>
                </a:lnTo>
                <a:lnTo>
                  <a:pt x="682" y="33"/>
                </a:lnTo>
                <a:lnTo>
                  <a:pt x="681" y="30"/>
                </a:lnTo>
                <a:lnTo>
                  <a:pt x="662" y="24"/>
                </a:lnTo>
                <a:lnTo>
                  <a:pt x="635" y="21"/>
                </a:lnTo>
                <a:lnTo>
                  <a:pt x="634" y="27"/>
                </a:lnTo>
                <a:lnTo>
                  <a:pt x="638" y="22"/>
                </a:lnTo>
                <a:cubicBezTo>
                  <a:pt x="636" y="21"/>
                  <a:pt x="633" y="19"/>
                  <a:pt x="632" y="17"/>
                </a:cubicBezTo>
                <a:lnTo>
                  <a:pt x="630" y="16"/>
                </a:lnTo>
                <a:lnTo>
                  <a:pt x="629" y="15"/>
                </a:lnTo>
                <a:lnTo>
                  <a:pt x="629" y="15"/>
                </a:lnTo>
                <a:lnTo>
                  <a:pt x="627" y="16"/>
                </a:lnTo>
                <a:lnTo>
                  <a:pt x="629" y="15"/>
                </a:lnTo>
                <a:lnTo>
                  <a:pt x="629" y="15"/>
                </a:lnTo>
                <a:lnTo>
                  <a:pt x="627" y="16"/>
                </a:lnTo>
                <a:lnTo>
                  <a:pt x="629" y="15"/>
                </a:lnTo>
                <a:lnTo>
                  <a:pt x="624" y="18"/>
                </a:lnTo>
                <a:lnTo>
                  <a:pt x="630" y="18"/>
                </a:lnTo>
                <a:lnTo>
                  <a:pt x="630" y="8"/>
                </a:lnTo>
                <a:lnTo>
                  <a:pt x="630" y="3"/>
                </a:lnTo>
                <a:lnTo>
                  <a:pt x="611" y="1"/>
                </a:lnTo>
                <a:lnTo>
                  <a:pt x="609" y="0"/>
                </a:lnTo>
                <a:lnTo>
                  <a:pt x="591" y="11"/>
                </a:lnTo>
                <a:lnTo>
                  <a:pt x="575" y="38"/>
                </a:lnTo>
                <a:lnTo>
                  <a:pt x="545" y="63"/>
                </a:lnTo>
                <a:lnTo>
                  <a:pt x="529" y="75"/>
                </a:lnTo>
                <a:lnTo>
                  <a:pt x="529" y="75"/>
                </a:lnTo>
                <a:lnTo>
                  <a:pt x="524" y="75"/>
                </a:lnTo>
                <a:lnTo>
                  <a:pt x="519" y="107"/>
                </a:lnTo>
                <a:lnTo>
                  <a:pt x="515" y="124"/>
                </a:lnTo>
                <a:lnTo>
                  <a:pt x="468" y="151"/>
                </a:lnTo>
                <a:lnTo>
                  <a:pt x="443" y="178"/>
                </a:lnTo>
                <a:lnTo>
                  <a:pt x="441" y="203"/>
                </a:lnTo>
                <a:lnTo>
                  <a:pt x="450" y="233"/>
                </a:lnTo>
                <a:lnTo>
                  <a:pt x="441" y="271"/>
                </a:lnTo>
                <a:lnTo>
                  <a:pt x="427" y="296"/>
                </a:lnTo>
                <a:lnTo>
                  <a:pt x="427" y="299"/>
                </a:lnTo>
                <a:lnTo>
                  <a:pt x="427" y="299"/>
                </a:lnTo>
                <a:lnTo>
                  <a:pt x="427" y="299"/>
                </a:lnTo>
                <a:cubicBezTo>
                  <a:pt x="428" y="302"/>
                  <a:pt x="429" y="308"/>
                  <a:pt x="430" y="313"/>
                </a:cubicBezTo>
                <a:cubicBezTo>
                  <a:pt x="431" y="318"/>
                  <a:pt x="432" y="324"/>
                  <a:pt x="432" y="325"/>
                </a:cubicBezTo>
                <a:lnTo>
                  <a:pt x="432" y="327"/>
                </a:lnTo>
                <a:lnTo>
                  <a:pt x="422" y="336"/>
                </a:lnTo>
                <a:lnTo>
                  <a:pt x="407" y="343"/>
                </a:lnTo>
                <a:lnTo>
                  <a:pt x="406" y="344"/>
                </a:lnTo>
                <a:lnTo>
                  <a:pt x="379" y="377"/>
                </a:lnTo>
                <a:lnTo>
                  <a:pt x="351" y="417"/>
                </a:lnTo>
                <a:lnTo>
                  <a:pt x="325" y="454"/>
                </a:lnTo>
                <a:lnTo>
                  <a:pt x="312" y="481"/>
                </a:lnTo>
                <a:lnTo>
                  <a:pt x="317" y="484"/>
                </a:lnTo>
                <a:lnTo>
                  <a:pt x="313" y="480"/>
                </a:lnTo>
                <a:cubicBezTo>
                  <a:pt x="312" y="481"/>
                  <a:pt x="309" y="483"/>
                  <a:pt x="307" y="487"/>
                </a:cubicBezTo>
                <a:cubicBezTo>
                  <a:pt x="304" y="490"/>
                  <a:pt x="302" y="494"/>
                  <a:pt x="302" y="500"/>
                </a:cubicBezTo>
                <a:lnTo>
                  <a:pt x="302" y="503"/>
                </a:lnTo>
                <a:cubicBezTo>
                  <a:pt x="303" y="505"/>
                  <a:pt x="304" y="508"/>
                  <a:pt x="306" y="510"/>
                </a:cubicBezTo>
                <a:cubicBezTo>
                  <a:pt x="308" y="512"/>
                  <a:pt x="312" y="514"/>
                  <a:pt x="316" y="515"/>
                </a:cubicBezTo>
                <a:cubicBezTo>
                  <a:pt x="326" y="518"/>
                  <a:pt x="329" y="523"/>
                  <a:pt x="330" y="524"/>
                </a:cubicBezTo>
                <a:lnTo>
                  <a:pt x="335" y="520"/>
                </a:lnTo>
                <a:lnTo>
                  <a:pt x="329" y="520"/>
                </a:lnTo>
                <a:lnTo>
                  <a:pt x="329" y="531"/>
                </a:lnTo>
                <a:lnTo>
                  <a:pt x="329" y="532"/>
                </a:lnTo>
                <a:lnTo>
                  <a:pt x="329" y="533"/>
                </a:lnTo>
                <a:lnTo>
                  <a:pt x="329" y="534"/>
                </a:lnTo>
                <a:lnTo>
                  <a:pt x="329" y="534"/>
                </a:lnTo>
                <a:lnTo>
                  <a:pt x="333" y="533"/>
                </a:lnTo>
                <a:lnTo>
                  <a:pt x="329" y="533"/>
                </a:lnTo>
                <a:lnTo>
                  <a:pt x="329" y="534"/>
                </a:lnTo>
                <a:lnTo>
                  <a:pt x="333" y="533"/>
                </a:lnTo>
                <a:lnTo>
                  <a:pt x="329" y="533"/>
                </a:lnTo>
                <a:lnTo>
                  <a:pt x="332" y="533"/>
                </a:lnTo>
                <a:lnTo>
                  <a:pt x="329" y="531"/>
                </a:lnTo>
                <a:lnTo>
                  <a:pt x="329" y="533"/>
                </a:lnTo>
                <a:lnTo>
                  <a:pt x="332" y="533"/>
                </a:lnTo>
                <a:lnTo>
                  <a:pt x="329" y="531"/>
                </a:lnTo>
                <a:lnTo>
                  <a:pt x="330" y="532"/>
                </a:lnTo>
                <a:lnTo>
                  <a:pt x="330" y="531"/>
                </a:lnTo>
                <a:lnTo>
                  <a:pt x="329" y="531"/>
                </a:lnTo>
                <a:lnTo>
                  <a:pt x="330" y="532"/>
                </a:lnTo>
                <a:lnTo>
                  <a:pt x="330" y="531"/>
                </a:lnTo>
                <a:lnTo>
                  <a:pt x="329" y="531"/>
                </a:lnTo>
                <a:lnTo>
                  <a:pt x="333" y="537"/>
                </a:lnTo>
                <a:lnTo>
                  <a:pt x="337" y="532"/>
                </a:lnTo>
                <a:lnTo>
                  <a:pt x="337" y="532"/>
                </a:lnTo>
                <a:lnTo>
                  <a:pt x="337" y="532"/>
                </a:lnTo>
                <a:lnTo>
                  <a:pt x="336" y="531"/>
                </a:lnTo>
                <a:lnTo>
                  <a:pt x="335" y="530"/>
                </a:lnTo>
                <a:cubicBezTo>
                  <a:pt x="334" y="529"/>
                  <a:pt x="332" y="529"/>
                  <a:pt x="330" y="529"/>
                </a:cubicBezTo>
                <a:cubicBezTo>
                  <a:pt x="328" y="529"/>
                  <a:pt x="327" y="529"/>
                  <a:pt x="326" y="530"/>
                </a:cubicBezTo>
                <a:cubicBezTo>
                  <a:pt x="323" y="531"/>
                  <a:pt x="321" y="533"/>
                  <a:pt x="316" y="537"/>
                </a:cubicBezTo>
                <a:cubicBezTo>
                  <a:pt x="299" y="552"/>
                  <a:pt x="288" y="570"/>
                  <a:pt x="287" y="571"/>
                </a:cubicBezTo>
                <a:lnTo>
                  <a:pt x="286" y="571"/>
                </a:lnTo>
                <a:lnTo>
                  <a:pt x="286" y="573"/>
                </a:lnTo>
                <a:lnTo>
                  <a:pt x="283" y="617"/>
                </a:lnTo>
                <a:lnTo>
                  <a:pt x="288" y="647"/>
                </a:lnTo>
                <a:lnTo>
                  <a:pt x="288" y="649"/>
                </a:lnTo>
                <a:lnTo>
                  <a:pt x="288" y="653"/>
                </a:lnTo>
                <a:lnTo>
                  <a:pt x="294" y="655"/>
                </a:lnTo>
                <a:lnTo>
                  <a:pt x="295" y="655"/>
                </a:lnTo>
                <a:lnTo>
                  <a:pt x="295" y="655"/>
                </a:lnTo>
                <a:lnTo>
                  <a:pt x="296" y="649"/>
                </a:lnTo>
                <a:lnTo>
                  <a:pt x="294" y="655"/>
                </a:lnTo>
                <a:lnTo>
                  <a:pt x="295" y="655"/>
                </a:lnTo>
                <a:lnTo>
                  <a:pt x="296" y="649"/>
                </a:lnTo>
                <a:lnTo>
                  <a:pt x="294" y="655"/>
                </a:lnTo>
                <a:lnTo>
                  <a:pt x="295" y="651"/>
                </a:lnTo>
                <a:lnTo>
                  <a:pt x="293" y="655"/>
                </a:lnTo>
                <a:lnTo>
                  <a:pt x="294" y="655"/>
                </a:lnTo>
                <a:lnTo>
                  <a:pt x="295" y="651"/>
                </a:lnTo>
                <a:lnTo>
                  <a:pt x="293" y="655"/>
                </a:lnTo>
                <a:lnTo>
                  <a:pt x="293" y="655"/>
                </a:lnTo>
                <a:cubicBezTo>
                  <a:pt x="294" y="655"/>
                  <a:pt x="298" y="659"/>
                  <a:pt x="302" y="671"/>
                </a:cubicBezTo>
                <a:cubicBezTo>
                  <a:pt x="304" y="675"/>
                  <a:pt x="304" y="683"/>
                  <a:pt x="304" y="691"/>
                </a:cubicBezTo>
                <a:cubicBezTo>
                  <a:pt x="304" y="706"/>
                  <a:pt x="302" y="722"/>
                  <a:pt x="302" y="722"/>
                </a:cubicBezTo>
                <a:lnTo>
                  <a:pt x="302" y="723"/>
                </a:lnTo>
                <a:lnTo>
                  <a:pt x="299" y="739"/>
                </a:lnTo>
                <a:lnTo>
                  <a:pt x="294" y="752"/>
                </a:lnTo>
                <a:lnTo>
                  <a:pt x="273" y="779"/>
                </a:lnTo>
                <a:lnTo>
                  <a:pt x="248" y="820"/>
                </a:lnTo>
                <a:lnTo>
                  <a:pt x="218" y="866"/>
                </a:lnTo>
                <a:lnTo>
                  <a:pt x="202" y="901"/>
                </a:lnTo>
                <a:lnTo>
                  <a:pt x="178" y="943"/>
                </a:lnTo>
                <a:lnTo>
                  <a:pt x="178" y="974"/>
                </a:lnTo>
                <a:lnTo>
                  <a:pt x="185" y="985"/>
                </a:lnTo>
                <a:lnTo>
                  <a:pt x="185" y="1002"/>
                </a:lnTo>
                <a:lnTo>
                  <a:pt x="175" y="1027"/>
                </a:lnTo>
                <a:lnTo>
                  <a:pt x="155" y="1057"/>
                </a:lnTo>
                <a:lnTo>
                  <a:pt x="160" y="1060"/>
                </a:lnTo>
                <a:lnTo>
                  <a:pt x="158" y="1054"/>
                </a:lnTo>
                <a:cubicBezTo>
                  <a:pt x="154" y="1056"/>
                  <a:pt x="147" y="1060"/>
                  <a:pt x="144" y="1070"/>
                </a:cubicBezTo>
                <a:lnTo>
                  <a:pt x="144" y="1070"/>
                </a:lnTo>
                <a:lnTo>
                  <a:pt x="146" y="1070"/>
                </a:lnTo>
                <a:lnTo>
                  <a:pt x="144" y="1069"/>
                </a:lnTo>
                <a:lnTo>
                  <a:pt x="144" y="1070"/>
                </a:lnTo>
                <a:lnTo>
                  <a:pt x="146" y="1070"/>
                </a:lnTo>
                <a:lnTo>
                  <a:pt x="144" y="1069"/>
                </a:lnTo>
                <a:lnTo>
                  <a:pt x="144" y="1069"/>
                </a:lnTo>
                <a:lnTo>
                  <a:pt x="144" y="1069"/>
                </a:lnTo>
                <a:lnTo>
                  <a:pt x="144" y="1069"/>
                </a:lnTo>
                <a:lnTo>
                  <a:pt x="144" y="1069"/>
                </a:lnTo>
                <a:lnTo>
                  <a:pt x="144" y="1069"/>
                </a:lnTo>
                <a:lnTo>
                  <a:pt x="144" y="1070"/>
                </a:lnTo>
                <a:cubicBezTo>
                  <a:pt x="142" y="1071"/>
                  <a:pt x="140" y="1073"/>
                  <a:pt x="139" y="1076"/>
                </a:cubicBezTo>
                <a:cubicBezTo>
                  <a:pt x="137" y="1079"/>
                  <a:pt x="136" y="1083"/>
                  <a:pt x="136" y="1087"/>
                </a:cubicBezTo>
                <a:cubicBezTo>
                  <a:pt x="136" y="1089"/>
                  <a:pt x="137" y="1092"/>
                  <a:pt x="137" y="1095"/>
                </a:cubicBezTo>
                <a:cubicBezTo>
                  <a:pt x="138" y="1101"/>
                  <a:pt x="138" y="1106"/>
                  <a:pt x="138" y="1111"/>
                </a:cubicBezTo>
                <a:cubicBezTo>
                  <a:pt x="138" y="1119"/>
                  <a:pt x="137" y="1123"/>
                  <a:pt x="137" y="1124"/>
                </a:cubicBezTo>
                <a:lnTo>
                  <a:pt x="137" y="1124"/>
                </a:lnTo>
                <a:lnTo>
                  <a:pt x="134" y="1155"/>
                </a:lnTo>
                <a:lnTo>
                  <a:pt x="124" y="1179"/>
                </a:lnTo>
                <a:lnTo>
                  <a:pt x="116" y="1196"/>
                </a:lnTo>
                <a:lnTo>
                  <a:pt x="114" y="1203"/>
                </a:lnTo>
                <a:lnTo>
                  <a:pt x="107" y="1215"/>
                </a:lnTo>
                <a:lnTo>
                  <a:pt x="104" y="1218"/>
                </a:lnTo>
                <a:lnTo>
                  <a:pt x="114" y="1237"/>
                </a:lnTo>
                <a:lnTo>
                  <a:pt x="115" y="1253"/>
                </a:lnTo>
                <a:lnTo>
                  <a:pt x="112" y="1272"/>
                </a:lnTo>
                <a:lnTo>
                  <a:pt x="106" y="1288"/>
                </a:lnTo>
                <a:lnTo>
                  <a:pt x="105" y="1290"/>
                </a:lnTo>
                <a:lnTo>
                  <a:pt x="114" y="1315"/>
                </a:lnTo>
                <a:lnTo>
                  <a:pt x="119" y="1321"/>
                </a:lnTo>
                <a:lnTo>
                  <a:pt x="119" y="1322"/>
                </a:lnTo>
                <a:lnTo>
                  <a:pt x="97" y="1334"/>
                </a:lnTo>
                <a:lnTo>
                  <a:pt x="96" y="1337"/>
                </a:lnTo>
                <a:lnTo>
                  <a:pt x="101" y="1340"/>
                </a:lnTo>
                <a:lnTo>
                  <a:pt x="96" y="1337"/>
                </a:lnTo>
                <a:cubicBezTo>
                  <a:pt x="92" y="1345"/>
                  <a:pt x="91" y="1354"/>
                  <a:pt x="91" y="1357"/>
                </a:cubicBezTo>
                <a:lnTo>
                  <a:pt x="91" y="1358"/>
                </a:lnTo>
                <a:lnTo>
                  <a:pt x="91" y="1358"/>
                </a:lnTo>
                <a:lnTo>
                  <a:pt x="94" y="1371"/>
                </a:lnTo>
                <a:lnTo>
                  <a:pt x="100" y="1370"/>
                </a:lnTo>
                <a:lnTo>
                  <a:pt x="93" y="1369"/>
                </a:lnTo>
                <a:cubicBezTo>
                  <a:pt x="93" y="1370"/>
                  <a:pt x="92" y="1377"/>
                  <a:pt x="90" y="1380"/>
                </a:cubicBezTo>
                <a:lnTo>
                  <a:pt x="90" y="1380"/>
                </a:lnTo>
                <a:cubicBezTo>
                  <a:pt x="89" y="1382"/>
                  <a:pt x="87" y="1384"/>
                  <a:pt x="85" y="1386"/>
                </a:cubicBezTo>
                <a:cubicBezTo>
                  <a:pt x="83" y="1389"/>
                  <a:pt x="80" y="1391"/>
                  <a:pt x="78" y="1396"/>
                </a:cubicBezTo>
                <a:cubicBezTo>
                  <a:pt x="77" y="1398"/>
                  <a:pt x="77" y="1401"/>
                  <a:pt x="76" y="1404"/>
                </a:cubicBezTo>
                <a:cubicBezTo>
                  <a:pt x="75" y="1413"/>
                  <a:pt x="75" y="1426"/>
                  <a:pt x="75" y="1432"/>
                </a:cubicBezTo>
                <a:lnTo>
                  <a:pt x="75" y="1432"/>
                </a:lnTo>
                <a:lnTo>
                  <a:pt x="75" y="1432"/>
                </a:lnTo>
                <a:lnTo>
                  <a:pt x="76" y="1446"/>
                </a:lnTo>
                <a:lnTo>
                  <a:pt x="51" y="1509"/>
                </a:lnTo>
                <a:lnTo>
                  <a:pt x="42" y="1525"/>
                </a:lnTo>
                <a:lnTo>
                  <a:pt x="30" y="1534"/>
                </a:lnTo>
                <a:lnTo>
                  <a:pt x="30" y="1534"/>
                </a:lnTo>
                <a:lnTo>
                  <a:pt x="7" y="1553"/>
                </a:lnTo>
                <a:lnTo>
                  <a:pt x="6" y="1600"/>
                </a:lnTo>
                <a:lnTo>
                  <a:pt x="1" y="1612"/>
                </a:lnTo>
                <a:lnTo>
                  <a:pt x="1" y="1612"/>
                </a:lnTo>
                <a:lnTo>
                  <a:pt x="1" y="1613"/>
                </a:lnTo>
                <a:lnTo>
                  <a:pt x="1" y="1613"/>
                </a:lnTo>
                <a:lnTo>
                  <a:pt x="1" y="1614"/>
                </a:lnTo>
                <a:cubicBezTo>
                  <a:pt x="1" y="1614"/>
                  <a:pt x="0" y="1620"/>
                  <a:pt x="0" y="1628"/>
                </a:cubicBezTo>
                <a:cubicBezTo>
                  <a:pt x="0" y="1639"/>
                  <a:pt x="1" y="1653"/>
                  <a:pt x="8" y="1665"/>
                </a:cubicBezTo>
                <a:cubicBezTo>
                  <a:pt x="12" y="1671"/>
                  <a:pt x="14" y="1674"/>
                  <a:pt x="15" y="1677"/>
                </a:cubicBezTo>
                <a:lnTo>
                  <a:pt x="16" y="1679"/>
                </a:lnTo>
                <a:lnTo>
                  <a:pt x="16" y="1679"/>
                </a:lnTo>
                <a:lnTo>
                  <a:pt x="16" y="1679"/>
                </a:lnTo>
                <a:lnTo>
                  <a:pt x="16" y="1680"/>
                </a:lnTo>
                <a:lnTo>
                  <a:pt x="17" y="1681"/>
                </a:lnTo>
                <a:lnTo>
                  <a:pt x="18" y="1682"/>
                </a:lnTo>
                <a:cubicBezTo>
                  <a:pt x="19" y="1683"/>
                  <a:pt x="20" y="1683"/>
                  <a:pt x="22" y="1683"/>
                </a:cubicBezTo>
                <a:lnTo>
                  <a:pt x="28" y="1683"/>
                </a:lnTo>
                <a:lnTo>
                  <a:pt x="28" y="1677"/>
                </a:lnTo>
                <a:lnTo>
                  <a:pt x="16" y="1677"/>
                </a:lnTo>
                <a:lnTo>
                  <a:pt x="16" y="1678"/>
                </a:lnTo>
                <a:lnTo>
                  <a:pt x="16" y="1681"/>
                </a:lnTo>
                <a:lnTo>
                  <a:pt x="53" y="1720"/>
                </a:lnTo>
                <a:lnTo>
                  <a:pt x="67" y="1726"/>
                </a:lnTo>
                <a:lnTo>
                  <a:pt x="80" y="1748"/>
                </a:lnTo>
                <a:lnTo>
                  <a:pt x="84" y="1747"/>
                </a:lnTo>
                <a:lnTo>
                  <a:pt x="83" y="1741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2" name="Freeform 353">
            <a:extLst>
              <a:ext uri="{FF2B5EF4-FFF2-40B4-BE49-F238E27FC236}">
                <a16:creationId xmlns:a16="http://schemas.microsoft.com/office/drawing/2014/main" id="{F704C3DA-E670-FE4E-D895-266E3E25B0F3}"/>
              </a:ext>
            </a:extLst>
          </p:cNvPr>
          <p:cNvSpPr>
            <a:spLocks noEditPoints="1"/>
          </p:cNvSpPr>
          <p:nvPr/>
        </p:nvSpPr>
        <p:spPr bwMode="auto">
          <a:xfrm>
            <a:off x="2660038" y="4338833"/>
            <a:ext cx="705891" cy="2378893"/>
          </a:xfrm>
          <a:custGeom>
            <a:avLst/>
            <a:gdLst/>
            <a:ahLst/>
            <a:cxnLst/>
            <a:rect l="0" t="0" r="r" b="b"/>
            <a:pathLst/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3" name="Freeform 354">
            <a:extLst>
              <a:ext uri="{FF2B5EF4-FFF2-40B4-BE49-F238E27FC236}">
                <a16:creationId xmlns:a16="http://schemas.microsoft.com/office/drawing/2014/main" id="{21966B8A-9DEF-2EB2-E8D4-6A73FD521712}"/>
              </a:ext>
            </a:extLst>
          </p:cNvPr>
          <p:cNvSpPr>
            <a:spLocks noEditPoints="1"/>
          </p:cNvSpPr>
          <p:nvPr/>
        </p:nvSpPr>
        <p:spPr bwMode="auto">
          <a:xfrm>
            <a:off x="2653026" y="4324812"/>
            <a:ext cx="719916" cy="2399925"/>
          </a:xfrm>
          <a:custGeom>
            <a:avLst/>
            <a:gdLst>
              <a:gd name="T0" fmla="*/ 250 w 643"/>
              <a:gd name="T1" fmla="*/ 2112 h 2138"/>
              <a:gd name="T2" fmla="*/ 116 w 643"/>
              <a:gd name="T3" fmla="*/ 1950 h 2138"/>
              <a:gd name="T4" fmla="*/ 181 w 643"/>
              <a:gd name="T5" fmla="*/ 1705 h 2138"/>
              <a:gd name="T6" fmla="*/ 227 w 643"/>
              <a:gd name="T7" fmla="*/ 1508 h 2138"/>
              <a:gd name="T8" fmla="*/ 414 w 643"/>
              <a:gd name="T9" fmla="*/ 998 h 2138"/>
              <a:gd name="T10" fmla="*/ 428 w 643"/>
              <a:gd name="T11" fmla="*/ 813 h 2138"/>
              <a:gd name="T12" fmla="*/ 544 w 643"/>
              <a:gd name="T13" fmla="*/ 598 h 2138"/>
              <a:gd name="T14" fmla="*/ 566 w 643"/>
              <a:gd name="T15" fmla="*/ 195 h 2138"/>
              <a:gd name="T16" fmla="*/ 439 w 643"/>
              <a:gd name="T17" fmla="*/ 403 h 2138"/>
              <a:gd name="T18" fmla="*/ 326 w 643"/>
              <a:gd name="T19" fmla="*/ 943 h 2138"/>
              <a:gd name="T20" fmla="*/ 166 w 643"/>
              <a:gd name="T21" fmla="*/ 1266 h 2138"/>
              <a:gd name="T22" fmla="*/ 134 w 643"/>
              <a:gd name="T23" fmla="*/ 1627 h 2138"/>
              <a:gd name="T24" fmla="*/ 53 w 643"/>
              <a:gd name="T25" fmla="*/ 1707 h 2138"/>
              <a:gd name="T26" fmla="*/ 43 w 643"/>
              <a:gd name="T27" fmla="*/ 1872 h 2138"/>
              <a:gd name="T28" fmla="*/ 78 w 643"/>
              <a:gd name="T29" fmla="*/ 1985 h 2138"/>
              <a:gd name="T30" fmla="*/ 78 w 643"/>
              <a:gd name="T31" fmla="*/ 2030 h 2138"/>
              <a:gd name="T32" fmla="*/ 66 w 643"/>
              <a:gd name="T33" fmla="*/ 1945 h 2138"/>
              <a:gd name="T34" fmla="*/ 41 w 643"/>
              <a:gd name="T35" fmla="*/ 1821 h 2138"/>
              <a:gd name="T36" fmla="*/ 25 w 643"/>
              <a:gd name="T37" fmla="*/ 1709 h 2138"/>
              <a:gd name="T38" fmla="*/ 115 w 643"/>
              <a:gd name="T39" fmla="*/ 1723 h 2138"/>
              <a:gd name="T40" fmla="*/ 148 w 643"/>
              <a:gd name="T41" fmla="*/ 1433 h 2138"/>
              <a:gd name="T42" fmla="*/ 189 w 643"/>
              <a:gd name="T43" fmla="*/ 1198 h 2138"/>
              <a:gd name="T44" fmla="*/ 344 w 643"/>
              <a:gd name="T45" fmla="*/ 800 h 2138"/>
              <a:gd name="T46" fmla="*/ 482 w 643"/>
              <a:gd name="T47" fmla="*/ 207 h 2138"/>
              <a:gd name="T48" fmla="*/ 584 w 643"/>
              <a:gd name="T49" fmla="*/ 354 h 2138"/>
              <a:gd name="T50" fmla="*/ 429 w 643"/>
              <a:gd name="T51" fmla="*/ 804 h 2138"/>
              <a:gd name="T52" fmla="*/ 388 w 643"/>
              <a:gd name="T53" fmla="*/ 920 h 2138"/>
              <a:gd name="T54" fmla="*/ 258 w 643"/>
              <a:gd name="T55" fmla="*/ 1327 h 2138"/>
              <a:gd name="T56" fmla="*/ 197 w 643"/>
              <a:gd name="T57" fmla="*/ 1607 h 2138"/>
              <a:gd name="T58" fmla="*/ 116 w 643"/>
              <a:gd name="T59" fmla="*/ 1952 h 2138"/>
              <a:gd name="T60" fmla="*/ 210 w 643"/>
              <a:gd name="T61" fmla="*/ 2119 h 2138"/>
              <a:gd name="T62" fmla="*/ 207 w 643"/>
              <a:gd name="T63" fmla="*/ 2131 h 2138"/>
              <a:gd name="T64" fmla="*/ 65 w 643"/>
              <a:gd name="T65" fmla="*/ 2014 h 2138"/>
              <a:gd name="T66" fmla="*/ 59 w 643"/>
              <a:gd name="T67" fmla="*/ 1943 h 2138"/>
              <a:gd name="T68" fmla="*/ 44 w 643"/>
              <a:gd name="T69" fmla="*/ 1867 h 2138"/>
              <a:gd name="T70" fmla="*/ 43 w 643"/>
              <a:gd name="T71" fmla="*/ 1689 h 2138"/>
              <a:gd name="T72" fmla="*/ 147 w 643"/>
              <a:gd name="T73" fmla="*/ 1434 h 2138"/>
              <a:gd name="T74" fmla="*/ 205 w 643"/>
              <a:gd name="T75" fmla="*/ 1162 h 2138"/>
              <a:gd name="T76" fmla="*/ 301 w 643"/>
              <a:gd name="T77" fmla="*/ 1022 h 2138"/>
              <a:gd name="T78" fmla="*/ 343 w 643"/>
              <a:gd name="T79" fmla="*/ 738 h 2138"/>
              <a:gd name="T80" fmla="*/ 453 w 643"/>
              <a:gd name="T81" fmla="*/ 259 h 2138"/>
              <a:gd name="T82" fmla="*/ 558 w 643"/>
              <a:gd name="T83" fmla="*/ 221 h 2138"/>
              <a:gd name="T84" fmla="*/ 418 w 643"/>
              <a:gd name="T85" fmla="*/ 757 h 2138"/>
              <a:gd name="T86" fmla="*/ 430 w 643"/>
              <a:gd name="T87" fmla="*/ 812 h 2138"/>
              <a:gd name="T88" fmla="*/ 245 w 643"/>
              <a:gd name="T89" fmla="*/ 1384 h 2138"/>
              <a:gd name="T90" fmla="*/ 182 w 643"/>
              <a:gd name="T91" fmla="*/ 1705 h 2138"/>
              <a:gd name="T92" fmla="*/ 252 w 643"/>
              <a:gd name="T93" fmla="*/ 2020 h 2138"/>
              <a:gd name="T94" fmla="*/ 254 w 643"/>
              <a:gd name="T95" fmla="*/ 2007 h 2138"/>
              <a:gd name="T96" fmla="*/ 194 w 643"/>
              <a:gd name="T97" fmla="*/ 1705 h 2138"/>
              <a:gd name="T98" fmla="*/ 234 w 643"/>
              <a:gd name="T99" fmla="*/ 1527 h 2138"/>
              <a:gd name="T100" fmla="*/ 268 w 643"/>
              <a:gd name="T101" fmla="*/ 1344 h 2138"/>
              <a:gd name="T102" fmla="*/ 448 w 643"/>
              <a:gd name="T103" fmla="*/ 802 h 2138"/>
              <a:gd name="T104" fmla="*/ 551 w 643"/>
              <a:gd name="T105" fmla="*/ 598 h 2138"/>
              <a:gd name="T106" fmla="*/ 570 w 643"/>
              <a:gd name="T107" fmla="*/ 217 h 2138"/>
              <a:gd name="T108" fmla="*/ 435 w 643"/>
              <a:gd name="T109" fmla="*/ 348 h 2138"/>
              <a:gd name="T110" fmla="*/ 329 w 643"/>
              <a:gd name="T111" fmla="*/ 789 h 2138"/>
              <a:gd name="T112" fmla="*/ 220 w 643"/>
              <a:gd name="T113" fmla="*/ 1111 h 2138"/>
              <a:gd name="T114" fmla="*/ 191 w 643"/>
              <a:gd name="T115" fmla="*/ 1178 h 2138"/>
              <a:gd name="T116" fmla="*/ 131 w 643"/>
              <a:gd name="T117" fmla="*/ 1426 h 2138"/>
              <a:gd name="T118" fmla="*/ 23 w 643"/>
              <a:gd name="T119" fmla="*/ 1687 h 2138"/>
              <a:gd name="T120" fmla="*/ 20 w 643"/>
              <a:gd name="T121" fmla="*/ 1824 h 2138"/>
              <a:gd name="T122" fmla="*/ 51 w 643"/>
              <a:gd name="T123" fmla="*/ 1977 h 2138"/>
              <a:gd name="T124" fmla="*/ 54 w 643"/>
              <a:gd name="T125" fmla="*/ 2018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2138">
                <a:moveTo>
                  <a:pt x="72" y="2032"/>
                </a:moveTo>
                <a:lnTo>
                  <a:pt x="69" y="2038"/>
                </a:lnTo>
                <a:lnTo>
                  <a:pt x="99" y="2053"/>
                </a:lnTo>
                <a:lnTo>
                  <a:pt x="109" y="2073"/>
                </a:lnTo>
                <a:lnTo>
                  <a:pt x="115" y="2070"/>
                </a:lnTo>
                <a:lnTo>
                  <a:pt x="111" y="2065"/>
                </a:lnTo>
                <a:lnTo>
                  <a:pt x="109" y="2066"/>
                </a:lnTo>
                <a:lnTo>
                  <a:pt x="108" y="2067"/>
                </a:lnTo>
                <a:lnTo>
                  <a:pt x="107" y="2068"/>
                </a:lnTo>
                <a:lnTo>
                  <a:pt x="112" y="2072"/>
                </a:lnTo>
                <a:lnTo>
                  <a:pt x="108" y="2067"/>
                </a:lnTo>
                <a:lnTo>
                  <a:pt x="107" y="2068"/>
                </a:lnTo>
                <a:lnTo>
                  <a:pt x="112" y="2072"/>
                </a:lnTo>
                <a:lnTo>
                  <a:pt x="108" y="2067"/>
                </a:lnTo>
                <a:lnTo>
                  <a:pt x="109" y="2067"/>
                </a:lnTo>
                <a:lnTo>
                  <a:pt x="108" y="2067"/>
                </a:lnTo>
                <a:lnTo>
                  <a:pt x="108" y="2067"/>
                </a:lnTo>
                <a:lnTo>
                  <a:pt x="109" y="2067"/>
                </a:lnTo>
                <a:lnTo>
                  <a:pt x="108" y="2067"/>
                </a:lnTo>
                <a:cubicBezTo>
                  <a:pt x="108" y="2067"/>
                  <a:pt x="106" y="2069"/>
                  <a:pt x="105" y="2070"/>
                </a:cubicBezTo>
                <a:cubicBezTo>
                  <a:pt x="103" y="2072"/>
                  <a:pt x="102" y="2075"/>
                  <a:pt x="101" y="2079"/>
                </a:cubicBezTo>
                <a:lnTo>
                  <a:pt x="101" y="2080"/>
                </a:lnTo>
                <a:cubicBezTo>
                  <a:pt x="101" y="2084"/>
                  <a:pt x="103" y="2088"/>
                  <a:pt x="106" y="2090"/>
                </a:cubicBezTo>
                <a:lnTo>
                  <a:pt x="106" y="2090"/>
                </a:lnTo>
                <a:cubicBezTo>
                  <a:pt x="112" y="2097"/>
                  <a:pt x="122" y="2102"/>
                  <a:pt x="131" y="2106"/>
                </a:cubicBezTo>
                <a:cubicBezTo>
                  <a:pt x="136" y="2108"/>
                  <a:pt x="141" y="2110"/>
                  <a:pt x="144" y="2112"/>
                </a:cubicBezTo>
                <a:cubicBezTo>
                  <a:pt x="148" y="2113"/>
                  <a:pt x="150" y="2114"/>
                  <a:pt x="152" y="2115"/>
                </a:cubicBezTo>
                <a:lnTo>
                  <a:pt x="152" y="2115"/>
                </a:lnTo>
                <a:cubicBezTo>
                  <a:pt x="155" y="2115"/>
                  <a:pt x="200" y="2129"/>
                  <a:pt x="206" y="2131"/>
                </a:cubicBezTo>
                <a:lnTo>
                  <a:pt x="207" y="2131"/>
                </a:lnTo>
                <a:lnTo>
                  <a:pt x="209" y="2131"/>
                </a:lnTo>
                <a:cubicBezTo>
                  <a:pt x="213" y="2131"/>
                  <a:pt x="231" y="2128"/>
                  <a:pt x="248" y="2127"/>
                </a:cubicBezTo>
                <a:lnTo>
                  <a:pt x="256" y="2126"/>
                </a:lnTo>
                <a:lnTo>
                  <a:pt x="250" y="2112"/>
                </a:lnTo>
                <a:lnTo>
                  <a:pt x="244" y="2066"/>
                </a:lnTo>
                <a:lnTo>
                  <a:pt x="262" y="2019"/>
                </a:lnTo>
                <a:lnTo>
                  <a:pt x="255" y="2014"/>
                </a:lnTo>
                <a:lnTo>
                  <a:pt x="253" y="2013"/>
                </a:lnTo>
                <a:lnTo>
                  <a:pt x="251" y="2013"/>
                </a:lnTo>
                <a:cubicBezTo>
                  <a:pt x="248" y="2014"/>
                  <a:pt x="246" y="2014"/>
                  <a:pt x="244" y="2014"/>
                </a:cubicBezTo>
                <a:cubicBezTo>
                  <a:pt x="240" y="2014"/>
                  <a:pt x="237" y="2014"/>
                  <a:pt x="235" y="2013"/>
                </a:cubicBezTo>
                <a:lnTo>
                  <a:pt x="234" y="2012"/>
                </a:lnTo>
                <a:lnTo>
                  <a:pt x="234" y="2012"/>
                </a:lnTo>
                <a:lnTo>
                  <a:pt x="233" y="2013"/>
                </a:lnTo>
                <a:lnTo>
                  <a:pt x="234" y="2013"/>
                </a:lnTo>
                <a:lnTo>
                  <a:pt x="234" y="2012"/>
                </a:lnTo>
                <a:lnTo>
                  <a:pt x="233" y="2013"/>
                </a:lnTo>
                <a:lnTo>
                  <a:pt x="234" y="2013"/>
                </a:lnTo>
                <a:lnTo>
                  <a:pt x="233" y="2013"/>
                </a:lnTo>
                <a:lnTo>
                  <a:pt x="234" y="2013"/>
                </a:lnTo>
                <a:lnTo>
                  <a:pt x="234" y="2013"/>
                </a:lnTo>
                <a:lnTo>
                  <a:pt x="233" y="2013"/>
                </a:lnTo>
                <a:lnTo>
                  <a:pt x="234" y="2013"/>
                </a:lnTo>
                <a:lnTo>
                  <a:pt x="233" y="2013"/>
                </a:lnTo>
                <a:lnTo>
                  <a:pt x="234" y="2013"/>
                </a:lnTo>
                <a:lnTo>
                  <a:pt x="234" y="2013"/>
                </a:lnTo>
                <a:lnTo>
                  <a:pt x="233" y="2013"/>
                </a:lnTo>
                <a:lnTo>
                  <a:pt x="234" y="2013"/>
                </a:lnTo>
                <a:cubicBezTo>
                  <a:pt x="234" y="2013"/>
                  <a:pt x="234" y="2012"/>
                  <a:pt x="236" y="2011"/>
                </a:cubicBezTo>
                <a:lnTo>
                  <a:pt x="253" y="1996"/>
                </a:lnTo>
                <a:lnTo>
                  <a:pt x="186" y="2007"/>
                </a:lnTo>
                <a:lnTo>
                  <a:pt x="175" y="1990"/>
                </a:lnTo>
                <a:lnTo>
                  <a:pt x="161" y="1982"/>
                </a:lnTo>
                <a:lnTo>
                  <a:pt x="126" y="1947"/>
                </a:lnTo>
                <a:lnTo>
                  <a:pt x="122" y="1951"/>
                </a:lnTo>
                <a:lnTo>
                  <a:pt x="128" y="1951"/>
                </a:lnTo>
                <a:lnTo>
                  <a:pt x="128" y="1950"/>
                </a:lnTo>
                <a:lnTo>
                  <a:pt x="116" y="1950"/>
                </a:lnTo>
                <a:lnTo>
                  <a:pt x="116" y="1950"/>
                </a:lnTo>
                <a:lnTo>
                  <a:pt x="122" y="1950"/>
                </a:lnTo>
                <a:lnTo>
                  <a:pt x="122" y="1944"/>
                </a:lnTo>
                <a:lnTo>
                  <a:pt x="122" y="1950"/>
                </a:lnTo>
                <a:lnTo>
                  <a:pt x="126" y="1945"/>
                </a:lnTo>
                <a:cubicBezTo>
                  <a:pt x="125" y="1945"/>
                  <a:pt x="124" y="1944"/>
                  <a:pt x="122" y="1944"/>
                </a:cubicBezTo>
                <a:lnTo>
                  <a:pt x="122" y="1950"/>
                </a:lnTo>
                <a:lnTo>
                  <a:pt x="126" y="1945"/>
                </a:lnTo>
                <a:lnTo>
                  <a:pt x="122" y="1950"/>
                </a:lnTo>
                <a:lnTo>
                  <a:pt x="127" y="1947"/>
                </a:lnTo>
                <a:lnTo>
                  <a:pt x="126" y="1945"/>
                </a:lnTo>
                <a:lnTo>
                  <a:pt x="122" y="1950"/>
                </a:lnTo>
                <a:lnTo>
                  <a:pt x="127" y="1947"/>
                </a:lnTo>
                <a:lnTo>
                  <a:pt x="122" y="1950"/>
                </a:lnTo>
                <a:lnTo>
                  <a:pt x="128" y="1948"/>
                </a:lnTo>
                <a:lnTo>
                  <a:pt x="127" y="1947"/>
                </a:lnTo>
                <a:lnTo>
                  <a:pt x="122" y="1950"/>
                </a:lnTo>
                <a:lnTo>
                  <a:pt x="128" y="1948"/>
                </a:lnTo>
                <a:cubicBezTo>
                  <a:pt x="128" y="1948"/>
                  <a:pt x="127" y="1946"/>
                  <a:pt x="126" y="1943"/>
                </a:cubicBezTo>
                <a:cubicBezTo>
                  <a:pt x="124" y="1941"/>
                  <a:pt x="122" y="1937"/>
                  <a:pt x="119" y="1931"/>
                </a:cubicBezTo>
                <a:cubicBezTo>
                  <a:pt x="114" y="1924"/>
                  <a:pt x="113" y="1911"/>
                  <a:pt x="113" y="1901"/>
                </a:cubicBezTo>
                <a:cubicBezTo>
                  <a:pt x="113" y="1894"/>
                  <a:pt x="113" y="1888"/>
                  <a:pt x="113" y="1888"/>
                </a:cubicBezTo>
                <a:lnTo>
                  <a:pt x="107" y="1887"/>
                </a:lnTo>
                <a:lnTo>
                  <a:pt x="113" y="1889"/>
                </a:lnTo>
                <a:lnTo>
                  <a:pt x="113" y="1888"/>
                </a:lnTo>
                <a:lnTo>
                  <a:pt x="118" y="1877"/>
                </a:lnTo>
                <a:lnTo>
                  <a:pt x="118" y="1876"/>
                </a:lnTo>
                <a:lnTo>
                  <a:pt x="119" y="1832"/>
                </a:lnTo>
                <a:lnTo>
                  <a:pt x="137" y="1817"/>
                </a:lnTo>
                <a:lnTo>
                  <a:pt x="152" y="1807"/>
                </a:lnTo>
                <a:lnTo>
                  <a:pt x="162" y="1788"/>
                </a:lnTo>
                <a:lnTo>
                  <a:pt x="189" y="1721"/>
                </a:lnTo>
                <a:lnTo>
                  <a:pt x="188" y="1705"/>
                </a:lnTo>
                <a:lnTo>
                  <a:pt x="181" y="1705"/>
                </a:lnTo>
                <a:lnTo>
                  <a:pt x="188" y="1705"/>
                </a:lnTo>
                <a:lnTo>
                  <a:pt x="188" y="1705"/>
                </a:lnTo>
                <a:cubicBezTo>
                  <a:pt x="188" y="1701"/>
                  <a:pt x="188" y="1694"/>
                  <a:pt x="188" y="1687"/>
                </a:cubicBezTo>
                <a:cubicBezTo>
                  <a:pt x="188" y="1684"/>
                  <a:pt x="189" y="1681"/>
                  <a:pt x="189" y="1678"/>
                </a:cubicBezTo>
                <a:lnTo>
                  <a:pt x="189" y="1675"/>
                </a:lnTo>
                <a:lnTo>
                  <a:pt x="190" y="1674"/>
                </a:lnTo>
                <a:lnTo>
                  <a:pt x="190" y="1674"/>
                </a:lnTo>
                <a:cubicBezTo>
                  <a:pt x="191" y="1672"/>
                  <a:pt x="192" y="1670"/>
                  <a:pt x="195" y="1667"/>
                </a:cubicBezTo>
                <a:cubicBezTo>
                  <a:pt x="197" y="1665"/>
                  <a:pt x="199" y="1663"/>
                  <a:pt x="201" y="1660"/>
                </a:cubicBezTo>
                <a:lnTo>
                  <a:pt x="201" y="1659"/>
                </a:lnTo>
                <a:cubicBezTo>
                  <a:pt x="204" y="1654"/>
                  <a:pt x="205" y="1647"/>
                  <a:pt x="206" y="1643"/>
                </a:cubicBezTo>
                <a:lnTo>
                  <a:pt x="206" y="1642"/>
                </a:lnTo>
                <a:lnTo>
                  <a:pt x="204" y="1629"/>
                </a:lnTo>
                <a:lnTo>
                  <a:pt x="197" y="1630"/>
                </a:lnTo>
                <a:lnTo>
                  <a:pt x="204" y="1630"/>
                </a:lnTo>
                <a:lnTo>
                  <a:pt x="203" y="1630"/>
                </a:lnTo>
                <a:lnTo>
                  <a:pt x="204" y="1630"/>
                </a:lnTo>
                <a:lnTo>
                  <a:pt x="204" y="1630"/>
                </a:lnTo>
                <a:lnTo>
                  <a:pt x="203" y="1630"/>
                </a:lnTo>
                <a:lnTo>
                  <a:pt x="204" y="1630"/>
                </a:lnTo>
                <a:lnTo>
                  <a:pt x="204" y="1630"/>
                </a:lnTo>
                <a:cubicBezTo>
                  <a:pt x="204" y="1628"/>
                  <a:pt x="204" y="1621"/>
                  <a:pt x="207" y="1616"/>
                </a:cubicBezTo>
                <a:lnTo>
                  <a:pt x="207" y="1615"/>
                </a:lnTo>
                <a:lnTo>
                  <a:pt x="202" y="1612"/>
                </a:lnTo>
                <a:lnTo>
                  <a:pt x="205" y="1617"/>
                </a:lnTo>
                <a:lnTo>
                  <a:pt x="231" y="1602"/>
                </a:lnTo>
                <a:lnTo>
                  <a:pt x="231" y="1591"/>
                </a:lnTo>
                <a:lnTo>
                  <a:pt x="231" y="1589"/>
                </a:lnTo>
                <a:lnTo>
                  <a:pt x="225" y="1582"/>
                </a:lnTo>
                <a:lnTo>
                  <a:pt x="219" y="1564"/>
                </a:lnTo>
                <a:lnTo>
                  <a:pt x="224" y="1549"/>
                </a:lnTo>
                <a:lnTo>
                  <a:pt x="224" y="1548"/>
                </a:lnTo>
                <a:lnTo>
                  <a:pt x="228" y="1527"/>
                </a:lnTo>
                <a:lnTo>
                  <a:pt x="227" y="1508"/>
                </a:lnTo>
                <a:lnTo>
                  <a:pt x="226" y="1506"/>
                </a:lnTo>
                <a:lnTo>
                  <a:pt x="219" y="1492"/>
                </a:lnTo>
                <a:lnTo>
                  <a:pt x="226" y="1482"/>
                </a:lnTo>
                <a:lnTo>
                  <a:pt x="226" y="1481"/>
                </a:lnTo>
                <a:lnTo>
                  <a:pt x="228" y="1473"/>
                </a:lnTo>
                <a:lnTo>
                  <a:pt x="235" y="1457"/>
                </a:lnTo>
                <a:lnTo>
                  <a:pt x="246" y="1431"/>
                </a:lnTo>
                <a:lnTo>
                  <a:pt x="249" y="1398"/>
                </a:lnTo>
                <a:lnTo>
                  <a:pt x="243" y="1398"/>
                </a:lnTo>
                <a:lnTo>
                  <a:pt x="249" y="1399"/>
                </a:lnTo>
                <a:cubicBezTo>
                  <a:pt x="249" y="1398"/>
                  <a:pt x="250" y="1393"/>
                  <a:pt x="250" y="1384"/>
                </a:cubicBezTo>
                <a:cubicBezTo>
                  <a:pt x="250" y="1379"/>
                  <a:pt x="250" y="1373"/>
                  <a:pt x="249" y="1367"/>
                </a:cubicBezTo>
                <a:cubicBezTo>
                  <a:pt x="249" y="1364"/>
                  <a:pt x="249" y="1362"/>
                  <a:pt x="249" y="1360"/>
                </a:cubicBezTo>
                <a:cubicBezTo>
                  <a:pt x="249" y="1357"/>
                  <a:pt x="249" y="1355"/>
                  <a:pt x="250" y="1355"/>
                </a:cubicBezTo>
                <a:lnTo>
                  <a:pt x="252" y="1353"/>
                </a:lnTo>
                <a:lnTo>
                  <a:pt x="254" y="1350"/>
                </a:lnTo>
                <a:lnTo>
                  <a:pt x="256" y="1346"/>
                </a:lnTo>
                <a:cubicBezTo>
                  <a:pt x="258" y="1341"/>
                  <a:pt x="261" y="1339"/>
                  <a:pt x="263" y="1339"/>
                </a:cubicBezTo>
                <a:lnTo>
                  <a:pt x="264" y="1338"/>
                </a:lnTo>
                <a:lnTo>
                  <a:pt x="286" y="1306"/>
                </a:lnTo>
                <a:lnTo>
                  <a:pt x="297" y="1278"/>
                </a:lnTo>
                <a:lnTo>
                  <a:pt x="297" y="1257"/>
                </a:lnTo>
                <a:lnTo>
                  <a:pt x="297" y="1255"/>
                </a:lnTo>
                <a:lnTo>
                  <a:pt x="291" y="1243"/>
                </a:lnTo>
                <a:lnTo>
                  <a:pt x="291" y="1220"/>
                </a:lnTo>
                <a:lnTo>
                  <a:pt x="313" y="1179"/>
                </a:lnTo>
                <a:lnTo>
                  <a:pt x="329" y="1145"/>
                </a:lnTo>
                <a:lnTo>
                  <a:pt x="359" y="1100"/>
                </a:lnTo>
                <a:lnTo>
                  <a:pt x="384" y="1059"/>
                </a:lnTo>
                <a:lnTo>
                  <a:pt x="404" y="1031"/>
                </a:lnTo>
                <a:lnTo>
                  <a:pt x="412" y="1015"/>
                </a:lnTo>
                <a:lnTo>
                  <a:pt x="414" y="997"/>
                </a:lnTo>
                <a:lnTo>
                  <a:pt x="408" y="996"/>
                </a:lnTo>
                <a:lnTo>
                  <a:pt x="414" y="998"/>
                </a:lnTo>
                <a:cubicBezTo>
                  <a:pt x="414" y="997"/>
                  <a:pt x="417" y="981"/>
                  <a:pt x="417" y="964"/>
                </a:cubicBezTo>
                <a:cubicBezTo>
                  <a:pt x="417" y="955"/>
                  <a:pt x="416" y="947"/>
                  <a:pt x="414" y="939"/>
                </a:cubicBezTo>
                <a:cubicBezTo>
                  <a:pt x="411" y="931"/>
                  <a:pt x="407" y="925"/>
                  <a:pt x="405" y="922"/>
                </a:cubicBezTo>
                <a:cubicBezTo>
                  <a:pt x="403" y="920"/>
                  <a:pt x="402" y="919"/>
                  <a:pt x="401" y="918"/>
                </a:cubicBezTo>
                <a:lnTo>
                  <a:pt x="400" y="917"/>
                </a:lnTo>
                <a:lnTo>
                  <a:pt x="399" y="917"/>
                </a:lnTo>
                <a:lnTo>
                  <a:pt x="399" y="916"/>
                </a:lnTo>
                <a:lnTo>
                  <a:pt x="399" y="916"/>
                </a:lnTo>
                <a:lnTo>
                  <a:pt x="398" y="916"/>
                </a:lnTo>
                <a:lnTo>
                  <a:pt x="396" y="922"/>
                </a:lnTo>
                <a:lnTo>
                  <a:pt x="398" y="916"/>
                </a:lnTo>
                <a:lnTo>
                  <a:pt x="396" y="916"/>
                </a:lnTo>
                <a:lnTo>
                  <a:pt x="394" y="922"/>
                </a:lnTo>
                <a:lnTo>
                  <a:pt x="400" y="921"/>
                </a:lnTo>
                <a:lnTo>
                  <a:pt x="400" y="919"/>
                </a:lnTo>
                <a:lnTo>
                  <a:pt x="400" y="919"/>
                </a:lnTo>
                <a:lnTo>
                  <a:pt x="396" y="890"/>
                </a:lnTo>
                <a:lnTo>
                  <a:pt x="398" y="848"/>
                </a:lnTo>
                <a:lnTo>
                  <a:pt x="392" y="848"/>
                </a:lnTo>
                <a:lnTo>
                  <a:pt x="397" y="851"/>
                </a:lnTo>
                <a:lnTo>
                  <a:pt x="397" y="851"/>
                </a:lnTo>
                <a:cubicBezTo>
                  <a:pt x="398" y="850"/>
                  <a:pt x="409" y="833"/>
                  <a:pt x="424" y="820"/>
                </a:cubicBezTo>
                <a:cubicBezTo>
                  <a:pt x="427" y="817"/>
                  <a:pt x="430" y="815"/>
                  <a:pt x="431" y="815"/>
                </a:cubicBezTo>
                <a:lnTo>
                  <a:pt x="432" y="814"/>
                </a:lnTo>
                <a:lnTo>
                  <a:pt x="430" y="811"/>
                </a:lnTo>
                <a:lnTo>
                  <a:pt x="430" y="814"/>
                </a:lnTo>
                <a:lnTo>
                  <a:pt x="432" y="814"/>
                </a:lnTo>
                <a:lnTo>
                  <a:pt x="430" y="811"/>
                </a:lnTo>
                <a:lnTo>
                  <a:pt x="430" y="814"/>
                </a:lnTo>
                <a:lnTo>
                  <a:pt x="430" y="810"/>
                </a:lnTo>
                <a:lnTo>
                  <a:pt x="428" y="813"/>
                </a:lnTo>
                <a:lnTo>
                  <a:pt x="430" y="814"/>
                </a:lnTo>
                <a:lnTo>
                  <a:pt x="430" y="810"/>
                </a:lnTo>
                <a:lnTo>
                  <a:pt x="428" y="813"/>
                </a:lnTo>
                <a:lnTo>
                  <a:pt x="429" y="812"/>
                </a:lnTo>
                <a:lnTo>
                  <a:pt x="428" y="813"/>
                </a:lnTo>
                <a:lnTo>
                  <a:pt x="428" y="813"/>
                </a:lnTo>
                <a:lnTo>
                  <a:pt x="429" y="812"/>
                </a:lnTo>
                <a:lnTo>
                  <a:pt x="428" y="813"/>
                </a:lnTo>
                <a:lnTo>
                  <a:pt x="428" y="814"/>
                </a:lnTo>
                <a:lnTo>
                  <a:pt x="432" y="809"/>
                </a:lnTo>
                <a:lnTo>
                  <a:pt x="428" y="813"/>
                </a:lnTo>
                <a:lnTo>
                  <a:pt x="428" y="814"/>
                </a:lnTo>
                <a:lnTo>
                  <a:pt x="432" y="818"/>
                </a:lnTo>
                <a:lnTo>
                  <a:pt x="436" y="815"/>
                </a:lnTo>
                <a:cubicBezTo>
                  <a:pt x="440" y="813"/>
                  <a:pt x="442" y="809"/>
                  <a:pt x="442" y="806"/>
                </a:cubicBezTo>
                <a:lnTo>
                  <a:pt x="441" y="804"/>
                </a:lnTo>
                <a:lnTo>
                  <a:pt x="435" y="805"/>
                </a:lnTo>
                <a:lnTo>
                  <a:pt x="441" y="804"/>
                </a:lnTo>
                <a:lnTo>
                  <a:pt x="441" y="804"/>
                </a:lnTo>
                <a:lnTo>
                  <a:pt x="441" y="793"/>
                </a:lnTo>
                <a:lnTo>
                  <a:pt x="441" y="792"/>
                </a:lnTo>
                <a:lnTo>
                  <a:pt x="440" y="790"/>
                </a:lnTo>
                <a:cubicBezTo>
                  <a:pt x="439" y="787"/>
                  <a:pt x="432" y="779"/>
                  <a:pt x="419" y="776"/>
                </a:cubicBezTo>
                <a:cubicBezTo>
                  <a:pt x="416" y="775"/>
                  <a:pt x="415" y="775"/>
                  <a:pt x="415" y="774"/>
                </a:cubicBezTo>
                <a:lnTo>
                  <a:pt x="414" y="773"/>
                </a:lnTo>
                <a:lnTo>
                  <a:pt x="414" y="773"/>
                </a:lnTo>
                <a:cubicBezTo>
                  <a:pt x="414" y="772"/>
                  <a:pt x="415" y="769"/>
                  <a:pt x="417" y="767"/>
                </a:cubicBezTo>
                <a:cubicBezTo>
                  <a:pt x="418" y="765"/>
                  <a:pt x="421" y="763"/>
                  <a:pt x="422" y="762"/>
                </a:cubicBezTo>
                <a:lnTo>
                  <a:pt x="422" y="761"/>
                </a:lnTo>
                <a:lnTo>
                  <a:pt x="436" y="734"/>
                </a:lnTo>
                <a:lnTo>
                  <a:pt x="461" y="697"/>
                </a:lnTo>
                <a:lnTo>
                  <a:pt x="489" y="658"/>
                </a:lnTo>
                <a:lnTo>
                  <a:pt x="514" y="627"/>
                </a:lnTo>
                <a:lnTo>
                  <a:pt x="528" y="620"/>
                </a:lnTo>
                <a:lnTo>
                  <a:pt x="529" y="620"/>
                </a:lnTo>
                <a:lnTo>
                  <a:pt x="544" y="605"/>
                </a:lnTo>
                <a:lnTo>
                  <a:pt x="544" y="598"/>
                </a:lnTo>
                <a:cubicBezTo>
                  <a:pt x="544" y="594"/>
                  <a:pt x="543" y="589"/>
                  <a:pt x="542" y="584"/>
                </a:cubicBezTo>
                <a:cubicBezTo>
                  <a:pt x="541" y="578"/>
                  <a:pt x="540" y="573"/>
                  <a:pt x="540" y="570"/>
                </a:cubicBezTo>
                <a:lnTo>
                  <a:pt x="540" y="570"/>
                </a:lnTo>
                <a:lnTo>
                  <a:pt x="539" y="569"/>
                </a:lnTo>
                <a:lnTo>
                  <a:pt x="533" y="570"/>
                </a:lnTo>
                <a:lnTo>
                  <a:pt x="539" y="573"/>
                </a:lnTo>
                <a:lnTo>
                  <a:pt x="553" y="548"/>
                </a:lnTo>
                <a:lnTo>
                  <a:pt x="563" y="506"/>
                </a:lnTo>
                <a:lnTo>
                  <a:pt x="553" y="475"/>
                </a:lnTo>
                <a:lnTo>
                  <a:pt x="555" y="457"/>
                </a:lnTo>
                <a:lnTo>
                  <a:pt x="576" y="434"/>
                </a:lnTo>
                <a:lnTo>
                  <a:pt x="626" y="405"/>
                </a:lnTo>
                <a:lnTo>
                  <a:pt x="631" y="382"/>
                </a:lnTo>
                <a:lnTo>
                  <a:pt x="635" y="354"/>
                </a:lnTo>
                <a:lnTo>
                  <a:pt x="612" y="354"/>
                </a:lnTo>
                <a:lnTo>
                  <a:pt x="597" y="347"/>
                </a:lnTo>
                <a:lnTo>
                  <a:pt x="597" y="331"/>
                </a:lnTo>
                <a:lnTo>
                  <a:pt x="597" y="330"/>
                </a:lnTo>
                <a:lnTo>
                  <a:pt x="587" y="275"/>
                </a:lnTo>
                <a:lnTo>
                  <a:pt x="576" y="244"/>
                </a:lnTo>
                <a:lnTo>
                  <a:pt x="576" y="243"/>
                </a:lnTo>
                <a:cubicBezTo>
                  <a:pt x="575" y="242"/>
                  <a:pt x="572" y="236"/>
                  <a:pt x="569" y="231"/>
                </a:cubicBezTo>
                <a:cubicBezTo>
                  <a:pt x="568" y="228"/>
                  <a:pt x="566" y="226"/>
                  <a:pt x="565" y="223"/>
                </a:cubicBezTo>
                <a:cubicBezTo>
                  <a:pt x="564" y="221"/>
                  <a:pt x="563" y="219"/>
                  <a:pt x="563" y="219"/>
                </a:cubicBezTo>
                <a:lnTo>
                  <a:pt x="563" y="219"/>
                </a:lnTo>
                <a:lnTo>
                  <a:pt x="562" y="219"/>
                </a:lnTo>
                <a:lnTo>
                  <a:pt x="563" y="219"/>
                </a:lnTo>
                <a:lnTo>
                  <a:pt x="563" y="219"/>
                </a:lnTo>
                <a:lnTo>
                  <a:pt x="562" y="219"/>
                </a:lnTo>
                <a:lnTo>
                  <a:pt x="563" y="219"/>
                </a:lnTo>
                <a:lnTo>
                  <a:pt x="563" y="217"/>
                </a:lnTo>
                <a:cubicBezTo>
                  <a:pt x="563" y="212"/>
                  <a:pt x="565" y="200"/>
                  <a:pt x="566" y="195"/>
                </a:cubicBezTo>
                <a:lnTo>
                  <a:pt x="560" y="194"/>
                </a:lnTo>
                <a:lnTo>
                  <a:pt x="566" y="195"/>
                </a:lnTo>
                <a:lnTo>
                  <a:pt x="573" y="166"/>
                </a:lnTo>
                <a:lnTo>
                  <a:pt x="575" y="135"/>
                </a:lnTo>
                <a:lnTo>
                  <a:pt x="563" y="118"/>
                </a:lnTo>
                <a:lnTo>
                  <a:pt x="546" y="102"/>
                </a:lnTo>
                <a:lnTo>
                  <a:pt x="537" y="73"/>
                </a:lnTo>
                <a:lnTo>
                  <a:pt x="537" y="27"/>
                </a:lnTo>
                <a:lnTo>
                  <a:pt x="535" y="24"/>
                </a:lnTo>
                <a:lnTo>
                  <a:pt x="527" y="9"/>
                </a:lnTo>
                <a:lnTo>
                  <a:pt x="520" y="48"/>
                </a:lnTo>
                <a:lnTo>
                  <a:pt x="511" y="63"/>
                </a:lnTo>
                <a:lnTo>
                  <a:pt x="483" y="87"/>
                </a:lnTo>
                <a:lnTo>
                  <a:pt x="469" y="91"/>
                </a:lnTo>
                <a:lnTo>
                  <a:pt x="465" y="93"/>
                </a:lnTo>
                <a:lnTo>
                  <a:pt x="465" y="97"/>
                </a:lnTo>
                <a:cubicBezTo>
                  <a:pt x="465" y="101"/>
                  <a:pt x="465" y="107"/>
                  <a:pt x="465" y="113"/>
                </a:cubicBezTo>
                <a:cubicBezTo>
                  <a:pt x="465" y="119"/>
                  <a:pt x="465" y="125"/>
                  <a:pt x="465" y="131"/>
                </a:cubicBezTo>
                <a:cubicBezTo>
                  <a:pt x="466" y="149"/>
                  <a:pt x="466" y="165"/>
                  <a:pt x="466" y="165"/>
                </a:cubicBezTo>
                <a:lnTo>
                  <a:pt x="466" y="166"/>
                </a:lnTo>
                <a:lnTo>
                  <a:pt x="470" y="206"/>
                </a:lnTo>
                <a:lnTo>
                  <a:pt x="454" y="258"/>
                </a:lnTo>
                <a:lnTo>
                  <a:pt x="454" y="259"/>
                </a:lnTo>
                <a:cubicBezTo>
                  <a:pt x="454" y="264"/>
                  <a:pt x="453" y="297"/>
                  <a:pt x="453" y="307"/>
                </a:cubicBezTo>
                <a:cubicBezTo>
                  <a:pt x="453" y="311"/>
                  <a:pt x="452" y="319"/>
                  <a:pt x="450" y="327"/>
                </a:cubicBezTo>
                <a:cubicBezTo>
                  <a:pt x="449" y="335"/>
                  <a:pt x="446" y="342"/>
                  <a:pt x="444" y="346"/>
                </a:cubicBezTo>
                <a:cubicBezTo>
                  <a:pt x="443" y="347"/>
                  <a:pt x="441" y="349"/>
                  <a:pt x="440" y="352"/>
                </a:cubicBezTo>
                <a:cubicBezTo>
                  <a:pt x="437" y="355"/>
                  <a:pt x="435" y="358"/>
                  <a:pt x="432" y="363"/>
                </a:cubicBezTo>
                <a:cubicBezTo>
                  <a:pt x="430" y="367"/>
                  <a:pt x="428" y="371"/>
                  <a:pt x="428" y="376"/>
                </a:cubicBezTo>
                <a:cubicBezTo>
                  <a:pt x="428" y="378"/>
                  <a:pt x="428" y="380"/>
                  <a:pt x="429" y="381"/>
                </a:cubicBezTo>
                <a:cubicBezTo>
                  <a:pt x="431" y="389"/>
                  <a:pt x="433" y="395"/>
                  <a:pt x="435" y="398"/>
                </a:cubicBezTo>
                <a:cubicBezTo>
                  <a:pt x="436" y="401"/>
                  <a:pt x="436" y="403"/>
                  <a:pt x="437" y="404"/>
                </a:cubicBezTo>
                <a:lnTo>
                  <a:pt x="439" y="403"/>
                </a:lnTo>
                <a:lnTo>
                  <a:pt x="437" y="404"/>
                </a:lnTo>
                <a:lnTo>
                  <a:pt x="437" y="404"/>
                </a:lnTo>
                <a:lnTo>
                  <a:pt x="439" y="403"/>
                </a:lnTo>
                <a:lnTo>
                  <a:pt x="437" y="404"/>
                </a:lnTo>
                <a:lnTo>
                  <a:pt x="437" y="405"/>
                </a:lnTo>
                <a:cubicBezTo>
                  <a:pt x="437" y="411"/>
                  <a:pt x="434" y="428"/>
                  <a:pt x="432" y="438"/>
                </a:cubicBezTo>
                <a:lnTo>
                  <a:pt x="438" y="440"/>
                </a:lnTo>
                <a:lnTo>
                  <a:pt x="432" y="438"/>
                </a:lnTo>
                <a:lnTo>
                  <a:pt x="432" y="438"/>
                </a:lnTo>
                <a:lnTo>
                  <a:pt x="418" y="467"/>
                </a:lnTo>
                <a:lnTo>
                  <a:pt x="422" y="503"/>
                </a:lnTo>
                <a:lnTo>
                  <a:pt x="420" y="521"/>
                </a:lnTo>
                <a:lnTo>
                  <a:pt x="403" y="539"/>
                </a:lnTo>
                <a:lnTo>
                  <a:pt x="402" y="578"/>
                </a:lnTo>
                <a:lnTo>
                  <a:pt x="396" y="615"/>
                </a:lnTo>
                <a:lnTo>
                  <a:pt x="367" y="636"/>
                </a:lnTo>
                <a:lnTo>
                  <a:pt x="361" y="662"/>
                </a:lnTo>
                <a:lnTo>
                  <a:pt x="338" y="741"/>
                </a:lnTo>
                <a:lnTo>
                  <a:pt x="341" y="743"/>
                </a:lnTo>
                <a:cubicBezTo>
                  <a:pt x="344" y="746"/>
                  <a:pt x="349" y="752"/>
                  <a:pt x="349" y="758"/>
                </a:cubicBezTo>
                <a:lnTo>
                  <a:pt x="349" y="759"/>
                </a:lnTo>
                <a:cubicBezTo>
                  <a:pt x="348" y="763"/>
                  <a:pt x="345" y="772"/>
                  <a:pt x="341" y="779"/>
                </a:cubicBezTo>
                <a:cubicBezTo>
                  <a:pt x="338" y="786"/>
                  <a:pt x="334" y="793"/>
                  <a:pt x="334" y="793"/>
                </a:cubicBezTo>
                <a:lnTo>
                  <a:pt x="340" y="796"/>
                </a:lnTo>
                <a:lnTo>
                  <a:pt x="335" y="792"/>
                </a:lnTo>
                <a:lnTo>
                  <a:pt x="334" y="792"/>
                </a:lnTo>
                <a:lnTo>
                  <a:pt x="315" y="807"/>
                </a:lnTo>
                <a:lnTo>
                  <a:pt x="314" y="810"/>
                </a:lnTo>
                <a:cubicBezTo>
                  <a:pt x="313" y="813"/>
                  <a:pt x="311" y="826"/>
                  <a:pt x="311" y="850"/>
                </a:cubicBezTo>
                <a:cubicBezTo>
                  <a:pt x="311" y="854"/>
                  <a:pt x="311" y="858"/>
                  <a:pt x="311" y="862"/>
                </a:cubicBezTo>
                <a:cubicBezTo>
                  <a:pt x="312" y="899"/>
                  <a:pt x="321" y="943"/>
                  <a:pt x="321" y="944"/>
                </a:cubicBezTo>
                <a:lnTo>
                  <a:pt x="321" y="945"/>
                </a:lnTo>
                <a:lnTo>
                  <a:pt x="322" y="945"/>
                </a:lnTo>
                <a:lnTo>
                  <a:pt x="326" y="943"/>
                </a:lnTo>
                <a:lnTo>
                  <a:pt x="322" y="945"/>
                </a:lnTo>
                <a:lnTo>
                  <a:pt x="322" y="945"/>
                </a:lnTo>
                <a:lnTo>
                  <a:pt x="326" y="943"/>
                </a:lnTo>
                <a:lnTo>
                  <a:pt x="322" y="945"/>
                </a:lnTo>
                <a:cubicBezTo>
                  <a:pt x="322" y="945"/>
                  <a:pt x="323" y="951"/>
                  <a:pt x="323" y="958"/>
                </a:cubicBezTo>
                <a:cubicBezTo>
                  <a:pt x="323" y="964"/>
                  <a:pt x="322" y="971"/>
                  <a:pt x="318" y="979"/>
                </a:cubicBezTo>
                <a:cubicBezTo>
                  <a:pt x="308" y="997"/>
                  <a:pt x="295" y="1020"/>
                  <a:pt x="295" y="1020"/>
                </a:cubicBezTo>
                <a:lnTo>
                  <a:pt x="301" y="1023"/>
                </a:lnTo>
                <a:lnTo>
                  <a:pt x="296" y="1019"/>
                </a:lnTo>
                <a:cubicBezTo>
                  <a:pt x="283" y="1035"/>
                  <a:pt x="267" y="1055"/>
                  <a:pt x="254" y="1073"/>
                </a:cubicBezTo>
                <a:cubicBezTo>
                  <a:pt x="247" y="1081"/>
                  <a:pt x="241" y="1089"/>
                  <a:pt x="236" y="1095"/>
                </a:cubicBezTo>
                <a:cubicBezTo>
                  <a:pt x="234" y="1099"/>
                  <a:pt x="232" y="1101"/>
                  <a:pt x="230" y="1103"/>
                </a:cubicBezTo>
                <a:cubicBezTo>
                  <a:pt x="229" y="1106"/>
                  <a:pt x="228" y="1107"/>
                  <a:pt x="227" y="1109"/>
                </a:cubicBezTo>
                <a:lnTo>
                  <a:pt x="226" y="1110"/>
                </a:lnTo>
                <a:lnTo>
                  <a:pt x="226" y="1111"/>
                </a:lnTo>
                <a:cubicBezTo>
                  <a:pt x="226" y="1117"/>
                  <a:pt x="226" y="1121"/>
                  <a:pt x="226" y="1124"/>
                </a:cubicBezTo>
                <a:cubicBezTo>
                  <a:pt x="226" y="1127"/>
                  <a:pt x="225" y="1129"/>
                  <a:pt x="225" y="1129"/>
                </a:cubicBezTo>
                <a:lnTo>
                  <a:pt x="225" y="1129"/>
                </a:lnTo>
                <a:lnTo>
                  <a:pt x="228" y="1130"/>
                </a:lnTo>
                <a:lnTo>
                  <a:pt x="226" y="1129"/>
                </a:lnTo>
                <a:lnTo>
                  <a:pt x="225" y="1129"/>
                </a:lnTo>
                <a:lnTo>
                  <a:pt x="228" y="1130"/>
                </a:lnTo>
                <a:lnTo>
                  <a:pt x="226" y="1129"/>
                </a:lnTo>
                <a:cubicBezTo>
                  <a:pt x="226" y="1129"/>
                  <a:pt x="224" y="1131"/>
                  <a:pt x="223" y="1133"/>
                </a:cubicBezTo>
                <a:cubicBezTo>
                  <a:pt x="218" y="1139"/>
                  <a:pt x="208" y="1150"/>
                  <a:pt x="202" y="1158"/>
                </a:cubicBezTo>
                <a:lnTo>
                  <a:pt x="200" y="1159"/>
                </a:lnTo>
                <a:lnTo>
                  <a:pt x="200" y="1161"/>
                </a:lnTo>
                <a:cubicBezTo>
                  <a:pt x="200" y="1164"/>
                  <a:pt x="199" y="1168"/>
                  <a:pt x="198" y="1173"/>
                </a:cubicBezTo>
                <a:cubicBezTo>
                  <a:pt x="198" y="1177"/>
                  <a:pt x="196" y="1181"/>
                  <a:pt x="195" y="1182"/>
                </a:cubicBezTo>
                <a:cubicBezTo>
                  <a:pt x="194" y="1183"/>
                  <a:pt x="190" y="1185"/>
                  <a:pt x="185" y="1186"/>
                </a:cubicBezTo>
                <a:cubicBezTo>
                  <a:pt x="184" y="1187"/>
                  <a:pt x="182" y="1188"/>
                  <a:pt x="180" y="1188"/>
                </a:cubicBezTo>
                <a:cubicBezTo>
                  <a:pt x="177" y="1189"/>
                  <a:pt x="176" y="1190"/>
                  <a:pt x="173" y="1193"/>
                </a:cubicBezTo>
                <a:cubicBezTo>
                  <a:pt x="171" y="1195"/>
                  <a:pt x="170" y="1198"/>
                  <a:pt x="170" y="1202"/>
                </a:cubicBezTo>
                <a:cubicBezTo>
                  <a:pt x="169" y="1205"/>
                  <a:pt x="169" y="1210"/>
                  <a:pt x="168" y="1217"/>
                </a:cubicBezTo>
                <a:lnTo>
                  <a:pt x="167" y="1225"/>
                </a:lnTo>
                <a:cubicBezTo>
                  <a:pt x="166" y="1236"/>
                  <a:pt x="166" y="1245"/>
                  <a:pt x="166" y="1253"/>
                </a:cubicBezTo>
                <a:cubicBezTo>
                  <a:pt x="166" y="1258"/>
                  <a:pt x="166" y="1261"/>
                  <a:pt x="166" y="1266"/>
                </a:cubicBezTo>
                <a:cubicBezTo>
                  <a:pt x="166" y="1270"/>
                  <a:pt x="166" y="1274"/>
                  <a:pt x="166" y="1278"/>
                </a:cubicBezTo>
                <a:cubicBezTo>
                  <a:pt x="166" y="1291"/>
                  <a:pt x="172" y="1301"/>
                  <a:pt x="176" y="1309"/>
                </a:cubicBezTo>
                <a:cubicBezTo>
                  <a:pt x="178" y="1314"/>
                  <a:pt x="180" y="1317"/>
                  <a:pt x="180" y="1317"/>
                </a:cubicBezTo>
                <a:lnTo>
                  <a:pt x="179" y="1317"/>
                </a:lnTo>
                <a:cubicBezTo>
                  <a:pt x="179" y="1320"/>
                  <a:pt x="176" y="1326"/>
                  <a:pt x="173" y="1333"/>
                </a:cubicBezTo>
                <a:cubicBezTo>
                  <a:pt x="170" y="1339"/>
                  <a:pt x="167" y="1345"/>
                  <a:pt x="165" y="1348"/>
                </a:cubicBezTo>
                <a:lnTo>
                  <a:pt x="170" y="1351"/>
                </a:lnTo>
                <a:lnTo>
                  <a:pt x="165" y="1348"/>
                </a:lnTo>
                <a:lnTo>
                  <a:pt x="133" y="1401"/>
                </a:lnTo>
                <a:lnTo>
                  <a:pt x="133" y="1404"/>
                </a:lnTo>
                <a:cubicBezTo>
                  <a:pt x="134" y="1411"/>
                  <a:pt x="136" y="1418"/>
                  <a:pt x="138" y="1424"/>
                </a:cubicBezTo>
                <a:cubicBezTo>
                  <a:pt x="138" y="1427"/>
                  <a:pt x="139" y="1430"/>
                  <a:pt x="140" y="1432"/>
                </a:cubicBezTo>
                <a:lnTo>
                  <a:pt x="141" y="1435"/>
                </a:lnTo>
                <a:lnTo>
                  <a:pt x="143" y="1438"/>
                </a:lnTo>
                <a:lnTo>
                  <a:pt x="144" y="1438"/>
                </a:lnTo>
                <a:lnTo>
                  <a:pt x="144" y="1439"/>
                </a:lnTo>
                <a:cubicBezTo>
                  <a:pt x="146" y="1440"/>
                  <a:pt x="148" y="1440"/>
                  <a:pt x="150" y="1441"/>
                </a:cubicBezTo>
                <a:cubicBezTo>
                  <a:pt x="156" y="1443"/>
                  <a:pt x="167" y="1447"/>
                  <a:pt x="174" y="1449"/>
                </a:cubicBezTo>
                <a:lnTo>
                  <a:pt x="174" y="1449"/>
                </a:lnTo>
                <a:lnTo>
                  <a:pt x="175" y="1449"/>
                </a:lnTo>
                <a:lnTo>
                  <a:pt x="176" y="1443"/>
                </a:lnTo>
                <a:lnTo>
                  <a:pt x="172" y="1447"/>
                </a:lnTo>
                <a:lnTo>
                  <a:pt x="191" y="1468"/>
                </a:lnTo>
                <a:lnTo>
                  <a:pt x="180" y="1504"/>
                </a:lnTo>
                <a:lnTo>
                  <a:pt x="158" y="1551"/>
                </a:lnTo>
                <a:lnTo>
                  <a:pt x="151" y="1597"/>
                </a:lnTo>
                <a:lnTo>
                  <a:pt x="161" y="1608"/>
                </a:lnTo>
                <a:lnTo>
                  <a:pt x="166" y="1604"/>
                </a:lnTo>
                <a:lnTo>
                  <a:pt x="163" y="1599"/>
                </a:lnTo>
                <a:lnTo>
                  <a:pt x="159" y="1601"/>
                </a:lnTo>
                <a:cubicBezTo>
                  <a:pt x="155" y="1603"/>
                  <a:pt x="151" y="1606"/>
                  <a:pt x="148" y="1608"/>
                </a:cubicBezTo>
                <a:cubicBezTo>
                  <a:pt x="146" y="1610"/>
                  <a:pt x="145" y="1611"/>
                  <a:pt x="143" y="1612"/>
                </a:cubicBezTo>
                <a:cubicBezTo>
                  <a:pt x="142" y="1613"/>
                  <a:pt x="141" y="1614"/>
                  <a:pt x="140" y="1616"/>
                </a:cubicBezTo>
                <a:cubicBezTo>
                  <a:pt x="138" y="1619"/>
                  <a:pt x="135" y="1625"/>
                  <a:pt x="134" y="1627"/>
                </a:cubicBezTo>
                <a:lnTo>
                  <a:pt x="134" y="1628"/>
                </a:lnTo>
                <a:lnTo>
                  <a:pt x="134" y="1647"/>
                </a:lnTo>
                <a:lnTo>
                  <a:pt x="117" y="1668"/>
                </a:lnTo>
                <a:lnTo>
                  <a:pt x="114" y="1705"/>
                </a:lnTo>
                <a:lnTo>
                  <a:pt x="107" y="1713"/>
                </a:lnTo>
                <a:lnTo>
                  <a:pt x="112" y="1717"/>
                </a:lnTo>
                <a:lnTo>
                  <a:pt x="112" y="1711"/>
                </a:lnTo>
                <a:lnTo>
                  <a:pt x="111" y="1711"/>
                </a:lnTo>
                <a:lnTo>
                  <a:pt x="111" y="1711"/>
                </a:lnTo>
                <a:lnTo>
                  <a:pt x="111" y="1711"/>
                </a:lnTo>
                <a:cubicBezTo>
                  <a:pt x="111" y="1711"/>
                  <a:pt x="105" y="1710"/>
                  <a:pt x="100" y="1709"/>
                </a:cubicBezTo>
                <a:cubicBezTo>
                  <a:pt x="97" y="1708"/>
                  <a:pt x="95" y="1706"/>
                  <a:pt x="93" y="1705"/>
                </a:cubicBezTo>
                <a:cubicBezTo>
                  <a:pt x="91" y="1704"/>
                  <a:pt x="90" y="1702"/>
                  <a:pt x="89" y="1700"/>
                </a:cubicBezTo>
                <a:cubicBezTo>
                  <a:pt x="87" y="1691"/>
                  <a:pt x="82" y="1678"/>
                  <a:pt x="80" y="1672"/>
                </a:cubicBezTo>
                <a:lnTo>
                  <a:pt x="78" y="1667"/>
                </a:lnTo>
                <a:lnTo>
                  <a:pt x="50" y="1672"/>
                </a:lnTo>
                <a:lnTo>
                  <a:pt x="39" y="1685"/>
                </a:lnTo>
                <a:lnTo>
                  <a:pt x="44" y="1689"/>
                </a:lnTo>
                <a:lnTo>
                  <a:pt x="40" y="1684"/>
                </a:lnTo>
                <a:cubicBezTo>
                  <a:pt x="35" y="1686"/>
                  <a:pt x="31" y="1690"/>
                  <a:pt x="27" y="1692"/>
                </a:cubicBezTo>
                <a:cubicBezTo>
                  <a:pt x="25" y="1694"/>
                  <a:pt x="23" y="1695"/>
                  <a:pt x="22" y="1697"/>
                </a:cubicBezTo>
                <a:lnTo>
                  <a:pt x="20" y="1699"/>
                </a:lnTo>
                <a:cubicBezTo>
                  <a:pt x="20" y="1699"/>
                  <a:pt x="19" y="1700"/>
                  <a:pt x="19" y="1702"/>
                </a:cubicBezTo>
                <a:lnTo>
                  <a:pt x="18" y="1702"/>
                </a:lnTo>
                <a:lnTo>
                  <a:pt x="18" y="1702"/>
                </a:lnTo>
                <a:lnTo>
                  <a:pt x="18" y="1706"/>
                </a:lnTo>
                <a:cubicBezTo>
                  <a:pt x="18" y="1708"/>
                  <a:pt x="18" y="1710"/>
                  <a:pt x="21" y="1713"/>
                </a:cubicBezTo>
                <a:lnTo>
                  <a:pt x="22" y="1714"/>
                </a:lnTo>
                <a:lnTo>
                  <a:pt x="28" y="1715"/>
                </a:lnTo>
                <a:lnTo>
                  <a:pt x="29" y="1716"/>
                </a:lnTo>
                <a:lnTo>
                  <a:pt x="30" y="1715"/>
                </a:lnTo>
                <a:cubicBezTo>
                  <a:pt x="34" y="1715"/>
                  <a:pt x="38" y="1713"/>
                  <a:pt x="42" y="1712"/>
                </a:cubicBezTo>
                <a:cubicBezTo>
                  <a:pt x="46" y="1710"/>
                  <a:pt x="50" y="1708"/>
                  <a:pt x="52" y="1707"/>
                </a:cubicBezTo>
                <a:lnTo>
                  <a:pt x="53" y="1707"/>
                </a:lnTo>
                <a:lnTo>
                  <a:pt x="51" y="1701"/>
                </a:lnTo>
                <a:lnTo>
                  <a:pt x="49" y="1707"/>
                </a:lnTo>
                <a:lnTo>
                  <a:pt x="50" y="1708"/>
                </a:lnTo>
                <a:lnTo>
                  <a:pt x="50" y="1708"/>
                </a:lnTo>
                <a:cubicBezTo>
                  <a:pt x="50" y="1708"/>
                  <a:pt x="53" y="1708"/>
                  <a:pt x="57" y="1710"/>
                </a:cubicBezTo>
                <a:cubicBezTo>
                  <a:pt x="60" y="1711"/>
                  <a:pt x="64" y="1714"/>
                  <a:pt x="66" y="1716"/>
                </a:cubicBezTo>
                <a:cubicBezTo>
                  <a:pt x="69" y="1720"/>
                  <a:pt x="74" y="1725"/>
                  <a:pt x="79" y="1728"/>
                </a:cubicBezTo>
                <a:cubicBezTo>
                  <a:pt x="83" y="1732"/>
                  <a:pt x="87" y="1734"/>
                  <a:pt x="87" y="1734"/>
                </a:cubicBezTo>
                <a:lnTo>
                  <a:pt x="91" y="1729"/>
                </a:lnTo>
                <a:lnTo>
                  <a:pt x="87" y="1734"/>
                </a:lnTo>
                <a:lnTo>
                  <a:pt x="90" y="1737"/>
                </a:lnTo>
                <a:lnTo>
                  <a:pt x="94" y="1732"/>
                </a:lnTo>
                <a:lnTo>
                  <a:pt x="90" y="1727"/>
                </a:lnTo>
                <a:lnTo>
                  <a:pt x="57" y="1757"/>
                </a:lnTo>
                <a:lnTo>
                  <a:pt x="56" y="1792"/>
                </a:lnTo>
                <a:lnTo>
                  <a:pt x="62" y="1792"/>
                </a:lnTo>
                <a:lnTo>
                  <a:pt x="58" y="1788"/>
                </a:lnTo>
                <a:lnTo>
                  <a:pt x="57" y="1788"/>
                </a:lnTo>
                <a:lnTo>
                  <a:pt x="57" y="1788"/>
                </a:lnTo>
                <a:cubicBezTo>
                  <a:pt x="52" y="1794"/>
                  <a:pt x="46" y="1800"/>
                  <a:pt x="42" y="1806"/>
                </a:cubicBezTo>
                <a:cubicBezTo>
                  <a:pt x="40" y="1808"/>
                  <a:pt x="39" y="1811"/>
                  <a:pt x="37" y="1813"/>
                </a:cubicBezTo>
                <a:lnTo>
                  <a:pt x="35" y="1816"/>
                </a:lnTo>
                <a:cubicBezTo>
                  <a:pt x="35" y="1818"/>
                  <a:pt x="34" y="1819"/>
                  <a:pt x="34" y="1821"/>
                </a:cubicBezTo>
                <a:lnTo>
                  <a:pt x="34" y="1821"/>
                </a:lnTo>
                <a:lnTo>
                  <a:pt x="34" y="1821"/>
                </a:lnTo>
                <a:lnTo>
                  <a:pt x="34" y="1823"/>
                </a:lnTo>
                <a:cubicBezTo>
                  <a:pt x="32" y="1826"/>
                  <a:pt x="24" y="1829"/>
                  <a:pt x="23" y="1830"/>
                </a:cubicBezTo>
                <a:lnTo>
                  <a:pt x="22" y="1830"/>
                </a:lnTo>
                <a:lnTo>
                  <a:pt x="14" y="1834"/>
                </a:lnTo>
                <a:lnTo>
                  <a:pt x="11" y="1835"/>
                </a:lnTo>
                <a:lnTo>
                  <a:pt x="7" y="1865"/>
                </a:lnTo>
                <a:lnTo>
                  <a:pt x="20" y="1872"/>
                </a:lnTo>
                <a:lnTo>
                  <a:pt x="22" y="1873"/>
                </a:lnTo>
                <a:lnTo>
                  <a:pt x="43" y="1872"/>
                </a:lnTo>
                <a:lnTo>
                  <a:pt x="52" y="1874"/>
                </a:lnTo>
                <a:lnTo>
                  <a:pt x="38" y="1895"/>
                </a:lnTo>
                <a:lnTo>
                  <a:pt x="42" y="1909"/>
                </a:lnTo>
                <a:lnTo>
                  <a:pt x="43" y="1916"/>
                </a:lnTo>
                <a:lnTo>
                  <a:pt x="50" y="1913"/>
                </a:lnTo>
                <a:cubicBezTo>
                  <a:pt x="53" y="1912"/>
                  <a:pt x="58" y="1910"/>
                  <a:pt x="65" y="1908"/>
                </a:cubicBezTo>
                <a:cubicBezTo>
                  <a:pt x="68" y="1907"/>
                  <a:pt x="71" y="1905"/>
                  <a:pt x="74" y="1904"/>
                </a:cubicBezTo>
                <a:cubicBezTo>
                  <a:pt x="76" y="1903"/>
                  <a:pt x="77" y="1902"/>
                  <a:pt x="78" y="1902"/>
                </a:cubicBezTo>
                <a:lnTo>
                  <a:pt x="80" y="1901"/>
                </a:lnTo>
                <a:lnTo>
                  <a:pt x="80" y="1900"/>
                </a:lnTo>
                <a:lnTo>
                  <a:pt x="79" y="1901"/>
                </a:lnTo>
                <a:lnTo>
                  <a:pt x="80" y="1901"/>
                </a:lnTo>
                <a:lnTo>
                  <a:pt x="80" y="1900"/>
                </a:lnTo>
                <a:lnTo>
                  <a:pt x="79" y="1901"/>
                </a:lnTo>
                <a:lnTo>
                  <a:pt x="79" y="1901"/>
                </a:lnTo>
                <a:lnTo>
                  <a:pt x="80" y="1900"/>
                </a:lnTo>
                <a:lnTo>
                  <a:pt x="78" y="1901"/>
                </a:lnTo>
                <a:lnTo>
                  <a:pt x="79" y="1901"/>
                </a:lnTo>
                <a:lnTo>
                  <a:pt x="80" y="1900"/>
                </a:lnTo>
                <a:lnTo>
                  <a:pt x="78" y="1901"/>
                </a:lnTo>
                <a:lnTo>
                  <a:pt x="79" y="1901"/>
                </a:lnTo>
                <a:cubicBezTo>
                  <a:pt x="79" y="1902"/>
                  <a:pt x="78" y="1904"/>
                  <a:pt x="78" y="1906"/>
                </a:cubicBezTo>
                <a:cubicBezTo>
                  <a:pt x="76" y="1915"/>
                  <a:pt x="66" y="1927"/>
                  <a:pt x="59" y="1934"/>
                </a:cubicBezTo>
                <a:lnTo>
                  <a:pt x="56" y="1937"/>
                </a:lnTo>
                <a:lnTo>
                  <a:pt x="54" y="1940"/>
                </a:lnTo>
                <a:lnTo>
                  <a:pt x="54" y="1940"/>
                </a:lnTo>
                <a:lnTo>
                  <a:pt x="54" y="1941"/>
                </a:lnTo>
                <a:cubicBezTo>
                  <a:pt x="53" y="1942"/>
                  <a:pt x="53" y="1943"/>
                  <a:pt x="53" y="1944"/>
                </a:cubicBezTo>
                <a:lnTo>
                  <a:pt x="53" y="1947"/>
                </a:lnTo>
                <a:cubicBezTo>
                  <a:pt x="53" y="1953"/>
                  <a:pt x="54" y="1962"/>
                  <a:pt x="55" y="1970"/>
                </a:cubicBezTo>
                <a:lnTo>
                  <a:pt x="55" y="1972"/>
                </a:lnTo>
                <a:lnTo>
                  <a:pt x="56" y="1973"/>
                </a:lnTo>
                <a:cubicBezTo>
                  <a:pt x="58" y="1975"/>
                  <a:pt x="61" y="1978"/>
                  <a:pt x="65" y="1980"/>
                </a:cubicBezTo>
                <a:cubicBezTo>
                  <a:pt x="68" y="1983"/>
                  <a:pt x="73" y="1985"/>
                  <a:pt x="78" y="1985"/>
                </a:cubicBezTo>
                <a:cubicBezTo>
                  <a:pt x="79" y="1985"/>
                  <a:pt x="81" y="1985"/>
                  <a:pt x="83" y="1984"/>
                </a:cubicBezTo>
                <a:cubicBezTo>
                  <a:pt x="89" y="1982"/>
                  <a:pt x="94" y="1980"/>
                  <a:pt x="99" y="1978"/>
                </a:cubicBezTo>
                <a:cubicBezTo>
                  <a:pt x="101" y="1977"/>
                  <a:pt x="103" y="1976"/>
                  <a:pt x="104" y="1975"/>
                </a:cubicBezTo>
                <a:lnTo>
                  <a:pt x="106" y="1974"/>
                </a:lnTo>
                <a:lnTo>
                  <a:pt x="106" y="1974"/>
                </a:lnTo>
                <a:lnTo>
                  <a:pt x="106" y="1974"/>
                </a:lnTo>
                <a:lnTo>
                  <a:pt x="106" y="1974"/>
                </a:lnTo>
                <a:lnTo>
                  <a:pt x="103" y="1969"/>
                </a:lnTo>
                <a:lnTo>
                  <a:pt x="106" y="1974"/>
                </a:lnTo>
                <a:lnTo>
                  <a:pt x="107" y="1974"/>
                </a:lnTo>
                <a:lnTo>
                  <a:pt x="104" y="1968"/>
                </a:lnTo>
                <a:lnTo>
                  <a:pt x="103" y="1974"/>
                </a:lnTo>
                <a:lnTo>
                  <a:pt x="104" y="1974"/>
                </a:lnTo>
                <a:lnTo>
                  <a:pt x="104" y="1974"/>
                </a:lnTo>
                <a:cubicBezTo>
                  <a:pt x="105" y="1975"/>
                  <a:pt x="107" y="1975"/>
                  <a:pt x="109" y="1976"/>
                </a:cubicBezTo>
                <a:cubicBezTo>
                  <a:pt x="111" y="1977"/>
                  <a:pt x="112" y="1979"/>
                  <a:pt x="113" y="1980"/>
                </a:cubicBezTo>
                <a:lnTo>
                  <a:pt x="113" y="1980"/>
                </a:lnTo>
                <a:lnTo>
                  <a:pt x="112" y="1981"/>
                </a:lnTo>
                <a:lnTo>
                  <a:pt x="112" y="1981"/>
                </a:lnTo>
                <a:lnTo>
                  <a:pt x="112" y="1981"/>
                </a:lnTo>
                <a:lnTo>
                  <a:pt x="112" y="1981"/>
                </a:lnTo>
                <a:lnTo>
                  <a:pt x="112" y="1981"/>
                </a:lnTo>
                <a:lnTo>
                  <a:pt x="112" y="1981"/>
                </a:lnTo>
                <a:cubicBezTo>
                  <a:pt x="112" y="1981"/>
                  <a:pt x="110" y="1984"/>
                  <a:pt x="104" y="1987"/>
                </a:cubicBezTo>
                <a:cubicBezTo>
                  <a:pt x="99" y="1990"/>
                  <a:pt x="91" y="1994"/>
                  <a:pt x="81" y="1999"/>
                </a:cubicBezTo>
                <a:cubicBezTo>
                  <a:pt x="78" y="2000"/>
                  <a:pt x="74" y="2002"/>
                  <a:pt x="71" y="2004"/>
                </a:cubicBezTo>
                <a:cubicBezTo>
                  <a:pt x="67" y="2006"/>
                  <a:pt x="64" y="2007"/>
                  <a:pt x="63" y="2008"/>
                </a:cubicBezTo>
                <a:lnTo>
                  <a:pt x="59" y="2011"/>
                </a:lnTo>
                <a:lnTo>
                  <a:pt x="60" y="2015"/>
                </a:lnTo>
                <a:cubicBezTo>
                  <a:pt x="61" y="2019"/>
                  <a:pt x="64" y="2027"/>
                  <a:pt x="66" y="2035"/>
                </a:cubicBezTo>
                <a:lnTo>
                  <a:pt x="67" y="2037"/>
                </a:lnTo>
                <a:lnTo>
                  <a:pt x="69" y="2038"/>
                </a:lnTo>
                <a:lnTo>
                  <a:pt x="72" y="2032"/>
                </a:lnTo>
                <a:lnTo>
                  <a:pt x="78" y="2030"/>
                </a:lnTo>
                <a:cubicBezTo>
                  <a:pt x="75" y="2023"/>
                  <a:pt x="73" y="2015"/>
                  <a:pt x="72" y="2012"/>
                </a:cubicBezTo>
                <a:lnTo>
                  <a:pt x="66" y="2014"/>
                </a:lnTo>
                <a:lnTo>
                  <a:pt x="69" y="2019"/>
                </a:lnTo>
                <a:cubicBezTo>
                  <a:pt x="70" y="2018"/>
                  <a:pt x="73" y="2017"/>
                  <a:pt x="76" y="2015"/>
                </a:cubicBezTo>
                <a:cubicBezTo>
                  <a:pt x="79" y="2013"/>
                  <a:pt x="83" y="2012"/>
                  <a:pt x="86" y="2010"/>
                </a:cubicBezTo>
                <a:cubicBezTo>
                  <a:pt x="98" y="2004"/>
                  <a:pt x="106" y="2000"/>
                  <a:pt x="112" y="1997"/>
                </a:cubicBezTo>
                <a:cubicBezTo>
                  <a:pt x="117" y="1993"/>
                  <a:pt x="121" y="1991"/>
                  <a:pt x="124" y="1987"/>
                </a:cubicBezTo>
                <a:cubicBezTo>
                  <a:pt x="125" y="1985"/>
                  <a:pt x="125" y="1982"/>
                  <a:pt x="125" y="1980"/>
                </a:cubicBezTo>
                <a:cubicBezTo>
                  <a:pt x="125" y="1978"/>
                  <a:pt x="125" y="1976"/>
                  <a:pt x="124" y="1974"/>
                </a:cubicBezTo>
                <a:cubicBezTo>
                  <a:pt x="122" y="1970"/>
                  <a:pt x="118" y="1967"/>
                  <a:pt x="115" y="1965"/>
                </a:cubicBezTo>
                <a:cubicBezTo>
                  <a:pt x="111" y="1964"/>
                  <a:pt x="108" y="1963"/>
                  <a:pt x="107" y="1962"/>
                </a:cubicBezTo>
                <a:lnTo>
                  <a:pt x="107" y="1962"/>
                </a:lnTo>
                <a:lnTo>
                  <a:pt x="106" y="1962"/>
                </a:lnTo>
                <a:lnTo>
                  <a:pt x="104" y="1961"/>
                </a:lnTo>
                <a:lnTo>
                  <a:pt x="100" y="1963"/>
                </a:lnTo>
                <a:lnTo>
                  <a:pt x="100" y="1963"/>
                </a:lnTo>
                <a:lnTo>
                  <a:pt x="100" y="1963"/>
                </a:lnTo>
                <a:lnTo>
                  <a:pt x="103" y="1968"/>
                </a:lnTo>
                <a:lnTo>
                  <a:pt x="100" y="1963"/>
                </a:lnTo>
                <a:lnTo>
                  <a:pt x="100" y="1963"/>
                </a:lnTo>
                <a:lnTo>
                  <a:pt x="103" y="1968"/>
                </a:lnTo>
                <a:lnTo>
                  <a:pt x="100" y="1963"/>
                </a:lnTo>
                <a:cubicBezTo>
                  <a:pt x="100" y="1963"/>
                  <a:pt x="89" y="1969"/>
                  <a:pt x="79" y="1972"/>
                </a:cubicBezTo>
                <a:lnTo>
                  <a:pt x="78" y="1972"/>
                </a:lnTo>
                <a:cubicBezTo>
                  <a:pt x="77" y="1972"/>
                  <a:pt x="74" y="1972"/>
                  <a:pt x="72" y="1970"/>
                </a:cubicBezTo>
                <a:cubicBezTo>
                  <a:pt x="69" y="1968"/>
                  <a:pt x="67" y="1966"/>
                  <a:pt x="66" y="1965"/>
                </a:cubicBezTo>
                <a:lnTo>
                  <a:pt x="61" y="1969"/>
                </a:lnTo>
                <a:lnTo>
                  <a:pt x="67" y="1968"/>
                </a:lnTo>
                <a:cubicBezTo>
                  <a:pt x="66" y="1961"/>
                  <a:pt x="66" y="1952"/>
                  <a:pt x="66" y="1947"/>
                </a:cubicBezTo>
                <a:lnTo>
                  <a:pt x="66" y="1945"/>
                </a:lnTo>
                <a:lnTo>
                  <a:pt x="66" y="1945"/>
                </a:lnTo>
                <a:lnTo>
                  <a:pt x="62" y="1944"/>
                </a:lnTo>
                <a:lnTo>
                  <a:pt x="65" y="1945"/>
                </a:lnTo>
                <a:lnTo>
                  <a:pt x="66" y="1945"/>
                </a:lnTo>
                <a:lnTo>
                  <a:pt x="62" y="1944"/>
                </a:lnTo>
                <a:lnTo>
                  <a:pt x="65" y="1945"/>
                </a:lnTo>
                <a:lnTo>
                  <a:pt x="60" y="1943"/>
                </a:lnTo>
                <a:lnTo>
                  <a:pt x="65" y="1946"/>
                </a:lnTo>
                <a:lnTo>
                  <a:pt x="63" y="1945"/>
                </a:lnTo>
                <a:lnTo>
                  <a:pt x="65" y="1946"/>
                </a:lnTo>
                <a:lnTo>
                  <a:pt x="65" y="1946"/>
                </a:lnTo>
                <a:lnTo>
                  <a:pt x="63" y="1945"/>
                </a:lnTo>
                <a:lnTo>
                  <a:pt x="65" y="1946"/>
                </a:lnTo>
                <a:cubicBezTo>
                  <a:pt x="65" y="1946"/>
                  <a:pt x="67" y="1944"/>
                  <a:pt x="68" y="1942"/>
                </a:cubicBezTo>
                <a:cubicBezTo>
                  <a:pt x="75" y="1935"/>
                  <a:pt x="87" y="1923"/>
                  <a:pt x="90" y="1908"/>
                </a:cubicBezTo>
                <a:cubicBezTo>
                  <a:pt x="91" y="1906"/>
                  <a:pt x="91" y="1904"/>
                  <a:pt x="91" y="1901"/>
                </a:cubicBezTo>
                <a:cubicBezTo>
                  <a:pt x="91" y="1900"/>
                  <a:pt x="91" y="1898"/>
                  <a:pt x="90" y="1896"/>
                </a:cubicBezTo>
                <a:cubicBezTo>
                  <a:pt x="90" y="1895"/>
                  <a:pt x="88" y="1893"/>
                  <a:pt x="87" y="1891"/>
                </a:cubicBezTo>
                <a:lnTo>
                  <a:pt x="87" y="1891"/>
                </a:lnTo>
                <a:cubicBezTo>
                  <a:pt x="85" y="1890"/>
                  <a:pt x="82" y="1889"/>
                  <a:pt x="80" y="1889"/>
                </a:cubicBezTo>
                <a:cubicBezTo>
                  <a:pt x="75" y="1889"/>
                  <a:pt x="72" y="1891"/>
                  <a:pt x="68" y="1893"/>
                </a:cubicBezTo>
                <a:cubicBezTo>
                  <a:pt x="66" y="1894"/>
                  <a:pt x="63" y="1895"/>
                  <a:pt x="61" y="1896"/>
                </a:cubicBezTo>
                <a:cubicBezTo>
                  <a:pt x="54" y="1899"/>
                  <a:pt x="48" y="1901"/>
                  <a:pt x="45" y="1902"/>
                </a:cubicBezTo>
                <a:lnTo>
                  <a:pt x="48" y="1908"/>
                </a:lnTo>
                <a:lnTo>
                  <a:pt x="54" y="1906"/>
                </a:lnTo>
                <a:lnTo>
                  <a:pt x="51" y="1897"/>
                </a:lnTo>
                <a:lnTo>
                  <a:pt x="73" y="1866"/>
                </a:lnTo>
                <a:lnTo>
                  <a:pt x="44" y="1860"/>
                </a:lnTo>
                <a:lnTo>
                  <a:pt x="25" y="1861"/>
                </a:lnTo>
                <a:lnTo>
                  <a:pt x="20" y="1858"/>
                </a:lnTo>
                <a:lnTo>
                  <a:pt x="22" y="1844"/>
                </a:lnTo>
                <a:lnTo>
                  <a:pt x="27" y="1841"/>
                </a:lnTo>
                <a:lnTo>
                  <a:pt x="25" y="1835"/>
                </a:lnTo>
                <a:lnTo>
                  <a:pt x="27" y="1841"/>
                </a:lnTo>
                <a:cubicBezTo>
                  <a:pt x="28" y="1841"/>
                  <a:pt x="33" y="1839"/>
                  <a:pt x="37" y="1836"/>
                </a:cubicBezTo>
                <a:cubicBezTo>
                  <a:pt x="39" y="1835"/>
                  <a:pt x="42" y="1833"/>
                  <a:pt x="44" y="1830"/>
                </a:cubicBezTo>
                <a:cubicBezTo>
                  <a:pt x="45" y="1828"/>
                  <a:pt x="47" y="1824"/>
                  <a:pt x="47" y="1821"/>
                </a:cubicBezTo>
                <a:lnTo>
                  <a:pt x="41" y="1821"/>
                </a:lnTo>
                <a:lnTo>
                  <a:pt x="47" y="1821"/>
                </a:lnTo>
                <a:lnTo>
                  <a:pt x="43" y="1821"/>
                </a:lnTo>
                <a:lnTo>
                  <a:pt x="47" y="1822"/>
                </a:lnTo>
                <a:lnTo>
                  <a:pt x="47" y="1821"/>
                </a:lnTo>
                <a:lnTo>
                  <a:pt x="43" y="1821"/>
                </a:lnTo>
                <a:lnTo>
                  <a:pt x="47" y="1822"/>
                </a:lnTo>
                <a:lnTo>
                  <a:pt x="47" y="1821"/>
                </a:lnTo>
                <a:cubicBezTo>
                  <a:pt x="47" y="1820"/>
                  <a:pt x="50" y="1816"/>
                  <a:pt x="54" y="1811"/>
                </a:cubicBezTo>
                <a:cubicBezTo>
                  <a:pt x="57" y="1807"/>
                  <a:pt x="62" y="1802"/>
                  <a:pt x="66" y="1797"/>
                </a:cubicBezTo>
                <a:lnTo>
                  <a:pt x="66" y="1797"/>
                </a:lnTo>
                <a:lnTo>
                  <a:pt x="67" y="1796"/>
                </a:lnTo>
                <a:lnTo>
                  <a:pt x="68" y="1794"/>
                </a:lnTo>
                <a:lnTo>
                  <a:pt x="70" y="1763"/>
                </a:lnTo>
                <a:lnTo>
                  <a:pt x="104" y="1731"/>
                </a:lnTo>
                <a:lnTo>
                  <a:pt x="94" y="1724"/>
                </a:lnTo>
                <a:lnTo>
                  <a:pt x="94" y="1724"/>
                </a:lnTo>
                <a:lnTo>
                  <a:pt x="94" y="1725"/>
                </a:lnTo>
                <a:lnTo>
                  <a:pt x="94" y="1724"/>
                </a:lnTo>
                <a:lnTo>
                  <a:pt x="94" y="1724"/>
                </a:lnTo>
                <a:lnTo>
                  <a:pt x="94" y="1725"/>
                </a:lnTo>
                <a:lnTo>
                  <a:pt x="94" y="1724"/>
                </a:lnTo>
                <a:cubicBezTo>
                  <a:pt x="94" y="1724"/>
                  <a:pt x="90" y="1721"/>
                  <a:pt x="86" y="1718"/>
                </a:cubicBezTo>
                <a:cubicBezTo>
                  <a:pt x="82" y="1715"/>
                  <a:pt x="77" y="1711"/>
                  <a:pt x="76" y="1708"/>
                </a:cubicBezTo>
                <a:cubicBezTo>
                  <a:pt x="67" y="1699"/>
                  <a:pt x="54" y="1696"/>
                  <a:pt x="53" y="1695"/>
                </a:cubicBezTo>
                <a:lnTo>
                  <a:pt x="53" y="1695"/>
                </a:lnTo>
                <a:lnTo>
                  <a:pt x="52" y="1695"/>
                </a:lnTo>
                <a:lnTo>
                  <a:pt x="50" y="1695"/>
                </a:lnTo>
                <a:lnTo>
                  <a:pt x="47" y="1696"/>
                </a:lnTo>
                <a:cubicBezTo>
                  <a:pt x="45" y="1697"/>
                  <a:pt x="41" y="1699"/>
                  <a:pt x="37" y="1700"/>
                </a:cubicBezTo>
                <a:cubicBezTo>
                  <a:pt x="34" y="1702"/>
                  <a:pt x="29" y="1703"/>
                  <a:pt x="28" y="1703"/>
                </a:cubicBezTo>
                <a:lnTo>
                  <a:pt x="29" y="1709"/>
                </a:lnTo>
                <a:lnTo>
                  <a:pt x="30" y="1703"/>
                </a:lnTo>
                <a:lnTo>
                  <a:pt x="26" y="1702"/>
                </a:lnTo>
                <a:lnTo>
                  <a:pt x="25" y="1709"/>
                </a:lnTo>
                <a:lnTo>
                  <a:pt x="30" y="1704"/>
                </a:lnTo>
                <a:lnTo>
                  <a:pt x="27" y="1706"/>
                </a:lnTo>
                <a:lnTo>
                  <a:pt x="31" y="1706"/>
                </a:lnTo>
                <a:lnTo>
                  <a:pt x="30" y="1704"/>
                </a:lnTo>
                <a:lnTo>
                  <a:pt x="27" y="1706"/>
                </a:lnTo>
                <a:lnTo>
                  <a:pt x="31" y="1706"/>
                </a:lnTo>
                <a:lnTo>
                  <a:pt x="30" y="1706"/>
                </a:lnTo>
                <a:lnTo>
                  <a:pt x="31" y="1706"/>
                </a:lnTo>
                <a:lnTo>
                  <a:pt x="31" y="1706"/>
                </a:lnTo>
                <a:lnTo>
                  <a:pt x="30" y="1706"/>
                </a:lnTo>
                <a:lnTo>
                  <a:pt x="31" y="1706"/>
                </a:lnTo>
                <a:lnTo>
                  <a:pt x="31" y="1706"/>
                </a:lnTo>
                <a:lnTo>
                  <a:pt x="31" y="1705"/>
                </a:lnTo>
                <a:lnTo>
                  <a:pt x="25" y="1703"/>
                </a:lnTo>
                <a:lnTo>
                  <a:pt x="31" y="1705"/>
                </a:lnTo>
                <a:lnTo>
                  <a:pt x="28" y="1704"/>
                </a:lnTo>
                <a:lnTo>
                  <a:pt x="30" y="1706"/>
                </a:lnTo>
                <a:lnTo>
                  <a:pt x="31" y="1705"/>
                </a:lnTo>
                <a:lnTo>
                  <a:pt x="28" y="1704"/>
                </a:lnTo>
                <a:lnTo>
                  <a:pt x="30" y="1706"/>
                </a:lnTo>
                <a:cubicBezTo>
                  <a:pt x="30" y="1706"/>
                  <a:pt x="33" y="1704"/>
                  <a:pt x="36" y="1701"/>
                </a:cubicBezTo>
                <a:cubicBezTo>
                  <a:pt x="39" y="1699"/>
                  <a:pt x="43" y="1697"/>
                  <a:pt x="47" y="1695"/>
                </a:cubicBezTo>
                <a:lnTo>
                  <a:pt x="48" y="1694"/>
                </a:lnTo>
                <a:lnTo>
                  <a:pt x="56" y="1683"/>
                </a:lnTo>
                <a:lnTo>
                  <a:pt x="75" y="1681"/>
                </a:lnTo>
                <a:lnTo>
                  <a:pt x="74" y="1674"/>
                </a:lnTo>
                <a:lnTo>
                  <a:pt x="68" y="1676"/>
                </a:lnTo>
                <a:cubicBezTo>
                  <a:pt x="70" y="1682"/>
                  <a:pt x="75" y="1695"/>
                  <a:pt x="77" y="1704"/>
                </a:cubicBezTo>
                <a:cubicBezTo>
                  <a:pt x="79" y="1708"/>
                  <a:pt x="82" y="1712"/>
                  <a:pt x="85" y="1715"/>
                </a:cubicBezTo>
                <a:cubicBezTo>
                  <a:pt x="96" y="1723"/>
                  <a:pt x="109" y="1723"/>
                  <a:pt x="110" y="1723"/>
                </a:cubicBezTo>
                <a:lnTo>
                  <a:pt x="110" y="1717"/>
                </a:lnTo>
                <a:lnTo>
                  <a:pt x="110" y="1723"/>
                </a:lnTo>
                <a:lnTo>
                  <a:pt x="112" y="1723"/>
                </a:lnTo>
                <a:lnTo>
                  <a:pt x="115" y="1723"/>
                </a:lnTo>
                <a:lnTo>
                  <a:pt x="127" y="1710"/>
                </a:lnTo>
                <a:lnTo>
                  <a:pt x="129" y="1672"/>
                </a:lnTo>
                <a:lnTo>
                  <a:pt x="146" y="1652"/>
                </a:lnTo>
                <a:lnTo>
                  <a:pt x="146" y="1630"/>
                </a:lnTo>
                <a:lnTo>
                  <a:pt x="140" y="1630"/>
                </a:lnTo>
                <a:lnTo>
                  <a:pt x="146" y="1632"/>
                </a:lnTo>
                <a:cubicBezTo>
                  <a:pt x="147" y="1630"/>
                  <a:pt x="149" y="1624"/>
                  <a:pt x="151" y="1622"/>
                </a:cubicBezTo>
                <a:lnTo>
                  <a:pt x="148" y="1620"/>
                </a:lnTo>
                <a:lnTo>
                  <a:pt x="150" y="1622"/>
                </a:lnTo>
                <a:lnTo>
                  <a:pt x="151" y="1622"/>
                </a:lnTo>
                <a:lnTo>
                  <a:pt x="148" y="1620"/>
                </a:lnTo>
                <a:lnTo>
                  <a:pt x="150" y="1622"/>
                </a:lnTo>
                <a:lnTo>
                  <a:pt x="151" y="1622"/>
                </a:lnTo>
                <a:cubicBezTo>
                  <a:pt x="153" y="1620"/>
                  <a:pt x="160" y="1615"/>
                  <a:pt x="166" y="1612"/>
                </a:cubicBezTo>
                <a:lnTo>
                  <a:pt x="169" y="1610"/>
                </a:lnTo>
                <a:lnTo>
                  <a:pt x="175" y="1606"/>
                </a:lnTo>
                <a:lnTo>
                  <a:pt x="164" y="1593"/>
                </a:lnTo>
                <a:lnTo>
                  <a:pt x="170" y="1555"/>
                </a:lnTo>
                <a:lnTo>
                  <a:pt x="191" y="1508"/>
                </a:lnTo>
                <a:lnTo>
                  <a:pt x="205" y="1465"/>
                </a:lnTo>
                <a:lnTo>
                  <a:pt x="180" y="1437"/>
                </a:lnTo>
                <a:lnTo>
                  <a:pt x="177" y="1437"/>
                </a:lnTo>
                <a:lnTo>
                  <a:pt x="177" y="1437"/>
                </a:lnTo>
                <a:cubicBezTo>
                  <a:pt x="173" y="1435"/>
                  <a:pt x="166" y="1433"/>
                  <a:pt x="161" y="1432"/>
                </a:cubicBezTo>
                <a:cubicBezTo>
                  <a:pt x="159" y="1431"/>
                  <a:pt x="156" y="1430"/>
                  <a:pt x="154" y="1429"/>
                </a:cubicBezTo>
                <a:lnTo>
                  <a:pt x="152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51" y="1428"/>
                </a:lnTo>
                <a:lnTo>
                  <a:pt x="148" y="1433"/>
                </a:lnTo>
                <a:lnTo>
                  <a:pt x="152" y="1429"/>
                </a:lnTo>
                <a:lnTo>
                  <a:pt x="150" y="1431"/>
                </a:lnTo>
                <a:lnTo>
                  <a:pt x="153" y="1429"/>
                </a:lnTo>
                <a:lnTo>
                  <a:pt x="152" y="1429"/>
                </a:lnTo>
                <a:lnTo>
                  <a:pt x="150" y="1431"/>
                </a:lnTo>
                <a:lnTo>
                  <a:pt x="153" y="1429"/>
                </a:lnTo>
                <a:lnTo>
                  <a:pt x="152" y="1429"/>
                </a:lnTo>
                <a:cubicBezTo>
                  <a:pt x="150" y="1424"/>
                  <a:pt x="147" y="1412"/>
                  <a:pt x="145" y="1401"/>
                </a:cubicBezTo>
                <a:lnTo>
                  <a:pt x="139" y="1403"/>
                </a:lnTo>
                <a:lnTo>
                  <a:pt x="144" y="1406"/>
                </a:lnTo>
                <a:lnTo>
                  <a:pt x="176" y="1354"/>
                </a:lnTo>
                <a:lnTo>
                  <a:pt x="176" y="1354"/>
                </a:lnTo>
                <a:cubicBezTo>
                  <a:pt x="178" y="1351"/>
                  <a:pt x="182" y="1344"/>
                  <a:pt x="185" y="1337"/>
                </a:cubicBezTo>
                <a:cubicBezTo>
                  <a:pt x="187" y="1333"/>
                  <a:pt x="188" y="1330"/>
                  <a:pt x="190" y="1326"/>
                </a:cubicBezTo>
                <a:cubicBezTo>
                  <a:pt x="191" y="1323"/>
                  <a:pt x="192" y="1321"/>
                  <a:pt x="192" y="1317"/>
                </a:cubicBezTo>
                <a:cubicBezTo>
                  <a:pt x="192" y="1312"/>
                  <a:pt x="189" y="1308"/>
                  <a:pt x="187" y="1303"/>
                </a:cubicBezTo>
                <a:cubicBezTo>
                  <a:pt x="183" y="1296"/>
                  <a:pt x="178" y="1286"/>
                  <a:pt x="178" y="1278"/>
                </a:cubicBezTo>
                <a:cubicBezTo>
                  <a:pt x="178" y="1274"/>
                  <a:pt x="178" y="1269"/>
                  <a:pt x="178" y="1265"/>
                </a:cubicBezTo>
                <a:cubicBezTo>
                  <a:pt x="178" y="1261"/>
                  <a:pt x="178" y="1257"/>
                  <a:pt x="178" y="1253"/>
                </a:cubicBezTo>
                <a:cubicBezTo>
                  <a:pt x="178" y="1245"/>
                  <a:pt x="178" y="1237"/>
                  <a:pt x="179" y="1227"/>
                </a:cubicBezTo>
                <a:lnTo>
                  <a:pt x="180" y="1218"/>
                </a:lnTo>
                <a:cubicBezTo>
                  <a:pt x="181" y="1211"/>
                  <a:pt x="182" y="1207"/>
                  <a:pt x="182" y="1204"/>
                </a:cubicBezTo>
                <a:cubicBezTo>
                  <a:pt x="183" y="1201"/>
                  <a:pt x="183" y="1201"/>
                  <a:pt x="183" y="1200"/>
                </a:cubicBezTo>
                <a:lnTo>
                  <a:pt x="181" y="1198"/>
                </a:lnTo>
                <a:lnTo>
                  <a:pt x="183" y="1201"/>
                </a:lnTo>
                <a:lnTo>
                  <a:pt x="183" y="1200"/>
                </a:lnTo>
                <a:lnTo>
                  <a:pt x="181" y="1198"/>
                </a:lnTo>
                <a:lnTo>
                  <a:pt x="183" y="1201"/>
                </a:lnTo>
                <a:lnTo>
                  <a:pt x="182" y="1200"/>
                </a:lnTo>
                <a:lnTo>
                  <a:pt x="183" y="1201"/>
                </a:lnTo>
                <a:lnTo>
                  <a:pt x="183" y="1201"/>
                </a:lnTo>
                <a:lnTo>
                  <a:pt x="182" y="1200"/>
                </a:lnTo>
                <a:lnTo>
                  <a:pt x="183" y="1201"/>
                </a:lnTo>
                <a:cubicBezTo>
                  <a:pt x="183" y="1200"/>
                  <a:pt x="187" y="1199"/>
                  <a:pt x="189" y="1198"/>
                </a:cubicBezTo>
                <a:cubicBezTo>
                  <a:pt x="194" y="1197"/>
                  <a:pt x="200" y="1195"/>
                  <a:pt x="204" y="1190"/>
                </a:cubicBezTo>
                <a:cubicBezTo>
                  <a:pt x="208" y="1186"/>
                  <a:pt x="210" y="1181"/>
                  <a:pt x="211" y="1175"/>
                </a:cubicBezTo>
                <a:cubicBezTo>
                  <a:pt x="212" y="1170"/>
                  <a:pt x="212" y="1165"/>
                  <a:pt x="212" y="1162"/>
                </a:cubicBezTo>
                <a:lnTo>
                  <a:pt x="206" y="1162"/>
                </a:lnTo>
                <a:lnTo>
                  <a:pt x="211" y="1166"/>
                </a:lnTo>
                <a:cubicBezTo>
                  <a:pt x="216" y="1161"/>
                  <a:pt x="222" y="1154"/>
                  <a:pt x="227" y="1148"/>
                </a:cubicBezTo>
                <a:cubicBezTo>
                  <a:pt x="229" y="1145"/>
                  <a:pt x="231" y="1142"/>
                  <a:pt x="233" y="1140"/>
                </a:cubicBezTo>
                <a:lnTo>
                  <a:pt x="235" y="1137"/>
                </a:lnTo>
                <a:lnTo>
                  <a:pt x="237" y="1134"/>
                </a:lnTo>
                <a:lnTo>
                  <a:pt x="237" y="1134"/>
                </a:lnTo>
                <a:cubicBezTo>
                  <a:pt x="238" y="1131"/>
                  <a:pt x="238" y="1129"/>
                  <a:pt x="239" y="1125"/>
                </a:cubicBezTo>
                <a:cubicBezTo>
                  <a:pt x="239" y="1122"/>
                  <a:pt x="239" y="1117"/>
                  <a:pt x="239" y="1111"/>
                </a:cubicBezTo>
                <a:lnTo>
                  <a:pt x="233" y="1111"/>
                </a:lnTo>
                <a:lnTo>
                  <a:pt x="238" y="1114"/>
                </a:lnTo>
                <a:cubicBezTo>
                  <a:pt x="238" y="1114"/>
                  <a:pt x="239" y="1113"/>
                  <a:pt x="241" y="1111"/>
                </a:cubicBezTo>
                <a:cubicBezTo>
                  <a:pt x="250" y="1096"/>
                  <a:pt x="284" y="1054"/>
                  <a:pt x="306" y="1027"/>
                </a:cubicBezTo>
                <a:lnTo>
                  <a:pt x="306" y="1026"/>
                </a:lnTo>
                <a:lnTo>
                  <a:pt x="306" y="1026"/>
                </a:lnTo>
                <a:cubicBezTo>
                  <a:pt x="306" y="1026"/>
                  <a:pt x="319" y="1004"/>
                  <a:pt x="329" y="985"/>
                </a:cubicBezTo>
                <a:cubicBezTo>
                  <a:pt x="334" y="975"/>
                  <a:pt x="336" y="966"/>
                  <a:pt x="336" y="958"/>
                </a:cubicBezTo>
                <a:cubicBezTo>
                  <a:pt x="336" y="953"/>
                  <a:pt x="335" y="949"/>
                  <a:pt x="335" y="946"/>
                </a:cubicBezTo>
                <a:cubicBezTo>
                  <a:pt x="334" y="944"/>
                  <a:pt x="334" y="943"/>
                  <a:pt x="334" y="942"/>
                </a:cubicBezTo>
                <a:lnTo>
                  <a:pt x="333" y="941"/>
                </a:lnTo>
                <a:lnTo>
                  <a:pt x="333" y="941"/>
                </a:lnTo>
                <a:lnTo>
                  <a:pt x="333" y="940"/>
                </a:lnTo>
                <a:lnTo>
                  <a:pt x="327" y="943"/>
                </a:lnTo>
                <a:lnTo>
                  <a:pt x="333" y="941"/>
                </a:lnTo>
                <a:cubicBezTo>
                  <a:pt x="333" y="941"/>
                  <a:pt x="324" y="897"/>
                  <a:pt x="323" y="861"/>
                </a:cubicBezTo>
                <a:cubicBezTo>
                  <a:pt x="323" y="857"/>
                  <a:pt x="323" y="854"/>
                  <a:pt x="323" y="850"/>
                </a:cubicBezTo>
                <a:cubicBezTo>
                  <a:pt x="323" y="827"/>
                  <a:pt x="326" y="815"/>
                  <a:pt x="326" y="812"/>
                </a:cubicBezTo>
                <a:lnTo>
                  <a:pt x="320" y="811"/>
                </a:lnTo>
                <a:lnTo>
                  <a:pt x="324" y="816"/>
                </a:lnTo>
                <a:lnTo>
                  <a:pt x="343" y="802"/>
                </a:lnTo>
                <a:lnTo>
                  <a:pt x="344" y="800"/>
                </a:lnTo>
                <a:lnTo>
                  <a:pt x="345" y="800"/>
                </a:lnTo>
                <a:lnTo>
                  <a:pt x="345" y="799"/>
                </a:lnTo>
                <a:cubicBezTo>
                  <a:pt x="345" y="798"/>
                  <a:pt x="349" y="792"/>
                  <a:pt x="353" y="784"/>
                </a:cubicBezTo>
                <a:cubicBezTo>
                  <a:pt x="356" y="776"/>
                  <a:pt x="360" y="768"/>
                  <a:pt x="361" y="760"/>
                </a:cubicBezTo>
                <a:lnTo>
                  <a:pt x="361" y="758"/>
                </a:lnTo>
                <a:cubicBezTo>
                  <a:pt x="361" y="746"/>
                  <a:pt x="353" y="738"/>
                  <a:pt x="349" y="734"/>
                </a:cubicBezTo>
                <a:lnTo>
                  <a:pt x="345" y="739"/>
                </a:lnTo>
                <a:lnTo>
                  <a:pt x="351" y="741"/>
                </a:lnTo>
                <a:lnTo>
                  <a:pt x="373" y="665"/>
                </a:lnTo>
                <a:lnTo>
                  <a:pt x="378" y="643"/>
                </a:lnTo>
                <a:lnTo>
                  <a:pt x="407" y="623"/>
                </a:lnTo>
                <a:lnTo>
                  <a:pt x="415" y="579"/>
                </a:lnTo>
                <a:lnTo>
                  <a:pt x="416" y="544"/>
                </a:lnTo>
                <a:lnTo>
                  <a:pt x="432" y="527"/>
                </a:lnTo>
                <a:lnTo>
                  <a:pt x="434" y="503"/>
                </a:lnTo>
                <a:lnTo>
                  <a:pt x="431" y="469"/>
                </a:lnTo>
                <a:lnTo>
                  <a:pt x="444" y="443"/>
                </a:lnTo>
                <a:lnTo>
                  <a:pt x="444" y="441"/>
                </a:lnTo>
                <a:lnTo>
                  <a:pt x="444" y="441"/>
                </a:lnTo>
                <a:lnTo>
                  <a:pt x="444" y="441"/>
                </a:lnTo>
                <a:cubicBezTo>
                  <a:pt x="446" y="430"/>
                  <a:pt x="449" y="413"/>
                  <a:pt x="449" y="405"/>
                </a:cubicBezTo>
                <a:cubicBezTo>
                  <a:pt x="449" y="403"/>
                  <a:pt x="449" y="402"/>
                  <a:pt x="449" y="400"/>
                </a:cubicBezTo>
                <a:cubicBezTo>
                  <a:pt x="448" y="398"/>
                  <a:pt x="447" y="396"/>
                  <a:pt x="446" y="394"/>
                </a:cubicBezTo>
                <a:cubicBezTo>
                  <a:pt x="445" y="390"/>
                  <a:pt x="443" y="385"/>
                  <a:pt x="441" y="378"/>
                </a:cubicBezTo>
                <a:lnTo>
                  <a:pt x="441" y="376"/>
                </a:lnTo>
                <a:cubicBezTo>
                  <a:pt x="440" y="375"/>
                  <a:pt x="441" y="372"/>
                  <a:pt x="443" y="369"/>
                </a:cubicBezTo>
                <a:cubicBezTo>
                  <a:pt x="445" y="366"/>
                  <a:pt x="447" y="362"/>
                  <a:pt x="450" y="359"/>
                </a:cubicBezTo>
                <a:cubicBezTo>
                  <a:pt x="451" y="357"/>
                  <a:pt x="453" y="355"/>
                  <a:pt x="454" y="353"/>
                </a:cubicBezTo>
                <a:cubicBezTo>
                  <a:pt x="458" y="346"/>
                  <a:pt x="461" y="338"/>
                  <a:pt x="463" y="329"/>
                </a:cubicBezTo>
                <a:cubicBezTo>
                  <a:pt x="464" y="320"/>
                  <a:pt x="465" y="312"/>
                  <a:pt x="465" y="307"/>
                </a:cubicBezTo>
                <a:cubicBezTo>
                  <a:pt x="465" y="298"/>
                  <a:pt x="466" y="264"/>
                  <a:pt x="466" y="260"/>
                </a:cubicBezTo>
                <a:lnTo>
                  <a:pt x="460" y="259"/>
                </a:lnTo>
                <a:lnTo>
                  <a:pt x="466" y="261"/>
                </a:lnTo>
                <a:lnTo>
                  <a:pt x="482" y="207"/>
                </a:lnTo>
                <a:lnTo>
                  <a:pt x="479" y="165"/>
                </a:lnTo>
                <a:lnTo>
                  <a:pt x="473" y="165"/>
                </a:lnTo>
                <a:lnTo>
                  <a:pt x="479" y="165"/>
                </a:lnTo>
                <a:cubicBezTo>
                  <a:pt x="479" y="165"/>
                  <a:pt x="479" y="148"/>
                  <a:pt x="478" y="131"/>
                </a:cubicBezTo>
                <a:cubicBezTo>
                  <a:pt x="477" y="125"/>
                  <a:pt x="477" y="119"/>
                  <a:pt x="477" y="113"/>
                </a:cubicBezTo>
                <a:cubicBezTo>
                  <a:pt x="477" y="107"/>
                  <a:pt x="477" y="102"/>
                  <a:pt x="477" y="97"/>
                </a:cubicBezTo>
                <a:lnTo>
                  <a:pt x="471" y="97"/>
                </a:lnTo>
                <a:lnTo>
                  <a:pt x="473" y="103"/>
                </a:lnTo>
                <a:lnTo>
                  <a:pt x="488" y="99"/>
                </a:lnTo>
                <a:lnTo>
                  <a:pt x="489" y="98"/>
                </a:lnTo>
                <a:lnTo>
                  <a:pt x="521" y="71"/>
                </a:lnTo>
                <a:lnTo>
                  <a:pt x="532" y="52"/>
                </a:lnTo>
                <a:lnTo>
                  <a:pt x="536" y="28"/>
                </a:lnTo>
                <a:lnTo>
                  <a:pt x="530" y="27"/>
                </a:lnTo>
                <a:lnTo>
                  <a:pt x="525" y="30"/>
                </a:lnTo>
                <a:lnTo>
                  <a:pt x="525" y="31"/>
                </a:lnTo>
                <a:lnTo>
                  <a:pt x="525" y="75"/>
                </a:lnTo>
                <a:lnTo>
                  <a:pt x="535" y="109"/>
                </a:lnTo>
                <a:lnTo>
                  <a:pt x="553" y="126"/>
                </a:lnTo>
                <a:lnTo>
                  <a:pt x="562" y="139"/>
                </a:lnTo>
                <a:lnTo>
                  <a:pt x="560" y="164"/>
                </a:lnTo>
                <a:lnTo>
                  <a:pt x="554" y="193"/>
                </a:lnTo>
                <a:lnTo>
                  <a:pt x="553" y="193"/>
                </a:lnTo>
                <a:cubicBezTo>
                  <a:pt x="553" y="199"/>
                  <a:pt x="551" y="210"/>
                  <a:pt x="551" y="217"/>
                </a:cubicBezTo>
                <a:cubicBezTo>
                  <a:pt x="551" y="219"/>
                  <a:pt x="551" y="221"/>
                  <a:pt x="551" y="223"/>
                </a:cubicBezTo>
                <a:lnTo>
                  <a:pt x="551" y="223"/>
                </a:lnTo>
                <a:cubicBezTo>
                  <a:pt x="552" y="224"/>
                  <a:pt x="553" y="226"/>
                  <a:pt x="554" y="229"/>
                </a:cubicBezTo>
                <a:cubicBezTo>
                  <a:pt x="557" y="236"/>
                  <a:pt x="563" y="247"/>
                  <a:pt x="565" y="249"/>
                </a:cubicBezTo>
                <a:lnTo>
                  <a:pt x="570" y="246"/>
                </a:lnTo>
                <a:lnTo>
                  <a:pt x="564" y="249"/>
                </a:lnTo>
                <a:lnTo>
                  <a:pt x="575" y="279"/>
                </a:lnTo>
                <a:lnTo>
                  <a:pt x="584" y="331"/>
                </a:lnTo>
                <a:lnTo>
                  <a:pt x="584" y="351"/>
                </a:lnTo>
                <a:lnTo>
                  <a:pt x="584" y="354"/>
                </a:lnTo>
                <a:lnTo>
                  <a:pt x="609" y="366"/>
                </a:lnTo>
                <a:lnTo>
                  <a:pt x="621" y="367"/>
                </a:lnTo>
                <a:lnTo>
                  <a:pt x="619" y="380"/>
                </a:lnTo>
                <a:lnTo>
                  <a:pt x="615" y="397"/>
                </a:lnTo>
                <a:lnTo>
                  <a:pt x="568" y="424"/>
                </a:lnTo>
                <a:lnTo>
                  <a:pt x="543" y="451"/>
                </a:lnTo>
                <a:lnTo>
                  <a:pt x="541" y="476"/>
                </a:lnTo>
                <a:lnTo>
                  <a:pt x="550" y="506"/>
                </a:lnTo>
                <a:lnTo>
                  <a:pt x="541" y="544"/>
                </a:lnTo>
                <a:lnTo>
                  <a:pt x="527" y="569"/>
                </a:lnTo>
                <a:lnTo>
                  <a:pt x="527" y="572"/>
                </a:lnTo>
                <a:lnTo>
                  <a:pt x="527" y="572"/>
                </a:lnTo>
                <a:lnTo>
                  <a:pt x="527" y="572"/>
                </a:lnTo>
                <a:cubicBezTo>
                  <a:pt x="528" y="575"/>
                  <a:pt x="529" y="581"/>
                  <a:pt x="530" y="586"/>
                </a:cubicBezTo>
                <a:cubicBezTo>
                  <a:pt x="531" y="591"/>
                  <a:pt x="532" y="597"/>
                  <a:pt x="532" y="598"/>
                </a:cubicBezTo>
                <a:lnTo>
                  <a:pt x="532" y="600"/>
                </a:lnTo>
                <a:lnTo>
                  <a:pt x="522" y="609"/>
                </a:lnTo>
                <a:lnTo>
                  <a:pt x="507" y="616"/>
                </a:lnTo>
                <a:lnTo>
                  <a:pt x="506" y="617"/>
                </a:lnTo>
                <a:lnTo>
                  <a:pt x="479" y="650"/>
                </a:lnTo>
                <a:lnTo>
                  <a:pt x="451" y="690"/>
                </a:lnTo>
                <a:lnTo>
                  <a:pt x="425" y="727"/>
                </a:lnTo>
                <a:lnTo>
                  <a:pt x="412" y="754"/>
                </a:lnTo>
                <a:lnTo>
                  <a:pt x="417" y="757"/>
                </a:lnTo>
                <a:lnTo>
                  <a:pt x="413" y="753"/>
                </a:lnTo>
                <a:cubicBezTo>
                  <a:pt x="412" y="754"/>
                  <a:pt x="409" y="756"/>
                  <a:pt x="407" y="760"/>
                </a:cubicBezTo>
                <a:cubicBezTo>
                  <a:pt x="404" y="763"/>
                  <a:pt x="402" y="767"/>
                  <a:pt x="402" y="773"/>
                </a:cubicBezTo>
                <a:lnTo>
                  <a:pt x="402" y="776"/>
                </a:lnTo>
                <a:cubicBezTo>
                  <a:pt x="403" y="778"/>
                  <a:pt x="404" y="781"/>
                  <a:pt x="406" y="783"/>
                </a:cubicBezTo>
                <a:cubicBezTo>
                  <a:pt x="408" y="785"/>
                  <a:pt x="412" y="787"/>
                  <a:pt x="416" y="788"/>
                </a:cubicBezTo>
                <a:cubicBezTo>
                  <a:pt x="426" y="791"/>
                  <a:pt x="429" y="796"/>
                  <a:pt x="430" y="797"/>
                </a:cubicBezTo>
                <a:lnTo>
                  <a:pt x="435" y="793"/>
                </a:lnTo>
                <a:lnTo>
                  <a:pt x="429" y="793"/>
                </a:lnTo>
                <a:lnTo>
                  <a:pt x="429" y="804"/>
                </a:lnTo>
                <a:lnTo>
                  <a:pt x="429" y="805"/>
                </a:lnTo>
                <a:lnTo>
                  <a:pt x="429" y="806"/>
                </a:lnTo>
                <a:lnTo>
                  <a:pt x="429" y="807"/>
                </a:lnTo>
                <a:lnTo>
                  <a:pt x="429" y="807"/>
                </a:lnTo>
                <a:lnTo>
                  <a:pt x="433" y="806"/>
                </a:lnTo>
                <a:lnTo>
                  <a:pt x="429" y="806"/>
                </a:lnTo>
                <a:lnTo>
                  <a:pt x="429" y="807"/>
                </a:lnTo>
                <a:lnTo>
                  <a:pt x="433" y="806"/>
                </a:lnTo>
                <a:lnTo>
                  <a:pt x="429" y="806"/>
                </a:lnTo>
                <a:lnTo>
                  <a:pt x="432" y="806"/>
                </a:lnTo>
                <a:lnTo>
                  <a:pt x="429" y="804"/>
                </a:lnTo>
                <a:lnTo>
                  <a:pt x="429" y="806"/>
                </a:lnTo>
                <a:lnTo>
                  <a:pt x="432" y="806"/>
                </a:lnTo>
                <a:lnTo>
                  <a:pt x="429" y="804"/>
                </a:lnTo>
                <a:lnTo>
                  <a:pt x="430" y="805"/>
                </a:lnTo>
                <a:lnTo>
                  <a:pt x="430" y="804"/>
                </a:lnTo>
                <a:lnTo>
                  <a:pt x="429" y="804"/>
                </a:lnTo>
                <a:lnTo>
                  <a:pt x="430" y="805"/>
                </a:lnTo>
                <a:lnTo>
                  <a:pt x="430" y="804"/>
                </a:lnTo>
                <a:lnTo>
                  <a:pt x="429" y="804"/>
                </a:lnTo>
                <a:lnTo>
                  <a:pt x="433" y="810"/>
                </a:lnTo>
                <a:lnTo>
                  <a:pt x="437" y="805"/>
                </a:lnTo>
                <a:lnTo>
                  <a:pt x="437" y="805"/>
                </a:lnTo>
                <a:lnTo>
                  <a:pt x="437" y="805"/>
                </a:lnTo>
                <a:lnTo>
                  <a:pt x="436" y="804"/>
                </a:lnTo>
                <a:lnTo>
                  <a:pt x="435" y="803"/>
                </a:lnTo>
                <a:cubicBezTo>
                  <a:pt x="434" y="802"/>
                  <a:pt x="432" y="802"/>
                  <a:pt x="430" y="802"/>
                </a:cubicBezTo>
                <a:cubicBezTo>
                  <a:pt x="428" y="802"/>
                  <a:pt x="427" y="802"/>
                  <a:pt x="426" y="803"/>
                </a:cubicBezTo>
                <a:cubicBezTo>
                  <a:pt x="423" y="804"/>
                  <a:pt x="421" y="806"/>
                  <a:pt x="416" y="810"/>
                </a:cubicBezTo>
                <a:cubicBezTo>
                  <a:pt x="399" y="825"/>
                  <a:pt x="388" y="843"/>
                  <a:pt x="387" y="844"/>
                </a:cubicBezTo>
                <a:lnTo>
                  <a:pt x="386" y="844"/>
                </a:lnTo>
                <a:lnTo>
                  <a:pt x="386" y="846"/>
                </a:lnTo>
                <a:lnTo>
                  <a:pt x="383" y="890"/>
                </a:lnTo>
                <a:lnTo>
                  <a:pt x="388" y="920"/>
                </a:lnTo>
                <a:lnTo>
                  <a:pt x="388" y="922"/>
                </a:lnTo>
                <a:lnTo>
                  <a:pt x="388" y="926"/>
                </a:lnTo>
                <a:lnTo>
                  <a:pt x="394" y="928"/>
                </a:lnTo>
                <a:lnTo>
                  <a:pt x="395" y="928"/>
                </a:lnTo>
                <a:lnTo>
                  <a:pt x="395" y="928"/>
                </a:lnTo>
                <a:lnTo>
                  <a:pt x="396" y="922"/>
                </a:lnTo>
                <a:lnTo>
                  <a:pt x="394" y="928"/>
                </a:lnTo>
                <a:lnTo>
                  <a:pt x="395" y="928"/>
                </a:lnTo>
                <a:lnTo>
                  <a:pt x="396" y="922"/>
                </a:lnTo>
                <a:lnTo>
                  <a:pt x="394" y="928"/>
                </a:lnTo>
                <a:lnTo>
                  <a:pt x="395" y="924"/>
                </a:lnTo>
                <a:lnTo>
                  <a:pt x="393" y="928"/>
                </a:lnTo>
                <a:lnTo>
                  <a:pt x="394" y="928"/>
                </a:lnTo>
                <a:lnTo>
                  <a:pt x="395" y="924"/>
                </a:lnTo>
                <a:lnTo>
                  <a:pt x="393" y="928"/>
                </a:lnTo>
                <a:lnTo>
                  <a:pt x="393" y="928"/>
                </a:lnTo>
                <a:cubicBezTo>
                  <a:pt x="394" y="928"/>
                  <a:pt x="398" y="932"/>
                  <a:pt x="402" y="944"/>
                </a:cubicBezTo>
                <a:cubicBezTo>
                  <a:pt x="404" y="948"/>
                  <a:pt x="404" y="956"/>
                  <a:pt x="404" y="964"/>
                </a:cubicBezTo>
                <a:cubicBezTo>
                  <a:pt x="404" y="979"/>
                  <a:pt x="402" y="995"/>
                  <a:pt x="402" y="995"/>
                </a:cubicBezTo>
                <a:lnTo>
                  <a:pt x="402" y="996"/>
                </a:lnTo>
                <a:lnTo>
                  <a:pt x="399" y="1012"/>
                </a:lnTo>
                <a:lnTo>
                  <a:pt x="394" y="1025"/>
                </a:lnTo>
                <a:lnTo>
                  <a:pt x="373" y="1052"/>
                </a:lnTo>
                <a:lnTo>
                  <a:pt x="348" y="1093"/>
                </a:lnTo>
                <a:lnTo>
                  <a:pt x="318" y="1139"/>
                </a:lnTo>
                <a:lnTo>
                  <a:pt x="302" y="1174"/>
                </a:lnTo>
                <a:lnTo>
                  <a:pt x="278" y="1216"/>
                </a:lnTo>
                <a:lnTo>
                  <a:pt x="278" y="1247"/>
                </a:lnTo>
                <a:lnTo>
                  <a:pt x="285" y="1258"/>
                </a:lnTo>
                <a:lnTo>
                  <a:pt x="285" y="1275"/>
                </a:lnTo>
                <a:lnTo>
                  <a:pt x="275" y="1300"/>
                </a:lnTo>
                <a:lnTo>
                  <a:pt x="255" y="1330"/>
                </a:lnTo>
                <a:lnTo>
                  <a:pt x="260" y="1333"/>
                </a:lnTo>
                <a:lnTo>
                  <a:pt x="258" y="1327"/>
                </a:lnTo>
                <a:cubicBezTo>
                  <a:pt x="254" y="1329"/>
                  <a:pt x="247" y="1333"/>
                  <a:pt x="244" y="1343"/>
                </a:cubicBezTo>
                <a:lnTo>
                  <a:pt x="244" y="1343"/>
                </a:lnTo>
                <a:lnTo>
                  <a:pt x="246" y="1343"/>
                </a:lnTo>
                <a:lnTo>
                  <a:pt x="244" y="1342"/>
                </a:lnTo>
                <a:lnTo>
                  <a:pt x="244" y="1343"/>
                </a:lnTo>
                <a:lnTo>
                  <a:pt x="246" y="1343"/>
                </a:lnTo>
                <a:lnTo>
                  <a:pt x="244" y="1342"/>
                </a:lnTo>
                <a:lnTo>
                  <a:pt x="244" y="1342"/>
                </a:lnTo>
                <a:lnTo>
                  <a:pt x="244" y="1342"/>
                </a:lnTo>
                <a:lnTo>
                  <a:pt x="244" y="1342"/>
                </a:lnTo>
                <a:lnTo>
                  <a:pt x="244" y="1342"/>
                </a:lnTo>
                <a:lnTo>
                  <a:pt x="244" y="1342"/>
                </a:lnTo>
                <a:lnTo>
                  <a:pt x="244" y="1343"/>
                </a:lnTo>
                <a:cubicBezTo>
                  <a:pt x="242" y="1344"/>
                  <a:pt x="240" y="1346"/>
                  <a:pt x="239" y="1349"/>
                </a:cubicBezTo>
                <a:cubicBezTo>
                  <a:pt x="237" y="1352"/>
                  <a:pt x="236" y="1356"/>
                  <a:pt x="236" y="1360"/>
                </a:cubicBezTo>
                <a:cubicBezTo>
                  <a:pt x="236" y="1363"/>
                  <a:pt x="237" y="1365"/>
                  <a:pt x="237" y="1368"/>
                </a:cubicBezTo>
                <a:cubicBezTo>
                  <a:pt x="238" y="1374"/>
                  <a:pt x="238" y="1379"/>
                  <a:pt x="238" y="1384"/>
                </a:cubicBezTo>
                <a:cubicBezTo>
                  <a:pt x="238" y="1392"/>
                  <a:pt x="237" y="1396"/>
                  <a:pt x="237" y="1397"/>
                </a:cubicBezTo>
                <a:lnTo>
                  <a:pt x="237" y="1397"/>
                </a:lnTo>
                <a:lnTo>
                  <a:pt x="234" y="1428"/>
                </a:lnTo>
                <a:lnTo>
                  <a:pt x="224" y="1452"/>
                </a:lnTo>
                <a:lnTo>
                  <a:pt x="216" y="1469"/>
                </a:lnTo>
                <a:lnTo>
                  <a:pt x="214" y="1476"/>
                </a:lnTo>
                <a:lnTo>
                  <a:pt x="207" y="1488"/>
                </a:lnTo>
                <a:lnTo>
                  <a:pt x="204" y="1491"/>
                </a:lnTo>
                <a:lnTo>
                  <a:pt x="214" y="1510"/>
                </a:lnTo>
                <a:lnTo>
                  <a:pt x="215" y="1526"/>
                </a:lnTo>
                <a:lnTo>
                  <a:pt x="212" y="1545"/>
                </a:lnTo>
                <a:lnTo>
                  <a:pt x="206" y="1561"/>
                </a:lnTo>
                <a:lnTo>
                  <a:pt x="205" y="1563"/>
                </a:lnTo>
                <a:lnTo>
                  <a:pt x="214" y="1588"/>
                </a:lnTo>
                <a:lnTo>
                  <a:pt x="219" y="1594"/>
                </a:lnTo>
                <a:lnTo>
                  <a:pt x="219" y="1595"/>
                </a:lnTo>
                <a:lnTo>
                  <a:pt x="197" y="1607"/>
                </a:lnTo>
                <a:lnTo>
                  <a:pt x="196" y="1610"/>
                </a:lnTo>
                <a:lnTo>
                  <a:pt x="201" y="1613"/>
                </a:lnTo>
                <a:lnTo>
                  <a:pt x="196" y="1610"/>
                </a:lnTo>
                <a:cubicBezTo>
                  <a:pt x="192" y="1618"/>
                  <a:pt x="191" y="1627"/>
                  <a:pt x="191" y="1630"/>
                </a:cubicBezTo>
                <a:lnTo>
                  <a:pt x="191" y="1631"/>
                </a:lnTo>
                <a:lnTo>
                  <a:pt x="191" y="1631"/>
                </a:lnTo>
                <a:lnTo>
                  <a:pt x="194" y="1644"/>
                </a:lnTo>
                <a:lnTo>
                  <a:pt x="200" y="1643"/>
                </a:lnTo>
                <a:lnTo>
                  <a:pt x="193" y="1642"/>
                </a:lnTo>
                <a:cubicBezTo>
                  <a:pt x="193" y="1644"/>
                  <a:pt x="192" y="1651"/>
                  <a:pt x="190" y="1653"/>
                </a:cubicBezTo>
                <a:lnTo>
                  <a:pt x="190" y="1653"/>
                </a:lnTo>
                <a:cubicBezTo>
                  <a:pt x="189" y="1655"/>
                  <a:pt x="187" y="1657"/>
                  <a:pt x="185" y="1659"/>
                </a:cubicBezTo>
                <a:cubicBezTo>
                  <a:pt x="183" y="1662"/>
                  <a:pt x="180" y="1664"/>
                  <a:pt x="178" y="1669"/>
                </a:cubicBezTo>
                <a:cubicBezTo>
                  <a:pt x="177" y="1671"/>
                  <a:pt x="177" y="1674"/>
                  <a:pt x="176" y="1677"/>
                </a:cubicBezTo>
                <a:cubicBezTo>
                  <a:pt x="175" y="1686"/>
                  <a:pt x="175" y="1699"/>
                  <a:pt x="175" y="1705"/>
                </a:cubicBezTo>
                <a:lnTo>
                  <a:pt x="175" y="1705"/>
                </a:lnTo>
                <a:lnTo>
                  <a:pt x="175" y="1705"/>
                </a:lnTo>
                <a:lnTo>
                  <a:pt x="176" y="1719"/>
                </a:lnTo>
                <a:lnTo>
                  <a:pt x="151" y="1782"/>
                </a:lnTo>
                <a:lnTo>
                  <a:pt x="142" y="1798"/>
                </a:lnTo>
                <a:lnTo>
                  <a:pt x="130" y="1807"/>
                </a:lnTo>
                <a:lnTo>
                  <a:pt x="130" y="1807"/>
                </a:lnTo>
                <a:lnTo>
                  <a:pt x="107" y="1826"/>
                </a:lnTo>
                <a:lnTo>
                  <a:pt x="106" y="1873"/>
                </a:lnTo>
                <a:lnTo>
                  <a:pt x="101" y="1885"/>
                </a:lnTo>
                <a:lnTo>
                  <a:pt x="101" y="1885"/>
                </a:lnTo>
                <a:lnTo>
                  <a:pt x="101" y="1886"/>
                </a:lnTo>
                <a:lnTo>
                  <a:pt x="101" y="1886"/>
                </a:lnTo>
                <a:lnTo>
                  <a:pt x="101" y="1887"/>
                </a:lnTo>
                <a:cubicBezTo>
                  <a:pt x="101" y="1887"/>
                  <a:pt x="100" y="1893"/>
                  <a:pt x="100" y="1901"/>
                </a:cubicBezTo>
                <a:cubicBezTo>
                  <a:pt x="100" y="1912"/>
                  <a:pt x="101" y="1926"/>
                  <a:pt x="108" y="1938"/>
                </a:cubicBezTo>
                <a:cubicBezTo>
                  <a:pt x="112" y="1944"/>
                  <a:pt x="114" y="1947"/>
                  <a:pt x="115" y="1950"/>
                </a:cubicBezTo>
                <a:lnTo>
                  <a:pt x="116" y="1952"/>
                </a:lnTo>
                <a:lnTo>
                  <a:pt x="116" y="1952"/>
                </a:lnTo>
                <a:lnTo>
                  <a:pt x="116" y="1952"/>
                </a:lnTo>
                <a:lnTo>
                  <a:pt x="116" y="1953"/>
                </a:lnTo>
                <a:lnTo>
                  <a:pt x="117" y="1954"/>
                </a:lnTo>
                <a:lnTo>
                  <a:pt x="118" y="1955"/>
                </a:lnTo>
                <a:cubicBezTo>
                  <a:pt x="119" y="1956"/>
                  <a:pt x="120" y="1956"/>
                  <a:pt x="122" y="1956"/>
                </a:cubicBezTo>
                <a:lnTo>
                  <a:pt x="128" y="1956"/>
                </a:lnTo>
                <a:lnTo>
                  <a:pt x="128" y="1950"/>
                </a:lnTo>
                <a:lnTo>
                  <a:pt x="116" y="1950"/>
                </a:lnTo>
                <a:lnTo>
                  <a:pt x="116" y="1951"/>
                </a:lnTo>
                <a:lnTo>
                  <a:pt x="116" y="1954"/>
                </a:lnTo>
                <a:lnTo>
                  <a:pt x="153" y="1993"/>
                </a:lnTo>
                <a:lnTo>
                  <a:pt x="167" y="1999"/>
                </a:lnTo>
                <a:lnTo>
                  <a:pt x="180" y="2021"/>
                </a:lnTo>
                <a:lnTo>
                  <a:pt x="233" y="2012"/>
                </a:lnTo>
                <a:lnTo>
                  <a:pt x="232" y="2006"/>
                </a:lnTo>
                <a:lnTo>
                  <a:pt x="228" y="2001"/>
                </a:lnTo>
                <a:cubicBezTo>
                  <a:pt x="224" y="2004"/>
                  <a:pt x="221" y="2008"/>
                  <a:pt x="221" y="2013"/>
                </a:cubicBezTo>
                <a:cubicBezTo>
                  <a:pt x="221" y="2014"/>
                  <a:pt x="222" y="2016"/>
                  <a:pt x="222" y="2017"/>
                </a:cubicBezTo>
                <a:cubicBezTo>
                  <a:pt x="223" y="2020"/>
                  <a:pt x="225" y="2021"/>
                  <a:pt x="227" y="2023"/>
                </a:cubicBezTo>
                <a:cubicBezTo>
                  <a:pt x="232" y="2026"/>
                  <a:pt x="238" y="2026"/>
                  <a:pt x="244" y="2026"/>
                </a:cubicBezTo>
                <a:cubicBezTo>
                  <a:pt x="246" y="2026"/>
                  <a:pt x="249" y="2026"/>
                  <a:pt x="252" y="2026"/>
                </a:cubicBezTo>
                <a:lnTo>
                  <a:pt x="251" y="2020"/>
                </a:lnTo>
                <a:lnTo>
                  <a:pt x="248" y="2025"/>
                </a:lnTo>
                <a:lnTo>
                  <a:pt x="251" y="2027"/>
                </a:lnTo>
                <a:lnTo>
                  <a:pt x="254" y="2022"/>
                </a:lnTo>
                <a:lnTo>
                  <a:pt x="248" y="2019"/>
                </a:lnTo>
                <a:lnTo>
                  <a:pt x="231" y="2065"/>
                </a:lnTo>
                <a:lnTo>
                  <a:pt x="238" y="2115"/>
                </a:lnTo>
                <a:lnTo>
                  <a:pt x="241" y="2123"/>
                </a:lnTo>
                <a:lnTo>
                  <a:pt x="247" y="2121"/>
                </a:lnTo>
                <a:lnTo>
                  <a:pt x="247" y="2114"/>
                </a:lnTo>
                <a:cubicBezTo>
                  <a:pt x="230" y="2115"/>
                  <a:pt x="211" y="2118"/>
                  <a:pt x="207" y="2119"/>
                </a:cubicBezTo>
                <a:lnTo>
                  <a:pt x="208" y="2125"/>
                </a:lnTo>
                <a:lnTo>
                  <a:pt x="210" y="2119"/>
                </a:lnTo>
                <a:cubicBezTo>
                  <a:pt x="203" y="2117"/>
                  <a:pt x="159" y="2104"/>
                  <a:pt x="155" y="2103"/>
                </a:cubicBezTo>
                <a:lnTo>
                  <a:pt x="155" y="2103"/>
                </a:lnTo>
                <a:cubicBezTo>
                  <a:pt x="155" y="2102"/>
                  <a:pt x="152" y="2101"/>
                  <a:pt x="149" y="2100"/>
                </a:cubicBezTo>
                <a:cubicBezTo>
                  <a:pt x="144" y="2098"/>
                  <a:pt x="137" y="2095"/>
                  <a:pt x="130" y="2092"/>
                </a:cubicBezTo>
                <a:cubicBezTo>
                  <a:pt x="124" y="2088"/>
                  <a:pt x="118" y="2084"/>
                  <a:pt x="115" y="2082"/>
                </a:cubicBezTo>
                <a:lnTo>
                  <a:pt x="115" y="2082"/>
                </a:lnTo>
                <a:lnTo>
                  <a:pt x="114" y="2080"/>
                </a:lnTo>
                <a:lnTo>
                  <a:pt x="114" y="2080"/>
                </a:lnTo>
                <a:lnTo>
                  <a:pt x="114" y="2080"/>
                </a:lnTo>
                <a:lnTo>
                  <a:pt x="114" y="2080"/>
                </a:lnTo>
                <a:lnTo>
                  <a:pt x="114" y="2080"/>
                </a:lnTo>
                <a:lnTo>
                  <a:pt x="114" y="2080"/>
                </a:lnTo>
                <a:lnTo>
                  <a:pt x="114" y="2080"/>
                </a:lnTo>
                <a:lnTo>
                  <a:pt x="115" y="2078"/>
                </a:lnTo>
                <a:lnTo>
                  <a:pt x="116" y="2077"/>
                </a:lnTo>
                <a:lnTo>
                  <a:pt x="116" y="2077"/>
                </a:lnTo>
                <a:lnTo>
                  <a:pt x="116" y="2077"/>
                </a:lnTo>
                <a:lnTo>
                  <a:pt x="116" y="2077"/>
                </a:lnTo>
                <a:lnTo>
                  <a:pt x="116" y="2076"/>
                </a:lnTo>
                <a:lnTo>
                  <a:pt x="116" y="2076"/>
                </a:lnTo>
                <a:lnTo>
                  <a:pt x="117" y="2075"/>
                </a:lnTo>
                <a:lnTo>
                  <a:pt x="112" y="2072"/>
                </a:lnTo>
                <a:lnTo>
                  <a:pt x="116" y="2077"/>
                </a:lnTo>
                <a:lnTo>
                  <a:pt x="118" y="2075"/>
                </a:lnTo>
                <a:lnTo>
                  <a:pt x="123" y="2072"/>
                </a:lnTo>
                <a:lnTo>
                  <a:pt x="108" y="2043"/>
                </a:lnTo>
                <a:lnTo>
                  <a:pt x="75" y="2027"/>
                </a:lnTo>
                <a:lnTo>
                  <a:pt x="72" y="2032"/>
                </a:lnTo>
                <a:lnTo>
                  <a:pt x="78" y="2030"/>
                </a:lnTo>
                <a:lnTo>
                  <a:pt x="72" y="2032"/>
                </a:lnTo>
                <a:close/>
                <a:moveTo>
                  <a:pt x="207" y="2132"/>
                </a:moveTo>
                <a:lnTo>
                  <a:pt x="209" y="2126"/>
                </a:lnTo>
                <a:lnTo>
                  <a:pt x="208" y="2125"/>
                </a:lnTo>
                <a:lnTo>
                  <a:pt x="207" y="2131"/>
                </a:lnTo>
                <a:lnTo>
                  <a:pt x="208" y="2126"/>
                </a:lnTo>
                <a:cubicBezTo>
                  <a:pt x="208" y="2125"/>
                  <a:pt x="157" y="2110"/>
                  <a:pt x="154" y="2109"/>
                </a:cubicBezTo>
                <a:cubicBezTo>
                  <a:pt x="153" y="2109"/>
                  <a:pt x="151" y="2108"/>
                  <a:pt x="147" y="2107"/>
                </a:cubicBezTo>
                <a:cubicBezTo>
                  <a:pt x="142" y="2105"/>
                  <a:pt x="135" y="2101"/>
                  <a:pt x="127" y="2098"/>
                </a:cubicBezTo>
                <a:cubicBezTo>
                  <a:pt x="120" y="2094"/>
                  <a:pt x="114" y="2090"/>
                  <a:pt x="110" y="2086"/>
                </a:cubicBezTo>
                <a:cubicBezTo>
                  <a:pt x="108" y="2084"/>
                  <a:pt x="107" y="2082"/>
                  <a:pt x="107" y="2080"/>
                </a:cubicBezTo>
                <a:lnTo>
                  <a:pt x="107" y="2079"/>
                </a:lnTo>
                <a:cubicBezTo>
                  <a:pt x="107" y="2077"/>
                  <a:pt x="109" y="2074"/>
                  <a:pt x="111" y="2073"/>
                </a:cubicBezTo>
                <a:lnTo>
                  <a:pt x="114" y="2069"/>
                </a:lnTo>
                <a:lnTo>
                  <a:pt x="104" y="2048"/>
                </a:lnTo>
                <a:lnTo>
                  <a:pt x="69" y="2032"/>
                </a:lnTo>
                <a:lnTo>
                  <a:pt x="67" y="2037"/>
                </a:lnTo>
                <a:lnTo>
                  <a:pt x="73" y="2035"/>
                </a:lnTo>
                <a:lnTo>
                  <a:pt x="72" y="2034"/>
                </a:lnTo>
                <a:cubicBezTo>
                  <a:pt x="71" y="2031"/>
                  <a:pt x="69" y="2026"/>
                  <a:pt x="68" y="2021"/>
                </a:cubicBezTo>
                <a:cubicBezTo>
                  <a:pt x="67" y="2019"/>
                  <a:pt x="66" y="2017"/>
                  <a:pt x="66" y="2015"/>
                </a:cubicBezTo>
                <a:lnTo>
                  <a:pt x="66" y="2013"/>
                </a:lnTo>
                <a:lnTo>
                  <a:pt x="65" y="2012"/>
                </a:lnTo>
                <a:lnTo>
                  <a:pt x="65" y="2012"/>
                </a:lnTo>
                <a:lnTo>
                  <a:pt x="63" y="2012"/>
                </a:lnTo>
                <a:lnTo>
                  <a:pt x="65" y="2012"/>
                </a:lnTo>
                <a:lnTo>
                  <a:pt x="65" y="2012"/>
                </a:lnTo>
                <a:lnTo>
                  <a:pt x="63" y="2012"/>
                </a:lnTo>
                <a:lnTo>
                  <a:pt x="65" y="2012"/>
                </a:lnTo>
                <a:lnTo>
                  <a:pt x="63" y="2012"/>
                </a:lnTo>
                <a:lnTo>
                  <a:pt x="65" y="2013"/>
                </a:lnTo>
                <a:lnTo>
                  <a:pt x="65" y="2012"/>
                </a:lnTo>
                <a:lnTo>
                  <a:pt x="63" y="2012"/>
                </a:lnTo>
                <a:lnTo>
                  <a:pt x="65" y="2013"/>
                </a:lnTo>
                <a:lnTo>
                  <a:pt x="62" y="2012"/>
                </a:lnTo>
                <a:lnTo>
                  <a:pt x="65" y="2014"/>
                </a:lnTo>
                <a:lnTo>
                  <a:pt x="65" y="2013"/>
                </a:lnTo>
                <a:lnTo>
                  <a:pt x="62" y="2012"/>
                </a:lnTo>
                <a:lnTo>
                  <a:pt x="65" y="2014"/>
                </a:lnTo>
                <a:lnTo>
                  <a:pt x="64" y="2013"/>
                </a:lnTo>
                <a:lnTo>
                  <a:pt x="65" y="2014"/>
                </a:lnTo>
                <a:lnTo>
                  <a:pt x="65" y="2014"/>
                </a:lnTo>
                <a:lnTo>
                  <a:pt x="64" y="2013"/>
                </a:lnTo>
                <a:lnTo>
                  <a:pt x="65" y="2014"/>
                </a:lnTo>
                <a:cubicBezTo>
                  <a:pt x="65" y="2014"/>
                  <a:pt x="66" y="2013"/>
                  <a:pt x="69" y="2011"/>
                </a:cubicBezTo>
                <a:cubicBezTo>
                  <a:pt x="72" y="2010"/>
                  <a:pt x="77" y="2007"/>
                  <a:pt x="84" y="2004"/>
                </a:cubicBezTo>
                <a:cubicBezTo>
                  <a:pt x="89" y="2001"/>
                  <a:pt x="96" y="1998"/>
                  <a:pt x="103" y="1994"/>
                </a:cubicBezTo>
                <a:cubicBezTo>
                  <a:pt x="106" y="1993"/>
                  <a:pt x="109" y="1991"/>
                  <a:pt x="111" y="1989"/>
                </a:cubicBezTo>
                <a:lnTo>
                  <a:pt x="115" y="1987"/>
                </a:lnTo>
                <a:cubicBezTo>
                  <a:pt x="116" y="1986"/>
                  <a:pt x="116" y="1986"/>
                  <a:pt x="117" y="1984"/>
                </a:cubicBezTo>
                <a:lnTo>
                  <a:pt x="118" y="1983"/>
                </a:lnTo>
                <a:lnTo>
                  <a:pt x="118" y="1980"/>
                </a:lnTo>
                <a:lnTo>
                  <a:pt x="119" y="1979"/>
                </a:lnTo>
                <a:lnTo>
                  <a:pt x="118" y="1977"/>
                </a:lnTo>
                <a:cubicBezTo>
                  <a:pt x="116" y="1974"/>
                  <a:pt x="114" y="1973"/>
                  <a:pt x="113" y="1972"/>
                </a:cubicBezTo>
                <a:cubicBezTo>
                  <a:pt x="111" y="1971"/>
                  <a:pt x="109" y="1970"/>
                  <a:pt x="107" y="1969"/>
                </a:cubicBezTo>
                <a:lnTo>
                  <a:pt x="105" y="1968"/>
                </a:lnTo>
                <a:lnTo>
                  <a:pt x="102" y="1970"/>
                </a:lnTo>
                <a:cubicBezTo>
                  <a:pt x="99" y="1971"/>
                  <a:pt x="90" y="1975"/>
                  <a:pt x="81" y="1978"/>
                </a:cubicBezTo>
                <a:lnTo>
                  <a:pt x="78" y="1979"/>
                </a:lnTo>
                <a:cubicBezTo>
                  <a:pt x="74" y="1979"/>
                  <a:pt x="70" y="1977"/>
                  <a:pt x="66" y="1974"/>
                </a:cubicBezTo>
                <a:cubicBezTo>
                  <a:pt x="63" y="1972"/>
                  <a:pt x="60" y="1969"/>
                  <a:pt x="60" y="1969"/>
                </a:cubicBezTo>
                <a:lnTo>
                  <a:pt x="60" y="1969"/>
                </a:lnTo>
                <a:lnTo>
                  <a:pt x="59" y="1968"/>
                </a:lnTo>
                <a:lnTo>
                  <a:pt x="55" y="1972"/>
                </a:lnTo>
                <a:lnTo>
                  <a:pt x="61" y="1971"/>
                </a:lnTo>
                <a:lnTo>
                  <a:pt x="61" y="1970"/>
                </a:lnTo>
                <a:cubicBezTo>
                  <a:pt x="60" y="1964"/>
                  <a:pt x="59" y="1955"/>
                  <a:pt x="59" y="1948"/>
                </a:cubicBezTo>
                <a:cubicBezTo>
                  <a:pt x="59" y="1946"/>
                  <a:pt x="59" y="1945"/>
                  <a:pt x="59" y="1944"/>
                </a:cubicBezTo>
                <a:lnTo>
                  <a:pt x="59" y="1943"/>
                </a:lnTo>
                <a:lnTo>
                  <a:pt x="59" y="1943"/>
                </a:lnTo>
                <a:lnTo>
                  <a:pt x="58" y="1942"/>
                </a:lnTo>
                <a:lnTo>
                  <a:pt x="59" y="1943"/>
                </a:lnTo>
                <a:lnTo>
                  <a:pt x="59" y="1943"/>
                </a:lnTo>
                <a:lnTo>
                  <a:pt x="58" y="1942"/>
                </a:lnTo>
                <a:lnTo>
                  <a:pt x="59" y="1943"/>
                </a:lnTo>
                <a:cubicBezTo>
                  <a:pt x="59" y="1943"/>
                  <a:pt x="61" y="1941"/>
                  <a:pt x="63" y="1938"/>
                </a:cubicBezTo>
                <a:cubicBezTo>
                  <a:pt x="67" y="1935"/>
                  <a:pt x="71" y="1930"/>
                  <a:pt x="75" y="1925"/>
                </a:cubicBezTo>
                <a:cubicBezTo>
                  <a:pt x="79" y="1919"/>
                  <a:pt x="82" y="1913"/>
                  <a:pt x="84" y="1907"/>
                </a:cubicBezTo>
                <a:cubicBezTo>
                  <a:pt x="84" y="1905"/>
                  <a:pt x="84" y="1904"/>
                  <a:pt x="84" y="1903"/>
                </a:cubicBezTo>
                <a:lnTo>
                  <a:pt x="85" y="1892"/>
                </a:lnTo>
                <a:lnTo>
                  <a:pt x="71" y="1899"/>
                </a:lnTo>
                <a:lnTo>
                  <a:pt x="71" y="1899"/>
                </a:lnTo>
                <a:lnTo>
                  <a:pt x="71" y="1899"/>
                </a:lnTo>
                <a:cubicBezTo>
                  <a:pt x="68" y="1900"/>
                  <a:pt x="66" y="1902"/>
                  <a:pt x="63" y="1903"/>
                </a:cubicBezTo>
                <a:cubicBezTo>
                  <a:pt x="57" y="1904"/>
                  <a:pt x="52" y="1906"/>
                  <a:pt x="49" y="1907"/>
                </a:cubicBezTo>
                <a:cubicBezTo>
                  <a:pt x="48" y="1908"/>
                  <a:pt x="46" y="1909"/>
                  <a:pt x="46" y="1909"/>
                </a:cubicBezTo>
                <a:lnTo>
                  <a:pt x="45" y="1909"/>
                </a:lnTo>
                <a:lnTo>
                  <a:pt x="44" y="1909"/>
                </a:lnTo>
                <a:lnTo>
                  <a:pt x="44" y="1909"/>
                </a:lnTo>
                <a:lnTo>
                  <a:pt x="46" y="1914"/>
                </a:lnTo>
                <a:lnTo>
                  <a:pt x="44" y="1909"/>
                </a:lnTo>
                <a:lnTo>
                  <a:pt x="44" y="1909"/>
                </a:lnTo>
                <a:lnTo>
                  <a:pt x="46" y="1914"/>
                </a:lnTo>
                <a:lnTo>
                  <a:pt x="44" y="1909"/>
                </a:lnTo>
                <a:lnTo>
                  <a:pt x="47" y="1915"/>
                </a:lnTo>
                <a:lnTo>
                  <a:pt x="45" y="1909"/>
                </a:lnTo>
                <a:lnTo>
                  <a:pt x="44" y="1909"/>
                </a:lnTo>
                <a:lnTo>
                  <a:pt x="47" y="1915"/>
                </a:lnTo>
                <a:lnTo>
                  <a:pt x="45" y="1909"/>
                </a:lnTo>
                <a:lnTo>
                  <a:pt x="45" y="1909"/>
                </a:lnTo>
                <a:lnTo>
                  <a:pt x="41" y="1911"/>
                </a:lnTo>
                <a:lnTo>
                  <a:pt x="43" y="1917"/>
                </a:lnTo>
                <a:lnTo>
                  <a:pt x="49" y="1915"/>
                </a:lnTo>
                <a:lnTo>
                  <a:pt x="44" y="1896"/>
                </a:lnTo>
                <a:lnTo>
                  <a:pt x="62" y="1870"/>
                </a:lnTo>
                <a:lnTo>
                  <a:pt x="44" y="1867"/>
                </a:lnTo>
                <a:lnTo>
                  <a:pt x="43" y="1866"/>
                </a:lnTo>
                <a:lnTo>
                  <a:pt x="23" y="1867"/>
                </a:lnTo>
                <a:lnTo>
                  <a:pt x="13" y="1862"/>
                </a:lnTo>
                <a:lnTo>
                  <a:pt x="16" y="1839"/>
                </a:lnTo>
                <a:lnTo>
                  <a:pt x="25" y="1835"/>
                </a:lnTo>
                <a:lnTo>
                  <a:pt x="22" y="1829"/>
                </a:lnTo>
                <a:lnTo>
                  <a:pt x="24" y="1835"/>
                </a:lnTo>
                <a:cubicBezTo>
                  <a:pt x="27" y="1834"/>
                  <a:pt x="31" y="1832"/>
                  <a:pt x="34" y="1831"/>
                </a:cubicBezTo>
                <a:lnTo>
                  <a:pt x="38" y="1827"/>
                </a:lnTo>
                <a:cubicBezTo>
                  <a:pt x="39" y="1826"/>
                  <a:pt x="40" y="1824"/>
                  <a:pt x="40" y="1821"/>
                </a:cubicBezTo>
                <a:lnTo>
                  <a:pt x="40" y="1821"/>
                </a:lnTo>
                <a:lnTo>
                  <a:pt x="40" y="1821"/>
                </a:lnTo>
                <a:lnTo>
                  <a:pt x="40" y="1821"/>
                </a:lnTo>
                <a:lnTo>
                  <a:pt x="40" y="1821"/>
                </a:lnTo>
                <a:lnTo>
                  <a:pt x="40" y="1821"/>
                </a:lnTo>
                <a:cubicBezTo>
                  <a:pt x="40" y="1820"/>
                  <a:pt x="41" y="1818"/>
                  <a:pt x="42" y="1816"/>
                </a:cubicBezTo>
                <a:cubicBezTo>
                  <a:pt x="47" y="1809"/>
                  <a:pt x="56" y="1798"/>
                  <a:pt x="60" y="1793"/>
                </a:cubicBezTo>
                <a:lnTo>
                  <a:pt x="62" y="1792"/>
                </a:lnTo>
                <a:lnTo>
                  <a:pt x="63" y="1760"/>
                </a:lnTo>
                <a:lnTo>
                  <a:pt x="93" y="1732"/>
                </a:lnTo>
                <a:lnTo>
                  <a:pt x="87" y="1727"/>
                </a:lnTo>
                <a:cubicBezTo>
                  <a:pt x="83" y="1724"/>
                  <a:pt x="74" y="1717"/>
                  <a:pt x="70" y="1713"/>
                </a:cubicBezTo>
                <a:cubicBezTo>
                  <a:pt x="65" y="1706"/>
                  <a:pt x="56" y="1703"/>
                  <a:pt x="53" y="1702"/>
                </a:cubicBezTo>
                <a:lnTo>
                  <a:pt x="51" y="1702"/>
                </a:lnTo>
                <a:lnTo>
                  <a:pt x="49" y="1703"/>
                </a:lnTo>
                <a:cubicBezTo>
                  <a:pt x="47" y="1703"/>
                  <a:pt x="43" y="1705"/>
                  <a:pt x="39" y="1706"/>
                </a:cubicBezTo>
                <a:cubicBezTo>
                  <a:pt x="35" y="1708"/>
                  <a:pt x="31" y="1709"/>
                  <a:pt x="29" y="1710"/>
                </a:cubicBezTo>
                <a:lnTo>
                  <a:pt x="28" y="1710"/>
                </a:lnTo>
                <a:cubicBezTo>
                  <a:pt x="26" y="1710"/>
                  <a:pt x="25" y="1709"/>
                  <a:pt x="25" y="1709"/>
                </a:cubicBezTo>
                <a:cubicBezTo>
                  <a:pt x="25" y="1708"/>
                  <a:pt x="24" y="1707"/>
                  <a:pt x="24" y="1706"/>
                </a:cubicBezTo>
                <a:lnTo>
                  <a:pt x="24" y="1703"/>
                </a:lnTo>
                <a:lnTo>
                  <a:pt x="24" y="1703"/>
                </a:lnTo>
                <a:cubicBezTo>
                  <a:pt x="24" y="1702"/>
                  <a:pt x="28" y="1699"/>
                  <a:pt x="31" y="1696"/>
                </a:cubicBezTo>
                <a:cubicBezTo>
                  <a:pt x="35" y="1693"/>
                  <a:pt x="40" y="1691"/>
                  <a:pt x="43" y="1689"/>
                </a:cubicBezTo>
                <a:lnTo>
                  <a:pt x="44" y="1689"/>
                </a:lnTo>
                <a:lnTo>
                  <a:pt x="53" y="1677"/>
                </a:lnTo>
                <a:lnTo>
                  <a:pt x="79" y="1673"/>
                </a:lnTo>
                <a:lnTo>
                  <a:pt x="78" y="1667"/>
                </a:lnTo>
                <a:lnTo>
                  <a:pt x="73" y="1669"/>
                </a:lnTo>
                <a:lnTo>
                  <a:pt x="73" y="1672"/>
                </a:lnTo>
                <a:cubicBezTo>
                  <a:pt x="74" y="1672"/>
                  <a:pt x="80" y="1690"/>
                  <a:pt x="84" y="1702"/>
                </a:cubicBezTo>
                <a:cubicBezTo>
                  <a:pt x="85" y="1705"/>
                  <a:pt x="87" y="1707"/>
                  <a:pt x="89" y="1709"/>
                </a:cubicBezTo>
                <a:cubicBezTo>
                  <a:pt x="95" y="1714"/>
                  <a:pt x="103" y="1716"/>
                  <a:pt x="108" y="1716"/>
                </a:cubicBezTo>
                <a:lnTo>
                  <a:pt x="112" y="1717"/>
                </a:lnTo>
                <a:lnTo>
                  <a:pt x="119" y="1709"/>
                </a:lnTo>
                <a:lnTo>
                  <a:pt x="120" y="1707"/>
                </a:lnTo>
                <a:lnTo>
                  <a:pt x="122" y="1670"/>
                </a:lnTo>
                <a:lnTo>
                  <a:pt x="140" y="1649"/>
                </a:lnTo>
                <a:lnTo>
                  <a:pt x="140" y="1628"/>
                </a:lnTo>
                <a:lnTo>
                  <a:pt x="134" y="1627"/>
                </a:lnTo>
                <a:lnTo>
                  <a:pt x="139" y="1630"/>
                </a:lnTo>
                <a:cubicBezTo>
                  <a:pt x="139" y="1630"/>
                  <a:pt x="143" y="1622"/>
                  <a:pt x="145" y="1619"/>
                </a:cubicBezTo>
                <a:lnTo>
                  <a:pt x="145" y="1619"/>
                </a:lnTo>
                <a:cubicBezTo>
                  <a:pt x="145" y="1618"/>
                  <a:pt x="148" y="1616"/>
                  <a:pt x="151" y="1614"/>
                </a:cubicBezTo>
                <a:cubicBezTo>
                  <a:pt x="153" y="1612"/>
                  <a:pt x="157" y="1610"/>
                  <a:pt x="159" y="1608"/>
                </a:cubicBezTo>
                <a:lnTo>
                  <a:pt x="165" y="1604"/>
                </a:lnTo>
                <a:lnTo>
                  <a:pt x="157" y="1595"/>
                </a:lnTo>
                <a:lnTo>
                  <a:pt x="164" y="1552"/>
                </a:lnTo>
                <a:lnTo>
                  <a:pt x="185" y="1506"/>
                </a:lnTo>
                <a:lnTo>
                  <a:pt x="197" y="1466"/>
                </a:lnTo>
                <a:lnTo>
                  <a:pt x="176" y="1443"/>
                </a:lnTo>
                <a:lnTo>
                  <a:pt x="174" y="1443"/>
                </a:lnTo>
                <a:cubicBezTo>
                  <a:pt x="172" y="1442"/>
                  <a:pt x="166" y="1440"/>
                  <a:pt x="160" y="1438"/>
                </a:cubicBezTo>
                <a:cubicBezTo>
                  <a:pt x="157" y="1437"/>
                  <a:pt x="154" y="1436"/>
                  <a:pt x="152" y="1436"/>
                </a:cubicBezTo>
                <a:cubicBezTo>
                  <a:pt x="150" y="1435"/>
                  <a:pt x="148" y="1434"/>
                  <a:pt x="147" y="1434"/>
                </a:cubicBezTo>
                <a:lnTo>
                  <a:pt x="147" y="1435"/>
                </a:lnTo>
                <a:lnTo>
                  <a:pt x="148" y="1434"/>
                </a:lnTo>
                <a:lnTo>
                  <a:pt x="147" y="1434"/>
                </a:lnTo>
                <a:lnTo>
                  <a:pt x="147" y="1435"/>
                </a:lnTo>
                <a:lnTo>
                  <a:pt x="148" y="1434"/>
                </a:lnTo>
                <a:cubicBezTo>
                  <a:pt x="148" y="1434"/>
                  <a:pt x="147" y="1432"/>
                  <a:pt x="146" y="1430"/>
                </a:cubicBezTo>
                <a:cubicBezTo>
                  <a:pt x="143" y="1423"/>
                  <a:pt x="140" y="1410"/>
                  <a:pt x="138" y="1401"/>
                </a:cubicBezTo>
                <a:lnTo>
                  <a:pt x="139" y="1401"/>
                </a:lnTo>
                <a:lnTo>
                  <a:pt x="138" y="1400"/>
                </a:lnTo>
                <a:lnTo>
                  <a:pt x="132" y="1401"/>
                </a:lnTo>
                <a:lnTo>
                  <a:pt x="137" y="1405"/>
                </a:lnTo>
                <a:lnTo>
                  <a:pt x="170" y="1351"/>
                </a:lnTo>
                <a:lnTo>
                  <a:pt x="170" y="1351"/>
                </a:lnTo>
                <a:cubicBezTo>
                  <a:pt x="174" y="1345"/>
                  <a:pt x="177" y="1338"/>
                  <a:pt x="180" y="1332"/>
                </a:cubicBezTo>
                <a:cubicBezTo>
                  <a:pt x="182" y="1329"/>
                  <a:pt x="183" y="1326"/>
                  <a:pt x="184" y="1324"/>
                </a:cubicBezTo>
                <a:lnTo>
                  <a:pt x="185" y="1321"/>
                </a:lnTo>
                <a:cubicBezTo>
                  <a:pt x="185" y="1320"/>
                  <a:pt x="185" y="1319"/>
                  <a:pt x="185" y="1317"/>
                </a:cubicBezTo>
                <a:cubicBezTo>
                  <a:pt x="185" y="1315"/>
                  <a:pt x="185" y="1315"/>
                  <a:pt x="185" y="1314"/>
                </a:cubicBezTo>
                <a:cubicBezTo>
                  <a:pt x="184" y="1311"/>
                  <a:pt x="182" y="1308"/>
                  <a:pt x="181" y="1306"/>
                </a:cubicBezTo>
                <a:cubicBezTo>
                  <a:pt x="177" y="1298"/>
                  <a:pt x="172" y="1288"/>
                  <a:pt x="172" y="1278"/>
                </a:cubicBezTo>
                <a:cubicBezTo>
                  <a:pt x="172" y="1274"/>
                  <a:pt x="172" y="1270"/>
                  <a:pt x="172" y="1265"/>
                </a:cubicBezTo>
                <a:cubicBezTo>
                  <a:pt x="171" y="1261"/>
                  <a:pt x="171" y="1257"/>
                  <a:pt x="171" y="1253"/>
                </a:cubicBezTo>
                <a:cubicBezTo>
                  <a:pt x="171" y="1245"/>
                  <a:pt x="172" y="1237"/>
                  <a:pt x="173" y="1226"/>
                </a:cubicBezTo>
                <a:lnTo>
                  <a:pt x="174" y="1218"/>
                </a:lnTo>
                <a:cubicBezTo>
                  <a:pt x="174" y="1210"/>
                  <a:pt x="175" y="1205"/>
                  <a:pt x="176" y="1202"/>
                </a:cubicBezTo>
                <a:cubicBezTo>
                  <a:pt x="176" y="1199"/>
                  <a:pt x="177" y="1198"/>
                  <a:pt x="178" y="1196"/>
                </a:cubicBezTo>
                <a:cubicBezTo>
                  <a:pt x="178" y="1196"/>
                  <a:pt x="179" y="1195"/>
                  <a:pt x="181" y="1194"/>
                </a:cubicBezTo>
                <a:cubicBezTo>
                  <a:pt x="182" y="1193"/>
                  <a:pt x="185" y="1193"/>
                  <a:pt x="187" y="1192"/>
                </a:cubicBezTo>
                <a:cubicBezTo>
                  <a:pt x="189" y="1191"/>
                  <a:pt x="191" y="1191"/>
                  <a:pt x="193" y="1190"/>
                </a:cubicBezTo>
                <a:cubicBezTo>
                  <a:pt x="195" y="1189"/>
                  <a:pt x="197" y="1188"/>
                  <a:pt x="199" y="1186"/>
                </a:cubicBezTo>
                <a:lnTo>
                  <a:pt x="199" y="1186"/>
                </a:lnTo>
                <a:cubicBezTo>
                  <a:pt x="201" y="1184"/>
                  <a:pt x="202" y="1182"/>
                  <a:pt x="203" y="1180"/>
                </a:cubicBezTo>
                <a:cubicBezTo>
                  <a:pt x="205" y="1174"/>
                  <a:pt x="206" y="1167"/>
                  <a:pt x="206" y="1161"/>
                </a:cubicBezTo>
                <a:lnTo>
                  <a:pt x="206" y="1160"/>
                </a:lnTo>
                <a:lnTo>
                  <a:pt x="200" y="1159"/>
                </a:lnTo>
                <a:lnTo>
                  <a:pt x="204" y="1163"/>
                </a:lnTo>
                <a:lnTo>
                  <a:pt x="205" y="1162"/>
                </a:lnTo>
                <a:cubicBezTo>
                  <a:pt x="211" y="1156"/>
                  <a:pt x="217" y="1149"/>
                  <a:pt x="221" y="1144"/>
                </a:cubicBezTo>
                <a:cubicBezTo>
                  <a:pt x="224" y="1141"/>
                  <a:pt x="226" y="1138"/>
                  <a:pt x="227" y="1137"/>
                </a:cubicBezTo>
                <a:lnTo>
                  <a:pt x="229" y="1134"/>
                </a:lnTo>
                <a:lnTo>
                  <a:pt x="231" y="1132"/>
                </a:lnTo>
                <a:lnTo>
                  <a:pt x="231" y="1132"/>
                </a:lnTo>
                <a:lnTo>
                  <a:pt x="231" y="1131"/>
                </a:lnTo>
                <a:lnTo>
                  <a:pt x="232" y="1129"/>
                </a:lnTo>
                <a:cubicBezTo>
                  <a:pt x="232" y="1127"/>
                  <a:pt x="232" y="1122"/>
                  <a:pt x="232" y="1111"/>
                </a:cubicBezTo>
                <a:lnTo>
                  <a:pt x="228" y="1111"/>
                </a:lnTo>
                <a:lnTo>
                  <a:pt x="232" y="1111"/>
                </a:lnTo>
                <a:lnTo>
                  <a:pt x="232" y="1111"/>
                </a:lnTo>
                <a:lnTo>
                  <a:pt x="228" y="1111"/>
                </a:lnTo>
                <a:lnTo>
                  <a:pt x="232" y="1111"/>
                </a:lnTo>
                <a:lnTo>
                  <a:pt x="229" y="1111"/>
                </a:lnTo>
                <a:lnTo>
                  <a:pt x="232" y="1112"/>
                </a:lnTo>
                <a:lnTo>
                  <a:pt x="232" y="1111"/>
                </a:lnTo>
                <a:lnTo>
                  <a:pt x="229" y="1111"/>
                </a:lnTo>
                <a:lnTo>
                  <a:pt x="232" y="1112"/>
                </a:lnTo>
                <a:lnTo>
                  <a:pt x="232" y="1112"/>
                </a:lnTo>
                <a:lnTo>
                  <a:pt x="232" y="1112"/>
                </a:lnTo>
                <a:lnTo>
                  <a:pt x="232" y="1112"/>
                </a:lnTo>
                <a:lnTo>
                  <a:pt x="232" y="1112"/>
                </a:lnTo>
                <a:lnTo>
                  <a:pt x="232" y="1112"/>
                </a:lnTo>
                <a:cubicBezTo>
                  <a:pt x="232" y="1111"/>
                  <a:pt x="235" y="1106"/>
                  <a:pt x="245" y="1093"/>
                </a:cubicBezTo>
                <a:cubicBezTo>
                  <a:pt x="255" y="1080"/>
                  <a:pt x="272" y="1059"/>
                  <a:pt x="300" y="1023"/>
                </a:cubicBezTo>
                <a:lnTo>
                  <a:pt x="302" y="1021"/>
                </a:lnTo>
                <a:lnTo>
                  <a:pt x="302" y="1019"/>
                </a:lnTo>
                <a:lnTo>
                  <a:pt x="295" y="1019"/>
                </a:lnTo>
                <a:lnTo>
                  <a:pt x="301" y="1021"/>
                </a:lnTo>
                <a:cubicBezTo>
                  <a:pt x="301" y="1021"/>
                  <a:pt x="301" y="1021"/>
                  <a:pt x="302" y="1019"/>
                </a:cubicBezTo>
                <a:lnTo>
                  <a:pt x="295" y="1019"/>
                </a:lnTo>
                <a:lnTo>
                  <a:pt x="301" y="1021"/>
                </a:lnTo>
                <a:lnTo>
                  <a:pt x="296" y="1019"/>
                </a:lnTo>
                <a:lnTo>
                  <a:pt x="301" y="1022"/>
                </a:lnTo>
                <a:lnTo>
                  <a:pt x="301" y="1021"/>
                </a:lnTo>
                <a:lnTo>
                  <a:pt x="296" y="1019"/>
                </a:lnTo>
                <a:lnTo>
                  <a:pt x="301" y="1022"/>
                </a:lnTo>
                <a:lnTo>
                  <a:pt x="301" y="1022"/>
                </a:lnTo>
                <a:cubicBezTo>
                  <a:pt x="302" y="1020"/>
                  <a:pt x="314" y="999"/>
                  <a:pt x="323" y="982"/>
                </a:cubicBezTo>
                <a:cubicBezTo>
                  <a:pt x="328" y="973"/>
                  <a:pt x="329" y="965"/>
                  <a:pt x="329" y="958"/>
                </a:cubicBezTo>
                <a:cubicBezTo>
                  <a:pt x="329" y="954"/>
                  <a:pt x="329" y="950"/>
                  <a:pt x="328" y="947"/>
                </a:cubicBezTo>
                <a:cubicBezTo>
                  <a:pt x="328" y="944"/>
                  <a:pt x="327" y="943"/>
                  <a:pt x="327" y="942"/>
                </a:cubicBezTo>
                <a:lnTo>
                  <a:pt x="321" y="944"/>
                </a:lnTo>
                <a:lnTo>
                  <a:pt x="327" y="943"/>
                </a:lnTo>
                <a:lnTo>
                  <a:pt x="326" y="943"/>
                </a:lnTo>
                <a:lnTo>
                  <a:pt x="327" y="943"/>
                </a:lnTo>
                <a:lnTo>
                  <a:pt x="327" y="943"/>
                </a:lnTo>
                <a:lnTo>
                  <a:pt x="326" y="943"/>
                </a:lnTo>
                <a:lnTo>
                  <a:pt x="327" y="943"/>
                </a:lnTo>
                <a:cubicBezTo>
                  <a:pt x="326" y="940"/>
                  <a:pt x="318" y="896"/>
                  <a:pt x="317" y="861"/>
                </a:cubicBezTo>
                <a:cubicBezTo>
                  <a:pt x="317" y="857"/>
                  <a:pt x="317" y="854"/>
                  <a:pt x="317" y="850"/>
                </a:cubicBezTo>
                <a:cubicBezTo>
                  <a:pt x="317" y="836"/>
                  <a:pt x="317" y="826"/>
                  <a:pt x="318" y="819"/>
                </a:cubicBezTo>
                <a:cubicBezTo>
                  <a:pt x="319" y="816"/>
                  <a:pt x="319" y="814"/>
                  <a:pt x="320" y="812"/>
                </a:cubicBezTo>
                <a:lnTo>
                  <a:pt x="320" y="810"/>
                </a:lnTo>
                <a:lnTo>
                  <a:pt x="320" y="810"/>
                </a:lnTo>
                <a:lnTo>
                  <a:pt x="320" y="809"/>
                </a:lnTo>
                <a:lnTo>
                  <a:pt x="314" y="807"/>
                </a:lnTo>
                <a:lnTo>
                  <a:pt x="318" y="812"/>
                </a:lnTo>
                <a:lnTo>
                  <a:pt x="339" y="796"/>
                </a:lnTo>
                <a:lnTo>
                  <a:pt x="340" y="795"/>
                </a:lnTo>
                <a:cubicBezTo>
                  <a:pt x="342" y="791"/>
                  <a:pt x="345" y="785"/>
                  <a:pt x="348" y="778"/>
                </a:cubicBezTo>
                <a:cubicBezTo>
                  <a:pt x="351" y="772"/>
                  <a:pt x="354" y="765"/>
                  <a:pt x="354" y="760"/>
                </a:cubicBezTo>
                <a:lnTo>
                  <a:pt x="355" y="758"/>
                </a:lnTo>
                <a:cubicBezTo>
                  <a:pt x="355" y="751"/>
                  <a:pt x="351" y="747"/>
                  <a:pt x="349" y="743"/>
                </a:cubicBezTo>
                <a:cubicBezTo>
                  <a:pt x="347" y="741"/>
                  <a:pt x="346" y="740"/>
                  <a:pt x="345" y="739"/>
                </a:cubicBezTo>
                <a:lnTo>
                  <a:pt x="344" y="738"/>
                </a:lnTo>
                <a:lnTo>
                  <a:pt x="343" y="738"/>
                </a:lnTo>
                <a:lnTo>
                  <a:pt x="343" y="738"/>
                </a:lnTo>
                <a:lnTo>
                  <a:pt x="343" y="738"/>
                </a:lnTo>
                <a:lnTo>
                  <a:pt x="340" y="742"/>
                </a:lnTo>
                <a:lnTo>
                  <a:pt x="343" y="738"/>
                </a:lnTo>
                <a:lnTo>
                  <a:pt x="343" y="738"/>
                </a:lnTo>
                <a:lnTo>
                  <a:pt x="340" y="742"/>
                </a:lnTo>
                <a:lnTo>
                  <a:pt x="343" y="738"/>
                </a:lnTo>
                <a:lnTo>
                  <a:pt x="343" y="738"/>
                </a:lnTo>
                <a:lnTo>
                  <a:pt x="341" y="736"/>
                </a:lnTo>
                <a:lnTo>
                  <a:pt x="337" y="741"/>
                </a:lnTo>
                <a:lnTo>
                  <a:pt x="343" y="743"/>
                </a:lnTo>
                <a:lnTo>
                  <a:pt x="367" y="664"/>
                </a:lnTo>
                <a:lnTo>
                  <a:pt x="372" y="639"/>
                </a:lnTo>
                <a:lnTo>
                  <a:pt x="401" y="619"/>
                </a:lnTo>
                <a:lnTo>
                  <a:pt x="408" y="578"/>
                </a:lnTo>
                <a:lnTo>
                  <a:pt x="409" y="541"/>
                </a:lnTo>
                <a:lnTo>
                  <a:pt x="425" y="524"/>
                </a:lnTo>
                <a:lnTo>
                  <a:pt x="428" y="503"/>
                </a:lnTo>
                <a:lnTo>
                  <a:pt x="424" y="468"/>
                </a:lnTo>
                <a:lnTo>
                  <a:pt x="438" y="440"/>
                </a:lnTo>
                <a:lnTo>
                  <a:pt x="438" y="439"/>
                </a:lnTo>
                <a:cubicBezTo>
                  <a:pt x="439" y="432"/>
                  <a:pt x="440" y="425"/>
                  <a:pt x="441" y="419"/>
                </a:cubicBezTo>
                <a:cubicBezTo>
                  <a:pt x="442" y="413"/>
                  <a:pt x="443" y="408"/>
                  <a:pt x="443" y="405"/>
                </a:cubicBezTo>
                <a:lnTo>
                  <a:pt x="442" y="403"/>
                </a:lnTo>
                <a:lnTo>
                  <a:pt x="442" y="402"/>
                </a:lnTo>
                <a:lnTo>
                  <a:pt x="442" y="402"/>
                </a:lnTo>
                <a:cubicBezTo>
                  <a:pt x="442" y="400"/>
                  <a:pt x="441" y="399"/>
                  <a:pt x="440" y="396"/>
                </a:cubicBezTo>
                <a:cubicBezTo>
                  <a:pt x="439" y="392"/>
                  <a:pt x="436" y="387"/>
                  <a:pt x="434" y="380"/>
                </a:cubicBezTo>
                <a:lnTo>
                  <a:pt x="434" y="376"/>
                </a:lnTo>
                <a:cubicBezTo>
                  <a:pt x="434" y="370"/>
                  <a:pt x="439" y="362"/>
                  <a:pt x="445" y="355"/>
                </a:cubicBezTo>
                <a:cubicBezTo>
                  <a:pt x="446" y="353"/>
                  <a:pt x="448" y="351"/>
                  <a:pt x="449" y="349"/>
                </a:cubicBezTo>
                <a:cubicBezTo>
                  <a:pt x="452" y="343"/>
                  <a:pt x="454" y="336"/>
                  <a:pt x="456" y="328"/>
                </a:cubicBezTo>
                <a:cubicBezTo>
                  <a:pt x="458" y="320"/>
                  <a:pt x="458" y="312"/>
                  <a:pt x="458" y="307"/>
                </a:cubicBezTo>
                <a:cubicBezTo>
                  <a:pt x="458" y="297"/>
                  <a:pt x="460" y="260"/>
                  <a:pt x="460" y="259"/>
                </a:cubicBezTo>
                <a:lnTo>
                  <a:pt x="453" y="259"/>
                </a:lnTo>
                <a:lnTo>
                  <a:pt x="460" y="260"/>
                </a:lnTo>
                <a:lnTo>
                  <a:pt x="460" y="259"/>
                </a:lnTo>
                <a:lnTo>
                  <a:pt x="476" y="207"/>
                </a:lnTo>
                <a:lnTo>
                  <a:pt x="472" y="165"/>
                </a:lnTo>
                <a:lnTo>
                  <a:pt x="466" y="166"/>
                </a:lnTo>
                <a:lnTo>
                  <a:pt x="472" y="165"/>
                </a:lnTo>
                <a:lnTo>
                  <a:pt x="469" y="166"/>
                </a:lnTo>
                <a:lnTo>
                  <a:pt x="472" y="165"/>
                </a:lnTo>
                <a:lnTo>
                  <a:pt x="472" y="165"/>
                </a:lnTo>
                <a:lnTo>
                  <a:pt x="469" y="166"/>
                </a:lnTo>
                <a:lnTo>
                  <a:pt x="472" y="165"/>
                </a:lnTo>
                <a:cubicBezTo>
                  <a:pt x="472" y="164"/>
                  <a:pt x="472" y="148"/>
                  <a:pt x="471" y="131"/>
                </a:cubicBezTo>
                <a:cubicBezTo>
                  <a:pt x="471" y="125"/>
                  <a:pt x="471" y="119"/>
                  <a:pt x="471" y="113"/>
                </a:cubicBezTo>
                <a:cubicBezTo>
                  <a:pt x="471" y="106"/>
                  <a:pt x="471" y="99"/>
                  <a:pt x="471" y="95"/>
                </a:cubicBezTo>
                <a:lnTo>
                  <a:pt x="471" y="93"/>
                </a:lnTo>
                <a:lnTo>
                  <a:pt x="465" y="92"/>
                </a:lnTo>
                <a:lnTo>
                  <a:pt x="467" y="98"/>
                </a:lnTo>
                <a:lnTo>
                  <a:pt x="487" y="92"/>
                </a:lnTo>
                <a:lnTo>
                  <a:pt x="516" y="66"/>
                </a:lnTo>
                <a:lnTo>
                  <a:pt x="526" y="50"/>
                </a:lnTo>
                <a:lnTo>
                  <a:pt x="531" y="23"/>
                </a:lnTo>
                <a:lnTo>
                  <a:pt x="535" y="15"/>
                </a:lnTo>
                <a:lnTo>
                  <a:pt x="529" y="12"/>
                </a:lnTo>
                <a:lnTo>
                  <a:pt x="524" y="16"/>
                </a:lnTo>
                <a:lnTo>
                  <a:pt x="531" y="29"/>
                </a:lnTo>
                <a:lnTo>
                  <a:pt x="531" y="74"/>
                </a:lnTo>
                <a:lnTo>
                  <a:pt x="541" y="106"/>
                </a:lnTo>
                <a:lnTo>
                  <a:pt x="559" y="122"/>
                </a:lnTo>
                <a:lnTo>
                  <a:pt x="569" y="137"/>
                </a:lnTo>
                <a:lnTo>
                  <a:pt x="567" y="165"/>
                </a:lnTo>
                <a:lnTo>
                  <a:pt x="560" y="194"/>
                </a:lnTo>
                <a:lnTo>
                  <a:pt x="560" y="194"/>
                </a:lnTo>
                <a:cubicBezTo>
                  <a:pt x="559" y="203"/>
                  <a:pt x="557" y="212"/>
                  <a:pt x="557" y="217"/>
                </a:cubicBezTo>
                <a:lnTo>
                  <a:pt x="558" y="221"/>
                </a:lnTo>
                <a:lnTo>
                  <a:pt x="558" y="221"/>
                </a:lnTo>
                <a:lnTo>
                  <a:pt x="558" y="221"/>
                </a:lnTo>
                <a:cubicBezTo>
                  <a:pt x="558" y="222"/>
                  <a:pt x="559" y="223"/>
                  <a:pt x="560" y="225"/>
                </a:cubicBezTo>
                <a:cubicBezTo>
                  <a:pt x="562" y="231"/>
                  <a:pt x="567" y="240"/>
                  <a:pt x="571" y="247"/>
                </a:cubicBezTo>
                <a:lnTo>
                  <a:pt x="576" y="244"/>
                </a:lnTo>
                <a:lnTo>
                  <a:pt x="570" y="246"/>
                </a:lnTo>
                <a:lnTo>
                  <a:pt x="582" y="277"/>
                </a:lnTo>
                <a:lnTo>
                  <a:pt x="591" y="331"/>
                </a:lnTo>
                <a:lnTo>
                  <a:pt x="591" y="346"/>
                </a:lnTo>
                <a:lnTo>
                  <a:pt x="591" y="350"/>
                </a:lnTo>
                <a:lnTo>
                  <a:pt x="611" y="360"/>
                </a:lnTo>
                <a:lnTo>
                  <a:pt x="628" y="360"/>
                </a:lnTo>
                <a:lnTo>
                  <a:pt x="625" y="381"/>
                </a:lnTo>
                <a:lnTo>
                  <a:pt x="621" y="401"/>
                </a:lnTo>
                <a:lnTo>
                  <a:pt x="571" y="430"/>
                </a:lnTo>
                <a:lnTo>
                  <a:pt x="550" y="454"/>
                </a:lnTo>
                <a:lnTo>
                  <a:pt x="548" y="474"/>
                </a:lnTo>
                <a:lnTo>
                  <a:pt x="547" y="475"/>
                </a:lnTo>
                <a:lnTo>
                  <a:pt x="556" y="506"/>
                </a:lnTo>
                <a:lnTo>
                  <a:pt x="547" y="546"/>
                </a:lnTo>
                <a:lnTo>
                  <a:pt x="534" y="570"/>
                </a:lnTo>
                <a:lnTo>
                  <a:pt x="534" y="572"/>
                </a:lnTo>
                <a:cubicBezTo>
                  <a:pt x="535" y="575"/>
                  <a:pt x="536" y="580"/>
                  <a:pt x="537" y="585"/>
                </a:cubicBezTo>
                <a:cubicBezTo>
                  <a:pt x="538" y="590"/>
                  <a:pt x="538" y="596"/>
                  <a:pt x="538" y="598"/>
                </a:cubicBezTo>
                <a:lnTo>
                  <a:pt x="538" y="602"/>
                </a:lnTo>
                <a:lnTo>
                  <a:pt x="525" y="615"/>
                </a:lnTo>
                <a:lnTo>
                  <a:pt x="511" y="622"/>
                </a:lnTo>
                <a:lnTo>
                  <a:pt x="510" y="623"/>
                </a:lnTo>
                <a:lnTo>
                  <a:pt x="484" y="654"/>
                </a:lnTo>
                <a:lnTo>
                  <a:pt x="457" y="693"/>
                </a:lnTo>
                <a:lnTo>
                  <a:pt x="431" y="731"/>
                </a:lnTo>
                <a:lnTo>
                  <a:pt x="417" y="759"/>
                </a:lnTo>
                <a:lnTo>
                  <a:pt x="422" y="762"/>
                </a:lnTo>
                <a:lnTo>
                  <a:pt x="418" y="757"/>
                </a:lnTo>
                <a:cubicBezTo>
                  <a:pt x="416" y="759"/>
                  <a:pt x="414" y="761"/>
                  <a:pt x="412" y="764"/>
                </a:cubicBezTo>
                <a:lnTo>
                  <a:pt x="410" y="767"/>
                </a:lnTo>
                <a:cubicBezTo>
                  <a:pt x="409" y="769"/>
                  <a:pt x="408" y="770"/>
                  <a:pt x="408" y="773"/>
                </a:cubicBezTo>
                <a:lnTo>
                  <a:pt x="409" y="775"/>
                </a:lnTo>
                <a:lnTo>
                  <a:pt x="409" y="777"/>
                </a:lnTo>
                <a:lnTo>
                  <a:pt x="415" y="781"/>
                </a:lnTo>
                <a:lnTo>
                  <a:pt x="416" y="781"/>
                </a:lnTo>
                <a:lnTo>
                  <a:pt x="417" y="782"/>
                </a:lnTo>
                <a:cubicBezTo>
                  <a:pt x="425" y="784"/>
                  <a:pt x="429" y="787"/>
                  <a:pt x="432" y="789"/>
                </a:cubicBezTo>
                <a:lnTo>
                  <a:pt x="435" y="793"/>
                </a:lnTo>
                <a:lnTo>
                  <a:pt x="436" y="793"/>
                </a:lnTo>
                <a:lnTo>
                  <a:pt x="436" y="794"/>
                </a:lnTo>
                <a:lnTo>
                  <a:pt x="441" y="791"/>
                </a:lnTo>
                <a:lnTo>
                  <a:pt x="435" y="792"/>
                </a:lnTo>
                <a:lnTo>
                  <a:pt x="435" y="793"/>
                </a:lnTo>
                <a:lnTo>
                  <a:pt x="435" y="804"/>
                </a:lnTo>
                <a:lnTo>
                  <a:pt x="435" y="804"/>
                </a:lnTo>
                <a:lnTo>
                  <a:pt x="436" y="805"/>
                </a:lnTo>
                <a:lnTo>
                  <a:pt x="436" y="806"/>
                </a:lnTo>
                <a:lnTo>
                  <a:pt x="435" y="808"/>
                </a:lnTo>
                <a:cubicBezTo>
                  <a:pt x="434" y="809"/>
                  <a:pt x="433" y="810"/>
                  <a:pt x="430" y="811"/>
                </a:cubicBezTo>
                <a:lnTo>
                  <a:pt x="430" y="811"/>
                </a:lnTo>
                <a:lnTo>
                  <a:pt x="429" y="812"/>
                </a:lnTo>
                <a:lnTo>
                  <a:pt x="429" y="812"/>
                </a:lnTo>
                <a:lnTo>
                  <a:pt x="429" y="812"/>
                </a:lnTo>
                <a:lnTo>
                  <a:pt x="429" y="812"/>
                </a:lnTo>
                <a:lnTo>
                  <a:pt x="429" y="812"/>
                </a:lnTo>
                <a:lnTo>
                  <a:pt x="429" y="812"/>
                </a:lnTo>
                <a:lnTo>
                  <a:pt x="429" y="812"/>
                </a:lnTo>
                <a:lnTo>
                  <a:pt x="429" y="814"/>
                </a:lnTo>
                <a:lnTo>
                  <a:pt x="430" y="812"/>
                </a:lnTo>
                <a:lnTo>
                  <a:pt x="429" y="812"/>
                </a:lnTo>
                <a:lnTo>
                  <a:pt x="429" y="814"/>
                </a:lnTo>
                <a:lnTo>
                  <a:pt x="430" y="812"/>
                </a:lnTo>
                <a:lnTo>
                  <a:pt x="426" y="811"/>
                </a:lnTo>
                <a:lnTo>
                  <a:pt x="420" y="815"/>
                </a:lnTo>
                <a:cubicBezTo>
                  <a:pt x="406" y="828"/>
                  <a:pt x="396" y="843"/>
                  <a:pt x="393" y="846"/>
                </a:cubicBezTo>
                <a:lnTo>
                  <a:pt x="392" y="848"/>
                </a:lnTo>
                <a:lnTo>
                  <a:pt x="390" y="890"/>
                </a:lnTo>
                <a:lnTo>
                  <a:pt x="395" y="921"/>
                </a:lnTo>
                <a:lnTo>
                  <a:pt x="397" y="922"/>
                </a:lnTo>
                <a:cubicBezTo>
                  <a:pt x="398" y="923"/>
                  <a:pt x="403" y="927"/>
                  <a:pt x="408" y="941"/>
                </a:cubicBezTo>
                <a:cubicBezTo>
                  <a:pt x="410" y="947"/>
                  <a:pt x="411" y="956"/>
                  <a:pt x="411" y="964"/>
                </a:cubicBezTo>
                <a:cubicBezTo>
                  <a:pt x="411" y="980"/>
                  <a:pt x="408" y="996"/>
                  <a:pt x="408" y="996"/>
                </a:cubicBezTo>
                <a:lnTo>
                  <a:pt x="408" y="997"/>
                </a:lnTo>
                <a:lnTo>
                  <a:pt x="406" y="1014"/>
                </a:lnTo>
                <a:lnTo>
                  <a:pt x="399" y="1029"/>
                </a:lnTo>
                <a:lnTo>
                  <a:pt x="379" y="1056"/>
                </a:lnTo>
                <a:lnTo>
                  <a:pt x="354" y="1097"/>
                </a:lnTo>
                <a:lnTo>
                  <a:pt x="324" y="1142"/>
                </a:lnTo>
                <a:lnTo>
                  <a:pt x="308" y="1177"/>
                </a:lnTo>
                <a:lnTo>
                  <a:pt x="285" y="1218"/>
                </a:lnTo>
                <a:lnTo>
                  <a:pt x="285" y="1245"/>
                </a:lnTo>
                <a:lnTo>
                  <a:pt x="291" y="1257"/>
                </a:lnTo>
                <a:lnTo>
                  <a:pt x="291" y="1277"/>
                </a:lnTo>
                <a:lnTo>
                  <a:pt x="281" y="1303"/>
                </a:lnTo>
                <a:lnTo>
                  <a:pt x="259" y="1335"/>
                </a:lnTo>
                <a:lnTo>
                  <a:pt x="265" y="1339"/>
                </a:lnTo>
                <a:lnTo>
                  <a:pt x="263" y="1333"/>
                </a:lnTo>
                <a:lnTo>
                  <a:pt x="262" y="1333"/>
                </a:lnTo>
                <a:lnTo>
                  <a:pt x="261" y="1333"/>
                </a:lnTo>
                <a:lnTo>
                  <a:pt x="261" y="1333"/>
                </a:lnTo>
                <a:cubicBezTo>
                  <a:pt x="261" y="1333"/>
                  <a:pt x="253" y="1336"/>
                  <a:pt x="250" y="1345"/>
                </a:cubicBezTo>
                <a:cubicBezTo>
                  <a:pt x="250" y="1347"/>
                  <a:pt x="249" y="1347"/>
                  <a:pt x="248" y="1348"/>
                </a:cubicBezTo>
                <a:cubicBezTo>
                  <a:pt x="247" y="1348"/>
                  <a:pt x="246" y="1350"/>
                  <a:pt x="244" y="1352"/>
                </a:cubicBezTo>
                <a:cubicBezTo>
                  <a:pt x="243" y="1355"/>
                  <a:pt x="243" y="1357"/>
                  <a:pt x="243" y="1360"/>
                </a:cubicBezTo>
                <a:cubicBezTo>
                  <a:pt x="243" y="1362"/>
                  <a:pt x="243" y="1364"/>
                  <a:pt x="244" y="1367"/>
                </a:cubicBezTo>
                <a:cubicBezTo>
                  <a:pt x="244" y="1374"/>
                  <a:pt x="245" y="1379"/>
                  <a:pt x="245" y="1384"/>
                </a:cubicBezTo>
                <a:cubicBezTo>
                  <a:pt x="245" y="1388"/>
                  <a:pt x="244" y="1392"/>
                  <a:pt x="244" y="1394"/>
                </a:cubicBezTo>
                <a:cubicBezTo>
                  <a:pt x="244" y="1396"/>
                  <a:pt x="244" y="1397"/>
                  <a:pt x="244" y="1397"/>
                </a:cubicBezTo>
                <a:lnTo>
                  <a:pt x="244" y="1398"/>
                </a:lnTo>
                <a:lnTo>
                  <a:pt x="240" y="1430"/>
                </a:lnTo>
                <a:lnTo>
                  <a:pt x="230" y="1454"/>
                </a:lnTo>
                <a:lnTo>
                  <a:pt x="222" y="1471"/>
                </a:lnTo>
                <a:lnTo>
                  <a:pt x="221" y="1479"/>
                </a:lnTo>
                <a:lnTo>
                  <a:pt x="214" y="1488"/>
                </a:lnTo>
                <a:lnTo>
                  <a:pt x="212" y="1491"/>
                </a:lnTo>
                <a:lnTo>
                  <a:pt x="221" y="1509"/>
                </a:lnTo>
                <a:lnTo>
                  <a:pt x="222" y="1526"/>
                </a:lnTo>
                <a:lnTo>
                  <a:pt x="218" y="1547"/>
                </a:lnTo>
                <a:lnTo>
                  <a:pt x="213" y="1561"/>
                </a:lnTo>
                <a:lnTo>
                  <a:pt x="212" y="1564"/>
                </a:lnTo>
                <a:lnTo>
                  <a:pt x="220" y="1586"/>
                </a:lnTo>
                <a:lnTo>
                  <a:pt x="225" y="1591"/>
                </a:lnTo>
                <a:lnTo>
                  <a:pt x="225" y="1599"/>
                </a:lnTo>
                <a:lnTo>
                  <a:pt x="202" y="1612"/>
                </a:lnTo>
                <a:lnTo>
                  <a:pt x="201" y="1614"/>
                </a:lnTo>
                <a:cubicBezTo>
                  <a:pt x="198" y="1622"/>
                  <a:pt x="198" y="1629"/>
                  <a:pt x="198" y="1630"/>
                </a:cubicBezTo>
                <a:lnTo>
                  <a:pt x="198" y="1630"/>
                </a:lnTo>
                <a:lnTo>
                  <a:pt x="200" y="1643"/>
                </a:lnTo>
                <a:lnTo>
                  <a:pt x="206" y="1642"/>
                </a:lnTo>
                <a:lnTo>
                  <a:pt x="200" y="1642"/>
                </a:lnTo>
                <a:lnTo>
                  <a:pt x="200" y="1642"/>
                </a:lnTo>
                <a:lnTo>
                  <a:pt x="206" y="1643"/>
                </a:lnTo>
                <a:lnTo>
                  <a:pt x="200" y="1642"/>
                </a:lnTo>
                <a:cubicBezTo>
                  <a:pt x="200" y="1642"/>
                  <a:pt x="199" y="1652"/>
                  <a:pt x="196" y="1657"/>
                </a:cubicBezTo>
                <a:cubicBezTo>
                  <a:pt x="195" y="1659"/>
                  <a:pt x="192" y="1661"/>
                  <a:pt x="190" y="1663"/>
                </a:cubicBezTo>
                <a:cubicBezTo>
                  <a:pt x="188" y="1666"/>
                  <a:pt x="186" y="1668"/>
                  <a:pt x="184" y="1671"/>
                </a:cubicBezTo>
                <a:lnTo>
                  <a:pt x="183" y="1674"/>
                </a:lnTo>
                <a:cubicBezTo>
                  <a:pt x="183" y="1678"/>
                  <a:pt x="183" y="1682"/>
                  <a:pt x="182" y="1687"/>
                </a:cubicBezTo>
                <a:cubicBezTo>
                  <a:pt x="182" y="1693"/>
                  <a:pt x="182" y="1699"/>
                  <a:pt x="182" y="1705"/>
                </a:cubicBezTo>
                <a:lnTo>
                  <a:pt x="182" y="1705"/>
                </a:lnTo>
                <a:lnTo>
                  <a:pt x="183" y="1720"/>
                </a:lnTo>
                <a:lnTo>
                  <a:pt x="157" y="1785"/>
                </a:lnTo>
                <a:lnTo>
                  <a:pt x="146" y="1803"/>
                </a:lnTo>
                <a:lnTo>
                  <a:pt x="134" y="1812"/>
                </a:lnTo>
                <a:lnTo>
                  <a:pt x="134" y="1813"/>
                </a:lnTo>
                <a:lnTo>
                  <a:pt x="113" y="1829"/>
                </a:lnTo>
                <a:lnTo>
                  <a:pt x="112" y="1875"/>
                </a:lnTo>
                <a:lnTo>
                  <a:pt x="108" y="1886"/>
                </a:lnTo>
                <a:lnTo>
                  <a:pt x="108" y="1887"/>
                </a:lnTo>
                <a:lnTo>
                  <a:pt x="108" y="1888"/>
                </a:lnTo>
                <a:cubicBezTo>
                  <a:pt x="107" y="1889"/>
                  <a:pt x="107" y="1894"/>
                  <a:pt x="107" y="1901"/>
                </a:cubicBezTo>
                <a:cubicBezTo>
                  <a:pt x="107" y="1911"/>
                  <a:pt x="108" y="1924"/>
                  <a:pt x="114" y="1934"/>
                </a:cubicBezTo>
                <a:cubicBezTo>
                  <a:pt x="119" y="1942"/>
                  <a:pt x="122" y="1948"/>
                  <a:pt x="122" y="1950"/>
                </a:cubicBezTo>
                <a:lnTo>
                  <a:pt x="123" y="1952"/>
                </a:lnTo>
                <a:lnTo>
                  <a:pt x="158" y="1988"/>
                </a:lnTo>
                <a:lnTo>
                  <a:pt x="171" y="1994"/>
                </a:lnTo>
                <a:lnTo>
                  <a:pt x="183" y="2014"/>
                </a:lnTo>
                <a:lnTo>
                  <a:pt x="250" y="2003"/>
                </a:lnTo>
                <a:lnTo>
                  <a:pt x="249" y="1997"/>
                </a:lnTo>
                <a:lnTo>
                  <a:pt x="244" y="1993"/>
                </a:lnTo>
                <a:lnTo>
                  <a:pt x="239" y="1999"/>
                </a:lnTo>
                <a:cubicBezTo>
                  <a:pt x="238" y="2001"/>
                  <a:pt x="236" y="2003"/>
                  <a:pt x="232" y="2006"/>
                </a:cubicBezTo>
                <a:lnTo>
                  <a:pt x="232" y="2006"/>
                </a:lnTo>
                <a:lnTo>
                  <a:pt x="230" y="2008"/>
                </a:lnTo>
                <a:lnTo>
                  <a:pt x="223" y="2015"/>
                </a:lnTo>
                <a:lnTo>
                  <a:pt x="232" y="2018"/>
                </a:lnTo>
                <a:cubicBezTo>
                  <a:pt x="234" y="2019"/>
                  <a:pt x="236" y="2019"/>
                  <a:pt x="238" y="2019"/>
                </a:cubicBezTo>
                <a:cubicBezTo>
                  <a:pt x="240" y="2020"/>
                  <a:pt x="242" y="2020"/>
                  <a:pt x="244" y="2020"/>
                </a:cubicBezTo>
                <a:cubicBezTo>
                  <a:pt x="247" y="2020"/>
                  <a:pt x="250" y="2020"/>
                  <a:pt x="252" y="2019"/>
                </a:cubicBezTo>
                <a:lnTo>
                  <a:pt x="253" y="2019"/>
                </a:lnTo>
                <a:lnTo>
                  <a:pt x="253" y="2013"/>
                </a:lnTo>
                <a:lnTo>
                  <a:pt x="250" y="2018"/>
                </a:lnTo>
                <a:lnTo>
                  <a:pt x="251" y="2019"/>
                </a:lnTo>
                <a:lnTo>
                  <a:pt x="252" y="2020"/>
                </a:lnTo>
                <a:cubicBezTo>
                  <a:pt x="253" y="2021"/>
                  <a:pt x="255" y="2022"/>
                  <a:pt x="257" y="2023"/>
                </a:cubicBezTo>
                <a:lnTo>
                  <a:pt x="257" y="2023"/>
                </a:lnTo>
                <a:lnTo>
                  <a:pt x="259" y="2024"/>
                </a:lnTo>
                <a:lnTo>
                  <a:pt x="262" y="2019"/>
                </a:lnTo>
                <a:lnTo>
                  <a:pt x="256" y="2017"/>
                </a:lnTo>
                <a:lnTo>
                  <a:pt x="238" y="2066"/>
                </a:lnTo>
                <a:lnTo>
                  <a:pt x="245" y="2113"/>
                </a:lnTo>
                <a:lnTo>
                  <a:pt x="251" y="2129"/>
                </a:lnTo>
                <a:lnTo>
                  <a:pt x="257" y="2127"/>
                </a:lnTo>
                <a:lnTo>
                  <a:pt x="257" y="2120"/>
                </a:lnTo>
                <a:lnTo>
                  <a:pt x="252" y="2121"/>
                </a:lnTo>
                <a:lnTo>
                  <a:pt x="252" y="2121"/>
                </a:lnTo>
                <a:cubicBezTo>
                  <a:pt x="232" y="2122"/>
                  <a:pt x="207" y="2125"/>
                  <a:pt x="207" y="2125"/>
                </a:cubicBezTo>
                <a:lnTo>
                  <a:pt x="207" y="2125"/>
                </a:lnTo>
                <a:lnTo>
                  <a:pt x="206" y="2126"/>
                </a:lnTo>
                <a:lnTo>
                  <a:pt x="207" y="2132"/>
                </a:lnTo>
                <a:lnTo>
                  <a:pt x="209" y="2126"/>
                </a:lnTo>
                <a:lnTo>
                  <a:pt x="207" y="2132"/>
                </a:lnTo>
                <a:lnTo>
                  <a:pt x="208" y="2138"/>
                </a:lnTo>
                <a:lnTo>
                  <a:pt x="209" y="2138"/>
                </a:lnTo>
                <a:lnTo>
                  <a:pt x="208" y="2132"/>
                </a:lnTo>
                <a:lnTo>
                  <a:pt x="209" y="2138"/>
                </a:lnTo>
                <a:cubicBezTo>
                  <a:pt x="209" y="2138"/>
                  <a:pt x="233" y="2134"/>
                  <a:pt x="253" y="2133"/>
                </a:cubicBezTo>
                <a:lnTo>
                  <a:pt x="257" y="2133"/>
                </a:lnTo>
                <a:lnTo>
                  <a:pt x="266" y="2132"/>
                </a:lnTo>
                <a:lnTo>
                  <a:pt x="257" y="2110"/>
                </a:lnTo>
                <a:lnTo>
                  <a:pt x="251" y="2067"/>
                </a:lnTo>
                <a:lnTo>
                  <a:pt x="270" y="2017"/>
                </a:lnTo>
                <a:lnTo>
                  <a:pt x="264" y="2012"/>
                </a:lnTo>
                <a:lnTo>
                  <a:pt x="264" y="2012"/>
                </a:lnTo>
                <a:lnTo>
                  <a:pt x="264" y="2012"/>
                </a:lnTo>
                <a:cubicBezTo>
                  <a:pt x="260" y="2010"/>
                  <a:pt x="257" y="2008"/>
                  <a:pt x="257" y="2008"/>
                </a:cubicBezTo>
                <a:lnTo>
                  <a:pt x="256" y="2008"/>
                </a:lnTo>
                <a:lnTo>
                  <a:pt x="254" y="2007"/>
                </a:lnTo>
                <a:lnTo>
                  <a:pt x="251" y="2007"/>
                </a:lnTo>
                <a:cubicBezTo>
                  <a:pt x="249" y="2007"/>
                  <a:pt x="246" y="2007"/>
                  <a:pt x="244" y="2007"/>
                </a:cubicBezTo>
                <a:cubicBezTo>
                  <a:pt x="242" y="2007"/>
                  <a:pt x="240" y="2007"/>
                  <a:pt x="239" y="2007"/>
                </a:cubicBezTo>
                <a:lnTo>
                  <a:pt x="237" y="2007"/>
                </a:lnTo>
                <a:lnTo>
                  <a:pt x="237" y="2007"/>
                </a:lnTo>
                <a:lnTo>
                  <a:pt x="235" y="2012"/>
                </a:lnTo>
                <a:lnTo>
                  <a:pt x="239" y="2017"/>
                </a:lnTo>
                <a:lnTo>
                  <a:pt x="240" y="2016"/>
                </a:lnTo>
                <a:lnTo>
                  <a:pt x="236" y="2011"/>
                </a:lnTo>
                <a:lnTo>
                  <a:pt x="240" y="2016"/>
                </a:lnTo>
                <a:cubicBezTo>
                  <a:pt x="245" y="2012"/>
                  <a:pt x="247" y="2009"/>
                  <a:pt x="249" y="2007"/>
                </a:cubicBezTo>
                <a:lnTo>
                  <a:pt x="254" y="2000"/>
                </a:lnTo>
                <a:lnTo>
                  <a:pt x="263" y="1988"/>
                </a:lnTo>
                <a:lnTo>
                  <a:pt x="190" y="2000"/>
                </a:lnTo>
                <a:lnTo>
                  <a:pt x="180" y="1985"/>
                </a:lnTo>
                <a:lnTo>
                  <a:pt x="165" y="1977"/>
                </a:lnTo>
                <a:lnTo>
                  <a:pt x="133" y="1944"/>
                </a:lnTo>
                <a:lnTo>
                  <a:pt x="128" y="1948"/>
                </a:lnTo>
                <a:lnTo>
                  <a:pt x="134" y="1947"/>
                </a:lnTo>
                <a:cubicBezTo>
                  <a:pt x="133" y="1942"/>
                  <a:pt x="130" y="1936"/>
                  <a:pt x="124" y="1928"/>
                </a:cubicBezTo>
                <a:cubicBezTo>
                  <a:pt x="121" y="1922"/>
                  <a:pt x="119" y="1910"/>
                  <a:pt x="119" y="1901"/>
                </a:cubicBezTo>
                <a:cubicBezTo>
                  <a:pt x="119" y="1895"/>
                  <a:pt x="120" y="1890"/>
                  <a:pt x="120" y="1889"/>
                </a:cubicBezTo>
                <a:lnTo>
                  <a:pt x="114" y="1889"/>
                </a:lnTo>
                <a:lnTo>
                  <a:pt x="120" y="1891"/>
                </a:lnTo>
                <a:lnTo>
                  <a:pt x="124" y="1878"/>
                </a:lnTo>
                <a:lnTo>
                  <a:pt x="124" y="1877"/>
                </a:lnTo>
                <a:lnTo>
                  <a:pt x="126" y="1835"/>
                </a:lnTo>
                <a:lnTo>
                  <a:pt x="141" y="1822"/>
                </a:lnTo>
                <a:lnTo>
                  <a:pt x="156" y="1812"/>
                </a:lnTo>
                <a:lnTo>
                  <a:pt x="168" y="1790"/>
                </a:lnTo>
                <a:lnTo>
                  <a:pt x="196" y="1722"/>
                </a:lnTo>
                <a:lnTo>
                  <a:pt x="194" y="1704"/>
                </a:lnTo>
                <a:lnTo>
                  <a:pt x="188" y="1705"/>
                </a:lnTo>
                <a:lnTo>
                  <a:pt x="194" y="1705"/>
                </a:lnTo>
                <a:cubicBezTo>
                  <a:pt x="194" y="1698"/>
                  <a:pt x="194" y="1692"/>
                  <a:pt x="195" y="1686"/>
                </a:cubicBezTo>
                <a:cubicBezTo>
                  <a:pt x="195" y="1683"/>
                  <a:pt x="195" y="1681"/>
                  <a:pt x="195" y="1679"/>
                </a:cubicBezTo>
                <a:lnTo>
                  <a:pt x="196" y="1677"/>
                </a:lnTo>
                <a:lnTo>
                  <a:pt x="196" y="1676"/>
                </a:lnTo>
                <a:lnTo>
                  <a:pt x="194" y="1676"/>
                </a:lnTo>
                <a:lnTo>
                  <a:pt x="196" y="1677"/>
                </a:lnTo>
                <a:lnTo>
                  <a:pt x="196" y="1676"/>
                </a:lnTo>
                <a:lnTo>
                  <a:pt x="194" y="1676"/>
                </a:lnTo>
                <a:lnTo>
                  <a:pt x="196" y="1677"/>
                </a:lnTo>
                <a:cubicBezTo>
                  <a:pt x="196" y="1676"/>
                  <a:pt x="197" y="1674"/>
                  <a:pt x="200" y="1672"/>
                </a:cubicBezTo>
                <a:cubicBezTo>
                  <a:pt x="202" y="1670"/>
                  <a:pt x="204" y="1667"/>
                  <a:pt x="207" y="1663"/>
                </a:cubicBezTo>
                <a:cubicBezTo>
                  <a:pt x="211" y="1655"/>
                  <a:pt x="212" y="1644"/>
                  <a:pt x="213" y="1644"/>
                </a:cubicBezTo>
                <a:lnTo>
                  <a:pt x="213" y="1644"/>
                </a:lnTo>
                <a:lnTo>
                  <a:pt x="213" y="1643"/>
                </a:lnTo>
                <a:lnTo>
                  <a:pt x="213" y="1642"/>
                </a:lnTo>
                <a:lnTo>
                  <a:pt x="210" y="1629"/>
                </a:lnTo>
                <a:lnTo>
                  <a:pt x="204" y="1630"/>
                </a:lnTo>
                <a:lnTo>
                  <a:pt x="210" y="1630"/>
                </a:lnTo>
                <a:lnTo>
                  <a:pt x="209" y="1630"/>
                </a:lnTo>
                <a:lnTo>
                  <a:pt x="210" y="1630"/>
                </a:lnTo>
                <a:lnTo>
                  <a:pt x="210" y="1630"/>
                </a:lnTo>
                <a:lnTo>
                  <a:pt x="209" y="1630"/>
                </a:lnTo>
                <a:lnTo>
                  <a:pt x="210" y="1630"/>
                </a:lnTo>
                <a:cubicBezTo>
                  <a:pt x="210" y="1629"/>
                  <a:pt x="211" y="1623"/>
                  <a:pt x="212" y="1619"/>
                </a:cubicBezTo>
                <a:lnTo>
                  <a:pt x="207" y="1617"/>
                </a:lnTo>
                <a:lnTo>
                  <a:pt x="210" y="1622"/>
                </a:lnTo>
                <a:lnTo>
                  <a:pt x="238" y="1606"/>
                </a:lnTo>
                <a:lnTo>
                  <a:pt x="238" y="1588"/>
                </a:lnTo>
                <a:lnTo>
                  <a:pt x="238" y="1586"/>
                </a:lnTo>
                <a:lnTo>
                  <a:pt x="231" y="1579"/>
                </a:lnTo>
                <a:lnTo>
                  <a:pt x="226" y="1564"/>
                </a:lnTo>
                <a:lnTo>
                  <a:pt x="230" y="1551"/>
                </a:lnTo>
                <a:lnTo>
                  <a:pt x="231" y="1550"/>
                </a:lnTo>
                <a:lnTo>
                  <a:pt x="234" y="1527"/>
                </a:lnTo>
                <a:lnTo>
                  <a:pt x="233" y="1507"/>
                </a:lnTo>
                <a:lnTo>
                  <a:pt x="233" y="1505"/>
                </a:lnTo>
                <a:lnTo>
                  <a:pt x="227" y="1492"/>
                </a:lnTo>
                <a:lnTo>
                  <a:pt x="232" y="1485"/>
                </a:lnTo>
                <a:lnTo>
                  <a:pt x="233" y="1483"/>
                </a:lnTo>
                <a:lnTo>
                  <a:pt x="234" y="1475"/>
                </a:lnTo>
                <a:lnTo>
                  <a:pt x="242" y="1459"/>
                </a:lnTo>
                <a:lnTo>
                  <a:pt x="252" y="1433"/>
                </a:lnTo>
                <a:lnTo>
                  <a:pt x="256" y="1399"/>
                </a:lnTo>
                <a:lnTo>
                  <a:pt x="250" y="1399"/>
                </a:lnTo>
                <a:lnTo>
                  <a:pt x="256" y="1400"/>
                </a:lnTo>
                <a:cubicBezTo>
                  <a:pt x="256" y="1399"/>
                  <a:pt x="257" y="1393"/>
                  <a:pt x="257" y="1384"/>
                </a:cubicBezTo>
                <a:cubicBezTo>
                  <a:pt x="257" y="1379"/>
                  <a:pt x="257" y="1373"/>
                  <a:pt x="256" y="1366"/>
                </a:cubicBezTo>
                <a:cubicBezTo>
                  <a:pt x="256" y="1363"/>
                  <a:pt x="256" y="1361"/>
                  <a:pt x="256" y="1360"/>
                </a:cubicBezTo>
                <a:lnTo>
                  <a:pt x="256" y="1358"/>
                </a:lnTo>
                <a:lnTo>
                  <a:pt x="256" y="1358"/>
                </a:lnTo>
                <a:lnTo>
                  <a:pt x="254" y="1357"/>
                </a:lnTo>
                <a:lnTo>
                  <a:pt x="255" y="1358"/>
                </a:lnTo>
                <a:lnTo>
                  <a:pt x="256" y="1358"/>
                </a:lnTo>
                <a:lnTo>
                  <a:pt x="254" y="1357"/>
                </a:lnTo>
                <a:lnTo>
                  <a:pt x="255" y="1358"/>
                </a:lnTo>
                <a:lnTo>
                  <a:pt x="255" y="1358"/>
                </a:lnTo>
                <a:lnTo>
                  <a:pt x="255" y="1358"/>
                </a:lnTo>
                <a:lnTo>
                  <a:pt x="255" y="1358"/>
                </a:lnTo>
                <a:lnTo>
                  <a:pt x="255" y="1358"/>
                </a:lnTo>
                <a:lnTo>
                  <a:pt x="255" y="1358"/>
                </a:lnTo>
                <a:lnTo>
                  <a:pt x="256" y="1358"/>
                </a:lnTo>
                <a:cubicBezTo>
                  <a:pt x="257" y="1357"/>
                  <a:pt x="261" y="1353"/>
                  <a:pt x="262" y="1348"/>
                </a:cubicBezTo>
                <a:lnTo>
                  <a:pt x="264" y="1345"/>
                </a:lnTo>
                <a:lnTo>
                  <a:pt x="265" y="1345"/>
                </a:lnTo>
                <a:lnTo>
                  <a:pt x="263" y="1339"/>
                </a:lnTo>
                <a:lnTo>
                  <a:pt x="265" y="1345"/>
                </a:lnTo>
                <a:lnTo>
                  <a:pt x="266" y="1345"/>
                </a:lnTo>
                <a:lnTo>
                  <a:pt x="268" y="1344"/>
                </a:lnTo>
                <a:lnTo>
                  <a:pt x="292" y="1309"/>
                </a:lnTo>
                <a:lnTo>
                  <a:pt x="304" y="1280"/>
                </a:lnTo>
                <a:lnTo>
                  <a:pt x="304" y="1253"/>
                </a:lnTo>
                <a:lnTo>
                  <a:pt x="297" y="1242"/>
                </a:lnTo>
                <a:lnTo>
                  <a:pt x="297" y="1221"/>
                </a:lnTo>
                <a:lnTo>
                  <a:pt x="319" y="1182"/>
                </a:lnTo>
                <a:lnTo>
                  <a:pt x="335" y="1148"/>
                </a:lnTo>
                <a:lnTo>
                  <a:pt x="364" y="1103"/>
                </a:lnTo>
                <a:lnTo>
                  <a:pt x="389" y="1063"/>
                </a:lnTo>
                <a:lnTo>
                  <a:pt x="410" y="1035"/>
                </a:lnTo>
                <a:lnTo>
                  <a:pt x="418" y="1017"/>
                </a:lnTo>
                <a:lnTo>
                  <a:pt x="420" y="998"/>
                </a:lnTo>
                <a:lnTo>
                  <a:pt x="414" y="997"/>
                </a:lnTo>
                <a:lnTo>
                  <a:pt x="420" y="999"/>
                </a:lnTo>
                <a:cubicBezTo>
                  <a:pt x="421" y="997"/>
                  <a:pt x="424" y="981"/>
                  <a:pt x="424" y="964"/>
                </a:cubicBezTo>
                <a:cubicBezTo>
                  <a:pt x="424" y="955"/>
                  <a:pt x="423" y="945"/>
                  <a:pt x="420" y="937"/>
                </a:cubicBezTo>
                <a:cubicBezTo>
                  <a:pt x="414" y="921"/>
                  <a:pt x="408" y="915"/>
                  <a:pt x="404" y="912"/>
                </a:cubicBezTo>
                <a:lnTo>
                  <a:pt x="400" y="917"/>
                </a:lnTo>
                <a:lnTo>
                  <a:pt x="406" y="916"/>
                </a:lnTo>
                <a:lnTo>
                  <a:pt x="402" y="889"/>
                </a:lnTo>
                <a:lnTo>
                  <a:pt x="404" y="850"/>
                </a:lnTo>
                <a:lnTo>
                  <a:pt x="398" y="850"/>
                </a:lnTo>
                <a:lnTo>
                  <a:pt x="403" y="854"/>
                </a:lnTo>
                <a:cubicBezTo>
                  <a:pt x="406" y="850"/>
                  <a:pt x="416" y="836"/>
                  <a:pt x="429" y="825"/>
                </a:cubicBezTo>
                <a:lnTo>
                  <a:pt x="432" y="822"/>
                </a:lnTo>
                <a:lnTo>
                  <a:pt x="428" y="818"/>
                </a:lnTo>
                <a:lnTo>
                  <a:pt x="425" y="824"/>
                </a:lnTo>
                <a:lnTo>
                  <a:pt x="429" y="824"/>
                </a:lnTo>
                <a:cubicBezTo>
                  <a:pt x="432" y="824"/>
                  <a:pt x="434" y="823"/>
                  <a:pt x="435" y="823"/>
                </a:cubicBezTo>
                <a:lnTo>
                  <a:pt x="433" y="817"/>
                </a:lnTo>
                <a:lnTo>
                  <a:pt x="435" y="823"/>
                </a:lnTo>
                <a:cubicBezTo>
                  <a:pt x="440" y="821"/>
                  <a:pt x="443" y="818"/>
                  <a:pt x="445" y="815"/>
                </a:cubicBezTo>
                <a:cubicBezTo>
                  <a:pt x="447" y="812"/>
                  <a:pt x="448" y="809"/>
                  <a:pt x="448" y="806"/>
                </a:cubicBezTo>
                <a:lnTo>
                  <a:pt x="448" y="802"/>
                </a:lnTo>
                <a:lnTo>
                  <a:pt x="442" y="804"/>
                </a:lnTo>
                <a:lnTo>
                  <a:pt x="448" y="804"/>
                </a:lnTo>
                <a:lnTo>
                  <a:pt x="448" y="792"/>
                </a:lnTo>
                <a:lnTo>
                  <a:pt x="448" y="792"/>
                </a:lnTo>
                <a:lnTo>
                  <a:pt x="447" y="790"/>
                </a:lnTo>
                <a:lnTo>
                  <a:pt x="447" y="789"/>
                </a:lnTo>
                <a:lnTo>
                  <a:pt x="447" y="788"/>
                </a:lnTo>
                <a:cubicBezTo>
                  <a:pt x="446" y="787"/>
                  <a:pt x="440" y="774"/>
                  <a:pt x="420" y="770"/>
                </a:cubicBezTo>
                <a:lnTo>
                  <a:pt x="419" y="776"/>
                </a:lnTo>
                <a:lnTo>
                  <a:pt x="422" y="770"/>
                </a:lnTo>
                <a:lnTo>
                  <a:pt x="418" y="768"/>
                </a:lnTo>
                <a:lnTo>
                  <a:pt x="415" y="773"/>
                </a:lnTo>
                <a:lnTo>
                  <a:pt x="421" y="772"/>
                </a:lnTo>
                <a:lnTo>
                  <a:pt x="417" y="773"/>
                </a:lnTo>
                <a:lnTo>
                  <a:pt x="421" y="773"/>
                </a:lnTo>
                <a:lnTo>
                  <a:pt x="421" y="772"/>
                </a:lnTo>
                <a:lnTo>
                  <a:pt x="417" y="773"/>
                </a:lnTo>
                <a:lnTo>
                  <a:pt x="421" y="773"/>
                </a:lnTo>
                <a:lnTo>
                  <a:pt x="419" y="773"/>
                </a:lnTo>
                <a:lnTo>
                  <a:pt x="421" y="773"/>
                </a:lnTo>
                <a:lnTo>
                  <a:pt x="421" y="773"/>
                </a:lnTo>
                <a:lnTo>
                  <a:pt x="419" y="773"/>
                </a:lnTo>
                <a:lnTo>
                  <a:pt x="421" y="773"/>
                </a:lnTo>
                <a:lnTo>
                  <a:pt x="423" y="770"/>
                </a:lnTo>
                <a:lnTo>
                  <a:pt x="426" y="767"/>
                </a:lnTo>
                <a:lnTo>
                  <a:pt x="427" y="766"/>
                </a:lnTo>
                <a:lnTo>
                  <a:pt x="442" y="737"/>
                </a:lnTo>
                <a:lnTo>
                  <a:pt x="467" y="701"/>
                </a:lnTo>
                <a:lnTo>
                  <a:pt x="494" y="662"/>
                </a:lnTo>
                <a:lnTo>
                  <a:pt x="518" y="633"/>
                </a:lnTo>
                <a:lnTo>
                  <a:pt x="532" y="626"/>
                </a:lnTo>
                <a:lnTo>
                  <a:pt x="533" y="625"/>
                </a:lnTo>
                <a:lnTo>
                  <a:pt x="551" y="608"/>
                </a:lnTo>
                <a:lnTo>
                  <a:pt x="551" y="598"/>
                </a:lnTo>
                <a:cubicBezTo>
                  <a:pt x="551" y="594"/>
                  <a:pt x="550" y="589"/>
                  <a:pt x="549" y="583"/>
                </a:cubicBezTo>
                <a:cubicBezTo>
                  <a:pt x="548" y="578"/>
                  <a:pt x="547" y="572"/>
                  <a:pt x="546" y="570"/>
                </a:cubicBezTo>
                <a:lnTo>
                  <a:pt x="540" y="571"/>
                </a:lnTo>
                <a:lnTo>
                  <a:pt x="546" y="574"/>
                </a:lnTo>
                <a:lnTo>
                  <a:pt x="559" y="551"/>
                </a:lnTo>
                <a:lnTo>
                  <a:pt x="569" y="506"/>
                </a:lnTo>
                <a:lnTo>
                  <a:pt x="560" y="474"/>
                </a:lnTo>
                <a:lnTo>
                  <a:pt x="562" y="460"/>
                </a:lnTo>
                <a:lnTo>
                  <a:pt x="579" y="440"/>
                </a:lnTo>
                <a:lnTo>
                  <a:pt x="632" y="409"/>
                </a:lnTo>
                <a:lnTo>
                  <a:pt x="637" y="383"/>
                </a:lnTo>
                <a:lnTo>
                  <a:pt x="643" y="348"/>
                </a:lnTo>
                <a:lnTo>
                  <a:pt x="614" y="348"/>
                </a:lnTo>
                <a:lnTo>
                  <a:pt x="603" y="342"/>
                </a:lnTo>
                <a:lnTo>
                  <a:pt x="603" y="330"/>
                </a:lnTo>
                <a:lnTo>
                  <a:pt x="603" y="330"/>
                </a:lnTo>
                <a:lnTo>
                  <a:pt x="594" y="274"/>
                </a:lnTo>
                <a:lnTo>
                  <a:pt x="582" y="241"/>
                </a:lnTo>
                <a:lnTo>
                  <a:pt x="582" y="241"/>
                </a:lnTo>
                <a:cubicBezTo>
                  <a:pt x="579" y="237"/>
                  <a:pt x="577" y="231"/>
                  <a:pt x="574" y="226"/>
                </a:cubicBezTo>
                <a:cubicBezTo>
                  <a:pt x="573" y="224"/>
                  <a:pt x="572" y="222"/>
                  <a:pt x="571" y="220"/>
                </a:cubicBezTo>
                <a:lnTo>
                  <a:pt x="570" y="218"/>
                </a:lnTo>
                <a:lnTo>
                  <a:pt x="570" y="217"/>
                </a:lnTo>
                <a:lnTo>
                  <a:pt x="570" y="217"/>
                </a:lnTo>
                <a:lnTo>
                  <a:pt x="569" y="217"/>
                </a:lnTo>
                <a:lnTo>
                  <a:pt x="570" y="217"/>
                </a:lnTo>
                <a:lnTo>
                  <a:pt x="570" y="217"/>
                </a:lnTo>
                <a:lnTo>
                  <a:pt x="569" y="217"/>
                </a:lnTo>
                <a:lnTo>
                  <a:pt x="570" y="217"/>
                </a:lnTo>
                <a:lnTo>
                  <a:pt x="564" y="219"/>
                </a:lnTo>
                <a:lnTo>
                  <a:pt x="570" y="217"/>
                </a:lnTo>
                <a:lnTo>
                  <a:pt x="568" y="218"/>
                </a:lnTo>
                <a:lnTo>
                  <a:pt x="570" y="218"/>
                </a:lnTo>
                <a:lnTo>
                  <a:pt x="570" y="217"/>
                </a:lnTo>
                <a:lnTo>
                  <a:pt x="568" y="218"/>
                </a:lnTo>
                <a:lnTo>
                  <a:pt x="570" y="218"/>
                </a:lnTo>
                <a:lnTo>
                  <a:pt x="570" y="217"/>
                </a:lnTo>
                <a:cubicBezTo>
                  <a:pt x="570" y="214"/>
                  <a:pt x="571" y="204"/>
                  <a:pt x="572" y="196"/>
                </a:cubicBezTo>
                <a:lnTo>
                  <a:pt x="566" y="195"/>
                </a:lnTo>
                <a:lnTo>
                  <a:pt x="572" y="197"/>
                </a:lnTo>
                <a:lnTo>
                  <a:pt x="579" y="167"/>
                </a:lnTo>
                <a:lnTo>
                  <a:pt x="582" y="134"/>
                </a:lnTo>
                <a:lnTo>
                  <a:pt x="568" y="114"/>
                </a:lnTo>
                <a:lnTo>
                  <a:pt x="552" y="99"/>
                </a:lnTo>
                <a:lnTo>
                  <a:pt x="544" y="72"/>
                </a:lnTo>
                <a:lnTo>
                  <a:pt x="544" y="26"/>
                </a:lnTo>
                <a:lnTo>
                  <a:pt x="529" y="0"/>
                </a:lnTo>
                <a:lnTo>
                  <a:pt x="519" y="18"/>
                </a:lnTo>
                <a:lnTo>
                  <a:pt x="514" y="45"/>
                </a:lnTo>
                <a:lnTo>
                  <a:pt x="506" y="58"/>
                </a:lnTo>
                <a:lnTo>
                  <a:pt x="480" y="81"/>
                </a:lnTo>
                <a:lnTo>
                  <a:pt x="459" y="88"/>
                </a:lnTo>
                <a:lnTo>
                  <a:pt x="458" y="95"/>
                </a:lnTo>
                <a:cubicBezTo>
                  <a:pt x="458" y="99"/>
                  <a:pt x="458" y="105"/>
                  <a:pt x="458" y="113"/>
                </a:cubicBezTo>
                <a:cubicBezTo>
                  <a:pt x="458" y="119"/>
                  <a:pt x="458" y="126"/>
                  <a:pt x="459" y="132"/>
                </a:cubicBezTo>
                <a:cubicBezTo>
                  <a:pt x="459" y="140"/>
                  <a:pt x="459" y="149"/>
                  <a:pt x="460" y="155"/>
                </a:cubicBezTo>
                <a:cubicBezTo>
                  <a:pt x="460" y="158"/>
                  <a:pt x="460" y="161"/>
                  <a:pt x="460" y="163"/>
                </a:cubicBezTo>
                <a:cubicBezTo>
                  <a:pt x="460" y="165"/>
                  <a:pt x="460" y="165"/>
                  <a:pt x="460" y="166"/>
                </a:cubicBezTo>
                <a:lnTo>
                  <a:pt x="460" y="166"/>
                </a:lnTo>
                <a:lnTo>
                  <a:pt x="463" y="205"/>
                </a:lnTo>
                <a:lnTo>
                  <a:pt x="447" y="256"/>
                </a:lnTo>
                <a:lnTo>
                  <a:pt x="447" y="258"/>
                </a:lnTo>
                <a:lnTo>
                  <a:pt x="447" y="258"/>
                </a:lnTo>
                <a:lnTo>
                  <a:pt x="447" y="259"/>
                </a:lnTo>
                <a:cubicBezTo>
                  <a:pt x="447" y="260"/>
                  <a:pt x="446" y="297"/>
                  <a:pt x="446" y="307"/>
                </a:cubicBezTo>
                <a:cubicBezTo>
                  <a:pt x="446" y="310"/>
                  <a:pt x="445" y="318"/>
                  <a:pt x="444" y="325"/>
                </a:cubicBezTo>
                <a:cubicBezTo>
                  <a:pt x="442" y="332"/>
                  <a:pt x="440" y="340"/>
                  <a:pt x="438" y="342"/>
                </a:cubicBezTo>
                <a:cubicBezTo>
                  <a:pt x="437" y="344"/>
                  <a:pt x="436" y="346"/>
                  <a:pt x="435" y="348"/>
                </a:cubicBezTo>
                <a:cubicBezTo>
                  <a:pt x="429" y="355"/>
                  <a:pt x="422" y="364"/>
                  <a:pt x="421" y="376"/>
                </a:cubicBezTo>
                <a:cubicBezTo>
                  <a:pt x="421" y="379"/>
                  <a:pt x="422" y="381"/>
                  <a:pt x="422" y="383"/>
                </a:cubicBezTo>
                <a:cubicBezTo>
                  <a:pt x="425" y="391"/>
                  <a:pt x="427" y="397"/>
                  <a:pt x="429" y="401"/>
                </a:cubicBezTo>
                <a:cubicBezTo>
                  <a:pt x="429" y="403"/>
                  <a:pt x="430" y="405"/>
                  <a:pt x="430" y="406"/>
                </a:cubicBezTo>
                <a:lnTo>
                  <a:pt x="436" y="404"/>
                </a:lnTo>
                <a:lnTo>
                  <a:pt x="430" y="405"/>
                </a:lnTo>
                <a:lnTo>
                  <a:pt x="433" y="404"/>
                </a:lnTo>
                <a:lnTo>
                  <a:pt x="430" y="405"/>
                </a:lnTo>
                <a:lnTo>
                  <a:pt x="430" y="405"/>
                </a:lnTo>
                <a:lnTo>
                  <a:pt x="433" y="404"/>
                </a:lnTo>
                <a:lnTo>
                  <a:pt x="430" y="405"/>
                </a:lnTo>
                <a:lnTo>
                  <a:pt x="430" y="405"/>
                </a:lnTo>
                <a:cubicBezTo>
                  <a:pt x="430" y="406"/>
                  <a:pt x="430" y="411"/>
                  <a:pt x="429" y="417"/>
                </a:cubicBezTo>
                <a:cubicBezTo>
                  <a:pt x="428" y="423"/>
                  <a:pt x="427" y="430"/>
                  <a:pt x="426" y="437"/>
                </a:cubicBezTo>
                <a:lnTo>
                  <a:pt x="432" y="438"/>
                </a:lnTo>
                <a:lnTo>
                  <a:pt x="426" y="435"/>
                </a:lnTo>
                <a:lnTo>
                  <a:pt x="411" y="465"/>
                </a:lnTo>
                <a:lnTo>
                  <a:pt x="415" y="503"/>
                </a:lnTo>
                <a:lnTo>
                  <a:pt x="413" y="519"/>
                </a:lnTo>
                <a:lnTo>
                  <a:pt x="397" y="536"/>
                </a:lnTo>
                <a:lnTo>
                  <a:pt x="396" y="577"/>
                </a:lnTo>
                <a:lnTo>
                  <a:pt x="390" y="612"/>
                </a:lnTo>
                <a:lnTo>
                  <a:pt x="361" y="632"/>
                </a:lnTo>
                <a:lnTo>
                  <a:pt x="355" y="660"/>
                </a:lnTo>
                <a:lnTo>
                  <a:pt x="330" y="743"/>
                </a:lnTo>
                <a:lnTo>
                  <a:pt x="335" y="747"/>
                </a:lnTo>
                <a:lnTo>
                  <a:pt x="339" y="742"/>
                </a:lnTo>
                <a:lnTo>
                  <a:pt x="335" y="747"/>
                </a:lnTo>
                <a:lnTo>
                  <a:pt x="336" y="748"/>
                </a:lnTo>
                <a:cubicBezTo>
                  <a:pt x="336" y="748"/>
                  <a:pt x="338" y="750"/>
                  <a:pt x="340" y="752"/>
                </a:cubicBezTo>
                <a:cubicBezTo>
                  <a:pt x="341" y="754"/>
                  <a:pt x="342" y="756"/>
                  <a:pt x="342" y="758"/>
                </a:cubicBezTo>
                <a:lnTo>
                  <a:pt x="342" y="758"/>
                </a:lnTo>
                <a:cubicBezTo>
                  <a:pt x="342" y="761"/>
                  <a:pt x="340" y="767"/>
                  <a:pt x="337" y="773"/>
                </a:cubicBezTo>
                <a:cubicBezTo>
                  <a:pt x="334" y="779"/>
                  <a:pt x="331" y="786"/>
                  <a:pt x="329" y="789"/>
                </a:cubicBezTo>
                <a:lnTo>
                  <a:pt x="334" y="792"/>
                </a:lnTo>
                <a:lnTo>
                  <a:pt x="330" y="787"/>
                </a:lnTo>
                <a:lnTo>
                  <a:pt x="309" y="803"/>
                </a:lnTo>
                <a:lnTo>
                  <a:pt x="308" y="806"/>
                </a:lnTo>
                <a:cubicBezTo>
                  <a:pt x="308" y="808"/>
                  <a:pt x="304" y="821"/>
                  <a:pt x="304" y="850"/>
                </a:cubicBezTo>
                <a:cubicBezTo>
                  <a:pt x="304" y="854"/>
                  <a:pt x="304" y="858"/>
                  <a:pt x="304" y="862"/>
                </a:cubicBezTo>
                <a:cubicBezTo>
                  <a:pt x="305" y="881"/>
                  <a:pt x="307" y="901"/>
                  <a:pt x="310" y="917"/>
                </a:cubicBezTo>
                <a:cubicBezTo>
                  <a:pt x="311" y="926"/>
                  <a:pt x="312" y="932"/>
                  <a:pt x="313" y="937"/>
                </a:cubicBezTo>
                <a:cubicBezTo>
                  <a:pt x="314" y="940"/>
                  <a:pt x="314" y="942"/>
                  <a:pt x="314" y="943"/>
                </a:cubicBezTo>
                <a:cubicBezTo>
                  <a:pt x="315" y="945"/>
                  <a:pt x="315" y="945"/>
                  <a:pt x="315" y="946"/>
                </a:cubicBezTo>
                <a:lnTo>
                  <a:pt x="315" y="946"/>
                </a:lnTo>
                <a:lnTo>
                  <a:pt x="315" y="947"/>
                </a:lnTo>
                <a:lnTo>
                  <a:pt x="316" y="947"/>
                </a:lnTo>
                <a:lnTo>
                  <a:pt x="315" y="947"/>
                </a:lnTo>
                <a:lnTo>
                  <a:pt x="315" y="947"/>
                </a:lnTo>
                <a:lnTo>
                  <a:pt x="316" y="947"/>
                </a:lnTo>
                <a:lnTo>
                  <a:pt x="315" y="947"/>
                </a:lnTo>
                <a:cubicBezTo>
                  <a:pt x="315" y="948"/>
                  <a:pt x="317" y="952"/>
                  <a:pt x="317" y="958"/>
                </a:cubicBezTo>
                <a:cubicBezTo>
                  <a:pt x="317" y="963"/>
                  <a:pt x="316" y="969"/>
                  <a:pt x="312" y="976"/>
                </a:cubicBezTo>
                <a:cubicBezTo>
                  <a:pt x="307" y="985"/>
                  <a:pt x="302" y="995"/>
                  <a:pt x="297" y="1003"/>
                </a:cubicBezTo>
                <a:cubicBezTo>
                  <a:pt x="295" y="1007"/>
                  <a:pt x="293" y="1010"/>
                  <a:pt x="292" y="1012"/>
                </a:cubicBezTo>
                <a:lnTo>
                  <a:pt x="290" y="1015"/>
                </a:lnTo>
                <a:lnTo>
                  <a:pt x="290" y="1016"/>
                </a:lnTo>
                <a:lnTo>
                  <a:pt x="290" y="1016"/>
                </a:lnTo>
                <a:lnTo>
                  <a:pt x="290" y="1016"/>
                </a:lnTo>
                <a:lnTo>
                  <a:pt x="290" y="1017"/>
                </a:lnTo>
                <a:lnTo>
                  <a:pt x="289" y="1017"/>
                </a:lnTo>
                <a:cubicBezTo>
                  <a:pt x="289" y="1017"/>
                  <a:pt x="289" y="1017"/>
                  <a:pt x="289" y="1019"/>
                </a:cubicBezTo>
                <a:lnTo>
                  <a:pt x="295" y="1019"/>
                </a:lnTo>
                <a:lnTo>
                  <a:pt x="290" y="1015"/>
                </a:lnTo>
                <a:cubicBezTo>
                  <a:pt x="256" y="1059"/>
                  <a:pt x="238" y="1081"/>
                  <a:pt x="230" y="1093"/>
                </a:cubicBezTo>
                <a:cubicBezTo>
                  <a:pt x="225" y="1099"/>
                  <a:pt x="223" y="1103"/>
                  <a:pt x="222" y="1105"/>
                </a:cubicBezTo>
                <a:lnTo>
                  <a:pt x="220" y="1108"/>
                </a:lnTo>
                <a:lnTo>
                  <a:pt x="220" y="1111"/>
                </a:lnTo>
                <a:cubicBezTo>
                  <a:pt x="220" y="1118"/>
                  <a:pt x="220" y="1122"/>
                  <a:pt x="219" y="1125"/>
                </a:cubicBezTo>
                <a:lnTo>
                  <a:pt x="219" y="1127"/>
                </a:lnTo>
                <a:lnTo>
                  <a:pt x="219" y="1127"/>
                </a:lnTo>
                <a:lnTo>
                  <a:pt x="223" y="1128"/>
                </a:lnTo>
                <a:lnTo>
                  <a:pt x="219" y="1127"/>
                </a:lnTo>
                <a:lnTo>
                  <a:pt x="219" y="1127"/>
                </a:lnTo>
                <a:lnTo>
                  <a:pt x="223" y="1128"/>
                </a:lnTo>
                <a:lnTo>
                  <a:pt x="219" y="1127"/>
                </a:lnTo>
                <a:lnTo>
                  <a:pt x="225" y="1129"/>
                </a:lnTo>
                <a:lnTo>
                  <a:pt x="220" y="1126"/>
                </a:lnTo>
                <a:lnTo>
                  <a:pt x="222" y="1127"/>
                </a:lnTo>
                <a:lnTo>
                  <a:pt x="220" y="1126"/>
                </a:lnTo>
                <a:lnTo>
                  <a:pt x="220" y="1126"/>
                </a:lnTo>
                <a:lnTo>
                  <a:pt x="222" y="1127"/>
                </a:lnTo>
                <a:lnTo>
                  <a:pt x="220" y="1126"/>
                </a:lnTo>
                <a:cubicBezTo>
                  <a:pt x="220" y="1126"/>
                  <a:pt x="219" y="1127"/>
                  <a:pt x="217" y="1129"/>
                </a:cubicBezTo>
                <a:cubicBezTo>
                  <a:pt x="213" y="1135"/>
                  <a:pt x="204" y="1145"/>
                  <a:pt x="196" y="1154"/>
                </a:cubicBezTo>
                <a:lnTo>
                  <a:pt x="195" y="1155"/>
                </a:lnTo>
                <a:lnTo>
                  <a:pt x="194" y="1157"/>
                </a:lnTo>
                <a:lnTo>
                  <a:pt x="193" y="1160"/>
                </a:lnTo>
                <a:cubicBezTo>
                  <a:pt x="193" y="1163"/>
                  <a:pt x="193" y="1168"/>
                  <a:pt x="192" y="1171"/>
                </a:cubicBezTo>
                <a:cubicBezTo>
                  <a:pt x="192" y="1173"/>
                  <a:pt x="191" y="1175"/>
                  <a:pt x="191" y="1176"/>
                </a:cubicBezTo>
                <a:lnTo>
                  <a:pt x="190" y="1177"/>
                </a:lnTo>
                <a:lnTo>
                  <a:pt x="190" y="1178"/>
                </a:lnTo>
                <a:lnTo>
                  <a:pt x="192" y="1178"/>
                </a:lnTo>
                <a:lnTo>
                  <a:pt x="190" y="1177"/>
                </a:lnTo>
                <a:lnTo>
                  <a:pt x="190" y="1178"/>
                </a:lnTo>
                <a:lnTo>
                  <a:pt x="192" y="1178"/>
                </a:lnTo>
                <a:lnTo>
                  <a:pt x="190" y="1177"/>
                </a:lnTo>
                <a:lnTo>
                  <a:pt x="190" y="1177"/>
                </a:lnTo>
                <a:lnTo>
                  <a:pt x="191" y="1178"/>
                </a:lnTo>
                <a:lnTo>
                  <a:pt x="190" y="1177"/>
                </a:lnTo>
                <a:lnTo>
                  <a:pt x="190" y="1177"/>
                </a:lnTo>
                <a:lnTo>
                  <a:pt x="191" y="1178"/>
                </a:lnTo>
                <a:lnTo>
                  <a:pt x="190" y="1177"/>
                </a:lnTo>
                <a:lnTo>
                  <a:pt x="190" y="1178"/>
                </a:lnTo>
                <a:cubicBezTo>
                  <a:pt x="189" y="1178"/>
                  <a:pt x="186" y="1179"/>
                  <a:pt x="183" y="1180"/>
                </a:cubicBezTo>
                <a:cubicBezTo>
                  <a:pt x="181" y="1181"/>
                  <a:pt x="178" y="1182"/>
                  <a:pt x="175" y="1183"/>
                </a:cubicBezTo>
                <a:cubicBezTo>
                  <a:pt x="173" y="1184"/>
                  <a:pt x="170" y="1186"/>
                  <a:pt x="168" y="1189"/>
                </a:cubicBezTo>
                <a:cubicBezTo>
                  <a:pt x="166" y="1192"/>
                  <a:pt x="164" y="1196"/>
                  <a:pt x="163" y="1200"/>
                </a:cubicBezTo>
                <a:cubicBezTo>
                  <a:pt x="163" y="1204"/>
                  <a:pt x="162" y="1209"/>
                  <a:pt x="161" y="1216"/>
                </a:cubicBezTo>
                <a:lnTo>
                  <a:pt x="160" y="1225"/>
                </a:lnTo>
                <a:cubicBezTo>
                  <a:pt x="159" y="1236"/>
                  <a:pt x="159" y="1245"/>
                  <a:pt x="159" y="1253"/>
                </a:cubicBezTo>
                <a:cubicBezTo>
                  <a:pt x="159" y="1258"/>
                  <a:pt x="159" y="1262"/>
                  <a:pt x="159" y="1266"/>
                </a:cubicBezTo>
                <a:cubicBezTo>
                  <a:pt x="159" y="1270"/>
                  <a:pt x="159" y="1274"/>
                  <a:pt x="159" y="1278"/>
                </a:cubicBezTo>
                <a:cubicBezTo>
                  <a:pt x="159" y="1292"/>
                  <a:pt x="166" y="1304"/>
                  <a:pt x="170" y="1312"/>
                </a:cubicBezTo>
                <a:cubicBezTo>
                  <a:pt x="171" y="1313"/>
                  <a:pt x="172" y="1315"/>
                  <a:pt x="172" y="1316"/>
                </a:cubicBezTo>
                <a:lnTo>
                  <a:pt x="173" y="1318"/>
                </a:lnTo>
                <a:lnTo>
                  <a:pt x="173" y="1318"/>
                </a:lnTo>
                <a:lnTo>
                  <a:pt x="177" y="1317"/>
                </a:lnTo>
                <a:lnTo>
                  <a:pt x="173" y="1317"/>
                </a:lnTo>
                <a:lnTo>
                  <a:pt x="173" y="1318"/>
                </a:lnTo>
                <a:lnTo>
                  <a:pt x="177" y="1317"/>
                </a:lnTo>
                <a:lnTo>
                  <a:pt x="173" y="1317"/>
                </a:lnTo>
                <a:lnTo>
                  <a:pt x="175" y="1317"/>
                </a:lnTo>
                <a:lnTo>
                  <a:pt x="173" y="1317"/>
                </a:lnTo>
                <a:lnTo>
                  <a:pt x="173" y="1317"/>
                </a:lnTo>
                <a:lnTo>
                  <a:pt x="175" y="1317"/>
                </a:lnTo>
                <a:lnTo>
                  <a:pt x="173" y="1317"/>
                </a:lnTo>
                <a:cubicBezTo>
                  <a:pt x="173" y="1317"/>
                  <a:pt x="171" y="1322"/>
                  <a:pt x="168" y="1327"/>
                </a:cubicBezTo>
                <a:cubicBezTo>
                  <a:pt x="166" y="1333"/>
                  <a:pt x="163" y="1339"/>
                  <a:pt x="159" y="1345"/>
                </a:cubicBezTo>
                <a:lnTo>
                  <a:pt x="165" y="1348"/>
                </a:lnTo>
                <a:lnTo>
                  <a:pt x="159" y="1344"/>
                </a:lnTo>
                <a:lnTo>
                  <a:pt x="126" y="1400"/>
                </a:lnTo>
                <a:lnTo>
                  <a:pt x="126" y="1404"/>
                </a:lnTo>
                <a:lnTo>
                  <a:pt x="126" y="1404"/>
                </a:lnTo>
                <a:lnTo>
                  <a:pt x="126" y="1404"/>
                </a:lnTo>
                <a:cubicBezTo>
                  <a:pt x="127" y="1410"/>
                  <a:pt x="129" y="1418"/>
                  <a:pt x="131" y="1426"/>
                </a:cubicBezTo>
                <a:cubicBezTo>
                  <a:pt x="132" y="1429"/>
                  <a:pt x="133" y="1433"/>
                  <a:pt x="135" y="1436"/>
                </a:cubicBezTo>
                <a:cubicBezTo>
                  <a:pt x="136" y="1439"/>
                  <a:pt x="137" y="1442"/>
                  <a:pt x="141" y="1444"/>
                </a:cubicBezTo>
                <a:cubicBezTo>
                  <a:pt x="143" y="1445"/>
                  <a:pt x="145" y="1446"/>
                  <a:pt x="148" y="1447"/>
                </a:cubicBezTo>
                <a:cubicBezTo>
                  <a:pt x="155" y="1450"/>
                  <a:pt x="167" y="1454"/>
                  <a:pt x="171" y="1455"/>
                </a:cubicBezTo>
                <a:lnTo>
                  <a:pt x="173" y="1449"/>
                </a:lnTo>
                <a:lnTo>
                  <a:pt x="168" y="1453"/>
                </a:lnTo>
                <a:lnTo>
                  <a:pt x="183" y="1470"/>
                </a:lnTo>
                <a:lnTo>
                  <a:pt x="174" y="1502"/>
                </a:lnTo>
                <a:lnTo>
                  <a:pt x="152" y="1549"/>
                </a:lnTo>
                <a:lnTo>
                  <a:pt x="144" y="1599"/>
                </a:lnTo>
                <a:lnTo>
                  <a:pt x="151" y="1607"/>
                </a:lnTo>
                <a:lnTo>
                  <a:pt x="156" y="1603"/>
                </a:lnTo>
                <a:lnTo>
                  <a:pt x="152" y="1597"/>
                </a:lnTo>
                <a:cubicBezTo>
                  <a:pt x="150" y="1599"/>
                  <a:pt x="146" y="1602"/>
                  <a:pt x="143" y="1604"/>
                </a:cubicBezTo>
                <a:cubicBezTo>
                  <a:pt x="139" y="1607"/>
                  <a:pt x="136" y="1609"/>
                  <a:pt x="134" y="1612"/>
                </a:cubicBezTo>
                <a:cubicBezTo>
                  <a:pt x="132" y="1617"/>
                  <a:pt x="128" y="1624"/>
                  <a:pt x="128" y="1625"/>
                </a:cubicBezTo>
                <a:lnTo>
                  <a:pt x="127" y="1626"/>
                </a:lnTo>
                <a:lnTo>
                  <a:pt x="127" y="1645"/>
                </a:lnTo>
                <a:lnTo>
                  <a:pt x="110" y="1665"/>
                </a:lnTo>
                <a:lnTo>
                  <a:pt x="108" y="1702"/>
                </a:lnTo>
                <a:lnTo>
                  <a:pt x="104" y="1706"/>
                </a:lnTo>
                <a:lnTo>
                  <a:pt x="109" y="1710"/>
                </a:lnTo>
                <a:lnTo>
                  <a:pt x="110" y="1704"/>
                </a:lnTo>
                <a:cubicBezTo>
                  <a:pt x="107" y="1704"/>
                  <a:pt x="103" y="1703"/>
                  <a:pt x="100" y="1702"/>
                </a:cubicBezTo>
                <a:cubicBezTo>
                  <a:pt x="99" y="1701"/>
                  <a:pt x="98" y="1700"/>
                  <a:pt x="97" y="1700"/>
                </a:cubicBezTo>
                <a:lnTo>
                  <a:pt x="96" y="1698"/>
                </a:lnTo>
                <a:cubicBezTo>
                  <a:pt x="92" y="1686"/>
                  <a:pt x="85" y="1668"/>
                  <a:pt x="85" y="1667"/>
                </a:cubicBezTo>
                <a:lnTo>
                  <a:pt x="84" y="1665"/>
                </a:lnTo>
                <a:lnTo>
                  <a:pt x="82" y="1660"/>
                </a:lnTo>
                <a:lnTo>
                  <a:pt x="46" y="1666"/>
                </a:lnTo>
                <a:lnTo>
                  <a:pt x="35" y="1680"/>
                </a:lnTo>
                <a:lnTo>
                  <a:pt x="40" y="1684"/>
                </a:lnTo>
                <a:lnTo>
                  <a:pt x="37" y="1678"/>
                </a:lnTo>
                <a:cubicBezTo>
                  <a:pt x="33" y="1680"/>
                  <a:pt x="28" y="1683"/>
                  <a:pt x="23" y="1687"/>
                </a:cubicBezTo>
                <a:cubicBezTo>
                  <a:pt x="21" y="1689"/>
                  <a:pt x="18" y="1691"/>
                  <a:pt x="16" y="1693"/>
                </a:cubicBezTo>
                <a:cubicBezTo>
                  <a:pt x="15" y="1695"/>
                  <a:pt x="13" y="1698"/>
                  <a:pt x="12" y="1701"/>
                </a:cubicBezTo>
                <a:cubicBezTo>
                  <a:pt x="12" y="1703"/>
                  <a:pt x="12" y="1704"/>
                  <a:pt x="12" y="1706"/>
                </a:cubicBezTo>
                <a:cubicBezTo>
                  <a:pt x="11" y="1710"/>
                  <a:pt x="13" y="1714"/>
                  <a:pt x="16" y="1717"/>
                </a:cubicBezTo>
                <a:cubicBezTo>
                  <a:pt x="18" y="1720"/>
                  <a:pt x="22" y="1722"/>
                  <a:pt x="28" y="1722"/>
                </a:cubicBezTo>
                <a:lnTo>
                  <a:pt x="31" y="1722"/>
                </a:lnTo>
                <a:cubicBezTo>
                  <a:pt x="35" y="1721"/>
                  <a:pt x="39" y="1720"/>
                  <a:pt x="44" y="1718"/>
                </a:cubicBezTo>
                <a:cubicBezTo>
                  <a:pt x="48" y="1717"/>
                  <a:pt x="52" y="1715"/>
                  <a:pt x="54" y="1714"/>
                </a:cubicBezTo>
                <a:lnTo>
                  <a:pt x="51" y="1708"/>
                </a:lnTo>
                <a:lnTo>
                  <a:pt x="49" y="1714"/>
                </a:lnTo>
                <a:cubicBezTo>
                  <a:pt x="52" y="1715"/>
                  <a:pt x="59" y="1718"/>
                  <a:pt x="61" y="1721"/>
                </a:cubicBezTo>
                <a:cubicBezTo>
                  <a:pt x="66" y="1727"/>
                  <a:pt x="75" y="1733"/>
                  <a:pt x="80" y="1737"/>
                </a:cubicBezTo>
                <a:lnTo>
                  <a:pt x="84" y="1732"/>
                </a:lnTo>
                <a:lnTo>
                  <a:pt x="79" y="1728"/>
                </a:lnTo>
                <a:lnTo>
                  <a:pt x="51" y="1754"/>
                </a:lnTo>
                <a:lnTo>
                  <a:pt x="50" y="1789"/>
                </a:lnTo>
                <a:lnTo>
                  <a:pt x="56" y="1789"/>
                </a:lnTo>
                <a:lnTo>
                  <a:pt x="51" y="1785"/>
                </a:lnTo>
                <a:cubicBezTo>
                  <a:pt x="48" y="1788"/>
                  <a:pt x="43" y="1794"/>
                  <a:pt x="38" y="1801"/>
                </a:cubicBezTo>
                <a:cubicBezTo>
                  <a:pt x="35" y="1804"/>
                  <a:pt x="33" y="1807"/>
                  <a:pt x="31" y="1811"/>
                </a:cubicBezTo>
                <a:cubicBezTo>
                  <a:pt x="29" y="1814"/>
                  <a:pt x="28" y="1817"/>
                  <a:pt x="28" y="1821"/>
                </a:cubicBezTo>
                <a:lnTo>
                  <a:pt x="31" y="1821"/>
                </a:lnTo>
                <a:lnTo>
                  <a:pt x="28" y="1819"/>
                </a:lnTo>
                <a:lnTo>
                  <a:pt x="28" y="1821"/>
                </a:lnTo>
                <a:lnTo>
                  <a:pt x="31" y="1821"/>
                </a:lnTo>
                <a:lnTo>
                  <a:pt x="28" y="1819"/>
                </a:lnTo>
                <a:lnTo>
                  <a:pt x="30" y="1820"/>
                </a:lnTo>
                <a:lnTo>
                  <a:pt x="28" y="1819"/>
                </a:lnTo>
                <a:lnTo>
                  <a:pt x="28" y="1819"/>
                </a:lnTo>
                <a:lnTo>
                  <a:pt x="30" y="1820"/>
                </a:lnTo>
                <a:lnTo>
                  <a:pt x="28" y="1819"/>
                </a:lnTo>
                <a:lnTo>
                  <a:pt x="28" y="1819"/>
                </a:lnTo>
                <a:cubicBezTo>
                  <a:pt x="27" y="1820"/>
                  <a:pt x="23" y="1822"/>
                  <a:pt x="20" y="1823"/>
                </a:cubicBezTo>
                <a:lnTo>
                  <a:pt x="20" y="1824"/>
                </a:lnTo>
                <a:lnTo>
                  <a:pt x="8" y="1829"/>
                </a:lnTo>
                <a:lnTo>
                  <a:pt x="5" y="1831"/>
                </a:lnTo>
                <a:lnTo>
                  <a:pt x="0" y="1869"/>
                </a:lnTo>
                <a:lnTo>
                  <a:pt x="20" y="1880"/>
                </a:lnTo>
                <a:lnTo>
                  <a:pt x="42" y="1879"/>
                </a:lnTo>
                <a:lnTo>
                  <a:pt x="50" y="1881"/>
                </a:lnTo>
                <a:lnTo>
                  <a:pt x="51" y="1874"/>
                </a:lnTo>
                <a:lnTo>
                  <a:pt x="46" y="1871"/>
                </a:lnTo>
                <a:lnTo>
                  <a:pt x="30" y="1894"/>
                </a:lnTo>
                <a:lnTo>
                  <a:pt x="39" y="1925"/>
                </a:lnTo>
                <a:lnTo>
                  <a:pt x="49" y="1921"/>
                </a:lnTo>
                <a:lnTo>
                  <a:pt x="47" y="1915"/>
                </a:lnTo>
                <a:lnTo>
                  <a:pt x="48" y="1921"/>
                </a:lnTo>
                <a:lnTo>
                  <a:pt x="49" y="1921"/>
                </a:lnTo>
                <a:lnTo>
                  <a:pt x="50" y="1920"/>
                </a:lnTo>
                <a:cubicBezTo>
                  <a:pt x="53" y="1919"/>
                  <a:pt x="59" y="1917"/>
                  <a:pt x="67" y="1914"/>
                </a:cubicBezTo>
                <a:cubicBezTo>
                  <a:pt x="71" y="1913"/>
                  <a:pt x="74" y="1911"/>
                  <a:pt x="77" y="1910"/>
                </a:cubicBezTo>
                <a:lnTo>
                  <a:pt x="74" y="1904"/>
                </a:lnTo>
                <a:lnTo>
                  <a:pt x="77" y="1910"/>
                </a:lnTo>
                <a:lnTo>
                  <a:pt x="81" y="1908"/>
                </a:lnTo>
                <a:lnTo>
                  <a:pt x="78" y="1902"/>
                </a:lnTo>
                <a:lnTo>
                  <a:pt x="72" y="1902"/>
                </a:lnTo>
                <a:lnTo>
                  <a:pt x="71" y="1904"/>
                </a:lnTo>
                <a:cubicBezTo>
                  <a:pt x="71" y="1908"/>
                  <a:pt x="68" y="1913"/>
                  <a:pt x="65" y="1917"/>
                </a:cubicBezTo>
                <a:cubicBezTo>
                  <a:pt x="61" y="1922"/>
                  <a:pt x="57" y="1926"/>
                  <a:pt x="54" y="1930"/>
                </a:cubicBezTo>
                <a:cubicBezTo>
                  <a:pt x="51" y="1933"/>
                  <a:pt x="50" y="1934"/>
                  <a:pt x="49" y="1937"/>
                </a:cubicBezTo>
                <a:cubicBezTo>
                  <a:pt x="47" y="1939"/>
                  <a:pt x="47" y="1940"/>
                  <a:pt x="47" y="1942"/>
                </a:cubicBezTo>
                <a:cubicBezTo>
                  <a:pt x="47" y="1944"/>
                  <a:pt x="46" y="1946"/>
                  <a:pt x="46" y="1948"/>
                </a:cubicBezTo>
                <a:cubicBezTo>
                  <a:pt x="46" y="1956"/>
                  <a:pt x="48" y="1965"/>
                  <a:pt x="48" y="1972"/>
                </a:cubicBezTo>
                <a:lnTo>
                  <a:pt x="49" y="1973"/>
                </a:lnTo>
                <a:lnTo>
                  <a:pt x="49" y="1975"/>
                </a:lnTo>
                <a:lnTo>
                  <a:pt x="51" y="1977"/>
                </a:lnTo>
                <a:lnTo>
                  <a:pt x="55" y="1973"/>
                </a:lnTo>
                <a:lnTo>
                  <a:pt x="51" y="1977"/>
                </a:lnTo>
                <a:cubicBezTo>
                  <a:pt x="51" y="1977"/>
                  <a:pt x="54" y="1981"/>
                  <a:pt x="59" y="1984"/>
                </a:cubicBezTo>
                <a:cubicBezTo>
                  <a:pt x="63" y="1988"/>
                  <a:pt x="70" y="1991"/>
                  <a:pt x="78" y="1991"/>
                </a:cubicBezTo>
                <a:cubicBezTo>
                  <a:pt x="80" y="1991"/>
                  <a:pt x="83" y="1991"/>
                  <a:pt x="85" y="1990"/>
                </a:cubicBezTo>
                <a:cubicBezTo>
                  <a:pt x="95" y="1987"/>
                  <a:pt x="104" y="1982"/>
                  <a:pt x="108" y="1981"/>
                </a:cubicBezTo>
                <a:lnTo>
                  <a:pt x="105" y="1975"/>
                </a:lnTo>
                <a:lnTo>
                  <a:pt x="103" y="1981"/>
                </a:lnTo>
                <a:lnTo>
                  <a:pt x="106" y="1982"/>
                </a:lnTo>
                <a:lnTo>
                  <a:pt x="107" y="1983"/>
                </a:lnTo>
                <a:lnTo>
                  <a:pt x="108" y="1983"/>
                </a:lnTo>
                <a:lnTo>
                  <a:pt x="107" y="1983"/>
                </a:lnTo>
                <a:lnTo>
                  <a:pt x="107" y="1983"/>
                </a:lnTo>
                <a:lnTo>
                  <a:pt x="108" y="1983"/>
                </a:lnTo>
                <a:lnTo>
                  <a:pt x="107" y="1983"/>
                </a:lnTo>
                <a:lnTo>
                  <a:pt x="110" y="1981"/>
                </a:lnTo>
                <a:lnTo>
                  <a:pt x="106" y="1982"/>
                </a:lnTo>
                <a:lnTo>
                  <a:pt x="107" y="1983"/>
                </a:lnTo>
                <a:lnTo>
                  <a:pt x="110" y="1981"/>
                </a:lnTo>
                <a:lnTo>
                  <a:pt x="106" y="1982"/>
                </a:lnTo>
                <a:lnTo>
                  <a:pt x="112" y="1980"/>
                </a:lnTo>
                <a:lnTo>
                  <a:pt x="106" y="1979"/>
                </a:lnTo>
                <a:lnTo>
                  <a:pt x="106" y="1980"/>
                </a:lnTo>
                <a:lnTo>
                  <a:pt x="112" y="1981"/>
                </a:lnTo>
                <a:lnTo>
                  <a:pt x="107" y="1977"/>
                </a:lnTo>
                <a:lnTo>
                  <a:pt x="109" y="1979"/>
                </a:lnTo>
                <a:lnTo>
                  <a:pt x="107" y="1977"/>
                </a:lnTo>
                <a:lnTo>
                  <a:pt x="107" y="1977"/>
                </a:lnTo>
                <a:lnTo>
                  <a:pt x="109" y="1979"/>
                </a:lnTo>
                <a:lnTo>
                  <a:pt x="107" y="1977"/>
                </a:lnTo>
                <a:cubicBezTo>
                  <a:pt x="107" y="1977"/>
                  <a:pt x="105" y="1978"/>
                  <a:pt x="103" y="1980"/>
                </a:cubicBezTo>
                <a:cubicBezTo>
                  <a:pt x="97" y="1983"/>
                  <a:pt x="86" y="1989"/>
                  <a:pt x="78" y="1993"/>
                </a:cubicBezTo>
                <a:cubicBezTo>
                  <a:pt x="68" y="1998"/>
                  <a:pt x="63" y="2000"/>
                  <a:pt x="59" y="2003"/>
                </a:cubicBezTo>
                <a:cubicBezTo>
                  <a:pt x="57" y="2004"/>
                  <a:pt x="56" y="2005"/>
                  <a:pt x="55" y="2007"/>
                </a:cubicBezTo>
                <a:cubicBezTo>
                  <a:pt x="53" y="2009"/>
                  <a:pt x="53" y="2011"/>
                  <a:pt x="53" y="2012"/>
                </a:cubicBezTo>
                <a:cubicBezTo>
                  <a:pt x="53" y="2015"/>
                  <a:pt x="53" y="2016"/>
                  <a:pt x="54" y="2018"/>
                </a:cubicBezTo>
                <a:cubicBezTo>
                  <a:pt x="56" y="2024"/>
                  <a:pt x="59" y="2033"/>
                  <a:pt x="60" y="2038"/>
                </a:cubicBezTo>
                <a:lnTo>
                  <a:pt x="61" y="2039"/>
                </a:lnTo>
                <a:lnTo>
                  <a:pt x="62" y="2042"/>
                </a:lnTo>
                <a:lnTo>
                  <a:pt x="94" y="2058"/>
                </a:lnTo>
                <a:lnTo>
                  <a:pt x="101" y="2071"/>
                </a:lnTo>
                <a:lnTo>
                  <a:pt x="106" y="2068"/>
                </a:lnTo>
                <a:lnTo>
                  <a:pt x="102" y="2064"/>
                </a:lnTo>
                <a:cubicBezTo>
                  <a:pt x="99" y="2066"/>
                  <a:pt x="95" y="2071"/>
                  <a:pt x="95" y="2078"/>
                </a:cubicBezTo>
                <a:lnTo>
                  <a:pt x="95" y="2080"/>
                </a:lnTo>
                <a:cubicBezTo>
                  <a:pt x="95" y="2085"/>
                  <a:pt x="97" y="2091"/>
                  <a:pt x="101" y="2095"/>
                </a:cubicBezTo>
                <a:cubicBezTo>
                  <a:pt x="108" y="2102"/>
                  <a:pt x="119" y="2108"/>
                  <a:pt x="129" y="2113"/>
                </a:cubicBezTo>
                <a:cubicBezTo>
                  <a:pt x="134" y="2115"/>
                  <a:pt x="139" y="2117"/>
                  <a:pt x="143" y="2118"/>
                </a:cubicBezTo>
                <a:cubicBezTo>
                  <a:pt x="147" y="2120"/>
                  <a:pt x="149" y="2121"/>
                  <a:pt x="150" y="2121"/>
                </a:cubicBezTo>
                <a:cubicBezTo>
                  <a:pt x="153" y="2122"/>
                  <a:pt x="204" y="2137"/>
                  <a:pt x="205" y="2137"/>
                </a:cubicBezTo>
                <a:lnTo>
                  <a:pt x="205" y="2137"/>
                </a:lnTo>
                <a:lnTo>
                  <a:pt x="206" y="2138"/>
                </a:lnTo>
                <a:lnTo>
                  <a:pt x="207" y="2138"/>
                </a:lnTo>
                <a:lnTo>
                  <a:pt x="208" y="2138"/>
                </a:lnTo>
                <a:lnTo>
                  <a:pt x="207" y="2132"/>
                </a:ln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787AF60E-3686-C8AF-FD1C-1B088DDD4FD1}"/>
              </a:ext>
            </a:extLst>
          </p:cNvPr>
          <p:cNvSpPr txBox="1"/>
          <p:nvPr/>
        </p:nvSpPr>
        <p:spPr>
          <a:xfrm>
            <a:off x="4238247" y="3825455"/>
            <a:ext cx="499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86</a:t>
            </a:r>
          </a:p>
        </p:txBody>
      </p: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068B4B70-E4D4-46B4-9B42-A9B341BA8B05}"/>
              </a:ext>
            </a:extLst>
          </p:cNvPr>
          <p:cNvSpPr txBox="1"/>
          <p:nvPr/>
        </p:nvSpPr>
        <p:spPr>
          <a:xfrm>
            <a:off x="3241769" y="5142590"/>
            <a:ext cx="499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49FCE72F-EABB-171F-3C7A-7B236E9BCABB}"/>
              </a:ext>
            </a:extLst>
          </p:cNvPr>
          <p:cNvSpPr txBox="1"/>
          <p:nvPr/>
        </p:nvSpPr>
        <p:spPr>
          <a:xfrm>
            <a:off x="5139528" y="6255786"/>
            <a:ext cx="384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14315D"/>
                </a:solidFill>
              </a:rPr>
              <a:t>Cantidad de reguladores de agua potable y saneamiento</a:t>
            </a:r>
          </a:p>
        </p:txBody>
      </p:sp>
      <p:sp>
        <p:nvSpPr>
          <p:cNvPr id="138" name="Freeform 452">
            <a:extLst>
              <a:ext uri="{FF2B5EF4-FFF2-40B4-BE49-F238E27FC236}">
                <a16:creationId xmlns:a16="http://schemas.microsoft.com/office/drawing/2014/main" id="{395FEC02-BEE7-3940-495D-CF4DD8A1C4C5}"/>
              </a:ext>
            </a:extLst>
          </p:cNvPr>
          <p:cNvSpPr>
            <a:spLocks/>
          </p:cNvSpPr>
          <p:nvPr/>
        </p:nvSpPr>
        <p:spPr bwMode="auto">
          <a:xfrm>
            <a:off x="9366186" y="2368599"/>
            <a:ext cx="1554883" cy="3175"/>
          </a:xfrm>
          <a:custGeom>
            <a:avLst/>
            <a:gdLst>
              <a:gd name="T0" fmla="*/ 1 w 471"/>
              <a:gd name="T1" fmla="*/ 2 h 2"/>
              <a:gd name="T2" fmla="*/ 470 w 471"/>
              <a:gd name="T3" fmla="*/ 2 h 2"/>
              <a:gd name="T4" fmla="*/ 471 w 471"/>
              <a:gd name="T5" fmla="*/ 1 h 2"/>
              <a:gd name="T6" fmla="*/ 470 w 471"/>
              <a:gd name="T7" fmla="*/ 0 h 2"/>
              <a:gd name="T8" fmla="*/ 1 w 471"/>
              <a:gd name="T9" fmla="*/ 0 h 2"/>
              <a:gd name="T10" fmla="*/ 0 w 471"/>
              <a:gd name="T11" fmla="*/ 1 h 2"/>
              <a:gd name="T12" fmla="*/ 1 w 47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1" h="2">
                <a:moveTo>
                  <a:pt x="1" y="2"/>
                </a:moveTo>
                <a:lnTo>
                  <a:pt x="470" y="2"/>
                </a:lnTo>
                <a:lnTo>
                  <a:pt x="471" y="1"/>
                </a:lnTo>
                <a:lnTo>
                  <a:pt x="470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rgbClr val="008B44"/>
          </a:solidFill>
          <a:ln w="9525">
            <a:solidFill>
              <a:srgbClr val="008B44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3600"/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38C0BE0A-254E-9BB0-54FB-C6160B426864}"/>
              </a:ext>
            </a:extLst>
          </p:cNvPr>
          <p:cNvSpPr txBox="1"/>
          <p:nvPr/>
        </p:nvSpPr>
        <p:spPr>
          <a:xfrm>
            <a:off x="9276533" y="2019144"/>
            <a:ext cx="268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8B44"/>
                </a:solidFill>
              </a:rPr>
              <a:t>Reguladores nacionales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36D70E05-6A12-A93E-6FB4-173376B43A65}"/>
              </a:ext>
            </a:extLst>
          </p:cNvPr>
          <p:cNvSpPr txBox="1"/>
          <p:nvPr/>
        </p:nvSpPr>
        <p:spPr>
          <a:xfrm>
            <a:off x="9290552" y="2429944"/>
            <a:ext cx="259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>
                    <a:lumMod val="50000"/>
                  </a:schemeClr>
                </a:solidFill>
              </a:rPr>
              <a:t>Modelo existente en el 55% de los países de ALC en la regulación del sector</a:t>
            </a:r>
          </a:p>
        </p:txBody>
      </p:sp>
      <p:sp>
        <p:nvSpPr>
          <p:cNvPr id="141" name="Freeform 452">
            <a:extLst>
              <a:ext uri="{FF2B5EF4-FFF2-40B4-BE49-F238E27FC236}">
                <a16:creationId xmlns:a16="http://schemas.microsoft.com/office/drawing/2014/main" id="{6265EB23-4424-C066-668D-0BD6588D9C75}"/>
              </a:ext>
            </a:extLst>
          </p:cNvPr>
          <p:cNvSpPr>
            <a:spLocks/>
          </p:cNvSpPr>
          <p:nvPr/>
        </p:nvSpPr>
        <p:spPr bwMode="auto">
          <a:xfrm>
            <a:off x="9364575" y="3823143"/>
            <a:ext cx="1554883" cy="3175"/>
          </a:xfrm>
          <a:custGeom>
            <a:avLst/>
            <a:gdLst>
              <a:gd name="T0" fmla="*/ 1 w 471"/>
              <a:gd name="T1" fmla="*/ 2 h 2"/>
              <a:gd name="T2" fmla="*/ 470 w 471"/>
              <a:gd name="T3" fmla="*/ 2 h 2"/>
              <a:gd name="T4" fmla="*/ 471 w 471"/>
              <a:gd name="T5" fmla="*/ 1 h 2"/>
              <a:gd name="T6" fmla="*/ 470 w 471"/>
              <a:gd name="T7" fmla="*/ 0 h 2"/>
              <a:gd name="T8" fmla="*/ 1 w 471"/>
              <a:gd name="T9" fmla="*/ 0 h 2"/>
              <a:gd name="T10" fmla="*/ 0 w 471"/>
              <a:gd name="T11" fmla="*/ 1 h 2"/>
              <a:gd name="T12" fmla="*/ 1 w 47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1" h="2">
                <a:moveTo>
                  <a:pt x="1" y="2"/>
                </a:moveTo>
                <a:lnTo>
                  <a:pt x="470" y="2"/>
                </a:lnTo>
                <a:lnTo>
                  <a:pt x="471" y="1"/>
                </a:lnTo>
                <a:lnTo>
                  <a:pt x="470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rgbClr val="8BC53F"/>
          </a:solidFill>
          <a:ln w="9525">
            <a:solidFill>
              <a:srgbClr val="8BC53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3600"/>
          </a:p>
        </p:txBody>
      </p: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437DCDDF-8531-C6D7-46EA-E62D04AC9B64}"/>
              </a:ext>
            </a:extLst>
          </p:cNvPr>
          <p:cNvSpPr txBox="1"/>
          <p:nvPr/>
        </p:nvSpPr>
        <p:spPr>
          <a:xfrm>
            <a:off x="9273482" y="3196109"/>
            <a:ext cx="290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8BC53F"/>
                </a:solidFill>
              </a:rPr>
              <a:t>Reguladores provinciales / estaduales / municipales</a:t>
            </a:r>
          </a:p>
        </p:txBody>
      </p: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28924199-0781-6844-29A5-2D20F6AC7A1B}"/>
              </a:ext>
            </a:extLst>
          </p:cNvPr>
          <p:cNvSpPr txBox="1"/>
          <p:nvPr/>
        </p:nvSpPr>
        <p:spPr>
          <a:xfrm>
            <a:off x="9284532" y="3880819"/>
            <a:ext cx="259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>
                    <a:lumMod val="50000"/>
                  </a:schemeClr>
                </a:solidFill>
              </a:rPr>
              <a:t>Modelo existente en el 9% de los países de ALC en la regulación del sector</a:t>
            </a:r>
            <a:endParaRPr lang="pt-B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4" name="Freeform 452">
            <a:extLst>
              <a:ext uri="{FF2B5EF4-FFF2-40B4-BE49-F238E27FC236}">
                <a16:creationId xmlns:a16="http://schemas.microsoft.com/office/drawing/2014/main" id="{AFD93541-7FB3-8F4D-AFC0-339A973AD612}"/>
              </a:ext>
            </a:extLst>
          </p:cNvPr>
          <p:cNvSpPr>
            <a:spLocks/>
          </p:cNvSpPr>
          <p:nvPr/>
        </p:nvSpPr>
        <p:spPr bwMode="auto">
          <a:xfrm>
            <a:off x="9353285" y="4934030"/>
            <a:ext cx="1554883" cy="3175"/>
          </a:xfrm>
          <a:custGeom>
            <a:avLst/>
            <a:gdLst>
              <a:gd name="T0" fmla="*/ 1 w 471"/>
              <a:gd name="T1" fmla="*/ 2 h 2"/>
              <a:gd name="T2" fmla="*/ 470 w 471"/>
              <a:gd name="T3" fmla="*/ 2 h 2"/>
              <a:gd name="T4" fmla="*/ 471 w 471"/>
              <a:gd name="T5" fmla="*/ 1 h 2"/>
              <a:gd name="T6" fmla="*/ 470 w 471"/>
              <a:gd name="T7" fmla="*/ 0 h 2"/>
              <a:gd name="T8" fmla="*/ 1 w 471"/>
              <a:gd name="T9" fmla="*/ 0 h 2"/>
              <a:gd name="T10" fmla="*/ 0 w 471"/>
              <a:gd name="T11" fmla="*/ 1 h 2"/>
              <a:gd name="T12" fmla="*/ 1 w 47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1" h="2">
                <a:moveTo>
                  <a:pt x="1" y="2"/>
                </a:moveTo>
                <a:lnTo>
                  <a:pt x="470" y="2"/>
                </a:lnTo>
                <a:lnTo>
                  <a:pt x="471" y="1"/>
                </a:lnTo>
                <a:lnTo>
                  <a:pt x="470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rgbClr val="F9A51A"/>
          </a:solidFill>
          <a:ln w="9525">
            <a:solidFill>
              <a:srgbClr val="F9A51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3600"/>
          </a:p>
        </p:txBody>
      </p:sp>
      <p:sp>
        <p:nvSpPr>
          <p:cNvPr id="145" name="CaixaDeTexto 144">
            <a:extLst>
              <a:ext uri="{FF2B5EF4-FFF2-40B4-BE49-F238E27FC236}">
                <a16:creationId xmlns:a16="http://schemas.microsoft.com/office/drawing/2014/main" id="{96DC870B-1B29-C908-33F5-5D6DBB072475}"/>
              </a:ext>
            </a:extLst>
          </p:cNvPr>
          <p:cNvSpPr txBox="1"/>
          <p:nvPr/>
        </p:nvSpPr>
        <p:spPr>
          <a:xfrm>
            <a:off x="9250329" y="4583958"/>
            <a:ext cx="2789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F9A51A"/>
                </a:solidFill>
              </a:rPr>
              <a:t>No hay un ente regulador</a:t>
            </a:r>
          </a:p>
        </p:txBody>
      </p: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A3F67A46-3E15-56B6-52B3-0F9A45DEC236}"/>
              </a:ext>
            </a:extLst>
          </p:cNvPr>
          <p:cNvSpPr txBox="1"/>
          <p:nvPr/>
        </p:nvSpPr>
        <p:spPr>
          <a:xfrm>
            <a:off x="9276533" y="5010680"/>
            <a:ext cx="268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>
                    <a:lumMod val="50000"/>
                  </a:schemeClr>
                </a:solidFill>
              </a:rPr>
              <a:t>18% de los países de ALC no tienen un ente regulador especializado</a:t>
            </a:r>
            <a:endParaRPr lang="pt-B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7" name="Freeform 452">
            <a:extLst>
              <a:ext uri="{FF2B5EF4-FFF2-40B4-BE49-F238E27FC236}">
                <a16:creationId xmlns:a16="http://schemas.microsoft.com/office/drawing/2014/main" id="{8CFBE95C-0133-5B49-7587-4A8A68325FC5}"/>
              </a:ext>
            </a:extLst>
          </p:cNvPr>
          <p:cNvSpPr>
            <a:spLocks/>
          </p:cNvSpPr>
          <p:nvPr/>
        </p:nvSpPr>
        <p:spPr bwMode="auto">
          <a:xfrm>
            <a:off x="9373141" y="5959434"/>
            <a:ext cx="1554883" cy="3175"/>
          </a:xfrm>
          <a:custGeom>
            <a:avLst/>
            <a:gdLst>
              <a:gd name="T0" fmla="*/ 1 w 471"/>
              <a:gd name="T1" fmla="*/ 2 h 2"/>
              <a:gd name="T2" fmla="*/ 470 w 471"/>
              <a:gd name="T3" fmla="*/ 2 h 2"/>
              <a:gd name="T4" fmla="*/ 471 w 471"/>
              <a:gd name="T5" fmla="*/ 1 h 2"/>
              <a:gd name="T6" fmla="*/ 470 w 471"/>
              <a:gd name="T7" fmla="*/ 0 h 2"/>
              <a:gd name="T8" fmla="*/ 1 w 471"/>
              <a:gd name="T9" fmla="*/ 0 h 2"/>
              <a:gd name="T10" fmla="*/ 0 w 471"/>
              <a:gd name="T11" fmla="*/ 1 h 2"/>
              <a:gd name="T12" fmla="*/ 1 w 47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1" h="2">
                <a:moveTo>
                  <a:pt x="1" y="2"/>
                </a:moveTo>
                <a:lnTo>
                  <a:pt x="470" y="2"/>
                </a:lnTo>
                <a:lnTo>
                  <a:pt x="471" y="1"/>
                </a:lnTo>
                <a:lnTo>
                  <a:pt x="470" y="0"/>
                </a:lnTo>
                <a:lnTo>
                  <a:pt x="1" y="0"/>
                </a:lnTo>
                <a:lnTo>
                  <a:pt x="0" y="1"/>
                </a:lnTo>
                <a:lnTo>
                  <a:pt x="1" y="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sz="3600"/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251C872F-7552-945C-E5D8-8DB9A6077F29}"/>
              </a:ext>
            </a:extLst>
          </p:cNvPr>
          <p:cNvSpPr txBox="1"/>
          <p:nvPr/>
        </p:nvSpPr>
        <p:spPr>
          <a:xfrm>
            <a:off x="9290552" y="5598226"/>
            <a:ext cx="201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>
                    <a:lumMod val="75000"/>
                  </a:schemeClr>
                </a:solidFill>
              </a:rPr>
              <a:t>Sin datos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205CBF90-3D73-66BB-A34C-FAFEF9EE472E}"/>
              </a:ext>
            </a:extLst>
          </p:cNvPr>
          <p:cNvSpPr txBox="1"/>
          <p:nvPr/>
        </p:nvSpPr>
        <p:spPr>
          <a:xfrm>
            <a:off x="9290552" y="6007918"/>
            <a:ext cx="259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>
                    <a:lumMod val="50000"/>
                  </a:schemeClr>
                </a:solidFill>
              </a:rPr>
              <a:t>Se desconoce la existencia de entes reguladores en el 21% de los países de ALC (principalmente en el Caribe)</a:t>
            </a:r>
            <a:endParaRPr lang="pt-B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5" name="CaixaDeTexto 184">
            <a:extLst>
              <a:ext uri="{FF2B5EF4-FFF2-40B4-BE49-F238E27FC236}">
                <a16:creationId xmlns:a16="http://schemas.microsoft.com/office/drawing/2014/main" id="{982B2F67-E37A-6276-DA19-D4A1CF6E5DE5}"/>
              </a:ext>
            </a:extLst>
          </p:cNvPr>
          <p:cNvSpPr txBox="1"/>
          <p:nvPr/>
        </p:nvSpPr>
        <p:spPr>
          <a:xfrm rot="21168207">
            <a:off x="5750888" y="2955370"/>
            <a:ext cx="2108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>
                <a:solidFill>
                  <a:srgbClr val="152539"/>
                </a:solidFill>
              </a:rPr>
              <a:t>Más de 120 reguladores</a:t>
            </a:r>
          </a:p>
        </p:txBody>
      </p:sp>
      <p:graphicFrame>
        <p:nvGraphicFramePr>
          <p:cNvPr id="186" name="Gráfico 185">
            <a:extLst>
              <a:ext uri="{FF2B5EF4-FFF2-40B4-BE49-F238E27FC236}">
                <a16:creationId xmlns:a16="http://schemas.microsoft.com/office/drawing/2014/main" id="{FE00A4F2-4525-55E7-6694-AFB632CB09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910344"/>
              </p:ext>
            </p:extLst>
          </p:nvPr>
        </p:nvGraphicFramePr>
        <p:xfrm>
          <a:off x="5139528" y="4081905"/>
          <a:ext cx="3689342" cy="210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741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8588"/>
            <a:ext cx="11540924" cy="68606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14315D"/>
                </a:solidFill>
              </a:rPr>
              <a:t>Panorama de la regulación en América Latina y el Caribe</a:t>
            </a:r>
            <a:endParaRPr lang="pt-PT" dirty="0">
              <a:solidFill>
                <a:srgbClr val="14315D"/>
              </a:solidFill>
            </a:endParaRP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419" dirty="0"/>
              <a:t>Crecimiento del número de reguladores (</a:t>
            </a:r>
            <a:r>
              <a:rPr lang="es-419" dirty="0" err="1"/>
              <a:t>RegWAS</a:t>
            </a:r>
            <a:r>
              <a:rPr lang="es-419" dirty="0"/>
              <a:t> LAC)</a:t>
            </a:r>
          </a:p>
          <a:p>
            <a:pPr marL="347663" lvl="2" indent="-347663">
              <a:spcBef>
                <a:spcPts val="600"/>
              </a:spcBef>
              <a:spcAft>
                <a:spcPts val="600"/>
              </a:spcAft>
            </a:pPr>
            <a:endParaRPr lang="es-419" sz="1600" dirty="0">
              <a:solidFill>
                <a:srgbClr val="14315D"/>
              </a:solidFill>
            </a:endParaRPr>
          </a:p>
          <a:p>
            <a:pPr lvl="2" indent="0">
              <a:spcBef>
                <a:spcPts val="600"/>
              </a:spcBef>
              <a:spcAft>
                <a:spcPts val="600"/>
              </a:spcAft>
              <a:buNone/>
            </a:pPr>
            <a:endParaRPr lang="es-419" sz="1800" b="0" dirty="0">
              <a:solidFill>
                <a:srgbClr val="14315D"/>
              </a:solidFill>
              <a:highlight>
                <a:srgbClr val="FFFF00"/>
              </a:highlight>
            </a:endParaRPr>
          </a:p>
          <a:p>
            <a:endParaRPr lang="es-419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AF261-3B25-EBCB-0480-5D1F95BE9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6"/>
          <a:stretch/>
        </p:blipFill>
        <p:spPr>
          <a:xfrm>
            <a:off x="323499" y="1861893"/>
            <a:ext cx="8759952" cy="430828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57BD2465-CC68-5056-6855-9E236D4E9E2E}"/>
              </a:ext>
            </a:extLst>
          </p:cNvPr>
          <p:cNvSpPr/>
          <p:nvPr/>
        </p:nvSpPr>
        <p:spPr>
          <a:xfrm>
            <a:off x="9248172" y="1164963"/>
            <a:ext cx="2943827" cy="3447678"/>
          </a:xfrm>
          <a:prstGeom prst="rect">
            <a:avLst/>
          </a:prstGeom>
          <a:solidFill>
            <a:srgbClr val="99D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4315D"/>
                </a:solidFill>
                <a:latin typeface="+mj-lt"/>
                <a:cs typeface="Arial" panose="020B0604020202020204" pitchFamily="34" charset="0"/>
              </a:rPr>
              <a:t>Gran crecimiento de reguladores verificado durante los últimos 30 años en la región.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4315D"/>
                </a:solidFill>
                <a:latin typeface="+mj-lt"/>
                <a:cs typeface="Arial" panose="020B0604020202020204" pitchFamily="34" charset="0"/>
              </a:rPr>
              <a:t>Década de 90: “importación” de modelos para regular a los prestadores del sector privado.</a:t>
            </a:r>
          </a:p>
        </p:txBody>
      </p:sp>
      <p:graphicFrame>
        <p:nvGraphicFramePr>
          <p:cNvPr id="7" name="Table 20">
            <a:extLst>
              <a:ext uri="{FF2B5EF4-FFF2-40B4-BE49-F238E27FC236}">
                <a16:creationId xmlns:a16="http://schemas.microsoft.com/office/drawing/2014/main" id="{662F6F03-B8E6-9488-75E7-5971B8A85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408714"/>
              </p:ext>
            </p:extLst>
          </p:nvPr>
        </p:nvGraphicFramePr>
        <p:xfrm>
          <a:off x="676310" y="2079434"/>
          <a:ext cx="2011233" cy="3154680"/>
        </p:xfrm>
        <a:graphic>
          <a:graphicData uri="http://schemas.openxmlformats.org/drawingml/2006/table">
            <a:tbl>
              <a:tblPr/>
              <a:tblGrid>
                <a:gridCol w="1190079">
                  <a:extLst>
                    <a:ext uri="{9D8B030D-6E8A-4147-A177-3AD203B41FA5}">
                      <a16:colId xmlns:a16="http://schemas.microsoft.com/office/drawing/2014/main" val="3308453500"/>
                    </a:ext>
                  </a:extLst>
                </a:gridCol>
                <a:gridCol w="821154">
                  <a:extLst>
                    <a:ext uri="{9D8B030D-6E8A-4147-A177-3AD203B41FA5}">
                      <a16:colId xmlns:a16="http://schemas.microsoft.com/office/drawing/2014/main" val="3028828088"/>
                    </a:ext>
                  </a:extLst>
                </a:gridCol>
              </a:tblGrid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DPA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09906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Nicaragua, ANA*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586118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Chile, SISS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12922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Perú, SUNASS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247752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Colombia, CRA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49606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</a:t>
                      </a:r>
                      <a:r>
                        <a:rPr lang="es-419" sz="900" b="0" i="0" u="none" strike="noStrike" noProof="0" dirty="0" err="1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EnReSS</a:t>
                      </a:r>
                      <a:endParaRPr lang="es-419" sz="900" b="0" i="0" u="none" strike="noStrike" noProof="0" dirty="0">
                        <a:solidFill>
                          <a:srgbClr val="14315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757017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Jamaica, OUR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466863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ENRESP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00860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Costa Rica, ARESEP**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28083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Panamá, ASEP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1996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220786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Paraguay, ERSAAN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925927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</a:t>
                      </a:r>
                      <a:r>
                        <a:rPr lang="es-419" sz="900" b="0" i="0" u="none" strike="noStrike" noProof="0" dirty="0" err="1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ERSeP</a:t>
                      </a:r>
                      <a:endParaRPr lang="es-419" sz="900" b="0" i="0" u="none" strike="noStrike" noProof="0" dirty="0">
                        <a:solidFill>
                          <a:srgbClr val="14315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10381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Ecuador, EMAPAG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803885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Uruguay, URSEA***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093948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Brasil, ADASA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559157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Honduras, ERSAPS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10112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Bolivia, AAPS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016366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Brasil, ARES-PCJ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488462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ERSEPT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046805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Ecuador, ARCA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462354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ERAS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34306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EPRAC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NR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774921"/>
                  </a:ext>
                </a:extLst>
              </a:tr>
              <a:tr h="126112">
                <a:tc>
                  <a:txBody>
                    <a:bodyPr/>
                    <a:lstStyle/>
                    <a:p>
                      <a:pPr algn="l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Argentina, OMRESP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900" b="0" i="0" u="none" strike="noStrike" noProof="0" dirty="0">
                          <a:solidFill>
                            <a:srgbClr val="14315D"/>
                          </a:solidFill>
                          <a:effectLst/>
                          <a:latin typeface="Arial" panose="020B0604020202020204" pitchFamily="34" charset="0"/>
                        </a:rPr>
                        <a:t>NR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325636"/>
                  </a:ext>
                </a:extLst>
              </a:tr>
            </a:tbl>
          </a:graphicData>
        </a:graphic>
      </p:graphicFrame>
      <p:sp>
        <p:nvSpPr>
          <p:cNvPr id="8" name="Rectangle 23">
            <a:extLst>
              <a:ext uri="{FF2B5EF4-FFF2-40B4-BE49-F238E27FC236}">
                <a16:creationId xmlns:a16="http://schemas.microsoft.com/office/drawing/2014/main" id="{5899C9B8-9955-F9D2-5962-65090C3D1CBC}"/>
              </a:ext>
            </a:extLst>
          </p:cNvPr>
          <p:cNvSpPr/>
          <p:nvPr/>
        </p:nvSpPr>
        <p:spPr>
          <a:xfrm>
            <a:off x="585797" y="1609428"/>
            <a:ext cx="2213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100" dirty="0">
                <a:solidFill>
                  <a:srgbClr val="14315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 de establecimiento (aprobación de los estatutos):</a:t>
            </a:r>
            <a:endParaRPr lang="pt-PT" sz="1100" dirty="0">
              <a:solidFill>
                <a:srgbClr val="14315D"/>
              </a:solidFill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816CA0D-3C34-3CB5-8048-CF1ED3C00BCC}"/>
              </a:ext>
            </a:extLst>
          </p:cNvPr>
          <p:cNvSpPr/>
          <p:nvPr/>
        </p:nvSpPr>
        <p:spPr>
          <a:xfrm>
            <a:off x="229835" y="6281359"/>
            <a:ext cx="78649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9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Desde 1979 como Instituto Nicaragüense de Acueductos y Alcantarillados, a partir de 2020 como Autoridad Nacional del Agua</a:t>
            </a:r>
          </a:p>
          <a:p>
            <a:r>
              <a:rPr lang="pt-PT" sz="900" dirty="0"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Se creó por ley en 1996, dando continuidad al establecimiento del Servicio Nacional de Electricidad (SNE), fundado por ley en 1928.</a:t>
            </a:r>
          </a:p>
          <a:p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*** 2002: Ley de creación / 2020: cambio de naturaleza jurídica</a:t>
            </a:r>
            <a:endParaRPr lang="pt-P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Gobernanza</a:t>
            </a:r>
            <a:r>
              <a:rPr lang="pt-PT" dirty="0"/>
              <a:t> </a:t>
            </a:r>
            <a:r>
              <a:rPr lang="pt-PT" dirty="0" err="1"/>
              <a:t>regulatoria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Misión, mandato, poderes y alcance regulatorio</a:t>
            </a:r>
            <a:endParaRPr lang="es-ES" sz="1600" dirty="0">
              <a:solidFill>
                <a:srgbClr val="14315D"/>
              </a:solidFill>
            </a:endParaRPr>
          </a:p>
          <a:p>
            <a:pPr marL="347663" lvl="2" indent="-347663">
              <a:spcBef>
                <a:spcPts val="600"/>
              </a:spcBef>
              <a:spcAft>
                <a:spcPts val="600"/>
              </a:spcAft>
            </a:pPr>
            <a:endParaRPr lang="es-ES" sz="1600" dirty="0">
              <a:solidFill>
                <a:srgbClr val="14315D"/>
              </a:solidFill>
            </a:endParaRPr>
          </a:p>
          <a:p>
            <a:pPr lvl="2" indent="0">
              <a:spcBef>
                <a:spcPts val="600"/>
              </a:spcBef>
              <a:spcAft>
                <a:spcPts val="600"/>
              </a:spcAft>
              <a:buNone/>
            </a:pPr>
            <a:endParaRPr lang="es-ES" sz="1800" b="0" dirty="0">
              <a:solidFill>
                <a:srgbClr val="14315D"/>
              </a:solidFill>
              <a:highlight>
                <a:srgbClr val="FFFF00"/>
              </a:highlight>
            </a:endParaRPr>
          </a:p>
          <a:p>
            <a:endParaRPr lang="en-US" sz="18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1C2F8E0-1D97-55AE-8AAB-3C4B85C51CD0}"/>
              </a:ext>
            </a:extLst>
          </p:cNvPr>
          <p:cNvSpPr/>
          <p:nvPr/>
        </p:nvSpPr>
        <p:spPr>
          <a:xfrm>
            <a:off x="1817225" y="5475344"/>
            <a:ext cx="10374775" cy="1237607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Atomización de la prestación del servicio / regulación universal (universo regulado muy inferior al existente)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Incumplimiento o baja madurez de la regulación “de facto” en áreas periurbanas y rurales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Diversidad de modelos de gestión y niveles de madurez de los prestadores servicios</a:t>
            </a:r>
            <a:endParaRPr lang="pt-BR" sz="1600" dirty="0">
              <a:solidFill>
                <a:srgbClr val="14315D"/>
              </a:solidFill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BF25C1A-4CF5-C126-2644-7E49E92EE088}"/>
              </a:ext>
            </a:extLst>
          </p:cNvPr>
          <p:cNvGrpSpPr/>
          <p:nvPr/>
        </p:nvGrpSpPr>
        <p:grpSpPr>
          <a:xfrm>
            <a:off x="9952814" y="5083658"/>
            <a:ext cx="2265290" cy="656010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id="{3D52055D-2C16-88F9-72A6-0AEB38070762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indent="228600" algn="r">
                <a:spcAft>
                  <a:spcPts val="300"/>
                </a:spcAft>
              </a:pP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F5969BF5-416F-E679-747D-1A62E649B41B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28" name="Elipse 74">
                <a:extLst>
                  <a:ext uri="{FF2B5EF4-FFF2-40B4-BE49-F238E27FC236}">
                    <a16:creationId xmlns:a16="http://schemas.microsoft.com/office/drawing/2014/main" id="{86E5F715-21F1-0D77-D707-D6854709747B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75">
                <a:extLst>
                  <a:ext uri="{FF2B5EF4-FFF2-40B4-BE49-F238E27FC236}">
                    <a16:creationId xmlns:a16="http://schemas.microsoft.com/office/drawing/2014/main" id="{30432A51-D362-A743-CF71-A48F45F83B46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30" name="Gráfico 29" descr="Corrida de barreiras com preenchimento sólido">
            <a:extLst>
              <a:ext uri="{FF2B5EF4-FFF2-40B4-BE49-F238E27FC236}">
                <a16:creationId xmlns:a16="http://schemas.microsoft.com/office/drawing/2014/main" id="{A4BA6B8F-4160-D078-B2DE-C13199FB7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7771" y="5160864"/>
            <a:ext cx="428083" cy="482109"/>
          </a:xfrm>
          <a:prstGeom prst="rect">
            <a:avLst/>
          </a:prstGeom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6E34D13C-2434-2B1B-9950-30779EA1F51B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D037F71-00D5-0FBF-6AC6-CF573FAD9AFF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35" name="Elipse 16">
              <a:extLst>
                <a:ext uri="{FF2B5EF4-FFF2-40B4-BE49-F238E27FC236}">
                  <a16:creationId xmlns:a16="http://schemas.microsoft.com/office/drawing/2014/main" id="{DA397B01-2020-5A29-1897-29A71A562E66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17">
              <a:extLst>
                <a:ext uri="{FF2B5EF4-FFF2-40B4-BE49-F238E27FC236}">
                  <a16:creationId xmlns:a16="http://schemas.microsoft.com/office/drawing/2014/main" id="{0B03DFE2-AB3B-375B-FF87-D3C838077016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Gráfico 36" descr="Globo terrestre: Américas com preenchimento sólido">
              <a:extLst>
                <a:ext uri="{FF2B5EF4-FFF2-40B4-BE49-F238E27FC236}">
                  <a16:creationId xmlns:a16="http://schemas.microsoft.com/office/drawing/2014/main" id="{FBB739EA-B742-BE8C-E481-B13F0512E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D640D96-F762-00E5-3DC4-7FF320DF4109}"/>
              </a:ext>
            </a:extLst>
          </p:cNvPr>
          <p:cNvSpPr txBox="1"/>
          <p:nvPr/>
        </p:nvSpPr>
        <p:spPr>
          <a:xfrm>
            <a:off x="9442704" y="2345167"/>
            <a:ext cx="265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14315D"/>
                </a:solidFill>
              </a:rPr>
              <a:t>Universo de prestadores regulados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84F24CD7-ED5E-A834-EBBA-4FC693D1D5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4"/>
          <a:stretch/>
        </p:blipFill>
        <p:spPr>
          <a:xfrm>
            <a:off x="6085949" y="2668333"/>
            <a:ext cx="3483988" cy="1979112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D0E209CB-D204-C9F7-7590-B0F8B8983A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14" t="24416" r="45391"/>
          <a:stretch/>
        </p:blipFill>
        <p:spPr>
          <a:xfrm>
            <a:off x="175950" y="2772678"/>
            <a:ext cx="3188697" cy="2539924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211E2586-9682-DD8A-E3F2-886B05F661EC}"/>
              </a:ext>
            </a:extLst>
          </p:cNvPr>
          <p:cNvSpPr txBox="1"/>
          <p:nvPr/>
        </p:nvSpPr>
        <p:spPr>
          <a:xfrm>
            <a:off x="9727799" y="38896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4315D"/>
                </a:solidFill>
              </a:rPr>
              <a:t>1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6FFCECF-8E8D-CFB0-68F1-2EA40BA70338}"/>
              </a:ext>
            </a:extLst>
          </p:cNvPr>
          <p:cNvSpPr txBox="1"/>
          <p:nvPr/>
        </p:nvSpPr>
        <p:spPr>
          <a:xfrm>
            <a:off x="10295941" y="3889461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4315D"/>
                </a:solidFill>
              </a:rPr>
              <a:t>+26000</a:t>
            </a:r>
          </a:p>
        </p:txBody>
      </p:sp>
      <p:pic>
        <p:nvPicPr>
          <p:cNvPr id="53" name="Gráfico 52" descr="Marcador com preenchimento sólido">
            <a:extLst>
              <a:ext uri="{FF2B5EF4-FFF2-40B4-BE49-F238E27FC236}">
                <a16:creationId xmlns:a16="http://schemas.microsoft.com/office/drawing/2014/main" id="{BB634B8E-178D-D3B5-B61D-0657E4D76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3025" y="3173237"/>
            <a:ext cx="578979" cy="578979"/>
          </a:xfrm>
          <a:prstGeom prst="rect">
            <a:avLst/>
          </a:prstGeom>
        </p:spPr>
      </p:pic>
      <p:pic>
        <p:nvPicPr>
          <p:cNvPr id="54" name="Gráfico 53" descr="Marcador com preenchimento sólido">
            <a:extLst>
              <a:ext uri="{FF2B5EF4-FFF2-40B4-BE49-F238E27FC236}">
                <a16:creationId xmlns:a16="http://schemas.microsoft.com/office/drawing/2014/main" id="{FC6320D5-45DE-B12E-3BC2-2179DCDE73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0913" y="3306880"/>
            <a:ext cx="399333" cy="399333"/>
          </a:xfrm>
          <a:prstGeom prst="rect">
            <a:avLst/>
          </a:prstGeom>
        </p:spPr>
      </p:pic>
      <p:pic>
        <p:nvPicPr>
          <p:cNvPr id="55" name="Gráfico 54" descr="Marcador com preenchimento sólido">
            <a:extLst>
              <a:ext uri="{FF2B5EF4-FFF2-40B4-BE49-F238E27FC236}">
                <a16:creationId xmlns:a16="http://schemas.microsoft.com/office/drawing/2014/main" id="{39CF6323-22FD-2DD8-64E1-312880B10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8876" y="3437432"/>
            <a:ext cx="399333" cy="399333"/>
          </a:xfrm>
          <a:prstGeom prst="rect">
            <a:avLst/>
          </a:prstGeom>
        </p:spPr>
      </p:pic>
      <p:pic>
        <p:nvPicPr>
          <p:cNvPr id="56" name="Gráfico 55" descr="Marcador com preenchimento sólido">
            <a:extLst>
              <a:ext uri="{FF2B5EF4-FFF2-40B4-BE49-F238E27FC236}">
                <a16:creationId xmlns:a16="http://schemas.microsoft.com/office/drawing/2014/main" id="{BFD9A68C-FB65-E86E-3497-76359F1A9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71752" y="3097738"/>
            <a:ext cx="399333" cy="399333"/>
          </a:xfrm>
          <a:prstGeom prst="rect">
            <a:avLst/>
          </a:prstGeom>
        </p:spPr>
      </p:pic>
      <p:pic>
        <p:nvPicPr>
          <p:cNvPr id="57" name="Gráfico 56" descr="Marcador com preenchimento sólido">
            <a:extLst>
              <a:ext uri="{FF2B5EF4-FFF2-40B4-BE49-F238E27FC236}">
                <a16:creationId xmlns:a16="http://schemas.microsoft.com/office/drawing/2014/main" id="{A8ACDFAA-109E-6BFB-64F4-D5BDFF2ED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20195" y="3109097"/>
            <a:ext cx="399333" cy="399333"/>
          </a:xfrm>
          <a:prstGeom prst="rect">
            <a:avLst/>
          </a:prstGeom>
        </p:spPr>
      </p:pic>
      <p:pic>
        <p:nvPicPr>
          <p:cNvPr id="58" name="Gráfico 57" descr="Marcador com preenchimento sólido">
            <a:extLst>
              <a:ext uri="{FF2B5EF4-FFF2-40B4-BE49-F238E27FC236}">
                <a16:creationId xmlns:a16="http://schemas.microsoft.com/office/drawing/2014/main" id="{6AC05A08-30B0-CC30-BDF0-F409620E4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94703" y="3170339"/>
            <a:ext cx="399333" cy="399333"/>
          </a:xfrm>
          <a:prstGeom prst="rect">
            <a:avLst/>
          </a:prstGeom>
        </p:spPr>
      </p:pic>
      <p:pic>
        <p:nvPicPr>
          <p:cNvPr id="59" name="Gráfico 58" descr="Marcador com preenchimento sólido">
            <a:extLst>
              <a:ext uri="{FF2B5EF4-FFF2-40B4-BE49-F238E27FC236}">
                <a16:creationId xmlns:a16="http://schemas.microsoft.com/office/drawing/2014/main" id="{84CFAF61-33F9-72F2-8326-D1B43C515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22666" y="3300891"/>
            <a:ext cx="399333" cy="399333"/>
          </a:xfrm>
          <a:prstGeom prst="rect">
            <a:avLst/>
          </a:prstGeom>
        </p:spPr>
      </p:pic>
      <p:pic>
        <p:nvPicPr>
          <p:cNvPr id="60" name="Gráfico 59" descr="Marcador com preenchimento sólido">
            <a:extLst>
              <a:ext uri="{FF2B5EF4-FFF2-40B4-BE49-F238E27FC236}">
                <a16:creationId xmlns:a16="http://schemas.microsoft.com/office/drawing/2014/main" id="{5A8EC305-1044-5827-0570-D43798487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85542" y="2961197"/>
            <a:ext cx="399333" cy="399333"/>
          </a:xfrm>
          <a:prstGeom prst="rect">
            <a:avLst/>
          </a:prstGeom>
        </p:spPr>
      </p:pic>
      <p:pic>
        <p:nvPicPr>
          <p:cNvPr id="61" name="Gráfico 60" descr="Marcador com preenchimento sólido">
            <a:extLst>
              <a:ext uri="{FF2B5EF4-FFF2-40B4-BE49-F238E27FC236}">
                <a16:creationId xmlns:a16="http://schemas.microsoft.com/office/drawing/2014/main" id="{6C64FE27-7A7B-A768-C872-10614E8BE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94703" y="3468698"/>
            <a:ext cx="399333" cy="399333"/>
          </a:xfrm>
          <a:prstGeom prst="rect">
            <a:avLst/>
          </a:prstGeom>
        </p:spPr>
      </p:pic>
      <p:pic>
        <p:nvPicPr>
          <p:cNvPr id="62" name="Gráfico 61" descr="Marcador com preenchimento sólido">
            <a:extLst>
              <a:ext uri="{FF2B5EF4-FFF2-40B4-BE49-F238E27FC236}">
                <a16:creationId xmlns:a16="http://schemas.microsoft.com/office/drawing/2014/main" id="{4BB2A06F-BCC6-BF65-19DF-B4D669AA5E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7312" y="3539161"/>
            <a:ext cx="399333" cy="399333"/>
          </a:xfrm>
          <a:prstGeom prst="rect">
            <a:avLst/>
          </a:prstGeom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1BABC28D-E993-375A-B61F-A0B2D3D4B7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76" r="3812"/>
          <a:stretch/>
        </p:blipFill>
        <p:spPr>
          <a:xfrm>
            <a:off x="2665315" y="2697027"/>
            <a:ext cx="3483989" cy="1927265"/>
          </a:xfrm>
          <a:prstGeom prst="rect">
            <a:avLst/>
          </a:prstGeom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E220F1F7-5DBE-20D3-7409-89EEC79D5103}"/>
              </a:ext>
            </a:extLst>
          </p:cNvPr>
          <p:cNvSpPr txBox="1"/>
          <p:nvPr/>
        </p:nvSpPr>
        <p:spPr>
          <a:xfrm>
            <a:off x="404037" y="2351498"/>
            <a:ext cx="31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14315D"/>
                </a:solidFill>
              </a:rPr>
              <a:t>Actividades</a:t>
            </a:r>
            <a:r>
              <a:rPr lang="pt-PT" b="1" dirty="0">
                <a:solidFill>
                  <a:srgbClr val="14315D"/>
                </a:solidFill>
              </a:rPr>
              <a:t> reguladas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E4272E2-5AD0-892E-327E-2627C3C21E8D}"/>
              </a:ext>
            </a:extLst>
          </p:cNvPr>
          <p:cNvSpPr txBox="1"/>
          <p:nvPr/>
        </p:nvSpPr>
        <p:spPr>
          <a:xfrm>
            <a:off x="6446695" y="2363562"/>
            <a:ext cx="255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>
                <a:solidFill>
                  <a:srgbClr val="14315D"/>
                </a:solidFill>
              </a:rPr>
              <a:t>Ámbito</a:t>
            </a:r>
            <a:r>
              <a:rPr lang="pt-PT" b="1" dirty="0">
                <a:solidFill>
                  <a:srgbClr val="14315D"/>
                </a:solidFill>
              </a:rPr>
              <a:t> territorial</a:t>
            </a:r>
          </a:p>
        </p:txBody>
      </p:sp>
    </p:spTree>
    <p:extLst>
      <p:ext uri="{BB962C8B-B14F-4D97-AF65-F5344CB8AC3E}">
        <p14:creationId xmlns:p14="http://schemas.microsoft.com/office/powerpoint/2010/main" val="3367655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Gobernanza</a:t>
            </a:r>
            <a:r>
              <a:rPr lang="pt-PT" dirty="0"/>
              <a:t> </a:t>
            </a:r>
            <a:r>
              <a:rPr lang="pt-PT" dirty="0" err="1"/>
              <a:t>regulatoria</a:t>
            </a:r>
            <a:endParaRPr lang="en-US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Independencia</a:t>
            </a:r>
            <a:r>
              <a:rPr lang="en-US" dirty="0"/>
              <a:t> y </a:t>
            </a:r>
            <a:r>
              <a:rPr lang="en-US" dirty="0" err="1"/>
              <a:t>responsabilidad</a:t>
            </a:r>
            <a:r>
              <a:rPr lang="en-US" dirty="0"/>
              <a:t> (</a:t>
            </a:r>
            <a:r>
              <a:rPr lang="en-US" i="1" dirty="0"/>
              <a:t>accountability</a:t>
            </a:r>
            <a:r>
              <a:rPr lang="en-US" dirty="0"/>
              <a:t>)</a:t>
            </a:r>
          </a:p>
          <a:p>
            <a:pPr marL="685800" indent="-342900">
              <a:buFont typeface="Wingdings" panose="05000000000000000000" pitchFamily="2" charset="2"/>
              <a:buChar char="ü"/>
            </a:pPr>
            <a:endParaRPr lang="es-ES" sz="2000" b="0" dirty="0">
              <a:solidFill>
                <a:srgbClr val="14315D"/>
              </a:solidFill>
            </a:endParaRPr>
          </a:p>
          <a:p>
            <a:pPr marL="685800" lvl="2" indent="-3381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419" dirty="0">
              <a:solidFill>
                <a:srgbClr val="14315D"/>
              </a:solidFill>
            </a:endParaRPr>
          </a:p>
          <a:p>
            <a:pPr marL="577850" lvl="1" indent="-338138">
              <a:buFont typeface="Wingdings" panose="05000000000000000000" pitchFamily="2" charset="2"/>
              <a:buChar char="ü"/>
            </a:pPr>
            <a:endParaRPr lang="es-419" dirty="0">
              <a:solidFill>
                <a:srgbClr val="14315D"/>
              </a:solidFill>
            </a:endParaRPr>
          </a:p>
          <a:p>
            <a:pPr marL="685800" lvl="2" indent="-3381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419" dirty="0">
              <a:solidFill>
                <a:srgbClr val="14315D"/>
              </a:solidFill>
            </a:endParaRPr>
          </a:p>
          <a:p>
            <a:pPr marL="685800" lvl="2" indent="-3381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419" dirty="0">
              <a:solidFill>
                <a:srgbClr val="14315D"/>
              </a:solidFill>
            </a:endParaRPr>
          </a:p>
          <a:p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4FD964E-CC8C-235A-4D89-81DB2754E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" t="4878" r="1443"/>
          <a:stretch/>
        </p:blipFill>
        <p:spPr>
          <a:xfrm>
            <a:off x="2773588" y="1541780"/>
            <a:ext cx="9418412" cy="36760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5BFB03-006B-58D5-5BDB-5197A4B47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7" t="4170" r="11125" b="3925"/>
          <a:stretch/>
        </p:blipFill>
        <p:spPr>
          <a:xfrm>
            <a:off x="123502" y="2671505"/>
            <a:ext cx="2650086" cy="2213519"/>
          </a:xfrm>
          <a:prstGeom prst="rect">
            <a:avLst/>
          </a:prstGeom>
        </p:spPr>
      </p:pic>
      <p:sp>
        <p:nvSpPr>
          <p:cNvPr id="34" name="Rectangle 1">
            <a:extLst>
              <a:ext uri="{FF2B5EF4-FFF2-40B4-BE49-F238E27FC236}">
                <a16:creationId xmlns:a16="http://schemas.microsoft.com/office/drawing/2014/main" id="{BE0A711F-28A7-2428-A61D-67C13A3BCDA0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EA7FF76F-A02D-E30E-8B37-2DC8D7F47EFD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36" name="Elipse 16">
              <a:extLst>
                <a:ext uri="{FF2B5EF4-FFF2-40B4-BE49-F238E27FC236}">
                  <a16:creationId xmlns:a16="http://schemas.microsoft.com/office/drawing/2014/main" id="{3D478CB4-D333-E8D2-C80C-D4E3467EEFAA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17">
              <a:extLst>
                <a:ext uri="{FF2B5EF4-FFF2-40B4-BE49-F238E27FC236}">
                  <a16:creationId xmlns:a16="http://schemas.microsoft.com/office/drawing/2014/main" id="{0EEC76CD-7155-CE0F-3626-14D70571EBE9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Gráfico 37" descr="Globo terrestre: Américas com preenchimento sólido">
              <a:extLst>
                <a:ext uri="{FF2B5EF4-FFF2-40B4-BE49-F238E27FC236}">
                  <a16:creationId xmlns:a16="http://schemas.microsoft.com/office/drawing/2014/main" id="{37A4BB1D-AC15-5E6B-80F2-017EBB78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sp>
        <p:nvSpPr>
          <p:cNvPr id="39" name="Retângulo 38">
            <a:extLst>
              <a:ext uri="{FF2B5EF4-FFF2-40B4-BE49-F238E27FC236}">
                <a16:creationId xmlns:a16="http://schemas.microsoft.com/office/drawing/2014/main" id="{47222527-5B21-8390-23F1-70DA33D48E37}"/>
              </a:ext>
            </a:extLst>
          </p:cNvPr>
          <p:cNvSpPr/>
          <p:nvPr/>
        </p:nvSpPr>
        <p:spPr>
          <a:xfrm>
            <a:off x="3014952" y="5317846"/>
            <a:ext cx="8491248" cy="1403628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1" dirty="0">
                <a:solidFill>
                  <a:srgbClr val="009FD6"/>
                </a:solidFill>
              </a:rPr>
              <a:t>Independencia real de los reguladores </a:t>
            </a:r>
            <a:br>
              <a:rPr lang="es-ES" sz="1600" dirty="0">
                <a:solidFill>
                  <a:srgbClr val="14315D"/>
                </a:solidFill>
              </a:rPr>
            </a:br>
            <a:r>
              <a:rPr lang="es-ES" sz="1600" dirty="0">
                <a:solidFill>
                  <a:srgbClr val="14315D"/>
                </a:solidFill>
              </a:rPr>
              <a:t>Generalmente reconocida en la ley, pero difícil de materializar en la práctica.</a:t>
            </a:r>
          </a:p>
          <a:p>
            <a:pPr marL="300038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1" dirty="0">
                <a:solidFill>
                  <a:srgbClr val="009FD6"/>
                </a:solidFill>
              </a:rPr>
              <a:t>¿Y quién controla a los reguladores? </a:t>
            </a:r>
            <a:br>
              <a:rPr lang="es-ES" sz="1600" dirty="0">
                <a:solidFill>
                  <a:srgbClr val="14315D"/>
                </a:solidFill>
              </a:rPr>
            </a:br>
            <a:r>
              <a:rPr lang="es-ES" sz="1600" dirty="0">
                <a:solidFill>
                  <a:srgbClr val="14315D"/>
                </a:solidFill>
              </a:rPr>
              <a:t>Fortalecer los mecanismos de rendición de cuentas, incluso, sistemas efectivos de evaluación del desempeño regulatorio.</a:t>
            </a:r>
          </a:p>
          <a:p>
            <a:pPr marL="300038" lvl="1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es-ES" sz="900" dirty="0">
              <a:solidFill>
                <a:srgbClr val="1632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6A92356-DCCF-7706-125F-D4B445AA7321}"/>
              </a:ext>
            </a:extLst>
          </p:cNvPr>
          <p:cNvGrpSpPr/>
          <p:nvPr/>
        </p:nvGrpSpPr>
        <p:grpSpPr>
          <a:xfrm>
            <a:off x="9269938" y="5025167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F395FD5B-3137-8D7A-9152-4BD5444E4519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es-E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Desafios</a:t>
              </a:r>
              <a:endPara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384298F8-4BC3-9666-8045-C84B16CFA604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47" name="Elipse 74">
                <a:extLst>
                  <a:ext uri="{FF2B5EF4-FFF2-40B4-BE49-F238E27FC236}">
                    <a16:creationId xmlns:a16="http://schemas.microsoft.com/office/drawing/2014/main" id="{DC828C1E-7012-FD0F-5EBD-B9282F94BC64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Elipse 75">
                <a:extLst>
                  <a:ext uri="{FF2B5EF4-FFF2-40B4-BE49-F238E27FC236}">
                    <a16:creationId xmlns:a16="http://schemas.microsoft.com/office/drawing/2014/main" id="{50AE541D-ED33-0BD6-20C0-EEFEC5604402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41" name="Gráfico 40" descr="Corrida de barreiras com preenchimento sólido">
            <a:extLst>
              <a:ext uri="{FF2B5EF4-FFF2-40B4-BE49-F238E27FC236}">
                <a16:creationId xmlns:a16="http://schemas.microsoft.com/office/drawing/2014/main" id="{870A6E00-5391-D934-947E-2F3245600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895" y="5102373"/>
            <a:ext cx="428083" cy="4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4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Recursos </a:t>
            </a:r>
            <a:r>
              <a:rPr lang="pt-PT" dirty="0" err="1"/>
              <a:t>regulatorios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50925"/>
            <a:ext cx="9174480" cy="5678487"/>
          </a:xfrm>
        </p:spPr>
        <p:txBody>
          <a:bodyPr/>
          <a:lstStyle/>
          <a:p>
            <a:r>
              <a:rPr lang="es-ES" dirty="0"/>
              <a:t>Recursos </a:t>
            </a:r>
            <a:r>
              <a:rPr lang="en-US" dirty="0" err="1"/>
              <a:t>financieros</a:t>
            </a:r>
            <a:r>
              <a:rPr lang="en-US" dirty="0"/>
              <a:t>, </a:t>
            </a:r>
            <a:r>
              <a:rPr lang="en-US" dirty="0" err="1"/>
              <a:t>humanos</a:t>
            </a:r>
            <a:r>
              <a:rPr lang="en-US" dirty="0"/>
              <a:t>, </a:t>
            </a:r>
            <a:r>
              <a:rPr lang="en-US" dirty="0" err="1"/>
              <a:t>físicos</a:t>
            </a:r>
            <a:r>
              <a:rPr lang="en-US" dirty="0"/>
              <a:t> y </a:t>
            </a:r>
            <a:r>
              <a:rPr lang="en-US" dirty="0" err="1"/>
              <a:t>tecnológicos</a:t>
            </a:r>
            <a:endParaRPr lang="pt-PT" sz="2200" dirty="0">
              <a:solidFill>
                <a:srgbClr val="14315D"/>
              </a:solidFill>
            </a:endParaRPr>
          </a:p>
          <a:p>
            <a:endParaRPr lang="pt-PT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9EBEDEA-09CE-F3BA-84EC-0D53C05E4906}"/>
              </a:ext>
            </a:extLst>
          </p:cNvPr>
          <p:cNvSpPr/>
          <p:nvPr/>
        </p:nvSpPr>
        <p:spPr>
          <a:xfrm>
            <a:off x="1514879" y="5310575"/>
            <a:ext cx="10667954" cy="1486746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es-ES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Financiamiento de reguladores con muchos operadores pequeños y dispersos, con baja capacidad de pago.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Fortalecer los equipos de los reguladores con personal especializado y capacitado.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Optar por una operación centralizada o descentralizada en función del contexto.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Mejorar los sistemas de información y la forma de comunicación en general.</a:t>
            </a: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95CE7E0-6F3D-1E06-8CDF-DB62146AB71C}"/>
              </a:ext>
            </a:extLst>
          </p:cNvPr>
          <p:cNvGrpSpPr/>
          <p:nvPr/>
        </p:nvGrpSpPr>
        <p:grpSpPr>
          <a:xfrm>
            <a:off x="9917543" y="5055510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FB0D2DFE-105B-F17B-8DE7-1CF52650376E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es-E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Desafíos</a:t>
              </a: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C62C5BE8-D6AC-4E64-1243-3A829D691CA5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8" name="Elipse 74">
                <a:extLst>
                  <a:ext uri="{FF2B5EF4-FFF2-40B4-BE49-F238E27FC236}">
                    <a16:creationId xmlns:a16="http://schemas.microsoft.com/office/drawing/2014/main" id="{01F9CD0A-2714-C08D-A3B7-FFA5DDF5BD49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75">
                <a:extLst>
                  <a:ext uri="{FF2B5EF4-FFF2-40B4-BE49-F238E27FC236}">
                    <a16:creationId xmlns:a16="http://schemas.microsoft.com/office/drawing/2014/main" id="{EA59B4F5-6773-B670-3DAE-541A36ED6E60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20" name="Gráfico 19" descr="Corrida de barreiras com preenchimento sólido">
            <a:extLst>
              <a:ext uri="{FF2B5EF4-FFF2-40B4-BE49-F238E27FC236}">
                <a16:creationId xmlns:a16="http://schemas.microsoft.com/office/drawing/2014/main" id="{C975675C-7A35-8CB8-7F28-E77A0CE69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2500" y="5132716"/>
            <a:ext cx="428083" cy="428083"/>
          </a:xfrm>
          <a:prstGeom prst="rect">
            <a:avLst/>
          </a:prstGeom>
        </p:spPr>
      </p:pic>
      <p:sp>
        <p:nvSpPr>
          <p:cNvPr id="28" name="Rectangle 1">
            <a:extLst>
              <a:ext uri="{FF2B5EF4-FFF2-40B4-BE49-F238E27FC236}">
                <a16:creationId xmlns:a16="http://schemas.microsoft.com/office/drawing/2014/main" id="{F02C37BD-241C-3857-8F24-B8AE6362A275}"/>
              </a:ext>
            </a:extLst>
          </p:cNvPr>
          <p:cNvSpPr/>
          <p:nvPr/>
        </p:nvSpPr>
        <p:spPr>
          <a:xfrm>
            <a:off x="59605" y="1634456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C1DB165-844B-D7AE-F285-61E7A7E9661B}"/>
              </a:ext>
            </a:extLst>
          </p:cNvPr>
          <p:cNvGrpSpPr/>
          <p:nvPr/>
        </p:nvGrpSpPr>
        <p:grpSpPr>
          <a:xfrm>
            <a:off x="1543205" y="1510346"/>
            <a:ext cx="597268" cy="582497"/>
            <a:chOff x="1557373" y="3500553"/>
            <a:chExt cx="597268" cy="582497"/>
          </a:xfrm>
        </p:grpSpPr>
        <p:sp>
          <p:nvSpPr>
            <p:cNvPr id="30" name="Elipse 16">
              <a:extLst>
                <a:ext uri="{FF2B5EF4-FFF2-40B4-BE49-F238E27FC236}">
                  <a16:creationId xmlns:a16="http://schemas.microsoft.com/office/drawing/2014/main" id="{E8F46A55-BCCF-0013-4872-5E26B0CBD937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17">
              <a:extLst>
                <a:ext uri="{FF2B5EF4-FFF2-40B4-BE49-F238E27FC236}">
                  <a16:creationId xmlns:a16="http://schemas.microsoft.com/office/drawing/2014/main" id="{E90AAB9F-2371-5AA0-9A6C-3D95C4CD1920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2" name="Gráfico 31" descr="Globo terrestre: Américas com preenchimento sólido">
              <a:extLst>
                <a:ext uri="{FF2B5EF4-FFF2-40B4-BE49-F238E27FC236}">
                  <a16:creationId xmlns:a16="http://schemas.microsoft.com/office/drawing/2014/main" id="{38305C5A-C67A-8F17-13A2-B133AA65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54ACFF7C-8004-121B-0846-B45A823AC520}"/>
              </a:ext>
            </a:extLst>
          </p:cNvPr>
          <p:cNvSpPr/>
          <p:nvPr/>
        </p:nvSpPr>
        <p:spPr>
          <a:xfrm>
            <a:off x="6195768" y="4206789"/>
            <a:ext cx="2485600" cy="63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14315D"/>
                </a:solidFill>
              </a:rPr>
              <a:t>Tendencia hacia una mayor presencia regional</a:t>
            </a:r>
            <a:r>
              <a:rPr lang="pt-PT" sz="1400" dirty="0">
                <a:solidFill>
                  <a:srgbClr val="14315D"/>
                </a:solidFill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162E33-1D57-D334-80C3-E0EEBA61A0AB}"/>
              </a:ext>
            </a:extLst>
          </p:cNvPr>
          <p:cNvSpPr txBox="1"/>
          <p:nvPr/>
        </p:nvSpPr>
        <p:spPr>
          <a:xfrm>
            <a:off x="6413044" y="20664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9FD6"/>
                </a:solidFill>
              </a:rPr>
              <a:t>Recursos físicos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3C069E34-95EE-DC4D-A3C0-E6D0C1E247BE}"/>
              </a:ext>
            </a:extLst>
          </p:cNvPr>
          <p:cNvSpPr txBox="1"/>
          <p:nvPr/>
        </p:nvSpPr>
        <p:spPr>
          <a:xfrm>
            <a:off x="3675690" y="206641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>
                <a:solidFill>
                  <a:srgbClr val="009FD6"/>
                </a:solidFill>
              </a:rPr>
              <a:t>Recursos humanos</a:t>
            </a:r>
          </a:p>
        </p:txBody>
      </p:sp>
      <p:pic>
        <p:nvPicPr>
          <p:cNvPr id="141" name="Gráfico 140" descr="Marcador com preenchimento sólido">
            <a:extLst>
              <a:ext uri="{FF2B5EF4-FFF2-40B4-BE49-F238E27FC236}">
                <a16:creationId xmlns:a16="http://schemas.microsoft.com/office/drawing/2014/main" id="{8C8B7D28-72DA-8B21-7784-D4874539F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8121" y="2717758"/>
            <a:ext cx="578979" cy="578979"/>
          </a:xfrm>
          <a:prstGeom prst="rect">
            <a:avLst/>
          </a:prstGeom>
        </p:spPr>
      </p:pic>
      <p:pic>
        <p:nvPicPr>
          <p:cNvPr id="142" name="Gráfico 141" descr="Marcador com preenchimento sólido">
            <a:extLst>
              <a:ext uri="{FF2B5EF4-FFF2-40B4-BE49-F238E27FC236}">
                <a16:creationId xmlns:a16="http://schemas.microsoft.com/office/drawing/2014/main" id="{04CC6FB7-451B-5E30-988C-3362526E1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5802" y="2790159"/>
            <a:ext cx="399333" cy="399333"/>
          </a:xfrm>
          <a:prstGeom prst="rect">
            <a:avLst/>
          </a:prstGeom>
        </p:spPr>
      </p:pic>
      <p:pic>
        <p:nvPicPr>
          <p:cNvPr id="143" name="Gráfico 142" descr="Marcador com preenchimento sólido">
            <a:extLst>
              <a:ext uri="{FF2B5EF4-FFF2-40B4-BE49-F238E27FC236}">
                <a16:creationId xmlns:a16="http://schemas.microsoft.com/office/drawing/2014/main" id="{E0D64F7E-5D72-B2A7-A6BE-7B3F65E11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0310" y="2851401"/>
            <a:ext cx="399333" cy="399333"/>
          </a:xfrm>
          <a:prstGeom prst="rect">
            <a:avLst/>
          </a:prstGeom>
        </p:spPr>
      </p:pic>
      <p:pic>
        <p:nvPicPr>
          <p:cNvPr id="144" name="Gráfico 143" descr="Marcador com preenchimento sólido">
            <a:extLst>
              <a:ext uri="{FF2B5EF4-FFF2-40B4-BE49-F238E27FC236}">
                <a16:creationId xmlns:a16="http://schemas.microsoft.com/office/drawing/2014/main" id="{71326EF1-27FF-D888-D602-C7878688F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8273" y="2981953"/>
            <a:ext cx="399333" cy="399333"/>
          </a:xfrm>
          <a:prstGeom prst="rect">
            <a:avLst/>
          </a:prstGeom>
        </p:spPr>
      </p:pic>
      <p:pic>
        <p:nvPicPr>
          <p:cNvPr id="145" name="Gráfico 144" descr="Marcador com preenchimento sólido">
            <a:extLst>
              <a:ext uri="{FF2B5EF4-FFF2-40B4-BE49-F238E27FC236}">
                <a16:creationId xmlns:a16="http://schemas.microsoft.com/office/drawing/2014/main" id="{6ABB8668-929C-7BEB-F76F-AE87EAFBA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1149" y="2642259"/>
            <a:ext cx="399333" cy="399333"/>
          </a:xfrm>
          <a:prstGeom prst="rect">
            <a:avLst/>
          </a:prstGeom>
        </p:spPr>
      </p:pic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5E230EB6-02B4-B7F5-02FF-15B3A16EC442}"/>
              </a:ext>
            </a:extLst>
          </p:cNvPr>
          <p:cNvSpPr txBox="1"/>
          <p:nvPr/>
        </p:nvSpPr>
        <p:spPr>
          <a:xfrm>
            <a:off x="7009633" y="28630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315D"/>
                </a:solidFill>
              </a:rPr>
              <a:t>vs</a:t>
            </a:r>
          </a:p>
        </p:txBody>
      </p:sp>
      <p:pic>
        <p:nvPicPr>
          <p:cNvPr id="148" name="Gráfico 147" descr="Grupo de pessoas com preenchimento sólido">
            <a:extLst>
              <a:ext uri="{FF2B5EF4-FFF2-40B4-BE49-F238E27FC236}">
                <a16:creationId xmlns:a16="http://schemas.microsoft.com/office/drawing/2014/main" id="{C523E3B5-8516-EA0F-8864-730134687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7335" y="2435744"/>
            <a:ext cx="914400" cy="914400"/>
          </a:xfrm>
          <a:prstGeom prst="rect">
            <a:avLst/>
          </a:prstGeom>
        </p:spPr>
      </p:pic>
      <p:pic>
        <p:nvPicPr>
          <p:cNvPr id="150" name="Gráfico 149" descr="Grupo com preenchimento sólido">
            <a:extLst>
              <a:ext uri="{FF2B5EF4-FFF2-40B4-BE49-F238E27FC236}">
                <a16:creationId xmlns:a16="http://schemas.microsoft.com/office/drawing/2014/main" id="{0F81651D-3E74-2EA0-C242-968D461E45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6806" y="2586260"/>
            <a:ext cx="631112" cy="631112"/>
          </a:xfrm>
          <a:prstGeom prst="rect">
            <a:avLst/>
          </a:prstGeom>
        </p:spPr>
      </p:pic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A831896E-3F2E-7C39-B0B9-D31C7565B485}"/>
              </a:ext>
            </a:extLst>
          </p:cNvPr>
          <p:cNvSpPr txBox="1"/>
          <p:nvPr/>
        </p:nvSpPr>
        <p:spPr>
          <a:xfrm>
            <a:off x="569055" y="206861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9FD6"/>
                </a:solidFill>
              </a:rPr>
              <a:t>Recursos </a:t>
            </a:r>
            <a:r>
              <a:rPr lang="pt-PT" b="1" dirty="0" err="1">
                <a:solidFill>
                  <a:srgbClr val="009FD6"/>
                </a:solidFill>
              </a:rPr>
              <a:t>financieros</a:t>
            </a:r>
            <a:endParaRPr lang="pt-PT" b="1" dirty="0">
              <a:solidFill>
                <a:srgbClr val="009FD6"/>
              </a:solidFill>
            </a:endParaRP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5A38ED03-04CA-99D4-8792-1F7A24875247}"/>
              </a:ext>
            </a:extLst>
          </p:cNvPr>
          <p:cNvSpPr txBox="1"/>
          <p:nvPr/>
        </p:nvSpPr>
        <p:spPr>
          <a:xfrm>
            <a:off x="3879666" y="329689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4315D"/>
                </a:solidFill>
              </a:rPr>
              <a:t>5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12AA17B2-20F4-5368-0E7D-2E5A2EA65998}"/>
              </a:ext>
            </a:extLst>
          </p:cNvPr>
          <p:cNvSpPr txBox="1"/>
          <p:nvPr/>
        </p:nvSpPr>
        <p:spPr>
          <a:xfrm>
            <a:off x="4651010" y="3296737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4315D"/>
                </a:solidFill>
              </a:rPr>
              <a:t>+700</a:t>
            </a:r>
          </a:p>
        </p:txBody>
      </p:sp>
      <p:pic>
        <p:nvPicPr>
          <p:cNvPr id="154" name="Gráfico 153" descr="Marcador com preenchimento sólido">
            <a:extLst>
              <a:ext uri="{FF2B5EF4-FFF2-40B4-BE49-F238E27FC236}">
                <a16:creationId xmlns:a16="http://schemas.microsoft.com/office/drawing/2014/main" id="{E3962C45-0C5B-B712-DA79-FE436942A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9592" y="2653618"/>
            <a:ext cx="399333" cy="399333"/>
          </a:xfrm>
          <a:prstGeom prst="rect">
            <a:avLst/>
          </a:prstGeom>
        </p:spPr>
      </p:pic>
      <p:pic>
        <p:nvPicPr>
          <p:cNvPr id="155" name="Gráfico 154" descr="Marcador com preenchimento sólido">
            <a:extLst>
              <a:ext uri="{FF2B5EF4-FFF2-40B4-BE49-F238E27FC236}">
                <a16:creationId xmlns:a16="http://schemas.microsoft.com/office/drawing/2014/main" id="{4D794FD2-9C2F-00EF-7643-BF9639571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4100" y="2714860"/>
            <a:ext cx="399333" cy="399333"/>
          </a:xfrm>
          <a:prstGeom prst="rect">
            <a:avLst/>
          </a:prstGeom>
        </p:spPr>
      </p:pic>
      <p:pic>
        <p:nvPicPr>
          <p:cNvPr id="156" name="Gráfico 155" descr="Marcador com preenchimento sólido">
            <a:extLst>
              <a:ext uri="{FF2B5EF4-FFF2-40B4-BE49-F238E27FC236}">
                <a16:creationId xmlns:a16="http://schemas.microsoft.com/office/drawing/2014/main" id="{062106D0-76A9-3883-C16A-B73E528EB8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2063" y="2845412"/>
            <a:ext cx="399333" cy="399333"/>
          </a:xfrm>
          <a:prstGeom prst="rect">
            <a:avLst/>
          </a:prstGeom>
        </p:spPr>
      </p:pic>
      <p:pic>
        <p:nvPicPr>
          <p:cNvPr id="157" name="Gráfico 156" descr="Marcador com preenchimento sólido">
            <a:extLst>
              <a:ext uri="{FF2B5EF4-FFF2-40B4-BE49-F238E27FC236}">
                <a16:creationId xmlns:a16="http://schemas.microsoft.com/office/drawing/2014/main" id="{97A4A56E-BD31-0732-EEB2-54EBA26F1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4939" y="2505718"/>
            <a:ext cx="399333" cy="399333"/>
          </a:xfrm>
          <a:prstGeom prst="rect">
            <a:avLst/>
          </a:prstGeom>
        </p:spPr>
      </p:pic>
      <p:pic>
        <p:nvPicPr>
          <p:cNvPr id="158" name="Gráfico 157" descr="Marcador com preenchimento sólido">
            <a:extLst>
              <a:ext uri="{FF2B5EF4-FFF2-40B4-BE49-F238E27FC236}">
                <a16:creationId xmlns:a16="http://schemas.microsoft.com/office/drawing/2014/main" id="{9481AC00-AFB4-53FC-5D86-15F61A2DF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4100" y="3013219"/>
            <a:ext cx="399333" cy="399333"/>
          </a:xfrm>
          <a:prstGeom prst="rect">
            <a:avLst/>
          </a:prstGeom>
        </p:spPr>
      </p:pic>
      <p:pic>
        <p:nvPicPr>
          <p:cNvPr id="159" name="Gráfico 158" descr="Marcador com preenchimento sólido">
            <a:extLst>
              <a:ext uri="{FF2B5EF4-FFF2-40B4-BE49-F238E27FC236}">
                <a16:creationId xmlns:a16="http://schemas.microsoft.com/office/drawing/2014/main" id="{9E9EC6F6-C7FB-F17E-9606-C4A37B137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2056" y="3239375"/>
            <a:ext cx="399333" cy="399333"/>
          </a:xfrm>
          <a:prstGeom prst="rect">
            <a:avLst/>
          </a:prstGeom>
        </p:spPr>
      </p:pic>
      <p:pic>
        <p:nvPicPr>
          <p:cNvPr id="161" name="Gráfico 160" descr="Marcador com preenchimento sólido">
            <a:extLst>
              <a:ext uri="{FF2B5EF4-FFF2-40B4-BE49-F238E27FC236}">
                <a16:creationId xmlns:a16="http://schemas.microsoft.com/office/drawing/2014/main" id="{3C1A5142-EDDE-B106-3B92-D07C70EE5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6709" y="3083682"/>
            <a:ext cx="399333" cy="399333"/>
          </a:xfrm>
          <a:prstGeom prst="rect">
            <a:avLst/>
          </a:prstGeom>
        </p:spPr>
      </p:pic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C5F02A9-06CD-72AB-E9D5-456E52D2B574}"/>
              </a:ext>
            </a:extLst>
          </p:cNvPr>
          <p:cNvSpPr txBox="1"/>
          <p:nvPr/>
        </p:nvSpPr>
        <p:spPr>
          <a:xfrm>
            <a:off x="6195767" y="3239849"/>
            <a:ext cx="169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14315D"/>
                </a:solidFill>
              </a:rPr>
              <a:t>Oficinas concentradas</a:t>
            </a: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5F536E48-1A8A-1DC6-3A24-B41E7A8EC9BE}"/>
              </a:ext>
            </a:extLst>
          </p:cNvPr>
          <p:cNvSpPr txBox="1"/>
          <p:nvPr/>
        </p:nvSpPr>
        <p:spPr>
          <a:xfrm>
            <a:off x="7290124" y="3611827"/>
            <a:ext cx="1562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14315D"/>
                </a:solidFill>
              </a:rPr>
              <a:t>Oficinas desconcentradas</a:t>
            </a:r>
          </a:p>
        </p:txBody>
      </p:sp>
      <p:pic>
        <p:nvPicPr>
          <p:cNvPr id="165" name="Picture 4">
            <a:extLst>
              <a:ext uri="{FF2B5EF4-FFF2-40B4-BE49-F238E27FC236}">
                <a16:creationId xmlns:a16="http://schemas.microsoft.com/office/drawing/2014/main" id="{778FF750-E2BB-23E3-4FE7-91885B71B65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170" t="12740" b="4325"/>
          <a:stretch/>
        </p:blipFill>
        <p:spPr>
          <a:xfrm>
            <a:off x="134606" y="2606053"/>
            <a:ext cx="3581781" cy="2617491"/>
          </a:xfrm>
          <a:prstGeom prst="rect">
            <a:avLst/>
          </a:prstGeom>
        </p:spPr>
      </p:pic>
      <p:pic>
        <p:nvPicPr>
          <p:cNvPr id="167" name="Picture 2">
            <a:extLst>
              <a:ext uri="{FF2B5EF4-FFF2-40B4-BE49-F238E27FC236}">
                <a16:creationId xmlns:a16="http://schemas.microsoft.com/office/drawing/2014/main" id="{7AE56058-7A55-5F4D-7B7B-EEC3D4AA0CC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910" t="26774" r="9667" b="13419"/>
          <a:stretch/>
        </p:blipFill>
        <p:spPr>
          <a:xfrm>
            <a:off x="8656816" y="2945813"/>
            <a:ext cx="3473838" cy="1988594"/>
          </a:xfrm>
          <a:prstGeom prst="rect">
            <a:avLst/>
          </a:prstGeom>
        </p:spPr>
      </p:pic>
      <p:sp>
        <p:nvSpPr>
          <p:cNvPr id="168" name="CaixaDeTexto 167">
            <a:extLst>
              <a:ext uri="{FF2B5EF4-FFF2-40B4-BE49-F238E27FC236}">
                <a16:creationId xmlns:a16="http://schemas.microsoft.com/office/drawing/2014/main" id="{D595DFA4-74F8-894C-81B3-48758C675267}"/>
              </a:ext>
            </a:extLst>
          </p:cNvPr>
          <p:cNvSpPr txBox="1"/>
          <p:nvPr/>
        </p:nvSpPr>
        <p:spPr>
          <a:xfrm>
            <a:off x="8995863" y="209046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009FD6"/>
                </a:solidFill>
              </a:rPr>
              <a:t>Recursos tecnológicos</a:t>
            </a: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06E8E89C-FF30-3708-0FDB-7EBCA573F36A}"/>
              </a:ext>
            </a:extLst>
          </p:cNvPr>
          <p:cNvSpPr txBox="1"/>
          <p:nvPr/>
        </p:nvSpPr>
        <p:spPr>
          <a:xfrm>
            <a:off x="242254" y="2407083"/>
            <a:ext cx="347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se financia el regulador?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BE7DFA6A-51BA-92D7-7278-83E9EFC3E4E8}"/>
              </a:ext>
            </a:extLst>
          </p:cNvPr>
          <p:cNvSpPr txBox="1"/>
          <p:nvPr/>
        </p:nvSpPr>
        <p:spPr>
          <a:xfrm>
            <a:off x="9006423" y="2374821"/>
            <a:ext cx="2782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envían los prestadores información al regulador?</a:t>
            </a:r>
            <a:endParaRPr lang="pt-PT" sz="1400" dirty="0">
              <a:solidFill>
                <a:srgbClr val="1431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8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>
            <a:extLst>
              <a:ext uri="{FF2B5EF4-FFF2-40B4-BE49-F238E27FC236}">
                <a16:creationId xmlns:a16="http://schemas.microsoft.com/office/drawing/2014/main" id="{03AB56A9-DC29-49AC-BB30-B6132BA5F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/>
          <a:stretch/>
        </p:blipFill>
        <p:spPr>
          <a:xfrm>
            <a:off x="4402844" y="2298599"/>
            <a:ext cx="6604866" cy="2555365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7D048DEF-1486-9C6A-8002-D1DDA1258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3" t="20129" r="14299"/>
          <a:stretch/>
        </p:blipFill>
        <p:spPr>
          <a:xfrm>
            <a:off x="510690" y="2682516"/>
            <a:ext cx="3350110" cy="3088324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regulatorio</a:t>
            </a:r>
            <a:endParaRPr lang="en-US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42987"/>
            <a:ext cx="10629900" cy="5678487"/>
          </a:xfrm>
        </p:spPr>
        <p:txBody>
          <a:bodyPr/>
          <a:lstStyle/>
          <a:p>
            <a:r>
              <a:rPr lang="es-ES" dirty="0"/>
              <a:t>Contribución regulatoria a las reglas del sector</a:t>
            </a:r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163E9B8-8AA0-7FC3-79F5-1F5C4F016390}"/>
              </a:ext>
            </a:extLst>
          </p:cNvPr>
          <p:cNvSpPr/>
          <p:nvPr/>
        </p:nvSpPr>
        <p:spPr>
          <a:xfrm>
            <a:off x="3453063" y="5405337"/>
            <a:ext cx="8504429" cy="1332686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Apoyar a los hacedores de políticas para tener una mejor legislación, actualizada y complementada con reglamentos y recomendaciones.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Contribuir a reglas claras y procesos simples.</a:t>
            </a:r>
            <a:endParaRPr lang="pt-PT" sz="160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6978973-822F-B5F1-7A8B-728BDA5D16FF}"/>
              </a:ext>
            </a:extLst>
          </p:cNvPr>
          <p:cNvGrpSpPr/>
          <p:nvPr/>
        </p:nvGrpSpPr>
        <p:grpSpPr>
          <a:xfrm>
            <a:off x="9692202" y="5009310"/>
            <a:ext cx="2265290" cy="643829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77CE89F7-C897-136E-B672-E532780161B5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Desafios</a:t>
              </a: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A75B4127-BDD1-4BA1-1F8F-43670E553164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2" name="Elipse 74">
                <a:extLst>
                  <a:ext uri="{FF2B5EF4-FFF2-40B4-BE49-F238E27FC236}">
                    <a16:creationId xmlns:a16="http://schemas.microsoft.com/office/drawing/2014/main" id="{6A036DC9-6EC6-BB90-BE98-B3707A911C9D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Elipse 75">
                <a:extLst>
                  <a:ext uri="{FF2B5EF4-FFF2-40B4-BE49-F238E27FC236}">
                    <a16:creationId xmlns:a16="http://schemas.microsoft.com/office/drawing/2014/main" id="{75146352-AB6F-CAB8-98E6-A19825E94073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4" name="Gráfico 13" descr="Corrida de barreiras com preenchimento sólido">
            <a:extLst>
              <a:ext uri="{FF2B5EF4-FFF2-40B4-BE49-F238E27FC236}">
                <a16:creationId xmlns:a16="http://schemas.microsoft.com/office/drawing/2014/main" id="{C2F82121-678B-2E17-C853-CA596942E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159" y="5086516"/>
            <a:ext cx="428083" cy="473157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CA59F21D-D5A2-6570-F868-AE34E43BD05E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F51F6B9-2747-6CB8-6E79-E0B459535A5F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25" name="Elipse 16">
              <a:extLst>
                <a:ext uri="{FF2B5EF4-FFF2-40B4-BE49-F238E27FC236}">
                  <a16:creationId xmlns:a16="http://schemas.microsoft.com/office/drawing/2014/main" id="{FA4AD4ED-680A-7BA4-2B2A-3A86B93147CF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17">
              <a:extLst>
                <a:ext uri="{FF2B5EF4-FFF2-40B4-BE49-F238E27FC236}">
                  <a16:creationId xmlns:a16="http://schemas.microsoft.com/office/drawing/2014/main" id="{D7FA207A-5C47-63FC-C933-7413C66DA9B0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Gráfico 26" descr="Globo terrestre: Américas com preenchimento sólido">
              <a:extLst>
                <a:ext uri="{FF2B5EF4-FFF2-40B4-BE49-F238E27FC236}">
                  <a16:creationId xmlns:a16="http://schemas.microsoft.com/office/drawing/2014/main" id="{A155D4CC-4575-0CD6-3A00-32CB301B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3BFE1420-5343-DC30-5DC5-43EB8EDAA95B}"/>
              </a:ext>
            </a:extLst>
          </p:cNvPr>
          <p:cNvSpPr txBox="1"/>
          <p:nvPr/>
        </p:nvSpPr>
        <p:spPr>
          <a:xfrm>
            <a:off x="4006679" y="2119672"/>
            <a:ext cx="347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1E53C35-5B8F-7768-33A6-9BBE94057DFD}"/>
              </a:ext>
            </a:extLst>
          </p:cNvPr>
          <p:cNvSpPr txBox="1"/>
          <p:nvPr/>
        </p:nvSpPr>
        <p:spPr>
          <a:xfrm>
            <a:off x="492099" y="2119672"/>
            <a:ext cx="31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0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99F96019-2005-EBB5-F3C6-9D277F95F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0"/>
          <a:stretch/>
        </p:blipFill>
        <p:spPr>
          <a:xfrm>
            <a:off x="5445759" y="1877100"/>
            <a:ext cx="6675595" cy="2748033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regulatorio</a:t>
            </a:r>
            <a:endParaRPr lang="en-US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Contribución regulatoria a la información del sector</a:t>
            </a:r>
            <a:endParaRPr lang="pt-PT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D6E671A-4D7D-B5A3-F9D7-5F0F4C3D8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9" t="23301" r="19119"/>
          <a:stretch/>
        </p:blipFill>
        <p:spPr>
          <a:xfrm>
            <a:off x="2636520" y="2294839"/>
            <a:ext cx="2561743" cy="250112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0C5627A8-9589-D4B6-7F64-8A78D454B07C}"/>
              </a:ext>
            </a:extLst>
          </p:cNvPr>
          <p:cNvSpPr txBox="1"/>
          <p:nvPr/>
        </p:nvSpPr>
        <p:spPr>
          <a:xfrm>
            <a:off x="6404843" y="1714062"/>
            <a:ext cx="347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66947F2-C4F1-C909-8A32-B15DE28824FC}"/>
              </a:ext>
            </a:extLst>
          </p:cNvPr>
          <p:cNvSpPr txBox="1"/>
          <p:nvPr/>
        </p:nvSpPr>
        <p:spPr>
          <a:xfrm>
            <a:off x="2890263" y="1714062"/>
            <a:ext cx="31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29AD420-9A56-F655-25A5-F96B1FAB6F93}"/>
              </a:ext>
            </a:extLst>
          </p:cNvPr>
          <p:cNvSpPr/>
          <p:nvPr/>
        </p:nvSpPr>
        <p:spPr>
          <a:xfrm>
            <a:off x="2346960" y="4980900"/>
            <a:ext cx="9610533" cy="1797624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Promover una mayor cultura de información y transparencia en el sector.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Evita pedir demasiada información (pregunta solo lo que es necesario).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Mejorar los sistemas de información para aumentar la eficiencia regulatoria.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Mejorar la vinculación de los sistemas de información regulatoria con otros sistemas de información.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Desarrollar auditorías para promover la </a:t>
            </a:r>
            <a:r>
              <a:rPr lang="es-ES" sz="1600" b="1" dirty="0">
                <a:solidFill>
                  <a:srgbClr val="14315D"/>
                </a:solidFill>
              </a:rPr>
              <a:t>confiabilidad de la información</a:t>
            </a:r>
            <a:r>
              <a:rPr lang="es-ES" sz="1600" dirty="0">
                <a:solidFill>
                  <a:srgbClr val="14315D"/>
                </a:solidFill>
              </a:rPr>
              <a:t>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Reforzar el análisis y la difusión de la información.</a:t>
            </a: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C86F69E-66C4-2E67-BB75-8296C937F245}"/>
              </a:ext>
            </a:extLst>
          </p:cNvPr>
          <p:cNvGrpSpPr/>
          <p:nvPr/>
        </p:nvGrpSpPr>
        <p:grpSpPr>
          <a:xfrm>
            <a:off x="9692203" y="4689651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AEEFC58-78EC-B923-1999-AE9346E985EB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es-E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Desafios</a:t>
              </a:r>
              <a:endPara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8CF64711-0E92-EBD8-07E4-09A3C1E76812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6" name="Elipse 74">
                <a:extLst>
                  <a:ext uri="{FF2B5EF4-FFF2-40B4-BE49-F238E27FC236}">
                    <a16:creationId xmlns:a16="http://schemas.microsoft.com/office/drawing/2014/main" id="{189D0628-E6F6-1C3F-1230-241534097A61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75">
                <a:extLst>
                  <a:ext uri="{FF2B5EF4-FFF2-40B4-BE49-F238E27FC236}">
                    <a16:creationId xmlns:a16="http://schemas.microsoft.com/office/drawing/2014/main" id="{7E3FE245-E32D-73E3-B9B7-EE49874C86AF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18" name="Gráfico 17" descr="Corrida de barreiras com preenchimento sólido">
            <a:extLst>
              <a:ext uri="{FF2B5EF4-FFF2-40B4-BE49-F238E27FC236}">
                <a16:creationId xmlns:a16="http://schemas.microsoft.com/office/drawing/2014/main" id="{2429846A-CB77-9752-EC57-DB956701D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7160" y="4766857"/>
            <a:ext cx="428083" cy="428083"/>
          </a:xfrm>
          <a:prstGeom prst="rect">
            <a:avLst/>
          </a:prstGeom>
        </p:spPr>
      </p:pic>
      <p:sp>
        <p:nvSpPr>
          <p:cNvPr id="47" name="Rectangle 1">
            <a:extLst>
              <a:ext uri="{FF2B5EF4-FFF2-40B4-BE49-F238E27FC236}">
                <a16:creationId xmlns:a16="http://schemas.microsoft.com/office/drawing/2014/main" id="{E2DBFBBF-50D6-635F-350E-01F054713A64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s-E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0AE2B5B-3FD5-7784-0083-46BEED256DDF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49" name="Elipse 16">
              <a:extLst>
                <a:ext uri="{FF2B5EF4-FFF2-40B4-BE49-F238E27FC236}">
                  <a16:creationId xmlns:a16="http://schemas.microsoft.com/office/drawing/2014/main" id="{BC0CB9EC-4907-C6EB-7DB5-A02B26DB9369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17">
              <a:extLst>
                <a:ext uri="{FF2B5EF4-FFF2-40B4-BE49-F238E27FC236}">
                  <a16:creationId xmlns:a16="http://schemas.microsoft.com/office/drawing/2014/main" id="{DF7D4729-C1C2-0824-747D-25AB72587D37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1" name="Gráfico 50" descr="Globo terrestre: Américas com preenchimento sólido">
              <a:extLst>
                <a:ext uri="{FF2B5EF4-FFF2-40B4-BE49-F238E27FC236}">
                  <a16:creationId xmlns:a16="http://schemas.microsoft.com/office/drawing/2014/main" id="{7EDD8B54-B002-8E65-7A28-0D227D606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47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42987"/>
            <a:ext cx="10017343" cy="5678487"/>
          </a:xfrm>
        </p:spPr>
        <p:txBody>
          <a:bodyPr/>
          <a:lstStyle/>
          <a:p>
            <a:r>
              <a:rPr lang="es-ES" dirty="0"/>
              <a:t>Contribución regulatoria a la organización del sector</a:t>
            </a:r>
            <a:endParaRPr lang="pt-PT" dirty="0">
              <a:solidFill>
                <a:srgbClr val="14315D"/>
              </a:solidFill>
            </a:endParaRPr>
          </a:p>
          <a:p>
            <a:endParaRPr lang="pt-PT" dirty="0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7E28EE4-9060-C2AF-4F26-DE9638CE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6"/>
          <a:stretch/>
        </p:blipFill>
        <p:spPr>
          <a:xfrm>
            <a:off x="4902640" y="1536310"/>
            <a:ext cx="7190678" cy="344778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687D140C-EBB5-7950-8F3E-C35BD15F5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44" r="15790"/>
          <a:stretch/>
        </p:blipFill>
        <p:spPr>
          <a:xfrm>
            <a:off x="2153942" y="1443989"/>
            <a:ext cx="2982410" cy="3312414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DFF066DE-A810-7F01-9412-1EFEADB19FB4}"/>
              </a:ext>
            </a:extLst>
          </p:cNvPr>
          <p:cNvSpPr txBox="1"/>
          <p:nvPr/>
        </p:nvSpPr>
        <p:spPr>
          <a:xfrm>
            <a:off x="2265041" y="1690928"/>
            <a:ext cx="31782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C424B701-6365-43C0-9514-36B2BBF29406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6122D682-F612-E35F-A2A3-3C31A488D598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27" name="Elipse 16">
              <a:extLst>
                <a:ext uri="{FF2B5EF4-FFF2-40B4-BE49-F238E27FC236}">
                  <a16:creationId xmlns:a16="http://schemas.microsoft.com/office/drawing/2014/main" id="{46003EA7-CC52-5C5C-357F-09E87FBC150A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Elipse 17">
              <a:extLst>
                <a:ext uri="{FF2B5EF4-FFF2-40B4-BE49-F238E27FC236}">
                  <a16:creationId xmlns:a16="http://schemas.microsoft.com/office/drawing/2014/main" id="{D1E76B96-7F21-3DB2-859B-1A48A91CEDB3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9" name="Gráfico 28" descr="Globo terrestre: Américas com preenchimento sólido">
              <a:extLst>
                <a:ext uri="{FF2B5EF4-FFF2-40B4-BE49-F238E27FC236}">
                  <a16:creationId xmlns:a16="http://schemas.microsoft.com/office/drawing/2014/main" id="{1346E162-8A0A-89A5-EDC7-A0BD57A8B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F67FEF99-3AA6-8FE7-57CC-9CC151F924B0}"/>
              </a:ext>
            </a:extLst>
          </p:cNvPr>
          <p:cNvSpPr/>
          <p:nvPr/>
        </p:nvSpPr>
        <p:spPr>
          <a:xfrm>
            <a:off x="2153942" y="5012715"/>
            <a:ext cx="9803551" cy="1744478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Fortalecer el apoyo al gobierno, especialmente en el seguimiento de la implementación de las políticas públicas.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Contribuir a una mejor estructura de mercado en el sector (escala y nivel de especialización), reduciendo la atomización.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b="0" dirty="0">
                <a:solidFill>
                  <a:srgbClr val="14315D"/>
                </a:solidFill>
              </a:rPr>
              <a:t>Contribuir a mejorar el gobierno corporativo de los prestadores.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F5482E2-E16C-9429-8742-BE13C9F6012C}"/>
              </a:ext>
            </a:extLst>
          </p:cNvPr>
          <p:cNvGrpSpPr/>
          <p:nvPr/>
        </p:nvGrpSpPr>
        <p:grpSpPr>
          <a:xfrm>
            <a:off x="9721230" y="4732660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38FD1C57-44E6-1C8F-340B-8592F61BB639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9EA6A02E-F80A-56D9-7C17-1F62B34C1F1E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9" name="Elipse 74">
                <a:extLst>
                  <a:ext uri="{FF2B5EF4-FFF2-40B4-BE49-F238E27FC236}">
                    <a16:creationId xmlns:a16="http://schemas.microsoft.com/office/drawing/2014/main" id="{102523EF-A36B-E336-5A6D-E83A8135401C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Elipse 75">
                <a:extLst>
                  <a:ext uri="{FF2B5EF4-FFF2-40B4-BE49-F238E27FC236}">
                    <a16:creationId xmlns:a16="http://schemas.microsoft.com/office/drawing/2014/main" id="{EFC8DB43-C0A7-EC3D-9729-18FBE5DFB60F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21" name="Gráfico 20" descr="Corrida de barreiras com preenchimento sólido">
            <a:extLst>
              <a:ext uri="{FF2B5EF4-FFF2-40B4-BE49-F238E27FC236}">
                <a16:creationId xmlns:a16="http://schemas.microsoft.com/office/drawing/2014/main" id="{A31CAF9B-A767-0A69-7100-E4143C1B8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6187" y="4809866"/>
            <a:ext cx="428083" cy="428083"/>
          </a:xfrm>
          <a:prstGeom prst="rect">
            <a:avLst/>
          </a:prstGeom>
        </p:spPr>
      </p:pic>
      <p:sp>
        <p:nvSpPr>
          <p:cNvPr id="31" name="TextBox 15">
            <a:extLst>
              <a:ext uri="{FF2B5EF4-FFF2-40B4-BE49-F238E27FC236}">
                <a16:creationId xmlns:a16="http://schemas.microsoft.com/office/drawing/2014/main" id="{692B3A1C-7A51-54B6-4156-1A67C9AA443A}"/>
              </a:ext>
            </a:extLst>
          </p:cNvPr>
          <p:cNvSpPr txBox="1"/>
          <p:nvPr/>
        </p:nvSpPr>
        <p:spPr>
          <a:xfrm>
            <a:off x="5683632" y="1707481"/>
            <a:ext cx="347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06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49744844-C5D9-6D2A-DE4B-89A5EF6F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374" y="1542843"/>
            <a:ext cx="4554344" cy="349213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Regulación</a:t>
            </a:r>
            <a:r>
              <a:rPr lang="pt-PT" dirty="0"/>
              <a:t> legal e de contractos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4AD845-A70E-7030-259D-178B096F8976}"/>
              </a:ext>
            </a:extLst>
          </p:cNvPr>
          <p:cNvSpPr/>
          <p:nvPr/>
        </p:nvSpPr>
        <p:spPr>
          <a:xfrm>
            <a:off x="3178629" y="5392363"/>
            <a:ext cx="8778863" cy="1364829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Supervisar el cumplimiento legal y contractual en todas las etapas del ciclo de vida de los operadores, con o sin poder de decisión.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Fortalecer la capacidad para evaluar y monitorear los contratos.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E61BED7-FD25-E5D9-525C-3066BB336517}"/>
              </a:ext>
            </a:extLst>
          </p:cNvPr>
          <p:cNvGrpSpPr/>
          <p:nvPr/>
        </p:nvGrpSpPr>
        <p:grpSpPr>
          <a:xfrm>
            <a:off x="9700910" y="5057780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C100BEAB-4A49-7E7D-553A-AA66434CA452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32B9670-92E6-6D88-BADE-3E9C4F9E1C8C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0" name="Elipse 74">
                <a:extLst>
                  <a:ext uri="{FF2B5EF4-FFF2-40B4-BE49-F238E27FC236}">
                    <a16:creationId xmlns:a16="http://schemas.microsoft.com/office/drawing/2014/main" id="{1E85E9C3-C475-7B72-55E1-01F23E16EBA8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1" name="Elipse 75">
                <a:extLst>
                  <a:ext uri="{FF2B5EF4-FFF2-40B4-BE49-F238E27FC236}">
                    <a16:creationId xmlns:a16="http://schemas.microsoft.com/office/drawing/2014/main" id="{AE008285-2BED-AB21-3D68-7D5B485B81C7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2" name="Gráfico 11" descr="Corrida de barreiras com preenchimento sólido">
            <a:extLst>
              <a:ext uri="{FF2B5EF4-FFF2-40B4-BE49-F238E27FC236}">
                <a16:creationId xmlns:a16="http://schemas.microsoft.com/office/drawing/2014/main" id="{D0948F8A-81DC-D14C-35B5-86136AB17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5867" y="5134986"/>
            <a:ext cx="428083" cy="428083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ABDC6323-47EC-49A1-EBBD-07BF64307BB5}"/>
              </a:ext>
            </a:extLst>
          </p:cNvPr>
          <p:cNvSpPr txBox="1"/>
          <p:nvPr/>
        </p:nvSpPr>
        <p:spPr>
          <a:xfrm>
            <a:off x="7975601" y="1085301"/>
            <a:ext cx="3764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77483C5-D746-27B5-C78F-194DFB9057F6}"/>
              </a:ext>
            </a:extLst>
          </p:cNvPr>
          <p:cNvSpPr txBox="1"/>
          <p:nvPr/>
        </p:nvSpPr>
        <p:spPr>
          <a:xfrm>
            <a:off x="407043" y="2140093"/>
            <a:ext cx="31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649C9EAC-4A3D-32A6-42EC-679B4157B8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69" t="22058" r="20618" b="18258"/>
          <a:stretch/>
        </p:blipFill>
        <p:spPr>
          <a:xfrm>
            <a:off x="664209" y="2704860"/>
            <a:ext cx="2174219" cy="181429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3FF758F-F871-858B-AE6D-8F7DCDB5B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57" t="20292" r="15439" b="9931"/>
          <a:stretch/>
        </p:blipFill>
        <p:spPr>
          <a:xfrm>
            <a:off x="3773591" y="2773695"/>
            <a:ext cx="2637403" cy="212884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0D7787-F2A2-624C-23D1-F2927D44B2FD}"/>
              </a:ext>
            </a:extLst>
          </p:cNvPr>
          <p:cNvSpPr txBox="1"/>
          <p:nvPr/>
        </p:nvSpPr>
        <p:spPr>
          <a:xfrm>
            <a:off x="2288956" y="2679420"/>
            <a:ext cx="128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r"/>
            <a:r>
              <a:rPr lang="pt-PT" sz="1400" b="1" dirty="0" err="1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Regulación</a:t>
            </a:r>
            <a:r>
              <a:rPr lang="pt-PT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legal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AF77A59-DD3B-7471-31FB-33AA30EB468D}"/>
              </a:ext>
            </a:extLst>
          </p:cNvPr>
          <p:cNvSpPr txBox="1"/>
          <p:nvPr/>
        </p:nvSpPr>
        <p:spPr>
          <a:xfrm>
            <a:off x="5824000" y="2711153"/>
            <a:ext cx="128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r"/>
            <a:r>
              <a:rPr lang="pt-PT" sz="1400" b="1" dirty="0" err="1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Regulación</a:t>
            </a:r>
            <a:r>
              <a:rPr lang="pt-PT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 contratos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2EC83A20-0129-9742-4FDC-7AEBE6B0CC16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AA4F989-4992-03CC-F3C5-348D113D9FE2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25" name="Elipse 16">
              <a:extLst>
                <a:ext uri="{FF2B5EF4-FFF2-40B4-BE49-F238E27FC236}">
                  <a16:creationId xmlns:a16="http://schemas.microsoft.com/office/drawing/2014/main" id="{7AC427A7-A99E-EE5D-7ED2-2D375D453DEE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Elipse 17">
              <a:extLst>
                <a:ext uri="{FF2B5EF4-FFF2-40B4-BE49-F238E27FC236}">
                  <a16:creationId xmlns:a16="http://schemas.microsoft.com/office/drawing/2014/main" id="{ED5460FE-2E2B-3D92-1F92-B8E8DA88F7F2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7" name="Gráfico 26" descr="Globo terrestre: Américas com preenchimento sólido">
              <a:extLst>
                <a:ext uri="{FF2B5EF4-FFF2-40B4-BE49-F238E27FC236}">
                  <a16:creationId xmlns:a16="http://schemas.microsoft.com/office/drawing/2014/main" id="{B2E568B8-3103-DFDC-DD3A-8C6EA4E2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  <p:pic>
        <p:nvPicPr>
          <p:cNvPr id="29" name="Picture 3">
            <a:extLst>
              <a:ext uri="{FF2B5EF4-FFF2-40B4-BE49-F238E27FC236}">
                <a16:creationId xmlns:a16="http://schemas.microsoft.com/office/drawing/2014/main" id="{1C85B080-9EBF-A41A-B5B8-040EAF2905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57" t="84917" r="15439" b="9931"/>
          <a:stretch/>
        </p:blipFill>
        <p:spPr>
          <a:xfrm>
            <a:off x="385318" y="4721793"/>
            <a:ext cx="2637403" cy="1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B8793-19C5-4D5C-8463-83CAFCEE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781A5FC-7A55-4A13-BEBD-522C60B3C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55C406-35AF-488C-84D5-D4445619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171"/>
            <a:ext cx="12192000" cy="686364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C8942B0-EBBB-4DA4-B3F4-1FCFFCA79401}"/>
              </a:ext>
            </a:extLst>
          </p:cNvPr>
          <p:cNvSpPr/>
          <p:nvPr/>
        </p:nvSpPr>
        <p:spPr>
          <a:xfrm>
            <a:off x="1001754" y="2320009"/>
            <a:ext cx="7658152" cy="2434728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3600" b="1" i="0" u="none" strike="noStrike" baseline="0" dirty="0">
                <a:solidFill>
                  <a:srgbClr val="009ED9"/>
                </a:solidFill>
                <a:latin typeface="+mj-lt"/>
              </a:rPr>
              <a:t>Panorama de la regulación de los servicios de agua y saneamiento en América Latina y el Caribe</a:t>
            </a:r>
          </a:p>
          <a:p>
            <a:pPr algn="l"/>
            <a:r>
              <a:rPr lang="es-ES" sz="3200" b="1" dirty="0">
                <a:solidFill>
                  <a:schemeClr val="bg1"/>
                </a:solidFill>
                <a:latin typeface="+mj-lt"/>
              </a:rPr>
              <a:t>Avances del programa </a:t>
            </a:r>
            <a:r>
              <a:rPr lang="es-ES" sz="3200" b="1" dirty="0" err="1">
                <a:solidFill>
                  <a:schemeClr val="bg1"/>
                </a:solidFill>
                <a:latin typeface="+mj-lt"/>
              </a:rPr>
              <a:t>RegWAS</a:t>
            </a:r>
            <a:r>
              <a:rPr lang="es-ES" sz="3200" b="1" dirty="0">
                <a:solidFill>
                  <a:schemeClr val="bg1"/>
                </a:solidFill>
                <a:latin typeface="+mj-lt"/>
              </a:rPr>
              <a:t> LAC</a:t>
            </a:r>
            <a:endParaRPr lang="es-E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0B0A7FF-8A23-7CE0-8AF0-BB867C2F7EF7}"/>
              </a:ext>
            </a:extLst>
          </p:cNvPr>
          <p:cNvSpPr/>
          <p:nvPr/>
        </p:nvSpPr>
        <p:spPr>
          <a:xfrm>
            <a:off x="1001754" y="4984787"/>
            <a:ext cx="7744213" cy="6522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2400" dirty="0">
                <a:solidFill>
                  <a:schemeClr val="bg1"/>
                </a:solidFill>
                <a:latin typeface="+mj-lt"/>
              </a:rPr>
              <a:t>Rita Amaral, LIS-Water</a:t>
            </a:r>
            <a:endParaRPr lang="es-E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35F70FB-4D84-4A66-BAC8-F7E6B2D5C617}"/>
              </a:ext>
            </a:extLst>
          </p:cNvPr>
          <p:cNvSpPr/>
          <p:nvPr/>
        </p:nvSpPr>
        <p:spPr>
          <a:xfrm>
            <a:off x="0" y="6205779"/>
            <a:ext cx="12192000" cy="6522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D8BF7F1-97E7-1F8A-F4DD-10CD07FA3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47" t="66039" r="57118" b="29799"/>
          <a:stretch/>
        </p:blipFill>
        <p:spPr>
          <a:xfrm>
            <a:off x="9778575" y="6216704"/>
            <a:ext cx="2327527" cy="4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Regulación</a:t>
            </a:r>
            <a:r>
              <a:rPr lang="pt-PT" dirty="0"/>
              <a:t> económica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40C931B-00FF-1405-AD90-C4965C04F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6" t="11761" r="19568"/>
          <a:stretch/>
        </p:blipFill>
        <p:spPr>
          <a:xfrm>
            <a:off x="2740410" y="2023710"/>
            <a:ext cx="2743193" cy="314273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62EEB9E-F3FD-54A4-7CFB-09449FC2A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1" t="16587" r="7929"/>
          <a:stretch/>
        </p:blipFill>
        <p:spPr>
          <a:xfrm>
            <a:off x="5625565" y="1865434"/>
            <a:ext cx="6189774" cy="32162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F301C85-3F40-893D-88CC-30471380A10E}"/>
              </a:ext>
            </a:extLst>
          </p:cNvPr>
          <p:cNvSpPr/>
          <p:nvPr/>
        </p:nvSpPr>
        <p:spPr>
          <a:xfrm>
            <a:off x="1442720" y="5664176"/>
            <a:ext cx="10514774" cy="1127825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5425" lvl="1" indent="-2254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Los planes de gestión como parte crítica de las determinaciones tarifarias.</a:t>
            </a:r>
          </a:p>
          <a:p>
            <a:pPr marL="225425" lvl="1" indent="-2254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Mejorar la contabilidad regulatoria (información estructurada y comparable para determinar costos eficientes).</a:t>
            </a:r>
          </a:p>
          <a:p>
            <a:pPr marL="225425" lvl="1" indent="-2254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Mejorar los mecanismos de incentivos a la eficiencia.</a:t>
            </a:r>
          </a:p>
          <a:p>
            <a:pPr marL="225425" lvl="1" indent="-22542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Desarrollar metodologías simplificadas para pequeños prestadores.</a:t>
            </a:r>
            <a:endParaRPr lang="pt-PT" sz="1600" dirty="0">
              <a:solidFill>
                <a:srgbClr val="14315D"/>
              </a:solidFill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D033949-60FD-2280-89F5-1D07A0BE4EDE}"/>
              </a:ext>
            </a:extLst>
          </p:cNvPr>
          <p:cNvGrpSpPr/>
          <p:nvPr/>
        </p:nvGrpSpPr>
        <p:grpSpPr>
          <a:xfrm>
            <a:off x="9685138" y="5382982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23C8D5E6-8A05-8591-9948-15CD6A3331B8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87BF3877-A3B5-2260-038D-9FEF13F31884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3" name="Elipse 74">
                <a:extLst>
                  <a:ext uri="{FF2B5EF4-FFF2-40B4-BE49-F238E27FC236}">
                    <a16:creationId xmlns:a16="http://schemas.microsoft.com/office/drawing/2014/main" id="{FB54D226-341D-D723-5AE9-459F3139A92C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Elipse 75">
                <a:extLst>
                  <a:ext uri="{FF2B5EF4-FFF2-40B4-BE49-F238E27FC236}">
                    <a16:creationId xmlns:a16="http://schemas.microsoft.com/office/drawing/2014/main" id="{A3B2D48D-9231-9ECB-576A-83C939B6BEF3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5" name="Gráfico 14" descr="Corrida de barreiras com preenchimento sólido">
            <a:extLst>
              <a:ext uri="{FF2B5EF4-FFF2-40B4-BE49-F238E27FC236}">
                <a16:creationId xmlns:a16="http://schemas.microsoft.com/office/drawing/2014/main" id="{90085E51-4211-8174-192D-18D01E643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0095" y="5460188"/>
            <a:ext cx="428083" cy="428083"/>
          </a:xfrm>
          <a:prstGeom prst="rect">
            <a:avLst/>
          </a:prstGeom>
        </p:spPr>
      </p:pic>
      <p:sp>
        <p:nvSpPr>
          <p:cNvPr id="37" name="TextBox 15">
            <a:extLst>
              <a:ext uri="{FF2B5EF4-FFF2-40B4-BE49-F238E27FC236}">
                <a16:creationId xmlns:a16="http://schemas.microsoft.com/office/drawing/2014/main" id="{07FF9BEF-E560-35B0-DFE9-2EAD086C5399}"/>
              </a:ext>
            </a:extLst>
          </p:cNvPr>
          <p:cNvSpPr txBox="1"/>
          <p:nvPr/>
        </p:nvSpPr>
        <p:spPr>
          <a:xfrm>
            <a:off x="5804355" y="1589464"/>
            <a:ext cx="5443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49A33BC-6C32-274F-A272-4FDD22DB8BEB}"/>
              </a:ext>
            </a:extLst>
          </p:cNvPr>
          <p:cNvSpPr txBox="1"/>
          <p:nvPr/>
        </p:nvSpPr>
        <p:spPr>
          <a:xfrm>
            <a:off x="2756259" y="1558442"/>
            <a:ext cx="2805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6FA4DFD0-969D-867D-6B8C-FC032A7B271F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C1B9D72-6CDF-85CD-B606-BA498AAE938F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43" name="Elipse 16">
              <a:extLst>
                <a:ext uri="{FF2B5EF4-FFF2-40B4-BE49-F238E27FC236}">
                  <a16:creationId xmlns:a16="http://schemas.microsoft.com/office/drawing/2014/main" id="{D64BFBA9-59F1-FFA5-2688-C0FB2B2E0D23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Elipse 17">
              <a:extLst>
                <a:ext uri="{FF2B5EF4-FFF2-40B4-BE49-F238E27FC236}">
                  <a16:creationId xmlns:a16="http://schemas.microsoft.com/office/drawing/2014/main" id="{691EF7BA-9978-5389-3C67-0974FE5D6A6D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5" name="Gráfico 44" descr="Globo terrestre: Américas com preenchimento sólido">
              <a:extLst>
                <a:ext uri="{FF2B5EF4-FFF2-40B4-BE49-F238E27FC236}">
                  <a16:creationId xmlns:a16="http://schemas.microsoft.com/office/drawing/2014/main" id="{00EE578A-54DF-C86B-9E2B-B04E5D77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627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>
            <a:extLst>
              <a:ext uri="{FF2B5EF4-FFF2-40B4-BE49-F238E27FC236}">
                <a16:creationId xmlns:a16="http://schemas.microsoft.com/office/drawing/2014/main" id="{77941CCB-662B-300D-D72C-DB1348B9D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66" y="1483360"/>
            <a:ext cx="6812606" cy="3754254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Regulación de la calidad del servicio</a:t>
            </a:r>
            <a:endParaRPr lang="pt-PT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317B150-8868-B4D1-C627-05C871B9484A}"/>
              </a:ext>
            </a:extLst>
          </p:cNvPr>
          <p:cNvSpPr/>
          <p:nvPr/>
        </p:nvSpPr>
        <p:spPr>
          <a:xfrm>
            <a:off x="3453063" y="5498762"/>
            <a:ext cx="8504429" cy="1258430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Regular por objetivos de gestión (con incentivos asociados).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Implementar y mejorar los sistemas de evaluación de la calidad del servicio.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Valorar ejercicios de benchmarking (estímulo de desempeño) y dar visibilidad</a:t>
            </a:r>
            <a:r>
              <a:rPr lang="pt-PT" sz="1600" dirty="0">
                <a:solidFill>
                  <a:srgbClr val="14315D"/>
                </a:solidFill>
              </a:rPr>
              <a:t>.</a:t>
            </a: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1ABFBED-34F2-30AA-0BA5-B6E0ACB6455D}"/>
              </a:ext>
            </a:extLst>
          </p:cNvPr>
          <p:cNvGrpSpPr/>
          <p:nvPr/>
        </p:nvGrpSpPr>
        <p:grpSpPr>
          <a:xfrm>
            <a:off x="9721230" y="5166943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id="{CA115DF4-7371-CC8F-BB54-2DE6F0EF9699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B9624B6-F082-7906-05DC-5B9A1FF92988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34" name="Elipse 74">
                <a:extLst>
                  <a:ext uri="{FF2B5EF4-FFF2-40B4-BE49-F238E27FC236}">
                    <a16:creationId xmlns:a16="http://schemas.microsoft.com/office/drawing/2014/main" id="{C4EF16DC-E4CF-E646-42F3-3245EA1B292D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5" name="Elipse 75">
                <a:extLst>
                  <a:ext uri="{FF2B5EF4-FFF2-40B4-BE49-F238E27FC236}">
                    <a16:creationId xmlns:a16="http://schemas.microsoft.com/office/drawing/2014/main" id="{73EBF1F7-6BF5-70E1-26AF-246982D20E54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36" name="Gráfico 35" descr="Corrida de barreiras com preenchimento sólido">
            <a:extLst>
              <a:ext uri="{FF2B5EF4-FFF2-40B4-BE49-F238E27FC236}">
                <a16:creationId xmlns:a16="http://schemas.microsoft.com/office/drawing/2014/main" id="{7996BCA5-7FD3-2A3A-A587-2F09026CC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6187" y="5244149"/>
            <a:ext cx="428083" cy="42808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EDA9D1E1-00F1-6B43-0891-3FAF139875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34" t="16355" r="18651"/>
          <a:stretch/>
        </p:blipFill>
        <p:spPr>
          <a:xfrm>
            <a:off x="2319064" y="2257338"/>
            <a:ext cx="2700161" cy="3068301"/>
          </a:xfrm>
          <a:prstGeom prst="rect">
            <a:avLst/>
          </a:prstGeom>
        </p:spPr>
      </p:pic>
      <p:sp>
        <p:nvSpPr>
          <p:cNvPr id="39" name="TextBox 15">
            <a:extLst>
              <a:ext uri="{FF2B5EF4-FFF2-40B4-BE49-F238E27FC236}">
                <a16:creationId xmlns:a16="http://schemas.microsoft.com/office/drawing/2014/main" id="{EBB99F34-26A3-E03B-3903-725EDD909403}"/>
              </a:ext>
            </a:extLst>
          </p:cNvPr>
          <p:cNvSpPr txBox="1"/>
          <p:nvPr/>
        </p:nvSpPr>
        <p:spPr>
          <a:xfrm>
            <a:off x="6050887" y="1744508"/>
            <a:ext cx="5116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BC9DC46-2B70-939F-F017-68B850D06EC3}"/>
              </a:ext>
            </a:extLst>
          </p:cNvPr>
          <p:cNvSpPr txBox="1"/>
          <p:nvPr/>
        </p:nvSpPr>
        <p:spPr>
          <a:xfrm>
            <a:off x="2453137" y="1734118"/>
            <a:ext cx="31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1">
            <a:extLst>
              <a:ext uri="{FF2B5EF4-FFF2-40B4-BE49-F238E27FC236}">
                <a16:creationId xmlns:a16="http://schemas.microsoft.com/office/drawing/2014/main" id="{C76BAC60-55FC-70FC-6278-EA29B3029205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73370DEE-B430-DC97-BE1E-D6FB1B99689B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43" name="Elipse 16">
              <a:extLst>
                <a:ext uri="{FF2B5EF4-FFF2-40B4-BE49-F238E27FC236}">
                  <a16:creationId xmlns:a16="http://schemas.microsoft.com/office/drawing/2014/main" id="{4C60310B-3156-8283-A75B-DCF33967DF6B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Elipse 17">
              <a:extLst>
                <a:ext uri="{FF2B5EF4-FFF2-40B4-BE49-F238E27FC236}">
                  <a16:creationId xmlns:a16="http://schemas.microsoft.com/office/drawing/2014/main" id="{53AEB1C6-637D-2724-CBD8-43DD1615641F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5" name="Gráfico 44" descr="Globo terrestre: Américas com preenchimento sólido">
              <a:extLst>
                <a:ext uri="{FF2B5EF4-FFF2-40B4-BE49-F238E27FC236}">
                  <a16:creationId xmlns:a16="http://schemas.microsoft.com/office/drawing/2014/main" id="{FE4C106A-0D7A-CC82-8276-3203D516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363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8F6969CC-4FCF-B657-286B-6B486AA99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529" y="1595938"/>
            <a:ext cx="7164086" cy="375950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Regulación de la calidad del agua potable</a:t>
            </a:r>
            <a:endParaRPr lang="pt-PT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2819C5-B6A6-BBEC-9F3A-1B93A8D24E11}"/>
              </a:ext>
            </a:extLst>
          </p:cNvPr>
          <p:cNvSpPr/>
          <p:nvPr/>
        </p:nvSpPr>
        <p:spPr>
          <a:xfrm>
            <a:off x="1341121" y="5501689"/>
            <a:ext cx="10622280" cy="1255504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Implementar procedimientos exigentes con capacidad de reacción inmediata al impacto en la salud pública.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Mejorar los procedimientos de enlace con las autoridades de salud pública (evitar superposiciones y lagunas).</a:t>
            </a:r>
          </a:p>
          <a:p>
            <a:pPr marL="231775" lvl="1" indent="-217488"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r>
              <a:rPr lang="es-ES" sz="1600" dirty="0">
                <a:solidFill>
                  <a:srgbClr val="14315D"/>
                </a:solidFill>
              </a:rPr>
              <a:t>Evolucionar hacia una lógica de evaluación de riesgos (enfoque preventivo).</a:t>
            </a: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5DA46A9-DC04-A45A-2ADB-C64099207C27}"/>
              </a:ext>
            </a:extLst>
          </p:cNvPr>
          <p:cNvGrpSpPr/>
          <p:nvPr/>
        </p:nvGrpSpPr>
        <p:grpSpPr>
          <a:xfrm>
            <a:off x="9718234" y="5232961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6B231141-A107-56F9-2019-CF7346DB66C0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0211D9A-6C5B-3475-239B-390F9773125C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2" name="Elipse 74">
                <a:extLst>
                  <a:ext uri="{FF2B5EF4-FFF2-40B4-BE49-F238E27FC236}">
                    <a16:creationId xmlns:a16="http://schemas.microsoft.com/office/drawing/2014/main" id="{C502D4FA-4C90-A617-E411-9D589DAA4D51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Elipse 75">
                <a:extLst>
                  <a:ext uri="{FF2B5EF4-FFF2-40B4-BE49-F238E27FC236}">
                    <a16:creationId xmlns:a16="http://schemas.microsoft.com/office/drawing/2014/main" id="{ADC0B59D-92B6-F9E9-BEF7-E3AC443E661F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4" name="Gráfico 13" descr="Corrida de barreiras com preenchimento sólido">
            <a:extLst>
              <a:ext uri="{FF2B5EF4-FFF2-40B4-BE49-F238E27FC236}">
                <a16:creationId xmlns:a16="http://schemas.microsoft.com/office/drawing/2014/main" id="{07BE5CEA-67A4-EA6C-2D09-9955FAAEC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191" y="5310167"/>
            <a:ext cx="428083" cy="42808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34085AD-E916-0B5A-1F0A-7CA4A2093F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58" t="17960" r="14049" b="5428"/>
          <a:stretch/>
        </p:blipFill>
        <p:spPr>
          <a:xfrm>
            <a:off x="2456941" y="2205457"/>
            <a:ext cx="2789499" cy="2728641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CE478000-40BF-D1CD-6044-C04E999B6DF7}"/>
              </a:ext>
            </a:extLst>
          </p:cNvPr>
          <p:cNvSpPr txBox="1"/>
          <p:nvPr/>
        </p:nvSpPr>
        <p:spPr>
          <a:xfrm>
            <a:off x="5906726" y="1789592"/>
            <a:ext cx="347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BC404D2-7A7E-1920-0F1D-049063D13B80}"/>
              </a:ext>
            </a:extLst>
          </p:cNvPr>
          <p:cNvSpPr txBox="1"/>
          <p:nvPr/>
        </p:nvSpPr>
        <p:spPr>
          <a:xfrm>
            <a:off x="2309143" y="1767071"/>
            <a:ext cx="31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2A239A6E-F6A8-F455-A463-F3F426718F5F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2639F815-84E9-8912-B664-D5A1C468C561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28" name="Elipse 16">
              <a:extLst>
                <a:ext uri="{FF2B5EF4-FFF2-40B4-BE49-F238E27FC236}">
                  <a16:creationId xmlns:a16="http://schemas.microsoft.com/office/drawing/2014/main" id="{1961D54C-3CDC-2B52-7694-E4A533360759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Elipse 17">
              <a:extLst>
                <a:ext uri="{FF2B5EF4-FFF2-40B4-BE49-F238E27FC236}">
                  <a16:creationId xmlns:a16="http://schemas.microsoft.com/office/drawing/2014/main" id="{8A1DC58E-A4CC-9E1F-438F-F5B35650BDAF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0" name="Gráfico 29" descr="Globo terrestre: Américas com preenchimento sólido">
              <a:extLst>
                <a:ext uri="{FF2B5EF4-FFF2-40B4-BE49-F238E27FC236}">
                  <a16:creationId xmlns:a16="http://schemas.microsoft.com/office/drawing/2014/main" id="{1165A741-C73E-937C-7E7E-649F882BA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728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A0B35CB8-CE97-8793-451D-CAF888D34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00" y="1464609"/>
            <a:ext cx="7706000" cy="3885643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Modelo </a:t>
            </a:r>
            <a:r>
              <a:rPr lang="pt-PT" dirty="0" err="1"/>
              <a:t>regulatorio</a:t>
            </a:r>
            <a:endParaRPr lang="pt-PT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8D2EA88-F390-3D37-1C49-C5598D0D8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Regulación de la interfaz con los usuarios</a:t>
            </a:r>
            <a:endParaRPr lang="pt-P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C267F66-D62D-1BF2-FE58-372A7357B1A3}"/>
              </a:ext>
            </a:extLst>
          </p:cNvPr>
          <p:cNvSpPr/>
          <p:nvPr/>
        </p:nvSpPr>
        <p:spPr>
          <a:xfrm>
            <a:off x="2068025" y="5709920"/>
            <a:ext cx="9889468" cy="1047272"/>
          </a:xfrm>
          <a:prstGeom prst="rect">
            <a:avLst/>
          </a:prstGeom>
          <a:solidFill>
            <a:srgbClr val="E5E9EF"/>
          </a:solidFill>
          <a:ln w="19050">
            <a:solidFill>
              <a:srgbClr val="0065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00038" lvl="1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064000" algn="l"/>
                <a:tab pos="5143500" algn="l"/>
                <a:tab pos="5207000" algn="l"/>
                <a:tab pos="5372100" algn="l"/>
                <a:tab pos="5435600" algn="l"/>
              </a:tabLst>
            </a:pPr>
            <a:endParaRPr lang="pt-PT" sz="1600" b="0" dirty="0">
              <a:solidFill>
                <a:srgbClr val="14315D"/>
              </a:solidFill>
            </a:endParaRPr>
          </a:p>
          <a:p>
            <a:pPr marL="35718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Mejorar los mecanismos y procedimientos para la participación efectiva de los usuarios y la sociedad.</a:t>
            </a:r>
          </a:p>
          <a:p>
            <a:pPr marL="357188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14315D"/>
                </a:solidFill>
              </a:rPr>
              <a:t>Comunicación simple y comprensible.</a:t>
            </a:r>
            <a:endParaRPr lang="pt-PT" sz="1600" b="0" dirty="0">
              <a:solidFill>
                <a:srgbClr val="14315D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970C170-6391-E17B-1E15-85E84E1015E1}"/>
              </a:ext>
            </a:extLst>
          </p:cNvPr>
          <p:cNvGrpSpPr/>
          <p:nvPr/>
        </p:nvGrpSpPr>
        <p:grpSpPr>
          <a:xfrm>
            <a:off x="9692202" y="5418671"/>
            <a:ext cx="2265290" cy="582497"/>
            <a:chOff x="7146640" y="1642849"/>
            <a:chExt cx="1998169" cy="582497"/>
          </a:xfrm>
          <a:solidFill>
            <a:srgbClr val="009FD6"/>
          </a:solidFill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BEB1B3BD-5F66-3E8F-3498-40924B62F0CF}"/>
                </a:ext>
              </a:extLst>
            </p:cNvPr>
            <p:cNvSpPr/>
            <p:nvPr/>
          </p:nvSpPr>
          <p:spPr>
            <a:xfrm>
              <a:off x="7301834" y="1765333"/>
              <a:ext cx="1842975" cy="360000"/>
            </a:xfrm>
            <a:prstGeom prst="rect">
              <a:avLst/>
            </a:prstGeom>
            <a:solidFill>
              <a:srgbClr val="00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600"/>
                </a:spcBef>
                <a:spcAft>
                  <a:spcPts val="300"/>
                </a:spcAft>
              </a:pPr>
              <a:r>
                <a:rPr lang="pt-PT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Desafíos</a:t>
              </a:r>
              <a:endParaRPr lang="pt-PT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5770D74C-5248-CD69-A5D4-29399A4FEE5C}"/>
                </a:ext>
              </a:extLst>
            </p:cNvPr>
            <p:cNvGrpSpPr/>
            <p:nvPr/>
          </p:nvGrpSpPr>
          <p:grpSpPr>
            <a:xfrm>
              <a:off x="7146640" y="1642849"/>
              <a:ext cx="597268" cy="582497"/>
              <a:chOff x="1801704" y="1527894"/>
              <a:chExt cx="597268" cy="582497"/>
            </a:xfrm>
            <a:grpFill/>
          </p:grpSpPr>
          <p:sp>
            <p:nvSpPr>
              <p:cNvPr id="10" name="Elipse 74">
                <a:extLst>
                  <a:ext uri="{FF2B5EF4-FFF2-40B4-BE49-F238E27FC236}">
                    <a16:creationId xmlns:a16="http://schemas.microsoft.com/office/drawing/2014/main" id="{06AA2CB2-25DC-AE23-9A90-4B379BBE0A5F}"/>
                  </a:ext>
                </a:extLst>
              </p:cNvPr>
              <p:cNvSpPr/>
              <p:nvPr/>
            </p:nvSpPr>
            <p:spPr>
              <a:xfrm>
                <a:off x="1801704" y="1527894"/>
                <a:ext cx="597268" cy="582497"/>
              </a:xfrm>
              <a:prstGeom prst="ellipse">
                <a:avLst/>
              </a:prstGeom>
              <a:solidFill>
                <a:srgbClr val="009F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1" name="Elipse 75">
                <a:extLst>
                  <a:ext uri="{FF2B5EF4-FFF2-40B4-BE49-F238E27FC236}">
                    <a16:creationId xmlns:a16="http://schemas.microsoft.com/office/drawing/2014/main" id="{D5C89DB1-9929-ECDC-D3E2-D45C4965A5EC}"/>
                  </a:ext>
                </a:extLst>
              </p:cNvPr>
              <p:cNvSpPr/>
              <p:nvPr/>
            </p:nvSpPr>
            <p:spPr>
              <a:xfrm>
                <a:off x="1887622" y="1605101"/>
                <a:ext cx="425433" cy="4280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pic>
        <p:nvPicPr>
          <p:cNvPr id="12" name="Gráfico 11" descr="Corrida de barreiras com preenchimento sólido">
            <a:extLst>
              <a:ext uri="{FF2B5EF4-FFF2-40B4-BE49-F238E27FC236}">
                <a16:creationId xmlns:a16="http://schemas.microsoft.com/office/drawing/2014/main" id="{1BE95F5F-63AD-4928-8FBD-6619BE56E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7159" y="5495877"/>
            <a:ext cx="428083" cy="42808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88A2A79-E392-93B6-7C79-D66389DE45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74" t="20581" r="18998"/>
          <a:stretch/>
        </p:blipFill>
        <p:spPr>
          <a:xfrm>
            <a:off x="2339406" y="2322205"/>
            <a:ext cx="2708460" cy="2628886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343D71EA-5EBB-226D-3116-B4BAFE62E260}"/>
              </a:ext>
            </a:extLst>
          </p:cNvPr>
          <p:cNvSpPr txBox="1"/>
          <p:nvPr/>
        </p:nvSpPr>
        <p:spPr>
          <a:xfrm>
            <a:off x="5945832" y="1813184"/>
            <a:ext cx="5205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actividades implementa para cumplir con su deber?</a:t>
            </a:r>
            <a:endParaRPr lang="pt-PT" sz="1400" dirty="0">
              <a:solidFill>
                <a:srgbClr val="14315D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A9B98EC-1772-7BFF-BFCD-4B2E46A83D54}"/>
              </a:ext>
            </a:extLst>
          </p:cNvPr>
          <p:cNvSpPr txBox="1"/>
          <p:nvPr/>
        </p:nvSpPr>
        <p:spPr>
          <a:xfrm>
            <a:off x="2302441" y="1798985"/>
            <a:ext cx="3168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4315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¿Este componente forma parte de sus funciones?</a:t>
            </a:r>
            <a:endParaRPr lang="pt-PT" sz="1400" b="1" dirty="0">
              <a:solidFill>
                <a:srgbClr val="14315D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C0124FF0-D842-E136-C11A-7E234BFC165A}"/>
              </a:ext>
            </a:extLst>
          </p:cNvPr>
          <p:cNvSpPr/>
          <p:nvPr/>
        </p:nvSpPr>
        <p:spPr>
          <a:xfrm>
            <a:off x="73073" y="1720048"/>
            <a:ext cx="1836000" cy="360000"/>
          </a:xfrm>
          <a:prstGeom prst="rect">
            <a:avLst/>
          </a:prstGeom>
          <a:solidFill>
            <a:srgbClr val="16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pt-PT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Benchmarking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09EDA2BE-9301-9B37-1C69-39B1C7E8BCC2}"/>
              </a:ext>
            </a:extLst>
          </p:cNvPr>
          <p:cNvGrpSpPr/>
          <p:nvPr/>
        </p:nvGrpSpPr>
        <p:grpSpPr>
          <a:xfrm>
            <a:off x="1556673" y="1595938"/>
            <a:ext cx="597268" cy="582497"/>
            <a:chOff x="1557373" y="3500553"/>
            <a:chExt cx="597268" cy="582497"/>
          </a:xfrm>
        </p:grpSpPr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BC079E0E-67AA-C8A7-0127-CAD15107F20F}"/>
                </a:ext>
              </a:extLst>
            </p:cNvPr>
            <p:cNvSpPr/>
            <p:nvPr/>
          </p:nvSpPr>
          <p:spPr>
            <a:xfrm>
              <a:off x="1557373" y="3500553"/>
              <a:ext cx="597268" cy="582497"/>
            </a:xfrm>
            <a:prstGeom prst="ellipse">
              <a:avLst/>
            </a:prstGeom>
            <a:solidFill>
              <a:srgbClr val="163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Elipse 17">
              <a:extLst>
                <a:ext uri="{FF2B5EF4-FFF2-40B4-BE49-F238E27FC236}">
                  <a16:creationId xmlns:a16="http://schemas.microsoft.com/office/drawing/2014/main" id="{6F847EB7-2304-FDEC-9D1E-C3BBA4447D8A}"/>
                </a:ext>
              </a:extLst>
            </p:cNvPr>
            <p:cNvSpPr/>
            <p:nvPr/>
          </p:nvSpPr>
          <p:spPr>
            <a:xfrm>
              <a:off x="1643291" y="3577760"/>
              <a:ext cx="425433" cy="4280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1" name="Gráfico 20" descr="Globo terrestre: Américas com preenchimento sólido">
              <a:extLst>
                <a:ext uri="{FF2B5EF4-FFF2-40B4-BE49-F238E27FC236}">
                  <a16:creationId xmlns:a16="http://schemas.microsoft.com/office/drawing/2014/main" id="{F73BD014-6D1D-3475-FE8B-F5F2D35F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0072" y="3575866"/>
              <a:ext cx="431871" cy="431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24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5204048" cy="3851476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Reflexiones finales</a:t>
            </a:r>
            <a:br>
              <a:rPr lang="pt-PT" dirty="0">
                <a:solidFill>
                  <a:schemeClr val="bg1"/>
                </a:solidFill>
              </a:rPr>
            </a:b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69398"/>
          <a:stretch/>
        </p:blipFill>
        <p:spPr>
          <a:xfrm>
            <a:off x="113168" y="0"/>
            <a:ext cx="24679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3752" y="231494"/>
            <a:ext cx="4271058" cy="10417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6659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31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8588"/>
            <a:ext cx="5810250" cy="686060"/>
          </a:xfrm>
        </p:spPr>
        <p:txBody>
          <a:bodyPr>
            <a:normAutofit/>
          </a:bodyPr>
          <a:lstStyle/>
          <a:p>
            <a:r>
              <a:rPr lang="pt-PT" sz="3200" dirty="0">
                <a:solidFill>
                  <a:schemeClr val="bg1"/>
                </a:solidFill>
              </a:rPr>
              <a:t>Reflexiones finales</a:t>
            </a: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2898567" y="-1556108"/>
            <a:ext cx="81127" cy="4917563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5FD853A-4DE7-B5F3-267D-57EF8A94E976}"/>
              </a:ext>
            </a:extLst>
          </p:cNvPr>
          <p:cNvSpPr txBox="1">
            <a:spLocks/>
          </p:cNvSpPr>
          <p:nvPr/>
        </p:nvSpPr>
        <p:spPr>
          <a:xfrm>
            <a:off x="380999" y="1157935"/>
            <a:ext cx="11456774" cy="5020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rgbClr val="8CC53F"/>
                </a:solidFill>
                <a:latin typeface="+mn-lt"/>
                <a:ea typeface="+mn-ea"/>
                <a:cs typeface="+mn-cs"/>
              </a:defRPr>
            </a:lvl1pPr>
            <a:lvl2pPr marL="1428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tabLst/>
              <a:defRPr sz="2400" b="1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2pPr>
            <a:lvl3pPr marL="18256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3pPr>
            <a:lvl4pPr marL="366713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4pPr>
            <a:lvl5pPr marL="577850" indent="-2111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s-ES" dirty="0">
                <a:solidFill>
                  <a:srgbClr val="009FD6"/>
                </a:solidFill>
                <a:latin typeface="+mj-lt"/>
              </a:rPr>
              <a:t>Principales prioridades para mejorar la regulación:</a:t>
            </a:r>
            <a:endParaRPr lang="pt-BR" dirty="0">
              <a:solidFill>
                <a:srgbClr val="009FD6"/>
              </a:solidFill>
              <a:latin typeface="+mj-lt"/>
            </a:endParaRP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Creciente universalización de la regulación</a:t>
            </a:r>
            <a:endParaRPr lang="pt-BR" b="0" dirty="0">
              <a:solidFill>
                <a:schemeClr val="bg1"/>
              </a:solidFill>
              <a:latin typeface="+mj-lt"/>
            </a:endParaRP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Mejora de la gobernanza regulatoria e independencia efectiva de los reguladores</a:t>
            </a:r>
            <a:endParaRPr lang="pt-BR" b="0" dirty="0">
              <a:solidFill>
                <a:schemeClr val="bg1"/>
              </a:solidFill>
              <a:latin typeface="+mj-lt"/>
            </a:endParaRP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Refuerzo del modelo y rediseño de procesos regulatorios</a:t>
            </a: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Refuerzo de los recursos regulatorios financieros y humanos</a:t>
            </a:r>
            <a:endParaRPr lang="pt-BR" b="0" dirty="0">
              <a:solidFill>
                <a:schemeClr val="bg1"/>
              </a:solidFill>
              <a:latin typeface="+mj-lt"/>
            </a:endParaRP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b="0" dirty="0">
                <a:solidFill>
                  <a:schemeClr val="bg1"/>
                </a:solidFill>
                <a:latin typeface="+mj-lt"/>
              </a:rPr>
              <a:t>Digitalización regulatoria </a:t>
            </a: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Mejora de la articulación interinstitucional</a:t>
            </a:r>
          </a:p>
          <a:p>
            <a:pPr marL="528638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Comunicación más efectiva con los actores y la sociedad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pt-BR" dirty="0">
                <a:solidFill>
                  <a:srgbClr val="009FD6"/>
                </a:solidFill>
                <a:latin typeface="+mj-lt"/>
              </a:rPr>
              <a:t>Para esto es necesario:</a:t>
            </a:r>
          </a:p>
          <a:p>
            <a:pPr marL="357188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Compromiso político</a:t>
            </a:r>
          </a:p>
          <a:p>
            <a:pPr marL="357188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bg1"/>
                </a:solidFill>
                <a:latin typeface="+mj-lt"/>
              </a:rPr>
              <a:t>Instrumentos para apoyar la mejora continua del desempeño de los reguladores</a:t>
            </a:r>
            <a:endParaRPr lang="pt-BR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3357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8B66BD-6438-E6D7-7FAE-C1A9DB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1535" y="5731718"/>
            <a:ext cx="12192001" cy="11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8B30B09-6351-CE9D-94A0-F6D47BCDA340}"/>
              </a:ext>
            </a:extLst>
          </p:cNvPr>
          <p:cNvSpPr/>
          <p:nvPr/>
        </p:nvSpPr>
        <p:spPr>
          <a:xfrm>
            <a:off x="5565913" y="2324370"/>
            <a:ext cx="6626087" cy="2138995"/>
          </a:xfrm>
          <a:prstGeom prst="rect">
            <a:avLst/>
          </a:prstGeom>
          <a:solidFill>
            <a:srgbClr val="16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23B026-5DDB-DC18-EA37-4CBBFDB43A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061" y="5341566"/>
            <a:ext cx="2782603" cy="126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CA2535A-C39C-E863-AEF2-B9CA05B33282}"/>
              </a:ext>
            </a:extLst>
          </p:cNvPr>
          <p:cNvSpPr/>
          <p:nvPr/>
        </p:nvSpPr>
        <p:spPr>
          <a:xfrm>
            <a:off x="5016318" y="2447457"/>
            <a:ext cx="847852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0"/>
                <a:solidFill>
                  <a:srgbClr val="1A6D8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GRACIAS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A2A794-0386-5806-32FF-F190522604E3}"/>
              </a:ext>
            </a:extLst>
          </p:cNvPr>
          <p:cNvSpPr txBox="1"/>
          <p:nvPr/>
        </p:nvSpPr>
        <p:spPr>
          <a:xfrm>
            <a:off x="8624675" y="3263053"/>
            <a:ext cx="7249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6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GRACIAS!</a:t>
            </a:r>
            <a:endParaRPr kumimoji="0" lang="es-MX" sz="6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F86194-11A7-57ED-EA9A-CA654832C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35" y="2324370"/>
            <a:ext cx="6726968" cy="21389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861B81F-76EA-B2B2-72D6-D3C98A07CAF9}"/>
              </a:ext>
            </a:extLst>
          </p:cNvPr>
          <p:cNvSpPr txBox="1"/>
          <p:nvPr/>
        </p:nvSpPr>
        <p:spPr>
          <a:xfrm>
            <a:off x="463896" y="4746270"/>
            <a:ext cx="6626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b="1" dirty="0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Rita Amaral </a:t>
            </a:r>
          </a:p>
          <a:p>
            <a:pPr lvl="0">
              <a:defRPr/>
            </a:pPr>
            <a:r>
              <a:rPr lang="en-US" sz="1800" b="1" dirty="0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rita.amaral@lis-water.org</a:t>
            </a:r>
          </a:p>
        </p:txBody>
      </p:sp>
    </p:spTree>
    <p:extLst>
      <p:ext uri="{BB962C8B-B14F-4D97-AF65-F5344CB8AC3E}">
        <p14:creationId xmlns:p14="http://schemas.microsoft.com/office/powerpoint/2010/main" val="339721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5204048" cy="385147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Papel de la regulación en el sector</a:t>
            </a:r>
            <a:br>
              <a:rPr lang="es-ES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69398"/>
          <a:stretch/>
        </p:blipFill>
        <p:spPr>
          <a:xfrm>
            <a:off x="113168" y="0"/>
            <a:ext cx="24679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3752" y="231494"/>
            <a:ext cx="4271058" cy="10417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072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el papel de un regulador?</a:t>
            </a:r>
            <a:endParaRPr lang="pt-P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60A7841-07C8-4BD5-E8B5-2F60B043E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42987"/>
            <a:ext cx="11578771" cy="5678487"/>
          </a:xfrm>
        </p:spPr>
        <p:txBody>
          <a:bodyPr/>
          <a:lstStyle/>
          <a:p>
            <a:r>
              <a:rPr lang="es-ES" dirty="0"/>
              <a:t>Los 3 pilares de la gobernanza</a:t>
            </a:r>
            <a:r>
              <a:rPr lang="pt-PT" dirty="0"/>
              <a:t>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75F274-E925-7D63-36BE-7D9CB2258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89" y="2505480"/>
            <a:ext cx="10431424" cy="393080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78EB457-FE0E-DEA9-7262-FB56EA3E6770}"/>
              </a:ext>
            </a:extLst>
          </p:cNvPr>
          <p:cNvSpPr/>
          <p:nvPr/>
        </p:nvSpPr>
        <p:spPr>
          <a:xfrm>
            <a:off x="4473677" y="2384192"/>
            <a:ext cx="3393066" cy="4052092"/>
          </a:xfrm>
          <a:prstGeom prst="rect">
            <a:avLst/>
          </a:prstGeom>
          <a:noFill/>
          <a:ln w="57150">
            <a:solidFill>
              <a:srgbClr val="143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áfico 27" descr="Pessoa com ideia com preenchimento sólido">
            <a:extLst>
              <a:ext uri="{FF2B5EF4-FFF2-40B4-BE49-F238E27FC236}">
                <a16:creationId xmlns:a16="http://schemas.microsoft.com/office/drawing/2014/main" id="{563F4BC1-DE26-2D38-CA30-E22603732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8261" y="1175221"/>
            <a:ext cx="1198025" cy="11980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FE7F664-D32C-4EDB-5654-CC03A1A55C7E}"/>
              </a:ext>
            </a:extLst>
          </p:cNvPr>
          <p:cNvSpPr txBox="1"/>
          <p:nvPr/>
        </p:nvSpPr>
        <p:spPr>
          <a:xfrm>
            <a:off x="1466702" y="4614684"/>
            <a:ext cx="26720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14315E"/>
                </a:solidFill>
                <a:latin typeface="+mj-lt"/>
              </a:rPr>
              <a:t>Política publica</a:t>
            </a:r>
          </a:p>
          <a:p>
            <a:pPr algn="ctr"/>
            <a:r>
              <a:rPr lang="es-ES" sz="1600" dirty="0">
                <a:solidFill>
                  <a:srgbClr val="14315E"/>
                </a:solidFill>
                <a:latin typeface="+mj-lt"/>
              </a:rPr>
              <a:t>La orientación necesaria para mejorar los servicios de agua</a:t>
            </a:r>
            <a:endParaRPr lang="en-US" sz="1600" dirty="0">
              <a:solidFill>
                <a:srgbClr val="14315E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A5E471-31B1-C3A8-8ACB-4A26D6ABD929}"/>
              </a:ext>
            </a:extLst>
          </p:cNvPr>
          <p:cNvSpPr txBox="1"/>
          <p:nvPr/>
        </p:nvSpPr>
        <p:spPr>
          <a:xfrm>
            <a:off x="4666722" y="4614684"/>
            <a:ext cx="300697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 err="1">
                <a:solidFill>
                  <a:srgbClr val="14315E"/>
                </a:solidFill>
                <a:latin typeface="+mj-lt"/>
              </a:rPr>
              <a:t>Regulación</a:t>
            </a:r>
            <a:endParaRPr lang="en-US" sz="2400" b="1" i="0" u="none" strike="noStrike" baseline="0" dirty="0">
              <a:solidFill>
                <a:srgbClr val="14315E"/>
              </a:solidFill>
              <a:latin typeface="+mj-lt"/>
            </a:endParaRPr>
          </a:p>
          <a:p>
            <a:pPr algn="ctr"/>
            <a:r>
              <a:rPr lang="es-ES" sz="1600" dirty="0">
                <a:solidFill>
                  <a:srgbClr val="14315E"/>
                </a:solidFill>
                <a:latin typeface="+mj-lt"/>
              </a:rPr>
              <a:t>El motor necesario para implementar la política pública</a:t>
            </a:r>
          </a:p>
          <a:p>
            <a:pPr algn="ctr"/>
            <a:endParaRPr lang="en-US" sz="1600" dirty="0">
              <a:solidFill>
                <a:srgbClr val="14315E"/>
              </a:solidFill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FC7D8E-5643-EDF0-C876-6F977CB84412}"/>
              </a:ext>
            </a:extLst>
          </p:cNvPr>
          <p:cNvSpPr txBox="1"/>
          <p:nvPr/>
        </p:nvSpPr>
        <p:spPr>
          <a:xfrm>
            <a:off x="8059788" y="4614684"/>
            <a:ext cx="295365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 err="1">
                <a:solidFill>
                  <a:srgbClr val="14315E"/>
                </a:solidFill>
                <a:latin typeface="+mj-lt"/>
              </a:rPr>
              <a:t>Gestión</a:t>
            </a:r>
            <a:r>
              <a:rPr lang="en-US" sz="2400" b="1" i="0" u="none" strike="noStrike" baseline="0" dirty="0">
                <a:solidFill>
                  <a:srgbClr val="14315E"/>
                </a:solidFill>
                <a:latin typeface="+mj-lt"/>
              </a:rPr>
              <a:t> de </a:t>
            </a:r>
            <a:r>
              <a:rPr lang="en-US" sz="2400" b="1" i="0" u="none" strike="noStrike" baseline="0" dirty="0" err="1">
                <a:solidFill>
                  <a:srgbClr val="14315E"/>
                </a:solidFill>
                <a:latin typeface="+mj-lt"/>
              </a:rPr>
              <a:t>servicios</a:t>
            </a:r>
            <a:endParaRPr lang="en-US" sz="2400" b="1" i="0" u="none" strike="noStrike" baseline="0" dirty="0">
              <a:solidFill>
                <a:srgbClr val="14315E"/>
              </a:solidFill>
              <a:latin typeface="+mj-lt"/>
            </a:endParaRPr>
          </a:p>
          <a:p>
            <a:pPr algn="ctr"/>
            <a:r>
              <a:rPr lang="es-ES" sz="1600" dirty="0">
                <a:solidFill>
                  <a:srgbClr val="14315E"/>
                </a:solidFill>
                <a:latin typeface="+mj-lt"/>
              </a:rPr>
              <a:t>El operativo necesario para implementar la política pública</a:t>
            </a:r>
            <a:endParaRPr lang="en-US" sz="1600" dirty="0">
              <a:solidFill>
                <a:srgbClr val="1431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935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0357" y="1600200"/>
            <a:ext cx="5204048" cy="385147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Programa </a:t>
            </a:r>
            <a:r>
              <a:rPr lang="es-ES" dirty="0" err="1">
                <a:solidFill>
                  <a:schemeClr val="bg1"/>
                </a:solidFill>
              </a:rPr>
              <a:t>RegWAS</a:t>
            </a:r>
            <a:r>
              <a:rPr lang="es-ES" dirty="0">
                <a:solidFill>
                  <a:schemeClr val="bg1"/>
                </a:solidFill>
              </a:rPr>
              <a:t> LAC</a:t>
            </a:r>
            <a:br>
              <a:rPr lang="es-ES" dirty="0">
                <a:solidFill>
                  <a:schemeClr val="bg1"/>
                </a:solidFill>
              </a:rPr>
            </a:br>
            <a:br>
              <a:rPr lang="es-ES" dirty="0">
                <a:solidFill>
                  <a:schemeClr val="bg1"/>
                </a:solidFill>
              </a:rPr>
            </a:b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69398"/>
          <a:stretch/>
        </p:blipFill>
        <p:spPr>
          <a:xfrm>
            <a:off x="113168" y="0"/>
            <a:ext cx="246798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3752" y="231494"/>
            <a:ext cx="4271058" cy="1041721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078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28588"/>
            <a:ext cx="11405716" cy="686060"/>
          </a:xfrm>
        </p:spPr>
        <p:txBody>
          <a:bodyPr>
            <a:normAutofit/>
          </a:bodyPr>
          <a:lstStyle/>
          <a:p>
            <a:r>
              <a:rPr lang="es-419" dirty="0"/>
              <a:t>El programa </a:t>
            </a:r>
            <a:r>
              <a:rPr lang="es-419" dirty="0" err="1"/>
              <a:t>RegWAS</a:t>
            </a:r>
            <a:r>
              <a:rPr lang="es-419" dirty="0"/>
              <a:t> LAC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39" y="4945306"/>
            <a:ext cx="2395897" cy="847931"/>
          </a:xfrm>
        </p:spPr>
      </p:pic>
      <p:pic>
        <p:nvPicPr>
          <p:cNvPr id="1026" name="Picture 2" descr="Logo BID · Issue #1 · EL-BID/Plantilla-de-repositorio · GitHu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b="19370"/>
          <a:stretch/>
        </p:blipFill>
        <p:spPr bwMode="auto">
          <a:xfrm>
            <a:off x="6037175" y="5077638"/>
            <a:ext cx="1246487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5607753" y="1299606"/>
            <a:ext cx="5867400" cy="3127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rgbClr val="8CC53F"/>
                </a:solidFill>
                <a:latin typeface="+mn-lt"/>
                <a:ea typeface="+mn-ea"/>
                <a:cs typeface="+mn-cs"/>
              </a:defRPr>
            </a:lvl1pPr>
            <a:lvl2pPr marL="1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  <a:defRPr sz="2000" b="1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2pPr>
            <a:lvl3pPr marL="18256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3pPr>
            <a:lvl4pPr marL="366713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4pPr>
            <a:lvl5pPr marL="53498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300" b="1" i="0" u="none" strike="noStrike" baseline="0" dirty="0" err="1">
                <a:solidFill>
                  <a:srgbClr val="14315E"/>
                </a:solidFill>
                <a:latin typeface="+mj-lt"/>
              </a:rPr>
              <a:t>RegWAS</a:t>
            </a:r>
            <a:r>
              <a:rPr lang="es-ES" sz="3300" b="1" i="0" u="none" strike="noStrike" baseline="0" dirty="0">
                <a:solidFill>
                  <a:srgbClr val="14315E"/>
                </a:solidFill>
                <a:latin typeface="+mj-lt"/>
              </a:rPr>
              <a:t> LAC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b="1" i="0" u="none" strike="noStrike" baseline="0" dirty="0">
                <a:solidFill>
                  <a:srgbClr val="14315E"/>
                </a:solidFill>
                <a:latin typeface="+mj-lt"/>
              </a:rPr>
              <a:t>Programa para </a:t>
            </a:r>
            <a:r>
              <a:rPr lang="es-ES" sz="2000" b="1" dirty="0">
                <a:solidFill>
                  <a:srgbClr val="14315E"/>
                </a:solidFill>
                <a:latin typeface="+mj-lt"/>
              </a:rPr>
              <a:t>el mejoramiento de las </a:t>
            </a:r>
            <a:r>
              <a:rPr lang="es-ES" sz="2000" b="1" i="0" u="none" strike="noStrike" baseline="0" dirty="0">
                <a:solidFill>
                  <a:srgbClr val="14315E"/>
                </a:solidFill>
                <a:latin typeface="+mj-lt"/>
              </a:rPr>
              <a:t>políticas públicas y la regulación de los servicios de agua y saneamiento en América Latina y el Caribe</a:t>
            </a:r>
          </a:p>
          <a:p>
            <a:pPr marL="357188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Programa colaborativo destinado a fortalecer el marco y la práctica de la política pública y la regulación de los servicios de agua potable y saneamiento en ALC.</a:t>
            </a:r>
          </a:p>
          <a:p>
            <a:pPr marL="357188"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Reúne a reguladores, gobiernos, organizaciones internacionales y expertos en un esfuerzo de cooperación y acción conjunta.</a:t>
            </a:r>
            <a:endParaRPr lang="pt-PT" b="0" dirty="0"/>
          </a:p>
        </p:txBody>
      </p:sp>
      <p:pic>
        <p:nvPicPr>
          <p:cNvPr id="30" name="Picture Placeholder 4" descr="Apresentação_LIS-Water v4_.pdf and 2 more pages - Personal - Microsoft​ Edg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86633" r="69892" b="3630"/>
          <a:stretch/>
        </p:blipFill>
        <p:spPr>
          <a:xfrm>
            <a:off x="5973513" y="5984523"/>
            <a:ext cx="1690087" cy="554348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9042" y="1724081"/>
            <a:ext cx="49388" cy="57641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67914" y="4769861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400" b="1">
                <a:solidFill>
                  <a:srgbClr val="009FD6"/>
                </a:solidFill>
              </a:rPr>
              <a:t>Promotores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8975" y="566300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400" b="1" dirty="0">
                <a:solidFill>
                  <a:srgbClr val="009FD6"/>
                </a:solidFill>
              </a:rPr>
              <a:t>Apoyo</a:t>
            </a:r>
          </a:p>
        </p:txBody>
      </p:sp>
      <p:pic>
        <p:nvPicPr>
          <p:cNvPr id="22" name="Picture 18" descr="FIAR – Foro Iberoamericano de Regulación">
            <a:extLst>
              <a:ext uri="{FF2B5EF4-FFF2-40B4-BE49-F238E27FC236}">
                <a16:creationId xmlns:a16="http://schemas.microsoft.com/office/drawing/2014/main" id="{A3E5C7E3-72AF-4913-874A-1660C32149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36" y="5115828"/>
            <a:ext cx="1466004" cy="506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38">
            <a:extLst>
              <a:ext uri="{FF2B5EF4-FFF2-40B4-BE49-F238E27FC236}">
                <a16:creationId xmlns:a16="http://schemas.microsoft.com/office/drawing/2014/main" id="{988901F2-6FAD-4E78-1A9F-C6E75CE5CB9D}"/>
              </a:ext>
            </a:extLst>
          </p:cNvPr>
          <p:cNvGrpSpPr/>
          <p:nvPr/>
        </p:nvGrpSpPr>
        <p:grpSpPr>
          <a:xfrm>
            <a:off x="621515" y="1760381"/>
            <a:ext cx="4350442" cy="3309025"/>
            <a:chOff x="903161" y="2226470"/>
            <a:chExt cx="3879109" cy="2875995"/>
          </a:xfrm>
        </p:grpSpPr>
        <p:pic>
          <p:nvPicPr>
            <p:cNvPr id="3" name="Picture Placeholder 4" descr="Apresentação_LIS-Water v4_.pdf and 2 more pages - Personal - Microsoft​ Edge">
              <a:extLst>
                <a:ext uri="{FF2B5EF4-FFF2-40B4-BE49-F238E27FC236}">
                  <a16:creationId xmlns:a16="http://schemas.microsoft.com/office/drawing/2014/main" id="{3158D93E-DE3E-4CC3-DD1E-25E3EDE6C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60"/>
            <a:stretch/>
          </p:blipFill>
          <p:spPr>
            <a:xfrm>
              <a:off x="910305" y="2226470"/>
              <a:ext cx="3871965" cy="2770188"/>
            </a:xfrm>
            <a:prstGeom prst="rect">
              <a:avLst/>
            </a:prstGeom>
          </p:spPr>
        </p:pic>
        <p:pic>
          <p:nvPicPr>
            <p:cNvPr id="4" name="Picture Placeholder 4" descr="Apresentação_LIS-Water v4_.pdf and 2 more pages - Personal - Microsoft​ Edge">
              <a:extLst>
                <a:ext uri="{FF2B5EF4-FFF2-40B4-BE49-F238E27FC236}">
                  <a16:creationId xmlns:a16="http://schemas.microsoft.com/office/drawing/2014/main" id="{99454924-737C-DDE4-039A-EBE77FBF7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72" b="19267"/>
            <a:stretch/>
          </p:blipFill>
          <p:spPr>
            <a:xfrm>
              <a:off x="910305" y="3821748"/>
              <a:ext cx="3871965" cy="1119030"/>
            </a:xfrm>
            <a:prstGeom prst="rect">
              <a:avLst/>
            </a:prstGeom>
          </p:spPr>
        </p:pic>
        <p:pic>
          <p:nvPicPr>
            <p:cNvPr id="6" name="Picture Placeholder 4" descr="Apresentação_LIS-Water v4_.pdf and 2 more pages - Personal - Microsoft​ Edge">
              <a:extLst>
                <a:ext uri="{FF2B5EF4-FFF2-40B4-BE49-F238E27FC236}">
                  <a16:creationId xmlns:a16="http://schemas.microsoft.com/office/drawing/2014/main" id="{A97A9669-CA01-C9F0-420C-DCE11DA3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19"/>
            <a:stretch/>
          </p:blipFill>
          <p:spPr>
            <a:xfrm>
              <a:off x="903161" y="4906964"/>
              <a:ext cx="3871965" cy="179388"/>
            </a:xfrm>
            <a:prstGeom prst="rect">
              <a:avLst/>
            </a:prstGeom>
          </p:spPr>
        </p:pic>
        <p:pic>
          <p:nvPicPr>
            <p:cNvPr id="7" name="Picture Placeholder 4" descr="Apresentação_LIS-Water v4_.pdf and 2 more pages - Personal - Microsoft​ Edge">
              <a:extLst>
                <a:ext uri="{FF2B5EF4-FFF2-40B4-BE49-F238E27FC236}">
                  <a16:creationId xmlns:a16="http://schemas.microsoft.com/office/drawing/2014/main" id="{7860535E-D7DA-CC2E-567E-1B658D6DD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3" t="96566" r="47885" b="-319"/>
            <a:stretch/>
          </p:blipFill>
          <p:spPr>
            <a:xfrm>
              <a:off x="2423641" y="4919585"/>
              <a:ext cx="1574801" cy="182880"/>
            </a:xfrm>
            <a:prstGeom prst="rect">
              <a:avLst/>
            </a:prstGeom>
          </p:spPr>
        </p:pic>
      </p:grpSp>
      <p:sp>
        <p:nvSpPr>
          <p:cNvPr id="8" name="Rectangle 45">
            <a:extLst>
              <a:ext uri="{FF2B5EF4-FFF2-40B4-BE49-F238E27FC236}">
                <a16:creationId xmlns:a16="http://schemas.microsoft.com/office/drawing/2014/main" id="{3A8C8ADD-2AFF-4700-0338-8588DA34E94A}"/>
              </a:ext>
            </a:extLst>
          </p:cNvPr>
          <p:cNvSpPr/>
          <p:nvPr/>
        </p:nvSpPr>
        <p:spPr>
          <a:xfrm>
            <a:off x="1820788" y="2029540"/>
            <a:ext cx="1805940" cy="1312488"/>
          </a:xfrm>
          <a:prstGeom prst="rect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6">
            <a:extLst>
              <a:ext uri="{FF2B5EF4-FFF2-40B4-BE49-F238E27FC236}">
                <a16:creationId xmlns:a16="http://schemas.microsoft.com/office/drawing/2014/main" id="{724A978C-AC88-DA70-9866-859690FE5CD1}"/>
              </a:ext>
            </a:extLst>
          </p:cNvPr>
          <p:cNvSpPr txBox="1"/>
          <p:nvPr/>
        </p:nvSpPr>
        <p:spPr>
          <a:xfrm>
            <a:off x="1682976" y="2144050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b="1">
                <a:solidFill>
                  <a:schemeClr val="bg1"/>
                </a:solidFill>
              </a:rPr>
              <a:t>Politica pública</a:t>
            </a:r>
          </a:p>
        </p:txBody>
      </p:sp>
      <p:sp>
        <p:nvSpPr>
          <p:cNvPr id="10" name="TextBox 48">
            <a:extLst>
              <a:ext uri="{FF2B5EF4-FFF2-40B4-BE49-F238E27FC236}">
                <a16:creationId xmlns:a16="http://schemas.microsoft.com/office/drawing/2014/main" id="{D43356D2-06A8-27A0-5B34-6C06EF47A084}"/>
              </a:ext>
            </a:extLst>
          </p:cNvPr>
          <p:cNvSpPr txBox="1"/>
          <p:nvPr/>
        </p:nvSpPr>
        <p:spPr>
          <a:xfrm>
            <a:off x="1682976" y="2908596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b="1">
                <a:solidFill>
                  <a:schemeClr val="bg1"/>
                </a:solidFill>
              </a:rPr>
              <a:t>Regulación</a:t>
            </a: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AA813062-3597-A443-6AB4-4B852662800E}"/>
              </a:ext>
            </a:extLst>
          </p:cNvPr>
          <p:cNvSpPr txBox="1"/>
          <p:nvPr/>
        </p:nvSpPr>
        <p:spPr>
          <a:xfrm>
            <a:off x="1397284" y="3794830"/>
            <a:ext cx="22846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sz="1400">
                <a:solidFill>
                  <a:srgbClr val="14315D"/>
                </a:solidFill>
              </a:rPr>
              <a:t>América Latina y el Caribe</a:t>
            </a:r>
          </a:p>
        </p:txBody>
      </p:sp>
      <p:sp>
        <p:nvSpPr>
          <p:cNvPr id="12" name="TextBox 50">
            <a:extLst>
              <a:ext uri="{FF2B5EF4-FFF2-40B4-BE49-F238E27FC236}">
                <a16:creationId xmlns:a16="http://schemas.microsoft.com/office/drawing/2014/main" id="{B2317A9F-5399-255E-C3BD-C9F8AFE02E90}"/>
              </a:ext>
            </a:extLst>
          </p:cNvPr>
          <p:cNvSpPr txBox="1"/>
          <p:nvPr/>
        </p:nvSpPr>
        <p:spPr>
          <a:xfrm>
            <a:off x="3134871" y="4301254"/>
            <a:ext cx="8915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sz="1400">
                <a:solidFill>
                  <a:srgbClr val="14315D"/>
                </a:solidFill>
              </a:rPr>
              <a:t>En curso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id="{F48C14E9-EA35-7249-4447-83187359217C}"/>
              </a:ext>
            </a:extLst>
          </p:cNvPr>
          <p:cNvSpPr txBox="1"/>
          <p:nvPr/>
        </p:nvSpPr>
        <p:spPr>
          <a:xfrm>
            <a:off x="1397284" y="4301254"/>
            <a:ext cx="10294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14315D"/>
                </a:solidFill>
              </a:rPr>
              <a:t>2020/2022</a:t>
            </a:r>
            <a:endParaRPr lang="pt-PT" sz="1400">
              <a:solidFill>
                <a:srgbClr val="1431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14315E"/>
                </a:solidFill>
              </a:rPr>
              <a:t>Participantes</a:t>
            </a:r>
            <a:endParaRPr lang="pt-PT" sz="3200" dirty="0">
              <a:solidFill>
                <a:srgbClr val="14315E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81000" y="1042987"/>
            <a:ext cx="11639204" cy="567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rgbClr val="8CC53F"/>
                </a:solidFill>
                <a:latin typeface="+mn-lt"/>
                <a:ea typeface="+mn-ea"/>
                <a:cs typeface="+mn-cs"/>
              </a:defRPr>
            </a:lvl1pPr>
            <a:lvl2pPr marL="1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  <a:defRPr sz="2000" b="1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2pPr>
            <a:lvl3pPr marL="182563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20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3pPr>
            <a:lvl4pPr marL="366713" indent="-1841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8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4pPr>
            <a:lvl5pPr marL="53498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/>
              <a:defRPr sz="1600" kern="1200">
                <a:solidFill>
                  <a:srgbClr val="1632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/>
          </a:p>
        </p:txBody>
      </p:sp>
      <p:pic>
        <p:nvPicPr>
          <p:cNvPr id="19" name="Picture Placeholder 4" descr="mapa-Lis-water-regwas-P_ (002).pdf and 2 more pages - Personal - Microsoft​ Edg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 b="2408"/>
          <a:stretch/>
        </p:blipFill>
        <p:spPr>
          <a:xfrm>
            <a:off x="166" y="911317"/>
            <a:ext cx="9682480" cy="55238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866406"/>
            <a:ext cx="12192000" cy="991593"/>
          </a:xfrm>
          <a:prstGeom prst="rect">
            <a:avLst/>
          </a:prstGeom>
          <a:solidFill>
            <a:srgbClr val="163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2"/>
          <p:cNvSpPr txBox="1"/>
          <p:nvPr/>
        </p:nvSpPr>
        <p:spPr>
          <a:xfrm>
            <a:off x="936728" y="6010124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8BC53F"/>
                </a:solidFill>
              </a:rPr>
              <a:t>15</a:t>
            </a:r>
            <a:r>
              <a:rPr lang="en-US" sz="2800" b="1"/>
              <a:t> </a:t>
            </a:r>
            <a:r>
              <a:rPr lang="en-US" sz="2800" b="1" err="1">
                <a:solidFill>
                  <a:schemeClr val="bg1"/>
                </a:solidFill>
              </a:rPr>
              <a:t>países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4021" y="6041897"/>
            <a:ext cx="285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8BC53F"/>
                </a:solidFill>
              </a:rPr>
              <a:t>32</a:t>
            </a:r>
            <a:r>
              <a:rPr lang="en-US" sz="2800" b="1">
                <a:solidFill>
                  <a:srgbClr val="8BC53F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reguladores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1136" y="-282617"/>
            <a:ext cx="109728" cy="12234672"/>
          </a:xfrm>
          <a:prstGeom prst="rect">
            <a:avLst/>
          </a:prstGeom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0C35711B-1F43-5E56-EB5E-E81657855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13426"/>
          <a:stretch>
            <a:fillRect/>
          </a:stretch>
        </p:blipFill>
        <p:spPr>
          <a:xfrm>
            <a:off x="7186651" y="0"/>
            <a:ext cx="5016500" cy="6858000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A7560933-9DAF-72F5-BD65-715582DBE533}"/>
              </a:ext>
            </a:extLst>
          </p:cNvPr>
          <p:cNvSpPr/>
          <p:nvPr/>
        </p:nvSpPr>
        <p:spPr>
          <a:xfrm>
            <a:off x="7093484" y="0"/>
            <a:ext cx="5109667" cy="688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6E4929-F5A5-1C10-EF8B-EC93278E68AC}"/>
              </a:ext>
            </a:extLst>
          </p:cNvPr>
          <p:cNvSpPr txBox="1">
            <a:spLocks/>
          </p:cNvSpPr>
          <p:nvPr/>
        </p:nvSpPr>
        <p:spPr>
          <a:xfrm>
            <a:off x="11604727" y="6657022"/>
            <a:ext cx="601682" cy="16530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37C0785-6129-46A8-92CC-458806F398A6}" type="slidenum">
              <a:rPr lang="es-E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7</a:t>
            </a:fld>
            <a:endParaRPr lang="es-ES" sz="1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 descr="Image result for idblogo">
            <a:extLst>
              <a:ext uri="{FF2B5EF4-FFF2-40B4-BE49-F238E27FC236}">
                <a16:creationId xmlns:a16="http://schemas.microsoft.com/office/drawing/2014/main" id="{CFDBF49F-4B47-BEAC-3AF1-B2F0DDB54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57" y="649471"/>
            <a:ext cx="1122197" cy="52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8" descr="FIAR – Foro Iberoamericano de Regulación">
            <a:extLst>
              <a:ext uri="{FF2B5EF4-FFF2-40B4-BE49-F238E27FC236}">
                <a16:creationId xmlns:a16="http://schemas.microsoft.com/office/drawing/2014/main" id="{0A9DEDA5-FC0B-2D0B-E5F7-5AAD845EFA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204" y="671797"/>
            <a:ext cx="1217025" cy="42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B49824EC-D3A9-D687-3BB9-06E807421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345" y="1419944"/>
            <a:ext cx="1558664" cy="633944"/>
          </a:xfrm>
          <a:prstGeom prst="rect">
            <a:avLst/>
          </a:prstGeom>
        </p:spPr>
      </p:pic>
      <p:pic>
        <p:nvPicPr>
          <p:cNvPr id="14" name="Picture 10" descr="International Water Association - International Water Association">
            <a:extLst>
              <a:ext uri="{FF2B5EF4-FFF2-40B4-BE49-F238E27FC236}">
                <a16:creationId xmlns:a16="http://schemas.microsoft.com/office/drawing/2014/main" id="{4C49C9F7-89C2-C7D9-77E1-C9059F98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97" y="5389692"/>
            <a:ext cx="829091" cy="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WA Webinar Series on COVID-19 and WASH (2020) | CEO Water Mandate">
            <a:extLst>
              <a:ext uri="{FF2B5EF4-FFF2-40B4-BE49-F238E27FC236}">
                <a16:creationId xmlns:a16="http://schemas.microsoft.com/office/drawing/2014/main" id="{0EE608A9-9303-0D2C-03D8-6051581E4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27038" r="6638" b="27392"/>
          <a:stretch/>
        </p:blipFill>
        <p:spPr bwMode="auto">
          <a:xfrm>
            <a:off x="9462585" y="5459640"/>
            <a:ext cx="1208607" cy="46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Ficheiro:UNICEF Logo.svg – Wikipédia, a enciclopédia livre">
            <a:extLst>
              <a:ext uri="{FF2B5EF4-FFF2-40B4-BE49-F238E27FC236}">
                <a16:creationId xmlns:a16="http://schemas.microsoft.com/office/drawing/2014/main" id="{6D2A3E05-ACE0-129E-3215-57D5C43BC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05" y="6235312"/>
            <a:ext cx="1083887" cy="2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omissão Econômica para a América Latina e o Caribe – Wikipédia, a  enciclopédia livre">
            <a:extLst>
              <a:ext uri="{FF2B5EF4-FFF2-40B4-BE49-F238E27FC236}">
                <a16:creationId xmlns:a16="http://schemas.microsoft.com/office/drawing/2014/main" id="{4690B183-054B-E888-2B3F-DF516056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48" y="5993062"/>
            <a:ext cx="576120" cy="7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PAHO/WHO Technical Recommendations – Immunization Toolkit">
            <a:extLst>
              <a:ext uri="{FF2B5EF4-FFF2-40B4-BE49-F238E27FC236}">
                <a16:creationId xmlns:a16="http://schemas.microsoft.com/office/drawing/2014/main" id="{05206995-6D12-5155-B8F4-348CBED2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94" y="6183910"/>
            <a:ext cx="1163057" cy="4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6A481B2A-2529-660E-153A-8785BB050540}"/>
              </a:ext>
            </a:extLst>
          </p:cNvPr>
          <p:cNvSpPr txBox="1"/>
          <p:nvPr/>
        </p:nvSpPr>
        <p:spPr>
          <a:xfrm>
            <a:off x="7300371" y="2004115"/>
            <a:ext cx="2344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Reguladores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F2F94456-F940-D328-19EC-596F797C7984}"/>
              </a:ext>
            </a:extLst>
          </p:cNvPr>
          <p:cNvSpPr txBox="1"/>
          <p:nvPr/>
        </p:nvSpPr>
        <p:spPr>
          <a:xfrm>
            <a:off x="7300371" y="5063374"/>
            <a:ext cx="3465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consultivo y partidarios</a:t>
            </a:r>
          </a:p>
        </p:txBody>
      </p:sp>
      <p:pic>
        <p:nvPicPr>
          <p:cNvPr id="26" name="Picture 20" descr="File:World Health Organization Logo.svg - Wikimedia Commons">
            <a:extLst>
              <a:ext uri="{FF2B5EF4-FFF2-40B4-BE49-F238E27FC236}">
                <a16:creationId xmlns:a16="http://schemas.microsoft.com/office/drawing/2014/main" id="{BF2D3A0E-B626-7F2D-452C-80BD9CD6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59" y="5462401"/>
            <a:ext cx="1015746" cy="3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71EF6CE4-5891-D393-E131-51D7A0C52313}"/>
              </a:ext>
            </a:extLst>
          </p:cNvPr>
          <p:cNvSpPr txBox="1"/>
          <p:nvPr/>
        </p:nvSpPr>
        <p:spPr>
          <a:xfrm>
            <a:off x="7300371" y="273764"/>
            <a:ext cx="2344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Promotores</a:t>
            </a:r>
          </a:p>
        </p:txBody>
      </p:sp>
      <p:grpSp>
        <p:nvGrpSpPr>
          <p:cNvPr id="28" name="Group 30">
            <a:extLst>
              <a:ext uri="{FF2B5EF4-FFF2-40B4-BE49-F238E27FC236}">
                <a16:creationId xmlns:a16="http://schemas.microsoft.com/office/drawing/2014/main" id="{91C1B30C-70A9-731B-3448-7C740FD26ECA}"/>
              </a:ext>
            </a:extLst>
          </p:cNvPr>
          <p:cNvGrpSpPr/>
          <p:nvPr/>
        </p:nvGrpSpPr>
        <p:grpSpPr>
          <a:xfrm>
            <a:off x="7365150" y="2277344"/>
            <a:ext cx="4768329" cy="2725436"/>
            <a:chOff x="6329210" y="2367779"/>
            <a:chExt cx="5690857" cy="3197331"/>
          </a:xfrm>
        </p:grpSpPr>
        <p:pic>
          <p:nvPicPr>
            <p:cNvPr id="29" name="Picture 2" descr="Ficheiro:Adasa logo.jpg – Wikipédia, a enciclopédia livre">
              <a:extLst>
                <a:ext uri="{FF2B5EF4-FFF2-40B4-BE49-F238E27FC236}">
                  <a16:creationId xmlns:a16="http://schemas.microsoft.com/office/drawing/2014/main" id="{BE02BBE0-3C6C-304C-FC0D-30FA746FB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70" b="26367"/>
            <a:stretch/>
          </p:blipFill>
          <p:spPr bwMode="auto">
            <a:xfrm>
              <a:off x="9941118" y="2934401"/>
              <a:ext cx="816401" cy="39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ARES PCJ - Agência Reguladora PCJ">
              <a:extLst>
                <a:ext uri="{FF2B5EF4-FFF2-40B4-BE49-F238E27FC236}">
                  <a16:creationId xmlns:a16="http://schemas.microsoft.com/office/drawing/2014/main" id="{D877BD30-A0C0-AE5E-A4AC-B39F9F4BC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22" b="26829"/>
            <a:stretch/>
          </p:blipFill>
          <p:spPr bwMode="auto">
            <a:xfrm>
              <a:off x="10841790" y="2988274"/>
              <a:ext cx="1136967" cy="27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cra logo - EMQUILICHAO E.S.P.">
              <a:extLst>
                <a:ext uri="{FF2B5EF4-FFF2-40B4-BE49-F238E27FC236}">
                  <a16:creationId xmlns:a16="http://schemas.microsoft.com/office/drawing/2014/main" id="{D05224A0-C512-10F1-3964-7B1FDE64A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067" y="3551641"/>
              <a:ext cx="1116315" cy="34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Placeholder 4" descr="Unidad Reguladora de Servicios de Energía y Agua">
              <a:extLst>
                <a:ext uri="{FF2B5EF4-FFF2-40B4-BE49-F238E27FC236}">
                  <a16:creationId xmlns:a16="http://schemas.microsoft.com/office/drawing/2014/main" id="{A19A3F0C-1ECC-8B34-9F4E-5096C289A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"/>
            <a:stretch/>
          </p:blipFill>
          <p:spPr>
            <a:xfrm>
              <a:off x="10535109" y="3987798"/>
              <a:ext cx="1484958" cy="397487"/>
            </a:xfrm>
            <a:prstGeom prst="rect">
              <a:avLst/>
            </a:prstGeom>
          </p:spPr>
        </p:pic>
        <p:pic>
          <p:nvPicPr>
            <p:cNvPr id="33" name="Picture 8" descr="Superintendencia de Servicios Sanitarios de la República de Chile (SISS) -  BNamericas">
              <a:extLst>
                <a:ext uri="{FF2B5EF4-FFF2-40B4-BE49-F238E27FC236}">
                  <a16:creationId xmlns:a16="http://schemas.microsoft.com/office/drawing/2014/main" id="{04BB61FA-7108-D2A7-ACF7-348A6A200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003" y="3483473"/>
              <a:ext cx="760058" cy="470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Placeholder 4" descr="Portada :: Ente Regulador de Servicios Sanitarios">
              <a:extLst>
                <a:ext uri="{FF2B5EF4-FFF2-40B4-BE49-F238E27FC236}">
                  <a16:creationId xmlns:a16="http://schemas.microsoft.com/office/drawing/2014/main" id="{F90F4CC4-AC12-DFFE-4164-830063100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"/>
            <a:stretch/>
          </p:blipFill>
          <p:spPr>
            <a:xfrm>
              <a:off x="9360272" y="4016749"/>
              <a:ext cx="1079326" cy="381035"/>
            </a:xfrm>
            <a:prstGeom prst="rect">
              <a:avLst/>
            </a:prstGeom>
          </p:spPr>
        </p:pic>
        <p:pic>
          <p:nvPicPr>
            <p:cNvPr id="35" name="Picture 18" descr="OUR directs telecoms to give customers clearer service offering information  | News | Jamaica Gleaner">
              <a:extLst>
                <a:ext uri="{FF2B5EF4-FFF2-40B4-BE49-F238E27FC236}">
                  <a16:creationId xmlns:a16="http://schemas.microsoft.com/office/drawing/2014/main" id="{EABC0CBB-83D0-EA69-516B-7A0B9B9D8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380" y="3895616"/>
              <a:ext cx="863744" cy="647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4" descr="Sunass Statistics on Twitter followers | Socialbakers">
              <a:extLst>
                <a:ext uri="{FF2B5EF4-FFF2-40B4-BE49-F238E27FC236}">
                  <a16:creationId xmlns:a16="http://schemas.microsoft.com/office/drawing/2014/main" id="{104E5241-3BD2-9435-A719-447B8DD333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35" b="28663"/>
            <a:stretch/>
          </p:blipFill>
          <p:spPr bwMode="auto">
            <a:xfrm>
              <a:off x="8263424" y="3987798"/>
              <a:ext cx="990248" cy="40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6" descr="http://www.aaps.gob.bo/images/img_sistema/cabecera_aaps.png">
              <a:extLst>
                <a:ext uri="{FF2B5EF4-FFF2-40B4-BE49-F238E27FC236}">
                  <a16:creationId xmlns:a16="http://schemas.microsoft.com/office/drawing/2014/main" id="{C23817F2-3B45-0B86-41EF-8043C7A115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50" r="41035"/>
            <a:stretch/>
          </p:blipFill>
          <p:spPr bwMode="auto">
            <a:xfrm>
              <a:off x="8305542" y="2906173"/>
              <a:ext cx="888166" cy="456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0" descr="ASEP Panamá على تويتر: &quot;Descubre más de nosotros…Los sectores regulados de  Electricidad ⚡️ Telecomunicaciones 📡Agua Potable 💧 y Radio y Televisión  📻 📺. Estamos a la distancia de un click en 👉">
              <a:extLst>
                <a:ext uri="{FF2B5EF4-FFF2-40B4-BE49-F238E27FC236}">
                  <a16:creationId xmlns:a16="http://schemas.microsoft.com/office/drawing/2014/main" id="{AEA59A48-395C-3C59-CA5A-8F43C32FD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5" t="19535" r="9937" b="17868"/>
            <a:stretch/>
          </p:blipFill>
          <p:spPr bwMode="auto">
            <a:xfrm>
              <a:off x="7233044" y="3988683"/>
              <a:ext cx="1030380" cy="418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2" descr="EMAPAGEP">
              <a:extLst>
                <a:ext uri="{FF2B5EF4-FFF2-40B4-BE49-F238E27FC236}">
                  <a16:creationId xmlns:a16="http://schemas.microsoft.com/office/drawing/2014/main" id="{E5B05E39-E079-AAAB-A27F-DB1D1CC25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8647" y="3472859"/>
              <a:ext cx="512394" cy="43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Placeholder 4" descr="Rendición de Cuentas Periodo 2019 – ARCA – Agencia de Regulacion y Control del Agua | ARCA">
              <a:extLst>
                <a:ext uri="{FF2B5EF4-FFF2-40B4-BE49-F238E27FC236}">
                  <a16:creationId xmlns:a16="http://schemas.microsoft.com/office/drawing/2014/main" id="{C2A06FA7-A3A1-7AED-A20D-CE5AE77DB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/>
            <a:stretch/>
          </p:blipFill>
          <p:spPr>
            <a:xfrm>
              <a:off x="9487840" y="3551641"/>
              <a:ext cx="1063956" cy="292525"/>
            </a:xfrm>
            <a:prstGeom prst="rect">
              <a:avLst/>
            </a:prstGeom>
          </p:spPr>
        </p:pic>
        <p:pic>
          <p:nvPicPr>
            <p:cNvPr id="41" name="Picture 38" descr="crss, Author at Costa Rica Solar Solutions - Página 2 de 2">
              <a:extLst>
                <a:ext uri="{FF2B5EF4-FFF2-40B4-BE49-F238E27FC236}">
                  <a16:creationId xmlns:a16="http://schemas.microsoft.com/office/drawing/2014/main" id="{EAD33298-1A29-535C-6A37-729285A73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2867" y="3499174"/>
              <a:ext cx="898780" cy="47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0" descr="https://www.ersaps.hn/img/Dise%C3%B1o%20sin%20t%C3%ADtulo%20(12).png">
              <a:extLst>
                <a:ext uri="{FF2B5EF4-FFF2-40B4-BE49-F238E27FC236}">
                  <a16:creationId xmlns:a16="http://schemas.microsoft.com/office/drawing/2014/main" id="{86CF89C2-881B-A155-20B4-2C2220F799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90106" y="3425846"/>
              <a:ext cx="385761" cy="544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https://aferas.org.ar/images/logo.jpg">
              <a:extLst>
                <a:ext uri="{FF2B5EF4-FFF2-40B4-BE49-F238E27FC236}">
                  <a16:creationId xmlns:a16="http://schemas.microsoft.com/office/drawing/2014/main" id="{9CAA2A07-542C-75D1-B6D4-B12E33C1A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798" y="2451962"/>
              <a:ext cx="777782" cy="40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4" descr="https://aferas.org.ar/images/miembros/eras.png">
              <a:extLst>
                <a:ext uri="{FF2B5EF4-FFF2-40B4-BE49-F238E27FC236}">
                  <a16:creationId xmlns:a16="http://schemas.microsoft.com/office/drawing/2014/main" id="{9DA99663-900C-BDB3-9D91-D329C97E54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0" t="9048" r="16930" b="9063"/>
            <a:stretch/>
          </p:blipFill>
          <p:spPr bwMode="auto">
            <a:xfrm>
              <a:off x="7101310" y="2438462"/>
              <a:ext cx="634850" cy="428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aferas.org.ar/images/miembros/ersept.png">
              <a:extLst>
                <a:ext uri="{FF2B5EF4-FFF2-40B4-BE49-F238E27FC236}">
                  <a16:creationId xmlns:a16="http://schemas.microsoft.com/office/drawing/2014/main" id="{A7207ECB-3269-DED4-150E-B659F5DB36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5" t="8775" r="24384" b="12993"/>
            <a:stretch/>
          </p:blipFill>
          <p:spPr bwMode="auto">
            <a:xfrm>
              <a:off x="9813962" y="2400677"/>
              <a:ext cx="543625" cy="42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8" descr="https://aferas.org.ar/images/miembros/dpa.png">
              <a:extLst>
                <a:ext uri="{FF2B5EF4-FFF2-40B4-BE49-F238E27FC236}">
                  <a16:creationId xmlns:a16="http://schemas.microsoft.com/office/drawing/2014/main" id="{7E9ECC19-F06A-3095-0715-6CAFF3C0C7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6" t="15847" r="33085" b="13964"/>
            <a:stretch/>
          </p:blipFill>
          <p:spPr bwMode="auto">
            <a:xfrm>
              <a:off x="6329210" y="2951037"/>
              <a:ext cx="464918" cy="47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50" descr="https://aferas.org.ar/images/miembros/enress.png">
              <a:extLst>
                <a:ext uri="{FF2B5EF4-FFF2-40B4-BE49-F238E27FC236}">
                  <a16:creationId xmlns:a16="http://schemas.microsoft.com/office/drawing/2014/main" id="{C5FF6500-617F-BB9A-8313-C1911E4E23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3" t="7356" r="16522" b="8562"/>
            <a:stretch/>
          </p:blipFill>
          <p:spPr bwMode="auto">
            <a:xfrm>
              <a:off x="7761962" y="2367779"/>
              <a:ext cx="754316" cy="519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https://aferas.org.ar/images/miembros/enresp.png">
              <a:extLst>
                <a:ext uri="{FF2B5EF4-FFF2-40B4-BE49-F238E27FC236}">
                  <a16:creationId xmlns:a16="http://schemas.microsoft.com/office/drawing/2014/main" id="{6E4824A1-5A69-B44A-9C32-07DA0D4EC7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30153" r="15633" b="31827"/>
            <a:stretch/>
          </p:blipFill>
          <p:spPr bwMode="auto">
            <a:xfrm>
              <a:off x="10496617" y="2455645"/>
              <a:ext cx="1271419" cy="38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EL OMRESP PERMANECERÁ CERRADO POR MUDANZA - LU17.com">
              <a:extLst>
                <a:ext uri="{FF2B5EF4-FFF2-40B4-BE49-F238E27FC236}">
                  <a16:creationId xmlns:a16="http://schemas.microsoft.com/office/drawing/2014/main" id="{6B34CDE3-E117-8F31-723D-CD84681AF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3840" y="2963800"/>
              <a:ext cx="607955" cy="462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 descr="Curso de Instalaciones eléctricas domiciliarias">
              <a:extLst>
                <a:ext uri="{FF2B5EF4-FFF2-40B4-BE49-F238E27FC236}">
                  <a16:creationId xmlns:a16="http://schemas.microsoft.com/office/drawing/2014/main" id="{37E5DCBF-FF4A-3131-E436-CB13A5289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9407" y="2400677"/>
              <a:ext cx="1101673" cy="47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4" descr="ABAR (@AbarRegulacao) | Twitter">
              <a:extLst>
                <a:ext uri="{FF2B5EF4-FFF2-40B4-BE49-F238E27FC236}">
                  <a16:creationId xmlns:a16="http://schemas.microsoft.com/office/drawing/2014/main" id="{209FABD7-8588-7538-227E-167E0F3CFF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64" b="16703"/>
            <a:stretch/>
          </p:blipFill>
          <p:spPr bwMode="auto">
            <a:xfrm>
              <a:off x="9193708" y="2894487"/>
              <a:ext cx="698786" cy="46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ERSARA - Entidade Reguladora dos Serviços de Águas e Resíduos dos Açores |  Plataforma Ambiente Portugal (Apemeta)">
              <a:extLst>
                <a:ext uri="{FF2B5EF4-FFF2-40B4-BE49-F238E27FC236}">
                  <a16:creationId xmlns:a16="http://schemas.microsoft.com/office/drawing/2014/main" id="{C6311515-0C20-22F5-1FF1-E58EBE37D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1" t="43825" r="27550" b="44343"/>
            <a:stretch/>
          </p:blipFill>
          <p:spPr bwMode="auto">
            <a:xfrm>
              <a:off x="6364174" y="5062191"/>
              <a:ext cx="1082878" cy="282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6" descr="https://aferas.org.ar/images/miembros/misiones.png">
              <a:extLst>
                <a:ext uri="{FF2B5EF4-FFF2-40B4-BE49-F238E27FC236}">
                  <a16:creationId xmlns:a16="http://schemas.microsoft.com/office/drawing/2014/main" id="{9A16B20C-17F2-F470-0ED9-7F19F860A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6" t="31199" r="15548" b="28588"/>
            <a:stretch/>
          </p:blipFill>
          <p:spPr bwMode="auto">
            <a:xfrm>
              <a:off x="6926224" y="3013014"/>
              <a:ext cx="856689" cy="278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Placeholder 4" descr="Direção Regional do Ambiente e Alterações Climáticas - Página inicial | Facebook">
              <a:extLst>
                <a:ext uri="{FF2B5EF4-FFF2-40B4-BE49-F238E27FC236}">
                  <a16:creationId xmlns:a16="http://schemas.microsoft.com/office/drawing/2014/main" id="{CE2DA0AA-A2F6-DD90-4E7C-342BC10A0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9" t="7172" r="12222" b="7165"/>
            <a:stretch/>
          </p:blipFill>
          <p:spPr>
            <a:xfrm>
              <a:off x="7655761" y="5052745"/>
              <a:ext cx="375976" cy="512365"/>
            </a:xfrm>
            <a:prstGeom prst="rect">
              <a:avLst/>
            </a:prstGeom>
          </p:spPr>
        </p:pic>
      </p:grpSp>
      <p:pic>
        <p:nvPicPr>
          <p:cNvPr id="55" name="Content Placeholder 18">
            <a:extLst>
              <a:ext uri="{FF2B5EF4-FFF2-40B4-BE49-F238E27FC236}">
                <a16:creationId xmlns:a16="http://schemas.microsoft.com/office/drawing/2014/main" id="{CCA53BAE-C914-FD02-0677-5C248441006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46" y="543201"/>
            <a:ext cx="1957375" cy="692734"/>
          </a:xfrm>
          <a:prstGeom prst="rect">
            <a:avLst/>
          </a:prstGeom>
        </p:spPr>
      </p:pic>
      <p:pic>
        <p:nvPicPr>
          <p:cNvPr id="56" name="Picture 5">
            <a:extLst>
              <a:ext uri="{FF2B5EF4-FFF2-40B4-BE49-F238E27FC236}">
                <a16:creationId xmlns:a16="http://schemas.microsoft.com/office/drawing/2014/main" id="{6555DDF3-2C6A-C7FE-C350-6DD02239F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57" y="4035319"/>
            <a:ext cx="554711" cy="554711"/>
          </a:xfrm>
          <a:prstGeom prst="rect">
            <a:avLst/>
          </a:prstGeom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C34F9E1E-8651-6408-B328-4115296F6640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/>
          <a:stretch/>
        </p:blipFill>
        <p:spPr>
          <a:xfrm>
            <a:off x="7998592" y="4073645"/>
            <a:ext cx="694318" cy="470145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54D193B7-FD72-A300-854D-F3BCBC4155B9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21212" r="13190" b="20834"/>
          <a:stretch/>
        </p:blipFill>
        <p:spPr>
          <a:xfrm>
            <a:off x="8603570" y="4093007"/>
            <a:ext cx="637199" cy="407914"/>
          </a:xfrm>
          <a:prstGeom prst="rect">
            <a:avLst/>
          </a:prstGeom>
        </p:spPr>
      </p:pic>
      <p:pic>
        <p:nvPicPr>
          <p:cNvPr id="59" name="Picture 9">
            <a:extLst>
              <a:ext uri="{FF2B5EF4-FFF2-40B4-BE49-F238E27FC236}">
                <a16:creationId xmlns:a16="http://schemas.microsoft.com/office/drawing/2014/main" id="{4CE9CEF0-1A4B-BA54-A20A-8AACBAAEE05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5" b="29225"/>
          <a:stretch/>
        </p:blipFill>
        <p:spPr>
          <a:xfrm>
            <a:off x="9912018" y="3286478"/>
            <a:ext cx="962388" cy="348731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97F1DB2E-A9A1-9B21-CF53-F883EC494AC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58" y="4067775"/>
            <a:ext cx="712169" cy="555155"/>
          </a:xfrm>
          <a:prstGeom prst="rect">
            <a:avLst/>
          </a:prstGeom>
        </p:spPr>
      </p:pic>
      <p:pic>
        <p:nvPicPr>
          <p:cNvPr id="61" name="Picture 11">
            <a:extLst>
              <a:ext uri="{FF2B5EF4-FFF2-40B4-BE49-F238E27FC236}">
                <a16:creationId xmlns:a16="http://schemas.microsoft.com/office/drawing/2014/main" id="{B5B26D01-B4B7-762F-172A-A7043AE0CAA5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2" b="18640"/>
          <a:stretch/>
        </p:blipFill>
        <p:spPr>
          <a:xfrm>
            <a:off x="10123476" y="4143375"/>
            <a:ext cx="724402" cy="335756"/>
          </a:xfrm>
          <a:prstGeom prst="rect">
            <a:avLst/>
          </a:prstGeom>
        </p:spPr>
      </p:pic>
      <p:pic>
        <p:nvPicPr>
          <p:cNvPr id="62" name="Picture 12">
            <a:extLst>
              <a:ext uri="{FF2B5EF4-FFF2-40B4-BE49-F238E27FC236}">
                <a16:creationId xmlns:a16="http://schemas.microsoft.com/office/drawing/2014/main" id="{5B181348-CCF3-A821-D0AA-AB44AB6E6340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b="19958"/>
          <a:stretch/>
        </p:blipFill>
        <p:spPr>
          <a:xfrm>
            <a:off x="10855061" y="4058453"/>
            <a:ext cx="580653" cy="435490"/>
          </a:xfrm>
          <a:prstGeom prst="rect">
            <a:avLst/>
          </a:prstGeom>
        </p:spPr>
      </p:pic>
      <p:pic>
        <p:nvPicPr>
          <p:cNvPr id="63" name="Picture 58" descr="Pode ser uma imagem de massa de água">
            <a:extLst>
              <a:ext uri="{FF2B5EF4-FFF2-40B4-BE49-F238E27FC236}">
                <a16:creationId xmlns:a16="http://schemas.microsoft.com/office/drawing/2014/main" id="{71DAF046-DF0A-9E81-7518-A51E1E2CB963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19" y="4078958"/>
            <a:ext cx="414985" cy="41498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extBox 29">
            <a:extLst>
              <a:ext uri="{FF2B5EF4-FFF2-40B4-BE49-F238E27FC236}">
                <a16:creationId xmlns:a16="http://schemas.microsoft.com/office/drawing/2014/main" id="{461AD4AA-EB96-18F6-45B6-E5C337812299}"/>
              </a:ext>
            </a:extLst>
          </p:cNvPr>
          <p:cNvSpPr txBox="1"/>
          <p:nvPr/>
        </p:nvSpPr>
        <p:spPr>
          <a:xfrm>
            <a:off x="7297113" y="1238923"/>
            <a:ext cx="2344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</a:p>
        </p:txBody>
      </p:sp>
      <p:pic>
        <p:nvPicPr>
          <p:cNvPr id="65" name="Picture 2" descr="11ª Expo Conferência da Água - ERSAR – Entidade Reguladora dos Serviços de  Águas e Resíduos">
            <a:extLst>
              <a:ext uri="{FF2B5EF4-FFF2-40B4-BE49-F238E27FC236}">
                <a16:creationId xmlns:a16="http://schemas.microsoft.com/office/drawing/2014/main" id="{1A73E874-3F55-8A67-CCAD-A559AFC27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" r="50000" b="11381"/>
          <a:stretch/>
        </p:blipFill>
        <p:spPr bwMode="auto">
          <a:xfrm>
            <a:off x="8927203" y="4555303"/>
            <a:ext cx="531727" cy="4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m 65">
            <a:extLst>
              <a:ext uri="{FF2B5EF4-FFF2-40B4-BE49-F238E27FC236}">
                <a16:creationId xmlns:a16="http://schemas.microsoft.com/office/drawing/2014/main" id="{EF098F4E-5869-1935-3798-237198E5925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754574" y="5442148"/>
            <a:ext cx="1352761" cy="4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4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14315E"/>
                </a:solidFill>
              </a:rPr>
              <a:t>Enfoque</a:t>
            </a:r>
            <a:endParaRPr lang="pt-PT" sz="3200" dirty="0">
              <a:solidFill>
                <a:srgbClr val="14315E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3B860E-BD8F-386B-75ED-62E03C9B9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6" b="687"/>
          <a:stretch/>
        </p:blipFill>
        <p:spPr>
          <a:xfrm>
            <a:off x="381000" y="903479"/>
            <a:ext cx="4169344" cy="4849214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58A2B984-906A-55BE-A315-CA5DACEC3B64}"/>
              </a:ext>
            </a:extLst>
          </p:cNvPr>
          <p:cNvSpPr/>
          <p:nvPr/>
        </p:nvSpPr>
        <p:spPr>
          <a:xfrm>
            <a:off x="-1815" y="5860398"/>
            <a:ext cx="12215381" cy="991593"/>
          </a:xfrm>
          <a:prstGeom prst="rect">
            <a:avLst/>
          </a:prstGeom>
          <a:solidFill>
            <a:srgbClr val="1632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C6E04FCE-3749-868D-EA96-B3D32610A363}"/>
              </a:ext>
            </a:extLst>
          </p:cNvPr>
          <p:cNvSpPr txBox="1"/>
          <p:nvPr/>
        </p:nvSpPr>
        <p:spPr>
          <a:xfrm>
            <a:off x="464469" y="5866931"/>
            <a:ext cx="16658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BC53F"/>
                </a:solidFill>
              </a:rPr>
              <a:t>33</a:t>
            </a:r>
            <a:r>
              <a:rPr lang="en-US" sz="2400" b="1" dirty="0">
                <a:solidFill>
                  <a:srgbClr val="8BC53F"/>
                </a:solidFill>
              </a:rPr>
              <a:t> </a:t>
            </a:r>
            <a:br>
              <a:rPr lang="en-US" sz="2400" b="1" dirty="0">
                <a:solidFill>
                  <a:srgbClr val="8BC53F"/>
                </a:solidFill>
              </a:rPr>
            </a:br>
            <a:r>
              <a:rPr lang="es-419" sz="2000" b="1" dirty="0" err="1">
                <a:solidFill>
                  <a:schemeClr val="bg1"/>
                </a:solidFill>
              </a:rPr>
              <a:t>brainstorms</a:t>
            </a:r>
            <a:endParaRPr lang="es-419" sz="1600" b="1" dirty="0">
              <a:solidFill>
                <a:schemeClr val="bg1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53A3DE4E-DB89-D1B5-ECB0-8CCC9E11D1C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2472" y="-288625"/>
            <a:ext cx="109728" cy="12234672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17E2CB9C-D3A1-728A-CE42-ECAEB807B94F}"/>
              </a:ext>
            </a:extLst>
          </p:cNvPr>
          <p:cNvSpPr txBox="1"/>
          <p:nvPr/>
        </p:nvSpPr>
        <p:spPr>
          <a:xfrm>
            <a:off x="2247458" y="5881986"/>
            <a:ext cx="31791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BC53F"/>
                </a:solidFill>
              </a:rPr>
              <a:t>140</a:t>
            </a:r>
            <a:r>
              <a:rPr lang="en-US" sz="2400" b="1" dirty="0">
                <a:solidFill>
                  <a:srgbClr val="8BC53F"/>
                </a:solidFill>
              </a:rPr>
              <a:t> </a:t>
            </a:r>
            <a:br>
              <a:rPr lang="en-US" sz="2400" b="1" dirty="0">
                <a:solidFill>
                  <a:srgbClr val="8BC53F"/>
                </a:solidFill>
              </a:rPr>
            </a:br>
            <a:r>
              <a:rPr lang="es-419" sz="2000" b="1" dirty="0">
                <a:solidFill>
                  <a:schemeClr val="bg1"/>
                </a:solidFill>
              </a:rPr>
              <a:t>videos de formación</a:t>
            </a:r>
            <a:endParaRPr lang="es-419" sz="1600" b="1" dirty="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31E7474-4D15-4DA0-1D2A-1D8643058F81}"/>
              </a:ext>
            </a:extLst>
          </p:cNvPr>
          <p:cNvSpPr txBox="1"/>
          <p:nvPr/>
        </p:nvSpPr>
        <p:spPr>
          <a:xfrm>
            <a:off x="4968240" y="2281615"/>
            <a:ext cx="368418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ES" sz="2000" b="1" dirty="0" err="1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WaterGOV</a:t>
            </a:r>
            <a:endParaRPr lang="es-ES" sz="2000" b="1" dirty="0">
              <a:solidFill>
                <a:srgbClr val="1431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solidFill>
                  <a:srgbClr val="1431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para la evaluación, benchmarking y mejora de la regulación</a:t>
            </a:r>
          </a:p>
          <a:p>
            <a:endParaRPr lang="es-ES" sz="1600" b="1" dirty="0">
              <a:solidFill>
                <a:srgbClr val="1431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00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fase de implementación y testes en 23 reguladores</a:t>
            </a:r>
            <a:endParaRPr lang="pt-PT" sz="1600" dirty="0">
              <a:solidFill>
                <a:srgbClr val="0066B3"/>
              </a:solidFill>
            </a:endParaRPr>
          </a:p>
        </p:txBody>
      </p:sp>
      <p:pic>
        <p:nvPicPr>
          <p:cNvPr id="22" name="Gráfico 21" descr="Seta de linha: curva no sentido horário com preenchimento sólido">
            <a:extLst>
              <a:ext uri="{FF2B5EF4-FFF2-40B4-BE49-F238E27FC236}">
                <a16:creationId xmlns:a16="http://schemas.microsoft.com/office/drawing/2014/main" id="{2CC2B7F8-AC30-2A42-1FB6-B37DBA810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48813" flipH="1" flipV="1">
            <a:off x="5222486" y="1198138"/>
            <a:ext cx="604261" cy="1202578"/>
          </a:xfrm>
          <a:prstGeom prst="rect">
            <a:avLst/>
          </a:prstGeom>
        </p:spPr>
      </p:pic>
      <p:sp>
        <p:nvSpPr>
          <p:cNvPr id="44" name="TextBox 16">
            <a:extLst>
              <a:ext uri="{FF2B5EF4-FFF2-40B4-BE49-F238E27FC236}">
                <a16:creationId xmlns:a16="http://schemas.microsoft.com/office/drawing/2014/main" id="{9EDC5406-5586-1907-4C8C-1F9E1E26E9EC}"/>
              </a:ext>
            </a:extLst>
          </p:cNvPr>
          <p:cNvSpPr txBox="1"/>
          <p:nvPr/>
        </p:nvSpPr>
        <p:spPr>
          <a:xfrm>
            <a:off x="8710952" y="5887145"/>
            <a:ext cx="355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BC53F"/>
                </a:solidFill>
              </a:rPr>
              <a:t>+300 </a:t>
            </a:r>
            <a:br>
              <a:rPr lang="en-US" sz="3200" b="1" dirty="0">
                <a:solidFill>
                  <a:srgbClr val="8BC53F"/>
                </a:solidFill>
              </a:rPr>
            </a:br>
            <a:r>
              <a:rPr lang="es-419" sz="2000" b="1" dirty="0">
                <a:solidFill>
                  <a:schemeClr val="bg1"/>
                </a:solidFill>
              </a:rPr>
              <a:t>personas involucradas</a:t>
            </a:r>
          </a:p>
        </p:txBody>
      </p:sp>
      <p:sp>
        <p:nvSpPr>
          <p:cNvPr id="45" name="TextBox 16">
            <a:extLst>
              <a:ext uri="{FF2B5EF4-FFF2-40B4-BE49-F238E27FC236}">
                <a16:creationId xmlns:a16="http://schemas.microsoft.com/office/drawing/2014/main" id="{D0A7DBD6-B9B3-CE24-791E-79759378E5EB}"/>
              </a:ext>
            </a:extLst>
          </p:cNvPr>
          <p:cNvSpPr txBox="1"/>
          <p:nvPr/>
        </p:nvSpPr>
        <p:spPr>
          <a:xfrm>
            <a:off x="5140960" y="5881986"/>
            <a:ext cx="3765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BC53F"/>
                </a:solidFill>
              </a:rPr>
              <a:t>75</a:t>
            </a:r>
            <a:br>
              <a:rPr lang="en-US" sz="3200" b="1" dirty="0">
                <a:solidFill>
                  <a:srgbClr val="8BC53F"/>
                </a:solidFill>
              </a:rPr>
            </a:br>
            <a:r>
              <a:rPr lang="es-419" sz="2000" b="1" dirty="0">
                <a:solidFill>
                  <a:schemeClr val="bg1"/>
                </a:solidFill>
              </a:rPr>
              <a:t>formadores internacionales</a:t>
            </a:r>
            <a:endParaRPr lang="es-419" sz="1600" b="1" dirty="0">
              <a:solidFill>
                <a:schemeClr val="bg1"/>
              </a:solidFill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59BEF927-7828-DAE2-2B2F-D70F2E29E2D1}"/>
              </a:ext>
            </a:extLst>
          </p:cNvPr>
          <p:cNvGrpSpPr/>
          <p:nvPr/>
        </p:nvGrpSpPr>
        <p:grpSpPr>
          <a:xfrm>
            <a:off x="8492433" y="2220361"/>
            <a:ext cx="3552168" cy="2927116"/>
            <a:chOff x="7517227" y="1537256"/>
            <a:chExt cx="4590003" cy="3705116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C6FF88D8-BAF6-3A99-5489-8435420E2FCA}"/>
                </a:ext>
              </a:extLst>
            </p:cNvPr>
            <p:cNvGrpSpPr/>
            <p:nvPr/>
          </p:nvGrpSpPr>
          <p:grpSpPr>
            <a:xfrm>
              <a:off x="7517227" y="1537256"/>
              <a:ext cx="4590003" cy="3705116"/>
              <a:chOff x="7631527" y="1537256"/>
              <a:chExt cx="4590003" cy="3705116"/>
            </a:xfrm>
          </p:grpSpPr>
          <p:pic>
            <p:nvPicPr>
              <p:cNvPr id="51" name="Imagem 50">
                <a:extLst>
                  <a:ext uri="{FF2B5EF4-FFF2-40B4-BE49-F238E27FC236}">
                    <a16:creationId xmlns:a16="http://schemas.microsoft.com/office/drawing/2014/main" id="{0E26E400-53A8-C0AE-EDED-77A19FF35F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2093" b="74447"/>
              <a:stretch/>
            </p:blipFill>
            <p:spPr>
              <a:xfrm>
                <a:off x="7631527" y="1537256"/>
                <a:ext cx="4560473" cy="985329"/>
              </a:xfrm>
              <a:prstGeom prst="rect">
                <a:avLst/>
              </a:prstGeom>
            </p:spPr>
          </p:pic>
          <p:pic>
            <p:nvPicPr>
              <p:cNvPr id="52" name="Imagem 51">
                <a:extLst>
                  <a:ext uri="{FF2B5EF4-FFF2-40B4-BE49-F238E27FC236}">
                    <a16:creationId xmlns:a16="http://schemas.microsoft.com/office/drawing/2014/main" id="{023BFD5A-C31F-1DE7-5DAB-B8699EF97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36283" r="52093" b="38164"/>
              <a:stretch/>
            </p:blipFill>
            <p:spPr>
              <a:xfrm>
                <a:off x="7674707" y="2522585"/>
                <a:ext cx="4517293" cy="985330"/>
              </a:xfrm>
              <a:prstGeom prst="rect">
                <a:avLst/>
              </a:prstGeom>
            </p:spPr>
          </p:pic>
          <p:pic>
            <p:nvPicPr>
              <p:cNvPr id="53" name="Imagem 52">
                <a:extLst>
                  <a:ext uri="{FF2B5EF4-FFF2-40B4-BE49-F238E27FC236}">
                    <a16:creationId xmlns:a16="http://schemas.microsoft.com/office/drawing/2014/main" id="{820A994D-15CE-444D-B26E-BFEE53B4B1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69846" r="52093" b="9112"/>
              <a:stretch/>
            </p:blipFill>
            <p:spPr>
              <a:xfrm>
                <a:off x="7674707" y="3381022"/>
                <a:ext cx="4517293" cy="811376"/>
              </a:xfrm>
              <a:prstGeom prst="rect">
                <a:avLst/>
              </a:prstGeom>
            </p:spPr>
          </p:pic>
          <p:pic>
            <p:nvPicPr>
              <p:cNvPr id="54" name="Imagem 53">
                <a:extLst>
                  <a:ext uri="{FF2B5EF4-FFF2-40B4-BE49-F238E27FC236}">
                    <a16:creationId xmlns:a16="http://schemas.microsoft.com/office/drawing/2014/main" id="{F01A62AB-DA81-C4BC-2991-7AD3F6C60C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000" t="36127" r="4382" b="40074"/>
              <a:stretch/>
            </p:blipFill>
            <p:spPr>
              <a:xfrm>
                <a:off x="7857856" y="4324673"/>
                <a:ext cx="4334144" cy="917699"/>
              </a:xfrm>
              <a:prstGeom prst="rect">
                <a:avLst/>
              </a:prstGeom>
            </p:spPr>
          </p:pic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BAA901D1-71EA-0DC0-BF63-D15A974FFA14}"/>
                  </a:ext>
                </a:extLst>
              </p:cNvPr>
              <p:cNvSpPr txBox="1"/>
              <p:nvPr/>
            </p:nvSpPr>
            <p:spPr>
              <a:xfrm>
                <a:off x="9012465" y="1731554"/>
                <a:ext cx="3209065" cy="8181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1" dirty="0" err="1">
                    <a:solidFill>
                      <a:srgbClr val="14315E"/>
                    </a:solidFill>
                    <a:latin typeface="+mj-lt"/>
                  </a:rPr>
                  <a:t>E</a:t>
                </a:r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valuación</a:t>
                </a:r>
                <a: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  <a:t> global </a:t>
                </a:r>
                <a:b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</a:br>
                <a: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  <a:t>o </a:t>
                </a:r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focalizada</a:t>
                </a:r>
                <a:endParaRPr lang="pt-PT" sz="900" b="1" dirty="0">
                  <a:latin typeface="+mj-lt"/>
                </a:endParaRPr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C36EE842-FC1D-39A1-72BA-3CF1C7198923}"/>
                  </a:ext>
                </a:extLst>
              </p:cNvPr>
              <p:cNvSpPr txBox="1"/>
              <p:nvPr/>
            </p:nvSpPr>
            <p:spPr>
              <a:xfrm>
                <a:off x="9017319" y="2692998"/>
                <a:ext cx="3025001" cy="7167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1" i="0" u="none" strike="noStrike" baseline="0">
                    <a:solidFill>
                      <a:srgbClr val="14315E"/>
                    </a:solidFill>
                    <a:latin typeface="+mj-lt"/>
                  </a:rPr>
                  <a:t>Benchmarking</a:t>
                </a:r>
              </a:p>
              <a:p>
                <a:pPr algn="l"/>
                <a:endParaRPr lang="pt-PT" sz="900" b="1">
                  <a:latin typeface="+mj-lt"/>
                </a:endParaRPr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0DA9362D-3315-DC47-1242-B5C6AA404108}"/>
                  </a:ext>
                </a:extLst>
              </p:cNvPr>
              <p:cNvSpPr txBox="1"/>
              <p:nvPr/>
            </p:nvSpPr>
            <p:spPr>
              <a:xfrm>
                <a:off x="9036370" y="3427215"/>
                <a:ext cx="3155630" cy="9934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1" dirty="0" err="1">
                    <a:solidFill>
                      <a:srgbClr val="14315E"/>
                    </a:solidFill>
                    <a:latin typeface="+mj-lt"/>
                  </a:rPr>
                  <a:t>O</a:t>
                </a:r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portunidades</a:t>
                </a:r>
                <a: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  <a:t> de </a:t>
                </a:r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mejora</a:t>
                </a:r>
                <a: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  <a:t> y roadmap</a:t>
                </a:r>
              </a:p>
              <a:p>
                <a:pPr algn="l"/>
                <a:endParaRPr lang="pt-PT" sz="900" b="1" dirty="0">
                  <a:latin typeface="+mj-lt"/>
                </a:endParaRPr>
              </a:p>
            </p:txBody>
          </p: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96CA5F79-D151-34B0-369B-0AA8666DB04C}"/>
                  </a:ext>
                </a:extLst>
              </p:cNvPr>
              <p:cNvSpPr txBox="1"/>
              <p:nvPr/>
            </p:nvSpPr>
            <p:spPr>
              <a:xfrm>
                <a:off x="9036370" y="4545968"/>
                <a:ext cx="3155630" cy="521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Buenas</a:t>
                </a:r>
                <a:r>
                  <a:rPr lang="en-US" sz="1800" b="1" i="0" u="none" strike="noStrike" baseline="0" dirty="0">
                    <a:solidFill>
                      <a:srgbClr val="14315E"/>
                    </a:solidFill>
                    <a:latin typeface="+mj-lt"/>
                  </a:rPr>
                  <a:t> </a:t>
                </a:r>
                <a:r>
                  <a:rPr lang="en-US" sz="1800" b="1" i="0" u="none" strike="noStrike" baseline="0" dirty="0" err="1">
                    <a:solidFill>
                      <a:srgbClr val="14315E"/>
                    </a:solidFill>
                    <a:latin typeface="+mj-lt"/>
                  </a:rPr>
                  <a:t>practicas</a:t>
                </a:r>
                <a:endParaRPr lang="pt-PT" sz="900" b="1" dirty="0">
                  <a:latin typeface="+mj-lt"/>
                </a:endParaRPr>
              </a:p>
            </p:txBody>
          </p:sp>
        </p:grp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E8DA3995-0454-BF11-AF96-333B4D0B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2203" y="1618745"/>
              <a:ext cx="1165961" cy="1028789"/>
            </a:xfrm>
            <a:prstGeom prst="rect">
              <a:avLst/>
            </a:prstGeom>
          </p:spPr>
        </p:pic>
      </p:grp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4D6478F5-BDF1-B1E9-D772-38D2B70B931F}"/>
              </a:ext>
            </a:extLst>
          </p:cNvPr>
          <p:cNvSpPr txBox="1"/>
          <p:nvPr/>
        </p:nvSpPr>
        <p:spPr>
          <a:xfrm>
            <a:off x="8702168" y="1512475"/>
            <a:ext cx="3552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00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estratégico </a:t>
            </a:r>
            <a:br>
              <a:rPr lang="es-ES" sz="2000" b="1" dirty="0">
                <a:solidFill>
                  <a:srgbClr val="0066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solidFill>
                  <a:srgbClr val="006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apoyo a los reguladores</a:t>
            </a:r>
            <a:endParaRPr lang="pt-PT" sz="1600" dirty="0">
              <a:solidFill>
                <a:srgbClr val="006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9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3FC811B-1F01-1568-0C04-562077FB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8588"/>
            <a:ext cx="11617960" cy="686060"/>
          </a:xfrm>
        </p:spPr>
        <p:txBody>
          <a:bodyPr>
            <a:normAutofit/>
          </a:bodyPr>
          <a:lstStyle/>
          <a:p>
            <a:r>
              <a:rPr lang="es-ES" sz="2800" dirty="0"/>
              <a:t>4 áreas y 29 subáreas de evaluación de la regulación</a:t>
            </a:r>
            <a:endParaRPr lang="pt-PT" sz="2800" dirty="0"/>
          </a:p>
        </p:txBody>
      </p:sp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43DBF594-EDFC-84DC-9536-E2DB6874B3C6}"/>
              </a:ext>
            </a:extLst>
          </p:cNvPr>
          <p:cNvSpPr/>
          <p:nvPr/>
        </p:nvSpPr>
        <p:spPr>
          <a:xfrm>
            <a:off x="381000" y="1001221"/>
            <a:ext cx="7014530" cy="1238636"/>
          </a:xfrm>
          <a:prstGeom prst="roundRect">
            <a:avLst>
              <a:gd name="adj" fmla="val 8340"/>
            </a:avLst>
          </a:prstGeom>
          <a:solidFill>
            <a:srgbClr val="008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s-419" sz="1600" b="1" dirty="0">
              <a:solidFill>
                <a:prstClr val="white"/>
              </a:solidFill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5225C42-7CE9-BAAE-4E8C-D530ECA7DF0C}"/>
              </a:ext>
            </a:extLst>
          </p:cNvPr>
          <p:cNvSpPr/>
          <p:nvPr/>
        </p:nvSpPr>
        <p:spPr>
          <a:xfrm>
            <a:off x="381001" y="1017671"/>
            <a:ext cx="3409233" cy="1190171"/>
          </a:xfrm>
          <a:prstGeom prst="roundRect">
            <a:avLst>
              <a:gd name="adj" fmla="val 8340"/>
            </a:avLst>
          </a:prstGeom>
          <a:solidFill>
            <a:srgbClr val="008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Misión y mandato regulatorio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Poderes regulatorios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Alcance regulatorio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Independencia </a:t>
            </a: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regulatoria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BB0B3620-6101-70E6-6DC0-DDCACE3A5577}"/>
              </a:ext>
            </a:extLst>
          </p:cNvPr>
          <p:cNvSpPr/>
          <p:nvPr/>
        </p:nvSpPr>
        <p:spPr>
          <a:xfrm>
            <a:off x="381002" y="2446057"/>
            <a:ext cx="3409233" cy="1507189"/>
          </a:xfrm>
          <a:prstGeom prst="roundRect">
            <a:avLst/>
          </a:prstGeom>
          <a:solidFill>
            <a:srgbClr val="F9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 humanos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 financieros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 físicos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 tecnológicos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E452BC03-0DA5-97E1-2F35-D917F358DC7E}"/>
              </a:ext>
            </a:extLst>
          </p:cNvPr>
          <p:cNvSpPr/>
          <p:nvPr/>
        </p:nvSpPr>
        <p:spPr>
          <a:xfrm>
            <a:off x="343961" y="4043151"/>
            <a:ext cx="3464316" cy="254053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16325C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Articulación con las autoridades: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 hídricos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Ambiental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Residuos sólidos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Salud </a:t>
            </a: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y calidad del agua potable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Protección del consumidor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Competencia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507D68B3-30C0-AC31-F128-B28459C2D17E}"/>
              </a:ext>
            </a:extLst>
          </p:cNvPr>
          <p:cNvSpPr/>
          <p:nvPr/>
        </p:nvSpPr>
        <p:spPr>
          <a:xfrm>
            <a:off x="3929782" y="1017671"/>
            <a:ext cx="3465748" cy="1190171"/>
          </a:xfrm>
          <a:prstGeom prst="roundRect">
            <a:avLst>
              <a:gd name="adj" fmla="val 8340"/>
            </a:avLst>
          </a:prstGeom>
          <a:solidFill>
            <a:srgbClr val="008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Responsabilidad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Modelo de organización y gestión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Planificación estratégica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8C763980-AC85-AB87-BE69-2ADD4F32084B}"/>
              </a:ext>
            </a:extLst>
          </p:cNvPr>
          <p:cNvSpPr/>
          <p:nvPr/>
        </p:nvSpPr>
        <p:spPr>
          <a:xfrm>
            <a:off x="8182445" y="1048150"/>
            <a:ext cx="3946206" cy="5727589"/>
          </a:xfrm>
          <a:prstGeom prst="roundRect">
            <a:avLst>
              <a:gd name="adj" fmla="val 7593"/>
            </a:avLst>
          </a:prstGeom>
          <a:solidFill>
            <a:srgbClr val="009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estructural del sector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Contribución regulatoria a las: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Reglas del sector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Organización del sector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Información del sector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Desarrollo de capacidades 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srgbClr val="14315D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del comportamiento (conductas) de los prestadores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legal y contractual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económica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de la calidad del servicio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de la calidad del agua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de la interfaz con el usuario</a:t>
            </a:r>
          </a:p>
          <a:p>
            <a:pPr>
              <a:spcAft>
                <a:spcPts val="300"/>
              </a:spcAft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Mecanismos transversales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a favor de los pobres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Regulación de sistemas descentralizados e informales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b="1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Supervisión y vigilancia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F847D6BE-E522-86E5-88C9-B6B1F8D753D3}"/>
              </a:ext>
            </a:extLst>
          </p:cNvPr>
          <p:cNvSpPr/>
          <p:nvPr/>
        </p:nvSpPr>
        <p:spPr>
          <a:xfrm>
            <a:off x="3901262" y="2381568"/>
            <a:ext cx="4206240" cy="4206240"/>
          </a:xfrm>
          <a:prstGeom prst="ellipse">
            <a:avLst/>
          </a:prstGeom>
          <a:solidFill>
            <a:srgbClr val="14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48">
            <a:extLst>
              <a:ext uri="{FF2B5EF4-FFF2-40B4-BE49-F238E27FC236}">
                <a16:creationId xmlns:a16="http://schemas.microsoft.com/office/drawing/2014/main" id="{431BE86C-4495-9D53-14CF-7779CE53A7FA}"/>
              </a:ext>
            </a:extLst>
          </p:cNvPr>
          <p:cNvSpPr/>
          <p:nvPr/>
        </p:nvSpPr>
        <p:spPr>
          <a:xfrm>
            <a:off x="4120975" y="2620857"/>
            <a:ext cx="3749040" cy="3749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Placeholder 4" descr="LW Home + Quem Somos - Play and 5 more pages - Personal - Microsoft​ Edge">
            <a:extLst>
              <a:ext uri="{FF2B5EF4-FFF2-40B4-BE49-F238E27FC236}">
                <a16:creationId xmlns:a16="http://schemas.microsoft.com/office/drawing/2014/main" id="{EA559CC4-DA66-1DE1-B163-492621591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5251" y="3781660"/>
            <a:ext cx="1569260" cy="1481328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AFD360B3-FFB3-98AE-7C53-A577B8F63068}"/>
              </a:ext>
            </a:extLst>
          </p:cNvPr>
          <p:cNvSpPr/>
          <p:nvPr/>
        </p:nvSpPr>
        <p:spPr>
          <a:xfrm>
            <a:off x="4971239" y="2933538"/>
            <a:ext cx="191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Gobernanza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regulatoria</a:t>
            </a:r>
            <a:endParaRPr kumimoji="0" lang="es-419" sz="1800" b="1" i="0" u="none" strike="noStrike" kern="1200" cap="none" spc="0" normalizeH="0" baseline="0" noProof="0" dirty="0">
              <a:ln>
                <a:noFill/>
              </a:ln>
              <a:solidFill>
                <a:srgbClr val="1431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4FE2B60E-8724-BBA7-3035-F2D1F1EAF31C}"/>
              </a:ext>
            </a:extLst>
          </p:cNvPr>
          <p:cNvSpPr/>
          <p:nvPr/>
        </p:nvSpPr>
        <p:spPr>
          <a:xfrm>
            <a:off x="6540512" y="4142374"/>
            <a:ext cx="1399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Modelo regulatorio</a:t>
            </a:r>
            <a:endParaRPr kumimoji="0" lang="es-419" sz="1800" b="1" i="0" u="none" strike="noStrike" kern="1200" cap="none" spc="0" normalizeH="0" baseline="0" noProof="0" dirty="0">
              <a:ln>
                <a:noFill/>
              </a:ln>
              <a:solidFill>
                <a:srgbClr val="1431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A12CFB68-037E-A261-3FC9-93FA5CE651B3}"/>
              </a:ext>
            </a:extLst>
          </p:cNvPr>
          <p:cNvSpPr/>
          <p:nvPr/>
        </p:nvSpPr>
        <p:spPr>
          <a:xfrm>
            <a:off x="4220388" y="3937985"/>
            <a:ext cx="1327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Recursos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40AF7A3-B6D8-21BA-10E2-16C7EED8619D}"/>
              </a:ext>
            </a:extLst>
          </p:cNvPr>
          <p:cNvSpPr/>
          <p:nvPr/>
        </p:nvSpPr>
        <p:spPr>
          <a:xfrm>
            <a:off x="5045634" y="5309128"/>
            <a:ext cx="1962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dirty="0">
                <a:ln>
                  <a:noFill/>
                </a:ln>
                <a:solidFill>
                  <a:srgbClr val="14315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Mecanismos de articulación institucional</a:t>
            </a:r>
            <a:endParaRPr kumimoji="0" lang="es-419" sz="1800" b="1" i="0" u="none" strike="noStrike" kern="1200" cap="none" spc="0" normalizeH="0" baseline="0" dirty="0">
              <a:ln>
                <a:noFill/>
              </a:ln>
              <a:solidFill>
                <a:srgbClr val="14315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7940</TotalTime>
  <Words>3400</Words>
  <Application>Microsoft Office PowerPoint</Application>
  <PresentationFormat>Ecrã Panorâmico</PresentationFormat>
  <Paragraphs>476</Paragraphs>
  <Slides>26</Slides>
  <Notes>24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dos diapositivos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Wingdings</vt:lpstr>
      <vt:lpstr>Office Theme</vt:lpstr>
      <vt:lpstr>1_Office Theme</vt:lpstr>
      <vt:lpstr>7_Office Theme</vt:lpstr>
      <vt:lpstr>Tema de Office</vt:lpstr>
      <vt:lpstr>Apresentação do PowerPoint</vt:lpstr>
      <vt:lpstr>Apresentação do PowerPoint</vt:lpstr>
      <vt:lpstr>Papel de la regulación en el sector </vt:lpstr>
      <vt:lpstr>¿Cuál es el papel de un regulador?</vt:lpstr>
      <vt:lpstr>Programa RegWAS LAC  </vt:lpstr>
      <vt:lpstr>El programa RegWAS LAC</vt:lpstr>
      <vt:lpstr>Participantes</vt:lpstr>
      <vt:lpstr>Enfoque</vt:lpstr>
      <vt:lpstr>4 áreas y 29 subáreas de evaluación de la regulación</vt:lpstr>
      <vt:lpstr>Panorama de la regulación en América Latina y el Caribe</vt:lpstr>
      <vt:lpstr>Panorama de la regulación en América Latina y el Caribe</vt:lpstr>
      <vt:lpstr>Panorama de la regulación en América Latina y el Caribe</vt:lpstr>
      <vt:lpstr>Gobernanza regulatoria</vt:lpstr>
      <vt:lpstr>Gobernanza regulatoria</vt:lpstr>
      <vt:lpstr>Recursos regulatorios</vt:lpstr>
      <vt:lpstr>Modelo regulatorio</vt:lpstr>
      <vt:lpstr>Modelo regulatorio</vt:lpstr>
      <vt:lpstr>Modelo regulatorio</vt:lpstr>
      <vt:lpstr>Modelo regulatorio</vt:lpstr>
      <vt:lpstr>Modelo regulatorio</vt:lpstr>
      <vt:lpstr>Modelo regulatorio</vt:lpstr>
      <vt:lpstr>Modelo regulatorio</vt:lpstr>
      <vt:lpstr>Modelo regulatorio</vt:lpstr>
      <vt:lpstr>Reflexiones finales </vt:lpstr>
      <vt:lpstr>Reflexiones finales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Rita Amaral</cp:lastModifiedBy>
  <cp:revision>410</cp:revision>
  <dcterms:created xsi:type="dcterms:W3CDTF">2020-11-30T15:12:40Z</dcterms:created>
  <dcterms:modified xsi:type="dcterms:W3CDTF">2022-10-11T18:20:48Z</dcterms:modified>
</cp:coreProperties>
</file>