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70" r:id="rId4"/>
    <p:sldId id="269" r:id="rId5"/>
    <p:sldId id="283" r:id="rId6"/>
    <p:sldId id="271" r:id="rId7"/>
    <p:sldId id="282" r:id="rId8"/>
    <p:sldId id="284" r:id="rId9"/>
    <p:sldId id="275" r:id="rId10"/>
    <p:sldId id="276" r:id="rId11"/>
    <p:sldId id="267" r:id="rId12"/>
    <p:sldId id="268" r:id="rId13"/>
    <p:sldId id="287" r:id="rId14"/>
    <p:sldId id="277" r:id="rId15"/>
    <p:sldId id="278" r:id="rId16"/>
    <p:sldId id="285" r:id="rId17"/>
    <p:sldId id="257" r:id="rId18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ika2ew4cRvthMRd1YJSgnBkblz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B9BD5"/>
    <a:srgbClr val="A9D18E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0"/>
  </p:normalViewPr>
  <p:slideViewPr>
    <p:cSldViewPr snapToGrid="0" snapToObjects="1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PORTADA 1: SOLO AGREGAR EL TÍTULO DE LA PRESENTACIÓN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39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164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592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245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PORTADA2: CAMBIAR FOTOGRAFÍA DE FONDO PARA NUEVAS PRESENTACIONES</a:t>
            </a: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252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56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792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921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309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149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/>
              <a:t>CONTENIDO: DIAGRAMACIÓN DE DIAPOSITIVA LIBRE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052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70CD3-B1A5-4890-9C69-770119ED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C8BAB2-12FE-44D4-8355-E8E0D3942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99CB6F-D566-43A9-8FFC-F3B56C29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016E-46E1-4FB0-8EE3-9A963BE9C92E}" type="datetimeFigureOut">
              <a:rPr lang="es-EC" smtClean="0"/>
              <a:t>11/10/2022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9003BE-23C8-4286-99CD-A9CEA87BB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5A2CE4-3BE7-4C22-93B9-5B04424D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4A82-EE22-4CF7-8431-33D38DBF883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3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image" Target="../media/image38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42.gi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sv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10" Type="http://schemas.openxmlformats.org/officeDocument/2006/relationships/image" Target="../media/image67.svg"/><Relationship Id="rId4" Type="http://schemas.openxmlformats.org/officeDocument/2006/relationships/image" Target="../media/image3.png"/><Relationship Id="rId9" Type="http://schemas.openxmlformats.org/officeDocument/2006/relationships/image" Target="../media/image52.png"/><Relationship Id="rId14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ebp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webp"/><Relationship Id="rId15" Type="http://schemas.openxmlformats.org/officeDocument/2006/relationships/image" Target="../media/image18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960991" y="2361148"/>
            <a:ext cx="1048061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MX" sz="3600" b="1" dirty="0">
                <a:solidFill>
                  <a:schemeClr val="lt1"/>
                </a:solidFill>
                <a:latin typeface="+mj-lt"/>
              </a:rPr>
              <a:t>MARCO REGULATORIO DE LOS SERVICIOS DE AGUA POTABLE Y SANEAMIENTO EN ECUADOR</a:t>
            </a:r>
            <a:endParaRPr lang="es-EC" altLang="es-EC" sz="3600" b="1" dirty="0">
              <a:solidFill>
                <a:schemeClr val="lt1"/>
              </a:solidFill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C" sz="600" b="1" dirty="0">
              <a:latin typeface="+mj-lt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6201296" y="295489"/>
            <a:ext cx="57333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s-EC" alt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 algn="r"/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781748" y="322725"/>
            <a:ext cx="57560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 ARCA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pic>
        <p:nvPicPr>
          <p:cNvPr id="2" name="Gráfico 8">
            <a:extLst>
              <a:ext uri="{FF2B5EF4-FFF2-40B4-BE49-F238E27FC236}">
                <a16:creationId xmlns:a16="http://schemas.microsoft.com/office/drawing/2014/main" id="{78574439-DE16-11F0-21B6-1E361C98D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485775"/>
            <a:ext cx="6548437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6F72657F-701E-B400-250F-89B010D94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38811" r="79836" b="47151"/>
          <a:stretch>
            <a:fillRect/>
          </a:stretch>
        </p:blipFill>
        <p:spPr bwMode="auto">
          <a:xfrm>
            <a:off x="3535363" y="1174750"/>
            <a:ext cx="1208087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9C01698E-24C3-65DA-049D-AE52F0B7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4" t="37744" r="47403" b="46301"/>
          <a:stretch>
            <a:fillRect/>
          </a:stretch>
        </p:blipFill>
        <p:spPr bwMode="auto">
          <a:xfrm>
            <a:off x="4281488" y="4000500"/>
            <a:ext cx="9239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0E3EA84-3564-BFA2-827D-8CC7830A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38811" r="79836" b="47151"/>
          <a:stretch>
            <a:fillRect/>
          </a:stretch>
        </p:blipFill>
        <p:spPr bwMode="auto">
          <a:xfrm>
            <a:off x="7478713" y="2339975"/>
            <a:ext cx="1208087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05B6F6-133D-5D9F-275B-2B57569B3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032000"/>
            <a:ext cx="1357313" cy="350838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/>
              </a:rPr>
              <a:t>GEOVISOR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737FAD-CC64-9708-8B14-17BDD84CA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4973638"/>
            <a:ext cx="771525" cy="3794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/>
              </a:rPr>
              <a:t>SARA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539CF8-C437-9ECA-34BA-C9BBA6E31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3429000"/>
            <a:ext cx="1960563" cy="3794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C" sz="1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/>
              </a:rPr>
              <a:t>VISUALIZADOR BID - ARCA</a:t>
            </a:r>
          </a:p>
        </p:txBody>
      </p:sp>
      <p:sp>
        <p:nvSpPr>
          <p:cNvPr id="15" name="Google Shape;2779;p44">
            <a:extLst>
              <a:ext uri="{FF2B5EF4-FFF2-40B4-BE49-F238E27FC236}">
                <a16:creationId xmlns:a16="http://schemas.microsoft.com/office/drawing/2014/main" id="{4F459EF7-D1BF-5DB0-3F3F-37EE7EA47506}"/>
              </a:ext>
            </a:extLst>
          </p:cNvPr>
          <p:cNvSpPr/>
          <p:nvPr/>
        </p:nvSpPr>
        <p:spPr>
          <a:xfrm>
            <a:off x="607089" y="466382"/>
            <a:ext cx="156296" cy="119216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18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1FBCD22C-2CBE-416C-8742-B20DB8BCE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00" y="43309"/>
            <a:ext cx="71961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C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/>
              </a:rPr>
              <a:t>GEO PORTAL</a:t>
            </a:r>
          </a:p>
        </p:txBody>
      </p:sp>
      <p:pic>
        <p:nvPicPr>
          <p:cNvPr id="14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A9B0C9EE-A7B6-499E-A145-D96D0282C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14" b="51445" l="12352" r="19296">
                        <a14:foregroundMark x1="17656" y1="41054" x2="14141" y2="41534"/>
                        <a14:foregroundMark x1="16953" y1="50000" x2="14844" y2="50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38810" r="79836" b="47151"/>
          <a:stretch/>
        </p:blipFill>
        <p:spPr bwMode="auto">
          <a:xfrm>
            <a:off x="10761937" y="29184"/>
            <a:ext cx="1027610" cy="71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oogle Shape;120;p4">
            <a:extLst>
              <a:ext uri="{FF2B5EF4-FFF2-40B4-BE49-F238E27FC236}">
                <a16:creationId xmlns:a16="http://schemas.microsoft.com/office/drawing/2014/main" id="{EA7871C2-AE65-465A-9BBC-C484A97E90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0710" y="5723146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1;p4">
            <a:extLst>
              <a:ext uri="{FF2B5EF4-FFF2-40B4-BE49-F238E27FC236}">
                <a16:creationId xmlns:a16="http://schemas.microsoft.com/office/drawing/2014/main" id="{83692C19-3CE4-A6C2-11EF-5DE27092035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34234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1;p3">
            <a:extLst>
              <a:ext uri="{FF2B5EF4-FFF2-40B4-BE49-F238E27FC236}">
                <a16:creationId xmlns:a16="http://schemas.microsoft.com/office/drawing/2014/main" id="{480F1A33-17E6-450C-3949-D564FAAF39BD}"/>
              </a:ext>
            </a:extLst>
          </p:cNvPr>
          <p:cNvSpPr txBox="1"/>
          <p:nvPr/>
        </p:nvSpPr>
        <p:spPr>
          <a:xfrm>
            <a:off x="314385" y="6218304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62DC8AA-3356-EE92-9B98-0FE15325E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332" y="1491051"/>
            <a:ext cx="7924713" cy="36805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2586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1FBCD22C-2CBE-416C-8742-B20DB8BCE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71114"/>
            <a:ext cx="71961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C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/>
              </a:rPr>
              <a:t>SARA</a:t>
            </a:r>
          </a:p>
        </p:txBody>
      </p:sp>
      <p:pic>
        <p:nvPicPr>
          <p:cNvPr id="14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8AED9CCA-0837-4B9D-9A5F-46B9C5FAF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14" b="82588" l="42813" r="55625">
                        <a14:foregroundMark x1="51484" y1="42812" x2="47656" y2="41214"/>
                        <a14:foregroundMark x1="47656" y1="41214" x2="47656" y2="50319"/>
                        <a14:foregroundMark x1="47656" y1="50319" x2="51328" y2="46166"/>
                        <a14:foregroundMark x1="51328" y1="46166" x2="51484" y2="43930"/>
                        <a14:foregroundMark x1="49688" y1="43610" x2="49063" y2="45048"/>
                        <a14:foregroundMark x1="50391" y1="47284" x2="49219" y2="43770"/>
                        <a14:backgroundMark x1="45938" y1="57029" x2="50313" y2="66613"/>
                        <a14:backgroundMark x1="50313" y1="66613" x2="46641" y2="60543"/>
                        <a14:backgroundMark x1="46641" y1="60543" x2="51484" y2="66294"/>
                        <a14:backgroundMark x1="51484" y1="66294" x2="53359" y2="58946"/>
                        <a14:backgroundMark x1="53359" y1="58946" x2="49453" y2="56869"/>
                        <a14:backgroundMark x1="49453" y1="56869" x2="44609" y2="61661"/>
                        <a14:backgroundMark x1="44609" y1="61661" x2="46875" y2="63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4" t="37744" r="47403" b="46302"/>
          <a:stretch/>
        </p:blipFill>
        <p:spPr bwMode="auto">
          <a:xfrm>
            <a:off x="11117391" y="21657"/>
            <a:ext cx="923277" cy="95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C274B5-5F2E-4632-B410-12F5D0203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06" y="1276827"/>
            <a:ext cx="8563069" cy="43761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Google Shape;120;p4">
            <a:extLst>
              <a:ext uri="{FF2B5EF4-FFF2-40B4-BE49-F238E27FC236}">
                <a16:creationId xmlns:a16="http://schemas.microsoft.com/office/drawing/2014/main" id="{579DB255-E76C-9746-EF89-A3A091D410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0710" y="5723146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1;p4">
            <a:extLst>
              <a:ext uri="{FF2B5EF4-FFF2-40B4-BE49-F238E27FC236}">
                <a16:creationId xmlns:a16="http://schemas.microsoft.com/office/drawing/2014/main" id="{5A7B8AC8-8CAD-236A-5844-76C4AF2B191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34234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1;p3">
            <a:extLst>
              <a:ext uri="{FF2B5EF4-FFF2-40B4-BE49-F238E27FC236}">
                <a16:creationId xmlns:a16="http://schemas.microsoft.com/office/drawing/2014/main" id="{C238A596-DC6D-CE47-CEAB-E56CE1D37572}"/>
              </a:ext>
            </a:extLst>
          </p:cNvPr>
          <p:cNvSpPr txBox="1"/>
          <p:nvPr/>
        </p:nvSpPr>
        <p:spPr>
          <a:xfrm>
            <a:off x="314385" y="6218304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</p:spTree>
    <p:extLst>
      <p:ext uri="{BB962C8B-B14F-4D97-AF65-F5344CB8AC3E}">
        <p14:creationId xmlns:p14="http://schemas.microsoft.com/office/powerpoint/2010/main" val="180897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1FBCD22C-2CBE-416C-8742-B20DB8BCE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71114"/>
            <a:ext cx="71961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C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/>
              </a:rPr>
              <a:t>V</a:t>
            </a:r>
            <a:r>
              <a:rPr lang="es-EC" altLang="es-EC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/>
              </a:rPr>
              <a:t>ISUALIZADOR BID - ARCA</a:t>
            </a:r>
          </a:p>
        </p:txBody>
      </p:sp>
      <p:pic>
        <p:nvPicPr>
          <p:cNvPr id="9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6587B87E-56CE-4395-87EA-55CC9461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14" b="51445" l="12352" r="19296">
                        <a14:foregroundMark x1="17656" y1="41054" x2="14141" y2="41534"/>
                        <a14:foregroundMark x1="16953" y1="50000" x2="14844" y2="50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38810" r="79836" b="47151"/>
          <a:stretch/>
        </p:blipFill>
        <p:spPr bwMode="auto">
          <a:xfrm>
            <a:off x="10815961" y="178072"/>
            <a:ext cx="1207363" cy="84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oogle Shape;120;p4">
            <a:extLst>
              <a:ext uri="{FF2B5EF4-FFF2-40B4-BE49-F238E27FC236}">
                <a16:creationId xmlns:a16="http://schemas.microsoft.com/office/drawing/2014/main" id="{C051CCDD-9030-D203-AAA1-73E3748675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0710" y="5723146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1;p4">
            <a:extLst>
              <a:ext uri="{FF2B5EF4-FFF2-40B4-BE49-F238E27FC236}">
                <a16:creationId xmlns:a16="http://schemas.microsoft.com/office/drawing/2014/main" id="{04A44937-9B61-332B-6E92-EA5AFEB8E5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34234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1;p3">
            <a:extLst>
              <a:ext uri="{FF2B5EF4-FFF2-40B4-BE49-F238E27FC236}">
                <a16:creationId xmlns:a16="http://schemas.microsoft.com/office/drawing/2014/main" id="{A21906A4-E023-DD21-FAC7-3FE1A6D27243}"/>
              </a:ext>
            </a:extLst>
          </p:cNvPr>
          <p:cNvSpPr txBox="1"/>
          <p:nvPr/>
        </p:nvSpPr>
        <p:spPr>
          <a:xfrm>
            <a:off x="314385" y="6218304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B442E7D-CAC5-2AC8-48FE-E76B2DD1E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152" y="1100160"/>
            <a:ext cx="6670049" cy="44022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3740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808544" y="339840"/>
            <a:ext cx="57560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16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 AZUL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sp>
        <p:nvSpPr>
          <p:cNvPr id="3" name="77 Rectángulo">
            <a:extLst>
              <a:ext uri="{FF2B5EF4-FFF2-40B4-BE49-F238E27FC236}">
                <a16:creationId xmlns:a16="http://schemas.microsoft.com/office/drawing/2014/main" id="{07779AF5-4347-B888-5561-C2D01E609FCB}"/>
              </a:ext>
            </a:extLst>
          </p:cNvPr>
          <p:cNvSpPr/>
          <p:nvPr/>
        </p:nvSpPr>
        <p:spPr>
          <a:xfrm>
            <a:off x="5382113" y="2510649"/>
            <a:ext cx="36865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endParaRPr lang="es-ES" sz="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171450" indent="-171450" algn="just">
              <a:buFontTx/>
              <a:buChar char="-"/>
            </a:pPr>
            <a:endParaRPr lang="es-ES" sz="200" dirty="0">
              <a:solidFill>
                <a:srgbClr val="00206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80208C-47F5-DE06-05E6-555DE1E7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307" b="26219"/>
          <a:stretch/>
        </p:blipFill>
        <p:spPr>
          <a:xfrm>
            <a:off x="388860" y="2831659"/>
            <a:ext cx="3319715" cy="1575994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1555F1E1-270F-3B39-2C8D-165CA222D337}"/>
              </a:ext>
            </a:extLst>
          </p:cNvPr>
          <p:cNvGrpSpPr/>
          <p:nvPr/>
        </p:nvGrpSpPr>
        <p:grpSpPr>
          <a:xfrm>
            <a:off x="4000282" y="271142"/>
            <a:ext cx="7739533" cy="5127443"/>
            <a:chOff x="3275535" y="656082"/>
            <a:chExt cx="6427265" cy="425806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5F529A0-659B-85A1-B7A1-97566D8D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5535" y="656082"/>
              <a:ext cx="5586995" cy="425806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DC77301-E2BE-063F-9427-DFB74907FAF0}"/>
                </a:ext>
              </a:extLst>
            </p:cNvPr>
            <p:cNvSpPr txBox="1"/>
            <p:nvPr/>
          </p:nvSpPr>
          <p:spPr>
            <a:xfrm>
              <a:off x="3590171" y="3015623"/>
              <a:ext cx="175181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GADM</a:t>
              </a:r>
            </a:p>
            <a:p>
              <a:pPr algn="ctr"/>
              <a:r>
                <a:rPr lang="es-EC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Referente Nacional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128E1EC-8374-783D-44F5-9D1BAFFFDC2E}"/>
                </a:ext>
              </a:extLst>
            </p:cNvPr>
            <p:cNvSpPr txBox="1"/>
            <p:nvPr/>
          </p:nvSpPr>
          <p:spPr>
            <a:xfrm>
              <a:off x="7371242" y="1408035"/>
              <a:ext cx="1751813" cy="28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Calidad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36F571A-E960-0444-D727-18CBB3C87CA9}"/>
                </a:ext>
              </a:extLst>
            </p:cNvPr>
            <p:cNvSpPr txBox="1"/>
            <p:nvPr/>
          </p:nvSpPr>
          <p:spPr>
            <a:xfrm>
              <a:off x="7950987" y="2729390"/>
              <a:ext cx="1751813" cy="485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Uso</a:t>
              </a:r>
            </a:p>
            <a:p>
              <a:r>
                <a:rPr lang="es-EC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Eficiente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73F4239-4345-8ABD-AF11-626B3419B1FF}"/>
                </a:ext>
              </a:extLst>
            </p:cNvPr>
            <p:cNvSpPr txBox="1"/>
            <p:nvPr/>
          </p:nvSpPr>
          <p:spPr>
            <a:xfrm>
              <a:off x="7834891" y="4240245"/>
              <a:ext cx="1751813" cy="28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Ranking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64F491E-9305-D173-542C-1CCCCB70D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225" t="27635" r="30284" b="26323"/>
            <a:stretch/>
          </p:blipFill>
          <p:spPr>
            <a:xfrm>
              <a:off x="6565105" y="910470"/>
              <a:ext cx="585922" cy="700884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8DEE618-A66D-0286-6202-2EB524FE7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45645" y="2274114"/>
              <a:ext cx="729487" cy="72948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86270040-FBB9-CD9A-7092-D550F826C6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5195" t="16284" r="24450" b="17947"/>
            <a:stretch/>
          </p:blipFill>
          <p:spPr>
            <a:xfrm>
              <a:off x="7093139" y="3755773"/>
              <a:ext cx="611270" cy="645691"/>
            </a:xfrm>
            <a:prstGeom prst="rect">
              <a:avLst/>
            </a:prstGeom>
          </p:spPr>
        </p:pic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C83F40F-2BA6-DF59-5C19-322964EF2B2E}"/>
              </a:ext>
            </a:extLst>
          </p:cNvPr>
          <p:cNvSpPr/>
          <p:nvPr/>
        </p:nvSpPr>
        <p:spPr>
          <a:xfrm>
            <a:off x="-433058" y="5332155"/>
            <a:ext cx="43177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OTORGADO EL 28 DE JUNIO DE 2022</a:t>
            </a:r>
            <a:endParaRPr lang="es-EC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Google Shape;2779;p44">
            <a:extLst>
              <a:ext uri="{FF2B5EF4-FFF2-40B4-BE49-F238E27FC236}">
                <a16:creationId xmlns:a16="http://schemas.microsoft.com/office/drawing/2014/main" id="{FEDC4804-82F4-3621-8C92-7005681124D2}"/>
              </a:ext>
            </a:extLst>
          </p:cNvPr>
          <p:cNvSpPr/>
          <p:nvPr/>
        </p:nvSpPr>
        <p:spPr>
          <a:xfrm>
            <a:off x="609172" y="458253"/>
            <a:ext cx="156296" cy="119216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389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69400" y="263421"/>
            <a:ext cx="943287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C" alt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ESTRATEGIA: PRESENCIA INSTITUCIONAL EN EL TERRITORIO</a:t>
            </a:r>
          </a:p>
          <a:p>
            <a:pPr lvl="0"/>
            <a:endParaRPr lang="es-EC" sz="2000" b="1" dirty="0">
              <a:solidFill>
                <a:srgbClr val="21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5D99933-C5C7-EB7A-660B-ED41521CD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91619" y="926978"/>
            <a:ext cx="6808762" cy="551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1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526218" y="300598"/>
            <a:ext cx="57560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sp>
        <p:nvSpPr>
          <p:cNvPr id="43" name="Google Shape;125;g11de4ce4387_0_19">
            <a:extLst>
              <a:ext uri="{FF2B5EF4-FFF2-40B4-BE49-F238E27FC236}">
                <a16:creationId xmlns:a16="http://schemas.microsoft.com/office/drawing/2014/main" id="{83C02E42-9D21-A31F-7DA3-B322B2D3C166}"/>
              </a:ext>
            </a:extLst>
          </p:cNvPr>
          <p:cNvSpPr txBox="1"/>
          <p:nvPr/>
        </p:nvSpPr>
        <p:spPr>
          <a:xfrm>
            <a:off x="4258564" y="481862"/>
            <a:ext cx="3175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Componentes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5DA031-B144-E99D-6E31-065900F16E6F}"/>
              </a:ext>
            </a:extLst>
          </p:cNvPr>
          <p:cNvSpPr txBox="1"/>
          <p:nvPr/>
        </p:nvSpPr>
        <p:spPr>
          <a:xfrm>
            <a:off x="6748603" y="3043144"/>
            <a:ext cx="127004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1200" b="1" dirty="0">
                <a:solidFill>
                  <a:schemeClr val="bg1"/>
                </a:solidFill>
              </a:rPr>
              <a:t>Información de gestión comunitaria de Agua Potable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7D1B150-5666-AACF-18DB-A2964D05D14D}"/>
              </a:ext>
            </a:extLst>
          </p:cNvPr>
          <p:cNvSpPr txBox="1"/>
          <p:nvPr/>
        </p:nvSpPr>
        <p:spPr>
          <a:xfrm>
            <a:off x="2246662" y="3230346"/>
            <a:ext cx="133267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1200" b="1" dirty="0">
                <a:solidFill>
                  <a:schemeClr val="bg1"/>
                </a:solidFill>
              </a:rPr>
              <a:t>Gestión Comunitaria de Riego</a:t>
            </a:r>
          </a:p>
        </p:txBody>
      </p:sp>
      <p:pic>
        <p:nvPicPr>
          <p:cNvPr id="77" name="Gráfico 76">
            <a:extLst>
              <a:ext uri="{FF2B5EF4-FFF2-40B4-BE49-F238E27FC236}">
                <a16:creationId xmlns:a16="http://schemas.microsoft.com/office/drawing/2014/main" id="{AD084C72-E9F9-ACD5-6984-7AA4AFDEF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42025" y="2410027"/>
            <a:ext cx="884221" cy="975692"/>
          </a:xfrm>
          <a:prstGeom prst="rect">
            <a:avLst/>
          </a:prstGeom>
        </p:spPr>
      </p:pic>
      <p:pic>
        <p:nvPicPr>
          <p:cNvPr id="78" name="Gráfico 77">
            <a:extLst>
              <a:ext uri="{FF2B5EF4-FFF2-40B4-BE49-F238E27FC236}">
                <a16:creationId xmlns:a16="http://schemas.microsoft.com/office/drawing/2014/main" id="{014D7BA3-170C-B2CB-0A38-227A7209A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13557" y="1377318"/>
            <a:ext cx="904004" cy="856425"/>
          </a:xfrm>
          <a:prstGeom prst="rect">
            <a:avLst/>
          </a:prstGeom>
        </p:spPr>
      </p:pic>
      <p:pic>
        <p:nvPicPr>
          <p:cNvPr id="79" name="Gráfico 78">
            <a:extLst>
              <a:ext uri="{FF2B5EF4-FFF2-40B4-BE49-F238E27FC236}">
                <a16:creationId xmlns:a16="http://schemas.microsoft.com/office/drawing/2014/main" id="{0959DAEB-DEA3-7825-738A-8D167AE44E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15331" y="4577378"/>
            <a:ext cx="740301" cy="842412"/>
          </a:xfrm>
          <a:prstGeom prst="rect">
            <a:avLst/>
          </a:prstGeom>
        </p:spPr>
      </p:pic>
      <p:pic>
        <p:nvPicPr>
          <p:cNvPr id="80" name="Gráfico 79">
            <a:extLst>
              <a:ext uri="{FF2B5EF4-FFF2-40B4-BE49-F238E27FC236}">
                <a16:creationId xmlns:a16="http://schemas.microsoft.com/office/drawing/2014/main" id="{26F2AD01-A15B-DBC2-D244-C1BC65FE5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917082" y="3419009"/>
            <a:ext cx="831591" cy="831591"/>
          </a:xfrm>
          <a:prstGeom prst="rect">
            <a:avLst/>
          </a:prstGeom>
        </p:spPr>
      </p:pic>
      <p:pic>
        <p:nvPicPr>
          <p:cNvPr id="81" name="Gráfico 80">
            <a:extLst>
              <a:ext uri="{FF2B5EF4-FFF2-40B4-BE49-F238E27FC236}">
                <a16:creationId xmlns:a16="http://schemas.microsoft.com/office/drawing/2014/main" id="{90E87368-AB48-128E-1137-F087A9D2F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782276" y="4621251"/>
            <a:ext cx="894662" cy="588593"/>
          </a:xfrm>
          <a:prstGeom prst="rect">
            <a:avLst/>
          </a:prstGeom>
        </p:spPr>
      </p:pic>
      <p:pic>
        <p:nvPicPr>
          <p:cNvPr id="82" name="Gráfico 81">
            <a:extLst>
              <a:ext uri="{FF2B5EF4-FFF2-40B4-BE49-F238E27FC236}">
                <a16:creationId xmlns:a16="http://schemas.microsoft.com/office/drawing/2014/main" id="{503D6C0D-61F6-D50C-AAE9-10DCDA5151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639941" y="2454128"/>
            <a:ext cx="1042932" cy="732272"/>
          </a:xfrm>
          <a:prstGeom prst="rect">
            <a:avLst/>
          </a:prstGeom>
        </p:spPr>
      </p:pic>
      <p:grpSp>
        <p:nvGrpSpPr>
          <p:cNvPr id="2" name="Google Shape;2208;p38">
            <a:extLst>
              <a:ext uri="{FF2B5EF4-FFF2-40B4-BE49-F238E27FC236}">
                <a16:creationId xmlns:a16="http://schemas.microsoft.com/office/drawing/2014/main" id="{17CC09FF-B6C0-401A-BA29-087798227627}"/>
              </a:ext>
            </a:extLst>
          </p:cNvPr>
          <p:cNvGrpSpPr/>
          <p:nvPr/>
        </p:nvGrpSpPr>
        <p:grpSpPr>
          <a:xfrm>
            <a:off x="2718325" y="2251911"/>
            <a:ext cx="1435370" cy="2644220"/>
            <a:chOff x="2713527" y="2028686"/>
            <a:chExt cx="993600" cy="1768200"/>
          </a:xfrm>
        </p:grpSpPr>
        <p:sp>
          <p:nvSpPr>
            <p:cNvPr id="7" name="Google Shape;2210;p38">
              <a:extLst>
                <a:ext uri="{FF2B5EF4-FFF2-40B4-BE49-F238E27FC236}">
                  <a16:creationId xmlns:a16="http://schemas.microsoft.com/office/drawing/2014/main" id="{F5778E5E-AEEB-12B6-C70F-5812BB01627D}"/>
                </a:ext>
              </a:extLst>
            </p:cNvPr>
            <p:cNvSpPr/>
            <p:nvPr/>
          </p:nvSpPr>
          <p:spPr>
            <a:xfrm>
              <a:off x="2713527" y="2028686"/>
              <a:ext cx="993600" cy="993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" name="Google Shape;2213;p38">
              <a:extLst>
                <a:ext uri="{FF2B5EF4-FFF2-40B4-BE49-F238E27FC236}">
                  <a16:creationId xmlns:a16="http://schemas.microsoft.com/office/drawing/2014/main" id="{6A205707-84E7-D4B9-0B3F-8A6FA8301C5D}"/>
                </a:ext>
              </a:extLst>
            </p:cNvPr>
            <p:cNvCxnSpPr>
              <a:stCxn id="7" idx="4"/>
              <a:endCxn id="95" idx="0"/>
            </p:cNvCxnSpPr>
            <p:nvPr/>
          </p:nvCxnSpPr>
          <p:spPr>
            <a:xfrm>
              <a:off x="3210327" y="3022286"/>
              <a:ext cx="0" cy="774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" name="Google Shape;2215;p38">
            <a:extLst>
              <a:ext uri="{FF2B5EF4-FFF2-40B4-BE49-F238E27FC236}">
                <a16:creationId xmlns:a16="http://schemas.microsoft.com/office/drawing/2014/main" id="{C0CD7CD6-F0A5-28ED-D741-602F3C2DAB3B}"/>
              </a:ext>
            </a:extLst>
          </p:cNvPr>
          <p:cNvGrpSpPr/>
          <p:nvPr/>
        </p:nvGrpSpPr>
        <p:grpSpPr>
          <a:xfrm>
            <a:off x="3991308" y="2043319"/>
            <a:ext cx="1435370" cy="2717346"/>
            <a:chOff x="3594720" y="1889200"/>
            <a:chExt cx="993600" cy="1817100"/>
          </a:xfrm>
        </p:grpSpPr>
        <p:sp>
          <p:nvSpPr>
            <p:cNvPr id="13" name="Google Shape;2217;p38">
              <a:extLst>
                <a:ext uri="{FF2B5EF4-FFF2-40B4-BE49-F238E27FC236}">
                  <a16:creationId xmlns:a16="http://schemas.microsoft.com/office/drawing/2014/main" id="{9D354BE9-28AB-2EAE-EB50-6908B11B24BD}"/>
                </a:ext>
              </a:extLst>
            </p:cNvPr>
            <p:cNvSpPr/>
            <p:nvPr/>
          </p:nvSpPr>
          <p:spPr>
            <a:xfrm rot="10800000" flipH="1">
              <a:off x="3594720" y="2712700"/>
              <a:ext cx="993600" cy="99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2220;p38">
              <a:extLst>
                <a:ext uri="{FF2B5EF4-FFF2-40B4-BE49-F238E27FC236}">
                  <a16:creationId xmlns:a16="http://schemas.microsoft.com/office/drawing/2014/main" id="{737093E5-E88C-EEDF-5A92-B1B03CCF3ACF}"/>
                </a:ext>
              </a:extLst>
            </p:cNvPr>
            <p:cNvCxnSpPr>
              <a:stCxn id="13" idx="4"/>
              <a:endCxn id="92" idx="2"/>
            </p:cNvCxnSpPr>
            <p:nvPr/>
          </p:nvCxnSpPr>
          <p:spPr>
            <a:xfrm rot="10800000">
              <a:off x="4091520" y="1889200"/>
              <a:ext cx="0" cy="8235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5" name="Google Shape;2222;p38">
            <a:extLst>
              <a:ext uri="{FF2B5EF4-FFF2-40B4-BE49-F238E27FC236}">
                <a16:creationId xmlns:a16="http://schemas.microsoft.com/office/drawing/2014/main" id="{1061B356-F638-B504-DD87-8724BB268B9D}"/>
              </a:ext>
            </a:extLst>
          </p:cNvPr>
          <p:cNvGrpSpPr/>
          <p:nvPr/>
        </p:nvGrpSpPr>
        <p:grpSpPr>
          <a:xfrm>
            <a:off x="6528267" y="2043432"/>
            <a:ext cx="1435370" cy="2717234"/>
            <a:chOff x="5350866" y="1889275"/>
            <a:chExt cx="993600" cy="1817025"/>
          </a:xfrm>
        </p:grpSpPr>
        <p:sp>
          <p:nvSpPr>
            <p:cNvPr id="19" name="Google Shape;2224;p38">
              <a:extLst>
                <a:ext uri="{FF2B5EF4-FFF2-40B4-BE49-F238E27FC236}">
                  <a16:creationId xmlns:a16="http://schemas.microsoft.com/office/drawing/2014/main" id="{48C3436F-A15B-47C4-898D-5801AA310099}"/>
                </a:ext>
              </a:extLst>
            </p:cNvPr>
            <p:cNvSpPr/>
            <p:nvPr/>
          </p:nvSpPr>
          <p:spPr>
            <a:xfrm rot="10800000" flipH="1">
              <a:off x="5350866" y="2712700"/>
              <a:ext cx="993600" cy="993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" name="Google Shape;2227;p38">
              <a:extLst>
                <a:ext uri="{FF2B5EF4-FFF2-40B4-BE49-F238E27FC236}">
                  <a16:creationId xmlns:a16="http://schemas.microsoft.com/office/drawing/2014/main" id="{63D88D7A-67D7-CB36-3689-C2269F013B7D}"/>
                </a:ext>
              </a:extLst>
            </p:cNvPr>
            <p:cNvCxnSpPr>
              <a:stCxn id="93" idx="2"/>
              <a:endCxn id="19" idx="4"/>
            </p:cNvCxnSpPr>
            <p:nvPr/>
          </p:nvCxnSpPr>
          <p:spPr>
            <a:xfrm>
              <a:off x="5847789" y="1889275"/>
              <a:ext cx="0" cy="8235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dot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21" name="Google Shape;2229;p38">
            <a:extLst>
              <a:ext uri="{FF2B5EF4-FFF2-40B4-BE49-F238E27FC236}">
                <a16:creationId xmlns:a16="http://schemas.microsoft.com/office/drawing/2014/main" id="{AE7F6435-F2DC-C9A2-BA32-28948C940A6D}"/>
              </a:ext>
            </a:extLst>
          </p:cNvPr>
          <p:cNvGrpSpPr/>
          <p:nvPr/>
        </p:nvGrpSpPr>
        <p:grpSpPr>
          <a:xfrm>
            <a:off x="5248719" y="2251911"/>
            <a:ext cx="1435370" cy="2644220"/>
            <a:chOff x="4465131" y="2028686"/>
            <a:chExt cx="993600" cy="1768200"/>
          </a:xfrm>
        </p:grpSpPr>
        <p:sp>
          <p:nvSpPr>
            <p:cNvPr id="25" name="Google Shape;2231;p38">
              <a:extLst>
                <a:ext uri="{FF2B5EF4-FFF2-40B4-BE49-F238E27FC236}">
                  <a16:creationId xmlns:a16="http://schemas.microsoft.com/office/drawing/2014/main" id="{F6D74AB3-440B-DE40-6D60-60EC48987C4B}"/>
                </a:ext>
              </a:extLst>
            </p:cNvPr>
            <p:cNvSpPr/>
            <p:nvPr/>
          </p:nvSpPr>
          <p:spPr>
            <a:xfrm>
              <a:off x="4465131" y="2028686"/>
              <a:ext cx="993600" cy="993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" name="Google Shape;2234;p38">
              <a:extLst>
                <a:ext uri="{FF2B5EF4-FFF2-40B4-BE49-F238E27FC236}">
                  <a16:creationId xmlns:a16="http://schemas.microsoft.com/office/drawing/2014/main" id="{2C94D19D-163B-590C-A20D-898F2BC7F5B0}"/>
                </a:ext>
              </a:extLst>
            </p:cNvPr>
            <p:cNvCxnSpPr>
              <a:stCxn id="25" idx="4"/>
              <a:endCxn id="96" idx="0"/>
            </p:cNvCxnSpPr>
            <p:nvPr/>
          </p:nvCxnSpPr>
          <p:spPr>
            <a:xfrm>
              <a:off x="4961931" y="3022286"/>
              <a:ext cx="0" cy="7746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7" name="Google Shape;2236;p38">
            <a:extLst>
              <a:ext uri="{FF2B5EF4-FFF2-40B4-BE49-F238E27FC236}">
                <a16:creationId xmlns:a16="http://schemas.microsoft.com/office/drawing/2014/main" id="{4A729ABE-5947-D3E6-3713-B10C02817603}"/>
              </a:ext>
            </a:extLst>
          </p:cNvPr>
          <p:cNvGrpSpPr/>
          <p:nvPr/>
        </p:nvGrpSpPr>
        <p:grpSpPr>
          <a:xfrm>
            <a:off x="7911701" y="2251911"/>
            <a:ext cx="1435370" cy="2644220"/>
            <a:chOff x="6308517" y="2028686"/>
            <a:chExt cx="993600" cy="1768200"/>
          </a:xfrm>
        </p:grpSpPr>
        <p:sp>
          <p:nvSpPr>
            <p:cNvPr id="31" name="Google Shape;2238;p38">
              <a:extLst>
                <a:ext uri="{FF2B5EF4-FFF2-40B4-BE49-F238E27FC236}">
                  <a16:creationId xmlns:a16="http://schemas.microsoft.com/office/drawing/2014/main" id="{BB975E4F-AF38-F15E-2F88-74DED2484ABC}"/>
                </a:ext>
              </a:extLst>
            </p:cNvPr>
            <p:cNvSpPr/>
            <p:nvPr/>
          </p:nvSpPr>
          <p:spPr>
            <a:xfrm>
              <a:off x="6308517" y="2028686"/>
              <a:ext cx="993600" cy="993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" name="Google Shape;2241;p38">
              <a:extLst>
                <a:ext uri="{FF2B5EF4-FFF2-40B4-BE49-F238E27FC236}">
                  <a16:creationId xmlns:a16="http://schemas.microsoft.com/office/drawing/2014/main" id="{A31B1EF6-E7F4-24CD-054C-39D31C070C8A}"/>
                </a:ext>
              </a:extLst>
            </p:cNvPr>
            <p:cNvCxnSpPr>
              <a:stCxn id="31" idx="4"/>
              <a:endCxn id="97" idx="0"/>
            </p:cNvCxnSpPr>
            <p:nvPr/>
          </p:nvCxnSpPr>
          <p:spPr>
            <a:xfrm>
              <a:off x="6805317" y="3022286"/>
              <a:ext cx="0" cy="7746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33" name="Google Shape;2243;p38">
            <a:extLst>
              <a:ext uri="{FF2B5EF4-FFF2-40B4-BE49-F238E27FC236}">
                <a16:creationId xmlns:a16="http://schemas.microsoft.com/office/drawing/2014/main" id="{19889B5C-2EF5-EDE9-FDA6-98679C6E7E4E}"/>
              </a:ext>
            </a:extLst>
          </p:cNvPr>
          <p:cNvGrpSpPr/>
          <p:nvPr/>
        </p:nvGrpSpPr>
        <p:grpSpPr>
          <a:xfrm>
            <a:off x="9182733" y="2043319"/>
            <a:ext cx="1435370" cy="2717348"/>
            <a:chOff x="7188357" y="1889199"/>
            <a:chExt cx="993600" cy="1817101"/>
          </a:xfrm>
        </p:grpSpPr>
        <p:sp>
          <p:nvSpPr>
            <p:cNvPr id="37" name="Google Shape;2245;p38">
              <a:extLst>
                <a:ext uri="{FF2B5EF4-FFF2-40B4-BE49-F238E27FC236}">
                  <a16:creationId xmlns:a16="http://schemas.microsoft.com/office/drawing/2014/main" id="{744E9AE1-9978-390D-8022-3E9B00F5853F}"/>
                </a:ext>
              </a:extLst>
            </p:cNvPr>
            <p:cNvSpPr/>
            <p:nvPr/>
          </p:nvSpPr>
          <p:spPr>
            <a:xfrm rot="10800000" flipH="1">
              <a:off x="7188357" y="2712700"/>
              <a:ext cx="993600" cy="993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" name="Google Shape;2248;p38">
              <a:extLst>
                <a:ext uri="{FF2B5EF4-FFF2-40B4-BE49-F238E27FC236}">
                  <a16:creationId xmlns:a16="http://schemas.microsoft.com/office/drawing/2014/main" id="{CF99182B-DBC9-1669-43FC-4AFFCF3729BA}"/>
                </a:ext>
              </a:extLst>
            </p:cNvPr>
            <p:cNvCxnSpPr>
              <a:cxnSpLocks/>
              <a:stCxn id="37" idx="4"/>
              <a:endCxn id="98" idx="2"/>
            </p:cNvCxnSpPr>
            <p:nvPr/>
          </p:nvCxnSpPr>
          <p:spPr>
            <a:xfrm rot="10800000">
              <a:off x="7685157" y="1889200"/>
              <a:ext cx="0" cy="8235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39" name="Google Shape;2250;p38">
            <a:extLst>
              <a:ext uri="{FF2B5EF4-FFF2-40B4-BE49-F238E27FC236}">
                <a16:creationId xmlns:a16="http://schemas.microsoft.com/office/drawing/2014/main" id="{00708AF3-727B-48FE-C9AD-D312BF8CC688}"/>
              </a:ext>
            </a:extLst>
          </p:cNvPr>
          <p:cNvGrpSpPr/>
          <p:nvPr/>
        </p:nvGrpSpPr>
        <p:grpSpPr>
          <a:xfrm>
            <a:off x="1445376" y="2043319"/>
            <a:ext cx="1435370" cy="2717346"/>
            <a:chOff x="1832360" y="1889200"/>
            <a:chExt cx="993600" cy="1817100"/>
          </a:xfrm>
        </p:grpSpPr>
        <p:sp>
          <p:nvSpPr>
            <p:cNvPr id="83" name="Google Shape;2252;p38">
              <a:extLst>
                <a:ext uri="{FF2B5EF4-FFF2-40B4-BE49-F238E27FC236}">
                  <a16:creationId xmlns:a16="http://schemas.microsoft.com/office/drawing/2014/main" id="{E8425982-CA84-B554-EC95-A33023662D0C}"/>
                </a:ext>
              </a:extLst>
            </p:cNvPr>
            <p:cNvSpPr/>
            <p:nvPr/>
          </p:nvSpPr>
          <p:spPr>
            <a:xfrm rot="10800000" flipH="1">
              <a:off x="1832360" y="2712700"/>
              <a:ext cx="993600" cy="993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" name="Google Shape;2255;p38">
              <a:extLst>
                <a:ext uri="{FF2B5EF4-FFF2-40B4-BE49-F238E27FC236}">
                  <a16:creationId xmlns:a16="http://schemas.microsoft.com/office/drawing/2014/main" id="{0C5B0CBA-0500-3899-2728-FCA1F84D9523}"/>
                </a:ext>
              </a:extLst>
            </p:cNvPr>
            <p:cNvCxnSpPr>
              <a:stCxn id="83" idx="4"/>
              <a:endCxn id="91" idx="2"/>
            </p:cNvCxnSpPr>
            <p:nvPr/>
          </p:nvCxnSpPr>
          <p:spPr>
            <a:xfrm rot="10800000" flipH="1">
              <a:off x="2329160" y="1889200"/>
              <a:ext cx="6300" cy="8235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dot"/>
              <a:round/>
              <a:headEnd type="none" w="med" len="med"/>
              <a:tailEnd type="oval" w="med" len="med"/>
            </a:ln>
          </p:spPr>
        </p:cxnSp>
      </p:grpSp>
      <p:sp>
        <p:nvSpPr>
          <p:cNvPr id="91" name="Google Shape;2256;p38">
            <a:extLst>
              <a:ext uri="{FF2B5EF4-FFF2-40B4-BE49-F238E27FC236}">
                <a16:creationId xmlns:a16="http://schemas.microsoft.com/office/drawing/2014/main" id="{DB307A7A-8A1C-9665-5DCB-847B11835000}"/>
              </a:ext>
            </a:extLst>
          </p:cNvPr>
          <p:cNvSpPr txBox="1"/>
          <p:nvPr/>
        </p:nvSpPr>
        <p:spPr>
          <a:xfrm>
            <a:off x="1117336" y="881931"/>
            <a:ext cx="2109716" cy="11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b="1" dirty="0">
                <a:latin typeface="Fira Sans Extra Condensed"/>
                <a:sym typeface="Roboto"/>
              </a:rPr>
              <a:t>MARCO LEGAL</a:t>
            </a:r>
          </a:p>
        </p:txBody>
      </p:sp>
      <p:sp>
        <p:nvSpPr>
          <p:cNvPr id="92" name="Google Shape;2221;p38">
            <a:extLst>
              <a:ext uri="{FF2B5EF4-FFF2-40B4-BE49-F238E27FC236}">
                <a16:creationId xmlns:a16="http://schemas.microsoft.com/office/drawing/2014/main" id="{48CFC3A3-DC01-BCDB-30AF-5DB9ECC197B3}"/>
              </a:ext>
            </a:extLst>
          </p:cNvPr>
          <p:cNvSpPr txBox="1"/>
          <p:nvPr/>
        </p:nvSpPr>
        <p:spPr>
          <a:xfrm>
            <a:off x="3654313" y="881931"/>
            <a:ext cx="2109716" cy="11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20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CONTROL</a:t>
            </a:r>
          </a:p>
        </p:txBody>
      </p:sp>
      <p:sp>
        <p:nvSpPr>
          <p:cNvPr id="93" name="Google Shape;2228;p38">
            <a:extLst>
              <a:ext uri="{FF2B5EF4-FFF2-40B4-BE49-F238E27FC236}">
                <a16:creationId xmlns:a16="http://schemas.microsoft.com/office/drawing/2014/main" id="{440B9C38-1F52-E155-BA12-FE05FF18D108}"/>
              </a:ext>
            </a:extLst>
          </p:cNvPr>
          <p:cNvSpPr txBox="1"/>
          <p:nvPr/>
        </p:nvSpPr>
        <p:spPr>
          <a:xfrm>
            <a:off x="6191269" y="881931"/>
            <a:ext cx="2109716" cy="11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VINCULAR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2214;p38">
            <a:extLst>
              <a:ext uri="{FF2B5EF4-FFF2-40B4-BE49-F238E27FC236}">
                <a16:creationId xmlns:a16="http://schemas.microsoft.com/office/drawing/2014/main" id="{421E5688-C337-D38E-BDC0-1E6664E1864B}"/>
              </a:ext>
            </a:extLst>
          </p:cNvPr>
          <p:cNvSpPr txBox="1"/>
          <p:nvPr/>
        </p:nvSpPr>
        <p:spPr>
          <a:xfrm>
            <a:off x="2381328" y="4896265"/>
            <a:ext cx="2109716" cy="11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20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RECAUDACIÓN</a:t>
            </a:r>
          </a:p>
        </p:txBody>
      </p:sp>
      <p:sp>
        <p:nvSpPr>
          <p:cNvPr id="96" name="Google Shape;2235;p38">
            <a:extLst>
              <a:ext uri="{FF2B5EF4-FFF2-40B4-BE49-F238E27FC236}">
                <a16:creationId xmlns:a16="http://schemas.microsoft.com/office/drawing/2014/main" id="{6104288B-AA97-F318-80AC-8C0875FF45DB}"/>
              </a:ext>
            </a:extLst>
          </p:cNvPr>
          <p:cNvSpPr txBox="1"/>
          <p:nvPr/>
        </p:nvSpPr>
        <p:spPr>
          <a:xfrm>
            <a:off x="4911722" y="4896265"/>
            <a:ext cx="2109716" cy="11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CONSERVACIÓN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2242;p38">
            <a:extLst>
              <a:ext uri="{FF2B5EF4-FFF2-40B4-BE49-F238E27FC236}">
                <a16:creationId xmlns:a16="http://schemas.microsoft.com/office/drawing/2014/main" id="{B7BDC370-A9D0-9A0D-F450-4AA4F7C58492}"/>
              </a:ext>
            </a:extLst>
          </p:cNvPr>
          <p:cNvSpPr txBox="1"/>
          <p:nvPr/>
        </p:nvSpPr>
        <p:spPr>
          <a:xfrm>
            <a:off x="7574706" y="4896265"/>
            <a:ext cx="2109716" cy="11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PARTICIPACIÒN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2249;p38">
            <a:extLst>
              <a:ext uri="{FF2B5EF4-FFF2-40B4-BE49-F238E27FC236}">
                <a16:creationId xmlns:a16="http://schemas.microsoft.com/office/drawing/2014/main" id="{BA4E0C46-3944-09AE-83F9-BC5EB280DACE}"/>
              </a:ext>
            </a:extLst>
          </p:cNvPr>
          <p:cNvSpPr txBox="1"/>
          <p:nvPr/>
        </p:nvSpPr>
        <p:spPr>
          <a:xfrm>
            <a:off x="8845737" y="881931"/>
            <a:ext cx="2109716" cy="116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Fira Sans Extra Condensed"/>
                <a:sym typeface="Roboto"/>
              </a:rPr>
              <a:t>NUEVAS REGULACIONES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dirty="0">
                <a:latin typeface="Fira Sans Extra Condensed"/>
                <a:sym typeface="Roboto"/>
              </a:rPr>
              <a:t>Aguas Residuales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dirty="0">
                <a:latin typeface="Fira Sans Extra Condensed"/>
                <a:sym typeface="Roboto"/>
              </a:rPr>
              <a:t>Alianzas Público/Comunitaria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dirty="0">
                <a:latin typeface="Fira Sans Extra Condensed"/>
                <a:sym typeface="Roboto"/>
              </a:rPr>
              <a:t>Innovación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100" b="1" dirty="0">
              <a:latin typeface="Fira Sans Extra Condensed"/>
              <a:sym typeface="Roboto"/>
            </a:endParaRPr>
          </a:p>
        </p:txBody>
      </p:sp>
      <p:grpSp>
        <p:nvGrpSpPr>
          <p:cNvPr id="123" name="Google Shape;2286;p38">
            <a:extLst>
              <a:ext uri="{FF2B5EF4-FFF2-40B4-BE49-F238E27FC236}">
                <a16:creationId xmlns:a16="http://schemas.microsoft.com/office/drawing/2014/main" id="{1F949B52-E5D0-530B-E10F-BE922DA41847}"/>
              </a:ext>
            </a:extLst>
          </p:cNvPr>
          <p:cNvGrpSpPr/>
          <p:nvPr/>
        </p:nvGrpSpPr>
        <p:grpSpPr>
          <a:xfrm>
            <a:off x="616144" y="2695272"/>
            <a:ext cx="578607" cy="599084"/>
            <a:chOff x="5049725" y="2027900"/>
            <a:chExt cx="481750" cy="481850"/>
          </a:xfrm>
        </p:grpSpPr>
        <p:sp>
          <p:nvSpPr>
            <p:cNvPr id="124" name="Google Shape;2287;p38">
              <a:extLst>
                <a:ext uri="{FF2B5EF4-FFF2-40B4-BE49-F238E27FC236}">
                  <a16:creationId xmlns:a16="http://schemas.microsoft.com/office/drawing/2014/main" id="{5E905EC8-019B-9816-F561-42FF48ACECCE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5" name="Google Shape;2288;p38">
              <a:extLst>
                <a:ext uri="{FF2B5EF4-FFF2-40B4-BE49-F238E27FC236}">
                  <a16:creationId xmlns:a16="http://schemas.microsoft.com/office/drawing/2014/main" id="{C8F08F1D-4EA3-A94D-A90C-47213C59A0EE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6" name="Google Shape;2289;p38">
              <a:extLst>
                <a:ext uri="{FF2B5EF4-FFF2-40B4-BE49-F238E27FC236}">
                  <a16:creationId xmlns:a16="http://schemas.microsoft.com/office/drawing/2014/main" id="{654F2231-8EC8-7287-A17F-9D81230B577F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7" name="Google Shape;2290;p38">
              <a:extLst>
                <a:ext uri="{FF2B5EF4-FFF2-40B4-BE49-F238E27FC236}">
                  <a16:creationId xmlns:a16="http://schemas.microsoft.com/office/drawing/2014/main" id="{1A8C2A64-9D83-77CF-ADBB-A56717E8CE9D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" name="Google Shape;2291;p38">
              <a:extLst>
                <a:ext uri="{FF2B5EF4-FFF2-40B4-BE49-F238E27FC236}">
                  <a16:creationId xmlns:a16="http://schemas.microsoft.com/office/drawing/2014/main" id="{9112933F-6466-B544-AFDC-655647635844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9" name="Google Shape;2292;p38">
              <a:extLst>
                <a:ext uri="{FF2B5EF4-FFF2-40B4-BE49-F238E27FC236}">
                  <a16:creationId xmlns:a16="http://schemas.microsoft.com/office/drawing/2014/main" id="{7254A9FC-A6D2-258A-2830-0B747C10BFEC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0" name="Google Shape;2293;p38">
              <a:extLst>
                <a:ext uri="{FF2B5EF4-FFF2-40B4-BE49-F238E27FC236}">
                  <a16:creationId xmlns:a16="http://schemas.microsoft.com/office/drawing/2014/main" id="{20F44925-8C7E-3AC8-7E18-77952A599F02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1" name="Google Shape;2294;p38">
              <a:extLst>
                <a:ext uri="{FF2B5EF4-FFF2-40B4-BE49-F238E27FC236}">
                  <a16:creationId xmlns:a16="http://schemas.microsoft.com/office/drawing/2014/main" id="{7126242B-83CE-A834-6CA3-42A7A4A05CF5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141" name="Gráfico 140">
            <a:extLst>
              <a:ext uri="{FF2B5EF4-FFF2-40B4-BE49-F238E27FC236}">
                <a16:creationId xmlns:a16="http://schemas.microsoft.com/office/drawing/2014/main" id="{64B2C13A-FFDE-906A-19D5-A7907B9CD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91723" y="3618304"/>
            <a:ext cx="831721" cy="787946"/>
          </a:xfrm>
          <a:prstGeom prst="rect">
            <a:avLst/>
          </a:prstGeom>
        </p:spPr>
      </p:pic>
      <p:pic>
        <p:nvPicPr>
          <p:cNvPr id="142" name="Gráfico 141">
            <a:extLst>
              <a:ext uri="{FF2B5EF4-FFF2-40B4-BE49-F238E27FC236}">
                <a16:creationId xmlns:a16="http://schemas.microsoft.com/office/drawing/2014/main" id="{30068D55-5173-AC8D-540E-AF47FC3C1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97479" y="2564338"/>
            <a:ext cx="813520" cy="897677"/>
          </a:xfrm>
          <a:prstGeom prst="rect">
            <a:avLst/>
          </a:prstGeom>
        </p:spPr>
      </p:pic>
      <p:pic>
        <p:nvPicPr>
          <p:cNvPr id="143" name="Gráfico 142">
            <a:extLst>
              <a:ext uri="{FF2B5EF4-FFF2-40B4-BE49-F238E27FC236}">
                <a16:creationId xmlns:a16="http://schemas.microsoft.com/office/drawing/2014/main" id="{08CA2B4D-82C4-7779-3335-C30844288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377929" y="3640099"/>
            <a:ext cx="681108" cy="775054"/>
          </a:xfrm>
          <a:prstGeom prst="rect">
            <a:avLst/>
          </a:prstGeom>
        </p:spPr>
      </p:pic>
      <p:pic>
        <p:nvPicPr>
          <p:cNvPr id="145" name="Gráfico 144">
            <a:extLst>
              <a:ext uri="{FF2B5EF4-FFF2-40B4-BE49-F238E27FC236}">
                <a16:creationId xmlns:a16="http://schemas.microsoft.com/office/drawing/2014/main" id="{E5372F4F-2DD4-5ACF-9BCC-1826DEA90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577265" y="2620621"/>
            <a:ext cx="765098" cy="765098"/>
          </a:xfrm>
          <a:prstGeom prst="rect">
            <a:avLst/>
          </a:prstGeom>
        </p:spPr>
      </p:pic>
      <p:pic>
        <p:nvPicPr>
          <p:cNvPr id="146" name="Gráfico 145">
            <a:extLst>
              <a:ext uri="{FF2B5EF4-FFF2-40B4-BE49-F238E27FC236}">
                <a16:creationId xmlns:a16="http://schemas.microsoft.com/office/drawing/2014/main" id="{8BEFFA80-5455-6901-646A-EA2225745F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803355" y="3775488"/>
            <a:ext cx="823126" cy="541530"/>
          </a:xfrm>
          <a:prstGeom prst="rect">
            <a:avLst/>
          </a:prstGeom>
        </p:spPr>
      </p:pic>
      <p:pic>
        <p:nvPicPr>
          <p:cNvPr id="147" name="Gráfico 146">
            <a:extLst>
              <a:ext uri="{FF2B5EF4-FFF2-40B4-BE49-F238E27FC236}">
                <a16:creationId xmlns:a16="http://schemas.microsoft.com/office/drawing/2014/main" id="{706E69C2-2EB5-A3EE-0AEA-330F03979C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205532" y="2620636"/>
            <a:ext cx="959540" cy="673720"/>
          </a:xfrm>
          <a:prstGeom prst="rect">
            <a:avLst/>
          </a:prstGeom>
        </p:spPr>
      </p:pic>
      <p:grpSp>
        <p:nvGrpSpPr>
          <p:cNvPr id="183" name="Google Shape;918;p23">
            <a:extLst>
              <a:ext uri="{FF2B5EF4-FFF2-40B4-BE49-F238E27FC236}">
                <a16:creationId xmlns:a16="http://schemas.microsoft.com/office/drawing/2014/main" id="{B5B27F1B-C132-2ADD-01A7-4AA001D57D1C}"/>
              </a:ext>
            </a:extLst>
          </p:cNvPr>
          <p:cNvGrpSpPr/>
          <p:nvPr/>
        </p:nvGrpSpPr>
        <p:grpSpPr>
          <a:xfrm>
            <a:off x="4621105" y="3414200"/>
            <a:ext cx="265037" cy="262894"/>
            <a:chOff x="-31166825" y="1939525"/>
            <a:chExt cx="293800" cy="291425"/>
          </a:xfrm>
        </p:grpSpPr>
        <p:sp>
          <p:nvSpPr>
            <p:cNvPr id="184" name="Google Shape;919;p23">
              <a:extLst>
                <a:ext uri="{FF2B5EF4-FFF2-40B4-BE49-F238E27FC236}">
                  <a16:creationId xmlns:a16="http://schemas.microsoft.com/office/drawing/2014/main" id="{F32A1BC7-99A3-3184-7A39-7EAAEA46D160}"/>
                </a:ext>
              </a:extLst>
            </p:cNvPr>
            <p:cNvSpPr/>
            <p:nvPr/>
          </p:nvSpPr>
          <p:spPr>
            <a:xfrm>
              <a:off x="-31166825" y="1939525"/>
              <a:ext cx="224500" cy="291425"/>
            </a:xfrm>
            <a:custGeom>
              <a:avLst/>
              <a:gdLst/>
              <a:ahLst/>
              <a:cxnLst/>
              <a:rect l="l" t="t" r="r" b="b"/>
              <a:pathLst>
                <a:path w="8980" h="11657" extrusionOk="0">
                  <a:moveTo>
                    <a:pt x="5892" y="662"/>
                  </a:moveTo>
                  <a:cubicBezTo>
                    <a:pt x="6081" y="662"/>
                    <a:pt x="6239" y="819"/>
                    <a:pt x="6239" y="1040"/>
                  </a:cubicBezTo>
                  <a:lnTo>
                    <a:pt x="6239" y="1386"/>
                  </a:lnTo>
                  <a:lnTo>
                    <a:pt x="2805" y="1386"/>
                  </a:lnTo>
                  <a:lnTo>
                    <a:pt x="2805" y="1040"/>
                  </a:lnTo>
                  <a:cubicBezTo>
                    <a:pt x="2805" y="819"/>
                    <a:pt x="2962" y="662"/>
                    <a:pt x="3120" y="662"/>
                  </a:cubicBezTo>
                  <a:close/>
                  <a:moveTo>
                    <a:pt x="8035" y="1323"/>
                  </a:moveTo>
                  <a:cubicBezTo>
                    <a:pt x="8255" y="1323"/>
                    <a:pt x="8413" y="1512"/>
                    <a:pt x="8413" y="1701"/>
                  </a:cubicBezTo>
                  <a:lnTo>
                    <a:pt x="8413" y="10617"/>
                  </a:lnTo>
                  <a:cubicBezTo>
                    <a:pt x="8413" y="10838"/>
                    <a:pt x="8255" y="10995"/>
                    <a:pt x="8035" y="10995"/>
                  </a:cubicBezTo>
                  <a:lnTo>
                    <a:pt x="1166" y="10995"/>
                  </a:lnTo>
                  <a:cubicBezTo>
                    <a:pt x="946" y="10995"/>
                    <a:pt x="788" y="10838"/>
                    <a:pt x="788" y="10617"/>
                  </a:cubicBezTo>
                  <a:lnTo>
                    <a:pt x="788" y="1701"/>
                  </a:lnTo>
                  <a:lnTo>
                    <a:pt x="757" y="1701"/>
                  </a:lnTo>
                  <a:cubicBezTo>
                    <a:pt x="757" y="1512"/>
                    <a:pt x="914" y="1323"/>
                    <a:pt x="1103" y="1323"/>
                  </a:cubicBezTo>
                  <a:lnTo>
                    <a:pt x="2143" y="1323"/>
                  </a:lnTo>
                  <a:lnTo>
                    <a:pt x="2143" y="1701"/>
                  </a:lnTo>
                  <a:cubicBezTo>
                    <a:pt x="2143" y="1890"/>
                    <a:pt x="2301" y="2048"/>
                    <a:pt x="2490" y="2048"/>
                  </a:cubicBezTo>
                  <a:lnTo>
                    <a:pt x="6617" y="2048"/>
                  </a:lnTo>
                  <a:cubicBezTo>
                    <a:pt x="6837" y="2048"/>
                    <a:pt x="6995" y="1890"/>
                    <a:pt x="6995" y="1701"/>
                  </a:cubicBezTo>
                  <a:lnTo>
                    <a:pt x="6995" y="1323"/>
                  </a:lnTo>
                  <a:close/>
                  <a:moveTo>
                    <a:pt x="3120" y="0"/>
                  </a:moveTo>
                  <a:cubicBezTo>
                    <a:pt x="2679" y="0"/>
                    <a:pt x="2301" y="284"/>
                    <a:pt x="2143" y="662"/>
                  </a:cubicBezTo>
                  <a:lnTo>
                    <a:pt x="1040" y="662"/>
                  </a:lnTo>
                  <a:cubicBezTo>
                    <a:pt x="473" y="662"/>
                    <a:pt x="1" y="1134"/>
                    <a:pt x="1" y="1701"/>
                  </a:cubicBezTo>
                  <a:lnTo>
                    <a:pt x="1" y="10649"/>
                  </a:lnTo>
                  <a:cubicBezTo>
                    <a:pt x="64" y="11216"/>
                    <a:pt x="536" y="11657"/>
                    <a:pt x="1072" y="11657"/>
                  </a:cubicBezTo>
                  <a:lnTo>
                    <a:pt x="7971" y="11657"/>
                  </a:lnTo>
                  <a:cubicBezTo>
                    <a:pt x="8507" y="11657"/>
                    <a:pt x="8980" y="11184"/>
                    <a:pt x="8980" y="10649"/>
                  </a:cubicBezTo>
                  <a:lnTo>
                    <a:pt x="8980" y="1701"/>
                  </a:lnTo>
                  <a:cubicBezTo>
                    <a:pt x="8980" y="1134"/>
                    <a:pt x="8507" y="662"/>
                    <a:pt x="7971" y="662"/>
                  </a:cubicBezTo>
                  <a:lnTo>
                    <a:pt x="6869" y="662"/>
                  </a:lnTo>
                  <a:cubicBezTo>
                    <a:pt x="6711" y="284"/>
                    <a:pt x="6365" y="0"/>
                    <a:pt x="5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20;p23">
              <a:extLst>
                <a:ext uri="{FF2B5EF4-FFF2-40B4-BE49-F238E27FC236}">
                  <a16:creationId xmlns:a16="http://schemas.microsoft.com/office/drawing/2014/main" id="{1F19E8F3-0548-2AB3-4E83-D7A10964AE3D}"/>
                </a:ext>
              </a:extLst>
            </p:cNvPr>
            <p:cNvSpPr/>
            <p:nvPr/>
          </p:nvSpPr>
          <p:spPr>
            <a:xfrm>
              <a:off x="-31131375" y="2145075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726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726"/>
                  </a:lnTo>
                  <a:close/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4"/>
                  </a:lnTo>
                  <a:cubicBezTo>
                    <a:pt x="0" y="1954"/>
                    <a:pt x="158" y="2112"/>
                    <a:pt x="379" y="2112"/>
                  </a:cubicBezTo>
                  <a:lnTo>
                    <a:pt x="1733" y="2112"/>
                  </a:lnTo>
                  <a:cubicBezTo>
                    <a:pt x="1954" y="2112"/>
                    <a:pt x="2111" y="1954"/>
                    <a:pt x="2111" y="1734"/>
                  </a:cubicBezTo>
                  <a:lnTo>
                    <a:pt x="2111" y="379"/>
                  </a:ln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21;p23">
              <a:extLst>
                <a:ext uri="{FF2B5EF4-FFF2-40B4-BE49-F238E27FC236}">
                  <a16:creationId xmlns:a16="http://schemas.microsoft.com/office/drawing/2014/main" id="{7872109E-9B09-0CF7-D6C3-B1CF18E3775A}"/>
                </a:ext>
              </a:extLst>
            </p:cNvPr>
            <p:cNvSpPr/>
            <p:nvPr/>
          </p:nvSpPr>
          <p:spPr>
            <a:xfrm>
              <a:off x="-31131375" y="2076550"/>
              <a:ext cx="52800" cy="52025"/>
            </a:xfrm>
            <a:custGeom>
              <a:avLst/>
              <a:gdLst/>
              <a:ahLst/>
              <a:cxnLst/>
              <a:rect l="l" t="t" r="r" b="b"/>
              <a:pathLst>
                <a:path w="2112" h="2081" extrusionOk="0">
                  <a:moveTo>
                    <a:pt x="1355" y="694"/>
                  </a:moveTo>
                  <a:lnTo>
                    <a:pt x="1355" y="1356"/>
                  </a:lnTo>
                  <a:lnTo>
                    <a:pt x="694" y="1356"/>
                  </a:lnTo>
                  <a:lnTo>
                    <a:pt x="694" y="694"/>
                  </a:lnTo>
                  <a:close/>
                  <a:moveTo>
                    <a:pt x="379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79" y="2080"/>
                  </a:cubicBezTo>
                  <a:lnTo>
                    <a:pt x="1733" y="2080"/>
                  </a:lnTo>
                  <a:cubicBezTo>
                    <a:pt x="1954" y="2080"/>
                    <a:pt x="2111" y="1923"/>
                    <a:pt x="2111" y="1734"/>
                  </a:cubicBezTo>
                  <a:lnTo>
                    <a:pt x="2111" y="348"/>
                  </a:ln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22;p23">
              <a:extLst>
                <a:ext uri="{FF2B5EF4-FFF2-40B4-BE49-F238E27FC236}">
                  <a16:creationId xmlns:a16="http://schemas.microsoft.com/office/drawing/2014/main" id="{0239CA17-2046-1171-B77B-27D9351A86F8}"/>
                </a:ext>
              </a:extLst>
            </p:cNvPr>
            <p:cNvSpPr/>
            <p:nvPr/>
          </p:nvSpPr>
          <p:spPr>
            <a:xfrm>
              <a:off x="-31131375" y="20072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725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725"/>
                  </a:lnTo>
                  <a:close/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3"/>
                  </a:lnTo>
                  <a:cubicBezTo>
                    <a:pt x="0" y="1954"/>
                    <a:pt x="158" y="2111"/>
                    <a:pt x="379" y="2111"/>
                  </a:cubicBezTo>
                  <a:lnTo>
                    <a:pt x="1733" y="2111"/>
                  </a:lnTo>
                  <a:cubicBezTo>
                    <a:pt x="1954" y="2111"/>
                    <a:pt x="2111" y="1954"/>
                    <a:pt x="2111" y="1733"/>
                  </a:cubicBezTo>
                  <a:lnTo>
                    <a:pt x="2111" y="379"/>
                  </a:ln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23;p23">
              <a:extLst>
                <a:ext uri="{FF2B5EF4-FFF2-40B4-BE49-F238E27FC236}">
                  <a16:creationId xmlns:a16="http://schemas.microsoft.com/office/drawing/2014/main" id="{E3C1CA71-EA80-6CE4-5C76-38C35A85EF28}"/>
                </a:ext>
              </a:extLst>
            </p:cNvPr>
            <p:cNvSpPr/>
            <p:nvPr/>
          </p:nvSpPr>
          <p:spPr>
            <a:xfrm>
              <a:off x="-31062075" y="2007250"/>
              <a:ext cx="85875" cy="18150"/>
            </a:xfrm>
            <a:custGeom>
              <a:avLst/>
              <a:gdLst/>
              <a:ahLst/>
              <a:cxnLst/>
              <a:rect l="l" t="t" r="r" b="b"/>
              <a:pathLst>
                <a:path w="343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3057" y="725"/>
                  </a:lnTo>
                  <a:cubicBezTo>
                    <a:pt x="3277" y="725"/>
                    <a:pt x="3435" y="568"/>
                    <a:pt x="3435" y="379"/>
                  </a:cubicBezTo>
                  <a:cubicBezTo>
                    <a:pt x="3435" y="158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24;p23">
              <a:extLst>
                <a:ext uri="{FF2B5EF4-FFF2-40B4-BE49-F238E27FC236}">
                  <a16:creationId xmlns:a16="http://schemas.microsoft.com/office/drawing/2014/main" id="{6EBDF6E1-D886-900A-77E3-FCD852AC4E88}"/>
                </a:ext>
              </a:extLst>
            </p:cNvPr>
            <p:cNvSpPr/>
            <p:nvPr/>
          </p:nvSpPr>
          <p:spPr>
            <a:xfrm>
              <a:off x="-31062075" y="2041900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47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25;p23">
              <a:extLst>
                <a:ext uri="{FF2B5EF4-FFF2-40B4-BE49-F238E27FC236}">
                  <a16:creationId xmlns:a16="http://schemas.microsoft.com/office/drawing/2014/main" id="{D36C9DC0-1B03-7557-60D2-ECE343B2E553}"/>
                </a:ext>
              </a:extLst>
            </p:cNvPr>
            <p:cNvSpPr/>
            <p:nvPr/>
          </p:nvSpPr>
          <p:spPr>
            <a:xfrm>
              <a:off x="-31062075" y="2076550"/>
              <a:ext cx="85875" cy="17375"/>
            </a:xfrm>
            <a:custGeom>
              <a:avLst/>
              <a:gdLst/>
              <a:ahLst/>
              <a:cxnLst/>
              <a:rect l="l" t="t" r="r" b="b"/>
              <a:pathLst>
                <a:path w="3435" h="695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47" y="694"/>
                  </a:cubicBezTo>
                  <a:lnTo>
                    <a:pt x="3057" y="694"/>
                  </a:lnTo>
                  <a:cubicBezTo>
                    <a:pt x="3277" y="694"/>
                    <a:pt x="3435" y="537"/>
                    <a:pt x="3435" y="348"/>
                  </a:cubicBezTo>
                  <a:cubicBezTo>
                    <a:pt x="3435" y="159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26;p23">
              <a:extLst>
                <a:ext uri="{FF2B5EF4-FFF2-40B4-BE49-F238E27FC236}">
                  <a16:creationId xmlns:a16="http://schemas.microsoft.com/office/drawing/2014/main" id="{4F7AFBEC-33CA-9475-C3AF-CD30F3FCD9AC}"/>
                </a:ext>
              </a:extLst>
            </p:cNvPr>
            <p:cNvSpPr/>
            <p:nvPr/>
          </p:nvSpPr>
          <p:spPr>
            <a:xfrm>
              <a:off x="-31062075" y="211042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79"/>
                  </a:cubicBezTo>
                  <a:cubicBezTo>
                    <a:pt x="2080" y="190"/>
                    <a:pt x="1923" y="1"/>
                    <a:pt x="1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27;p23">
              <a:extLst>
                <a:ext uri="{FF2B5EF4-FFF2-40B4-BE49-F238E27FC236}">
                  <a16:creationId xmlns:a16="http://schemas.microsoft.com/office/drawing/2014/main" id="{1ACD1F0C-4C60-2BAC-4E39-70229AF5085B}"/>
                </a:ext>
              </a:extLst>
            </p:cNvPr>
            <p:cNvSpPr/>
            <p:nvPr/>
          </p:nvSpPr>
          <p:spPr>
            <a:xfrm>
              <a:off x="-31062075" y="2145075"/>
              <a:ext cx="85875" cy="18150"/>
            </a:xfrm>
            <a:custGeom>
              <a:avLst/>
              <a:gdLst/>
              <a:ahLst/>
              <a:cxnLst/>
              <a:rect l="l" t="t" r="r" b="b"/>
              <a:pathLst>
                <a:path w="343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6"/>
                    <a:pt x="347" y="726"/>
                  </a:cubicBezTo>
                  <a:lnTo>
                    <a:pt x="3057" y="726"/>
                  </a:lnTo>
                  <a:cubicBezTo>
                    <a:pt x="3277" y="726"/>
                    <a:pt x="3435" y="568"/>
                    <a:pt x="3435" y="379"/>
                  </a:cubicBezTo>
                  <a:cubicBezTo>
                    <a:pt x="3435" y="158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28;p23">
              <a:extLst>
                <a:ext uri="{FF2B5EF4-FFF2-40B4-BE49-F238E27FC236}">
                  <a16:creationId xmlns:a16="http://schemas.microsoft.com/office/drawing/2014/main" id="{350303F1-95F5-503A-9725-F5484A0C8A8A}"/>
                </a:ext>
              </a:extLst>
            </p:cNvPr>
            <p:cNvSpPr/>
            <p:nvPr/>
          </p:nvSpPr>
          <p:spPr>
            <a:xfrm>
              <a:off x="-31062075" y="2179750"/>
              <a:ext cx="52025" cy="18125"/>
            </a:xfrm>
            <a:custGeom>
              <a:avLst/>
              <a:gdLst/>
              <a:ahLst/>
              <a:cxnLst/>
              <a:rect l="l" t="t" r="r" b="b"/>
              <a:pathLst>
                <a:path w="2081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7"/>
                    <a:pt x="2080" y="347"/>
                  </a:cubicBez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29;p23">
              <a:extLst>
                <a:ext uri="{FF2B5EF4-FFF2-40B4-BE49-F238E27FC236}">
                  <a16:creationId xmlns:a16="http://schemas.microsoft.com/office/drawing/2014/main" id="{CFDBEC3A-DB2A-7EA8-3283-92E9FEF44E9E}"/>
                </a:ext>
              </a:extLst>
            </p:cNvPr>
            <p:cNvSpPr/>
            <p:nvPr/>
          </p:nvSpPr>
          <p:spPr>
            <a:xfrm>
              <a:off x="-30924225" y="1974175"/>
              <a:ext cx="51200" cy="240250"/>
            </a:xfrm>
            <a:custGeom>
              <a:avLst/>
              <a:gdLst/>
              <a:ahLst/>
              <a:cxnLst/>
              <a:rect l="l" t="t" r="r" b="b"/>
              <a:pathLst>
                <a:path w="2048" h="9610" extrusionOk="0">
                  <a:moveTo>
                    <a:pt x="1008" y="662"/>
                  </a:moveTo>
                  <a:cubicBezTo>
                    <a:pt x="1229" y="662"/>
                    <a:pt x="1386" y="819"/>
                    <a:pt x="1386" y="1009"/>
                  </a:cubicBezTo>
                  <a:lnTo>
                    <a:pt x="1386" y="2080"/>
                  </a:lnTo>
                  <a:lnTo>
                    <a:pt x="725" y="2080"/>
                  </a:lnTo>
                  <a:lnTo>
                    <a:pt x="725" y="1009"/>
                  </a:lnTo>
                  <a:lnTo>
                    <a:pt x="662" y="1009"/>
                  </a:lnTo>
                  <a:cubicBezTo>
                    <a:pt x="662" y="819"/>
                    <a:pt x="819" y="662"/>
                    <a:pt x="1008" y="662"/>
                  </a:cubicBezTo>
                  <a:close/>
                  <a:moveTo>
                    <a:pt x="1323" y="2741"/>
                  </a:moveTo>
                  <a:lnTo>
                    <a:pt x="1323" y="6900"/>
                  </a:lnTo>
                  <a:lnTo>
                    <a:pt x="662" y="6900"/>
                  </a:lnTo>
                  <a:lnTo>
                    <a:pt x="662" y="2741"/>
                  </a:lnTo>
                  <a:close/>
                  <a:moveTo>
                    <a:pt x="1260" y="7562"/>
                  </a:moveTo>
                  <a:lnTo>
                    <a:pt x="1008" y="8192"/>
                  </a:lnTo>
                  <a:lnTo>
                    <a:pt x="819" y="7562"/>
                  </a:ln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7215"/>
                  </a:lnTo>
                  <a:lnTo>
                    <a:pt x="0" y="7309"/>
                  </a:lnTo>
                  <a:lnTo>
                    <a:pt x="662" y="9357"/>
                  </a:lnTo>
                  <a:cubicBezTo>
                    <a:pt x="693" y="9515"/>
                    <a:pt x="819" y="9609"/>
                    <a:pt x="977" y="9609"/>
                  </a:cubicBezTo>
                  <a:cubicBezTo>
                    <a:pt x="1134" y="9609"/>
                    <a:pt x="1260" y="9515"/>
                    <a:pt x="1292" y="9357"/>
                  </a:cubicBezTo>
                  <a:lnTo>
                    <a:pt x="1954" y="7309"/>
                  </a:lnTo>
                  <a:lnTo>
                    <a:pt x="1954" y="7215"/>
                  </a:lnTo>
                  <a:lnTo>
                    <a:pt x="1954" y="1009"/>
                  </a:lnTo>
                  <a:cubicBezTo>
                    <a:pt x="2048" y="441"/>
                    <a:pt x="1576" y="0"/>
                    <a:pt x="1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918;p23">
            <a:extLst>
              <a:ext uri="{FF2B5EF4-FFF2-40B4-BE49-F238E27FC236}">
                <a16:creationId xmlns:a16="http://schemas.microsoft.com/office/drawing/2014/main" id="{5FC9F213-7465-5654-A5CF-35D445711D29}"/>
              </a:ext>
            </a:extLst>
          </p:cNvPr>
          <p:cNvGrpSpPr/>
          <p:nvPr/>
        </p:nvGrpSpPr>
        <p:grpSpPr>
          <a:xfrm>
            <a:off x="9616042" y="3663752"/>
            <a:ext cx="658591" cy="653266"/>
            <a:chOff x="-31166825" y="1939525"/>
            <a:chExt cx="293800" cy="291425"/>
          </a:xfrm>
        </p:grpSpPr>
        <p:sp>
          <p:nvSpPr>
            <p:cNvPr id="196" name="Google Shape;919;p23">
              <a:extLst>
                <a:ext uri="{FF2B5EF4-FFF2-40B4-BE49-F238E27FC236}">
                  <a16:creationId xmlns:a16="http://schemas.microsoft.com/office/drawing/2014/main" id="{C1E36AC8-0383-8987-6F5B-0B2FBD93BA70}"/>
                </a:ext>
              </a:extLst>
            </p:cNvPr>
            <p:cNvSpPr/>
            <p:nvPr/>
          </p:nvSpPr>
          <p:spPr>
            <a:xfrm>
              <a:off x="-31166825" y="1939525"/>
              <a:ext cx="224500" cy="291425"/>
            </a:xfrm>
            <a:custGeom>
              <a:avLst/>
              <a:gdLst/>
              <a:ahLst/>
              <a:cxnLst/>
              <a:rect l="l" t="t" r="r" b="b"/>
              <a:pathLst>
                <a:path w="8980" h="11657" extrusionOk="0">
                  <a:moveTo>
                    <a:pt x="5892" y="662"/>
                  </a:moveTo>
                  <a:cubicBezTo>
                    <a:pt x="6081" y="662"/>
                    <a:pt x="6239" y="819"/>
                    <a:pt x="6239" y="1040"/>
                  </a:cubicBezTo>
                  <a:lnTo>
                    <a:pt x="6239" y="1386"/>
                  </a:lnTo>
                  <a:lnTo>
                    <a:pt x="2805" y="1386"/>
                  </a:lnTo>
                  <a:lnTo>
                    <a:pt x="2805" y="1040"/>
                  </a:lnTo>
                  <a:cubicBezTo>
                    <a:pt x="2805" y="819"/>
                    <a:pt x="2962" y="662"/>
                    <a:pt x="3120" y="662"/>
                  </a:cubicBezTo>
                  <a:close/>
                  <a:moveTo>
                    <a:pt x="8035" y="1323"/>
                  </a:moveTo>
                  <a:cubicBezTo>
                    <a:pt x="8255" y="1323"/>
                    <a:pt x="8413" y="1512"/>
                    <a:pt x="8413" y="1701"/>
                  </a:cubicBezTo>
                  <a:lnTo>
                    <a:pt x="8413" y="10617"/>
                  </a:lnTo>
                  <a:cubicBezTo>
                    <a:pt x="8413" y="10838"/>
                    <a:pt x="8255" y="10995"/>
                    <a:pt x="8035" y="10995"/>
                  </a:cubicBezTo>
                  <a:lnTo>
                    <a:pt x="1166" y="10995"/>
                  </a:lnTo>
                  <a:cubicBezTo>
                    <a:pt x="946" y="10995"/>
                    <a:pt x="788" y="10838"/>
                    <a:pt x="788" y="10617"/>
                  </a:cubicBezTo>
                  <a:lnTo>
                    <a:pt x="788" y="1701"/>
                  </a:lnTo>
                  <a:lnTo>
                    <a:pt x="757" y="1701"/>
                  </a:lnTo>
                  <a:cubicBezTo>
                    <a:pt x="757" y="1512"/>
                    <a:pt x="914" y="1323"/>
                    <a:pt x="1103" y="1323"/>
                  </a:cubicBezTo>
                  <a:lnTo>
                    <a:pt x="2143" y="1323"/>
                  </a:lnTo>
                  <a:lnTo>
                    <a:pt x="2143" y="1701"/>
                  </a:lnTo>
                  <a:cubicBezTo>
                    <a:pt x="2143" y="1890"/>
                    <a:pt x="2301" y="2048"/>
                    <a:pt x="2490" y="2048"/>
                  </a:cubicBezTo>
                  <a:lnTo>
                    <a:pt x="6617" y="2048"/>
                  </a:lnTo>
                  <a:cubicBezTo>
                    <a:pt x="6837" y="2048"/>
                    <a:pt x="6995" y="1890"/>
                    <a:pt x="6995" y="1701"/>
                  </a:cubicBezTo>
                  <a:lnTo>
                    <a:pt x="6995" y="1323"/>
                  </a:lnTo>
                  <a:close/>
                  <a:moveTo>
                    <a:pt x="3120" y="0"/>
                  </a:moveTo>
                  <a:cubicBezTo>
                    <a:pt x="2679" y="0"/>
                    <a:pt x="2301" y="284"/>
                    <a:pt x="2143" y="662"/>
                  </a:cubicBezTo>
                  <a:lnTo>
                    <a:pt x="1040" y="662"/>
                  </a:lnTo>
                  <a:cubicBezTo>
                    <a:pt x="473" y="662"/>
                    <a:pt x="1" y="1134"/>
                    <a:pt x="1" y="1701"/>
                  </a:cubicBezTo>
                  <a:lnTo>
                    <a:pt x="1" y="10649"/>
                  </a:lnTo>
                  <a:cubicBezTo>
                    <a:pt x="64" y="11216"/>
                    <a:pt x="536" y="11657"/>
                    <a:pt x="1072" y="11657"/>
                  </a:cubicBezTo>
                  <a:lnTo>
                    <a:pt x="7971" y="11657"/>
                  </a:lnTo>
                  <a:cubicBezTo>
                    <a:pt x="8507" y="11657"/>
                    <a:pt x="8980" y="11184"/>
                    <a:pt x="8980" y="10649"/>
                  </a:cubicBezTo>
                  <a:lnTo>
                    <a:pt x="8980" y="1701"/>
                  </a:lnTo>
                  <a:cubicBezTo>
                    <a:pt x="8980" y="1134"/>
                    <a:pt x="8507" y="662"/>
                    <a:pt x="7971" y="662"/>
                  </a:cubicBezTo>
                  <a:lnTo>
                    <a:pt x="6869" y="662"/>
                  </a:lnTo>
                  <a:cubicBezTo>
                    <a:pt x="6711" y="284"/>
                    <a:pt x="6365" y="0"/>
                    <a:pt x="5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20;p23">
              <a:extLst>
                <a:ext uri="{FF2B5EF4-FFF2-40B4-BE49-F238E27FC236}">
                  <a16:creationId xmlns:a16="http://schemas.microsoft.com/office/drawing/2014/main" id="{7898690E-DC3A-BD53-843E-904356A602FF}"/>
                </a:ext>
              </a:extLst>
            </p:cNvPr>
            <p:cNvSpPr/>
            <p:nvPr/>
          </p:nvSpPr>
          <p:spPr>
            <a:xfrm>
              <a:off x="-31131375" y="2145075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726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726"/>
                  </a:lnTo>
                  <a:close/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4"/>
                  </a:lnTo>
                  <a:cubicBezTo>
                    <a:pt x="0" y="1954"/>
                    <a:pt x="158" y="2112"/>
                    <a:pt x="379" y="2112"/>
                  </a:cubicBezTo>
                  <a:lnTo>
                    <a:pt x="1733" y="2112"/>
                  </a:lnTo>
                  <a:cubicBezTo>
                    <a:pt x="1954" y="2112"/>
                    <a:pt x="2111" y="1954"/>
                    <a:pt x="2111" y="1734"/>
                  </a:cubicBezTo>
                  <a:lnTo>
                    <a:pt x="2111" y="379"/>
                  </a:ln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21;p23">
              <a:extLst>
                <a:ext uri="{FF2B5EF4-FFF2-40B4-BE49-F238E27FC236}">
                  <a16:creationId xmlns:a16="http://schemas.microsoft.com/office/drawing/2014/main" id="{F392CEB2-F0E8-959A-10C5-CA4C6AC6F128}"/>
                </a:ext>
              </a:extLst>
            </p:cNvPr>
            <p:cNvSpPr/>
            <p:nvPr/>
          </p:nvSpPr>
          <p:spPr>
            <a:xfrm>
              <a:off x="-31131375" y="2076550"/>
              <a:ext cx="52800" cy="52025"/>
            </a:xfrm>
            <a:custGeom>
              <a:avLst/>
              <a:gdLst/>
              <a:ahLst/>
              <a:cxnLst/>
              <a:rect l="l" t="t" r="r" b="b"/>
              <a:pathLst>
                <a:path w="2112" h="2081" extrusionOk="0">
                  <a:moveTo>
                    <a:pt x="1355" y="694"/>
                  </a:moveTo>
                  <a:lnTo>
                    <a:pt x="1355" y="1356"/>
                  </a:lnTo>
                  <a:lnTo>
                    <a:pt x="694" y="1356"/>
                  </a:lnTo>
                  <a:lnTo>
                    <a:pt x="694" y="694"/>
                  </a:lnTo>
                  <a:close/>
                  <a:moveTo>
                    <a:pt x="379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79" y="2080"/>
                  </a:cubicBezTo>
                  <a:lnTo>
                    <a:pt x="1733" y="2080"/>
                  </a:lnTo>
                  <a:cubicBezTo>
                    <a:pt x="1954" y="2080"/>
                    <a:pt x="2111" y="1923"/>
                    <a:pt x="2111" y="1734"/>
                  </a:cubicBezTo>
                  <a:lnTo>
                    <a:pt x="2111" y="348"/>
                  </a:ln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22;p23">
              <a:extLst>
                <a:ext uri="{FF2B5EF4-FFF2-40B4-BE49-F238E27FC236}">
                  <a16:creationId xmlns:a16="http://schemas.microsoft.com/office/drawing/2014/main" id="{0439C720-3B9E-C6E9-92AE-B7CEAA8DB481}"/>
                </a:ext>
              </a:extLst>
            </p:cNvPr>
            <p:cNvSpPr/>
            <p:nvPr/>
          </p:nvSpPr>
          <p:spPr>
            <a:xfrm>
              <a:off x="-31131375" y="20072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725"/>
                  </a:moveTo>
                  <a:lnTo>
                    <a:pt x="1355" y="1387"/>
                  </a:lnTo>
                  <a:lnTo>
                    <a:pt x="694" y="1387"/>
                  </a:lnTo>
                  <a:lnTo>
                    <a:pt x="694" y="725"/>
                  </a:lnTo>
                  <a:close/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733"/>
                  </a:lnTo>
                  <a:cubicBezTo>
                    <a:pt x="0" y="1954"/>
                    <a:pt x="158" y="2111"/>
                    <a:pt x="379" y="2111"/>
                  </a:cubicBezTo>
                  <a:lnTo>
                    <a:pt x="1733" y="2111"/>
                  </a:lnTo>
                  <a:cubicBezTo>
                    <a:pt x="1954" y="2111"/>
                    <a:pt x="2111" y="1954"/>
                    <a:pt x="2111" y="1733"/>
                  </a:cubicBezTo>
                  <a:lnTo>
                    <a:pt x="2111" y="379"/>
                  </a:ln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23;p23">
              <a:extLst>
                <a:ext uri="{FF2B5EF4-FFF2-40B4-BE49-F238E27FC236}">
                  <a16:creationId xmlns:a16="http://schemas.microsoft.com/office/drawing/2014/main" id="{220A0AFD-39E7-8287-75EA-272658BB335A}"/>
                </a:ext>
              </a:extLst>
            </p:cNvPr>
            <p:cNvSpPr/>
            <p:nvPr/>
          </p:nvSpPr>
          <p:spPr>
            <a:xfrm>
              <a:off x="-31062075" y="2007250"/>
              <a:ext cx="85875" cy="18150"/>
            </a:xfrm>
            <a:custGeom>
              <a:avLst/>
              <a:gdLst/>
              <a:ahLst/>
              <a:cxnLst/>
              <a:rect l="l" t="t" r="r" b="b"/>
              <a:pathLst>
                <a:path w="343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3057" y="725"/>
                  </a:lnTo>
                  <a:cubicBezTo>
                    <a:pt x="3277" y="725"/>
                    <a:pt x="3435" y="568"/>
                    <a:pt x="3435" y="379"/>
                  </a:cubicBezTo>
                  <a:cubicBezTo>
                    <a:pt x="3435" y="158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24;p23">
              <a:extLst>
                <a:ext uri="{FF2B5EF4-FFF2-40B4-BE49-F238E27FC236}">
                  <a16:creationId xmlns:a16="http://schemas.microsoft.com/office/drawing/2014/main" id="{8EE4AE09-E22F-0AA4-CECD-04DBFF70B731}"/>
                </a:ext>
              </a:extLst>
            </p:cNvPr>
            <p:cNvSpPr/>
            <p:nvPr/>
          </p:nvSpPr>
          <p:spPr>
            <a:xfrm>
              <a:off x="-31062075" y="2041900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47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25;p23">
              <a:extLst>
                <a:ext uri="{FF2B5EF4-FFF2-40B4-BE49-F238E27FC236}">
                  <a16:creationId xmlns:a16="http://schemas.microsoft.com/office/drawing/2014/main" id="{3E82E176-BABB-AFAC-7EFC-11642C47042B}"/>
                </a:ext>
              </a:extLst>
            </p:cNvPr>
            <p:cNvSpPr/>
            <p:nvPr/>
          </p:nvSpPr>
          <p:spPr>
            <a:xfrm>
              <a:off x="-31062075" y="2076550"/>
              <a:ext cx="85875" cy="17375"/>
            </a:xfrm>
            <a:custGeom>
              <a:avLst/>
              <a:gdLst/>
              <a:ahLst/>
              <a:cxnLst/>
              <a:rect l="l" t="t" r="r" b="b"/>
              <a:pathLst>
                <a:path w="3435" h="695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37"/>
                    <a:pt x="158" y="694"/>
                    <a:pt x="347" y="694"/>
                  </a:cubicBezTo>
                  <a:lnTo>
                    <a:pt x="3057" y="694"/>
                  </a:lnTo>
                  <a:cubicBezTo>
                    <a:pt x="3277" y="694"/>
                    <a:pt x="3435" y="537"/>
                    <a:pt x="3435" y="348"/>
                  </a:cubicBezTo>
                  <a:cubicBezTo>
                    <a:pt x="3435" y="159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926;p23">
              <a:extLst>
                <a:ext uri="{FF2B5EF4-FFF2-40B4-BE49-F238E27FC236}">
                  <a16:creationId xmlns:a16="http://schemas.microsoft.com/office/drawing/2014/main" id="{97A0B451-1A05-350A-CB36-1E9BAFA191C8}"/>
                </a:ext>
              </a:extLst>
            </p:cNvPr>
            <p:cNvSpPr/>
            <p:nvPr/>
          </p:nvSpPr>
          <p:spPr>
            <a:xfrm>
              <a:off x="-31062075" y="211042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79"/>
                  </a:cubicBezTo>
                  <a:cubicBezTo>
                    <a:pt x="2080" y="190"/>
                    <a:pt x="1923" y="1"/>
                    <a:pt x="1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27;p23">
              <a:extLst>
                <a:ext uri="{FF2B5EF4-FFF2-40B4-BE49-F238E27FC236}">
                  <a16:creationId xmlns:a16="http://schemas.microsoft.com/office/drawing/2014/main" id="{043CBC06-4D55-3C26-5FD7-950526303D53}"/>
                </a:ext>
              </a:extLst>
            </p:cNvPr>
            <p:cNvSpPr/>
            <p:nvPr/>
          </p:nvSpPr>
          <p:spPr>
            <a:xfrm>
              <a:off x="-31062075" y="2145075"/>
              <a:ext cx="85875" cy="18150"/>
            </a:xfrm>
            <a:custGeom>
              <a:avLst/>
              <a:gdLst/>
              <a:ahLst/>
              <a:cxnLst/>
              <a:rect l="l" t="t" r="r" b="b"/>
              <a:pathLst>
                <a:path w="343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6"/>
                    <a:pt x="347" y="726"/>
                  </a:cubicBezTo>
                  <a:lnTo>
                    <a:pt x="3057" y="726"/>
                  </a:lnTo>
                  <a:cubicBezTo>
                    <a:pt x="3277" y="726"/>
                    <a:pt x="3435" y="568"/>
                    <a:pt x="3435" y="379"/>
                  </a:cubicBezTo>
                  <a:cubicBezTo>
                    <a:pt x="3435" y="158"/>
                    <a:pt x="3277" y="1"/>
                    <a:pt x="3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28;p23">
              <a:extLst>
                <a:ext uri="{FF2B5EF4-FFF2-40B4-BE49-F238E27FC236}">
                  <a16:creationId xmlns:a16="http://schemas.microsoft.com/office/drawing/2014/main" id="{A41CA66E-B190-4257-7133-00CD5F0AEA90}"/>
                </a:ext>
              </a:extLst>
            </p:cNvPr>
            <p:cNvSpPr/>
            <p:nvPr/>
          </p:nvSpPr>
          <p:spPr>
            <a:xfrm>
              <a:off x="-31062075" y="2179750"/>
              <a:ext cx="52025" cy="18125"/>
            </a:xfrm>
            <a:custGeom>
              <a:avLst/>
              <a:gdLst/>
              <a:ahLst/>
              <a:cxnLst/>
              <a:rect l="l" t="t" r="r" b="b"/>
              <a:pathLst>
                <a:path w="2081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7"/>
                    <a:pt x="2080" y="347"/>
                  </a:cubicBez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29;p23">
              <a:extLst>
                <a:ext uri="{FF2B5EF4-FFF2-40B4-BE49-F238E27FC236}">
                  <a16:creationId xmlns:a16="http://schemas.microsoft.com/office/drawing/2014/main" id="{0804454B-73E5-F115-4713-5C8425FF24EC}"/>
                </a:ext>
              </a:extLst>
            </p:cNvPr>
            <p:cNvSpPr/>
            <p:nvPr/>
          </p:nvSpPr>
          <p:spPr>
            <a:xfrm>
              <a:off x="-30924225" y="1974175"/>
              <a:ext cx="51200" cy="240250"/>
            </a:xfrm>
            <a:custGeom>
              <a:avLst/>
              <a:gdLst/>
              <a:ahLst/>
              <a:cxnLst/>
              <a:rect l="l" t="t" r="r" b="b"/>
              <a:pathLst>
                <a:path w="2048" h="9610" extrusionOk="0">
                  <a:moveTo>
                    <a:pt x="1008" y="662"/>
                  </a:moveTo>
                  <a:cubicBezTo>
                    <a:pt x="1229" y="662"/>
                    <a:pt x="1386" y="819"/>
                    <a:pt x="1386" y="1009"/>
                  </a:cubicBezTo>
                  <a:lnTo>
                    <a:pt x="1386" y="2080"/>
                  </a:lnTo>
                  <a:lnTo>
                    <a:pt x="725" y="2080"/>
                  </a:lnTo>
                  <a:lnTo>
                    <a:pt x="725" y="1009"/>
                  </a:lnTo>
                  <a:lnTo>
                    <a:pt x="662" y="1009"/>
                  </a:lnTo>
                  <a:cubicBezTo>
                    <a:pt x="662" y="819"/>
                    <a:pt x="819" y="662"/>
                    <a:pt x="1008" y="662"/>
                  </a:cubicBezTo>
                  <a:close/>
                  <a:moveTo>
                    <a:pt x="1323" y="2741"/>
                  </a:moveTo>
                  <a:lnTo>
                    <a:pt x="1323" y="6900"/>
                  </a:lnTo>
                  <a:lnTo>
                    <a:pt x="662" y="6900"/>
                  </a:lnTo>
                  <a:lnTo>
                    <a:pt x="662" y="2741"/>
                  </a:lnTo>
                  <a:close/>
                  <a:moveTo>
                    <a:pt x="1260" y="7562"/>
                  </a:moveTo>
                  <a:lnTo>
                    <a:pt x="1008" y="8192"/>
                  </a:lnTo>
                  <a:lnTo>
                    <a:pt x="819" y="7562"/>
                  </a:ln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7215"/>
                  </a:lnTo>
                  <a:lnTo>
                    <a:pt x="0" y="7309"/>
                  </a:lnTo>
                  <a:lnTo>
                    <a:pt x="662" y="9357"/>
                  </a:lnTo>
                  <a:cubicBezTo>
                    <a:pt x="693" y="9515"/>
                    <a:pt x="819" y="9609"/>
                    <a:pt x="977" y="9609"/>
                  </a:cubicBezTo>
                  <a:cubicBezTo>
                    <a:pt x="1134" y="9609"/>
                    <a:pt x="1260" y="9515"/>
                    <a:pt x="1292" y="9357"/>
                  </a:cubicBezTo>
                  <a:lnTo>
                    <a:pt x="1954" y="7309"/>
                  </a:lnTo>
                  <a:lnTo>
                    <a:pt x="1954" y="7215"/>
                  </a:lnTo>
                  <a:lnTo>
                    <a:pt x="1954" y="1009"/>
                  </a:lnTo>
                  <a:cubicBezTo>
                    <a:pt x="2048" y="441"/>
                    <a:pt x="1576" y="0"/>
                    <a:pt x="1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862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7A1B81-3FB5-3F58-EC35-9D6A604D2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86" t="9165" r="7177" b="4457"/>
          <a:stretch/>
        </p:blipFill>
        <p:spPr>
          <a:xfrm>
            <a:off x="0" y="0"/>
            <a:ext cx="12186360" cy="6856248"/>
          </a:xfrm>
          <a:prstGeom prst="rect">
            <a:avLst/>
          </a:prstGeom>
        </p:spPr>
      </p:pic>
      <p:sp>
        <p:nvSpPr>
          <p:cNvPr id="99" name="Google Shape;99;p2"/>
          <p:cNvSpPr/>
          <p:nvPr/>
        </p:nvSpPr>
        <p:spPr>
          <a:xfrm>
            <a:off x="7003843" y="1752"/>
            <a:ext cx="5183400" cy="6856248"/>
          </a:xfrm>
          <a:prstGeom prst="rect">
            <a:avLst/>
          </a:prstGeom>
          <a:solidFill>
            <a:srgbClr val="212D5A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7117099" y="2117691"/>
            <a:ext cx="481754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5000" b="1" dirty="0">
                <a:solidFill>
                  <a:schemeClr val="lt1"/>
                </a:solidFill>
              </a:rPr>
              <a:t>Gracias</a:t>
            </a:r>
          </a:p>
        </p:txBody>
      </p:sp>
      <p:sp>
        <p:nvSpPr>
          <p:cNvPr id="102" name="Google Shape;102;p2"/>
          <p:cNvSpPr txBox="1"/>
          <p:nvPr/>
        </p:nvSpPr>
        <p:spPr>
          <a:xfrm>
            <a:off x="7132089" y="384001"/>
            <a:ext cx="436153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C" alt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l="26066"/>
          <a:stretch/>
        </p:blipFill>
        <p:spPr>
          <a:xfrm>
            <a:off x="8116584" y="4736387"/>
            <a:ext cx="4099852" cy="283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88585" y="1752"/>
            <a:ext cx="2897775" cy="20772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8C2E7BA-A6D9-BD46-8F85-ECFAFEC15B62}"/>
              </a:ext>
            </a:extLst>
          </p:cNvPr>
          <p:cNvSpPr txBox="1">
            <a:spLocks/>
          </p:cNvSpPr>
          <p:nvPr/>
        </p:nvSpPr>
        <p:spPr>
          <a:xfrm>
            <a:off x="7799184" y="3934262"/>
            <a:ext cx="3613202" cy="394804"/>
          </a:xfrm>
          <a:prstGeom prst="rect">
            <a:avLst/>
          </a:prstGeom>
        </p:spPr>
        <p:txBody>
          <a:bodyPr vert="horz" lIns="68549" tIns="34275" rIns="68549" bIns="34275" rtlCol="0" anchor="b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8821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EC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Reg_aguaEC</a:t>
            </a:r>
            <a:endParaRPr lang="es-EC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7D690E5-D86E-3240-8666-FA2E0D628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313" y="4009308"/>
            <a:ext cx="335609" cy="319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90A7A60-0592-4946-9A70-5F400277D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377" y="4550588"/>
            <a:ext cx="335608" cy="31504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946459A-A3FF-8743-8571-98E9C4B29AF6}"/>
              </a:ext>
            </a:extLst>
          </p:cNvPr>
          <p:cNvSpPr txBox="1">
            <a:spLocks/>
          </p:cNvSpPr>
          <p:nvPr/>
        </p:nvSpPr>
        <p:spPr>
          <a:xfrm>
            <a:off x="7799183" y="4453445"/>
            <a:ext cx="2940352" cy="412187"/>
          </a:xfrm>
          <a:prstGeom prst="rect">
            <a:avLst/>
          </a:prstGeom>
        </p:spPr>
        <p:txBody>
          <a:bodyPr vert="horz" lIns="68549" tIns="34275" rIns="68549" bIns="34275" rtlCol="0" anchor="b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8821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EC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RegulacionAguaEcuador</a:t>
            </a:r>
            <a:endParaRPr lang="es-EC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D344C9F-EDA6-5A4B-B0B4-ECF6A67C00C2}"/>
              </a:ext>
            </a:extLst>
          </p:cNvPr>
          <p:cNvSpPr txBox="1">
            <a:spLocks/>
          </p:cNvSpPr>
          <p:nvPr/>
        </p:nvSpPr>
        <p:spPr>
          <a:xfrm>
            <a:off x="7315377" y="4990011"/>
            <a:ext cx="3228584" cy="412187"/>
          </a:xfrm>
          <a:prstGeom prst="rect">
            <a:avLst/>
          </a:prstGeom>
        </p:spPr>
        <p:txBody>
          <a:bodyPr vert="horz" lIns="68549" tIns="34275" rIns="68549" bIns="34275" rtlCol="0" anchor="b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8821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www.regulacionagua.gob.ec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B54694-2788-08CD-75C5-ACB8C5A7B9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39" t="6483" r="21852" b="9152"/>
          <a:stretch/>
        </p:blipFill>
        <p:spPr>
          <a:xfrm>
            <a:off x="7306869" y="3506778"/>
            <a:ext cx="344116" cy="34411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7225A62-B399-4058-6A8B-5195C32B10F3}"/>
              </a:ext>
            </a:extLst>
          </p:cNvPr>
          <p:cNvSpPr txBox="1">
            <a:spLocks/>
          </p:cNvSpPr>
          <p:nvPr/>
        </p:nvSpPr>
        <p:spPr>
          <a:xfrm>
            <a:off x="7788942" y="3464321"/>
            <a:ext cx="3613202" cy="394804"/>
          </a:xfrm>
          <a:prstGeom prst="rect">
            <a:avLst/>
          </a:prstGeom>
        </p:spPr>
        <p:txBody>
          <a:bodyPr vert="horz" lIns="68549" tIns="34275" rIns="68549" bIns="34275" rtlCol="0" anchor="b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8821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@malucor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92358" y="355276"/>
            <a:ext cx="57560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DEL AGUA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sp>
        <p:nvSpPr>
          <p:cNvPr id="9" name="Google Shape;118;p4">
            <a:extLst>
              <a:ext uri="{FF2B5EF4-FFF2-40B4-BE49-F238E27FC236}">
                <a16:creationId xmlns:a16="http://schemas.microsoft.com/office/drawing/2014/main" id="{99440A6F-BAC0-B10F-012F-44FE0B3597F6}"/>
              </a:ext>
            </a:extLst>
          </p:cNvPr>
          <p:cNvSpPr txBox="1"/>
          <p:nvPr/>
        </p:nvSpPr>
        <p:spPr>
          <a:xfrm>
            <a:off x="2645193" y="1332869"/>
            <a:ext cx="145037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PÚBLICA</a:t>
            </a:r>
          </a:p>
        </p:txBody>
      </p:sp>
      <p:sp>
        <p:nvSpPr>
          <p:cNvPr id="10" name="Google Shape;118;p4">
            <a:extLst>
              <a:ext uri="{FF2B5EF4-FFF2-40B4-BE49-F238E27FC236}">
                <a16:creationId xmlns:a16="http://schemas.microsoft.com/office/drawing/2014/main" id="{4E38AE01-FF29-58E5-B114-F076DC2B5657}"/>
              </a:ext>
            </a:extLst>
          </p:cNvPr>
          <p:cNvSpPr txBox="1"/>
          <p:nvPr/>
        </p:nvSpPr>
        <p:spPr>
          <a:xfrm>
            <a:off x="7012524" y="1429617"/>
            <a:ext cx="200818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COMUNITARIA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7FC3EDB-5FCC-E968-A07F-C26E8F9C2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37525" y="2202774"/>
            <a:ext cx="2423077" cy="256561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A7667BD-862F-629D-8029-B6AB44AFD494}"/>
              </a:ext>
            </a:extLst>
          </p:cNvPr>
          <p:cNvSpPr txBox="1"/>
          <p:nvPr/>
        </p:nvSpPr>
        <p:spPr>
          <a:xfrm>
            <a:off x="2048221" y="5134734"/>
            <a:ext cx="251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artida Black" panose="02000000000000000000" pitchFamily="50" charset="0"/>
              </a:rPr>
              <a:t>221 Municipios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CBE84E79-3CEE-9F16-4BDA-B3EE9E1470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83644" y="2334588"/>
            <a:ext cx="2723364" cy="247794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D7640CB-577E-7012-4B58-C92DF33914C9}"/>
              </a:ext>
            </a:extLst>
          </p:cNvPr>
          <p:cNvSpPr txBox="1"/>
          <p:nvPr/>
        </p:nvSpPr>
        <p:spPr>
          <a:xfrm>
            <a:off x="6760426" y="5190141"/>
            <a:ext cx="251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artida Black" panose="02000000000000000000" pitchFamily="50" charset="0"/>
              </a:rPr>
              <a:t>9000 Juntas Agua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92358" y="302008"/>
            <a:ext cx="57560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MPORTANCIA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grpSp>
        <p:nvGrpSpPr>
          <p:cNvPr id="2" name="Google Shape;713;p22">
            <a:extLst>
              <a:ext uri="{FF2B5EF4-FFF2-40B4-BE49-F238E27FC236}">
                <a16:creationId xmlns:a16="http://schemas.microsoft.com/office/drawing/2014/main" id="{5DF70558-CE99-D9B0-E087-E5EA26B42E48}"/>
              </a:ext>
            </a:extLst>
          </p:cNvPr>
          <p:cNvGrpSpPr/>
          <p:nvPr/>
        </p:nvGrpSpPr>
        <p:grpSpPr>
          <a:xfrm>
            <a:off x="6707862" y="995588"/>
            <a:ext cx="3314335" cy="904195"/>
            <a:chOff x="5193875" y="1091738"/>
            <a:chExt cx="2485751" cy="678146"/>
          </a:xfrm>
        </p:grpSpPr>
        <p:grpSp>
          <p:nvGrpSpPr>
            <p:cNvPr id="3" name="Google Shape;714;p22">
              <a:extLst>
                <a:ext uri="{FF2B5EF4-FFF2-40B4-BE49-F238E27FC236}">
                  <a16:creationId xmlns:a16="http://schemas.microsoft.com/office/drawing/2014/main" id="{73A3F14B-ADB2-A289-9993-7FE5775992E4}"/>
                </a:ext>
              </a:extLst>
            </p:cNvPr>
            <p:cNvGrpSpPr/>
            <p:nvPr/>
          </p:nvGrpSpPr>
          <p:grpSpPr>
            <a:xfrm flipH="1">
              <a:off x="5193875" y="1091738"/>
              <a:ext cx="2485751" cy="678146"/>
              <a:chOff x="800213" y="1002738"/>
              <a:chExt cx="2485751" cy="678146"/>
            </a:xfrm>
          </p:grpSpPr>
          <p:sp>
            <p:nvSpPr>
              <p:cNvPr id="5" name="Google Shape;715;p22">
                <a:extLst>
                  <a:ext uri="{FF2B5EF4-FFF2-40B4-BE49-F238E27FC236}">
                    <a16:creationId xmlns:a16="http://schemas.microsoft.com/office/drawing/2014/main" id="{1222215C-E5A2-D10A-AF91-9D4D8DD4A61F}"/>
                  </a:ext>
                </a:extLst>
              </p:cNvPr>
              <p:cNvSpPr/>
              <p:nvPr/>
            </p:nvSpPr>
            <p:spPr>
              <a:xfrm>
                <a:off x="800213" y="1122363"/>
                <a:ext cx="2334900" cy="4389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" name="Google Shape;716;p22">
                <a:extLst>
                  <a:ext uri="{FF2B5EF4-FFF2-40B4-BE49-F238E27FC236}">
                    <a16:creationId xmlns:a16="http://schemas.microsoft.com/office/drawing/2014/main" id="{C5588E03-E6BB-32D8-FAC9-6BF35DB5C60A}"/>
                  </a:ext>
                </a:extLst>
              </p:cNvPr>
              <p:cNvSpPr/>
              <p:nvPr/>
            </p:nvSpPr>
            <p:spPr>
              <a:xfrm flipH="1">
                <a:off x="2607888" y="1002738"/>
                <a:ext cx="678076" cy="67814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6558" extrusionOk="0">
                    <a:moveTo>
                      <a:pt x="3279" y="1"/>
                    </a:moveTo>
                    <a:cubicBezTo>
                      <a:pt x="1469" y="1"/>
                      <a:pt x="1" y="1469"/>
                      <a:pt x="1" y="3280"/>
                    </a:cubicBezTo>
                    <a:cubicBezTo>
                      <a:pt x="1" y="5090"/>
                      <a:pt x="1469" y="6558"/>
                      <a:pt x="3279" y="6558"/>
                    </a:cubicBezTo>
                    <a:cubicBezTo>
                      <a:pt x="5089" y="6558"/>
                      <a:pt x="6557" y="5090"/>
                      <a:pt x="6557" y="3280"/>
                    </a:cubicBezTo>
                    <a:cubicBezTo>
                      <a:pt x="6557" y="1469"/>
                      <a:pt x="5089" y="1"/>
                      <a:pt x="3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4" name="Google Shape;717;p22">
              <a:extLst>
                <a:ext uri="{FF2B5EF4-FFF2-40B4-BE49-F238E27FC236}">
                  <a16:creationId xmlns:a16="http://schemas.microsoft.com/office/drawing/2014/main" id="{0557044E-EEB9-70DA-8ADA-82352DFC1D96}"/>
                </a:ext>
              </a:extLst>
            </p:cNvPr>
            <p:cNvSpPr txBox="1"/>
            <p:nvPr/>
          </p:nvSpPr>
          <p:spPr>
            <a:xfrm>
              <a:off x="5897250" y="1210612"/>
              <a:ext cx="1652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s-ES" sz="146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Acceso al Agua</a:t>
              </a:r>
              <a:endParaRPr sz="14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" name="Google Shape;718;p22">
            <a:extLst>
              <a:ext uri="{FF2B5EF4-FFF2-40B4-BE49-F238E27FC236}">
                <a16:creationId xmlns:a16="http://schemas.microsoft.com/office/drawing/2014/main" id="{7E3BAA29-AD92-09BA-56DC-454B2E2EB092}"/>
              </a:ext>
            </a:extLst>
          </p:cNvPr>
          <p:cNvGrpSpPr/>
          <p:nvPr/>
        </p:nvGrpSpPr>
        <p:grpSpPr>
          <a:xfrm>
            <a:off x="7704162" y="2279221"/>
            <a:ext cx="3314335" cy="904195"/>
            <a:chOff x="5941100" y="2054463"/>
            <a:chExt cx="2485751" cy="678146"/>
          </a:xfrm>
        </p:grpSpPr>
        <p:grpSp>
          <p:nvGrpSpPr>
            <p:cNvPr id="9" name="Google Shape;719;p22">
              <a:extLst>
                <a:ext uri="{FF2B5EF4-FFF2-40B4-BE49-F238E27FC236}">
                  <a16:creationId xmlns:a16="http://schemas.microsoft.com/office/drawing/2014/main" id="{D0D39D5B-5829-208E-7154-06FC8C848155}"/>
                </a:ext>
              </a:extLst>
            </p:cNvPr>
            <p:cNvGrpSpPr/>
            <p:nvPr/>
          </p:nvGrpSpPr>
          <p:grpSpPr>
            <a:xfrm flipH="1">
              <a:off x="5941100" y="2054463"/>
              <a:ext cx="2485751" cy="678146"/>
              <a:chOff x="800213" y="1002738"/>
              <a:chExt cx="2485751" cy="678146"/>
            </a:xfrm>
          </p:grpSpPr>
          <p:sp>
            <p:nvSpPr>
              <p:cNvPr id="11" name="Google Shape;720;p22">
                <a:extLst>
                  <a:ext uri="{FF2B5EF4-FFF2-40B4-BE49-F238E27FC236}">
                    <a16:creationId xmlns:a16="http://schemas.microsoft.com/office/drawing/2014/main" id="{5A6D0BAB-7A11-83DB-A4D2-0BAE3CA0CE8A}"/>
                  </a:ext>
                </a:extLst>
              </p:cNvPr>
              <p:cNvSpPr/>
              <p:nvPr/>
            </p:nvSpPr>
            <p:spPr>
              <a:xfrm>
                <a:off x="800213" y="1122363"/>
                <a:ext cx="2334900" cy="4389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" name="Google Shape;721;p22">
                <a:extLst>
                  <a:ext uri="{FF2B5EF4-FFF2-40B4-BE49-F238E27FC236}">
                    <a16:creationId xmlns:a16="http://schemas.microsoft.com/office/drawing/2014/main" id="{AE7F4BD6-E5CA-1FB5-06D3-8F02BC046630}"/>
                  </a:ext>
                </a:extLst>
              </p:cNvPr>
              <p:cNvSpPr/>
              <p:nvPr/>
            </p:nvSpPr>
            <p:spPr>
              <a:xfrm flipH="1">
                <a:off x="2607888" y="1002738"/>
                <a:ext cx="678076" cy="67814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6558" extrusionOk="0">
                    <a:moveTo>
                      <a:pt x="3279" y="1"/>
                    </a:moveTo>
                    <a:cubicBezTo>
                      <a:pt x="1469" y="1"/>
                      <a:pt x="1" y="1469"/>
                      <a:pt x="1" y="3280"/>
                    </a:cubicBezTo>
                    <a:cubicBezTo>
                      <a:pt x="1" y="5090"/>
                      <a:pt x="1469" y="6558"/>
                      <a:pt x="3279" y="6558"/>
                    </a:cubicBezTo>
                    <a:cubicBezTo>
                      <a:pt x="5089" y="6558"/>
                      <a:pt x="6557" y="5090"/>
                      <a:pt x="6557" y="3280"/>
                    </a:cubicBezTo>
                    <a:cubicBezTo>
                      <a:pt x="6557" y="1469"/>
                      <a:pt x="5089" y="1"/>
                      <a:pt x="3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 dirty="0"/>
              </a:p>
            </p:txBody>
          </p:sp>
        </p:grpSp>
        <p:sp>
          <p:nvSpPr>
            <p:cNvPr id="10" name="Google Shape;722;p22">
              <a:extLst>
                <a:ext uri="{FF2B5EF4-FFF2-40B4-BE49-F238E27FC236}">
                  <a16:creationId xmlns:a16="http://schemas.microsoft.com/office/drawing/2014/main" id="{254416C6-3046-FDE3-B46C-560E28E776B7}"/>
                </a:ext>
              </a:extLst>
            </p:cNvPr>
            <p:cNvSpPr txBox="1"/>
            <p:nvPr/>
          </p:nvSpPr>
          <p:spPr>
            <a:xfrm>
              <a:off x="6658025" y="2173337"/>
              <a:ext cx="1652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46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Reforestación</a:t>
              </a:r>
              <a:endParaRPr sz="14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" name="Google Shape;723;p22">
            <a:extLst>
              <a:ext uri="{FF2B5EF4-FFF2-40B4-BE49-F238E27FC236}">
                <a16:creationId xmlns:a16="http://schemas.microsoft.com/office/drawing/2014/main" id="{B9EA9373-A2AD-3139-481E-80613F8293B4}"/>
              </a:ext>
            </a:extLst>
          </p:cNvPr>
          <p:cNvGrpSpPr/>
          <p:nvPr/>
        </p:nvGrpSpPr>
        <p:grpSpPr>
          <a:xfrm>
            <a:off x="7704162" y="3562605"/>
            <a:ext cx="3314335" cy="904195"/>
            <a:chOff x="5941100" y="3017001"/>
            <a:chExt cx="2485751" cy="678146"/>
          </a:xfrm>
        </p:grpSpPr>
        <p:grpSp>
          <p:nvGrpSpPr>
            <p:cNvPr id="14" name="Google Shape;724;p22">
              <a:extLst>
                <a:ext uri="{FF2B5EF4-FFF2-40B4-BE49-F238E27FC236}">
                  <a16:creationId xmlns:a16="http://schemas.microsoft.com/office/drawing/2014/main" id="{CB684DE7-925B-CE62-EAAD-28FEDD43550C}"/>
                </a:ext>
              </a:extLst>
            </p:cNvPr>
            <p:cNvGrpSpPr/>
            <p:nvPr/>
          </p:nvGrpSpPr>
          <p:grpSpPr>
            <a:xfrm flipH="1">
              <a:off x="5941100" y="3017001"/>
              <a:ext cx="2485751" cy="678146"/>
              <a:chOff x="800213" y="1002738"/>
              <a:chExt cx="2485751" cy="678146"/>
            </a:xfrm>
          </p:grpSpPr>
          <p:sp>
            <p:nvSpPr>
              <p:cNvPr id="16" name="Google Shape;725;p22">
                <a:extLst>
                  <a:ext uri="{FF2B5EF4-FFF2-40B4-BE49-F238E27FC236}">
                    <a16:creationId xmlns:a16="http://schemas.microsoft.com/office/drawing/2014/main" id="{8D5DAB3A-DC40-2E00-0BA7-6761E100BDE0}"/>
                  </a:ext>
                </a:extLst>
              </p:cNvPr>
              <p:cNvSpPr/>
              <p:nvPr/>
            </p:nvSpPr>
            <p:spPr>
              <a:xfrm>
                <a:off x="800213" y="1122363"/>
                <a:ext cx="2334900" cy="4389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7" name="Google Shape;726;p22">
                <a:extLst>
                  <a:ext uri="{FF2B5EF4-FFF2-40B4-BE49-F238E27FC236}">
                    <a16:creationId xmlns:a16="http://schemas.microsoft.com/office/drawing/2014/main" id="{5E9C473D-8C9C-367F-7043-73AC82C5AE47}"/>
                  </a:ext>
                </a:extLst>
              </p:cNvPr>
              <p:cNvSpPr/>
              <p:nvPr/>
            </p:nvSpPr>
            <p:spPr>
              <a:xfrm flipH="1">
                <a:off x="2607888" y="1002738"/>
                <a:ext cx="678076" cy="67814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6558" extrusionOk="0">
                    <a:moveTo>
                      <a:pt x="3279" y="1"/>
                    </a:moveTo>
                    <a:cubicBezTo>
                      <a:pt x="1469" y="1"/>
                      <a:pt x="1" y="1469"/>
                      <a:pt x="1" y="3280"/>
                    </a:cubicBezTo>
                    <a:cubicBezTo>
                      <a:pt x="1" y="5090"/>
                      <a:pt x="1469" y="6558"/>
                      <a:pt x="3279" y="6558"/>
                    </a:cubicBezTo>
                    <a:cubicBezTo>
                      <a:pt x="5089" y="6558"/>
                      <a:pt x="6557" y="5090"/>
                      <a:pt x="6557" y="3280"/>
                    </a:cubicBezTo>
                    <a:cubicBezTo>
                      <a:pt x="6557" y="1469"/>
                      <a:pt x="5089" y="1"/>
                      <a:pt x="3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15" name="Google Shape;727;p22">
              <a:extLst>
                <a:ext uri="{FF2B5EF4-FFF2-40B4-BE49-F238E27FC236}">
                  <a16:creationId xmlns:a16="http://schemas.microsoft.com/office/drawing/2014/main" id="{FE9241BB-E21E-8629-A936-E83BFAD67C29}"/>
                </a:ext>
              </a:extLst>
            </p:cNvPr>
            <p:cNvSpPr txBox="1"/>
            <p:nvPr/>
          </p:nvSpPr>
          <p:spPr>
            <a:xfrm>
              <a:off x="6658025" y="3135874"/>
              <a:ext cx="1652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46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Calidad de Agua y Vida</a:t>
              </a:r>
              <a:endParaRPr sz="14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" name="Google Shape;728;p22">
            <a:extLst>
              <a:ext uri="{FF2B5EF4-FFF2-40B4-BE49-F238E27FC236}">
                <a16:creationId xmlns:a16="http://schemas.microsoft.com/office/drawing/2014/main" id="{923F324B-CD65-FF5B-33DA-B15DDA391D16}"/>
              </a:ext>
            </a:extLst>
          </p:cNvPr>
          <p:cNvGrpSpPr/>
          <p:nvPr/>
        </p:nvGrpSpPr>
        <p:grpSpPr>
          <a:xfrm>
            <a:off x="731929" y="3562605"/>
            <a:ext cx="3314335" cy="904195"/>
            <a:chOff x="711925" y="3017001"/>
            <a:chExt cx="2485751" cy="678146"/>
          </a:xfrm>
        </p:grpSpPr>
        <p:grpSp>
          <p:nvGrpSpPr>
            <p:cNvPr id="19" name="Google Shape;729;p22">
              <a:extLst>
                <a:ext uri="{FF2B5EF4-FFF2-40B4-BE49-F238E27FC236}">
                  <a16:creationId xmlns:a16="http://schemas.microsoft.com/office/drawing/2014/main" id="{EFFE6B2A-5960-9A03-F71F-E774E5C444EA}"/>
                </a:ext>
              </a:extLst>
            </p:cNvPr>
            <p:cNvGrpSpPr/>
            <p:nvPr/>
          </p:nvGrpSpPr>
          <p:grpSpPr>
            <a:xfrm>
              <a:off x="711925" y="3017001"/>
              <a:ext cx="2485751" cy="678146"/>
              <a:chOff x="800213" y="1002738"/>
              <a:chExt cx="2485751" cy="678146"/>
            </a:xfrm>
          </p:grpSpPr>
          <p:sp>
            <p:nvSpPr>
              <p:cNvPr id="21" name="Google Shape;730;p22">
                <a:extLst>
                  <a:ext uri="{FF2B5EF4-FFF2-40B4-BE49-F238E27FC236}">
                    <a16:creationId xmlns:a16="http://schemas.microsoft.com/office/drawing/2014/main" id="{D5AE1BAB-1E3B-097E-8858-EACF42A431B1}"/>
                  </a:ext>
                </a:extLst>
              </p:cNvPr>
              <p:cNvSpPr/>
              <p:nvPr/>
            </p:nvSpPr>
            <p:spPr>
              <a:xfrm>
                <a:off x="800213" y="1122363"/>
                <a:ext cx="2334900" cy="43890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2" name="Google Shape;731;p22">
                <a:extLst>
                  <a:ext uri="{FF2B5EF4-FFF2-40B4-BE49-F238E27FC236}">
                    <a16:creationId xmlns:a16="http://schemas.microsoft.com/office/drawing/2014/main" id="{E2D22B84-AB28-4315-35E3-D8204914B932}"/>
                  </a:ext>
                </a:extLst>
              </p:cNvPr>
              <p:cNvSpPr/>
              <p:nvPr/>
            </p:nvSpPr>
            <p:spPr>
              <a:xfrm flipH="1">
                <a:off x="2607888" y="1002738"/>
                <a:ext cx="678076" cy="67814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6558" extrusionOk="0">
                    <a:moveTo>
                      <a:pt x="3279" y="1"/>
                    </a:moveTo>
                    <a:cubicBezTo>
                      <a:pt x="1469" y="1"/>
                      <a:pt x="1" y="1469"/>
                      <a:pt x="1" y="3280"/>
                    </a:cubicBezTo>
                    <a:cubicBezTo>
                      <a:pt x="1" y="5090"/>
                      <a:pt x="1469" y="6558"/>
                      <a:pt x="3279" y="6558"/>
                    </a:cubicBezTo>
                    <a:cubicBezTo>
                      <a:pt x="5089" y="6558"/>
                      <a:pt x="6557" y="5090"/>
                      <a:pt x="6557" y="3280"/>
                    </a:cubicBezTo>
                    <a:cubicBezTo>
                      <a:pt x="6557" y="1469"/>
                      <a:pt x="5089" y="1"/>
                      <a:pt x="3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20" name="Google Shape;732;p22">
              <a:extLst>
                <a:ext uri="{FF2B5EF4-FFF2-40B4-BE49-F238E27FC236}">
                  <a16:creationId xmlns:a16="http://schemas.microsoft.com/office/drawing/2014/main" id="{801E2470-DFE6-F049-1EE0-69ED4657E832}"/>
                </a:ext>
              </a:extLst>
            </p:cNvPr>
            <p:cNvSpPr txBox="1"/>
            <p:nvPr/>
          </p:nvSpPr>
          <p:spPr>
            <a:xfrm>
              <a:off x="853825" y="3135874"/>
              <a:ext cx="1652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146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Desarollo Comunitario</a:t>
              </a:r>
              <a:endParaRPr sz="14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" name="Google Shape;733;p22">
            <a:extLst>
              <a:ext uri="{FF2B5EF4-FFF2-40B4-BE49-F238E27FC236}">
                <a16:creationId xmlns:a16="http://schemas.microsoft.com/office/drawing/2014/main" id="{C77CF52D-EE47-E51E-A92A-483ACF7E5921}"/>
              </a:ext>
            </a:extLst>
          </p:cNvPr>
          <p:cNvGrpSpPr/>
          <p:nvPr/>
        </p:nvGrpSpPr>
        <p:grpSpPr>
          <a:xfrm>
            <a:off x="6707862" y="4849072"/>
            <a:ext cx="3314335" cy="904195"/>
            <a:chOff x="5193875" y="3981851"/>
            <a:chExt cx="2485751" cy="678146"/>
          </a:xfrm>
        </p:grpSpPr>
        <p:grpSp>
          <p:nvGrpSpPr>
            <p:cNvPr id="24" name="Google Shape;734;p22">
              <a:extLst>
                <a:ext uri="{FF2B5EF4-FFF2-40B4-BE49-F238E27FC236}">
                  <a16:creationId xmlns:a16="http://schemas.microsoft.com/office/drawing/2014/main" id="{F8B1A749-64CB-D626-C31A-F4A166AE39C1}"/>
                </a:ext>
              </a:extLst>
            </p:cNvPr>
            <p:cNvGrpSpPr/>
            <p:nvPr/>
          </p:nvGrpSpPr>
          <p:grpSpPr>
            <a:xfrm flipH="1">
              <a:off x="5193875" y="3981851"/>
              <a:ext cx="2485751" cy="678146"/>
              <a:chOff x="800213" y="1002738"/>
              <a:chExt cx="2485751" cy="678146"/>
            </a:xfrm>
          </p:grpSpPr>
          <p:sp>
            <p:nvSpPr>
              <p:cNvPr id="26" name="Google Shape;735;p22">
                <a:extLst>
                  <a:ext uri="{FF2B5EF4-FFF2-40B4-BE49-F238E27FC236}">
                    <a16:creationId xmlns:a16="http://schemas.microsoft.com/office/drawing/2014/main" id="{16C56BB2-F8D5-B366-4E1E-1E8D390CF37E}"/>
                  </a:ext>
                </a:extLst>
              </p:cNvPr>
              <p:cNvSpPr/>
              <p:nvPr/>
            </p:nvSpPr>
            <p:spPr>
              <a:xfrm>
                <a:off x="800213" y="1122363"/>
                <a:ext cx="2334900" cy="4389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7" name="Google Shape;736;p22">
                <a:extLst>
                  <a:ext uri="{FF2B5EF4-FFF2-40B4-BE49-F238E27FC236}">
                    <a16:creationId xmlns:a16="http://schemas.microsoft.com/office/drawing/2014/main" id="{3945D6D7-2803-7289-E3A3-96C80B7985D1}"/>
                  </a:ext>
                </a:extLst>
              </p:cNvPr>
              <p:cNvSpPr/>
              <p:nvPr/>
            </p:nvSpPr>
            <p:spPr>
              <a:xfrm flipH="1">
                <a:off x="2607888" y="1002738"/>
                <a:ext cx="678076" cy="67814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6558" extrusionOk="0">
                    <a:moveTo>
                      <a:pt x="3279" y="1"/>
                    </a:moveTo>
                    <a:cubicBezTo>
                      <a:pt x="1469" y="1"/>
                      <a:pt x="1" y="1469"/>
                      <a:pt x="1" y="3280"/>
                    </a:cubicBezTo>
                    <a:cubicBezTo>
                      <a:pt x="1" y="5090"/>
                      <a:pt x="1469" y="6558"/>
                      <a:pt x="3279" y="6558"/>
                    </a:cubicBezTo>
                    <a:cubicBezTo>
                      <a:pt x="5089" y="6558"/>
                      <a:pt x="6557" y="5090"/>
                      <a:pt x="6557" y="3280"/>
                    </a:cubicBezTo>
                    <a:cubicBezTo>
                      <a:pt x="6557" y="1469"/>
                      <a:pt x="5089" y="1"/>
                      <a:pt x="3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25" name="Google Shape;737;p22">
              <a:extLst>
                <a:ext uri="{FF2B5EF4-FFF2-40B4-BE49-F238E27FC236}">
                  <a16:creationId xmlns:a16="http://schemas.microsoft.com/office/drawing/2014/main" id="{C0C71F17-772D-E757-5289-A56045ED778B}"/>
                </a:ext>
              </a:extLst>
            </p:cNvPr>
            <p:cNvSpPr txBox="1"/>
            <p:nvPr/>
          </p:nvSpPr>
          <p:spPr>
            <a:xfrm>
              <a:off x="5929925" y="4100724"/>
              <a:ext cx="1652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46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Salud</a:t>
              </a:r>
              <a:endParaRPr sz="14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" name="Google Shape;738;p22">
            <a:extLst>
              <a:ext uri="{FF2B5EF4-FFF2-40B4-BE49-F238E27FC236}">
                <a16:creationId xmlns:a16="http://schemas.microsoft.com/office/drawing/2014/main" id="{BEFCF318-AE82-B76E-320C-E0CE15AEE9C5}"/>
              </a:ext>
            </a:extLst>
          </p:cNvPr>
          <p:cNvGrpSpPr/>
          <p:nvPr/>
        </p:nvGrpSpPr>
        <p:grpSpPr>
          <a:xfrm>
            <a:off x="1628162" y="4849072"/>
            <a:ext cx="3314335" cy="904195"/>
            <a:chOff x="1384100" y="3981851"/>
            <a:chExt cx="2485751" cy="678146"/>
          </a:xfrm>
        </p:grpSpPr>
        <p:grpSp>
          <p:nvGrpSpPr>
            <p:cNvPr id="29" name="Google Shape;739;p22">
              <a:extLst>
                <a:ext uri="{FF2B5EF4-FFF2-40B4-BE49-F238E27FC236}">
                  <a16:creationId xmlns:a16="http://schemas.microsoft.com/office/drawing/2014/main" id="{BD862B57-B949-9B3B-2C2F-05E249E1509F}"/>
                </a:ext>
              </a:extLst>
            </p:cNvPr>
            <p:cNvGrpSpPr/>
            <p:nvPr/>
          </p:nvGrpSpPr>
          <p:grpSpPr>
            <a:xfrm>
              <a:off x="1384100" y="3981851"/>
              <a:ext cx="2485751" cy="678146"/>
              <a:chOff x="800213" y="1002738"/>
              <a:chExt cx="2485751" cy="678146"/>
            </a:xfrm>
          </p:grpSpPr>
          <p:sp>
            <p:nvSpPr>
              <p:cNvPr id="31" name="Google Shape;740;p22">
                <a:extLst>
                  <a:ext uri="{FF2B5EF4-FFF2-40B4-BE49-F238E27FC236}">
                    <a16:creationId xmlns:a16="http://schemas.microsoft.com/office/drawing/2014/main" id="{086CB3B2-4128-5830-D2A4-A9B9C0956236}"/>
                  </a:ext>
                </a:extLst>
              </p:cNvPr>
              <p:cNvSpPr/>
              <p:nvPr/>
            </p:nvSpPr>
            <p:spPr>
              <a:xfrm>
                <a:off x="800213" y="1122363"/>
                <a:ext cx="2334900" cy="4389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2" name="Google Shape;741;p22">
                <a:extLst>
                  <a:ext uri="{FF2B5EF4-FFF2-40B4-BE49-F238E27FC236}">
                    <a16:creationId xmlns:a16="http://schemas.microsoft.com/office/drawing/2014/main" id="{6CC0DB5C-7D2F-DC7B-6BD6-37B7D49C0339}"/>
                  </a:ext>
                </a:extLst>
              </p:cNvPr>
              <p:cNvSpPr/>
              <p:nvPr/>
            </p:nvSpPr>
            <p:spPr>
              <a:xfrm flipH="1">
                <a:off x="2607888" y="1002738"/>
                <a:ext cx="678076" cy="67814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6558" extrusionOk="0">
                    <a:moveTo>
                      <a:pt x="3279" y="1"/>
                    </a:moveTo>
                    <a:cubicBezTo>
                      <a:pt x="1469" y="1"/>
                      <a:pt x="1" y="1469"/>
                      <a:pt x="1" y="3280"/>
                    </a:cubicBezTo>
                    <a:cubicBezTo>
                      <a:pt x="1" y="5090"/>
                      <a:pt x="1469" y="6558"/>
                      <a:pt x="3279" y="6558"/>
                    </a:cubicBezTo>
                    <a:cubicBezTo>
                      <a:pt x="5089" y="6558"/>
                      <a:pt x="6557" y="5090"/>
                      <a:pt x="6557" y="3280"/>
                    </a:cubicBezTo>
                    <a:cubicBezTo>
                      <a:pt x="6557" y="1469"/>
                      <a:pt x="5089" y="1"/>
                      <a:pt x="3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30" name="Google Shape;742;p22">
              <a:extLst>
                <a:ext uri="{FF2B5EF4-FFF2-40B4-BE49-F238E27FC236}">
                  <a16:creationId xmlns:a16="http://schemas.microsoft.com/office/drawing/2014/main" id="{4120F95A-445F-C978-E01D-A512C106FCC2}"/>
                </a:ext>
              </a:extLst>
            </p:cNvPr>
            <p:cNvSpPr txBox="1"/>
            <p:nvPr/>
          </p:nvSpPr>
          <p:spPr>
            <a:xfrm>
              <a:off x="1489750" y="4100724"/>
              <a:ext cx="1652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146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Liderazgo</a:t>
              </a:r>
              <a:endParaRPr sz="14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" name="Google Shape;743;p22">
            <a:extLst>
              <a:ext uri="{FF2B5EF4-FFF2-40B4-BE49-F238E27FC236}">
                <a16:creationId xmlns:a16="http://schemas.microsoft.com/office/drawing/2014/main" id="{FD815CC9-1967-9E5D-5E41-68B2FD7DF9B8}"/>
              </a:ext>
            </a:extLst>
          </p:cNvPr>
          <p:cNvGrpSpPr/>
          <p:nvPr/>
        </p:nvGrpSpPr>
        <p:grpSpPr>
          <a:xfrm>
            <a:off x="731929" y="2279221"/>
            <a:ext cx="3314335" cy="904195"/>
            <a:chOff x="711925" y="2054463"/>
            <a:chExt cx="2485751" cy="678146"/>
          </a:xfrm>
        </p:grpSpPr>
        <p:grpSp>
          <p:nvGrpSpPr>
            <p:cNvPr id="34" name="Google Shape;744;p22">
              <a:extLst>
                <a:ext uri="{FF2B5EF4-FFF2-40B4-BE49-F238E27FC236}">
                  <a16:creationId xmlns:a16="http://schemas.microsoft.com/office/drawing/2014/main" id="{CCC3E101-163D-E71B-DF74-55102C095594}"/>
                </a:ext>
              </a:extLst>
            </p:cNvPr>
            <p:cNvGrpSpPr/>
            <p:nvPr/>
          </p:nvGrpSpPr>
          <p:grpSpPr>
            <a:xfrm>
              <a:off x="711925" y="2054463"/>
              <a:ext cx="2485751" cy="678146"/>
              <a:chOff x="800213" y="1002738"/>
              <a:chExt cx="2485751" cy="678146"/>
            </a:xfrm>
          </p:grpSpPr>
          <p:sp>
            <p:nvSpPr>
              <p:cNvPr id="36" name="Google Shape;745;p22">
                <a:extLst>
                  <a:ext uri="{FF2B5EF4-FFF2-40B4-BE49-F238E27FC236}">
                    <a16:creationId xmlns:a16="http://schemas.microsoft.com/office/drawing/2014/main" id="{BF6D0A5A-733B-0AC1-FABE-B211B3418011}"/>
                  </a:ext>
                </a:extLst>
              </p:cNvPr>
              <p:cNvSpPr/>
              <p:nvPr/>
            </p:nvSpPr>
            <p:spPr>
              <a:xfrm>
                <a:off x="800213" y="1122363"/>
                <a:ext cx="2334900" cy="4389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7" name="Google Shape;746;p22">
                <a:extLst>
                  <a:ext uri="{FF2B5EF4-FFF2-40B4-BE49-F238E27FC236}">
                    <a16:creationId xmlns:a16="http://schemas.microsoft.com/office/drawing/2014/main" id="{9FB2FCF5-59C9-726C-D1D4-E88D2A4D2E58}"/>
                  </a:ext>
                </a:extLst>
              </p:cNvPr>
              <p:cNvSpPr/>
              <p:nvPr/>
            </p:nvSpPr>
            <p:spPr>
              <a:xfrm flipH="1">
                <a:off x="2607888" y="1002738"/>
                <a:ext cx="678076" cy="67814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6558" extrusionOk="0">
                    <a:moveTo>
                      <a:pt x="3279" y="1"/>
                    </a:moveTo>
                    <a:cubicBezTo>
                      <a:pt x="1469" y="1"/>
                      <a:pt x="1" y="1469"/>
                      <a:pt x="1" y="3280"/>
                    </a:cubicBezTo>
                    <a:cubicBezTo>
                      <a:pt x="1" y="5090"/>
                      <a:pt x="1469" y="6558"/>
                      <a:pt x="3279" y="6558"/>
                    </a:cubicBezTo>
                    <a:cubicBezTo>
                      <a:pt x="5089" y="6558"/>
                      <a:pt x="6557" y="5090"/>
                      <a:pt x="6557" y="3280"/>
                    </a:cubicBezTo>
                    <a:cubicBezTo>
                      <a:pt x="6557" y="1469"/>
                      <a:pt x="5089" y="1"/>
                      <a:pt x="3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35" name="Google Shape;747;p22">
              <a:extLst>
                <a:ext uri="{FF2B5EF4-FFF2-40B4-BE49-F238E27FC236}">
                  <a16:creationId xmlns:a16="http://schemas.microsoft.com/office/drawing/2014/main" id="{8F8A2CBD-4809-07DA-9326-A057DF49C8BA}"/>
                </a:ext>
              </a:extLst>
            </p:cNvPr>
            <p:cNvSpPr txBox="1"/>
            <p:nvPr/>
          </p:nvSpPr>
          <p:spPr>
            <a:xfrm>
              <a:off x="853825" y="2173337"/>
              <a:ext cx="1652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s-ES" sz="146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Conservación de Páramos</a:t>
              </a:r>
              <a:endParaRPr sz="14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" name="Google Shape;748;p22">
            <a:extLst>
              <a:ext uri="{FF2B5EF4-FFF2-40B4-BE49-F238E27FC236}">
                <a16:creationId xmlns:a16="http://schemas.microsoft.com/office/drawing/2014/main" id="{D021D865-855F-55ED-C7F8-06A64E5CB61C}"/>
              </a:ext>
            </a:extLst>
          </p:cNvPr>
          <p:cNvGrpSpPr/>
          <p:nvPr/>
        </p:nvGrpSpPr>
        <p:grpSpPr>
          <a:xfrm>
            <a:off x="1591296" y="995588"/>
            <a:ext cx="3314335" cy="904195"/>
            <a:chOff x="1356450" y="1091738"/>
            <a:chExt cx="2485751" cy="678146"/>
          </a:xfrm>
        </p:grpSpPr>
        <p:grpSp>
          <p:nvGrpSpPr>
            <p:cNvPr id="39" name="Google Shape;749;p22">
              <a:extLst>
                <a:ext uri="{FF2B5EF4-FFF2-40B4-BE49-F238E27FC236}">
                  <a16:creationId xmlns:a16="http://schemas.microsoft.com/office/drawing/2014/main" id="{C2E648DF-AECC-1038-3A71-AFB6FFC4A7EB}"/>
                </a:ext>
              </a:extLst>
            </p:cNvPr>
            <p:cNvGrpSpPr/>
            <p:nvPr/>
          </p:nvGrpSpPr>
          <p:grpSpPr>
            <a:xfrm>
              <a:off x="1356450" y="1091738"/>
              <a:ext cx="2485751" cy="678146"/>
              <a:chOff x="800213" y="1002738"/>
              <a:chExt cx="2485751" cy="678146"/>
            </a:xfrm>
          </p:grpSpPr>
          <p:sp>
            <p:nvSpPr>
              <p:cNvPr id="41" name="Google Shape;750;p22">
                <a:extLst>
                  <a:ext uri="{FF2B5EF4-FFF2-40B4-BE49-F238E27FC236}">
                    <a16:creationId xmlns:a16="http://schemas.microsoft.com/office/drawing/2014/main" id="{E7840D0F-0F72-2FE5-88C4-1C06AA0F6709}"/>
                  </a:ext>
                </a:extLst>
              </p:cNvPr>
              <p:cNvSpPr/>
              <p:nvPr/>
            </p:nvSpPr>
            <p:spPr>
              <a:xfrm>
                <a:off x="800213" y="1122363"/>
                <a:ext cx="2334900" cy="4389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" name="Google Shape;751;p22">
                <a:extLst>
                  <a:ext uri="{FF2B5EF4-FFF2-40B4-BE49-F238E27FC236}">
                    <a16:creationId xmlns:a16="http://schemas.microsoft.com/office/drawing/2014/main" id="{27A22B1D-C606-50AE-997E-8D6F63672B17}"/>
                  </a:ext>
                </a:extLst>
              </p:cNvPr>
              <p:cNvSpPr/>
              <p:nvPr/>
            </p:nvSpPr>
            <p:spPr>
              <a:xfrm flipH="1">
                <a:off x="2607888" y="1002738"/>
                <a:ext cx="678076" cy="67814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6558" extrusionOk="0">
                    <a:moveTo>
                      <a:pt x="3279" y="1"/>
                    </a:moveTo>
                    <a:cubicBezTo>
                      <a:pt x="1469" y="1"/>
                      <a:pt x="1" y="1469"/>
                      <a:pt x="1" y="3280"/>
                    </a:cubicBezTo>
                    <a:cubicBezTo>
                      <a:pt x="1" y="5090"/>
                      <a:pt x="1469" y="6558"/>
                      <a:pt x="3279" y="6558"/>
                    </a:cubicBezTo>
                    <a:cubicBezTo>
                      <a:pt x="5089" y="6558"/>
                      <a:pt x="6557" y="5090"/>
                      <a:pt x="6557" y="3280"/>
                    </a:cubicBezTo>
                    <a:cubicBezTo>
                      <a:pt x="6557" y="1469"/>
                      <a:pt x="5089" y="1"/>
                      <a:pt x="3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40" name="Google Shape;752;p22">
              <a:extLst>
                <a:ext uri="{FF2B5EF4-FFF2-40B4-BE49-F238E27FC236}">
                  <a16:creationId xmlns:a16="http://schemas.microsoft.com/office/drawing/2014/main" id="{4A2B5198-C188-D422-C1AE-9F946D0402BF}"/>
                </a:ext>
              </a:extLst>
            </p:cNvPr>
            <p:cNvSpPr txBox="1"/>
            <p:nvPr/>
          </p:nvSpPr>
          <p:spPr>
            <a:xfrm>
              <a:off x="1489174" y="1210612"/>
              <a:ext cx="1652100" cy="4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s-ES" sz="146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Erradicación desnutrición infantil</a:t>
              </a:r>
              <a:endParaRPr sz="14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" name="Google Shape;754;p22">
            <a:extLst>
              <a:ext uri="{FF2B5EF4-FFF2-40B4-BE49-F238E27FC236}">
                <a16:creationId xmlns:a16="http://schemas.microsoft.com/office/drawing/2014/main" id="{1EABACC6-03E6-C4DE-F9FE-DB23AC9B0200}"/>
              </a:ext>
            </a:extLst>
          </p:cNvPr>
          <p:cNvGrpSpPr/>
          <p:nvPr/>
        </p:nvGrpSpPr>
        <p:grpSpPr>
          <a:xfrm>
            <a:off x="4422603" y="1951984"/>
            <a:ext cx="2905241" cy="2887011"/>
            <a:chOff x="3479930" y="1734747"/>
            <a:chExt cx="2178931" cy="2165258"/>
          </a:xfrm>
        </p:grpSpPr>
        <p:sp>
          <p:nvSpPr>
            <p:cNvPr id="44" name="Google Shape;755;p22">
              <a:extLst>
                <a:ext uri="{FF2B5EF4-FFF2-40B4-BE49-F238E27FC236}">
                  <a16:creationId xmlns:a16="http://schemas.microsoft.com/office/drawing/2014/main" id="{4F0D8A68-B15C-B87E-F986-7EBD08DD82B2}"/>
                </a:ext>
              </a:extLst>
            </p:cNvPr>
            <p:cNvSpPr/>
            <p:nvPr/>
          </p:nvSpPr>
          <p:spPr>
            <a:xfrm>
              <a:off x="3479930" y="1734747"/>
              <a:ext cx="958505" cy="2151169"/>
            </a:xfrm>
            <a:custGeom>
              <a:avLst/>
              <a:gdLst/>
              <a:ahLst/>
              <a:cxnLst/>
              <a:rect l="l" t="t" r="r" b="b"/>
              <a:pathLst>
                <a:path w="12976" h="29122" fill="none" extrusionOk="0">
                  <a:moveTo>
                    <a:pt x="12976" y="29122"/>
                  </a:moveTo>
                  <a:cubicBezTo>
                    <a:pt x="5673" y="28288"/>
                    <a:pt x="1" y="22087"/>
                    <a:pt x="1" y="14561"/>
                  </a:cubicBezTo>
                  <a:cubicBezTo>
                    <a:pt x="1" y="7035"/>
                    <a:pt x="5673" y="834"/>
                    <a:pt x="12976" y="0"/>
                  </a:cubicBezTo>
                </a:path>
              </a:pathLst>
            </a:custGeom>
            <a:noFill/>
            <a:ln w="19050" cap="rnd" cmpd="sng">
              <a:solidFill>
                <a:srgbClr val="C6C6C6"/>
              </a:solidFill>
              <a:prstDash val="dot"/>
              <a:miter lim="102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756;p22">
              <a:extLst>
                <a:ext uri="{FF2B5EF4-FFF2-40B4-BE49-F238E27FC236}">
                  <a16:creationId xmlns:a16="http://schemas.microsoft.com/office/drawing/2014/main" id="{C58B0AB7-6F10-160C-6ADA-C9F1486D70E0}"/>
                </a:ext>
              </a:extLst>
            </p:cNvPr>
            <p:cNvSpPr/>
            <p:nvPr/>
          </p:nvSpPr>
          <p:spPr>
            <a:xfrm>
              <a:off x="4422691" y="3871418"/>
              <a:ext cx="30138" cy="28587"/>
            </a:xfrm>
            <a:custGeom>
              <a:avLst/>
              <a:gdLst/>
              <a:ahLst/>
              <a:cxnLst/>
              <a:rect l="l" t="t" r="r" b="b"/>
              <a:pathLst>
                <a:path w="408" h="387" extrusionOk="0">
                  <a:moveTo>
                    <a:pt x="203" y="1"/>
                  </a:moveTo>
                  <a:cubicBezTo>
                    <a:pt x="106" y="1"/>
                    <a:pt x="23" y="73"/>
                    <a:pt x="11" y="171"/>
                  </a:cubicBezTo>
                  <a:cubicBezTo>
                    <a:pt x="0" y="278"/>
                    <a:pt x="76" y="374"/>
                    <a:pt x="182" y="385"/>
                  </a:cubicBezTo>
                  <a:cubicBezTo>
                    <a:pt x="189" y="386"/>
                    <a:pt x="197" y="386"/>
                    <a:pt x="204" y="386"/>
                  </a:cubicBezTo>
                  <a:cubicBezTo>
                    <a:pt x="301" y="386"/>
                    <a:pt x="384" y="314"/>
                    <a:pt x="396" y="216"/>
                  </a:cubicBezTo>
                  <a:cubicBezTo>
                    <a:pt x="408" y="110"/>
                    <a:pt x="332" y="14"/>
                    <a:pt x="225" y="2"/>
                  </a:cubicBezTo>
                  <a:cubicBezTo>
                    <a:pt x="217" y="1"/>
                    <a:pt x="210" y="1"/>
                    <a:pt x="203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757;p22">
              <a:extLst>
                <a:ext uri="{FF2B5EF4-FFF2-40B4-BE49-F238E27FC236}">
                  <a16:creationId xmlns:a16="http://schemas.microsoft.com/office/drawing/2014/main" id="{13DDACC4-4243-F0F7-D846-19976851D64F}"/>
                </a:ext>
              </a:extLst>
            </p:cNvPr>
            <p:cNvSpPr/>
            <p:nvPr/>
          </p:nvSpPr>
          <p:spPr>
            <a:xfrm>
              <a:off x="4700357" y="1734747"/>
              <a:ext cx="958505" cy="2151169"/>
            </a:xfrm>
            <a:custGeom>
              <a:avLst/>
              <a:gdLst/>
              <a:ahLst/>
              <a:cxnLst/>
              <a:rect l="l" t="t" r="r" b="b"/>
              <a:pathLst>
                <a:path w="12976" h="29122" fill="none" extrusionOk="0">
                  <a:moveTo>
                    <a:pt x="1" y="29122"/>
                  </a:moveTo>
                  <a:cubicBezTo>
                    <a:pt x="7303" y="28288"/>
                    <a:pt x="12975" y="22087"/>
                    <a:pt x="12975" y="14561"/>
                  </a:cubicBezTo>
                  <a:cubicBezTo>
                    <a:pt x="12975" y="7035"/>
                    <a:pt x="7303" y="834"/>
                    <a:pt x="1" y="0"/>
                  </a:cubicBezTo>
                </a:path>
              </a:pathLst>
            </a:custGeom>
            <a:noFill/>
            <a:ln w="19050" cap="rnd" cmpd="sng">
              <a:solidFill>
                <a:srgbClr val="C6C6C6"/>
              </a:solidFill>
              <a:prstDash val="dot"/>
              <a:miter lim="102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758;p22">
              <a:extLst>
                <a:ext uri="{FF2B5EF4-FFF2-40B4-BE49-F238E27FC236}">
                  <a16:creationId xmlns:a16="http://schemas.microsoft.com/office/drawing/2014/main" id="{01959835-B4BA-B9A7-671C-25F384BC7FDE}"/>
                </a:ext>
              </a:extLst>
            </p:cNvPr>
            <p:cNvSpPr/>
            <p:nvPr/>
          </p:nvSpPr>
          <p:spPr>
            <a:xfrm>
              <a:off x="4686026" y="3871418"/>
              <a:ext cx="30212" cy="28587"/>
            </a:xfrm>
            <a:custGeom>
              <a:avLst/>
              <a:gdLst/>
              <a:ahLst/>
              <a:cxnLst/>
              <a:rect l="l" t="t" r="r" b="b"/>
              <a:pathLst>
                <a:path w="409" h="387" extrusionOk="0">
                  <a:moveTo>
                    <a:pt x="205" y="1"/>
                  </a:moveTo>
                  <a:cubicBezTo>
                    <a:pt x="197" y="1"/>
                    <a:pt x="190" y="1"/>
                    <a:pt x="182" y="2"/>
                  </a:cubicBezTo>
                  <a:cubicBezTo>
                    <a:pt x="77" y="14"/>
                    <a:pt x="1" y="110"/>
                    <a:pt x="13" y="216"/>
                  </a:cubicBezTo>
                  <a:cubicBezTo>
                    <a:pt x="23" y="314"/>
                    <a:pt x="106" y="386"/>
                    <a:pt x="204" y="386"/>
                  </a:cubicBezTo>
                  <a:cubicBezTo>
                    <a:pt x="211" y="386"/>
                    <a:pt x="219" y="386"/>
                    <a:pt x="227" y="385"/>
                  </a:cubicBezTo>
                  <a:cubicBezTo>
                    <a:pt x="332" y="374"/>
                    <a:pt x="408" y="278"/>
                    <a:pt x="396" y="171"/>
                  </a:cubicBezTo>
                  <a:cubicBezTo>
                    <a:pt x="385" y="73"/>
                    <a:pt x="301" y="1"/>
                    <a:pt x="205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759;p22">
              <a:extLst>
                <a:ext uri="{FF2B5EF4-FFF2-40B4-BE49-F238E27FC236}">
                  <a16:creationId xmlns:a16="http://schemas.microsoft.com/office/drawing/2014/main" id="{E8722637-EB7C-D2BB-ECDF-F2B132A2544A}"/>
                </a:ext>
              </a:extLst>
            </p:cNvPr>
            <p:cNvSpPr/>
            <p:nvPr/>
          </p:nvSpPr>
          <p:spPr>
            <a:xfrm>
              <a:off x="3619981" y="1854042"/>
              <a:ext cx="913593" cy="913593"/>
            </a:xfrm>
            <a:custGeom>
              <a:avLst/>
              <a:gdLst/>
              <a:ahLst/>
              <a:cxnLst/>
              <a:rect l="l" t="t" r="r" b="b"/>
              <a:pathLst>
                <a:path w="12368" h="12368" extrusionOk="0">
                  <a:moveTo>
                    <a:pt x="12368" y="0"/>
                  </a:moveTo>
                  <a:cubicBezTo>
                    <a:pt x="5670" y="294"/>
                    <a:pt x="294" y="5670"/>
                    <a:pt x="0" y="12368"/>
                  </a:cubicBezTo>
                  <a:lnTo>
                    <a:pt x="1707" y="12368"/>
                  </a:lnTo>
                  <a:cubicBezTo>
                    <a:pt x="1998" y="6613"/>
                    <a:pt x="6613" y="1998"/>
                    <a:pt x="12368" y="1707"/>
                  </a:cubicBezTo>
                  <a:lnTo>
                    <a:pt x="12368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760;p22">
              <a:extLst>
                <a:ext uri="{FF2B5EF4-FFF2-40B4-BE49-F238E27FC236}">
                  <a16:creationId xmlns:a16="http://schemas.microsoft.com/office/drawing/2014/main" id="{F86869AB-FB92-70E8-15DB-25E11C3CCA00}"/>
                </a:ext>
              </a:extLst>
            </p:cNvPr>
            <p:cNvSpPr/>
            <p:nvPr/>
          </p:nvSpPr>
          <p:spPr>
            <a:xfrm>
              <a:off x="4631070" y="1854633"/>
              <a:ext cx="901553" cy="913002"/>
            </a:xfrm>
            <a:custGeom>
              <a:avLst/>
              <a:gdLst/>
              <a:ahLst/>
              <a:cxnLst/>
              <a:rect l="l" t="t" r="r" b="b"/>
              <a:pathLst>
                <a:path w="12205" h="12360" extrusionOk="0">
                  <a:moveTo>
                    <a:pt x="1" y="0"/>
                  </a:moveTo>
                  <a:lnTo>
                    <a:pt x="1" y="1712"/>
                  </a:lnTo>
                  <a:cubicBezTo>
                    <a:pt x="5678" y="2082"/>
                    <a:pt x="10208" y="6661"/>
                    <a:pt x="10497" y="12360"/>
                  </a:cubicBezTo>
                  <a:lnTo>
                    <a:pt x="12204" y="12360"/>
                  </a:lnTo>
                  <a:cubicBezTo>
                    <a:pt x="11912" y="5718"/>
                    <a:pt x="6622" y="374"/>
                    <a:pt x="1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761;p22">
              <a:extLst>
                <a:ext uri="{FF2B5EF4-FFF2-40B4-BE49-F238E27FC236}">
                  <a16:creationId xmlns:a16="http://schemas.microsoft.com/office/drawing/2014/main" id="{672B2737-F5EB-AFDC-BB1A-9FAB239962BF}"/>
                </a:ext>
              </a:extLst>
            </p:cNvPr>
            <p:cNvSpPr/>
            <p:nvPr/>
          </p:nvSpPr>
          <p:spPr>
            <a:xfrm>
              <a:off x="4631070" y="2865131"/>
              <a:ext cx="900888" cy="900888"/>
            </a:xfrm>
            <a:custGeom>
              <a:avLst/>
              <a:gdLst/>
              <a:ahLst/>
              <a:cxnLst/>
              <a:rect l="l" t="t" r="r" b="b"/>
              <a:pathLst>
                <a:path w="12196" h="12196" extrusionOk="0">
                  <a:moveTo>
                    <a:pt x="10485" y="1"/>
                  </a:moveTo>
                  <a:cubicBezTo>
                    <a:pt x="10117" y="5624"/>
                    <a:pt x="5624" y="10118"/>
                    <a:pt x="1" y="10485"/>
                  </a:cubicBezTo>
                  <a:lnTo>
                    <a:pt x="1" y="12196"/>
                  </a:lnTo>
                  <a:cubicBezTo>
                    <a:pt x="6567" y="11825"/>
                    <a:pt x="11825" y="6567"/>
                    <a:pt x="12196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" name="Google Shape;762;p22">
              <a:extLst>
                <a:ext uri="{FF2B5EF4-FFF2-40B4-BE49-F238E27FC236}">
                  <a16:creationId xmlns:a16="http://schemas.microsoft.com/office/drawing/2014/main" id="{9993F870-C9F7-F270-F4D8-457F5D48D395}"/>
                </a:ext>
              </a:extLst>
            </p:cNvPr>
            <p:cNvSpPr/>
            <p:nvPr/>
          </p:nvSpPr>
          <p:spPr>
            <a:xfrm>
              <a:off x="3620572" y="2865131"/>
              <a:ext cx="913002" cy="901553"/>
            </a:xfrm>
            <a:custGeom>
              <a:avLst/>
              <a:gdLst/>
              <a:ahLst/>
              <a:cxnLst/>
              <a:rect l="l" t="t" r="r" b="b"/>
              <a:pathLst>
                <a:path w="12360" h="12205" extrusionOk="0">
                  <a:moveTo>
                    <a:pt x="0" y="1"/>
                  </a:moveTo>
                  <a:cubicBezTo>
                    <a:pt x="374" y="6622"/>
                    <a:pt x="5717" y="11912"/>
                    <a:pt x="12360" y="12204"/>
                  </a:cubicBezTo>
                  <a:lnTo>
                    <a:pt x="12360" y="10497"/>
                  </a:lnTo>
                  <a:cubicBezTo>
                    <a:pt x="6661" y="10208"/>
                    <a:pt x="2082" y="5678"/>
                    <a:pt x="1712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763;p22">
              <a:extLst>
                <a:ext uri="{FF2B5EF4-FFF2-40B4-BE49-F238E27FC236}">
                  <a16:creationId xmlns:a16="http://schemas.microsoft.com/office/drawing/2014/main" id="{F0410B9A-7201-573F-238E-2E2BA1B0D051}"/>
                </a:ext>
              </a:extLst>
            </p:cNvPr>
            <p:cNvSpPr/>
            <p:nvPr/>
          </p:nvSpPr>
          <p:spPr>
            <a:xfrm>
              <a:off x="3679222" y="1913357"/>
              <a:ext cx="1794020" cy="1793946"/>
            </a:xfrm>
            <a:custGeom>
              <a:avLst/>
              <a:gdLst/>
              <a:ahLst/>
              <a:cxnLst/>
              <a:rect l="l" t="t" r="r" b="b"/>
              <a:pathLst>
                <a:path w="24287" h="24286" fill="none" extrusionOk="0">
                  <a:moveTo>
                    <a:pt x="24287" y="12143"/>
                  </a:moveTo>
                  <a:cubicBezTo>
                    <a:pt x="24287" y="18850"/>
                    <a:pt x="18851" y="24286"/>
                    <a:pt x="12144" y="24286"/>
                  </a:cubicBezTo>
                  <a:cubicBezTo>
                    <a:pt x="5437" y="24286"/>
                    <a:pt x="0" y="18850"/>
                    <a:pt x="0" y="12143"/>
                  </a:cubicBezTo>
                  <a:cubicBezTo>
                    <a:pt x="0" y="5436"/>
                    <a:pt x="5437" y="0"/>
                    <a:pt x="12144" y="0"/>
                  </a:cubicBezTo>
                  <a:cubicBezTo>
                    <a:pt x="18851" y="0"/>
                    <a:pt x="24287" y="5436"/>
                    <a:pt x="24287" y="12143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FFFFFF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764;p22">
              <a:extLst>
                <a:ext uri="{FF2B5EF4-FFF2-40B4-BE49-F238E27FC236}">
                  <a16:creationId xmlns:a16="http://schemas.microsoft.com/office/drawing/2014/main" id="{0880CA30-32F7-1669-0DE3-0BA1FFF909D1}"/>
                </a:ext>
              </a:extLst>
            </p:cNvPr>
            <p:cNvSpPr/>
            <p:nvPr/>
          </p:nvSpPr>
          <p:spPr>
            <a:xfrm>
              <a:off x="4964135" y="3694434"/>
              <a:ext cx="171446" cy="171446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1161" y="0"/>
                  </a:moveTo>
                  <a:cubicBezTo>
                    <a:pt x="520" y="0"/>
                    <a:pt x="0" y="519"/>
                    <a:pt x="0" y="1160"/>
                  </a:cubicBezTo>
                  <a:cubicBezTo>
                    <a:pt x="0" y="1801"/>
                    <a:pt x="520" y="2321"/>
                    <a:pt x="1161" y="2321"/>
                  </a:cubicBezTo>
                  <a:cubicBezTo>
                    <a:pt x="1802" y="2321"/>
                    <a:pt x="2321" y="1801"/>
                    <a:pt x="2321" y="1160"/>
                  </a:cubicBezTo>
                  <a:cubicBezTo>
                    <a:pt x="2321" y="519"/>
                    <a:pt x="1802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765;p22">
              <a:extLst>
                <a:ext uri="{FF2B5EF4-FFF2-40B4-BE49-F238E27FC236}">
                  <a16:creationId xmlns:a16="http://schemas.microsoft.com/office/drawing/2014/main" id="{C1B02AA6-521C-0BFB-FCD3-26AA1B9940C4}"/>
                </a:ext>
              </a:extLst>
            </p:cNvPr>
            <p:cNvSpPr/>
            <p:nvPr/>
          </p:nvSpPr>
          <p:spPr>
            <a:xfrm>
              <a:off x="5460372" y="2232979"/>
              <a:ext cx="171446" cy="171446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1160" y="0"/>
                  </a:moveTo>
                  <a:cubicBezTo>
                    <a:pt x="519" y="0"/>
                    <a:pt x="0" y="519"/>
                    <a:pt x="0" y="1160"/>
                  </a:cubicBezTo>
                  <a:cubicBezTo>
                    <a:pt x="0" y="1801"/>
                    <a:pt x="519" y="2321"/>
                    <a:pt x="1160" y="2321"/>
                  </a:cubicBezTo>
                  <a:cubicBezTo>
                    <a:pt x="1801" y="2321"/>
                    <a:pt x="2321" y="1801"/>
                    <a:pt x="2321" y="1160"/>
                  </a:cubicBezTo>
                  <a:cubicBezTo>
                    <a:pt x="2321" y="519"/>
                    <a:pt x="1801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766;p22">
              <a:extLst>
                <a:ext uri="{FF2B5EF4-FFF2-40B4-BE49-F238E27FC236}">
                  <a16:creationId xmlns:a16="http://schemas.microsoft.com/office/drawing/2014/main" id="{E6EE9A1A-8A30-EFAB-9D9F-3843AD7B2D38}"/>
                </a:ext>
              </a:extLst>
            </p:cNvPr>
            <p:cNvSpPr/>
            <p:nvPr/>
          </p:nvSpPr>
          <p:spPr>
            <a:xfrm>
              <a:off x="4964135" y="1754765"/>
              <a:ext cx="171446" cy="171446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1161" y="0"/>
                  </a:moveTo>
                  <a:cubicBezTo>
                    <a:pt x="520" y="0"/>
                    <a:pt x="0" y="520"/>
                    <a:pt x="0" y="1160"/>
                  </a:cubicBezTo>
                  <a:cubicBezTo>
                    <a:pt x="0" y="1801"/>
                    <a:pt x="520" y="2321"/>
                    <a:pt x="1161" y="2321"/>
                  </a:cubicBezTo>
                  <a:cubicBezTo>
                    <a:pt x="1802" y="2321"/>
                    <a:pt x="2321" y="1801"/>
                    <a:pt x="2321" y="1160"/>
                  </a:cubicBezTo>
                  <a:cubicBezTo>
                    <a:pt x="2321" y="520"/>
                    <a:pt x="1802" y="0"/>
                    <a:pt x="1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767;p22">
              <a:extLst>
                <a:ext uri="{FF2B5EF4-FFF2-40B4-BE49-F238E27FC236}">
                  <a16:creationId xmlns:a16="http://schemas.microsoft.com/office/drawing/2014/main" id="{0A316C8D-06A0-2F13-B845-BE311356B666}"/>
                </a:ext>
              </a:extLst>
            </p:cNvPr>
            <p:cNvSpPr/>
            <p:nvPr/>
          </p:nvSpPr>
          <p:spPr>
            <a:xfrm>
              <a:off x="5460372" y="3216220"/>
              <a:ext cx="171446" cy="171520"/>
            </a:xfrm>
            <a:custGeom>
              <a:avLst/>
              <a:gdLst/>
              <a:ahLst/>
              <a:cxnLst/>
              <a:rect l="l" t="t" r="r" b="b"/>
              <a:pathLst>
                <a:path w="2321" h="2322" extrusionOk="0">
                  <a:moveTo>
                    <a:pt x="1160" y="1"/>
                  </a:moveTo>
                  <a:cubicBezTo>
                    <a:pt x="519" y="1"/>
                    <a:pt x="0" y="521"/>
                    <a:pt x="0" y="1162"/>
                  </a:cubicBezTo>
                  <a:cubicBezTo>
                    <a:pt x="0" y="1803"/>
                    <a:pt x="519" y="2321"/>
                    <a:pt x="1160" y="2321"/>
                  </a:cubicBezTo>
                  <a:cubicBezTo>
                    <a:pt x="1801" y="2321"/>
                    <a:pt x="2321" y="1803"/>
                    <a:pt x="2321" y="1162"/>
                  </a:cubicBezTo>
                  <a:cubicBezTo>
                    <a:pt x="2321" y="521"/>
                    <a:pt x="1801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768;p22">
              <a:extLst>
                <a:ext uri="{FF2B5EF4-FFF2-40B4-BE49-F238E27FC236}">
                  <a16:creationId xmlns:a16="http://schemas.microsoft.com/office/drawing/2014/main" id="{5D699BC7-EB56-B6B0-E611-4AD4686869D0}"/>
                </a:ext>
              </a:extLst>
            </p:cNvPr>
            <p:cNvSpPr/>
            <p:nvPr/>
          </p:nvSpPr>
          <p:spPr>
            <a:xfrm>
              <a:off x="4008003" y="3694434"/>
              <a:ext cx="171446" cy="171446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1160" y="0"/>
                  </a:moveTo>
                  <a:cubicBezTo>
                    <a:pt x="519" y="0"/>
                    <a:pt x="0" y="519"/>
                    <a:pt x="0" y="1160"/>
                  </a:cubicBezTo>
                  <a:cubicBezTo>
                    <a:pt x="0" y="1801"/>
                    <a:pt x="519" y="2321"/>
                    <a:pt x="1160" y="2321"/>
                  </a:cubicBezTo>
                  <a:cubicBezTo>
                    <a:pt x="1801" y="2321"/>
                    <a:pt x="2321" y="1801"/>
                    <a:pt x="2321" y="1160"/>
                  </a:cubicBezTo>
                  <a:cubicBezTo>
                    <a:pt x="2321" y="519"/>
                    <a:pt x="1801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769;p22">
              <a:extLst>
                <a:ext uri="{FF2B5EF4-FFF2-40B4-BE49-F238E27FC236}">
                  <a16:creationId xmlns:a16="http://schemas.microsoft.com/office/drawing/2014/main" id="{AF35E5C5-AF89-7278-D20E-DDFB192389C1}"/>
                </a:ext>
              </a:extLst>
            </p:cNvPr>
            <p:cNvSpPr/>
            <p:nvPr/>
          </p:nvSpPr>
          <p:spPr>
            <a:xfrm>
              <a:off x="3511766" y="2232979"/>
              <a:ext cx="171446" cy="171446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1161" y="0"/>
                  </a:moveTo>
                  <a:cubicBezTo>
                    <a:pt x="520" y="0"/>
                    <a:pt x="0" y="519"/>
                    <a:pt x="0" y="1160"/>
                  </a:cubicBezTo>
                  <a:cubicBezTo>
                    <a:pt x="0" y="1801"/>
                    <a:pt x="520" y="2321"/>
                    <a:pt x="1161" y="2321"/>
                  </a:cubicBezTo>
                  <a:cubicBezTo>
                    <a:pt x="1802" y="2321"/>
                    <a:pt x="2321" y="1801"/>
                    <a:pt x="2321" y="1160"/>
                  </a:cubicBezTo>
                  <a:cubicBezTo>
                    <a:pt x="2321" y="519"/>
                    <a:pt x="1802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770;p22">
              <a:extLst>
                <a:ext uri="{FF2B5EF4-FFF2-40B4-BE49-F238E27FC236}">
                  <a16:creationId xmlns:a16="http://schemas.microsoft.com/office/drawing/2014/main" id="{DBB5C863-9916-E1F0-3677-E8748E236254}"/>
                </a:ext>
              </a:extLst>
            </p:cNvPr>
            <p:cNvSpPr/>
            <p:nvPr/>
          </p:nvSpPr>
          <p:spPr>
            <a:xfrm>
              <a:off x="4008003" y="1754765"/>
              <a:ext cx="171446" cy="171446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1160" y="0"/>
                  </a:moveTo>
                  <a:cubicBezTo>
                    <a:pt x="519" y="0"/>
                    <a:pt x="0" y="520"/>
                    <a:pt x="0" y="1160"/>
                  </a:cubicBezTo>
                  <a:cubicBezTo>
                    <a:pt x="0" y="1801"/>
                    <a:pt x="519" y="2321"/>
                    <a:pt x="1160" y="2321"/>
                  </a:cubicBezTo>
                  <a:cubicBezTo>
                    <a:pt x="1801" y="2321"/>
                    <a:pt x="2321" y="1801"/>
                    <a:pt x="2321" y="1160"/>
                  </a:cubicBezTo>
                  <a:cubicBezTo>
                    <a:pt x="2321" y="520"/>
                    <a:pt x="1801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771;p22">
              <a:extLst>
                <a:ext uri="{FF2B5EF4-FFF2-40B4-BE49-F238E27FC236}">
                  <a16:creationId xmlns:a16="http://schemas.microsoft.com/office/drawing/2014/main" id="{EBD5B54D-F679-841D-106B-3B17177E1884}"/>
                </a:ext>
              </a:extLst>
            </p:cNvPr>
            <p:cNvSpPr/>
            <p:nvPr/>
          </p:nvSpPr>
          <p:spPr>
            <a:xfrm>
              <a:off x="3511766" y="3216220"/>
              <a:ext cx="171446" cy="171520"/>
            </a:xfrm>
            <a:custGeom>
              <a:avLst/>
              <a:gdLst/>
              <a:ahLst/>
              <a:cxnLst/>
              <a:rect l="l" t="t" r="r" b="b"/>
              <a:pathLst>
                <a:path w="2321" h="2322" extrusionOk="0">
                  <a:moveTo>
                    <a:pt x="1161" y="1"/>
                  </a:moveTo>
                  <a:cubicBezTo>
                    <a:pt x="520" y="1"/>
                    <a:pt x="0" y="521"/>
                    <a:pt x="0" y="1162"/>
                  </a:cubicBezTo>
                  <a:cubicBezTo>
                    <a:pt x="0" y="1803"/>
                    <a:pt x="520" y="2321"/>
                    <a:pt x="1161" y="2321"/>
                  </a:cubicBezTo>
                  <a:cubicBezTo>
                    <a:pt x="1802" y="2321"/>
                    <a:pt x="2321" y="1803"/>
                    <a:pt x="2321" y="1162"/>
                  </a:cubicBezTo>
                  <a:cubicBezTo>
                    <a:pt x="2321" y="521"/>
                    <a:pt x="1802" y="1"/>
                    <a:pt x="1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127" name="Imagen 126">
            <a:extLst>
              <a:ext uri="{FF2B5EF4-FFF2-40B4-BE49-F238E27FC236}">
                <a16:creationId xmlns:a16="http://schemas.microsoft.com/office/drawing/2014/main" id="{F6792A50-1CDB-AD51-8879-14A0687BDB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56" t="2955" r="18968" b="-2955"/>
          <a:stretch/>
        </p:blipFill>
        <p:spPr>
          <a:xfrm>
            <a:off x="4828811" y="2366370"/>
            <a:ext cx="2085004" cy="2038909"/>
          </a:xfrm>
          <a:prstGeom prst="ellipse">
            <a:avLst/>
          </a:prstGeom>
        </p:spPr>
      </p:pic>
      <p:pic>
        <p:nvPicPr>
          <p:cNvPr id="129" name="Gráfico 128">
            <a:extLst>
              <a:ext uri="{FF2B5EF4-FFF2-40B4-BE49-F238E27FC236}">
                <a16:creationId xmlns:a16="http://schemas.microsoft.com/office/drawing/2014/main" id="{86D0B6A3-A4DE-D6EE-3449-24776AA8D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047169" y="1232531"/>
            <a:ext cx="241398" cy="402330"/>
          </a:xfrm>
          <a:prstGeom prst="rect">
            <a:avLst/>
          </a:prstGeom>
        </p:spPr>
      </p:pic>
      <p:pic>
        <p:nvPicPr>
          <p:cNvPr id="133" name="Gráfico 132">
            <a:extLst>
              <a:ext uri="{FF2B5EF4-FFF2-40B4-BE49-F238E27FC236}">
                <a16:creationId xmlns:a16="http://schemas.microsoft.com/office/drawing/2014/main" id="{755E6993-800C-3F3F-DAE6-204630FA4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245242" y="1150222"/>
            <a:ext cx="468799" cy="565317"/>
          </a:xfrm>
          <a:prstGeom prst="rect">
            <a:avLst/>
          </a:prstGeom>
        </p:spPr>
      </p:pic>
      <p:pic>
        <p:nvPicPr>
          <p:cNvPr id="135" name="Gráfico 134">
            <a:extLst>
              <a:ext uri="{FF2B5EF4-FFF2-40B4-BE49-F238E27FC236}">
                <a16:creationId xmlns:a16="http://schemas.microsoft.com/office/drawing/2014/main" id="{25CA1263-B2AE-B13A-9A7F-13A5028A15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971969" y="5114632"/>
            <a:ext cx="360209" cy="373074"/>
          </a:xfrm>
          <a:prstGeom prst="rect">
            <a:avLst/>
          </a:prstGeom>
        </p:spPr>
      </p:pic>
      <p:pic>
        <p:nvPicPr>
          <p:cNvPr id="137" name="Gráfico 136">
            <a:extLst>
              <a:ext uri="{FF2B5EF4-FFF2-40B4-BE49-F238E27FC236}">
                <a16:creationId xmlns:a16="http://schemas.microsoft.com/office/drawing/2014/main" id="{4A10B754-E98F-7BA7-692C-33CA7EC60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041911" y="3748412"/>
            <a:ext cx="374119" cy="514414"/>
          </a:xfrm>
          <a:prstGeom prst="rect">
            <a:avLst/>
          </a:prstGeom>
        </p:spPr>
      </p:pic>
      <p:pic>
        <p:nvPicPr>
          <p:cNvPr id="139" name="Gráfico 138">
            <a:extLst>
              <a:ext uri="{FF2B5EF4-FFF2-40B4-BE49-F238E27FC236}">
                <a16:creationId xmlns:a16="http://schemas.microsoft.com/office/drawing/2014/main" id="{750CF6E1-1EBC-731D-8E5A-A287B6EFBE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342538" y="3808893"/>
            <a:ext cx="544855" cy="459721"/>
          </a:xfrm>
          <a:prstGeom prst="rect">
            <a:avLst/>
          </a:prstGeom>
        </p:spPr>
      </p:pic>
      <p:pic>
        <p:nvPicPr>
          <p:cNvPr id="141" name="Gráfico 140">
            <a:extLst>
              <a:ext uri="{FF2B5EF4-FFF2-40B4-BE49-F238E27FC236}">
                <a16:creationId xmlns:a16="http://schemas.microsoft.com/office/drawing/2014/main" id="{4296B6CA-45C0-99A3-A93E-4FEB1BAE64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287371" y="5042051"/>
            <a:ext cx="410863" cy="442468"/>
          </a:xfrm>
          <a:prstGeom prst="rect">
            <a:avLst/>
          </a:prstGeom>
        </p:spPr>
      </p:pic>
      <p:pic>
        <p:nvPicPr>
          <p:cNvPr id="143" name="Gráfico 142">
            <a:extLst>
              <a:ext uri="{FF2B5EF4-FFF2-40B4-BE49-F238E27FC236}">
                <a16:creationId xmlns:a16="http://schemas.microsoft.com/office/drawing/2014/main" id="{53FC00BB-A959-0E1E-2544-01F7F769F1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10905" y="2539014"/>
            <a:ext cx="721043" cy="330478"/>
          </a:xfrm>
          <a:prstGeom prst="rect">
            <a:avLst/>
          </a:prstGeom>
        </p:spPr>
      </p:pic>
      <p:pic>
        <p:nvPicPr>
          <p:cNvPr id="145" name="Gráfico 144">
            <a:extLst>
              <a:ext uri="{FF2B5EF4-FFF2-40B4-BE49-F238E27FC236}">
                <a16:creationId xmlns:a16="http://schemas.microsoft.com/office/drawing/2014/main" id="{08686A5A-87BE-35AD-2C81-8BE0321DF4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935014" y="2471203"/>
            <a:ext cx="466099" cy="4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5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92358" y="355276"/>
            <a:ext cx="57560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 DE ACCIÓN 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9986CA-538E-241D-9FCB-C04CE0DA29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80" b="4740"/>
          <a:stretch/>
        </p:blipFill>
        <p:spPr>
          <a:xfrm>
            <a:off x="4194820" y="165202"/>
            <a:ext cx="7294108" cy="654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118;p4">
            <a:extLst>
              <a:ext uri="{FF2B5EF4-FFF2-40B4-BE49-F238E27FC236}">
                <a16:creationId xmlns:a16="http://schemas.microsoft.com/office/drawing/2014/main" id="{648A9841-E806-BB4C-453F-F514DCCCB956}"/>
              </a:ext>
            </a:extLst>
          </p:cNvPr>
          <p:cNvSpPr txBox="1"/>
          <p:nvPr/>
        </p:nvSpPr>
        <p:spPr>
          <a:xfrm>
            <a:off x="1379563" y="1781211"/>
            <a:ext cx="3185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16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(17 millones)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1DAD91-FB25-3324-0F8A-3967C571ABCD}"/>
              </a:ext>
            </a:extLst>
          </p:cNvPr>
          <p:cNvSpPr txBox="1"/>
          <p:nvPr/>
        </p:nvSpPr>
        <p:spPr>
          <a:xfrm>
            <a:off x="1400322" y="2154809"/>
            <a:ext cx="2916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80% Población del Ecuador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tiene acceso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al agua potable</a:t>
            </a:r>
          </a:p>
          <a:p>
            <a:endParaRPr lang="es-EC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36% de la población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 encuentra ubicada en el </a:t>
            </a: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área rural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C" sz="11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8D8D19-A64D-9C82-E062-7AD431FB393B}"/>
              </a:ext>
            </a:extLst>
          </p:cNvPr>
          <p:cNvSpPr txBox="1"/>
          <p:nvPr/>
        </p:nvSpPr>
        <p:spPr>
          <a:xfrm>
            <a:off x="5715535" y="4010025"/>
            <a:ext cx="1561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1800 (20%) P.C.</a:t>
            </a:r>
            <a:endParaRPr lang="es-EC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7688A92-8DA7-3A53-6729-7BDC677C1F85}"/>
              </a:ext>
            </a:extLst>
          </p:cNvPr>
          <p:cNvSpPr txBox="1"/>
          <p:nvPr/>
        </p:nvSpPr>
        <p:spPr>
          <a:xfrm>
            <a:off x="8524693" y="4010025"/>
            <a:ext cx="1380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1350 (15%) P.C.</a:t>
            </a:r>
          </a:p>
        </p:txBody>
      </p:sp>
      <p:sp>
        <p:nvSpPr>
          <p:cNvPr id="15" name="Google Shape;118;p4">
            <a:extLst>
              <a:ext uri="{FF2B5EF4-FFF2-40B4-BE49-F238E27FC236}">
                <a16:creationId xmlns:a16="http://schemas.microsoft.com/office/drawing/2014/main" id="{D29FF6B6-ED53-18E3-5AF5-9DC24230BD5F}"/>
              </a:ext>
            </a:extLst>
          </p:cNvPr>
          <p:cNvSpPr txBox="1"/>
          <p:nvPr/>
        </p:nvSpPr>
        <p:spPr>
          <a:xfrm>
            <a:off x="6096000" y="1594626"/>
            <a:ext cx="40005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artida Black" panose="02000000000000000000" pitchFamily="50" charset="0"/>
              </a:rPr>
              <a:t>PRESTADORES DE SERVICIOS COMUNITARIOS (9000)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2C9003-943C-96FA-F265-7E6274692AC0}"/>
              </a:ext>
            </a:extLst>
          </p:cNvPr>
          <p:cNvSpPr txBox="1"/>
          <p:nvPr/>
        </p:nvSpPr>
        <p:spPr>
          <a:xfrm>
            <a:off x="7067726" y="4010025"/>
            <a:ext cx="1380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5850 (65%) P.C.</a:t>
            </a:r>
          </a:p>
        </p:txBody>
      </p:sp>
    </p:spTree>
    <p:extLst>
      <p:ext uri="{BB962C8B-B14F-4D97-AF65-F5344CB8AC3E}">
        <p14:creationId xmlns:p14="http://schemas.microsoft.com/office/powerpoint/2010/main" val="275174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92358" y="328643"/>
            <a:ext cx="57560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REGULACIÓN DE LOS SERVICIOS DE A&amp;S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C406F96B-E3EF-034E-9ACA-DA99777A68AB}"/>
              </a:ext>
            </a:extLst>
          </p:cNvPr>
          <p:cNvGrpSpPr/>
          <p:nvPr/>
        </p:nvGrpSpPr>
        <p:grpSpPr>
          <a:xfrm>
            <a:off x="1869363" y="809396"/>
            <a:ext cx="8126893" cy="5037460"/>
            <a:chOff x="1869363" y="836029"/>
            <a:chExt cx="8126893" cy="5037460"/>
          </a:xfrm>
        </p:grpSpPr>
        <p:sp>
          <p:nvSpPr>
            <p:cNvPr id="30" name="Google Shape;2491;p41">
              <a:extLst>
                <a:ext uri="{FF2B5EF4-FFF2-40B4-BE49-F238E27FC236}">
                  <a16:creationId xmlns:a16="http://schemas.microsoft.com/office/drawing/2014/main" id="{48419BF2-F718-EC93-DB66-143BFA9889EC}"/>
                </a:ext>
              </a:extLst>
            </p:cNvPr>
            <p:cNvSpPr txBox="1"/>
            <p:nvPr/>
          </p:nvSpPr>
          <p:spPr>
            <a:xfrm>
              <a:off x="2113180" y="2917675"/>
              <a:ext cx="1690906" cy="352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rgbClr val="ED7D3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Difusión</a:t>
              </a:r>
              <a:endParaRPr sz="2133" b="1" dirty="0">
                <a:solidFill>
                  <a:srgbClr val="ED7D3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" name="Google Shape;2492;p41">
              <a:extLst>
                <a:ext uri="{FF2B5EF4-FFF2-40B4-BE49-F238E27FC236}">
                  <a16:creationId xmlns:a16="http://schemas.microsoft.com/office/drawing/2014/main" id="{4E6ACC41-ED9A-7C25-79F1-2706D8D378C1}"/>
                </a:ext>
              </a:extLst>
            </p:cNvPr>
            <p:cNvSpPr txBox="1"/>
            <p:nvPr/>
          </p:nvSpPr>
          <p:spPr>
            <a:xfrm>
              <a:off x="2113176" y="3564136"/>
              <a:ext cx="1690906" cy="352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accent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Gestión ARCA</a:t>
              </a:r>
              <a:endParaRPr sz="2133" b="1" dirty="0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" name="Google Shape;2493;p41">
              <a:extLst>
                <a:ext uri="{FF2B5EF4-FFF2-40B4-BE49-F238E27FC236}">
                  <a16:creationId xmlns:a16="http://schemas.microsoft.com/office/drawing/2014/main" id="{9CDD0992-75AF-0A0F-E82B-3820F7AF6B4B}"/>
                </a:ext>
              </a:extLst>
            </p:cNvPr>
            <p:cNvSpPr txBox="1"/>
            <p:nvPr/>
          </p:nvSpPr>
          <p:spPr>
            <a:xfrm>
              <a:off x="7487204" y="3564136"/>
              <a:ext cx="1690906" cy="352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accent6">
                      <a:lumMod val="75000"/>
                    </a:schemeClr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Evaluación</a:t>
              </a:r>
              <a:endParaRPr sz="2133" b="1" dirty="0">
                <a:solidFill>
                  <a:schemeClr val="accent6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4" name="Google Shape;2494;p41">
              <a:extLst>
                <a:ext uri="{FF2B5EF4-FFF2-40B4-BE49-F238E27FC236}">
                  <a16:creationId xmlns:a16="http://schemas.microsoft.com/office/drawing/2014/main" id="{CA19EBA4-064D-322A-CBC2-25E19D93BA42}"/>
                </a:ext>
              </a:extLst>
            </p:cNvPr>
            <p:cNvSpPr txBox="1"/>
            <p:nvPr/>
          </p:nvSpPr>
          <p:spPr>
            <a:xfrm>
              <a:off x="3902597" y="2917675"/>
              <a:ext cx="1690906" cy="352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Asistencia</a:t>
              </a:r>
              <a:endParaRPr sz="21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5" name="Google Shape;2495;p41">
              <a:extLst>
                <a:ext uri="{FF2B5EF4-FFF2-40B4-BE49-F238E27FC236}">
                  <a16:creationId xmlns:a16="http://schemas.microsoft.com/office/drawing/2014/main" id="{E7D22FEB-472A-2F09-CD1F-0C3F27AED994}"/>
                </a:ext>
              </a:extLst>
            </p:cNvPr>
            <p:cNvSpPr txBox="1"/>
            <p:nvPr/>
          </p:nvSpPr>
          <p:spPr>
            <a:xfrm>
              <a:off x="3902605" y="3564136"/>
              <a:ext cx="1690906" cy="352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accent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Aprobación</a:t>
              </a:r>
            </a:p>
            <a:p>
              <a:pPr algn="ctr"/>
              <a:r>
                <a:rPr lang="en" sz="2133" b="1" dirty="0">
                  <a:solidFill>
                    <a:schemeClr val="accent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MAATE</a:t>
              </a:r>
              <a:endParaRPr sz="2133" b="1" dirty="0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6" name="Google Shape;2496;p41">
              <a:extLst>
                <a:ext uri="{FF2B5EF4-FFF2-40B4-BE49-F238E27FC236}">
                  <a16:creationId xmlns:a16="http://schemas.microsoft.com/office/drawing/2014/main" id="{A6D1DD4D-F2FC-3F7D-1445-BE01F19B4A50}"/>
                </a:ext>
              </a:extLst>
            </p:cNvPr>
            <p:cNvSpPr txBox="1"/>
            <p:nvPr/>
          </p:nvSpPr>
          <p:spPr>
            <a:xfrm>
              <a:off x="5691999" y="2917675"/>
              <a:ext cx="1877441" cy="352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dk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Levantamiento</a:t>
              </a:r>
              <a:endParaRPr sz="2133" b="1" dirty="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7" name="Google Shape;2497;p41">
              <a:extLst>
                <a:ext uri="{FF2B5EF4-FFF2-40B4-BE49-F238E27FC236}">
                  <a16:creationId xmlns:a16="http://schemas.microsoft.com/office/drawing/2014/main" id="{1571362E-CFDA-B0FF-CFED-B1B381770D1C}"/>
                </a:ext>
              </a:extLst>
            </p:cNvPr>
            <p:cNvSpPr txBox="1"/>
            <p:nvPr/>
          </p:nvSpPr>
          <p:spPr>
            <a:xfrm>
              <a:off x="7487202" y="2917675"/>
              <a:ext cx="1690906" cy="352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accen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Reporte</a:t>
              </a:r>
              <a:endParaRPr sz="2133" b="1" dirty="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8" name="Google Shape;2498;p41">
              <a:extLst>
                <a:ext uri="{FF2B5EF4-FFF2-40B4-BE49-F238E27FC236}">
                  <a16:creationId xmlns:a16="http://schemas.microsoft.com/office/drawing/2014/main" id="{D05FD730-F91B-F811-026C-4B588D4C06B2}"/>
                </a:ext>
              </a:extLst>
            </p:cNvPr>
            <p:cNvSpPr txBox="1"/>
            <p:nvPr/>
          </p:nvSpPr>
          <p:spPr>
            <a:xfrm>
              <a:off x="5681758" y="3564136"/>
              <a:ext cx="1690906" cy="352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-EC" sz="2133" b="1" dirty="0">
                  <a:solidFill>
                    <a:schemeClr val="accent4"/>
                  </a:solidFill>
                  <a:latin typeface="Fira Sans Extra Condensed"/>
                </a:rPr>
                <a:t>GADM y el Prestador </a:t>
              </a:r>
              <a:endParaRPr sz="2133" b="1" dirty="0">
                <a:solidFill>
                  <a:schemeClr val="accent4"/>
                </a:solidFill>
                <a:latin typeface="Fira Sans Extra Condensed"/>
                <a:sym typeface="Fira Sans Extra Condensed"/>
              </a:endParaRPr>
            </a:p>
          </p:txBody>
        </p:sp>
        <p:sp>
          <p:nvSpPr>
            <p:cNvPr id="40" name="Google Shape;2500;p41">
              <a:extLst>
                <a:ext uri="{FF2B5EF4-FFF2-40B4-BE49-F238E27FC236}">
                  <a16:creationId xmlns:a16="http://schemas.microsoft.com/office/drawing/2014/main" id="{FA17BEA2-C3EA-6AA9-0E45-71B27487FDE0}"/>
                </a:ext>
              </a:extLst>
            </p:cNvPr>
            <p:cNvSpPr txBox="1"/>
            <p:nvPr/>
          </p:nvSpPr>
          <p:spPr>
            <a:xfrm>
              <a:off x="7569441" y="906716"/>
              <a:ext cx="1526659" cy="417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467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" name="Google Shape;2502;p41">
              <a:extLst>
                <a:ext uri="{FF2B5EF4-FFF2-40B4-BE49-F238E27FC236}">
                  <a16:creationId xmlns:a16="http://schemas.microsoft.com/office/drawing/2014/main" id="{3BA50B39-BD97-9B38-F13D-940B5B4A397D}"/>
                </a:ext>
              </a:extLst>
            </p:cNvPr>
            <p:cNvSpPr txBox="1"/>
            <p:nvPr/>
          </p:nvSpPr>
          <p:spPr>
            <a:xfrm>
              <a:off x="3868660" y="836029"/>
              <a:ext cx="1789459" cy="417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>
                  <a:solidFill>
                    <a:schemeClr val="tx1"/>
                  </a:solidFill>
                  <a:latin typeface="Helvetica LT Std"/>
                </a:rPr>
                <a:t> 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b="1" dirty="0">
                  <a:solidFill>
                    <a:schemeClr val="tx1"/>
                  </a:solidFill>
                  <a:latin typeface="Helvetica LT Std"/>
                </a:rPr>
                <a:t>GADM </a:t>
              </a:r>
              <a:r>
                <a:rPr lang="es-EC" sz="1200" dirty="0">
                  <a:solidFill>
                    <a:schemeClr val="tx1"/>
                  </a:solidFill>
                  <a:latin typeface="Helvetica LT Std"/>
                </a:rPr>
                <a:t>&gt; </a:t>
              </a:r>
              <a:r>
                <a:rPr lang="es-EC" sz="1200" b="1" dirty="0">
                  <a:solidFill>
                    <a:schemeClr val="tx1"/>
                  </a:solidFill>
                  <a:latin typeface="Helvetica LT Std"/>
                </a:rPr>
                <a:t>Prestador comunitario</a:t>
              </a:r>
            </a:p>
          </p:txBody>
        </p:sp>
        <p:sp>
          <p:nvSpPr>
            <p:cNvPr id="43" name="Google Shape;2503;p41">
              <a:extLst>
                <a:ext uri="{FF2B5EF4-FFF2-40B4-BE49-F238E27FC236}">
                  <a16:creationId xmlns:a16="http://schemas.microsoft.com/office/drawing/2014/main" id="{4D9DB725-F2A5-FF5F-26B1-90DA4FE14DD6}"/>
                </a:ext>
              </a:extLst>
            </p:cNvPr>
            <p:cNvSpPr txBox="1"/>
            <p:nvPr/>
          </p:nvSpPr>
          <p:spPr>
            <a:xfrm>
              <a:off x="2195383" y="5444819"/>
              <a:ext cx="1526659" cy="428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467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" name="Google Shape;2504;p41">
              <a:extLst>
                <a:ext uri="{FF2B5EF4-FFF2-40B4-BE49-F238E27FC236}">
                  <a16:creationId xmlns:a16="http://schemas.microsoft.com/office/drawing/2014/main" id="{31CFBDF5-4FD1-7A11-3645-5DB0FA1E5CAD}"/>
                </a:ext>
              </a:extLst>
            </p:cNvPr>
            <p:cNvSpPr txBox="1"/>
            <p:nvPr/>
          </p:nvSpPr>
          <p:spPr>
            <a:xfrm>
              <a:off x="7569441" y="5444819"/>
              <a:ext cx="1526659" cy="417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467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" name="Google Shape;2505;p41">
              <a:extLst>
                <a:ext uri="{FF2B5EF4-FFF2-40B4-BE49-F238E27FC236}">
                  <a16:creationId xmlns:a16="http://schemas.microsoft.com/office/drawing/2014/main" id="{9230D0A6-A56C-92DA-A99A-506C5E0FAABD}"/>
                </a:ext>
              </a:extLst>
            </p:cNvPr>
            <p:cNvSpPr txBox="1"/>
            <p:nvPr/>
          </p:nvSpPr>
          <p:spPr>
            <a:xfrm>
              <a:off x="5774263" y="5444819"/>
              <a:ext cx="1526659" cy="417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467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" name="Google Shape;2506;p41">
              <a:extLst>
                <a:ext uri="{FF2B5EF4-FFF2-40B4-BE49-F238E27FC236}">
                  <a16:creationId xmlns:a16="http://schemas.microsoft.com/office/drawing/2014/main" id="{7AFE893D-6099-A9C7-2915-F71C27C0352B}"/>
                </a:ext>
              </a:extLst>
            </p:cNvPr>
            <p:cNvSpPr txBox="1"/>
            <p:nvPr/>
          </p:nvSpPr>
          <p:spPr>
            <a:xfrm>
              <a:off x="3984842" y="5444819"/>
              <a:ext cx="1526659" cy="417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467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27" name="Grupo 126">
              <a:extLst>
                <a:ext uri="{FF2B5EF4-FFF2-40B4-BE49-F238E27FC236}">
                  <a16:creationId xmlns:a16="http://schemas.microsoft.com/office/drawing/2014/main" id="{71A2DEC2-AE13-C14A-7C7A-E2E2CE430469}"/>
                </a:ext>
              </a:extLst>
            </p:cNvPr>
            <p:cNvGrpSpPr/>
            <p:nvPr/>
          </p:nvGrpSpPr>
          <p:grpSpPr>
            <a:xfrm>
              <a:off x="1869363" y="1394947"/>
              <a:ext cx="8126893" cy="4049868"/>
              <a:chOff x="1869363" y="1394947"/>
              <a:chExt cx="8126893" cy="4049868"/>
            </a:xfrm>
          </p:grpSpPr>
          <p:sp>
            <p:nvSpPr>
              <p:cNvPr id="48" name="Google Shape;2508;p41">
                <a:extLst>
                  <a:ext uri="{FF2B5EF4-FFF2-40B4-BE49-F238E27FC236}">
                    <a16:creationId xmlns:a16="http://schemas.microsoft.com/office/drawing/2014/main" id="{1964D7BE-9953-F957-E13E-D15EB639C08B}"/>
                  </a:ext>
                </a:extLst>
              </p:cNvPr>
              <p:cNvSpPr/>
              <p:nvPr/>
            </p:nvSpPr>
            <p:spPr>
              <a:xfrm>
                <a:off x="1869363" y="2371212"/>
                <a:ext cx="8126893" cy="2097373"/>
              </a:xfrm>
              <a:custGeom>
                <a:avLst/>
                <a:gdLst/>
                <a:ahLst/>
                <a:cxnLst/>
                <a:rect l="l" t="t" r="r" b="b"/>
                <a:pathLst>
                  <a:path w="207495" h="59239" extrusionOk="0">
                    <a:moveTo>
                      <a:pt x="3139" y="0"/>
                    </a:moveTo>
                    <a:cubicBezTo>
                      <a:pt x="1405" y="0"/>
                      <a:pt x="1" y="1407"/>
                      <a:pt x="1" y="3138"/>
                    </a:cubicBezTo>
                    <a:cubicBezTo>
                      <a:pt x="1" y="4872"/>
                      <a:pt x="1405" y="6279"/>
                      <a:pt x="3139" y="6279"/>
                    </a:cubicBezTo>
                    <a:lnTo>
                      <a:pt x="177876" y="6279"/>
                    </a:lnTo>
                    <a:cubicBezTo>
                      <a:pt x="190768" y="6279"/>
                      <a:pt x="201218" y="16729"/>
                      <a:pt x="201218" y="29621"/>
                    </a:cubicBezTo>
                    <a:cubicBezTo>
                      <a:pt x="201218" y="42510"/>
                      <a:pt x="190768" y="52962"/>
                      <a:pt x="177876" y="52962"/>
                    </a:cubicBezTo>
                    <a:lnTo>
                      <a:pt x="3139" y="52962"/>
                    </a:lnTo>
                    <a:cubicBezTo>
                      <a:pt x="1405" y="52962"/>
                      <a:pt x="1" y="54366"/>
                      <a:pt x="1" y="56100"/>
                    </a:cubicBezTo>
                    <a:cubicBezTo>
                      <a:pt x="1" y="57832"/>
                      <a:pt x="1405" y="59238"/>
                      <a:pt x="3139" y="59238"/>
                    </a:cubicBezTo>
                    <a:lnTo>
                      <a:pt x="177876" y="59238"/>
                    </a:lnTo>
                    <a:cubicBezTo>
                      <a:pt x="194234" y="59238"/>
                      <a:pt x="207494" y="45978"/>
                      <a:pt x="207494" y="29621"/>
                    </a:cubicBezTo>
                    <a:cubicBezTo>
                      <a:pt x="207494" y="13261"/>
                      <a:pt x="194234" y="0"/>
                      <a:pt x="177876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6" name="Google Shape;2516;p41">
                <a:extLst>
                  <a:ext uri="{FF2B5EF4-FFF2-40B4-BE49-F238E27FC236}">
                    <a16:creationId xmlns:a16="http://schemas.microsoft.com/office/drawing/2014/main" id="{BC39454A-1FAB-8611-2AA7-6537B2E96E84}"/>
                  </a:ext>
                </a:extLst>
              </p:cNvPr>
              <p:cNvSpPr/>
              <p:nvPr/>
            </p:nvSpPr>
            <p:spPr>
              <a:xfrm>
                <a:off x="1959016" y="2452255"/>
                <a:ext cx="934596" cy="60224"/>
              </a:xfrm>
              <a:custGeom>
                <a:avLst/>
                <a:gdLst/>
                <a:ahLst/>
                <a:cxnLst/>
                <a:rect l="l" t="t" r="r" b="b"/>
                <a:pathLst>
                  <a:path w="23862" h="1701" extrusionOk="0">
                    <a:moveTo>
                      <a:pt x="850" y="0"/>
                    </a:moveTo>
                    <a:cubicBezTo>
                      <a:pt x="382" y="0"/>
                      <a:pt x="1" y="381"/>
                      <a:pt x="1" y="849"/>
                    </a:cubicBezTo>
                    <a:cubicBezTo>
                      <a:pt x="1" y="1320"/>
                      <a:pt x="382" y="1700"/>
                      <a:pt x="850" y="1700"/>
                    </a:cubicBezTo>
                    <a:lnTo>
                      <a:pt x="23862" y="1700"/>
                    </a:lnTo>
                    <a:lnTo>
                      <a:pt x="23862" y="0"/>
                    </a:lnTo>
                    <a:close/>
                  </a:path>
                </a:pathLst>
              </a:custGeom>
              <a:solidFill>
                <a:srgbClr val="0B13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7" name="Google Shape;2517;p41">
                <a:extLst>
                  <a:ext uri="{FF2B5EF4-FFF2-40B4-BE49-F238E27FC236}">
                    <a16:creationId xmlns:a16="http://schemas.microsoft.com/office/drawing/2014/main" id="{22D0200E-1403-E6D9-6AC5-3F64EEAD2749}"/>
                  </a:ext>
                </a:extLst>
              </p:cNvPr>
              <p:cNvSpPr/>
              <p:nvPr/>
            </p:nvSpPr>
            <p:spPr>
              <a:xfrm>
                <a:off x="3012012" y="2452255"/>
                <a:ext cx="1667874" cy="60224"/>
              </a:xfrm>
              <a:custGeom>
                <a:avLst/>
                <a:gdLst/>
                <a:ahLst/>
                <a:cxnLst/>
                <a:rect l="l" t="t" r="r" b="b"/>
                <a:pathLst>
                  <a:path w="42584" h="1701" extrusionOk="0">
                    <a:moveTo>
                      <a:pt x="1" y="0"/>
                    </a:moveTo>
                    <a:lnTo>
                      <a:pt x="1" y="1700"/>
                    </a:lnTo>
                    <a:lnTo>
                      <a:pt x="42584" y="1700"/>
                    </a:lnTo>
                    <a:lnTo>
                      <a:pt x="42584" y="0"/>
                    </a:lnTo>
                    <a:close/>
                  </a:path>
                </a:pathLst>
              </a:custGeom>
              <a:solidFill>
                <a:srgbClr val="0B13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8" name="Google Shape;2518;p41">
                <a:extLst>
                  <a:ext uri="{FF2B5EF4-FFF2-40B4-BE49-F238E27FC236}">
                    <a16:creationId xmlns:a16="http://schemas.microsoft.com/office/drawing/2014/main" id="{505CD951-2B71-4D03-AF97-86AF6BDE00BE}"/>
                  </a:ext>
                </a:extLst>
              </p:cNvPr>
              <p:cNvSpPr/>
              <p:nvPr/>
            </p:nvSpPr>
            <p:spPr>
              <a:xfrm>
                <a:off x="4802674" y="2452255"/>
                <a:ext cx="1683541" cy="60224"/>
              </a:xfrm>
              <a:custGeom>
                <a:avLst/>
                <a:gdLst/>
                <a:ahLst/>
                <a:cxnLst/>
                <a:rect l="l" t="t" r="r" b="b"/>
                <a:pathLst>
                  <a:path w="42984" h="1701" extrusionOk="0">
                    <a:moveTo>
                      <a:pt x="0" y="0"/>
                    </a:moveTo>
                    <a:lnTo>
                      <a:pt x="0" y="1700"/>
                    </a:lnTo>
                    <a:lnTo>
                      <a:pt x="42983" y="1700"/>
                    </a:lnTo>
                    <a:lnTo>
                      <a:pt x="42983" y="0"/>
                    </a:lnTo>
                    <a:close/>
                  </a:path>
                </a:pathLst>
              </a:custGeom>
              <a:solidFill>
                <a:srgbClr val="1037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9" name="Google Shape;2519;p41">
                <a:extLst>
                  <a:ext uri="{FF2B5EF4-FFF2-40B4-BE49-F238E27FC236}">
                    <a16:creationId xmlns:a16="http://schemas.microsoft.com/office/drawing/2014/main" id="{5D4C2967-70A3-6A1D-657E-43E0B2B5BD3B}"/>
                  </a:ext>
                </a:extLst>
              </p:cNvPr>
              <p:cNvSpPr/>
              <p:nvPr/>
            </p:nvSpPr>
            <p:spPr>
              <a:xfrm>
                <a:off x="6600700" y="2452255"/>
                <a:ext cx="1674807" cy="60224"/>
              </a:xfrm>
              <a:custGeom>
                <a:avLst/>
                <a:gdLst/>
                <a:ahLst/>
                <a:cxnLst/>
                <a:rect l="l" t="t" r="r" b="b"/>
                <a:pathLst>
                  <a:path w="42761" h="1701" extrusionOk="0">
                    <a:moveTo>
                      <a:pt x="1" y="0"/>
                    </a:moveTo>
                    <a:lnTo>
                      <a:pt x="1" y="1700"/>
                    </a:lnTo>
                    <a:lnTo>
                      <a:pt x="42761" y="1700"/>
                    </a:lnTo>
                    <a:lnTo>
                      <a:pt x="42761" y="0"/>
                    </a:lnTo>
                    <a:close/>
                  </a:path>
                </a:pathLst>
              </a:custGeom>
              <a:solidFill>
                <a:srgbClr val="165BA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0" name="Google Shape;2520;p41">
                <a:extLst>
                  <a:ext uri="{FF2B5EF4-FFF2-40B4-BE49-F238E27FC236}">
                    <a16:creationId xmlns:a16="http://schemas.microsoft.com/office/drawing/2014/main" id="{6ED1F861-B5E0-7305-C31A-EA385EF52294}"/>
                  </a:ext>
                </a:extLst>
              </p:cNvPr>
              <p:cNvSpPr/>
              <p:nvPr/>
            </p:nvSpPr>
            <p:spPr>
              <a:xfrm>
                <a:off x="2872579" y="2410087"/>
                <a:ext cx="159996" cy="14456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083" extrusionOk="0">
                    <a:moveTo>
                      <a:pt x="2043" y="1"/>
                    </a:moveTo>
                    <a:cubicBezTo>
                      <a:pt x="915" y="1"/>
                      <a:pt x="1" y="913"/>
                      <a:pt x="1" y="2040"/>
                    </a:cubicBezTo>
                    <a:cubicBezTo>
                      <a:pt x="1" y="3168"/>
                      <a:pt x="915" y="4082"/>
                      <a:pt x="2043" y="4082"/>
                    </a:cubicBezTo>
                    <a:cubicBezTo>
                      <a:pt x="3170" y="4082"/>
                      <a:pt x="4085" y="3168"/>
                      <a:pt x="4085" y="2040"/>
                    </a:cubicBezTo>
                    <a:cubicBezTo>
                      <a:pt x="4085" y="913"/>
                      <a:pt x="3170" y="1"/>
                      <a:pt x="2043" y="1"/>
                    </a:cubicBezTo>
                    <a:close/>
                  </a:path>
                </a:pathLst>
              </a:custGeom>
              <a:solidFill>
                <a:srgbClr val="0B13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1" name="Google Shape;2521;p41">
                <a:extLst>
                  <a:ext uri="{FF2B5EF4-FFF2-40B4-BE49-F238E27FC236}">
                    <a16:creationId xmlns:a16="http://schemas.microsoft.com/office/drawing/2014/main" id="{637F73E6-0EA9-379D-A35C-4A9868B46CDC}"/>
                  </a:ext>
                </a:extLst>
              </p:cNvPr>
              <p:cNvSpPr/>
              <p:nvPr/>
            </p:nvSpPr>
            <p:spPr>
              <a:xfrm>
                <a:off x="4665317" y="2410087"/>
                <a:ext cx="159878" cy="144560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4083" extrusionOk="0">
                    <a:moveTo>
                      <a:pt x="2042" y="1"/>
                    </a:moveTo>
                    <a:cubicBezTo>
                      <a:pt x="915" y="1"/>
                      <a:pt x="0" y="913"/>
                      <a:pt x="0" y="2040"/>
                    </a:cubicBezTo>
                    <a:cubicBezTo>
                      <a:pt x="0" y="3168"/>
                      <a:pt x="915" y="4082"/>
                      <a:pt x="2042" y="4082"/>
                    </a:cubicBezTo>
                    <a:cubicBezTo>
                      <a:pt x="3170" y="4082"/>
                      <a:pt x="4082" y="3168"/>
                      <a:pt x="4082" y="2040"/>
                    </a:cubicBezTo>
                    <a:cubicBezTo>
                      <a:pt x="4082" y="913"/>
                      <a:pt x="3170" y="1"/>
                      <a:pt x="2042" y="1"/>
                    </a:cubicBezTo>
                    <a:close/>
                  </a:path>
                </a:pathLst>
              </a:custGeom>
              <a:solidFill>
                <a:srgbClr val="1037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2" name="Google Shape;2522;p41">
                <a:extLst>
                  <a:ext uri="{FF2B5EF4-FFF2-40B4-BE49-F238E27FC236}">
                    <a16:creationId xmlns:a16="http://schemas.microsoft.com/office/drawing/2014/main" id="{2E156064-55DC-659F-8EE3-B04E96A325BC}"/>
                  </a:ext>
                </a:extLst>
              </p:cNvPr>
              <p:cNvSpPr/>
              <p:nvPr/>
            </p:nvSpPr>
            <p:spPr>
              <a:xfrm>
                <a:off x="6457937" y="2410087"/>
                <a:ext cx="159996" cy="14456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083" extrusionOk="0">
                    <a:moveTo>
                      <a:pt x="2043" y="1"/>
                    </a:moveTo>
                    <a:cubicBezTo>
                      <a:pt x="915" y="1"/>
                      <a:pt x="1" y="913"/>
                      <a:pt x="1" y="2040"/>
                    </a:cubicBezTo>
                    <a:cubicBezTo>
                      <a:pt x="1" y="3168"/>
                      <a:pt x="915" y="4082"/>
                      <a:pt x="2043" y="4082"/>
                    </a:cubicBezTo>
                    <a:cubicBezTo>
                      <a:pt x="3171" y="4082"/>
                      <a:pt x="4085" y="3168"/>
                      <a:pt x="4085" y="2040"/>
                    </a:cubicBezTo>
                    <a:cubicBezTo>
                      <a:pt x="4085" y="913"/>
                      <a:pt x="3171" y="1"/>
                      <a:pt x="2043" y="1"/>
                    </a:cubicBezTo>
                    <a:close/>
                  </a:path>
                </a:pathLst>
              </a:custGeom>
              <a:solidFill>
                <a:srgbClr val="165BA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7" name="Google Shape;2527;p41">
                <a:extLst>
                  <a:ext uri="{FF2B5EF4-FFF2-40B4-BE49-F238E27FC236}">
                    <a16:creationId xmlns:a16="http://schemas.microsoft.com/office/drawing/2014/main" id="{8CCACE75-9885-6660-7D87-6A51F5A4BF3C}"/>
                  </a:ext>
                </a:extLst>
              </p:cNvPr>
              <p:cNvSpPr/>
              <p:nvPr/>
            </p:nvSpPr>
            <p:spPr>
              <a:xfrm>
                <a:off x="2934501" y="2704376"/>
                <a:ext cx="36151" cy="3264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922" extrusionOk="0">
                    <a:moveTo>
                      <a:pt x="462" y="0"/>
                    </a:moveTo>
                    <a:cubicBezTo>
                      <a:pt x="431" y="0"/>
                      <a:pt x="401" y="3"/>
                      <a:pt x="372" y="9"/>
                    </a:cubicBezTo>
                    <a:cubicBezTo>
                      <a:pt x="340" y="14"/>
                      <a:pt x="314" y="24"/>
                      <a:pt x="287" y="34"/>
                    </a:cubicBezTo>
                    <a:cubicBezTo>
                      <a:pt x="256" y="46"/>
                      <a:pt x="231" y="60"/>
                      <a:pt x="207" y="77"/>
                    </a:cubicBezTo>
                    <a:cubicBezTo>
                      <a:pt x="178" y="94"/>
                      <a:pt x="156" y="114"/>
                      <a:pt x="137" y="135"/>
                    </a:cubicBezTo>
                    <a:cubicBezTo>
                      <a:pt x="49" y="218"/>
                      <a:pt x="1" y="337"/>
                      <a:pt x="1" y="460"/>
                    </a:cubicBezTo>
                    <a:cubicBezTo>
                      <a:pt x="1" y="584"/>
                      <a:pt x="49" y="700"/>
                      <a:pt x="137" y="785"/>
                    </a:cubicBezTo>
                    <a:cubicBezTo>
                      <a:pt x="222" y="873"/>
                      <a:pt x="338" y="921"/>
                      <a:pt x="462" y="921"/>
                    </a:cubicBezTo>
                    <a:cubicBezTo>
                      <a:pt x="585" y="921"/>
                      <a:pt x="702" y="873"/>
                      <a:pt x="787" y="785"/>
                    </a:cubicBezTo>
                    <a:cubicBezTo>
                      <a:pt x="830" y="744"/>
                      <a:pt x="864" y="691"/>
                      <a:pt x="888" y="635"/>
                    </a:cubicBezTo>
                    <a:cubicBezTo>
                      <a:pt x="910" y="579"/>
                      <a:pt x="922" y="521"/>
                      <a:pt x="922" y="460"/>
                    </a:cubicBezTo>
                    <a:cubicBezTo>
                      <a:pt x="922" y="337"/>
                      <a:pt x="874" y="220"/>
                      <a:pt x="787" y="135"/>
                    </a:cubicBezTo>
                    <a:cubicBezTo>
                      <a:pt x="765" y="114"/>
                      <a:pt x="741" y="94"/>
                      <a:pt x="716" y="77"/>
                    </a:cubicBezTo>
                    <a:cubicBezTo>
                      <a:pt x="692" y="60"/>
                      <a:pt x="663" y="46"/>
                      <a:pt x="636" y="34"/>
                    </a:cubicBezTo>
                    <a:cubicBezTo>
                      <a:pt x="610" y="24"/>
                      <a:pt x="580" y="14"/>
                      <a:pt x="551" y="9"/>
                    </a:cubicBezTo>
                    <a:cubicBezTo>
                      <a:pt x="522" y="3"/>
                      <a:pt x="492" y="0"/>
                      <a:pt x="462" y="0"/>
                    </a:cubicBezTo>
                    <a:close/>
                  </a:path>
                </a:pathLst>
              </a:custGeom>
              <a:solidFill>
                <a:srgbClr val="0B13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9" name="Google Shape;2529;p41">
                <a:extLst>
                  <a:ext uri="{FF2B5EF4-FFF2-40B4-BE49-F238E27FC236}">
                    <a16:creationId xmlns:a16="http://schemas.microsoft.com/office/drawing/2014/main" id="{1F65FA0A-E60C-19E4-94B1-C8110A84A8C2}"/>
                  </a:ext>
                </a:extLst>
              </p:cNvPr>
              <p:cNvSpPr/>
              <p:nvPr/>
            </p:nvSpPr>
            <p:spPr>
              <a:xfrm>
                <a:off x="4727161" y="2704376"/>
                <a:ext cx="36229" cy="3264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22" extrusionOk="0">
                    <a:moveTo>
                      <a:pt x="462" y="0"/>
                    </a:moveTo>
                    <a:cubicBezTo>
                      <a:pt x="433" y="0"/>
                      <a:pt x="403" y="3"/>
                      <a:pt x="374" y="9"/>
                    </a:cubicBezTo>
                    <a:cubicBezTo>
                      <a:pt x="342" y="14"/>
                      <a:pt x="316" y="24"/>
                      <a:pt x="286" y="34"/>
                    </a:cubicBezTo>
                    <a:cubicBezTo>
                      <a:pt x="257" y="46"/>
                      <a:pt x="231" y="60"/>
                      <a:pt x="206" y="77"/>
                    </a:cubicBezTo>
                    <a:cubicBezTo>
                      <a:pt x="180" y="94"/>
                      <a:pt x="158" y="114"/>
                      <a:pt x="136" y="135"/>
                    </a:cubicBezTo>
                    <a:cubicBezTo>
                      <a:pt x="51" y="218"/>
                      <a:pt x="0" y="337"/>
                      <a:pt x="0" y="460"/>
                    </a:cubicBezTo>
                    <a:cubicBezTo>
                      <a:pt x="0" y="584"/>
                      <a:pt x="51" y="700"/>
                      <a:pt x="136" y="785"/>
                    </a:cubicBezTo>
                    <a:cubicBezTo>
                      <a:pt x="223" y="873"/>
                      <a:pt x="340" y="921"/>
                      <a:pt x="463" y="921"/>
                    </a:cubicBezTo>
                    <a:cubicBezTo>
                      <a:pt x="585" y="921"/>
                      <a:pt x="701" y="873"/>
                      <a:pt x="788" y="785"/>
                    </a:cubicBezTo>
                    <a:cubicBezTo>
                      <a:pt x="832" y="744"/>
                      <a:pt x="866" y="691"/>
                      <a:pt x="890" y="635"/>
                    </a:cubicBezTo>
                    <a:cubicBezTo>
                      <a:pt x="912" y="579"/>
                      <a:pt x="924" y="521"/>
                      <a:pt x="924" y="460"/>
                    </a:cubicBezTo>
                    <a:cubicBezTo>
                      <a:pt x="924" y="337"/>
                      <a:pt x="873" y="220"/>
                      <a:pt x="788" y="135"/>
                    </a:cubicBezTo>
                    <a:cubicBezTo>
                      <a:pt x="767" y="114"/>
                      <a:pt x="742" y="94"/>
                      <a:pt x="718" y="77"/>
                    </a:cubicBezTo>
                    <a:cubicBezTo>
                      <a:pt x="694" y="60"/>
                      <a:pt x="665" y="46"/>
                      <a:pt x="638" y="34"/>
                    </a:cubicBezTo>
                    <a:cubicBezTo>
                      <a:pt x="609" y="24"/>
                      <a:pt x="582" y="14"/>
                      <a:pt x="551" y="9"/>
                    </a:cubicBezTo>
                    <a:cubicBezTo>
                      <a:pt x="522" y="3"/>
                      <a:pt x="492" y="0"/>
                      <a:pt x="462" y="0"/>
                    </a:cubicBezTo>
                    <a:close/>
                  </a:path>
                </a:pathLst>
              </a:custGeom>
              <a:solidFill>
                <a:srgbClr val="1037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0" name="Google Shape;2530;p41">
                <a:extLst>
                  <a:ext uri="{FF2B5EF4-FFF2-40B4-BE49-F238E27FC236}">
                    <a16:creationId xmlns:a16="http://schemas.microsoft.com/office/drawing/2014/main" id="{BF0E05C5-60A9-6248-3079-5D5D95E8756F}"/>
                  </a:ext>
                </a:extLst>
              </p:cNvPr>
              <p:cNvSpPr/>
              <p:nvPr/>
            </p:nvSpPr>
            <p:spPr>
              <a:xfrm>
                <a:off x="4727161" y="2771044"/>
                <a:ext cx="36229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805" extrusionOk="0">
                    <a:moveTo>
                      <a:pt x="463" y="1"/>
                    </a:moveTo>
                    <a:cubicBezTo>
                      <a:pt x="206" y="1"/>
                      <a:pt x="0" y="207"/>
                      <a:pt x="0" y="459"/>
                    </a:cubicBezTo>
                    <a:cubicBezTo>
                      <a:pt x="0" y="714"/>
                      <a:pt x="206" y="922"/>
                      <a:pt x="463" y="922"/>
                    </a:cubicBezTo>
                    <a:cubicBezTo>
                      <a:pt x="718" y="922"/>
                      <a:pt x="924" y="714"/>
                      <a:pt x="924" y="459"/>
                    </a:cubicBezTo>
                    <a:cubicBezTo>
                      <a:pt x="924" y="207"/>
                      <a:pt x="718" y="1"/>
                      <a:pt x="463" y="1"/>
                    </a:cubicBezTo>
                    <a:close/>
                    <a:moveTo>
                      <a:pt x="463" y="1880"/>
                    </a:moveTo>
                    <a:cubicBezTo>
                      <a:pt x="206" y="1880"/>
                      <a:pt x="0" y="2087"/>
                      <a:pt x="0" y="2341"/>
                    </a:cubicBezTo>
                    <a:cubicBezTo>
                      <a:pt x="0" y="2598"/>
                      <a:pt x="206" y="2804"/>
                      <a:pt x="463" y="2804"/>
                    </a:cubicBezTo>
                    <a:cubicBezTo>
                      <a:pt x="718" y="2804"/>
                      <a:pt x="924" y="2598"/>
                      <a:pt x="924" y="2341"/>
                    </a:cubicBezTo>
                    <a:cubicBezTo>
                      <a:pt x="924" y="2087"/>
                      <a:pt x="718" y="1880"/>
                      <a:pt x="463" y="1880"/>
                    </a:cubicBezTo>
                    <a:close/>
                  </a:path>
                </a:pathLst>
              </a:custGeom>
              <a:solidFill>
                <a:srgbClr val="1037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1" name="Google Shape;2531;p41">
                <a:extLst>
                  <a:ext uri="{FF2B5EF4-FFF2-40B4-BE49-F238E27FC236}">
                    <a16:creationId xmlns:a16="http://schemas.microsoft.com/office/drawing/2014/main" id="{89DD7242-BDAB-1C80-80CC-7444C78D9B6F}"/>
                  </a:ext>
                </a:extLst>
              </p:cNvPr>
              <p:cNvSpPr/>
              <p:nvPr/>
            </p:nvSpPr>
            <p:spPr>
              <a:xfrm>
                <a:off x="6519899" y="2704376"/>
                <a:ext cx="36112" cy="32644"/>
              </a:xfrm>
              <a:custGeom>
                <a:avLst/>
                <a:gdLst/>
                <a:ahLst/>
                <a:cxnLst/>
                <a:rect l="l" t="t" r="r" b="b"/>
                <a:pathLst>
                  <a:path w="922" h="922" extrusionOk="0">
                    <a:moveTo>
                      <a:pt x="461" y="0"/>
                    </a:moveTo>
                    <a:cubicBezTo>
                      <a:pt x="431" y="0"/>
                      <a:pt x="400" y="3"/>
                      <a:pt x="371" y="9"/>
                    </a:cubicBezTo>
                    <a:cubicBezTo>
                      <a:pt x="342" y="14"/>
                      <a:pt x="313" y="24"/>
                      <a:pt x="286" y="34"/>
                    </a:cubicBezTo>
                    <a:cubicBezTo>
                      <a:pt x="255" y="46"/>
                      <a:pt x="230" y="60"/>
                      <a:pt x="206" y="77"/>
                    </a:cubicBezTo>
                    <a:cubicBezTo>
                      <a:pt x="180" y="94"/>
                      <a:pt x="158" y="114"/>
                      <a:pt x="136" y="135"/>
                    </a:cubicBezTo>
                    <a:cubicBezTo>
                      <a:pt x="49" y="218"/>
                      <a:pt x="0" y="337"/>
                      <a:pt x="0" y="460"/>
                    </a:cubicBezTo>
                    <a:cubicBezTo>
                      <a:pt x="0" y="584"/>
                      <a:pt x="49" y="700"/>
                      <a:pt x="136" y="785"/>
                    </a:cubicBezTo>
                    <a:cubicBezTo>
                      <a:pt x="221" y="873"/>
                      <a:pt x="337" y="921"/>
                      <a:pt x="461" y="921"/>
                    </a:cubicBezTo>
                    <a:cubicBezTo>
                      <a:pt x="585" y="921"/>
                      <a:pt x="701" y="873"/>
                      <a:pt x="786" y="785"/>
                    </a:cubicBezTo>
                    <a:cubicBezTo>
                      <a:pt x="829" y="744"/>
                      <a:pt x="863" y="691"/>
                      <a:pt x="888" y="635"/>
                    </a:cubicBezTo>
                    <a:cubicBezTo>
                      <a:pt x="909" y="579"/>
                      <a:pt x="922" y="521"/>
                      <a:pt x="922" y="460"/>
                    </a:cubicBezTo>
                    <a:cubicBezTo>
                      <a:pt x="922" y="337"/>
                      <a:pt x="873" y="220"/>
                      <a:pt x="786" y="135"/>
                    </a:cubicBezTo>
                    <a:cubicBezTo>
                      <a:pt x="766" y="114"/>
                      <a:pt x="740" y="94"/>
                      <a:pt x="715" y="77"/>
                    </a:cubicBezTo>
                    <a:cubicBezTo>
                      <a:pt x="691" y="60"/>
                      <a:pt x="665" y="46"/>
                      <a:pt x="635" y="34"/>
                    </a:cubicBezTo>
                    <a:cubicBezTo>
                      <a:pt x="609" y="24"/>
                      <a:pt x="582" y="14"/>
                      <a:pt x="551" y="9"/>
                    </a:cubicBezTo>
                    <a:cubicBezTo>
                      <a:pt x="521" y="3"/>
                      <a:pt x="491" y="0"/>
                      <a:pt x="461" y="0"/>
                    </a:cubicBezTo>
                    <a:close/>
                  </a:path>
                </a:pathLst>
              </a:custGeom>
              <a:solidFill>
                <a:srgbClr val="165BA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2" name="Google Shape;2532;p41">
                <a:extLst>
                  <a:ext uri="{FF2B5EF4-FFF2-40B4-BE49-F238E27FC236}">
                    <a16:creationId xmlns:a16="http://schemas.microsoft.com/office/drawing/2014/main" id="{B9479BA6-87D9-D8C6-A457-C27FAF5FC75D}"/>
                  </a:ext>
                </a:extLst>
              </p:cNvPr>
              <p:cNvSpPr/>
              <p:nvPr/>
            </p:nvSpPr>
            <p:spPr>
              <a:xfrm>
                <a:off x="6519899" y="2771044"/>
                <a:ext cx="36112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805" extrusionOk="0">
                    <a:moveTo>
                      <a:pt x="461" y="1"/>
                    </a:moveTo>
                    <a:cubicBezTo>
                      <a:pt x="206" y="1"/>
                      <a:pt x="0" y="207"/>
                      <a:pt x="0" y="459"/>
                    </a:cubicBezTo>
                    <a:cubicBezTo>
                      <a:pt x="0" y="714"/>
                      <a:pt x="206" y="922"/>
                      <a:pt x="461" y="922"/>
                    </a:cubicBezTo>
                    <a:cubicBezTo>
                      <a:pt x="715" y="922"/>
                      <a:pt x="922" y="714"/>
                      <a:pt x="922" y="459"/>
                    </a:cubicBezTo>
                    <a:cubicBezTo>
                      <a:pt x="922" y="207"/>
                      <a:pt x="715" y="1"/>
                      <a:pt x="461" y="1"/>
                    </a:cubicBezTo>
                    <a:close/>
                    <a:moveTo>
                      <a:pt x="461" y="1880"/>
                    </a:moveTo>
                    <a:cubicBezTo>
                      <a:pt x="206" y="1880"/>
                      <a:pt x="0" y="2087"/>
                      <a:pt x="0" y="2341"/>
                    </a:cubicBezTo>
                    <a:cubicBezTo>
                      <a:pt x="0" y="2598"/>
                      <a:pt x="206" y="2804"/>
                      <a:pt x="461" y="2804"/>
                    </a:cubicBezTo>
                    <a:cubicBezTo>
                      <a:pt x="715" y="2804"/>
                      <a:pt x="922" y="2598"/>
                      <a:pt x="922" y="2341"/>
                    </a:cubicBezTo>
                    <a:cubicBezTo>
                      <a:pt x="922" y="2087"/>
                      <a:pt x="715" y="1880"/>
                      <a:pt x="461" y="1880"/>
                    </a:cubicBezTo>
                    <a:close/>
                  </a:path>
                </a:pathLst>
              </a:custGeom>
              <a:solidFill>
                <a:srgbClr val="165BA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3" name="Google Shape;2533;p41">
                <a:extLst>
                  <a:ext uri="{FF2B5EF4-FFF2-40B4-BE49-F238E27FC236}">
                    <a16:creationId xmlns:a16="http://schemas.microsoft.com/office/drawing/2014/main" id="{7B1CDD57-D105-7316-0A65-BB18BE9D7AB8}"/>
                  </a:ext>
                </a:extLst>
              </p:cNvPr>
              <p:cNvSpPr/>
              <p:nvPr/>
            </p:nvSpPr>
            <p:spPr>
              <a:xfrm>
                <a:off x="8312597" y="2704376"/>
                <a:ext cx="36151" cy="3264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922" extrusionOk="0">
                    <a:moveTo>
                      <a:pt x="461" y="0"/>
                    </a:moveTo>
                    <a:cubicBezTo>
                      <a:pt x="431" y="0"/>
                      <a:pt x="401" y="3"/>
                      <a:pt x="372" y="9"/>
                    </a:cubicBezTo>
                    <a:cubicBezTo>
                      <a:pt x="340" y="14"/>
                      <a:pt x="314" y="24"/>
                      <a:pt x="287" y="34"/>
                    </a:cubicBezTo>
                    <a:cubicBezTo>
                      <a:pt x="255" y="46"/>
                      <a:pt x="231" y="60"/>
                      <a:pt x="207" y="77"/>
                    </a:cubicBezTo>
                    <a:cubicBezTo>
                      <a:pt x="178" y="94"/>
                      <a:pt x="156" y="114"/>
                      <a:pt x="134" y="135"/>
                    </a:cubicBezTo>
                    <a:cubicBezTo>
                      <a:pt x="49" y="218"/>
                      <a:pt x="1" y="337"/>
                      <a:pt x="1" y="460"/>
                    </a:cubicBezTo>
                    <a:cubicBezTo>
                      <a:pt x="1" y="584"/>
                      <a:pt x="49" y="700"/>
                      <a:pt x="134" y="785"/>
                    </a:cubicBezTo>
                    <a:cubicBezTo>
                      <a:pt x="222" y="873"/>
                      <a:pt x="338" y="921"/>
                      <a:pt x="462" y="921"/>
                    </a:cubicBezTo>
                    <a:cubicBezTo>
                      <a:pt x="583" y="921"/>
                      <a:pt x="702" y="873"/>
                      <a:pt x="787" y="785"/>
                    </a:cubicBezTo>
                    <a:cubicBezTo>
                      <a:pt x="830" y="744"/>
                      <a:pt x="864" y="691"/>
                      <a:pt x="888" y="635"/>
                    </a:cubicBezTo>
                    <a:cubicBezTo>
                      <a:pt x="910" y="579"/>
                      <a:pt x="922" y="521"/>
                      <a:pt x="922" y="460"/>
                    </a:cubicBezTo>
                    <a:cubicBezTo>
                      <a:pt x="922" y="337"/>
                      <a:pt x="874" y="220"/>
                      <a:pt x="787" y="135"/>
                    </a:cubicBezTo>
                    <a:cubicBezTo>
                      <a:pt x="765" y="114"/>
                      <a:pt x="741" y="94"/>
                      <a:pt x="716" y="77"/>
                    </a:cubicBezTo>
                    <a:cubicBezTo>
                      <a:pt x="692" y="60"/>
                      <a:pt x="663" y="46"/>
                      <a:pt x="636" y="34"/>
                    </a:cubicBezTo>
                    <a:cubicBezTo>
                      <a:pt x="610" y="24"/>
                      <a:pt x="580" y="14"/>
                      <a:pt x="551" y="9"/>
                    </a:cubicBezTo>
                    <a:cubicBezTo>
                      <a:pt x="521" y="3"/>
                      <a:pt x="491" y="0"/>
                      <a:pt x="461" y="0"/>
                    </a:cubicBezTo>
                    <a:close/>
                  </a:path>
                </a:pathLst>
              </a:custGeom>
              <a:solidFill>
                <a:srgbClr val="5C58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4" name="Google Shape;2534;p41">
                <a:extLst>
                  <a:ext uri="{FF2B5EF4-FFF2-40B4-BE49-F238E27FC236}">
                    <a16:creationId xmlns:a16="http://schemas.microsoft.com/office/drawing/2014/main" id="{91207338-B461-E48A-110E-9F39130B9DD8}"/>
                  </a:ext>
                </a:extLst>
              </p:cNvPr>
              <p:cNvSpPr/>
              <p:nvPr/>
            </p:nvSpPr>
            <p:spPr>
              <a:xfrm>
                <a:off x="8312597" y="2771044"/>
                <a:ext cx="36151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805" extrusionOk="0">
                    <a:moveTo>
                      <a:pt x="462" y="1"/>
                    </a:moveTo>
                    <a:cubicBezTo>
                      <a:pt x="207" y="1"/>
                      <a:pt x="1" y="207"/>
                      <a:pt x="1" y="459"/>
                    </a:cubicBezTo>
                    <a:cubicBezTo>
                      <a:pt x="1" y="714"/>
                      <a:pt x="207" y="922"/>
                      <a:pt x="462" y="922"/>
                    </a:cubicBezTo>
                    <a:cubicBezTo>
                      <a:pt x="716" y="922"/>
                      <a:pt x="922" y="714"/>
                      <a:pt x="922" y="459"/>
                    </a:cubicBezTo>
                    <a:cubicBezTo>
                      <a:pt x="922" y="207"/>
                      <a:pt x="716" y="1"/>
                      <a:pt x="462" y="1"/>
                    </a:cubicBezTo>
                    <a:close/>
                    <a:moveTo>
                      <a:pt x="462" y="1880"/>
                    </a:moveTo>
                    <a:cubicBezTo>
                      <a:pt x="207" y="1880"/>
                      <a:pt x="1" y="2087"/>
                      <a:pt x="1" y="2341"/>
                    </a:cubicBezTo>
                    <a:cubicBezTo>
                      <a:pt x="1" y="2598"/>
                      <a:pt x="207" y="2804"/>
                      <a:pt x="462" y="2804"/>
                    </a:cubicBezTo>
                    <a:cubicBezTo>
                      <a:pt x="716" y="2804"/>
                      <a:pt x="922" y="2598"/>
                      <a:pt x="922" y="2341"/>
                    </a:cubicBezTo>
                    <a:cubicBezTo>
                      <a:pt x="922" y="2087"/>
                      <a:pt x="716" y="1880"/>
                      <a:pt x="462" y="1880"/>
                    </a:cubicBezTo>
                    <a:close/>
                  </a:path>
                </a:pathLst>
              </a:custGeom>
              <a:solidFill>
                <a:srgbClr val="5C58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5" name="Google Shape;2535;p41">
                <a:extLst>
                  <a:ext uri="{FF2B5EF4-FFF2-40B4-BE49-F238E27FC236}">
                    <a16:creationId xmlns:a16="http://schemas.microsoft.com/office/drawing/2014/main" id="{CA41410B-D436-E095-E6CC-0C1A03F17C9E}"/>
                  </a:ext>
                </a:extLst>
              </p:cNvPr>
              <p:cNvSpPr/>
              <p:nvPr/>
            </p:nvSpPr>
            <p:spPr>
              <a:xfrm>
                <a:off x="8312597" y="3969760"/>
                <a:ext cx="36151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805" extrusionOk="0">
                    <a:moveTo>
                      <a:pt x="462" y="1"/>
                    </a:moveTo>
                    <a:cubicBezTo>
                      <a:pt x="207" y="1"/>
                      <a:pt x="1" y="207"/>
                      <a:pt x="1" y="459"/>
                    </a:cubicBezTo>
                    <a:cubicBezTo>
                      <a:pt x="1" y="714"/>
                      <a:pt x="207" y="923"/>
                      <a:pt x="462" y="923"/>
                    </a:cubicBezTo>
                    <a:cubicBezTo>
                      <a:pt x="716" y="923"/>
                      <a:pt x="922" y="714"/>
                      <a:pt x="922" y="459"/>
                    </a:cubicBezTo>
                    <a:cubicBezTo>
                      <a:pt x="922" y="207"/>
                      <a:pt x="716" y="1"/>
                      <a:pt x="462" y="1"/>
                    </a:cubicBezTo>
                    <a:close/>
                    <a:moveTo>
                      <a:pt x="462" y="1883"/>
                    </a:moveTo>
                    <a:cubicBezTo>
                      <a:pt x="207" y="1883"/>
                      <a:pt x="1" y="2089"/>
                      <a:pt x="1" y="2344"/>
                    </a:cubicBezTo>
                    <a:cubicBezTo>
                      <a:pt x="1" y="2598"/>
                      <a:pt x="207" y="2804"/>
                      <a:pt x="462" y="2804"/>
                    </a:cubicBezTo>
                    <a:cubicBezTo>
                      <a:pt x="716" y="2804"/>
                      <a:pt x="922" y="2598"/>
                      <a:pt x="922" y="2344"/>
                    </a:cubicBezTo>
                    <a:cubicBezTo>
                      <a:pt x="922" y="2089"/>
                      <a:pt x="716" y="1883"/>
                      <a:pt x="462" y="1883"/>
                    </a:cubicBezTo>
                    <a:close/>
                  </a:path>
                </a:pathLst>
              </a:custGeom>
              <a:solidFill>
                <a:srgbClr val="A155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6" name="Google Shape;2536;p41">
                <a:extLst>
                  <a:ext uri="{FF2B5EF4-FFF2-40B4-BE49-F238E27FC236}">
                    <a16:creationId xmlns:a16="http://schemas.microsoft.com/office/drawing/2014/main" id="{ED15F18D-AA83-18F5-DB3B-DDB5D2D12D1F}"/>
                  </a:ext>
                </a:extLst>
              </p:cNvPr>
              <p:cNvSpPr/>
              <p:nvPr/>
            </p:nvSpPr>
            <p:spPr>
              <a:xfrm>
                <a:off x="8312597" y="4103274"/>
                <a:ext cx="36151" cy="3250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918" extrusionOk="0">
                    <a:moveTo>
                      <a:pt x="460" y="0"/>
                    </a:moveTo>
                    <a:cubicBezTo>
                      <a:pt x="340" y="0"/>
                      <a:pt x="220" y="43"/>
                      <a:pt x="134" y="130"/>
                    </a:cubicBezTo>
                    <a:cubicBezTo>
                      <a:pt x="115" y="151"/>
                      <a:pt x="95" y="173"/>
                      <a:pt x="76" y="202"/>
                    </a:cubicBezTo>
                    <a:cubicBezTo>
                      <a:pt x="61" y="227"/>
                      <a:pt x="47" y="251"/>
                      <a:pt x="35" y="277"/>
                    </a:cubicBezTo>
                    <a:cubicBezTo>
                      <a:pt x="25" y="309"/>
                      <a:pt x="15" y="336"/>
                      <a:pt x="8" y="367"/>
                    </a:cubicBezTo>
                    <a:cubicBezTo>
                      <a:pt x="3" y="394"/>
                      <a:pt x="1" y="425"/>
                      <a:pt x="1" y="457"/>
                    </a:cubicBezTo>
                    <a:cubicBezTo>
                      <a:pt x="1" y="518"/>
                      <a:pt x="13" y="576"/>
                      <a:pt x="35" y="632"/>
                    </a:cubicBezTo>
                    <a:cubicBezTo>
                      <a:pt x="59" y="687"/>
                      <a:pt x="93" y="738"/>
                      <a:pt x="134" y="782"/>
                    </a:cubicBezTo>
                    <a:cubicBezTo>
                      <a:pt x="178" y="826"/>
                      <a:pt x="226" y="860"/>
                      <a:pt x="282" y="884"/>
                    </a:cubicBezTo>
                    <a:cubicBezTo>
                      <a:pt x="340" y="906"/>
                      <a:pt x="399" y="918"/>
                      <a:pt x="462" y="918"/>
                    </a:cubicBezTo>
                    <a:cubicBezTo>
                      <a:pt x="583" y="918"/>
                      <a:pt x="702" y="869"/>
                      <a:pt x="787" y="782"/>
                    </a:cubicBezTo>
                    <a:cubicBezTo>
                      <a:pt x="830" y="738"/>
                      <a:pt x="864" y="687"/>
                      <a:pt x="888" y="632"/>
                    </a:cubicBezTo>
                    <a:cubicBezTo>
                      <a:pt x="910" y="576"/>
                      <a:pt x="922" y="518"/>
                      <a:pt x="922" y="457"/>
                    </a:cubicBezTo>
                    <a:cubicBezTo>
                      <a:pt x="922" y="425"/>
                      <a:pt x="920" y="394"/>
                      <a:pt x="913" y="367"/>
                    </a:cubicBezTo>
                    <a:cubicBezTo>
                      <a:pt x="905" y="336"/>
                      <a:pt x="898" y="309"/>
                      <a:pt x="886" y="277"/>
                    </a:cubicBezTo>
                    <a:cubicBezTo>
                      <a:pt x="876" y="251"/>
                      <a:pt x="862" y="227"/>
                      <a:pt x="845" y="202"/>
                    </a:cubicBezTo>
                    <a:cubicBezTo>
                      <a:pt x="828" y="173"/>
                      <a:pt x="808" y="151"/>
                      <a:pt x="787" y="130"/>
                    </a:cubicBezTo>
                    <a:cubicBezTo>
                      <a:pt x="701" y="43"/>
                      <a:pt x="580" y="0"/>
                      <a:pt x="460" y="0"/>
                    </a:cubicBezTo>
                    <a:close/>
                  </a:path>
                </a:pathLst>
              </a:custGeom>
              <a:solidFill>
                <a:srgbClr val="A155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7" name="Google Shape;2537;p41">
                <a:extLst>
                  <a:ext uri="{FF2B5EF4-FFF2-40B4-BE49-F238E27FC236}">
                    <a16:creationId xmlns:a16="http://schemas.microsoft.com/office/drawing/2014/main" id="{BDA8E173-2B75-46FA-EA16-E7123839216C}"/>
                  </a:ext>
                </a:extLst>
              </p:cNvPr>
              <p:cNvSpPr/>
              <p:nvPr/>
            </p:nvSpPr>
            <p:spPr>
              <a:xfrm>
                <a:off x="6519899" y="3969760"/>
                <a:ext cx="36112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805" extrusionOk="0">
                    <a:moveTo>
                      <a:pt x="461" y="1"/>
                    </a:moveTo>
                    <a:cubicBezTo>
                      <a:pt x="206" y="1"/>
                      <a:pt x="0" y="207"/>
                      <a:pt x="0" y="459"/>
                    </a:cubicBezTo>
                    <a:cubicBezTo>
                      <a:pt x="0" y="714"/>
                      <a:pt x="206" y="923"/>
                      <a:pt x="461" y="923"/>
                    </a:cubicBezTo>
                    <a:cubicBezTo>
                      <a:pt x="715" y="923"/>
                      <a:pt x="922" y="714"/>
                      <a:pt x="922" y="459"/>
                    </a:cubicBezTo>
                    <a:cubicBezTo>
                      <a:pt x="922" y="207"/>
                      <a:pt x="715" y="1"/>
                      <a:pt x="461" y="1"/>
                    </a:cubicBezTo>
                    <a:close/>
                    <a:moveTo>
                      <a:pt x="461" y="1883"/>
                    </a:moveTo>
                    <a:cubicBezTo>
                      <a:pt x="206" y="1883"/>
                      <a:pt x="0" y="2089"/>
                      <a:pt x="0" y="2344"/>
                    </a:cubicBezTo>
                    <a:cubicBezTo>
                      <a:pt x="0" y="2598"/>
                      <a:pt x="206" y="2804"/>
                      <a:pt x="461" y="2804"/>
                    </a:cubicBezTo>
                    <a:cubicBezTo>
                      <a:pt x="715" y="2804"/>
                      <a:pt x="922" y="2598"/>
                      <a:pt x="922" y="2344"/>
                    </a:cubicBezTo>
                    <a:cubicBezTo>
                      <a:pt x="922" y="2089"/>
                      <a:pt x="715" y="1883"/>
                      <a:pt x="461" y="1883"/>
                    </a:cubicBezTo>
                    <a:close/>
                  </a:path>
                </a:pathLst>
              </a:custGeom>
              <a:solidFill>
                <a:srgbClr val="F765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8" name="Google Shape;2538;p41">
                <a:extLst>
                  <a:ext uri="{FF2B5EF4-FFF2-40B4-BE49-F238E27FC236}">
                    <a16:creationId xmlns:a16="http://schemas.microsoft.com/office/drawing/2014/main" id="{A2BB34C1-3C6A-4BF9-1A9F-F6F4378B106F}"/>
                  </a:ext>
                </a:extLst>
              </p:cNvPr>
              <p:cNvSpPr/>
              <p:nvPr/>
            </p:nvSpPr>
            <p:spPr>
              <a:xfrm>
                <a:off x="6519899" y="4103274"/>
                <a:ext cx="36112" cy="32502"/>
              </a:xfrm>
              <a:custGeom>
                <a:avLst/>
                <a:gdLst/>
                <a:ahLst/>
                <a:cxnLst/>
                <a:rect l="l" t="t" r="r" b="b"/>
                <a:pathLst>
                  <a:path w="922" h="918" extrusionOk="0">
                    <a:moveTo>
                      <a:pt x="462" y="0"/>
                    </a:moveTo>
                    <a:cubicBezTo>
                      <a:pt x="342" y="0"/>
                      <a:pt x="222" y="43"/>
                      <a:pt x="136" y="130"/>
                    </a:cubicBezTo>
                    <a:cubicBezTo>
                      <a:pt x="114" y="151"/>
                      <a:pt x="95" y="173"/>
                      <a:pt x="78" y="202"/>
                    </a:cubicBezTo>
                    <a:cubicBezTo>
                      <a:pt x="61" y="227"/>
                      <a:pt x="46" y="251"/>
                      <a:pt x="34" y="277"/>
                    </a:cubicBezTo>
                    <a:cubicBezTo>
                      <a:pt x="24" y="309"/>
                      <a:pt x="15" y="336"/>
                      <a:pt x="10" y="367"/>
                    </a:cubicBezTo>
                    <a:cubicBezTo>
                      <a:pt x="2" y="394"/>
                      <a:pt x="0" y="425"/>
                      <a:pt x="0" y="457"/>
                    </a:cubicBezTo>
                    <a:cubicBezTo>
                      <a:pt x="0" y="518"/>
                      <a:pt x="12" y="576"/>
                      <a:pt x="34" y="632"/>
                    </a:cubicBezTo>
                    <a:cubicBezTo>
                      <a:pt x="58" y="687"/>
                      <a:pt x="92" y="738"/>
                      <a:pt x="136" y="782"/>
                    </a:cubicBezTo>
                    <a:cubicBezTo>
                      <a:pt x="180" y="826"/>
                      <a:pt x="228" y="860"/>
                      <a:pt x="284" y="884"/>
                    </a:cubicBezTo>
                    <a:cubicBezTo>
                      <a:pt x="342" y="906"/>
                      <a:pt x="400" y="918"/>
                      <a:pt x="461" y="918"/>
                    </a:cubicBezTo>
                    <a:cubicBezTo>
                      <a:pt x="585" y="918"/>
                      <a:pt x="701" y="869"/>
                      <a:pt x="786" y="782"/>
                    </a:cubicBezTo>
                    <a:cubicBezTo>
                      <a:pt x="829" y="738"/>
                      <a:pt x="863" y="687"/>
                      <a:pt x="888" y="632"/>
                    </a:cubicBezTo>
                    <a:cubicBezTo>
                      <a:pt x="909" y="576"/>
                      <a:pt x="922" y="518"/>
                      <a:pt x="922" y="457"/>
                    </a:cubicBezTo>
                    <a:cubicBezTo>
                      <a:pt x="922" y="425"/>
                      <a:pt x="919" y="394"/>
                      <a:pt x="912" y="367"/>
                    </a:cubicBezTo>
                    <a:cubicBezTo>
                      <a:pt x="907" y="336"/>
                      <a:pt x="897" y="309"/>
                      <a:pt x="885" y="277"/>
                    </a:cubicBezTo>
                    <a:cubicBezTo>
                      <a:pt x="876" y="251"/>
                      <a:pt x="861" y="227"/>
                      <a:pt x="846" y="202"/>
                    </a:cubicBezTo>
                    <a:cubicBezTo>
                      <a:pt x="827" y="173"/>
                      <a:pt x="808" y="151"/>
                      <a:pt x="786" y="130"/>
                    </a:cubicBezTo>
                    <a:cubicBezTo>
                      <a:pt x="701" y="43"/>
                      <a:pt x="581" y="0"/>
                      <a:pt x="462" y="0"/>
                    </a:cubicBezTo>
                    <a:close/>
                  </a:path>
                </a:pathLst>
              </a:custGeom>
              <a:solidFill>
                <a:srgbClr val="F765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1" name="Google Shape;2541;p41">
                <a:extLst>
                  <a:ext uri="{FF2B5EF4-FFF2-40B4-BE49-F238E27FC236}">
                    <a16:creationId xmlns:a16="http://schemas.microsoft.com/office/drawing/2014/main" id="{161E6FD6-3219-F994-7302-33B05826C19F}"/>
                  </a:ext>
                </a:extLst>
              </p:cNvPr>
              <p:cNvSpPr/>
              <p:nvPr/>
            </p:nvSpPr>
            <p:spPr>
              <a:xfrm>
                <a:off x="4727161" y="3969760"/>
                <a:ext cx="36229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805" extrusionOk="0">
                    <a:moveTo>
                      <a:pt x="463" y="1"/>
                    </a:moveTo>
                    <a:cubicBezTo>
                      <a:pt x="206" y="1"/>
                      <a:pt x="0" y="207"/>
                      <a:pt x="0" y="459"/>
                    </a:cubicBezTo>
                    <a:cubicBezTo>
                      <a:pt x="0" y="714"/>
                      <a:pt x="206" y="923"/>
                      <a:pt x="463" y="923"/>
                    </a:cubicBezTo>
                    <a:cubicBezTo>
                      <a:pt x="718" y="923"/>
                      <a:pt x="924" y="714"/>
                      <a:pt x="924" y="459"/>
                    </a:cubicBezTo>
                    <a:cubicBezTo>
                      <a:pt x="924" y="207"/>
                      <a:pt x="718" y="1"/>
                      <a:pt x="463" y="1"/>
                    </a:cubicBezTo>
                    <a:close/>
                    <a:moveTo>
                      <a:pt x="463" y="1883"/>
                    </a:moveTo>
                    <a:cubicBezTo>
                      <a:pt x="206" y="1883"/>
                      <a:pt x="0" y="2089"/>
                      <a:pt x="0" y="2344"/>
                    </a:cubicBezTo>
                    <a:cubicBezTo>
                      <a:pt x="0" y="2598"/>
                      <a:pt x="206" y="2804"/>
                      <a:pt x="463" y="2804"/>
                    </a:cubicBezTo>
                    <a:cubicBezTo>
                      <a:pt x="718" y="2804"/>
                      <a:pt x="924" y="2598"/>
                      <a:pt x="924" y="2344"/>
                    </a:cubicBezTo>
                    <a:cubicBezTo>
                      <a:pt x="924" y="2089"/>
                      <a:pt x="718" y="1883"/>
                      <a:pt x="463" y="1883"/>
                    </a:cubicBezTo>
                    <a:close/>
                  </a:path>
                </a:pathLst>
              </a:custGeom>
              <a:solidFill>
                <a:srgbClr val="FFA4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2" name="Google Shape;2542;p41">
                <a:extLst>
                  <a:ext uri="{FF2B5EF4-FFF2-40B4-BE49-F238E27FC236}">
                    <a16:creationId xmlns:a16="http://schemas.microsoft.com/office/drawing/2014/main" id="{3EE3E007-7A47-89D1-AFB0-611E5F0DCF1F}"/>
                  </a:ext>
                </a:extLst>
              </p:cNvPr>
              <p:cNvSpPr/>
              <p:nvPr/>
            </p:nvSpPr>
            <p:spPr>
              <a:xfrm>
                <a:off x="4727161" y="4103274"/>
                <a:ext cx="36229" cy="32502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18" extrusionOk="0">
                    <a:moveTo>
                      <a:pt x="462" y="0"/>
                    </a:moveTo>
                    <a:cubicBezTo>
                      <a:pt x="342" y="0"/>
                      <a:pt x="222" y="43"/>
                      <a:pt x="136" y="130"/>
                    </a:cubicBezTo>
                    <a:cubicBezTo>
                      <a:pt x="114" y="151"/>
                      <a:pt x="97" y="173"/>
                      <a:pt x="78" y="202"/>
                    </a:cubicBezTo>
                    <a:cubicBezTo>
                      <a:pt x="63" y="227"/>
                      <a:pt x="46" y="251"/>
                      <a:pt x="34" y="277"/>
                    </a:cubicBezTo>
                    <a:cubicBezTo>
                      <a:pt x="27" y="309"/>
                      <a:pt x="17" y="336"/>
                      <a:pt x="10" y="367"/>
                    </a:cubicBezTo>
                    <a:cubicBezTo>
                      <a:pt x="5" y="394"/>
                      <a:pt x="0" y="425"/>
                      <a:pt x="0" y="457"/>
                    </a:cubicBezTo>
                    <a:cubicBezTo>
                      <a:pt x="0" y="518"/>
                      <a:pt x="15" y="576"/>
                      <a:pt x="34" y="632"/>
                    </a:cubicBezTo>
                    <a:cubicBezTo>
                      <a:pt x="61" y="687"/>
                      <a:pt x="92" y="738"/>
                      <a:pt x="136" y="782"/>
                    </a:cubicBezTo>
                    <a:cubicBezTo>
                      <a:pt x="180" y="826"/>
                      <a:pt x="228" y="860"/>
                      <a:pt x="284" y="884"/>
                    </a:cubicBezTo>
                    <a:cubicBezTo>
                      <a:pt x="342" y="906"/>
                      <a:pt x="400" y="918"/>
                      <a:pt x="463" y="918"/>
                    </a:cubicBezTo>
                    <a:cubicBezTo>
                      <a:pt x="585" y="918"/>
                      <a:pt x="701" y="869"/>
                      <a:pt x="788" y="782"/>
                    </a:cubicBezTo>
                    <a:cubicBezTo>
                      <a:pt x="832" y="738"/>
                      <a:pt x="866" y="687"/>
                      <a:pt x="890" y="632"/>
                    </a:cubicBezTo>
                    <a:cubicBezTo>
                      <a:pt x="912" y="576"/>
                      <a:pt x="924" y="518"/>
                      <a:pt x="924" y="457"/>
                    </a:cubicBezTo>
                    <a:cubicBezTo>
                      <a:pt x="924" y="425"/>
                      <a:pt x="919" y="394"/>
                      <a:pt x="915" y="367"/>
                    </a:cubicBezTo>
                    <a:cubicBezTo>
                      <a:pt x="907" y="336"/>
                      <a:pt x="898" y="309"/>
                      <a:pt x="885" y="277"/>
                    </a:cubicBezTo>
                    <a:cubicBezTo>
                      <a:pt x="878" y="251"/>
                      <a:pt x="861" y="227"/>
                      <a:pt x="847" y="202"/>
                    </a:cubicBezTo>
                    <a:cubicBezTo>
                      <a:pt x="827" y="173"/>
                      <a:pt x="810" y="151"/>
                      <a:pt x="788" y="130"/>
                    </a:cubicBezTo>
                    <a:cubicBezTo>
                      <a:pt x="702" y="43"/>
                      <a:pt x="582" y="0"/>
                      <a:pt x="462" y="0"/>
                    </a:cubicBezTo>
                    <a:close/>
                  </a:path>
                </a:pathLst>
              </a:custGeom>
              <a:solidFill>
                <a:srgbClr val="FFA4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5" name="Google Shape;2545;p41">
                <a:extLst>
                  <a:ext uri="{FF2B5EF4-FFF2-40B4-BE49-F238E27FC236}">
                    <a16:creationId xmlns:a16="http://schemas.microsoft.com/office/drawing/2014/main" id="{25E80421-98D3-38B7-4F00-5DB044E88605}"/>
                  </a:ext>
                </a:extLst>
              </p:cNvPr>
              <p:cNvSpPr/>
              <p:nvPr/>
            </p:nvSpPr>
            <p:spPr>
              <a:xfrm>
                <a:off x="2934501" y="3969760"/>
                <a:ext cx="36151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805" extrusionOk="0">
                    <a:moveTo>
                      <a:pt x="462" y="1"/>
                    </a:moveTo>
                    <a:cubicBezTo>
                      <a:pt x="207" y="1"/>
                      <a:pt x="1" y="207"/>
                      <a:pt x="1" y="459"/>
                    </a:cubicBezTo>
                    <a:cubicBezTo>
                      <a:pt x="1" y="714"/>
                      <a:pt x="207" y="923"/>
                      <a:pt x="462" y="923"/>
                    </a:cubicBezTo>
                    <a:cubicBezTo>
                      <a:pt x="716" y="923"/>
                      <a:pt x="922" y="714"/>
                      <a:pt x="922" y="459"/>
                    </a:cubicBezTo>
                    <a:cubicBezTo>
                      <a:pt x="922" y="207"/>
                      <a:pt x="716" y="1"/>
                      <a:pt x="462" y="1"/>
                    </a:cubicBezTo>
                    <a:close/>
                    <a:moveTo>
                      <a:pt x="462" y="1883"/>
                    </a:moveTo>
                    <a:cubicBezTo>
                      <a:pt x="207" y="1883"/>
                      <a:pt x="1" y="2089"/>
                      <a:pt x="1" y="2344"/>
                    </a:cubicBezTo>
                    <a:cubicBezTo>
                      <a:pt x="1" y="2598"/>
                      <a:pt x="207" y="2804"/>
                      <a:pt x="462" y="2804"/>
                    </a:cubicBezTo>
                    <a:cubicBezTo>
                      <a:pt x="716" y="2804"/>
                      <a:pt x="922" y="2598"/>
                      <a:pt x="922" y="2344"/>
                    </a:cubicBezTo>
                    <a:cubicBezTo>
                      <a:pt x="922" y="2089"/>
                      <a:pt x="716" y="1883"/>
                      <a:pt x="462" y="1883"/>
                    </a:cubicBezTo>
                    <a:close/>
                  </a:path>
                </a:pathLst>
              </a:custGeom>
              <a:solidFill>
                <a:srgbClr val="F9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6" name="Google Shape;2546;p41">
                <a:extLst>
                  <a:ext uri="{FF2B5EF4-FFF2-40B4-BE49-F238E27FC236}">
                    <a16:creationId xmlns:a16="http://schemas.microsoft.com/office/drawing/2014/main" id="{F154EDDD-79BF-EB82-7E42-E0155450ADF8}"/>
                  </a:ext>
                </a:extLst>
              </p:cNvPr>
              <p:cNvSpPr/>
              <p:nvPr/>
            </p:nvSpPr>
            <p:spPr>
              <a:xfrm>
                <a:off x="2934501" y="4103274"/>
                <a:ext cx="36151" cy="3250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918" extrusionOk="0">
                    <a:moveTo>
                      <a:pt x="462" y="0"/>
                    </a:moveTo>
                    <a:cubicBezTo>
                      <a:pt x="342" y="0"/>
                      <a:pt x="223" y="43"/>
                      <a:pt x="137" y="130"/>
                    </a:cubicBezTo>
                    <a:cubicBezTo>
                      <a:pt x="115" y="151"/>
                      <a:pt x="95" y="173"/>
                      <a:pt x="76" y="202"/>
                    </a:cubicBezTo>
                    <a:cubicBezTo>
                      <a:pt x="62" y="227"/>
                      <a:pt x="47" y="251"/>
                      <a:pt x="35" y="277"/>
                    </a:cubicBezTo>
                    <a:cubicBezTo>
                      <a:pt x="25" y="309"/>
                      <a:pt x="15" y="336"/>
                      <a:pt x="11" y="367"/>
                    </a:cubicBezTo>
                    <a:cubicBezTo>
                      <a:pt x="3" y="394"/>
                      <a:pt x="1" y="425"/>
                      <a:pt x="1" y="457"/>
                    </a:cubicBezTo>
                    <a:cubicBezTo>
                      <a:pt x="1" y="518"/>
                      <a:pt x="13" y="576"/>
                      <a:pt x="35" y="632"/>
                    </a:cubicBezTo>
                    <a:cubicBezTo>
                      <a:pt x="59" y="687"/>
                      <a:pt x="93" y="738"/>
                      <a:pt x="137" y="782"/>
                    </a:cubicBezTo>
                    <a:cubicBezTo>
                      <a:pt x="178" y="826"/>
                      <a:pt x="229" y="860"/>
                      <a:pt x="282" y="884"/>
                    </a:cubicBezTo>
                    <a:cubicBezTo>
                      <a:pt x="340" y="906"/>
                      <a:pt x="401" y="918"/>
                      <a:pt x="462" y="918"/>
                    </a:cubicBezTo>
                    <a:cubicBezTo>
                      <a:pt x="585" y="918"/>
                      <a:pt x="702" y="869"/>
                      <a:pt x="787" y="782"/>
                    </a:cubicBezTo>
                    <a:cubicBezTo>
                      <a:pt x="830" y="738"/>
                      <a:pt x="864" y="687"/>
                      <a:pt x="888" y="632"/>
                    </a:cubicBezTo>
                    <a:cubicBezTo>
                      <a:pt x="910" y="576"/>
                      <a:pt x="922" y="518"/>
                      <a:pt x="922" y="457"/>
                    </a:cubicBezTo>
                    <a:cubicBezTo>
                      <a:pt x="922" y="425"/>
                      <a:pt x="920" y="394"/>
                      <a:pt x="913" y="367"/>
                    </a:cubicBezTo>
                    <a:cubicBezTo>
                      <a:pt x="908" y="336"/>
                      <a:pt x="898" y="309"/>
                      <a:pt x="886" y="277"/>
                    </a:cubicBezTo>
                    <a:cubicBezTo>
                      <a:pt x="876" y="251"/>
                      <a:pt x="862" y="227"/>
                      <a:pt x="845" y="202"/>
                    </a:cubicBezTo>
                    <a:cubicBezTo>
                      <a:pt x="828" y="173"/>
                      <a:pt x="808" y="151"/>
                      <a:pt x="787" y="130"/>
                    </a:cubicBezTo>
                    <a:cubicBezTo>
                      <a:pt x="701" y="43"/>
                      <a:pt x="581" y="0"/>
                      <a:pt x="462" y="0"/>
                    </a:cubicBezTo>
                    <a:close/>
                  </a:path>
                </a:pathLst>
              </a:custGeom>
              <a:solidFill>
                <a:srgbClr val="F9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8" name="Google Shape;2548;p41">
                <a:extLst>
                  <a:ext uri="{FF2B5EF4-FFF2-40B4-BE49-F238E27FC236}">
                    <a16:creationId xmlns:a16="http://schemas.microsoft.com/office/drawing/2014/main" id="{25794195-628E-20DB-F723-3F53B5463646}"/>
                  </a:ext>
                </a:extLst>
              </p:cNvPr>
              <p:cNvSpPr/>
              <p:nvPr/>
            </p:nvSpPr>
            <p:spPr>
              <a:xfrm>
                <a:off x="2934501" y="5345539"/>
                <a:ext cx="36151" cy="99276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804" extrusionOk="0">
                    <a:moveTo>
                      <a:pt x="462" y="1"/>
                    </a:moveTo>
                    <a:cubicBezTo>
                      <a:pt x="207" y="1"/>
                      <a:pt x="1" y="207"/>
                      <a:pt x="1" y="461"/>
                    </a:cubicBezTo>
                    <a:cubicBezTo>
                      <a:pt x="1" y="716"/>
                      <a:pt x="207" y="922"/>
                      <a:pt x="462" y="922"/>
                    </a:cubicBezTo>
                    <a:cubicBezTo>
                      <a:pt x="716" y="922"/>
                      <a:pt x="922" y="716"/>
                      <a:pt x="922" y="461"/>
                    </a:cubicBezTo>
                    <a:cubicBezTo>
                      <a:pt x="922" y="207"/>
                      <a:pt x="716" y="1"/>
                      <a:pt x="462" y="1"/>
                    </a:cubicBezTo>
                    <a:close/>
                    <a:moveTo>
                      <a:pt x="462" y="1882"/>
                    </a:moveTo>
                    <a:cubicBezTo>
                      <a:pt x="207" y="1882"/>
                      <a:pt x="1" y="2086"/>
                      <a:pt x="1" y="2343"/>
                    </a:cubicBezTo>
                    <a:cubicBezTo>
                      <a:pt x="1" y="2598"/>
                      <a:pt x="207" y="2804"/>
                      <a:pt x="462" y="2804"/>
                    </a:cubicBezTo>
                    <a:cubicBezTo>
                      <a:pt x="716" y="2804"/>
                      <a:pt x="922" y="2598"/>
                      <a:pt x="922" y="2343"/>
                    </a:cubicBezTo>
                    <a:cubicBezTo>
                      <a:pt x="922" y="2086"/>
                      <a:pt x="716" y="1882"/>
                      <a:pt x="462" y="1882"/>
                    </a:cubicBezTo>
                    <a:close/>
                  </a:path>
                </a:pathLst>
              </a:custGeom>
              <a:solidFill>
                <a:srgbClr val="F9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89" name="Google Shape;2549;p41">
                <a:extLst>
                  <a:ext uri="{FF2B5EF4-FFF2-40B4-BE49-F238E27FC236}">
                    <a16:creationId xmlns:a16="http://schemas.microsoft.com/office/drawing/2014/main" id="{4449ECE3-B451-0800-A342-13B292B058B9}"/>
                  </a:ext>
                </a:extLst>
              </p:cNvPr>
              <p:cNvSpPr/>
              <p:nvPr/>
            </p:nvSpPr>
            <p:spPr>
              <a:xfrm>
                <a:off x="4727161" y="5345539"/>
                <a:ext cx="36229" cy="99276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804" extrusionOk="0">
                    <a:moveTo>
                      <a:pt x="461" y="1"/>
                    </a:moveTo>
                    <a:cubicBezTo>
                      <a:pt x="206" y="1"/>
                      <a:pt x="0" y="207"/>
                      <a:pt x="0" y="461"/>
                    </a:cubicBezTo>
                    <a:cubicBezTo>
                      <a:pt x="0" y="716"/>
                      <a:pt x="206" y="922"/>
                      <a:pt x="461" y="922"/>
                    </a:cubicBezTo>
                    <a:cubicBezTo>
                      <a:pt x="718" y="922"/>
                      <a:pt x="924" y="716"/>
                      <a:pt x="924" y="461"/>
                    </a:cubicBezTo>
                    <a:cubicBezTo>
                      <a:pt x="924" y="207"/>
                      <a:pt x="718" y="1"/>
                      <a:pt x="461" y="1"/>
                    </a:cubicBezTo>
                    <a:close/>
                    <a:moveTo>
                      <a:pt x="461" y="1882"/>
                    </a:moveTo>
                    <a:cubicBezTo>
                      <a:pt x="206" y="1882"/>
                      <a:pt x="0" y="2086"/>
                      <a:pt x="0" y="2343"/>
                    </a:cubicBezTo>
                    <a:cubicBezTo>
                      <a:pt x="0" y="2598"/>
                      <a:pt x="206" y="2804"/>
                      <a:pt x="461" y="2804"/>
                    </a:cubicBezTo>
                    <a:cubicBezTo>
                      <a:pt x="718" y="2804"/>
                      <a:pt x="924" y="2598"/>
                      <a:pt x="924" y="2343"/>
                    </a:cubicBezTo>
                    <a:cubicBezTo>
                      <a:pt x="924" y="2086"/>
                      <a:pt x="718" y="1882"/>
                      <a:pt x="461" y="1882"/>
                    </a:cubicBezTo>
                    <a:close/>
                  </a:path>
                </a:pathLst>
              </a:custGeom>
              <a:solidFill>
                <a:srgbClr val="FFA4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0" name="Google Shape;2550;p41">
                <a:extLst>
                  <a:ext uri="{FF2B5EF4-FFF2-40B4-BE49-F238E27FC236}">
                    <a16:creationId xmlns:a16="http://schemas.microsoft.com/office/drawing/2014/main" id="{0B701ABA-6D3C-260C-384C-5E07478E1835}"/>
                  </a:ext>
                </a:extLst>
              </p:cNvPr>
              <p:cNvSpPr/>
              <p:nvPr/>
            </p:nvSpPr>
            <p:spPr>
              <a:xfrm>
                <a:off x="6519899" y="5345539"/>
                <a:ext cx="36112" cy="99276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804" extrusionOk="0">
                    <a:moveTo>
                      <a:pt x="461" y="1"/>
                    </a:moveTo>
                    <a:cubicBezTo>
                      <a:pt x="206" y="1"/>
                      <a:pt x="0" y="207"/>
                      <a:pt x="0" y="461"/>
                    </a:cubicBezTo>
                    <a:cubicBezTo>
                      <a:pt x="0" y="716"/>
                      <a:pt x="206" y="922"/>
                      <a:pt x="461" y="922"/>
                    </a:cubicBezTo>
                    <a:cubicBezTo>
                      <a:pt x="715" y="922"/>
                      <a:pt x="922" y="716"/>
                      <a:pt x="922" y="461"/>
                    </a:cubicBezTo>
                    <a:cubicBezTo>
                      <a:pt x="922" y="207"/>
                      <a:pt x="715" y="1"/>
                      <a:pt x="461" y="1"/>
                    </a:cubicBezTo>
                    <a:close/>
                    <a:moveTo>
                      <a:pt x="461" y="1882"/>
                    </a:moveTo>
                    <a:cubicBezTo>
                      <a:pt x="206" y="1882"/>
                      <a:pt x="0" y="2086"/>
                      <a:pt x="0" y="2343"/>
                    </a:cubicBezTo>
                    <a:cubicBezTo>
                      <a:pt x="0" y="2598"/>
                      <a:pt x="206" y="2804"/>
                      <a:pt x="461" y="2804"/>
                    </a:cubicBezTo>
                    <a:cubicBezTo>
                      <a:pt x="715" y="2804"/>
                      <a:pt x="922" y="2598"/>
                      <a:pt x="922" y="2343"/>
                    </a:cubicBezTo>
                    <a:cubicBezTo>
                      <a:pt x="922" y="2086"/>
                      <a:pt x="715" y="1882"/>
                      <a:pt x="461" y="1882"/>
                    </a:cubicBezTo>
                    <a:close/>
                  </a:path>
                </a:pathLst>
              </a:custGeom>
              <a:solidFill>
                <a:srgbClr val="F765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1" name="Google Shape;2551;p41">
                <a:extLst>
                  <a:ext uri="{FF2B5EF4-FFF2-40B4-BE49-F238E27FC236}">
                    <a16:creationId xmlns:a16="http://schemas.microsoft.com/office/drawing/2014/main" id="{DC08ACCF-EA36-8D50-F342-B2282DC928CA}"/>
                  </a:ext>
                </a:extLst>
              </p:cNvPr>
              <p:cNvSpPr/>
              <p:nvPr/>
            </p:nvSpPr>
            <p:spPr>
              <a:xfrm>
                <a:off x="8312597" y="5345539"/>
                <a:ext cx="36151" cy="99276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804" extrusionOk="0">
                    <a:moveTo>
                      <a:pt x="462" y="1"/>
                    </a:moveTo>
                    <a:cubicBezTo>
                      <a:pt x="207" y="1"/>
                      <a:pt x="1" y="207"/>
                      <a:pt x="1" y="461"/>
                    </a:cubicBezTo>
                    <a:cubicBezTo>
                      <a:pt x="1" y="716"/>
                      <a:pt x="207" y="922"/>
                      <a:pt x="462" y="922"/>
                    </a:cubicBezTo>
                    <a:cubicBezTo>
                      <a:pt x="716" y="922"/>
                      <a:pt x="922" y="716"/>
                      <a:pt x="922" y="461"/>
                    </a:cubicBezTo>
                    <a:cubicBezTo>
                      <a:pt x="922" y="207"/>
                      <a:pt x="716" y="1"/>
                      <a:pt x="462" y="1"/>
                    </a:cubicBezTo>
                    <a:close/>
                    <a:moveTo>
                      <a:pt x="462" y="1882"/>
                    </a:moveTo>
                    <a:cubicBezTo>
                      <a:pt x="207" y="1882"/>
                      <a:pt x="1" y="2086"/>
                      <a:pt x="1" y="2343"/>
                    </a:cubicBezTo>
                    <a:cubicBezTo>
                      <a:pt x="1" y="2598"/>
                      <a:pt x="207" y="2804"/>
                      <a:pt x="462" y="2804"/>
                    </a:cubicBezTo>
                    <a:cubicBezTo>
                      <a:pt x="716" y="2804"/>
                      <a:pt x="922" y="2598"/>
                      <a:pt x="922" y="2343"/>
                    </a:cubicBezTo>
                    <a:cubicBezTo>
                      <a:pt x="922" y="2086"/>
                      <a:pt x="716" y="1882"/>
                      <a:pt x="462" y="1882"/>
                    </a:cubicBezTo>
                    <a:close/>
                  </a:path>
                </a:pathLst>
              </a:custGeom>
              <a:solidFill>
                <a:srgbClr val="A155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2" name="Google Shape;2552;p41">
                <a:extLst>
                  <a:ext uri="{FF2B5EF4-FFF2-40B4-BE49-F238E27FC236}">
                    <a16:creationId xmlns:a16="http://schemas.microsoft.com/office/drawing/2014/main" id="{DF66D9D0-EF7C-CF1E-7701-4C85C7994C60}"/>
                  </a:ext>
                </a:extLst>
              </p:cNvPr>
              <p:cNvSpPr/>
              <p:nvPr/>
            </p:nvSpPr>
            <p:spPr>
              <a:xfrm>
                <a:off x="4727239" y="1394947"/>
                <a:ext cx="36151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805" extrusionOk="0">
                    <a:moveTo>
                      <a:pt x="461" y="1"/>
                    </a:moveTo>
                    <a:cubicBezTo>
                      <a:pt x="204" y="1"/>
                      <a:pt x="1" y="207"/>
                      <a:pt x="1" y="459"/>
                    </a:cubicBezTo>
                    <a:cubicBezTo>
                      <a:pt x="1" y="716"/>
                      <a:pt x="204" y="925"/>
                      <a:pt x="461" y="925"/>
                    </a:cubicBezTo>
                    <a:cubicBezTo>
                      <a:pt x="716" y="925"/>
                      <a:pt x="922" y="716"/>
                      <a:pt x="922" y="459"/>
                    </a:cubicBezTo>
                    <a:cubicBezTo>
                      <a:pt x="922" y="207"/>
                      <a:pt x="716" y="1"/>
                      <a:pt x="461" y="1"/>
                    </a:cubicBezTo>
                    <a:close/>
                    <a:moveTo>
                      <a:pt x="461" y="1883"/>
                    </a:moveTo>
                    <a:cubicBezTo>
                      <a:pt x="204" y="1883"/>
                      <a:pt x="1" y="2089"/>
                      <a:pt x="1" y="2343"/>
                    </a:cubicBezTo>
                    <a:cubicBezTo>
                      <a:pt x="1" y="2598"/>
                      <a:pt x="204" y="2804"/>
                      <a:pt x="461" y="2804"/>
                    </a:cubicBezTo>
                    <a:cubicBezTo>
                      <a:pt x="716" y="2804"/>
                      <a:pt x="922" y="2598"/>
                      <a:pt x="922" y="2343"/>
                    </a:cubicBezTo>
                    <a:cubicBezTo>
                      <a:pt x="922" y="2089"/>
                      <a:pt x="716" y="1883"/>
                      <a:pt x="461" y="1883"/>
                    </a:cubicBezTo>
                    <a:close/>
                  </a:path>
                </a:pathLst>
              </a:custGeom>
              <a:solidFill>
                <a:srgbClr val="1037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3" name="Google Shape;2553;p41">
                <a:extLst>
                  <a:ext uri="{FF2B5EF4-FFF2-40B4-BE49-F238E27FC236}">
                    <a16:creationId xmlns:a16="http://schemas.microsoft.com/office/drawing/2014/main" id="{25153622-4519-16F1-AE6A-ED6D68B27545}"/>
                  </a:ext>
                </a:extLst>
              </p:cNvPr>
              <p:cNvSpPr/>
              <p:nvPr/>
            </p:nvSpPr>
            <p:spPr>
              <a:xfrm>
                <a:off x="6519899" y="1394947"/>
                <a:ext cx="36112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805" extrusionOk="0">
                    <a:moveTo>
                      <a:pt x="461" y="1"/>
                    </a:moveTo>
                    <a:cubicBezTo>
                      <a:pt x="206" y="1"/>
                      <a:pt x="0" y="207"/>
                      <a:pt x="0" y="459"/>
                    </a:cubicBezTo>
                    <a:cubicBezTo>
                      <a:pt x="0" y="716"/>
                      <a:pt x="206" y="925"/>
                      <a:pt x="461" y="925"/>
                    </a:cubicBezTo>
                    <a:cubicBezTo>
                      <a:pt x="715" y="925"/>
                      <a:pt x="922" y="716"/>
                      <a:pt x="922" y="459"/>
                    </a:cubicBezTo>
                    <a:cubicBezTo>
                      <a:pt x="922" y="207"/>
                      <a:pt x="715" y="1"/>
                      <a:pt x="461" y="1"/>
                    </a:cubicBezTo>
                    <a:close/>
                    <a:moveTo>
                      <a:pt x="461" y="1883"/>
                    </a:moveTo>
                    <a:cubicBezTo>
                      <a:pt x="206" y="1883"/>
                      <a:pt x="0" y="2089"/>
                      <a:pt x="0" y="2343"/>
                    </a:cubicBezTo>
                    <a:cubicBezTo>
                      <a:pt x="0" y="2598"/>
                      <a:pt x="206" y="2804"/>
                      <a:pt x="461" y="2804"/>
                    </a:cubicBezTo>
                    <a:cubicBezTo>
                      <a:pt x="715" y="2804"/>
                      <a:pt x="922" y="2598"/>
                      <a:pt x="922" y="2343"/>
                    </a:cubicBezTo>
                    <a:cubicBezTo>
                      <a:pt x="922" y="2089"/>
                      <a:pt x="715" y="1883"/>
                      <a:pt x="461" y="1883"/>
                    </a:cubicBezTo>
                    <a:close/>
                  </a:path>
                </a:pathLst>
              </a:custGeom>
              <a:solidFill>
                <a:srgbClr val="165BA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4" name="Google Shape;2554;p41">
                <a:extLst>
                  <a:ext uri="{FF2B5EF4-FFF2-40B4-BE49-F238E27FC236}">
                    <a16:creationId xmlns:a16="http://schemas.microsoft.com/office/drawing/2014/main" id="{E76B5F8F-F7B8-5BD7-9580-122BA922F43D}"/>
                  </a:ext>
                </a:extLst>
              </p:cNvPr>
              <p:cNvSpPr/>
              <p:nvPr/>
            </p:nvSpPr>
            <p:spPr>
              <a:xfrm>
                <a:off x="8312597" y="1394947"/>
                <a:ext cx="36151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805" extrusionOk="0">
                    <a:moveTo>
                      <a:pt x="462" y="1"/>
                    </a:moveTo>
                    <a:cubicBezTo>
                      <a:pt x="207" y="1"/>
                      <a:pt x="1" y="207"/>
                      <a:pt x="1" y="459"/>
                    </a:cubicBezTo>
                    <a:cubicBezTo>
                      <a:pt x="1" y="716"/>
                      <a:pt x="207" y="925"/>
                      <a:pt x="462" y="925"/>
                    </a:cubicBezTo>
                    <a:cubicBezTo>
                      <a:pt x="716" y="925"/>
                      <a:pt x="922" y="716"/>
                      <a:pt x="922" y="459"/>
                    </a:cubicBezTo>
                    <a:cubicBezTo>
                      <a:pt x="922" y="207"/>
                      <a:pt x="716" y="1"/>
                      <a:pt x="462" y="1"/>
                    </a:cubicBezTo>
                    <a:close/>
                    <a:moveTo>
                      <a:pt x="462" y="1883"/>
                    </a:moveTo>
                    <a:cubicBezTo>
                      <a:pt x="207" y="1883"/>
                      <a:pt x="1" y="2089"/>
                      <a:pt x="1" y="2343"/>
                    </a:cubicBezTo>
                    <a:cubicBezTo>
                      <a:pt x="1" y="2598"/>
                      <a:pt x="207" y="2804"/>
                      <a:pt x="462" y="2804"/>
                    </a:cubicBezTo>
                    <a:cubicBezTo>
                      <a:pt x="716" y="2804"/>
                      <a:pt x="922" y="2598"/>
                      <a:pt x="922" y="2343"/>
                    </a:cubicBezTo>
                    <a:cubicBezTo>
                      <a:pt x="922" y="2089"/>
                      <a:pt x="716" y="1883"/>
                      <a:pt x="462" y="1883"/>
                    </a:cubicBezTo>
                    <a:close/>
                  </a:path>
                </a:pathLst>
              </a:custGeom>
              <a:solidFill>
                <a:srgbClr val="5C58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5" name="Google Shape;2555;p41">
                <a:extLst>
                  <a:ext uri="{FF2B5EF4-FFF2-40B4-BE49-F238E27FC236}">
                    <a16:creationId xmlns:a16="http://schemas.microsoft.com/office/drawing/2014/main" id="{634630E6-8508-D7DB-62EC-7268261F1D6C}"/>
                  </a:ext>
                </a:extLst>
              </p:cNvPr>
              <p:cNvSpPr/>
              <p:nvPr/>
            </p:nvSpPr>
            <p:spPr>
              <a:xfrm>
                <a:off x="6600700" y="4327318"/>
                <a:ext cx="1674807" cy="60224"/>
              </a:xfrm>
              <a:custGeom>
                <a:avLst/>
                <a:gdLst/>
                <a:ahLst/>
                <a:cxnLst/>
                <a:rect l="l" t="t" r="r" b="b"/>
                <a:pathLst>
                  <a:path w="42761" h="1701" extrusionOk="0">
                    <a:moveTo>
                      <a:pt x="1" y="0"/>
                    </a:moveTo>
                    <a:lnTo>
                      <a:pt x="1" y="1700"/>
                    </a:lnTo>
                    <a:lnTo>
                      <a:pt x="42761" y="1700"/>
                    </a:lnTo>
                    <a:lnTo>
                      <a:pt x="42761" y="0"/>
                    </a:lnTo>
                    <a:close/>
                  </a:path>
                </a:pathLst>
              </a:custGeom>
              <a:solidFill>
                <a:srgbClr val="A155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6" name="Google Shape;2556;p41">
                <a:extLst>
                  <a:ext uri="{FF2B5EF4-FFF2-40B4-BE49-F238E27FC236}">
                    <a16:creationId xmlns:a16="http://schemas.microsoft.com/office/drawing/2014/main" id="{DEE12DE7-884A-2BF4-D154-3E7F27668732}"/>
                  </a:ext>
                </a:extLst>
              </p:cNvPr>
              <p:cNvSpPr/>
              <p:nvPr/>
            </p:nvSpPr>
            <p:spPr>
              <a:xfrm>
                <a:off x="4803614" y="4327318"/>
                <a:ext cx="1674807" cy="60224"/>
              </a:xfrm>
              <a:custGeom>
                <a:avLst/>
                <a:gdLst/>
                <a:ahLst/>
                <a:cxnLst/>
                <a:rect l="l" t="t" r="r" b="b"/>
                <a:pathLst>
                  <a:path w="42761" h="1701" extrusionOk="0">
                    <a:moveTo>
                      <a:pt x="0" y="0"/>
                    </a:moveTo>
                    <a:lnTo>
                      <a:pt x="0" y="1700"/>
                    </a:lnTo>
                    <a:lnTo>
                      <a:pt x="42760" y="1700"/>
                    </a:lnTo>
                    <a:lnTo>
                      <a:pt x="42760" y="0"/>
                    </a:lnTo>
                    <a:close/>
                  </a:path>
                </a:pathLst>
              </a:custGeom>
              <a:solidFill>
                <a:srgbClr val="F765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7" name="Google Shape;2557;p41">
                <a:extLst>
                  <a:ext uri="{FF2B5EF4-FFF2-40B4-BE49-F238E27FC236}">
                    <a16:creationId xmlns:a16="http://schemas.microsoft.com/office/drawing/2014/main" id="{FCF03B28-71DC-9E81-D3E5-699C90380021}"/>
                  </a:ext>
                </a:extLst>
              </p:cNvPr>
              <p:cNvSpPr/>
              <p:nvPr/>
            </p:nvSpPr>
            <p:spPr>
              <a:xfrm>
                <a:off x="3002142" y="4327318"/>
                <a:ext cx="1689338" cy="60224"/>
              </a:xfrm>
              <a:custGeom>
                <a:avLst/>
                <a:gdLst/>
                <a:ahLst/>
                <a:cxnLst/>
                <a:rect l="l" t="t" r="r" b="b"/>
                <a:pathLst>
                  <a:path w="43132" h="1701" extrusionOk="0">
                    <a:moveTo>
                      <a:pt x="1" y="0"/>
                    </a:moveTo>
                    <a:lnTo>
                      <a:pt x="1" y="1700"/>
                    </a:lnTo>
                    <a:lnTo>
                      <a:pt x="43131" y="1700"/>
                    </a:lnTo>
                    <a:lnTo>
                      <a:pt x="43131" y="0"/>
                    </a:lnTo>
                    <a:close/>
                  </a:path>
                </a:pathLst>
              </a:custGeom>
              <a:solidFill>
                <a:srgbClr val="FFA4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8" name="Google Shape;2558;p41">
                <a:extLst>
                  <a:ext uri="{FF2B5EF4-FFF2-40B4-BE49-F238E27FC236}">
                    <a16:creationId xmlns:a16="http://schemas.microsoft.com/office/drawing/2014/main" id="{61067CAA-B2E7-B5FE-3ADF-8CDB6FFD20D7}"/>
                  </a:ext>
                </a:extLst>
              </p:cNvPr>
              <p:cNvSpPr/>
              <p:nvPr/>
            </p:nvSpPr>
            <p:spPr>
              <a:xfrm>
                <a:off x="6457937" y="4285151"/>
                <a:ext cx="159996" cy="144631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085" extrusionOk="0">
                    <a:moveTo>
                      <a:pt x="2043" y="0"/>
                    </a:moveTo>
                    <a:cubicBezTo>
                      <a:pt x="915" y="0"/>
                      <a:pt x="1" y="915"/>
                      <a:pt x="1" y="2042"/>
                    </a:cubicBezTo>
                    <a:cubicBezTo>
                      <a:pt x="1" y="3170"/>
                      <a:pt x="915" y="4084"/>
                      <a:pt x="2043" y="4084"/>
                    </a:cubicBezTo>
                    <a:cubicBezTo>
                      <a:pt x="3171" y="4084"/>
                      <a:pt x="4085" y="3170"/>
                      <a:pt x="4085" y="2042"/>
                    </a:cubicBezTo>
                    <a:cubicBezTo>
                      <a:pt x="4085" y="915"/>
                      <a:pt x="3171" y="0"/>
                      <a:pt x="2043" y="0"/>
                    </a:cubicBezTo>
                    <a:close/>
                  </a:path>
                </a:pathLst>
              </a:custGeom>
              <a:solidFill>
                <a:srgbClr val="F765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99" name="Google Shape;2559;p41">
                <a:extLst>
                  <a:ext uri="{FF2B5EF4-FFF2-40B4-BE49-F238E27FC236}">
                    <a16:creationId xmlns:a16="http://schemas.microsoft.com/office/drawing/2014/main" id="{1C5A5E2E-BA7C-DA51-9747-C20D2EB33B8E}"/>
                  </a:ext>
                </a:extLst>
              </p:cNvPr>
              <p:cNvSpPr/>
              <p:nvPr/>
            </p:nvSpPr>
            <p:spPr>
              <a:xfrm>
                <a:off x="8379572" y="2452255"/>
                <a:ext cx="1526522" cy="1935288"/>
              </a:xfrm>
              <a:custGeom>
                <a:avLst/>
                <a:gdLst/>
                <a:ahLst/>
                <a:cxnLst/>
                <a:rect l="l" t="t" r="r" b="b"/>
                <a:pathLst>
                  <a:path w="38975" h="54661" extrusionOk="0">
                    <a:moveTo>
                      <a:pt x="1" y="0"/>
                    </a:moveTo>
                    <a:lnTo>
                      <a:pt x="1" y="1700"/>
                    </a:lnTo>
                    <a:lnTo>
                      <a:pt x="11658" y="1700"/>
                    </a:lnTo>
                    <a:cubicBezTo>
                      <a:pt x="25814" y="1700"/>
                      <a:pt x="37287" y="13176"/>
                      <a:pt x="37287" y="27332"/>
                    </a:cubicBezTo>
                    <a:cubicBezTo>
                      <a:pt x="37287" y="41487"/>
                      <a:pt x="25814" y="52960"/>
                      <a:pt x="11658" y="52960"/>
                    </a:cubicBezTo>
                    <a:lnTo>
                      <a:pt x="362" y="52960"/>
                    </a:lnTo>
                    <a:lnTo>
                      <a:pt x="362" y="54660"/>
                    </a:lnTo>
                    <a:lnTo>
                      <a:pt x="11658" y="54660"/>
                    </a:lnTo>
                    <a:cubicBezTo>
                      <a:pt x="26745" y="54660"/>
                      <a:pt x="38975" y="42430"/>
                      <a:pt x="38975" y="27344"/>
                    </a:cubicBezTo>
                    <a:cubicBezTo>
                      <a:pt x="38975" y="12257"/>
                      <a:pt x="26745" y="27"/>
                      <a:pt x="11658" y="27"/>
                    </a:cubicBezTo>
                    <a:lnTo>
                      <a:pt x="11658" y="0"/>
                    </a:lnTo>
                    <a:close/>
                  </a:path>
                </a:pathLst>
              </a:custGeom>
              <a:solidFill>
                <a:srgbClr val="5C58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0" name="Google Shape;2560;p41">
                <a:extLst>
                  <a:ext uri="{FF2B5EF4-FFF2-40B4-BE49-F238E27FC236}">
                    <a16:creationId xmlns:a16="http://schemas.microsoft.com/office/drawing/2014/main" id="{B8CCCC46-9010-26EC-4580-47347518E923}"/>
                  </a:ext>
                </a:extLst>
              </p:cNvPr>
              <p:cNvSpPr/>
              <p:nvPr/>
            </p:nvSpPr>
            <p:spPr>
              <a:xfrm>
                <a:off x="8250675" y="2410087"/>
                <a:ext cx="159996" cy="14456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083" extrusionOk="0">
                    <a:moveTo>
                      <a:pt x="2043" y="1"/>
                    </a:moveTo>
                    <a:cubicBezTo>
                      <a:pt x="915" y="1"/>
                      <a:pt x="1" y="913"/>
                      <a:pt x="1" y="2040"/>
                    </a:cubicBezTo>
                    <a:cubicBezTo>
                      <a:pt x="1" y="3168"/>
                      <a:pt x="915" y="4082"/>
                      <a:pt x="2043" y="4082"/>
                    </a:cubicBezTo>
                    <a:cubicBezTo>
                      <a:pt x="3170" y="4082"/>
                      <a:pt x="4085" y="3168"/>
                      <a:pt x="4085" y="2040"/>
                    </a:cubicBezTo>
                    <a:cubicBezTo>
                      <a:pt x="4085" y="913"/>
                      <a:pt x="3170" y="1"/>
                      <a:pt x="2043" y="1"/>
                    </a:cubicBezTo>
                    <a:close/>
                  </a:path>
                </a:pathLst>
              </a:custGeom>
              <a:solidFill>
                <a:srgbClr val="5C58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1" name="Google Shape;2561;p41">
                <a:extLst>
                  <a:ext uri="{FF2B5EF4-FFF2-40B4-BE49-F238E27FC236}">
                    <a16:creationId xmlns:a16="http://schemas.microsoft.com/office/drawing/2014/main" id="{114CEC00-591C-6F3A-F252-809A84245BF0}"/>
                  </a:ext>
                </a:extLst>
              </p:cNvPr>
              <p:cNvSpPr/>
              <p:nvPr/>
            </p:nvSpPr>
            <p:spPr>
              <a:xfrm>
                <a:off x="8250675" y="4285151"/>
                <a:ext cx="159996" cy="144631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085" extrusionOk="0">
                    <a:moveTo>
                      <a:pt x="2043" y="0"/>
                    </a:moveTo>
                    <a:cubicBezTo>
                      <a:pt x="915" y="0"/>
                      <a:pt x="1" y="915"/>
                      <a:pt x="1" y="2042"/>
                    </a:cubicBezTo>
                    <a:cubicBezTo>
                      <a:pt x="1" y="3170"/>
                      <a:pt x="915" y="4084"/>
                      <a:pt x="2043" y="4084"/>
                    </a:cubicBezTo>
                    <a:cubicBezTo>
                      <a:pt x="3170" y="4084"/>
                      <a:pt x="4085" y="3170"/>
                      <a:pt x="4085" y="2042"/>
                    </a:cubicBezTo>
                    <a:cubicBezTo>
                      <a:pt x="4085" y="915"/>
                      <a:pt x="3170" y="0"/>
                      <a:pt x="2043" y="0"/>
                    </a:cubicBezTo>
                    <a:close/>
                  </a:path>
                </a:pathLst>
              </a:custGeom>
              <a:solidFill>
                <a:srgbClr val="A155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2" name="Google Shape;2562;p41">
                <a:extLst>
                  <a:ext uri="{FF2B5EF4-FFF2-40B4-BE49-F238E27FC236}">
                    <a16:creationId xmlns:a16="http://schemas.microsoft.com/office/drawing/2014/main" id="{FD79F8AC-5381-4268-C5F6-BFA316A1A275}"/>
                  </a:ext>
                </a:extLst>
              </p:cNvPr>
              <p:cNvSpPr/>
              <p:nvPr/>
            </p:nvSpPr>
            <p:spPr>
              <a:xfrm>
                <a:off x="4665317" y="4285151"/>
                <a:ext cx="159878" cy="144631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4085" extrusionOk="0">
                    <a:moveTo>
                      <a:pt x="2042" y="0"/>
                    </a:moveTo>
                    <a:cubicBezTo>
                      <a:pt x="915" y="0"/>
                      <a:pt x="0" y="915"/>
                      <a:pt x="0" y="2042"/>
                    </a:cubicBezTo>
                    <a:cubicBezTo>
                      <a:pt x="0" y="3170"/>
                      <a:pt x="915" y="4084"/>
                      <a:pt x="2042" y="4084"/>
                    </a:cubicBezTo>
                    <a:cubicBezTo>
                      <a:pt x="3170" y="4084"/>
                      <a:pt x="4082" y="3170"/>
                      <a:pt x="4082" y="2042"/>
                    </a:cubicBezTo>
                    <a:cubicBezTo>
                      <a:pt x="4082" y="915"/>
                      <a:pt x="3170" y="0"/>
                      <a:pt x="2042" y="0"/>
                    </a:cubicBezTo>
                    <a:close/>
                  </a:path>
                </a:pathLst>
              </a:custGeom>
              <a:solidFill>
                <a:srgbClr val="FFA4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3" name="Google Shape;2563;p41">
                <a:extLst>
                  <a:ext uri="{FF2B5EF4-FFF2-40B4-BE49-F238E27FC236}">
                    <a16:creationId xmlns:a16="http://schemas.microsoft.com/office/drawing/2014/main" id="{AF97A230-5932-5E54-2BAF-3DB9827BAD66}"/>
                  </a:ext>
                </a:extLst>
              </p:cNvPr>
              <p:cNvSpPr/>
              <p:nvPr/>
            </p:nvSpPr>
            <p:spPr>
              <a:xfrm>
                <a:off x="1959016" y="4327318"/>
                <a:ext cx="934596" cy="60224"/>
              </a:xfrm>
              <a:custGeom>
                <a:avLst/>
                <a:gdLst/>
                <a:ahLst/>
                <a:cxnLst/>
                <a:rect l="l" t="t" r="r" b="b"/>
                <a:pathLst>
                  <a:path w="23862" h="1701" extrusionOk="0">
                    <a:moveTo>
                      <a:pt x="850" y="0"/>
                    </a:moveTo>
                    <a:cubicBezTo>
                      <a:pt x="382" y="0"/>
                      <a:pt x="1" y="381"/>
                      <a:pt x="1" y="851"/>
                    </a:cubicBezTo>
                    <a:cubicBezTo>
                      <a:pt x="1" y="1319"/>
                      <a:pt x="382" y="1700"/>
                      <a:pt x="850" y="1700"/>
                    </a:cubicBezTo>
                    <a:lnTo>
                      <a:pt x="23862" y="1700"/>
                    </a:lnTo>
                    <a:lnTo>
                      <a:pt x="23862" y="0"/>
                    </a:lnTo>
                    <a:close/>
                  </a:path>
                </a:pathLst>
              </a:custGeom>
              <a:solidFill>
                <a:srgbClr val="F9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4" name="Google Shape;2564;p41">
                <a:extLst>
                  <a:ext uri="{FF2B5EF4-FFF2-40B4-BE49-F238E27FC236}">
                    <a16:creationId xmlns:a16="http://schemas.microsoft.com/office/drawing/2014/main" id="{78124058-2E6C-A10C-5C49-9B630D813551}"/>
                  </a:ext>
                </a:extLst>
              </p:cNvPr>
              <p:cNvSpPr/>
              <p:nvPr/>
            </p:nvSpPr>
            <p:spPr>
              <a:xfrm>
                <a:off x="2872579" y="4285151"/>
                <a:ext cx="159996" cy="144631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085" extrusionOk="0">
                    <a:moveTo>
                      <a:pt x="2043" y="0"/>
                    </a:moveTo>
                    <a:cubicBezTo>
                      <a:pt x="915" y="0"/>
                      <a:pt x="1" y="915"/>
                      <a:pt x="1" y="2042"/>
                    </a:cubicBezTo>
                    <a:cubicBezTo>
                      <a:pt x="1" y="3170"/>
                      <a:pt x="915" y="4084"/>
                      <a:pt x="2043" y="4084"/>
                    </a:cubicBezTo>
                    <a:cubicBezTo>
                      <a:pt x="3170" y="4084"/>
                      <a:pt x="4085" y="3170"/>
                      <a:pt x="4085" y="2042"/>
                    </a:cubicBezTo>
                    <a:cubicBezTo>
                      <a:pt x="4085" y="915"/>
                      <a:pt x="3170" y="0"/>
                      <a:pt x="2043" y="0"/>
                    </a:cubicBezTo>
                    <a:close/>
                  </a:path>
                </a:pathLst>
              </a:custGeom>
              <a:solidFill>
                <a:srgbClr val="F9D1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08" name="Google Shape;2568;p41">
                <a:extLst>
                  <a:ext uri="{FF2B5EF4-FFF2-40B4-BE49-F238E27FC236}">
                    <a16:creationId xmlns:a16="http://schemas.microsoft.com/office/drawing/2014/main" id="{7920E329-57B3-5B1E-6832-3058DDB1F550}"/>
                  </a:ext>
                </a:extLst>
              </p:cNvPr>
              <p:cNvSpPr/>
              <p:nvPr/>
            </p:nvSpPr>
            <p:spPr>
              <a:xfrm>
                <a:off x="4538142" y="1705522"/>
                <a:ext cx="414149" cy="374375"/>
              </a:xfrm>
              <a:custGeom>
                <a:avLst/>
                <a:gdLst/>
                <a:ahLst/>
                <a:cxnLst/>
                <a:rect l="l" t="t" r="r" b="b"/>
                <a:pathLst>
                  <a:path w="10574" h="10574" extrusionOk="0">
                    <a:moveTo>
                      <a:pt x="5287" y="461"/>
                    </a:moveTo>
                    <a:cubicBezTo>
                      <a:pt x="7950" y="461"/>
                      <a:pt x="10113" y="2624"/>
                      <a:pt x="10113" y="5287"/>
                    </a:cubicBezTo>
                    <a:cubicBezTo>
                      <a:pt x="10113" y="7947"/>
                      <a:pt x="7950" y="10113"/>
                      <a:pt x="5287" y="10113"/>
                    </a:cubicBezTo>
                    <a:cubicBezTo>
                      <a:pt x="2627" y="10113"/>
                      <a:pt x="461" y="7947"/>
                      <a:pt x="461" y="5287"/>
                    </a:cubicBezTo>
                    <a:cubicBezTo>
                      <a:pt x="461" y="2624"/>
                      <a:pt x="2627" y="461"/>
                      <a:pt x="5287" y="461"/>
                    </a:cubicBezTo>
                    <a:close/>
                    <a:moveTo>
                      <a:pt x="5287" y="0"/>
                    </a:moveTo>
                    <a:cubicBezTo>
                      <a:pt x="2372" y="0"/>
                      <a:pt x="0" y="2372"/>
                      <a:pt x="0" y="5287"/>
                    </a:cubicBezTo>
                    <a:cubicBezTo>
                      <a:pt x="0" y="8202"/>
                      <a:pt x="2372" y="10574"/>
                      <a:pt x="5287" y="10574"/>
                    </a:cubicBezTo>
                    <a:cubicBezTo>
                      <a:pt x="8202" y="10574"/>
                      <a:pt x="10574" y="8202"/>
                      <a:pt x="10574" y="5287"/>
                    </a:cubicBezTo>
                    <a:cubicBezTo>
                      <a:pt x="10574" y="2372"/>
                      <a:pt x="8202" y="0"/>
                      <a:pt x="52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0" name="Google Shape;2570;p41">
                <a:extLst>
                  <a:ext uri="{FF2B5EF4-FFF2-40B4-BE49-F238E27FC236}">
                    <a16:creationId xmlns:a16="http://schemas.microsoft.com/office/drawing/2014/main" id="{0EAE4DE0-84CD-9F21-BB96-70346FAC4DDB}"/>
                  </a:ext>
                </a:extLst>
              </p:cNvPr>
              <p:cNvSpPr/>
              <p:nvPr/>
            </p:nvSpPr>
            <p:spPr>
              <a:xfrm>
                <a:off x="8132626" y="4776186"/>
                <a:ext cx="425448" cy="337678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10116" extrusionOk="0">
                    <a:moveTo>
                      <a:pt x="5287" y="473"/>
                    </a:moveTo>
                    <a:cubicBezTo>
                      <a:pt x="5985" y="509"/>
                      <a:pt x="6643" y="694"/>
                      <a:pt x="7225" y="1009"/>
                    </a:cubicBezTo>
                    <a:lnTo>
                      <a:pt x="6803" y="1712"/>
                    </a:lnTo>
                    <a:cubicBezTo>
                      <a:pt x="6737" y="1821"/>
                      <a:pt x="6771" y="1962"/>
                      <a:pt x="6880" y="2027"/>
                    </a:cubicBezTo>
                    <a:cubicBezTo>
                      <a:pt x="6917" y="2052"/>
                      <a:pt x="6958" y="2061"/>
                      <a:pt x="6999" y="2061"/>
                    </a:cubicBezTo>
                    <a:cubicBezTo>
                      <a:pt x="7077" y="2061"/>
                      <a:pt x="7154" y="2023"/>
                      <a:pt x="7196" y="1950"/>
                    </a:cubicBezTo>
                    <a:lnTo>
                      <a:pt x="7620" y="1247"/>
                    </a:lnTo>
                    <a:cubicBezTo>
                      <a:pt x="8103" y="1572"/>
                      <a:pt x="8520" y="1986"/>
                      <a:pt x="8850" y="2469"/>
                    </a:cubicBezTo>
                    <a:lnTo>
                      <a:pt x="8149" y="2896"/>
                    </a:lnTo>
                    <a:cubicBezTo>
                      <a:pt x="8042" y="2964"/>
                      <a:pt x="8008" y="3104"/>
                      <a:pt x="8073" y="3213"/>
                    </a:cubicBezTo>
                    <a:cubicBezTo>
                      <a:pt x="8117" y="3284"/>
                      <a:pt x="8192" y="3322"/>
                      <a:pt x="8270" y="3322"/>
                    </a:cubicBezTo>
                    <a:cubicBezTo>
                      <a:pt x="8311" y="3322"/>
                      <a:pt x="8352" y="3313"/>
                      <a:pt x="8391" y="3288"/>
                    </a:cubicBezTo>
                    <a:lnTo>
                      <a:pt x="9092" y="2859"/>
                    </a:lnTo>
                    <a:cubicBezTo>
                      <a:pt x="9415" y="3449"/>
                      <a:pt x="9606" y="4118"/>
                      <a:pt x="9640" y="4828"/>
                    </a:cubicBezTo>
                    <a:lnTo>
                      <a:pt x="8823" y="4828"/>
                    </a:lnTo>
                    <a:cubicBezTo>
                      <a:pt x="8697" y="4828"/>
                      <a:pt x="8592" y="4930"/>
                      <a:pt x="8592" y="5059"/>
                    </a:cubicBezTo>
                    <a:cubicBezTo>
                      <a:pt x="8592" y="5185"/>
                      <a:pt x="8697" y="5289"/>
                      <a:pt x="8823" y="5289"/>
                    </a:cubicBezTo>
                    <a:lnTo>
                      <a:pt x="9640" y="5289"/>
                    </a:lnTo>
                    <a:cubicBezTo>
                      <a:pt x="9606" y="5985"/>
                      <a:pt x="9419" y="6645"/>
                      <a:pt x="9107" y="7227"/>
                    </a:cubicBezTo>
                    <a:lnTo>
                      <a:pt x="8403" y="6802"/>
                    </a:lnTo>
                    <a:cubicBezTo>
                      <a:pt x="8366" y="6780"/>
                      <a:pt x="8326" y="6770"/>
                      <a:pt x="8285" y="6770"/>
                    </a:cubicBezTo>
                    <a:cubicBezTo>
                      <a:pt x="8206" y="6770"/>
                      <a:pt x="8129" y="6810"/>
                      <a:pt x="8086" y="6883"/>
                    </a:cubicBezTo>
                    <a:cubicBezTo>
                      <a:pt x="8020" y="6992"/>
                      <a:pt x="8057" y="7132"/>
                      <a:pt x="8166" y="7198"/>
                    </a:cubicBezTo>
                    <a:lnTo>
                      <a:pt x="8869" y="7622"/>
                    </a:lnTo>
                    <a:cubicBezTo>
                      <a:pt x="8544" y="8105"/>
                      <a:pt x="8127" y="8522"/>
                      <a:pt x="7647" y="8852"/>
                    </a:cubicBezTo>
                    <a:lnTo>
                      <a:pt x="7217" y="8151"/>
                    </a:lnTo>
                    <a:cubicBezTo>
                      <a:pt x="7175" y="8081"/>
                      <a:pt x="7098" y="8041"/>
                      <a:pt x="7021" y="8041"/>
                    </a:cubicBezTo>
                    <a:cubicBezTo>
                      <a:pt x="6980" y="8041"/>
                      <a:pt x="6939" y="8052"/>
                      <a:pt x="6902" y="8076"/>
                    </a:cubicBezTo>
                    <a:cubicBezTo>
                      <a:pt x="6793" y="8141"/>
                      <a:pt x="6759" y="8284"/>
                      <a:pt x="6825" y="8391"/>
                    </a:cubicBezTo>
                    <a:lnTo>
                      <a:pt x="7254" y="9094"/>
                    </a:lnTo>
                    <a:cubicBezTo>
                      <a:pt x="6664" y="9414"/>
                      <a:pt x="5995" y="9606"/>
                      <a:pt x="5287" y="9642"/>
                    </a:cubicBezTo>
                    <a:lnTo>
                      <a:pt x="5287" y="8825"/>
                    </a:lnTo>
                    <a:cubicBezTo>
                      <a:pt x="5287" y="8696"/>
                      <a:pt x="5183" y="8595"/>
                      <a:pt x="5057" y="8595"/>
                    </a:cubicBezTo>
                    <a:cubicBezTo>
                      <a:pt x="4928" y="8595"/>
                      <a:pt x="4826" y="8696"/>
                      <a:pt x="4826" y="8825"/>
                    </a:cubicBezTo>
                    <a:lnTo>
                      <a:pt x="4826" y="9642"/>
                    </a:lnTo>
                    <a:cubicBezTo>
                      <a:pt x="4128" y="9608"/>
                      <a:pt x="3471" y="9422"/>
                      <a:pt x="2886" y="9109"/>
                    </a:cubicBezTo>
                    <a:lnTo>
                      <a:pt x="3311" y="8403"/>
                    </a:lnTo>
                    <a:cubicBezTo>
                      <a:pt x="3376" y="8296"/>
                      <a:pt x="3342" y="8153"/>
                      <a:pt x="3233" y="8088"/>
                    </a:cubicBezTo>
                    <a:cubicBezTo>
                      <a:pt x="3195" y="8065"/>
                      <a:pt x="3154" y="8055"/>
                      <a:pt x="3113" y="8055"/>
                    </a:cubicBezTo>
                    <a:cubicBezTo>
                      <a:pt x="3035" y="8055"/>
                      <a:pt x="2958" y="8094"/>
                      <a:pt x="2915" y="8165"/>
                    </a:cubicBezTo>
                    <a:lnTo>
                      <a:pt x="2491" y="8871"/>
                    </a:lnTo>
                    <a:cubicBezTo>
                      <a:pt x="2008" y="8544"/>
                      <a:pt x="1591" y="8129"/>
                      <a:pt x="1264" y="7649"/>
                    </a:cubicBezTo>
                    <a:lnTo>
                      <a:pt x="1962" y="7220"/>
                    </a:lnTo>
                    <a:cubicBezTo>
                      <a:pt x="2071" y="7154"/>
                      <a:pt x="2105" y="7011"/>
                      <a:pt x="2040" y="6902"/>
                    </a:cubicBezTo>
                    <a:cubicBezTo>
                      <a:pt x="1995" y="6832"/>
                      <a:pt x="1920" y="6793"/>
                      <a:pt x="1842" y="6793"/>
                    </a:cubicBezTo>
                    <a:cubicBezTo>
                      <a:pt x="1801" y="6793"/>
                      <a:pt x="1760" y="6804"/>
                      <a:pt x="1722" y="6827"/>
                    </a:cubicBezTo>
                    <a:lnTo>
                      <a:pt x="1021" y="7256"/>
                    </a:lnTo>
                    <a:cubicBezTo>
                      <a:pt x="699" y="6667"/>
                      <a:pt x="507" y="5997"/>
                      <a:pt x="471" y="5289"/>
                    </a:cubicBezTo>
                    <a:lnTo>
                      <a:pt x="1290" y="5289"/>
                    </a:lnTo>
                    <a:cubicBezTo>
                      <a:pt x="1417" y="5289"/>
                      <a:pt x="1521" y="5185"/>
                      <a:pt x="1521" y="5059"/>
                    </a:cubicBezTo>
                    <a:cubicBezTo>
                      <a:pt x="1521" y="4930"/>
                      <a:pt x="1417" y="4828"/>
                      <a:pt x="1290" y="4828"/>
                    </a:cubicBezTo>
                    <a:lnTo>
                      <a:pt x="471" y="4828"/>
                    </a:lnTo>
                    <a:cubicBezTo>
                      <a:pt x="507" y="4130"/>
                      <a:pt x="694" y="3470"/>
                      <a:pt x="1007" y="2888"/>
                    </a:cubicBezTo>
                    <a:lnTo>
                      <a:pt x="1710" y="3313"/>
                    </a:lnTo>
                    <a:cubicBezTo>
                      <a:pt x="1746" y="3335"/>
                      <a:pt x="1788" y="3344"/>
                      <a:pt x="1829" y="3344"/>
                    </a:cubicBezTo>
                    <a:cubicBezTo>
                      <a:pt x="1906" y="3344"/>
                      <a:pt x="1984" y="3305"/>
                      <a:pt x="2025" y="3233"/>
                    </a:cubicBezTo>
                    <a:cubicBezTo>
                      <a:pt x="2093" y="3124"/>
                      <a:pt x="2057" y="2983"/>
                      <a:pt x="1948" y="2917"/>
                    </a:cubicBezTo>
                    <a:lnTo>
                      <a:pt x="1244" y="2493"/>
                    </a:lnTo>
                    <a:cubicBezTo>
                      <a:pt x="1569" y="2010"/>
                      <a:pt x="1986" y="1593"/>
                      <a:pt x="2467" y="1264"/>
                    </a:cubicBezTo>
                    <a:lnTo>
                      <a:pt x="2893" y="1964"/>
                    </a:lnTo>
                    <a:cubicBezTo>
                      <a:pt x="2937" y="2035"/>
                      <a:pt x="3012" y="2074"/>
                      <a:pt x="3090" y="2074"/>
                    </a:cubicBezTo>
                    <a:cubicBezTo>
                      <a:pt x="3131" y="2074"/>
                      <a:pt x="3172" y="2064"/>
                      <a:pt x="3211" y="2040"/>
                    </a:cubicBezTo>
                    <a:cubicBezTo>
                      <a:pt x="3320" y="1974"/>
                      <a:pt x="3354" y="1833"/>
                      <a:pt x="3286" y="1724"/>
                    </a:cubicBezTo>
                    <a:lnTo>
                      <a:pt x="2859" y="1023"/>
                    </a:lnTo>
                    <a:cubicBezTo>
                      <a:pt x="3449" y="701"/>
                      <a:pt x="4116" y="509"/>
                      <a:pt x="4826" y="473"/>
                    </a:cubicBezTo>
                    <a:lnTo>
                      <a:pt x="4826" y="1290"/>
                    </a:lnTo>
                    <a:cubicBezTo>
                      <a:pt x="4826" y="1419"/>
                      <a:pt x="4928" y="1521"/>
                      <a:pt x="5057" y="1521"/>
                    </a:cubicBezTo>
                    <a:cubicBezTo>
                      <a:pt x="5183" y="1521"/>
                      <a:pt x="5287" y="1419"/>
                      <a:pt x="5287" y="1290"/>
                    </a:cubicBezTo>
                    <a:lnTo>
                      <a:pt x="5287" y="473"/>
                    </a:lnTo>
                    <a:close/>
                    <a:moveTo>
                      <a:pt x="5057" y="0"/>
                    </a:moveTo>
                    <a:cubicBezTo>
                      <a:pt x="4104" y="0"/>
                      <a:pt x="3214" y="272"/>
                      <a:pt x="2452" y="730"/>
                    </a:cubicBezTo>
                    <a:cubicBezTo>
                      <a:pt x="2440" y="735"/>
                      <a:pt x="2428" y="737"/>
                      <a:pt x="2418" y="745"/>
                    </a:cubicBezTo>
                    <a:cubicBezTo>
                      <a:pt x="2408" y="749"/>
                      <a:pt x="2401" y="759"/>
                      <a:pt x="2391" y="769"/>
                    </a:cubicBezTo>
                    <a:cubicBezTo>
                      <a:pt x="1725" y="1183"/>
                      <a:pt x="1159" y="1751"/>
                      <a:pt x="750" y="2423"/>
                    </a:cubicBezTo>
                    <a:cubicBezTo>
                      <a:pt x="740" y="2432"/>
                      <a:pt x="730" y="2440"/>
                      <a:pt x="723" y="2449"/>
                    </a:cubicBezTo>
                    <a:cubicBezTo>
                      <a:pt x="718" y="2459"/>
                      <a:pt x="716" y="2471"/>
                      <a:pt x="711" y="2483"/>
                    </a:cubicBezTo>
                    <a:cubicBezTo>
                      <a:pt x="262" y="3238"/>
                      <a:pt x="0" y="4118"/>
                      <a:pt x="0" y="5059"/>
                    </a:cubicBezTo>
                    <a:cubicBezTo>
                      <a:pt x="0" y="6012"/>
                      <a:pt x="269" y="6899"/>
                      <a:pt x="730" y="7663"/>
                    </a:cubicBezTo>
                    <a:cubicBezTo>
                      <a:pt x="735" y="7673"/>
                      <a:pt x="735" y="7685"/>
                      <a:pt x="742" y="7697"/>
                    </a:cubicBezTo>
                    <a:cubicBezTo>
                      <a:pt x="747" y="7705"/>
                      <a:pt x="757" y="7707"/>
                      <a:pt x="762" y="7714"/>
                    </a:cubicBezTo>
                    <a:cubicBezTo>
                      <a:pt x="1179" y="8386"/>
                      <a:pt x="1746" y="8951"/>
                      <a:pt x="2421" y="9366"/>
                    </a:cubicBezTo>
                    <a:cubicBezTo>
                      <a:pt x="2430" y="9373"/>
                      <a:pt x="2437" y="9383"/>
                      <a:pt x="2447" y="9390"/>
                    </a:cubicBezTo>
                    <a:cubicBezTo>
                      <a:pt x="2462" y="9400"/>
                      <a:pt x="2479" y="9405"/>
                      <a:pt x="2493" y="9409"/>
                    </a:cubicBezTo>
                    <a:cubicBezTo>
                      <a:pt x="3245" y="9856"/>
                      <a:pt x="4121" y="10115"/>
                      <a:pt x="5057" y="10115"/>
                    </a:cubicBezTo>
                    <a:cubicBezTo>
                      <a:pt x="6005" y="10115"/>
                      <a:pt x="6888" y="9848"/>
                      <a:pt x="7647" y="9393"/>
                    </a:cubicBezTo>
                    <a:cubicBezTo>
                      <a:pt x="7664" y="9388"/>
                      <a:pt x="7678" y="9380"/>
                      <a:pt x="7695" y="9373"/>
                    </a:cubicBezTo>
                    <a:cubicBezTo>
                      <a:pt x="7705" y="9366"/>
                      <a:pt x="7712" y="9356"/>
                      <a:pt x="7719" y="9349"/>
                    </a:cubicBezTo>
                    <a:cubicBezTo>
                      <a:pt x="8391" y="8929"/>
                      <a:pt x="8956" y="8359"/>
                      <a:pt x="9369" y="7685"/>
                    </a:cubicBezTo>
                    <a:cubicBezTo>
                      <a:pt x="9376" y="7678"/>
                      <a:pt x="9383" y="7676"/>
                      <a:pt x="9388" y="7666"/>
                    </a:cubicBezTo>
                    <a:cubicBezTo>
                      <a:pt x="9395" y="7656"/>
                      <a:pt x="9395" y="7644"/>
                      <a:pt x="9400" y="7634"/>
                    </a:cubicBezTo>
                    <a:cubicBezTo>
                      <a:pt x="9851" y="6878"/>
                      <a:pt x="10113" y="6000"/>
                      <a:pt x="10113" y="5059"/>
                    </a:cubicBezTo>
                    <a:cubicBezTo>
                      <a:pt x="10113" y="4106"/>
                      <a:pt x="9844" y="3216"/>
                      <a:pt x="9383" y="2454"/>
                    </a:cubicBezTo>
                    <a:cubicBezTo>
                      <a:pt x="9378" y="2442"/>
                      <a:pt x="9378" y="2430"/>
                      <a:pt x="9371" y="2420"/>
                    </a:cubicBezTo>
                    <a:cubicBezTo>
                      <a:pt x="9364" y="2408"/>
                      <a:pt x="9354" y="2403"/>
                      <a:pt x="9347" y="2394"/>
                    </a:cubicBezTo>
                    <a:cubicBezTo>
                      <a:pt x="8930" y="1724"/>
                      <a:pt x="8362" y="1162"/>
                      <a:pt x="7690" y="749"/>
                    </a:cubicBezTo>
                    <a:cubicBezTo>
                      <a:pt x="7683" y="742"/>
                      <a:pt x="7676" y="732"/>
                      <a:pt x="7664" y="725"/>
                    </a:cubicBezTo>
                    <a:cubicBezTo>
                      <a:pt x="7654" y="718"/>
                      <a:pt x="7642" y="718"/>
                      <a:pt x="7632" y="713"/>
                    </a:cubicBezTo>
                    <a:cubicBezTo>
                      <a:pt x="6875" y="264"/>
                      <a:pt x="5998" y="0"/>
                      <a:pt x="50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 dirty="0"/>
              </a:p>
            </p:txBody>
          </p:sp>
          <p:sp>
            <p:nvSpPr>
              <p:cNvPr id="111" name="Google Shape;2571;p41">
                <a:extLst>
                  <a:ext uri="{FF2B5EF4-FFF2-40B4-BE49-F238E27FC236}">
                    <a16:creationId xmlns:a16="http://schemas.microsoft.com/office/drawing/2014/main" id="{646FD370-74E8-A024-8232-4CA6B53C9E83}"/>
                  </a:ext>
                </a:extLst>
              </p:cNvPr>
              <p:cNvSpPr/>
              <p:nvPr/>
            </p:nvSpPr>
            <p:spPr>
              <a:xfrm>
                <a:off x="8215738" y="4842076"/>
                <a:ext cx="159017" cy="214662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063" extrusionOk="0">
                    <a:moveTo>
                      <a:pt x="2935" y="2679"/>
                    </a:moveTo>
                    <a:cubicBezTo>
                      <a:pt x="3177" y="2679"/>
                      <a:pt x="3374" y="2878"/>
                      <a:pt x="3374" y="3121"/>
                    </a:cubicBezTo>
                    <a:cubicBezTo>
                      <a:pt x="3374" y="3361"/>
                      <a:pt x="3177" y="3560"/>
                      <a:pt x="2935" y="3560"/>
                    </a:cubicBezTo>
                    <a:cubicBezTo>
                      <a:pt x="2692" y="3560"/>
                      <a:pt x="2496" y="3361"/>
                      <a:pt x="2496" y="3121"/>
                    </a:cubicBezTo>
                    <a:cubicBezTo>
                      <a:pt x="2496" y="2878"/>
                      <a:pt x="2692" y="2679"/>
                      <a:pt x="2935" y="2679"/>
                    </a:cubicBezTo>
                    <a:close/>
                    <a:moveTo>
                      <a:pt x="3805" y="1"/>
                    </a:moveTo>
                    <a:cubicBezTo>
                      <a:pt x="3705" y="1"/>
                      <a:pt x="3612" y="64"/>
                      <a:pt x="3582" y="165"/>
                    </a:cubicBezTo>
                    <a:lnTo>
                      <a:pt x="2964" y="2224"/>
                    </a:lnTo>
                    <a:cubicBezTo>
                      <a:pt x="2954" y="2221"/>
                      <a:pt x="2944" y="2219"/>
                      <a:pt x="2935" y="2219"/>
                    </a:cubicBezTo>
                    <a:cubicBezTo>
                      <a:pt x="2437" y="2219"/>
                      <a:pt x="2035" y="2624"/>
                      <a:pt x="2035" y="3121"/>
                    </a:cubicBezTo>
                    <a:cubicBezTo>
                      <a:pt x="2035" y="3286"/>
                      <a:pt x="2083" y="3441"/>
                      <a:pt x="2161" y="3574"/>
                    </a:cubicBezTo>
                    <a:lnTo>
                      <a:pt x="90" y="5670"/>
                    </a:lnTo>
                    <a:cubicBezTo>
                      <a:pt x="0" y="5762"/>
                      <a:pt x="0" y="5907"/>
                      <a:pt x="92" y="5997"/>
                    </a:cubicBezTo>
                    <a:cubicBezTo>
                      <a:pt x="136" y="6041"/>
                      <a:pt x="194" y="6062"/>
                      <a:pt x="252" y="6062"/>
                    </a:cubicBezTo>
                    <a:cubicBezTo>
                      <a:pt x="313" y="6062"/>
                      <a:pt x="371" y="6041"/>
                      <a:pt x="417" y="5995"/>
                    </a:cubicBezTo>
                    <a:lnTo>
                      <a:pt x="2488" y="3897"/>
                    </a:lnTo>
                    <a:cubicBezTo>
                      <a:pt x="2622" y="3974"/>
                      <a:pt x="2772" y="4021"/>
                      <a:pt x="2935" y="4021"/>
                    </a:cubicBezTo>
                    <a:cubicBezTo>
                      <a:pt x="3432" y="4021"/>
                      <a:pt x="3834" y="3616"/>
                      <a:pt x="3834" y="3121"/>
                    </a:cubicBezTo>
                    <a:cubicBezTo>
                      <a:pt x="3834" y="2796"/>
                      <a:pt x="3662" y="2515"/>
                      <a:pt x="3405" y="2354"/>
                    </a:cubicBezTo>
                    <a:lnTo>
                      <a:pt x="4024" y="298"/>
                    </a:lnTo>
                    <a:cubicBezTo>
                      <a:pt x="4060" y="177"/>
                      <a:pt x="3990" y="48"/>
                      <a:pt x="3868" y="9"/>
                    </a:cubicBezTo>
                    <a:cubicBezTo>
                      <a:pt x="3847" y="3"/>
                      <a:pt x="3826" y="1"/>
                      <a:pt x="38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3" name="Google Shape;2573;p41">
                <a:extLst>
                  <a:ext uri="{FF2B5EF4-FFF2-40B4-BE49-F238E27FC236}">
                    <a16:creationId xmlns:a16="http://schemas.microsoft.com/office/drawing/2014/main" id="{B2FAB2CE-0DF7-ED3B-D005-27A019FD0003}"/>
                  </a:ext>
                </a:extLst>
              </p:cNvPr>
              <p:cNvSpPr/>
              <p:nvPr/>
            </p:nvSpPr>
            <p:spPr>
              <a:xfrm>
                <a:off x="6493774" y="4991096"/>
                <a:ext cx="91219" cy="82388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327" extrusionOk="0">
                    <a:moveTo>
                      <a:pt x="1164" y="614"/>
                    </a:moveTo>
                    <a:cubicBezTo>
                      <a:pt x="1467" y="614"/>
                      <a:pt x="1712" y="862"/>
                      <a:pt x="1712" y="1165"/>
                    </a:cubicBezTo>
                    <a:cubicBezTo>
                      <a:pt x="1712" y="1465"/>
                      <a:pt x="1467" y="1713"/>
                      <a:pt x="1164" y="1713"/>
                    </a:cubicBezTo>
                    <a:cubicBezTo>
                      <a:pt x="861" y="1713"/>
                      <a:pt x="616" y="1465"/>
                      <a:pt x="616" y="1165"/>
                    </a:cubicBezTo>
                    <a:cubicBezTo>
                      <a:pt x="616" y="862"/>
                      <a:pt x="861" y="614"/>
                      <a:pt x="1164" y="614"/>
                    </a:cubicBezTo>
                    <a:close/>
                    <a:moveTo>
                      <a:pt x="1164" y="1"/>
                    </a:moveTo>
                    <a:cubicBezTo>
                      <a:pt x="524" y="1"/>
                      <a:pt x="0" y="522"/>
                      <a:pt x="0" y="1165"/>
                    </a:cubicBezTo>
                    <a:cubicBezTo>
                      <a:pt x="0" y="1805"/>
                      <a:pt x="524" y="2326"/>
                      <a:pt x="1164" y="2326"/>
                    </a:cubicBezTo>
                    <a:cubicBezTo>
                      <a:pt x="1807" y="2326"/>
                      <a:pt x="2328" y="1805"/>
                      <a:pt x="2328" y="1165"/>
                    </a:cubicBezTo>
                    <a:cubicBezTo>
                      <a:pt x="2328" y="522"/>
                      <a:pt x="180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4" name="Google Shape;2574;p41">
                <a:extLst>
                  <a:ext uri="{FF2B5EF4-FFF2-40B4-BE49-F238E27FC236}">
                    <a16:creationId xmlns:a16="http://schemas.microsoft.com/office/drawing/2014/main" id="{06CE8D64-2EAC-1529-F1ED-6A407097DDD6}"/>
                  </a:ext>
                </a:extLst>
              </p:cNvPr>
              <p:cNvSpPr/>
              <p:nvPr/>
            </p:nvSpPr>
            <p:spPr>
              <a:xfrm>
                <a:off x="6453589" y="4937953"/>
                <a:ext cx="171589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1504" extrusionOk="0">
                    <a:moveTo>
                      <a:pt x="2190" y="1"/>
                    </a:moveTo>
                    <a:cubicBezTo>
                      <a:pt x="1375" y="1"/>
                      <a:pt x="614" y="367"/>
                      <a:pt x="105" y="1005"/>
                    </a:cubicBezTo>
                    <a:cubicBezTo>
                      <a:pt x="0" y="1136"/>
                      <a:pt x="22" y="1330"/>
                      <a:pt x="156" y="1436"/>
                    </a:cubicBezTo>
                    <a:cubicBezTo>
                      <a:pt x="211" y="1481"/>
                      <a:pt x="278" y="1503"/>
                      <a:pt x="345" y="1503"/>
                    </a:cubicBezTo>
                    <a:cubicBezTo>
                      <a:pt x="435" y="1503"/>
                      <a:pt x="526" y="1463"/>
                      <a:pt x="587" y="1388"/>
                    </a:cubicBezTo>
                    <a:cubicBezTo>
                      <a:pt x="978" y="895"/>
                      <a:pt x="1562" y="614"/>
                      <a:pt x="2190" y="614"/>
                    </a:cubicBezTo>
                    <a:cubicBezTo>
                      <a:pt x="2818" y="614"/>
                      <a:pt x="3403" y="895"/>
                      <a:pt x="3793" y="1388"/>
                    </a:cubicBezTo>
                    <a:cubicBezTo>
                      <a:pt x="3856" y="1463"/>
                      <a:pt x="3944" y="1502"/>
                      <a:pt x="4036" y="1502"/>
                    </a:cubicBezTo>
                    <a:cubicBezTo>
                      <a:pt x="4101" y="1502"/>
                      <a:pt x="4169" y="1480"/>
                      <a:pt x="4227" y="1436"/>
                    </a:cubicBezTo>
                    <a:cubicBezTo>
                      <a:pt x="4358" y="1330"/>
                      <a:pt x="4380" y="1136"/>
                      <a:pt x="4276" y="1005"/>
                    </a:cubicBezTo>
                    <a:cubicBezTo>
                      <a:pt x="3767" y="367"/>
                      <a:pt x="3005" y="1"/>
                      <a:pt x="21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 dirty="0"/>
              </a:p>
            </p:txBody>
          </p:sp>
          <p:sp>
            <p:nvSpPr>
              <p:cNvPr id="115" name="Google Shape;2575;p41">
                <a:extLst>
                  <a:ext uri="{FF2B5EF4-FFF2-40B4-BE49-F238E27FC236}">
                    <a16:creationId xmlns:a16="http://schemas.microsoft.com/office/drawing/2014/main" id="{36C58992-1E37-45C5-C543-D20CDA959451}"/>
                  </a:ext>
                </a:extLst>
              </p:cNvPr>
              <p:cNvSpPr/>
              <p:nvPr/>
            </p:nvSpPr>
            <p:spPr>
              <a:xfrm>
                <a:off x="6407529" y="4884704"/>
                <a:ext cx="263709" cy="73395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2073" extrusionOk="0">
                    <a:moveTo>
                      <a:pt x="3366" y="1"/>
                    </a:moveTo>
                    <a:cubicBezTo>
                      <a:pt x="2091" y="1"/>
                      <a:pt x="902" y="573"/>
                      <a:pt x="107" y="1572"/>
                    </a:cubicBezTo>
                    <a:cubicBezTo>
                      <a:pt x="0" y="1706"/>
                      <a:pt x="22" y="1897"/>
                      <a:pt x="155" y="2004"/>
                    </a:cubicBezTo>
                    <a:cubicBezTo>
                      <a:pt x="212" y="2050"/>
                      <a:pt x="280" y="2072"/>
                      <a:pt x="347" y="2072"/>
                    </a:cubicBezTo>
                    <a:cubicBezTo>
                      <a:pt x="437" y="2072"/>
                      <a:pt x="526" y="2032"/>
                      <a:pt x="587" y="1956"/>
                    </a:cubicBezTo>
                    <a:cubicBezTo>
                      <a:pt x="1266" y="1104"/>
                      <a:pt x="2280" y="617"/>
                      <a:pt x="3366" y="617"/>
                    </a:cubicBezTo>
                    <a:cubicBezTo>
                      <a:pt x="4453" y="617"/>
                      <a:pt x="5466" y="1104"/>
                      <a:pt x="6145" y="1956"/>
                    </a:cubicBezTo>
                    <a:cubicBezTo>
                      <a:pt x="6206" y="2031"/>
                      <a:pt x="6296" y="2072"/>
                      <a:pt x="6385" y="2072"/>
                    </a:cubicBezTo>
                    <a:cubicBezTo>
                      <a:pt x="6453" y="2072"/>
                      <a:pt x="6521" y="2050"/>
                      <a:pt x="6577" y="2004"/>
                    </a:cubicBezTo>
                    <a:cubicBezTo>
                      <a:pt x="6710" y="1897"/>
                      <a:pt x="6732" y="1706"/>
                      <a:pt x="6626" y="1572"/>
                    </a:cubicBezTo>
                    <a:cubicBezTo>
                      <a:pt x="5830" y="573"/>
                      <a:pt x="4642" y="1"/>
                      <a:pt x="33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6" name="Google Shape;2576;p41">
                <a:extLst>
                  <a:ext uri="{FF2B5EF4-FFF2-40B4-BE49-F238E27FC236}">
                    <a16:creationId xmlns:a16="http://schemas.microsoft.com/office/drawing/2014/main" id="{D3C10E84-089B-9862-8E24-4D22C9E4EF45}"/>
                  </a:ext>
                </a:extLst>
              </p:cNvPr>
              <p:cNvSpPr/>
              <p:nvPr/>
            </p:nvSpPr>
            <p:spPr>
              <a:xfrm>
                <a:off x="6361548" y="4831560"/>
                <a:ext cx="355673" cy="93364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2637" extrusionOk="0">
                    <a:moveTo>
                      <a:pt x="4540" y="1"/>
                    </a:moveTo>
                    <a:cubicBezTo>
                      <a:pt x="2806" y="1"/>
                      <a:pt x="1189" y="779"/>
                      <a:pt x="107" y="2137"/>
                    </a:cubicBezTo>
                    <a:cubicBezTo>
                      <a:pt x="0" y="2271"/>
                      <a:pt x="22" y="2462"/>
                      <a:pt x="156" y="2569"/>
                    </a:cubicBezTo>
                    <a:cubicBezTo>
                      <a:pt x="212" y="2615"/>
                      <a:pt x="279" y="2637"/>
                      <a:pt x="346" y="2637"/>
                    </a:cubicBezTo>
                    <a:cubicBezTo>
                      <a:pt x="436" y="2637"/>
                      <a:pt x="526" y="2597"/>
                      <a:pt x="587" y="2521"/>
                    </a:cubicBezTo>
                    <a:cubicBezTo>
                      <a:pt x="1552" y="1310"/>
                      <a:pt x="2993" y="614"/>
                      <a:pt x="4540" y="614"/>
                    </a:cubicBezTo>
                    <a:cubicBezTo>
                      <a:pt x="6087" y="614"/>
                      <a:pt x="7528" y="1310"/>
                      <a:pt x="8493" y="2521"/>
                    </a:cubicBezTo>
                    <a:cubicBezTo>
                      <a:pt x="8554" y="2596"/>
                      <a:pt x="8644" y="2637"/>
                      <a:pt x="8733" y="2637"/>
                    </a:cubicBezTo>
                    <a:cubicBezTo>
                      <a:pt x="8801" y="2637"/>
                      <a:pt x="8869" y="2615"/>
                      <a:pt x="8925" y="2569"/>
                    </a:cubicBezTo>
                    <a:cubicBezTo>
                      <a:pt x="9058" y="2462"/>
                      <a:pt x="9080" y="2271"/>
                      <a:pt x="8973" y="2137"/>
                    </a:cubicBezTo>
                    <a:cubicBezTo>
                      <a:pt x="7892" y="779"/>
                      <a:pt x="6277" y="1"/>
                      <a:pt x="4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4" name="Google Shape;2581;p41">
                <a:extLst>
                  <a:ext uri="{FF2B5EF4-FFF2-40B4-BE49-F238E27FC236}">
                    <a16:creationId xmlns:a16="http://schemas.microsoft.com/office/drawing/2014/main" id="{AD81ED53-07FE-0B66-77DD-9B1EDAD905B4}"/>
                  </a:ext>
                </a:extLst>
              </p:cNvPr>
              <p:cNvSpPr/>
              <p:nvPr/>
            </p:nvSpPr>
            <p:spPr>
              <a:xfrm>
                <a:off x="2934501" y="2771044"/>
                <a:ext cx="36151" cy="9931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805" extrusionOk="0">
                    <a:moveTo>
                      <a:pt x="462" y="1"/>
                    </a:moveTo>
                    <a:cubicBezTo>
                      <a:pt x="207" y="1"/>
                      <a:pt x="1" y="207"/>
                      <a:pt x="1" y="459"/>
                    </a:cubicBezTo>
                    <a:cubicBezTo>
                      <a:pt x="1" y="714"/>
                      <a:pt x="207" y="922"/>
                      <a:pt x="462" y="922"/>
                    </a:cubicBezTo>
                    <a:cubicBezTo>
                      <a:pt x="716" y="922"/>
                      <a:pt x="922" y="714"/>
                      <a:pt x="922" y="459"/>
                    </a:cubicBezTo>
                    <a:cubicBezTo>
                      <a:pt x="922" y="207"/>
                      <a:pt x="716" y="1"/>
                      <a:pt x="462" y="1"/>
                    </a:cubicBezTo>
                    <a:close/>
                    <a:moveTo>
                      <a:pt x="462" y="1880"/>
                    </a:moveTo>
                    <a:cubicBezTo>
                      <a:pt x="207" y="1880"/>
                      <a:pt x="1" y="2087"/>
                      <a:pt x="1" y="2341"/>
                    </a:cubicBezTo>
                    <a:cubicBezTo>
                      <a:pt x="1" y="2598"/>
                      <a:pt x="207" y="2804"/>
                      <a:pt x="462" y="2804"/>
                    </a:cubicBezTo>
                    <a:cubicBezTo>
                      <a:pt x="716" y="2804"/>
                      <a:pt x="922" y="2598"/>
                      <a:pt x="922" y="2341"/>
                    </a:cubicBezTo>
                    <a:cubicBezTo>
                      <a:pt x="922" y="2087"/>
                      <a:pt x="716" y="1880"/>
                      <a:pt x="462" y="1880"/>
                    </a:cubicBezTo>
                    <a:close/>
                  </a:path>
                </a:pathLst>
              </a:custGeom>
              <a:solidFill>
                <a:srgbClr val="0B13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</p:grpSp>
      <p:pic>
        <p:nvPicPr>
          <p:cNvPr id="126" name="Picture 10" descr="https://edusou.files.wordpress.com/2014/02/expresivo.jpg">
            <a:extLst>
              <a:ext uri="{FF2B5EF4-FFF2-40B4-BE49-F238E27FC236}">
                <a16:creationId xmlns:a16="http://schemas.microsoft.com/office/drawing/2014/main" id="{09088E5E-E072-271E-01F0-B4E33780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BFD"/>
              </a:clrFrom>
              <a:clrTo>
                <a:srgbClr val="FFFB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8256" y="1492550"/>
            <a:ext cx="955278" cy="851895"/>
          </a:xfrm>
          <a:prstGeom prst="rect">
            <a:avLst/>
          </a:prstGeom>
          <a:noFill/>
        </p:spPr>
      </p:pic>
      <p:sp>
        <p:nvSpPr>
          <p:cNvPr id="129" name="Google Shape;2502;p41">
            <a:extLst>
              <a:ext uri="{FF2B5EF4-FFF2-40B4-BE49-F238E27FC236}">
                <a16:creationId xmlns:a16="http://schemas.microsoft.com/office/drawing/2014/main" id="{4CA64ADB-631C-FBB3-5B43-23C528581FB8}"/>
              </a:ext>
            </a:extLst>
          </p:cNvPr>
          <p:cNvSpPr txBox="1"/>
          <p:nvPr/>
        </p:nvSpPr>
        <p:spPr>
          <a:xfrm>
            <a:off x="5639153" y="809755"/>
            <a:ext cx="1789459" cy="41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solidFill>
                  <a:schemeClr val="tx1"/>
                </a:solidFill>
                <a:latin typeface="Helvetica LT Std"/>
              </a:rPr>
              <a:t> 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b="1" dirty="0">
                <a:solidFill>
                  <a:schemeClr val="tx1"/>
                </a:solidFill>
                <a:latin typeface="Helvetica LT Std"/>
              </a:rPr>
              <a:t>Información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b="1" dirty="0">
                <a:solidFill>
                  <a:schemeClr val="tx1"/>
                </a:solidFill>
                <a:latin typeface="Helvetica LT Std"/>
              </a:rPr>
              <a:t>Urbana y Rural</a:t>
            </a:r>
          </a:p>
        </p:txBody>
      </p:sp>
      <p:pic>
        <p:nvPicPr>
          <p:cNvPr id="130" name="Picture 12" descr="http://www.businesswise.co.il/wp-content/uploads/2014/03/consulting.png">
            <a:extLst>
              <a:ext uri="{FF2B5EF4-FFF2-40B4-BE49-F238E27FC236}">
                <a16:creationId xmlns:a16="http://schemas.microsoft.com/office/drawing/2014/main" id="{0A87418B-B7E3-EE1E-C8EF-3E6D7DF6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7865" y="1483781"/>
            <a:ext cx="767356" cy="867994"/>
          </a:xfrm>
          <a:prstGeom prst="rect">
            <a:avLst/>
          </a:prstGeom>
          <a:noFill/>
        </p:spPr>
      </p:pic>
      <p:pic>
        <p:nvPicPr>
          <p:cNvPr id="131" name="Picture 8" descr="http://2.bp.blogspot.com/-RO5wsYUWews/UyJNgT6TdNI/AAAAAAAAAJA/gEukuufZgig/s1600/interdependencia.png">
            <a:extLst>
              <a:ext uri="{FF2B5EF4-FFF2-40B4-BE49-F238E27FC236}">
                <a16:creationId xmlns:a16="http://schemas.microsoft.com/office/drawing/2014/main" id="{DB3F1D3F-D5EA-FDD1-99D9-D027009D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6873" y="1196872"/>
            <a:ext cx="1226989" cy="1080003"/>
          </a:xfrm>
          <a:prstGeom prst="rect">
            <a:avLst/>
          </a:prstGeom>
          <a:noFill/>
        </p:spPr>
      </p:pic>
      <p:grpSp>
        <p:nvGrpSpPr>
          <p:cNvPr id="132" name="Grupo 131">
            <a:extLst>
              <a:ext uri="{FF2B5EF4-FFF2-40B4-BE49-F238E27FC236}">
                <a16:creationId xmlns:a16="http://schemas.microsoft.com/office/drawing/2014/main" id="{0A808739-6553-A8D6-05A9-A149E6E968DD}"/>
              </a:ext>
            </a:extLst>
          </p:cNvPr>
          <p:cNvGrpSpPr/>
          <p:nvPr/>
        </p:nvGrpSpPr>
        <p:grpSpPr>
          <a:xfrm>
            <a:off x="8089074" y="1471197"/>
            <a:ext cx="580995" cy="827340"/>
            <a:chOff x="9544697" y="2238457"/>
            <a:chExt cx="1056522" cy="1224989"/>
          </a:xfrm>
        </p:grpSpPr>
        <p:pic>
          <p:nvPicPr>
            <p:cNvPr id="133" name="Picture 16" descr="http://3.bp.blogspot.com/-AlOzcihfGho/Vi6XLjW3wXI/AAAAAAAAATU/SxillQvRwq8/s1600/COMBO-4-BIEN.jpg">
              <a:extLst>
                <a:ext uri="{FF2B5EF4-FFF2-40B4-BE49-F238E27FC236}">
                  <a16:creationId xmlns:a16="http://schemas.microsoft.com/office/drawing/2014/main" id="{FC7532CD-1DEC-C220-6BB0-6407167C9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544697" y="2238457"/>
              <a:ext cx="1056522" cy="1224989"/>
            </a:xfrm>
            <a:prstGeom prst="rect">
              <a:avLst/>
            </a:prstGeom>
            <a:noFill/>
          </p:spPr>
        </p:pic>
        <p:pic>
          <p:nvPicPr>
            <p:cNvPr id="134" name="Picture 2">
              <a:extLst>
                <a:ext uri="{FF2B5EF4-FFF2-40B4-BE49-F238E27FC236}">
                  <a16:creationId xmlns:a16="http://schemas.microsoft.com/office/drawing/2014/main" id="{769D3939-2093-3F0A-F152-6561E910C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598536" y="2475272"/>
              <a:ext cx="665600" cy="45292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35" name="Picture 20" descr="http://blog.aulaintelimundo.com/wp-content/uploads/2015/09/43.jpg">
            <a:extLst>
              <a:ext uri="{FF2B5EF4-FFF2-40B4-BE49-F238E27FC236}">
                <a16:creationId xmlns:a16="http://schemas.microsoft.com/office/drawing/2014/main" id="{30171D14-86BD-4E9D-915D-80BE70412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1317" y="4431678"/>
            <a:ext cx="840370" cy="910398"/>
          </a:xfrm>
          <a:prstGeom prst="rect">
            <a:avLst/>
          </a:prstGeom>
          <a:noFill/>
        </p:spPr>
      </p:pic>
      <p:pic>
        <p:nvPicPr>
          <p:cNvPr id="136" name="Picture 22" descr="http://cache2.asset-cache.net/xc/490048732.jpg?v=2&amp;c=IWSAsset&amp;k=2&amp;d=8oBf1eddcMtHqaYtQ2-ohgi4E_8j55ELNP-bx_sv68R0Hziu8FGlVgs-KeOFfGri0">
            <a:extLst>
              <a:ext uri="{FF2B5EF4-FFF2-40B4-BE49-F238E27FC236}">
                <a16:creationId xmlns:a16="http://schemas.microsoft.com/office/drawing/2014/main" id="{9375AA82-3530-856F-9D24-EFFF72E7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0491" y="4487157"/>
            <a:ext cx="620388" cy="809713"/>
          </a:xfrm>
          <a:prstGeom prst="rect">
            <a:avLst/>
          </a:prstGeom>
          <a:noFill/>
        </p:spPr>
      </p:pic>
      <p:pic>
        <p:nvPicPr>
          <p:cNvPr id="137" name="Picture 36" descr="https://encrypted-tbn2.gstatic.com/images?q=tbn:ANd9GcTf9FDwiQQub_JmOW2OgiojjG6DZGJgyA5fn0QmNOHkgef_KM1f-A">
            <a:extLst>
              <a:ext uri="{FF2B5EF4-FFF2-40B4-BE49-F238E27FC236}">
                <a16:creationId xmlns:a16="http://schemas.microsoft.com/office/drawing/2014/main" id="{8C59B570-A7A0-1CE5-4589-58B354025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8327" y="4475976"/>
            <a:ext cx="788079" cy="810395"/>
          </a:xfrm>
          <a:prstGeom prst="rect">
            <a:avLst/>
          </a:prstGeom>
          <a:noFill/>
        </p:spPr>
      </p:pic>
      <p:pic>
        <p:nvPicPr>
          <p:cNvPr id="138" name="Picture 38" descr="http://www.regulacionagua.gob.ec/wp-content/uploads/logo_ARCA_g-01.png">
            <a:extLst>
              <a:ext uri="{FF2B5EF4-FFF2-40B4-BE49-F238E27FC236}">
                <a16:creationId xmlns:a16="http://schemas.microsoft.com/office/drawing/2014/main" id="{05F0C015-153A-1CA7-EF6C-E9CCE5EB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15220" y="4545183"/>
            <a:ext cx="1409284" cy="484922"/>
          </a:xfrm>
          <a:prstGeom prst="rect">
            <a:avLst/>
          </a:prstGeom>
          <a:noFill/>
        </p:spPr>
      </p:pic>
      <p:sp>
        <p:nvSpPr>
          <p:cNvPr id="139" name="38 Rectángulo">
            <a:extLst>
              <a:ext uri="{FF2B5EF4-FFF2-40B4-BE49-F238E27FC236}">
                <a16:creationId xmlns:a16="http://schemas.microsoft.com/office/drawing/2014/main" id="{42E5515C-11E8-48F1-BA28-BB113FE29320}"/>
              </a:ext>
            </a:extLst>
          </p:cNvPr>
          <p:cNvSpPr/>
          <p:nvPr/>
        </p:nvSpPr>
        <p:spPr>
          <a:xfrm>
            <a:off x="1772720" y="5088673"/>
            <a:ext cx="1864633" cy="7085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b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b="1" dirty="0">
                <a:solidFill>
                  <a:schemeClr val="tx1"/>
                </a:solidFill>
                <a:latin typeface="Helvetica LT Std"/>
              </a:rPr>
              <a:t>ARCA control del PM aprobado</a:t>
            </a:r>
            <a:endParaRPr lang="es-EC" sz="1200" dirty="0">
              <a:solidFill>
                <a:schemeClr val="tx1"/>
              </a:solidFill>
              <a:latin typeface="Helvetica LT Std"/>
            </a:endParaRPr>
          </a:p>
        </p:txBody>
      </p:sp>
      <p:sp>
        <p:nvSpPr>
          <p:cNvPr id="140" name="38 Rectángulo">
            <a:extLst>
              <a:ext uri="{FF2B5EF4-FFF2-40B4-BE49-F238E27FC236}">
                <a16:creationId xmlns:a16="http://schemas.microsoft.com/office/drawing/2014/main" id="{CD1E32F2-A7CA-6F62-45DB-8C258AFC6216}"/>
              </a:ext>
            </a:extLst>
          </p:cNvPr>
          <p:cNvSpPr/>
          <p:nvPr/>
        </p:nvSpPr>
        <p:spPr>
          <a:xfrm>
            <a:off x="3543712" y="4749553"/>
            <a:ext cx="2252489" cy="9192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b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b="1" dirty="0">
                <a:solidFill>
                  <a:schemeClr val="tx1"/>
                </a:solidFill>
                <a:latin typeface="Helvetica LT Std"/>
              </a:rPr>
              <a:t>MAATE aprueba PM</a:t>
            </a:r>
          </a:p>
        </p:txBody>
      </p:sp>
      <p:sp>
        <p:nvSpPr>
          <p:cNvPr id="141" name="27 Rectángulo">
            <a:extLst>
              <a:ext uri="{FF2B5EF4-FFF2-40B4-BE49-F238E27FC236}">
                <a16:creationId xmlns:a16="http://schemas.microsoft.com/office/drawing/2014/main" id="{379B8846-63F2-FD1B-6A24-54075EF23515}"/>
              </a:ext>
            </a:extLst>
          </p:cNvPr>
          <p:cNvSpPr/>
          <p:nvPr/>
        </p:nvSpPr>
        <p:spPr>
          <a:xfrm>
            <a:off x="5648892" y="4937945"/>
            <a:ext cx="1880574" cy="10504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b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b="1" dirty="0">
                <a:solidFill>
                  <a:schemeClr val="tx1"/>
                </a:solidFill>
                <a:latin typeface="Helvetica LT Std"/>
              </a:rPr>
              <a:t>GADM y el Prestador Comunitario  elaboran el PM y entrega al MAATE</a:t>
            </a:r>
          </a:p>
        </p:txBody>
      </p:sp>
      <p:sp>
        <p:nvSpPr>
          <p:cNvPr id="142" name="23 Rectángulo">
            <a:extLst>
              <a:ext uri="{FF2B5EF4-FFF2-40B4-BE49-F238E27FC236}">
                <a16:creationId xmlns:a16="http://schemas.microsoft.com/office/drawing/2014/main" id="{9FBC940F-CC23-984A-3832-49646D95762E}"/>
              </a:ext>
            </a:extLst>
          </p:cNvPr>
          <p:cNvSpPr/>
          <p:nvPr/>
        </p:nvSpPr>
        <p:spPr>
          <a:xfrm>
            <a:off x="7590076" y="5332844"/>
            <a:ext cx="1751540" cy="5209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b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b="1" dirty="0">
                <a:solidFill>
                  <a:schemeClr val="tx1"/>
                </a:solidFill>
                <a:latin typeface="Helvetica LT Std"/>
              </a:rPr>
              <a:t> Recomendaciones de mejora</a:t>
            </a:r>
          </a:p>
        </p:txBody>
      </p:sp>
      <p:sp>
        <p:nvSpPr>
          <p:cNvPr id="143" name="14 Rectángulo">
            <a:extLst>
              <a:ext uri="{FF2B5EF4-FFF2-40B4-BE49-F238E27FC236}">
                <a16:creationId xmlns:a16="http://schemas.microsoft.com/office/drawing/2014/main" id="{D92E52EE-C214-3451-EEB3-63ED8DC5474F}"/>
              </a:ext>
            </a:extLst>
          </p:cNvPr>
          <p:cNvSpPr/>
          <p:nvPr/>
        </p:nvSpPr>
        <p:spPr>
          <a:xfrm>
            <a:off x="7438103" y="597039"/>
            <a:ext cx="1766292" cy="7343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b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b="1" dirty="0">
                <a:solidFill>
                  <a:srgbClr val="002060"/>
                </a:solidFill>
                <a:latin typeface="Helvetica LT Std"/>
              </a:rPr>
              <a:t>Sistema Web SNIM y SARA</a:t>
            </a:r>
            <a:endParaRPr lang="es-EC" sz="1200" dirty="0">
              <a:solidFill>
                <a:srgbClr val="002060"/>
              </a:solidFill>
              <a:latin typeface="Helvetica LT Std"/>
            </a:endParaRPr>
          </a:p>
        </p:txBody>
      </p:sp>
    </p:spTree>
    <p:extLst>
      <p:ext uri="{BB962C8B-B14F-4D97-AF65-F5344CB8AC3E}">
        <p14:creationId xmlns:p14="http://schemas.microsoft.com/office/powerpoint/2010/main" val="384230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92358" y="355276"/>
            <a:ext cx="57560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REGULACIÓN DE LOS SERVICIOS DE A&amp;S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pic>
        <p:nvPicPr>
          <p:cNvPr id="23" name="Imagen 2">
            <a:extLst>
              <a:ext uri="{FF2B5EF4-FFF2-40B4-BE49-F238E27FC236}">
                <a16:creationId xmlns:a16="http://schemas.microsoft.com/office/drawing/2014/main" id="{7A03A948-0DE8-AAD2-7740-211FF81F6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30" y="1248440"/>
            <a:ext cx="9652090" cy="37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ángulo redondeado 75">
            <a:extLst>
              <a:ext uri="{FF2B5EF4-FFF2-40B4-BE49-F238E27FC236}">
                <a16:creationId xmlns:a16="http://schemas.microsoft.com/office/drawing/2014/main" id="{7FE610ED-9C95-4967-E02F-54296871ABD9}"/>
              </a:ext>
            </a:extLst>
          </p:cNvPr>
          <p:cNvSpPr/>
          <p:nvPr/>
        </p:nvSpPr>
        <p:spPr>
          <a:xfrm>
            <a:off x="2863671" y="1373213"/>
            <a:ext cx="3860433" cy="2744968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sp>
        <p:nvSpPr>
          <p:cNvPr id="25" name="Rectángulo redondeado 76">
            <a:extLst>
              <a:ext uri="{FF2B5EF4-FFF2-40B4-BE49-F238E27FC236}">
                <a16:creationId xmlns:a16="http://schemas.microsoft.com/office/drawing/2014/main" id="{910EC32A-C712-070B-903C-731B5E2EF7C3}"/>
              </a:ext>
            </a:extLst>
          </p:cNvPr>
          <p:cNvSpPr/>
          <p:nvPr/>
        </p:nvSpPr>
        <p:spPr>
          <a:xfrm>
            <a:off x="1248979" y="1385913"/>
            <a:ext cx="1368874" cy="2744968"/>
          </a:xfrm>
          <a:prstGeom prst="round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sp>
        <p:nvSpPr>
          <p:cNvPr id="26" name="Rectángulo redondeado 77">
            <a:extLst>
              <a:ext uri="{FF2B5EF4-FFF2-40B4-BE49-F238E27FC236}">
                <a16:creationId xmlns:a16="http://schemas.microsoft.com/office/drawing/2014/main" id="{FD75AD92-9165-9205-1EF4-3596FA48BECB}"/>
              </a:ext>
            </a:extLst>
          </p:cNvPr>
          <p:cNvSpPr/>
          <p:nvPr/>
        </p:nvSpPr>
        <p:spPr>
          <a:xfrm>
            <a:off x="1120730" y="1195655"/>
            <a:ext cx="5755554" cy="3020582"/>
          </a:xfrm>
          <a:prstGeom prst="roundRect">
            <a:avLst>
              <a:gd name="adj" fmla="val 10790"/>
            </a:avLst>
          </a:prstGeom>
          <a:noFill/>
          <a:ln w="57150">
            <a:solidFill>
              <a:srgbClr val="CC0099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CC0099"/>
              </a:solidFill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053A97B-2C67-7582-13B2-EB02E60411F4}"/>
              </a:ext>
            </a:extLst>
          </p:cNvPr>
          <p:cNvCxnSpPr/>
          <p:nvPr/>
        </p:nvCxnSpPr>
        <p:spPr>
          <a:xfrm>
            <a:off x="6355556" y="5365433"/>
            <a:ext cx="971550" cy="0"/>
          </a:xfrm>
          <a:prstGeom prst="line">
            <a:avLst/>
          </a:prstGeom>
          <a:ln w="5715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D2FE3D4-AA01-CA98-E0DC-7839EC8C050C}"/>
              </a:ext>
            </a:extLst>
          </p:cNvPr>
          <p:cNvCxnSpPr/>
          <p:nvPr/>
        </p:nvCxnSpPr>
        <p:spPr>
          <a:xfrm>
            <a:off x="2456656" y="5365433"/>
            <a:ext cx="971550" cy="0"/>
          </a:xfrm>
          <a:prstGeom prst="line">
            <a:avLst/>
          </a:prstGeom>
          <a:ln w="57150">
            <a:solidFill>
              <a:srgbClr val="D2A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D347DA0E-4490-D139-26D8-047D0B1D9161}"/>
              </a:ext>
            </a:extLst>
          </p:cNvPr>
          <p:cNvCxnSpPr/>
          <p:nvPr/>
        </p:nvCxnSpPr>
        <p:spPr>
          <a:xfrm>
            <a:off x="4420393" y="5365433"/>
            <a:ext cx="971550" cy="0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5">
            <a:extLst>
              <a:ext uri="{FF2B5EF4-FFF2-40B4-BE49-F238E27FC236}">
                <a16:creationId xmlns:a16="http://schemas.microsoft.com/office/drawing/2014/main" id="{BC2E0F62-F156-B931-F11C-713819D6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281" y="5462271"/>
            <a:ext cx="1857375" cy="431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C" altLang="ko-KR" sz="1050" b="1" dirty="0">
                <a:solidFill>
                  <a:srgbClr val="D2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REG. 10: Macromedición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C" altLang="ko-KR" sz="1050" b="1" dirty="0">
                <a:solidFill>
                  <a:srgbClr val="D2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Agua cruda</a:t>
            </a:r>
            <a:endParaRPr lang="ko-KR" altLang="en-US" sz="1050" b="1" dirty="0">
              <a:solidFill>
                <a:srgbClr val="D2A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8448E3CE-EC4E-C991-2131-D850D8FC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081" y="5462271"/>
            <a:ext cx="1946275" cy="261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C" altLang="ko-KR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REG. 11: Uso eficiente</a:t>
            </a:r>
            <a:endParaRPr lang="ko-KR" altLang="en-US" sz="105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CF31ECC5-AF0B-8268-2E82-610854F16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543" y="5462271"/>
            <a:ext cx="1946275" cy="261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C" altLang="ko-KR" sz="105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REG. 12: Calidad de Agua</a:t>
            </a:r>
            <a:endParaRPr lang="ko-KR" altLang="en-US" sz="1050" b="1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ángulo redondeado 77">
            <a:extLst>
              <a:ext uri="{FF2B5EF4-FFF2-40B4-BE49-F238E27FC236}">
                <a16:creationId xmlns:a16="http://schemas.microsoft.com/office/drawing/2014/main" id="{743961BF-B40E-DEC7-F74E-AAF79138D01D}"/>
              </a:ext>
            </a:extLst>
          </p:cNvPr>
          <p:cNvSpPr/>
          <p:nvPr/>
        </p:nvSpPr>
        <p:spPr>
          <a:xfrm>
            <a:off x="1014984" y="1027886"/>
            <a:ext cx="6998273" cy="3306212"/>
          </a:xfrm>
          <a:prstGeom prst="roundRect">
            <a:avLst>
              <a:gd name="adj" fmla="val 10790"/>
            </a:avLst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CC0099"/>
              </a:solidFill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484E5809-DF4B-C7A3-2984-37FE62B30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362" y="3465457"/>
            <a:ext cx="484260" cy="48426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FE12E4C-A574-0300-1E26-61335BD10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737" y="3465457"/>
            <a:ext cx="484260" cy="48426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6A5303D-4E68-1BB2-F35C-AC49C7EAD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947" y="3465457"/>
            <a:ext cx="484260" cy="48426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A98D6458-7227-3E91-37C1-C606BBA6B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102" y="3465457"/>
            <a:ext cx="484260" cy="484260"/>
          </a:xfrm>
          <a:prstGeom prst="rect">
            <a:avLst/>
          </a:prstGeom>
        </p:spPr>
      </p:pic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D5D0EBBD-F405-EE92-A7D9-008CFCF55C14}"/>
              </a:ext>
            </a:extLst>
          </p:cNvPr>
          <p:cNvCxnSpPr/>
          <p:nvPr/>
        </p:nvCxnSpPr>
        <p:spPr>
          <a:xfrm>
            <a:off x="8278018" y="5365433"/>
            <a:ext cx="97155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5">
            <a:extLst>
              <a:ext uri="{FF2B5EF4-FFF2-40B4-BE49-F238E27FC236}">
                <a16:creationId xmlns:a16="http://schemas.microsoft.com/office/drawing/2014/main" id="{722FA40C-7C17-4584-5302-324C1EF14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005" y="5462271"/>
            <a:ext cx="1946275" cy="261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C" altLang="ko-KR" sz="105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REG. 06: Tarifas Prestación</a:t>
            </a:r>
            <a:endParaRPr lang="ko-KR" altLang="en-US" sz="105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9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0" grpId="0"/>
      <p:bldP spid="31" grpId="0"/>
      <p:bldP spid="32" grpId="0"/>
      <p:bldP spid="33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92357" y="310886"/>
            <a:ext cx="93496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20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 Y RESULTADOS DE LOS SERVICIOS DE A&amp;S EN ECUADOR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sp>
        <p:nvSpPr>
          <p:cNvPr id="43" name="Google Shape;1151;p35">
            <a:extLst>
              <a:ext uri="{FF2B5EF4-FFF2-40B4-BE49-F238E27FC236}">
                <a16:creationId xmlns:a16="http://schemas.microsoft.com/office/drawing/2014/main" id="{ACA0BA5F-5F25-B358-C40B-B5DC135DAB2C}"/>
              </a:ext>
            </a:extLst>
          </p:cNvPr>
          <p:cNvSpPr/>
          <p:nvPr/>
        </p:nvSpPr>
        <p:spPr>
          <a:xfrm>
            <a:off x="7558386" y="1906442"/>
            <a:ext cx="2354214" cy="695997"/>
          </a:xfrm>
          <a:custGeom>
            <a:avLst/>
            <a:gdLst/>
            <a:ahLst/>
            <a:cxnLst/>
            <a:rect l="l" t="t" r="r" b="b"/>
            <a:pathLst>
              <a:path w="32100" h="9490" fill="none" extrusionOk="0">
                <a:moveTo>
                  <a:pt x="0" y="9490"/>
                </a:moveTo>
                <a:lnTo>
                  <a:pt x="11490" y="0"/>
                </a:lnTo>
                <a:lnTo>
                  <a:pt x="32099" y="0"/>
                </a:lnTo>
              </a:path>
            </a:pathLst>
          </a:custGeom>
          <a:noFill/>
          <a:ln w="19050" cap="flat" cmpd="sng">
            <a:solidFill>
              <a:srgbClr val="A9D18E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1152;p35">
            <a:extLst>
              <a:ext uri="{FF2B5EF4-FFF2-40B4-BE49-F238E27FC236}">
                <a16:creationId xmlns:a16="http://schemas.microsoft.com/office/drawing/2014/main" id="{AA0A38A4-01A0-D8E2-1D56-133626EDAC9C}"/>
              </a:ext>
            </a:extLst>
          </p:cNvPr>
          <p:cNvSpPr/>
          <p:nvPr/>
        </p:nvSpPr>
        <p:spPr>
          <a:xfrm>
            <a:off x="7496341" y="2541270"/>
            <a:ext cx="122331" cy="122331"/>
          </a:xfrm>
          <a:custGeom>
            <a:avLst/>
            <a:gdLst/>
            <a:ahLst/>
            <a:cxnLst/>
            <a:rect l="l" t="t" r="r" b="b"/>
            <a:pathLst>
              <a:path w="1668" h="1668" extrusionOk="0">
                <a:moveTo>
                  <a:pt x="834" y="0"/>
                </a:moveTo>
                <a:cubicBezTo>
                  <a:pt x="382" y="0"/>
                  <a:pt x="1" y="381"/>
                  <a:pt x="1" y="834"/>
                </a:cubicBezTo>
                <a:cubicBezTo>
                  <a:pt x="1" y="1298"/>
                  <a:pt x="370" y="1667"/>
                  <a:pt x="834" y="1667"/>
                </a:cubicBezTo>
                <a:cubicBezTo>
                  <a:pt x="1299" y="1667"/>
                  <a:pt x="1668" y="1298"/>
                  <a:pt x="1668" y="834"/>
                </a:cubicBezTo>
                <a:cubicBezTo>
                  <a:pt x="1668" y="381"/>
                  <a:pt x="1299" y="0"/>
                  <a:pt x="834" y="0"/>
                </a:cubicBezTo>
                <a:close/>
              </a:path>
            </a:pathLst>
          </a:custGeom>
          <a:solidFill>
            <a:srgbClr val="A9D18E"/>
          </a:solidFill>
          <a:ln>
            <a:solidFill>
              <a:srgbClr val="A9D18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53;p35">
            <a:extLst>
              <a:ext uri="{FF2B5EF4-FFF2-40B4-BE49-F238E27FC236}">
                <a16:creationId xmlns:a16="http://schemas.microsoft.com/office/drawing/2014/main" id="{4956C4D4-3BE7-68BF-254B-26825189CD0D}"/>
              </a:ext>
            </a:extLst>
          </p:cNvPr>
          <p:cNvSpPr/>
          <p:nvPr/>
        </p:nvSpPr>
        <p:spPr>
          <a:xfrm>
            <a:off x="7619559" y="3727904"/>
            <a:ext cx="2199613" cy="426179"/>
          </a:xfrm>
          <a:custGeom>
            <a:avLst/>
            <a:gdLst/>
            <a:ahLst/>
            <a:cxnLst/>
            <a:rect l="l" t="t" r="r" b="b"/>
            <a:pathLst>
              <a:path w="29992" h="5811" fill="none" extrusionOk="0">
                <a:moveTo>
                  <a:pt x="29992" y="1"/>
                </a:moveTo>
                <a:lnTo>
                  <a:pt x="9466" y="1"/>
                </a:lnTo>
                <a:lnTo>
                  <a:pt x="0" y="5811"/>
                </a:lnTo>
              </a:path>
            </a:pathLst>
          </a:custGeom>
          <a:noFill/>
          <a:ln w="19050" cap="flat" cmpd="sng">
            <a:solidFill>
              <a:srgbClr val="FFC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162;p35">
            <a:extLst>
              <a:ext uri="{FF2B5EF4-FFF2-40B4-BE49-F238E27FC236}">
                <a16:creationId xmlns:a16="http://schemas.microsoft.com/office/drawing/2014/main" id="{3948D19B-175F-C227-03C6-AE8FB4A992E1}"/>
              </a:ext>
            </a:extLst>
          </p:cNvPr>
          <p:cNvSpPr/>
          <p:nvPr/>
        </p:nvSpPr>
        <p:spPr>
          <a:xfrm>
            <a:off x="4842820" y="3293220"/>
            <a:ext cx="21122" cy="6307"/>
          </a:xfrm>
          <a:custGeom>
            <a:avLst/>
            <a:gdLst/>
            <a:ahLst/>
            <a:cxnLst/>
            <a:rect l="l" t="t" r="r" b="b"/>
            <a:pathLst>
              <a:path w="288" h="86" extrusionOk="0">
                <a:moveTo>
                  <a:pt x="18" y="0"/>
                </a:moveTo>
                <a:cubicBezTo>
                  <a:pt x="5" y="0"/>
                  <a:pt x="0" y="17"/>
                  <a:pt x="25" y="34"/>
                </a:cubicBezTo>
                <a:cubicBezTo>
                  <a:pt x="61" y="77"/>
                  <a:pt x="118" y="86"/>
                  <a:pt x="174" y="86"/>
                </a:cubicBezTo>
                <a:cubicBezTo>
                  <a:pt x="211" y="86"/>
                  <a:pt x="247" y="82"/>
                  <a:pt x="275" y="82"/>
                </a:cubicBezTo>
                <a:lnTo>
                  <a:pt x="287" y="82"/>
                </a:lnTo>
                <a:lnTo>
                  <a:pt x="287" y="34"/>
                </a:lnTo>
                <a:lnTo>
                  <a:pt x="287" y="22"/>
                </a:lnTo>
                <a:lnTo>
                  <a:pt x="275" y="22"/>
                </a:lnTo>
                <a:cubicBezTo>
                  <a:pt x="228" y="22"/>
                  <a:pt x="204" y="34"/>
                  <a:pt x="168" y="34"/>
                </a:cubicBezTo>
                <a:cubicBezTo>
                  <a:pt x="161" y="36"/>
                  <a:pt x="155" y="37"/>
                  <a:pt x="149" y="37"/>
                </a:cubicBezTo>
                <a:cubicBezTo>
                  <a:pt x="122" y="37"/>
                  <a:pt x="95" y="20"/>
                  <a:pt x="37" y="10"/>
                </a:cubicBezTo>
                <a:cubicBezTo>
                  <a:pt x="30" y="3"/>
                  <a:pt x="23" y="0"/>
                  <a:pt x="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163;p35">
            <a:extLst>
              <a:ext uri="{FF2B5EF4-FFF2-40B4-BE49-F238E27FC236}">
                <a16:creationId xmlns:a16="http://schemas.microsoft.com/office/drawing/2014/main" id="{9AE3C814-F164-DE03-9C14-909B01025822}"/>
              </a:ext>
            </a:extLst>
          </p:cNvPr>
          <p:cNvSpPr/>
          <p:nvPr/>
        </p:nvSpPr>
        <p:spPr>
          <a:xfrm>
            <a:off x="7558394" y="4092915"/>
            <a:ext cx="122331" cy="122331"/>
          </a:xfrm>
          <a:custGeom>
            <a:avLst/>
            <a:gdLst/>
            <a:ahLst/>
            <a:cxnLst/>
            <a:rect l="l" t="t" r="r" b="b"/>
            <a:pathLst>
              <a:path w="1668" h="1668" extrusionOk="0">
                <a:moveTo>
                  <a:pt x="834" y="1"/>
                </a:moveTo>
                <a:cubicBezTo>
                  <a:pt x="370" y="1"/>
                  <a:pt x="1" y="370"/>
                  <a:pt x="1" y="834"/>
                </a:cubicBezTo>
                <a:cubicBezTo>
                  <a:pt x="1" y="1286"/>
                  <a:pt x="370" y="1667"/>
                  <a:pt x="834" y="1667"/>
                </a:cubicBezTo>
                <a:cubicBezTo>
                  <a:pt x="1298" y="1667"/>
                  <a:pt x="1668" y="1286"/>
                  <a:pt x="1668" y="834"/>
                </a:cubicBezTo>
                <a:cubicBezTo>
                  <a:pt x="1668" y="370"/>
                  <a:pt x="1298" y="1"/>
                  <a:pt x="834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164;p35">
            <a:extLst>
              <a:ext uri="{FF2B5EF4-FFF2-40B4-BE49-F238E27FC236}">
                <a16:creationId xmlns:a16="http://schemas.microsoft.com/office/drawing/2014/main" id="{95EA2553-4921-5F7E-3B48-2FBCE9137355}"/>
              </a:ext>
            </a:extLst>
          </p:cNvPr>
          <p:cNvSpPr txBox="1"/>
          <p:nvPr/>
        </p:nvSpPr>
        <p:spPr>
          <a:xfrm>
            <a:off x="1297436" y="1920917"/>
            <a:ext cx="2243467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800" b="1" dirty="0">
                <a:solidFill>
                  <a:schemeClr val="accent5">
                    <a:lumMod val="75000"/>
                  </a:schemeClr>
                </a:solidFill>
                <a:latin typeface="Fira Sans Extra Condensed"/>
              </a:rPr>
              <a:t>Cobertura del servicio de agua potable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" name="Google Shape;1165;p35">
            <a:extLst>
              <a:ext uri="{FF2B5EF4-FFF2-40B4-BE49-F238E27FC236}">
                <a16:creationId xmlns:a16="http://schemas.microsoft.com/office/drawing/2014/main" id="{574FD73F-6474-36DA-4119-6EA09368D91A}"/>
              </a:ext>
            </a:extLst>
          </p:cNvPr>
          <p:cNvSpPr txBox="1"/>
          <p:nvPr/>
        </p:nvSpPr>
        <p:spPr>
          <a:xfrm>
            <a:off x="8433369" y="1898080"/>
            <a:ext cx="2456124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s-ES" sz="1800" b="1" dirty="0">
                <a:solidFill>
                  <a:srgbClr val="A9D18E"/>
                </a:solidFill>
                <a:latin typeface="Fira Sans Extra Condensed"/>
              </a:rPr>
              <a:t>Cobertura del servicio de saneamiento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" name="Google Shape;1166;p35">
            <a:extLst>
              <a:ext uri="{FF2B5EF4-FFF2-40B4-BE49-F238E27FC236}">
                <a16:creationId xmlns:a16="http://schemas.microsoft.com/office/drawing/2014/main" id="{CD999B81-E006-7E2B-5C60-8E83529B90B6}"/>
              </a:ext>
            </a:extLst>
          </p:cNvPr>
          <p:cNvSpPr txBox="1"/>
          <p:nvPr/>
        </p:nvSpPr>
        <p:spPr>
          <a:xfrm>
            <a:off x="8433369" y="3718367"/>
            <a:ext cx="2456124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s-ES" sz="1800" b="1" dirty="0">
                <a:solidFill>
                  <a:srgbClr val="FFC000"/>
                </a:solidFill>
                <a:latin typeface="Fira Sans Extra Condensed"/>
              </a:rPr>
              <a:t>Agua no Contabilizada (ANC)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9" name="Google Shape;1167;p35">
            <a:extLst>
              <a:ext uri="{FF2B5EF4-FFF2-40B4-BE49-F238E27FC236}">
                <a16:creationId xmlns:a16="http://schemas.microsoft.com/office/drawing/2014/main" id="{076E0E43-9B83-8F71-36A8-05B65592BD80}"/>
              </a:ext>
            </a:extLst>
          </p:cNvPr>
          <p:cNvSpPr txBox="1"/>
          <p:nvPr/>
        </p:nvSpPr>
        <p:spPr>
          <a:xfrm>
            <a:off x="1297436" y="3718367"/>
            <a:ext cx="2616018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800" b="1" dirty="0">
                <a:solidFill>
                  <a:schemeClr val="accent2"/>
                </a:solidFill>
                <a:latin typeface="Fira Sans Extra Condensed"/>
              </a:rPr>
              <a:t>Cumplimiento normativo calidad de agua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C" sz="18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0" name="Google Shape;1168;p35">
            <a:extLst>
              <a:ext uri="{FF2B5EF4-FFF2-40B4-BE49-F238E27FC236}">
                <a16:creationId xmlns:a16="http://schemas.microsoft.com/office/drawing/2014/main" id="{0DFC1A65-D649-3966-8438-3239BA4A82C4}"/>
              </a:ext>
            </a:extLst>
          </p:cNvPr>
          <p:cNvSpPr txBox="1"/>
          <p:nvPr/>
        </p:nvSpPr>
        <p:spPr>
          <a:xfrm>
            <a:off x="1297434" y="2545090"/>
            <a:ext cx="2354100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AutoNum type="alphaUcPeriod"/>
              <a:defRPr/>
            </a:pPr>
            <a:r>
              <a:rPr lang="es-MX" sz="1200" i="1" dirty="0">
                <a:latin typeface="+mj-lt"/>
              </a:rPr>
              <a:t>URBANA: 77,2%</a:t>
            </a:r>
          </a:p>
          <a:p>
            <a:pPr marL="342900" indent="-342900">
              <a:buAutoNum type="alphaUcPeriod"/>
              <a:defRPr/>
            </a:pPr>
            <a:r>
              <a:rPr lang="es-MX" sz="1200" i="1" dirty="0">
                <a:latin typeface="+mj-lt"/>
              </a:rPr>
              <a:t>RURAL: 77,9%</a:t>
            </a:r>
            <a:endParaRPr lang="es-EC" sz="1200" i="1" dirty="0"/>
          </a:p>
        </p:txBody>
      </p:sp>
      <p:sp>
        <p:nvSpPr>
          <p:cNvPr id="61" name="Google Shape;1169;p35">
            <a:extLst>
              <a:ext uri="{FF2B5EF4-FFF2-40B4-BE49-F238E27FC236}">
                <a16:creationId xmlns:a16="http://schemas.microsoft.com/office/drawing/2014/main" id="{045DEA5C-8AB9-357A-5F4E-3979F402AA50}"/>
              </a:ext>
            </a:extLst>
          </p:cNvPr>
          <p:cNvSpPr txBox="1"/>
          <p:nvPr/>
        </p:nvSpPr>
        <p:spPr>
          <a:xfrm>
            <a:off x="1315227" y="4402918"/>
            <a:ext cx="2354100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AutoNum type="alphaUcPeriod"/>
              <a:defRPr/>
            </a:pPr>
            <a:r>
              <a:rPr lang="es-MX" sz="1200" i="1" dirty="0">
                <a:latin typeface="+mj-lt"/>
              </a:rPr>
              <a:t>URBANA: 67%</a:t>
            </a:r>
          </a:p>
          <a:p>
            <a:pPr marL="342900" indent="-342900">
              <a:buAutoNum type="alphaUcPeriod"/>
              <a:defRPr/>
            </a:pPr>
            <a:r>
              <a:rPr lang="es-MX" sz="1200" i="1" dirty="0">
                <a:latin typeface="+mj-lt"/>
              </a:rPr>
              <a:t>RURAL: 28%</a:t>
            </a:r>
            <a:endParaRPr lang="es-EC" sz="1200" i="1" dirty="0"/>
          </a:p>
        </p:txBody>
      </p:sp>
      <p:sp>
        <p:nvSpPr>
          <p:cNvPr id="62" name="Google Shape;1170;p35">
            <a:extLst>
              <a:ext uri="{FF2B5EF4-FFF2-40B4-BE49-F238E27FC236}">
                <a16:creationId xmlns:a16="http://schemas.microsoft.com/office/drawing/2014/main" id="{33A4E332-86CA-A1E1-88E9-A9086EF6391B}"/>
              </a:ext>
            </a:extLst>
          </p:cNvPr>
          <p:cNvSpPr txBox="1"/>
          <p:nvPr/>
        </p:nvSpPr>
        <p:spPr>
          <a:xfrm>
            <a:off x="8433369" y="2651100"/>
            <a:ext cx="2354100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buAutoNum type="alphaUcPeriod"/>
              <a:defRPr/>
            </a:pPr>
            <a:r>
              <a:rPr lang="es-MX" sz="1200" i="1" dirty="0">
                <a:latin typeface="+mj-lt"/>
              </a:rPr>
              <a:t>URBANA: 65%</a:t>
            </a:r>
          </a:p>
          <a:p>
            <a:pPr marL="342900" indent="-342900" algn="just">
              <a:buAutoNum type="alphaUcPeriod"/>
              <a:defRPr/>
            </a:pPr>
            <a:r>
              <a:rPr lang="es-MX" sz="1200" i="1" dirty="0">
                <a:latin typeface="+mj-lt"/>
              </a:rPr>
              <a:t>RURAL: 28%</a:t>
            </a:r>
            <a:endParaRPr lang="es-EC" sz="1200" i="1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1171;p35">
            <a:extLst>
              <a:ext uri="{FF2B5EF4-FFF2-40B4-BE49-F238E27FC236}">
                <a16:creationId xmlns:a16="http://schemas.microsoft.com/office/drawing/2014/main" id="{3982E182-AA6E-6A14-ECB3-E8056A3F31CE}"/>
              </a:ext>
            </a:extLst>
          </p:cNvPr>
          <p:cNvSpPr txBox="1"/>
          <p:nvPr/>
        </p:nvSpPr>
        <p:spPr>
          <a:xfrm>
            <a:off x="8037304" y="4488987"/>
            <a:ext cx="3757323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MX" sz="1200" i="1" dirty="0"/>
              <a:t>Promedio 2020: </a:t>
            </a:r>
            <a:r>
              <a:rPr lang="es-MX" sz="1200" b="1" i="1" dirty="0"/>
              <a:t>47.69%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s-MX" sz="1200" i="1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MX" sz="1200" b="1" i="1" dirty="0"/>
              <a:t>$320 millones </a:t>
            </a:r>
            <a:r>
              <a:rPr lang="es-MX" sz="1200" i="1" dirty="0"/>
              <a:t>de perdidas al año por fugas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s-MX" sz="1200" i="1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MX" sz="1200" i="1" dirty="0"/>
              <a:t>Se estima recuperar </a:t>
            </a:r>
            <a:r>
              <a:rPr lang="es-MX" sz="1200" b="1" i="1" dirty="0"/>
              <a:t>$180 millones (3 años)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1172;p35">
            <a:extLst>
              <a:ext uri="{FF2B5EF4-FFF2-40B4-BE49-F238E27FC236}">
                <a16:creationId xmlns:a16="http://schemas.microsoft.com/office/drawing/2014/main" id="{96110B81-9FFA-4352-E312-EDF04ADA7D67}"/>
              </a:ext>
            </a:extLst>
          </p:cNvPr>
          <p:cNvSpPr/>
          <p:nvPr/>
        </p:nvSpPr>
        <p:spPr>
          <a:xfrm flipH="1">
            <a:off x="2050775" y="1906442"/>
            <a:ext cx="2354214" cy="695997"/>
          </a:xfrm>
          <a:custGeom>
            <a:avLst/>
            <a:gdLst/>
            <a:ahLst/>
            <a:cxnLst/>
            <a:rect l="l" t="t" r="r" b="b"/>
            <a:pathLst>
              <a:path w="32100" h="9490" fill="none" extrusionOk="0">
                <a:moveTo>
                  <a:pt x="0" y="9490"/>
                </a:moveTo>
                <a:lnTo>
                  <a:pt x="11490" y="0"/>
                </a:lnTo>
                <a:lnTo>
                  <a:pt x="32099" y="0"/>
                </a:lnTo>
              </a:path>
            </a:pathLst>
          </a:cu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173;p35">
            <a:extLst>
              <a:ext uri="{FF2B5EF4-FFF2-40B4-BE49-F238E27FC236}">
                <a16:creationId xmlns:a16="http://schemas.microsoft.com/office/drawing/2014/main" id="{CB2BCCC1-7B4B-5507-727A-40C1D1DE5E08}"/>
              </a:ext>
            </a:extLst>
          </p:cNvPr>
          <p:cNvSpPr/>
          <p:nvPr/>
        </p:nvSpPr>
        <p:spPr>
          <a:xfrm flipH="1">
            <a:off x="4344703" y="2541270"/>
            <a:ext cx="122331" cy="122331"/>
          </a:xfrm>
          <a:custGeom>
            <a:avLst/>
            <a:gdLst/>
            <a:ahLst/>
            <a:cxnLst/>
            <a:rect l="l" t="t" r="r" b="b"/>
            <a:pathLst>
              <a:path w="1668" h="1668" extrusionOk="0">
                <a:moveTo>
                  <a:pt x="834" y="0"/>
                </a:moveTo>
                <a:cubicBezTo>
                  <a:pt x="382" y="0"/>
                  <a:pt x="1" y="381"/>
                  <a:pt x="1" y="834"/>
                </a:cubicBezTo>
                <a:cubicBezTo>
                  <a:pt x="1" y="1298"/>
                  <a:pt x="370" y="1667"/>
                  <a:pt x="834" y="1667"/>
                </a:cubicBezTo>
                <a:cubicBezTo>
                  <a:pt x="1299" y="1667"/>
                  <a:pt x="1668" y="1298"/>
                  <a:pt x="1668" y="834"/>
                </a:cubicBezTo>
                <a:cubicBezTo>
                  <a:pt x="1668" y="381"/>
                  <a:pt x="1299" y="0"/>
                  <a:pt x="83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174;p35">
            <a:extLst>
              <a:ext uri="{FF2B5EF4-FFF2-40B4-BE49-F238E27FC236}">
                <a16:creationId xmlns:a16="http://schemas.microsoft.com/office/drawing/2014/main" id="{682382E5-4B45-2DB8-75D5-7E61D0F6ED19}"/>
              </a:ext>
            </a:extLst>
          </p:cNvPr>
          <p:cNvSpPr/>
          <p:nvPr/>
        </p:nvSpPr>
        <p:spPr>
          <a:xfrm flipH="1">
            <a:off x="2144203" y="3727904"/>
            <a:ext cx="2199613" cy="426179"/>
          </a:xfrm>
          <a:custGeom>
            <a:avLst/>
            <a:gdLst/>
            <a:ahLst/>
            <a:cxnLst/>
            <a:rect l="l" t="t" r="r" b="b"/>
            <a:pathLst>
              <a:path w="29992" h="5811" fill="none" extrusionOk="0">
                <a:moveTo>
                  <a:pt x="29992" y="1"/>
                </a:moveTo>
                <a:lnTo>
                  <a:pt x="9466" y="1"/>
                </a:lnTo>
                <a:lnTo>
                  <a:pt x="0" y="5811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175;p35">
            <a:extLst>
              <a:ext uri="{FF2B5EF4-FFF2-40B4-BE49-F238E27FC236}">
                <a16:creationId xmlns:a16="http://schemas.microsoft.com/office/drawing/2014/main" id="{751DE72C-F745-2780-0692-F55EAC629540}"/>
              </a:ext>
            </a:extLst>
          </p:cNvPr>
          <p:cNvSpPr/>
          <p:nvPr/>
        </p:nvSpPr>
        <p:spPr>
          <a:xfrm flipH="1">
            <a:off x="4282651" y="4092915"/>
            <a:ext cx="122331" cy="122331"/>
          </a:xfrm>
          <a:custGeom>
            <a:avLst/>
            <a:gdLst/>
            <a:ahLst/>
            <a:cxnLst/>
            <a:rect l="l" t="t" r="r" b="b"/>
            <a:pathLst>
              <a:path w="1668" h="1668" extrusionOk="0">
                <a:moveTo>
                  <a:pt x="834" y="1"/>
                </a:moveTo>
                <a:cubicBezTo>
                  <a:pt x="370" y="1"/>
                  <a:pt x="1" y="370"/>
                  <a:pt x="1" y="834"/>
                </a:cubicBezTo>
                <a:cubicBezTo>
                  <a:pt x="1" y="1286"/>
                  <a:pt x="370" y="1667"/>
                  <a:pt x="834" y="1667"/>
                </a:cubicBezTo>
                <a:cubicBezTo>
                  <a:pt x="1298" y="1667"/>
                  <a:pt x="1668" y="1286"/>
                  <a:pt x="1668" y="834"/>
                </a:cubicBezTo>
                <a:cubicBezTo>
                  <a:pt x="1668" y="370"/>
                  <a:pt x="1298" y="1"/>
                  <a:pt x="8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18;p4">
            <a:extLst>
              <a:ext uri="{FF2B5EF4-FFF2-40B4-BE49-F238E27FC236}">
                <a16:creationId xmlns:a16="http://schemas.microsoft.com/office/drawing/2014/main" id="{DADE68F2-34A2-90EF-E4D7-94320D0EBE50}"/>
              </a:ext>
            </a:extLst>
          </p:cNvPr>
          <p:cNvSpPr txBox="1"/>
          <p:nvPr/>
        </p:nvSpPr>
        <p:spPr>
          <a:xfrm>
            <a:off x="767567" y="880887"/>
            <a:ext cx="86250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16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SITUACIONAL</a:t>
            </a:r>
          </a:p>
        </p:txBody>
      </p:sp>
      <p:sp>
        <p:nvSpPr>
          <p:cNvPr id="3" name="Google Shape;2779;p44">
            <a:extLst>
              <a:ext uri="{FF2B5EF4-FFF2-40B4-BE49-F238E27FC236}">
                <a16:creationId xmlns:a16="http://schemas.microsoft.com/office/drawing/2014/main" id="{DBDD63D3-EC1E-78DA-281E-A8B70EA1E5ED}"/>
              </a:ext>
            </a:extLst>
          </p:cNvPr>
          <p:cNvSpPr/>
          <p:nvPr/>
        </p:nvSpPr>
        <p:spPr>
          <a:xfrm>
            <a:off x="639828" y="1007577"/>
            <a:ext cx="156296" cy="119216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E68CFE1-9463-FED9-6E92-37A4099ED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74145" y="1715099"/>
            <a:ext cx="3140548" cy="323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75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723177" y="311686"/>
            <a:ext cx="57560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C" sz="16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RANKING</a:t>
            </a: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grpSp>
        <p:nvGrpSpPr>
          <p:cNvPr id="173" name="Google Shape;467;p23">
            <a:extLst>
              <a:ext uri="{FF2B5EF4-FFF2-40B4-BE49-F238E27FC236}">
                <a16:creationId xmlns:a16="http://schemas.microsoft.com/office/drawing/2014/main" id="{C4A59428-3913-BEFB-4C71-8106911BB3F8}"/>
              </a:ext>
            </a:extLst>
          </p:cNvPr>
          <p:cNvGrpSpPr/>
          <p:nvPr/>
        </p:nvGrpSpPr>
        <p:grpSpPr>
          <a:xfrm>
            <a:off x="8462186" y="1179966"/>
            <a:ext cx="2015490" cy="930927"/>
            <a:chOff x="4956734" y="1482688"/>
            <a:chExt cx="1353600" cy="625209"/>
          </a:xfrm>
        </p:grpSpPr>
        <p:sp>
          <p:nvSpPr>
            <p:cNvPr id="174" name="Google Shape;468;p23">
              <a:extLst>
                <a:ext uri="{FF2B5EF4-FFF2-40B4-BE49-F238E27FC236}">
                  <a16:creationId xmlns:a16="http://schemas.microsoft.com/office/drawing/2014/main" id="{5653ED6E-14D8-915F-E131-AD72666243C6}"/>
                </a:ext>
              </a:extLst>
            </p:cNvPr>
            <p:cNvSpPr/>
            <p:nvPr/>
          </p:nvSpPr>
          <p:spPr>
            <a:xfrm rot="10800000" flipH="1">
              <a:off x="5536934" y="1700797"/>
              <a:ext cx="193200" cy="407100"/>
            </a:xfrm>
            <a:prstGeom prst="rtTriangle">
              <a:avLst/>
            </a:prstGeom>
            <a:solidFill>
              <a:srgbClr val="A5F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3">
              <a:extLst>
                <a:ext uri="{FF2B5EF4-FFF2-40B4-BE49-F238E27FC236}">
                  <a16:creationId xmlns:a16="http://schemas.microsoft.com/office/drawing/2014/main" id="{9B6BDAB9-3B46-7E74-9D12-AFA70E8330E2}"/>
                </a:ext>
              </a:extLst>
            </p:cNvPr>
            <p:cNvSpPr/>
            <p:nvPr/>
          </p:nvSpPr>
          <p:spPr>
            <a:xfrm>
              <a:off x="4956734" y="1482688"/>
              <a:ext cx="1353600" cy="6252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C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RANKING DE GADM</a:t>
              </a:r>
            </a:p>
          </p:txBody>
        </p:sp>
      </p:grpSp>
      <p:sp>
        <p:nvSpPr>
          <p:cNvPr id="180" name="Google Shape;480;p23">
            <a:extLst>
              <a:ext uri="{FF2B5EF4-FFF2-40B4-BE49-F238E27FC236}">
                <a16:creationId xmlns:a16="http://schemas.microsoft.com/office/drawing/2014/main" id="{3897320F-E7DD-C9B7-DDB6-25D878F198F5}"/>
              </a:ext>
            </a:extLst>
          </p:cNvPr>
          <p:cNvSpPr/>
          <p:nvPr/>
        </p:nvSpPr>
        <p:spPr>
          <a:xfrm>
            <a:off x="6563440" y="755345"/>
            <a:ext cx="2651585" cy="2651585"/>
          </a:xfrm>
          <a:prstGeom prst="arc">
            <a:avLst>
              <a:gd name="adj1" fmla="val 10799969"/>
              <a:gd name="adj2" fmla="val 18223946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481;p23">
            <a:extLst>
              <a:ext uri="{FF2B5EF4-FFF2-40B4-BE49-F238E27FC236}">
                <a16:creationId xmlns:a16="http://schemas.microsoft.com/office/drawing/2014/main" id="{0D167B72-75ED-0EDA-D751-6022B57B68FC}"/>
              </a:ext>
            </a:extLst>
          </p:cNvPr>
          <p:cNvGrpSpPr/>
          <p:nvPr/>
        </p:nvGrpSpPr>
        <p:grpSpPr>
          <a:xfrm>
            <a:off x="5300788" y="1179966"/>
            <a:ext cx="2015490" cy="4445440"/>
            <a:chOff x="2833544" y="1482688"/>
            <a:chExt cx="1353600" cy="2985550"/>
          </a:xfrm>
        </p:grpSpPr>
        <p:sp>
          <p:nvSpPr>
            <p:cNvPr id="182" name="Google Shape;482;p23">
              <a:extLst>
                <a:ext uri="{FF2B5EF4-FFF2-40B4-BE49-F238E27FC236}">
                  <a16:creationId xmlns:a16="http://schemas.microsoft.com/office/drawing/2014/main" id="{1AC4B7B6-3629-A753-69D3-21F6F24E6EC7}"/>
                </a:ext>
              </a:extLst>
            </p:cNvPr>
            <p:cNvSpPr/>
            <p:nvPr/>
          </p:nvSpPr>
          <p:spPr>
            <a:xfrm rot="10800000">
              <a:off x="2833544" y="1701338"/>
              <a:ext cx="1353600" cy="2766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6;p23">
              <a:extLst>
                <a:ext uri="{FF2B5EF4-FFF2-40B4-BE49-F238E27FC236}">
                  <a16:creationId xmlns:a16="http://schemas.microsoft.com/office/drawing/2014/main" id="{31905531-DEE7-E5DA-D485-D3C1D42F024A}"/>
                </a:ext>
              </a:extLst>
            </p:cNvPr>
            <p:cNvSpPr/>
            <p:nvPr/>
          </p:nvSpPr>
          <p:spPr>
            <a:xfrm>
              <a:off x="2833544" y="1482688"/>
              <a:ext cx="1353600" cy="6252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endParaRPr lang="es-MX" alt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s-MX" altLang="es-MX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EVALUACIÓN DE GADM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7" name="Google Shape;487;p23">
            <a:extLst>
              <a:ext uri="{FF2B5EF4-FFF2-40B4-BE49-F238E27FC236}">
                <a16:creationId xmlns:a16="http://schemas.microsoft.com/office/drawing/2014/main" id="{3D903096-0EB3-CCBB-B37C-C9D8E8519465}"/>
              </a:ext>
            </a:extLst>
          </p:cNvPr>
          <p:cNvSpPr/>
          <p:nvPr/>
        </p:nvSpPr>
        <p:spPr>
          <a:xfrm>
            <a:off x="3402040" y="755345"/>
            <a:ext cx="2651585" cy="2651585"/>
          </a:xfrm>
          <a:prstGeom prst="arc">
            <a:avLst>
              <a:gd name="adj1" fmla="val 10799969"/>
              <a:gd name="adj2" fmla="val 18223946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489;p23">
            <a:extLst>
              <a:ext uri="{FF2B5EF4-FFF2-40B4-BE49-F238E27FC236}">
                <a16:creationId xmlns:a16="http://schemas.microsoft.com/office/drawing/2014/main" id="{F34F2E56-6579-ABB7-69F2-2E57C6DD1042}"/>
              </a:ext>
            </a:extLst>
          </p:cNvPr>
          <p:cNvGrpSpPr/>
          <p:nvPr/>
        </p:nvGrpSpPr>
        <p:grpSpPr>
          <a:xfrm>
            <a:off x="2139388" y="1179966"/>
            <a:ext cx="2015490" cy="4445440"/>
            <a:chOff x="710353" y="1482688"/>
            <a:chExt cx="1353600" cy="2985550"/>
          </a:xfrm>
        </p:grpSpPr>
        <p:sp>
          <p:nvSpPr>
            <p:cNvPr id="189" name="Google Shape;490;p23">
              <a:extLst>
                <a:ext uri="{FF2B5EF4-FFF2-40B4-BE49-F238E27FC236}">
                  <a16:creationId xmlns:a16="http://schemas.microsoft.com/office/drawing/2014/main" id="{1641621E-9A6E-A80E-F80D-34504AE86EA3}"/>
                </a:ext>
              </a:extLst>
            </p:cNvPr>
            <p:cNvSpPr/>
            <p:nvPr/>
          </p:nvSpPr>
          <p:spPr>
            <a:xfrm rot="10800000">
              <a:off x="710353" y="1701338"/>
              <a:ext cx="1353600" cy="2766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91;p23">
              <a:extLst>
                <a:ext uri="{FF2B5EF4-FFF2-40B4-BE49-F238E27FC236}">
                  <a16:creationId xmlns:a16="http://schemas.microsoft.com/office/drawing/2014/main" id="{2C8E4AA7-A52B-2A69-61A4-602F53EEE597}"/>
                </a:ext>
              </a:extLst>
            </p:cNvPr>
            <p:cNvSpPr/>
            <p:nvPr/>
          </p:nvSpPr>
          <p:spPr>
            <a:xfrm>
              <a:off x="710353" y="1482688"/>
              <a:ext cx="1353600" cy="625200"/>
            </a:xfrm>
            <a:prstGeom prst="rect">
              <a:avLst/>
            </a:prstGeom>
            <a:solidFill>
              <a:srgbClr val="5B9BD5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endParaRPr 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s-EC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22 INDICADORES DE </a:t>
              </a:r>
              <a:r>
                <a:rPr lang="es-EC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APyS</a:t>
              </a:r>
              <a:endParaRPr 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15" name="Imagen 44">
            <a:extLst>
              <a:ext uri="{FF2B5EF4-FFF2-40B4-BE49-F238E27FC236}">
                <a16:creationId xmlns:a16="http://schemas.microsoft.com/office/drawing/2014/main" id="{756C0FF4-6FDC-8DD3-010D-6CFB41CD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3" t="54897" r="20575" b="38332"/>
          <a:stretch>
            <a:fillRect/>
          </a:stretch>
        </p:blipFill>
        <p:spPr bwMode="auto">
          <a:xfrm>
            <a:off x="2528673" y="3335957"/>
            <a:ext cx="1295655" cy="47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" name="Imagen 45">
            <a:extLst>
              <a:ext uri="{FF2B5EF4-FFF2-40B4-BE49-F238E27FC236}">
                <a16:creationId xmlns:a16="http://schemas.microsoft.com/office/drawing/2014/main" id="{9EB8CB09-A889-11CF-ECFE-BDA8869A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26474" r="54091" b="52431"/>
          <a:stretch>
            <a:fillRect/>
          </a:stretch>
        </p:blipFill>
        <p:spPr bwMode="auto">
          <a:xfrm>
            <a:off x="2578196" y="4132566"/>
            <a:ext cx="1246132" cy="126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" name="Imagen 46">
            <a:extLst>
              <a:ext uri="{FF2B5EF4-FFF2-40B4-BE49-F238E27FC236}">
                <a16:creationId xmlns:a16="http://schemas.microsoft.com/office/drawing/2014/main" id="{26EE30BB-BACA-5D1D-FD96-75386326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55434" r="68730" b="39059"/>
          <a:stretch>
            <a:fillRect/>
          </a:stretch>
        </p:blipFill>
        <p:spPr bwMode="auto">
          <a:xfrm>
            <a:off x="2469937" y="2436878"/>
            <a:ext cx="1354391" cy="4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Imagen 10">
            <a:extLst>
              <a:ext uri="{FF2B5EF4-FFF2-40B4-BE49-F238E27FC236}">
                <a16:creationId xmlns:a16="http://schemas.microsoft.com/office/drawing/2014/main" id="{66D68803-A219-711C-ED2F-96C542E6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01" y="2530448"/>
            <a:ext cx="996920" cy="99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Picture 36" descr="https://encrypted-tbn2.gstatic.com/images?q=tbn:ANd9GcTf9FDwiQQub_JmOW2OgiojjG6DZGJgyA5fn0QmNOHkgef_KM1f-A">
            <a:extLst>
              <a:ext uri="{FF2B5EF4-FFF2-40B4-BE49-F238E27FC236}">
                <a16:creationId xmlns:a16="http://schemas.microsoft.com/office/drawing/2014/main" id="{DEEE6B3B-9F2E-5D5F-D8F3-B6C5D10C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64" y="4043558"/>
            <a:ext cx="918245" cy="94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0" name="Grupo 219">
            <a:extLst>
              <a:ext uri="{FF2B5EF4-FFF2-40B4-BE49-F238E27FC236}">
                <a16:creationId xmlns:a16="http://schemas.microsoft.com/office/drawing/2014/main" id="{1AADA0D8-8488-041A-753B-4B1B74340068}"/>
              </a:ext>
            </a:extLst>
          </p:cNvPr>
          <p:cNvGrpSpPr/>
          <p:nvPr/>
        </p:nvGrpSpPr>
        <p:grpSpPr>
          <a:xfrm>
            <a:off x="8160846" y="2307235"/>
            <a:ext cx="2738438" cy="3155950"/>
            <a:chOff x="8366125" y="2201863"/>
            <a:chExt cx="2738438" cy="3155950"/>
          </a:xfrm>
        </p:grpSpPr>
        <p:pic>
          <p:nvPicPr>
            <p:cNvPr id="221" name="Imagen 49">
              <a:extLst>
                <a:ext uri="{FF2B5EF4-FFF2-40B4-BE49-F238E27FC236}">
                  <a16:creationId xmlns:a16="http://schemas.microsoft.com/office/drawing/2014/main" id="{71B737F6-D70B-3060-42AB-D03349240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31322" r="55505" b="26994"/>
            <a:stretch>
              <a:fillRect/>
            </a:stretch>
          </p:blipFill>
          <p:spPr bwMode="auto">
            <a:xfrm>
              <a:off x="8366125" y="2201863"/>
              <a:ext cx="1271588" cy="313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Imagen 50">
              <a:extLst>
                <a:ext uri="{FF2B5EF4-FFF2-40B4-BE49-F238E27FC236}">
                  <a16:creationId xmlns:a16="http://schemas.microsoft.com/office/drawing/2014/main" id="{202622B4-D984-2B51-95C9-85CD3D979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3" t="32634" r="34653" b="27345"/>
            <a:stretch>
              <a:fillRect/>
            </a:stretch>
          </p:blipFill>
          <p:spPr bwMode="auto">
            <a:xfrm>
              <a:off x="9831388" y="2317750"/>
              <a:ext cx="1273175" cy="302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CuadroTexto 111">
              <a:extLst>
                <a:ext uri="{FF2B5EF4-FFF2-40B4-BE49-F238E27FC236}">
                  <a16:creationId xmlns:a16="http://schemas.microsoft.com/office/drawing/2014/main" id="{A27EEA80-1278-FC7A-6357-1C4B6999D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37675" y="2932113"/>
              <a:ext cx="500063" cy="24257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defTabSz="2222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2222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2222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2222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2222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2222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2222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2222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2222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r>
                <a:rPr lang="es-MX" altLang="es-MX" sz="1400" b="1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18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endParaRPr lang="es-MX" altLang="es-MX" sz="1100" b="1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r>
                <a:rPr lang="es-MX" altLang="es-MX" sz="1400" b="1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46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endParaRPr lang="es-MX" altLang="es-MX" sz="1200" b="1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r>
                <a:rPr lang="es-MX" altLang="es-MX" sz="1400" b="1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113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endParaRPr lang="es-MX" altLang="es-MX" sz="1100" b="1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r>
                <a:rPr lang="es-MX" altLang="es-MX" sz="1400" b="1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39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endParaRPr lang="es-MX" altLang="es-MX" sz="1100" b="1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/>
              </a:pPr>
              <a:r>
                <a:rPr lang="es-MX" altLang="es-MX" sz="1400" b="1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" name="Google Shape;2779;p44">
            <a:extLst>
              <a:ext uri="{FF2B5EF4-FFF2-40B4-BE49-F238E27FC236}">
                <a16:creationId xmlns:a16="http://schemas.microsoft.com/office/drawing/2014/main" id="{A6F95B29-B351-47D1-12A7-3F81F8FC74EB}"/>
              </a:ext>
            </a:extLst>
          </p:cNvPr>
          <p:cNvSpPr/>
          <p:nvPr/>
        </p:nvSpPr>
        <p:spPr>
          <a:xfrm>
            <a:off x="566881" y="421335"/>
            <a:ext cx="156296" cy="119216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89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4D2AB079-A9B8-A43C-0D53-8DD9003BC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0" b="4740"/>
          <a:stretch/>
        </p:blipFill>
        <p:spPr>
          <a:xfrm>
            <a:off x="2946729" y="971387"/>
            <a:ext cx="6266277" cy="56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" name="Google Shape;118;p4"/>
          <p:cNvSpPr txBox="1"/>
          <p:nvPr/>
        </p:nvSpPr>
        <p:spPr>
          <a:xfrm>
            <a:off x="803077" y="323525"/>
            <a:ext cx="57560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C" altLang="es-EC" sz="1600" b="1" dirty="0">
                <a:solidFill>
                  <a:srgbClr val="21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BENCHMARKING</a:t>
            </a:r>
            <a:endParaRPr lang="es-EC" altLang="es-EC" sz="2000" b="1" dirty="0">
              <a:solidFill>
                <a:srgbClr val="21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0710" y="5749779"/>
            <a:ext cx="2913933" cy="95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60867"/>
            <a:ext cx="938801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51CACD5D-2DD3-C348-974C-6EC206C55BBC}"/>
              </a:ext>
            </a:extLst>
          </p:cNvPr>
          <p:cNvSpPr txBox="1"/>
          <p:nvPr/>
        </p:nvSpPr>
        <p:spPr>
          <a:xfrm>
            <a:off x="314385" y="6244937"/>
            <a:ext cx="436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del Ambiente, Agua y Transición Ecológica</a:t>
            </a:r>
          </a:p>
          <a:p>
            <a:pPr>
              <a:spcBef>
                <a:spcPct val="0"/>
              </a:spcBef>
            </a:pPr>
            <a:r>
              <a:rPr lang="es-EC" altLang="es-EC" sz="12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de Regulación y Control del Agua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9B7B9C-EAAB-1453-32A3-AF686816E7E0}"/>
              </a:ext>
            </a:extLst>
          </p:cNvPr>
          <p:cNvSpPr txBox="1"/>
          <p:nvPr/>
        </p:nvSpPr>
        <p:spPr>
          <a:xfrm>
            <a:off x="803077" y="1063037"/>
            <a:ext cx="2356054" cy="868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Evaluación integral de la gestión de la prestación de los servicios de agua potable y saneamiento.</a:t>
            </a:r>
            <a:endParaRPr lang="es-EC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2779;p44">
            <a:extLst>
              <a:ext uri="{FF2B5EF4-FFF2-40B4-BE49-F238E27FC236}">
                <a16:creationId xmlns:a16="http://schemas.microsoft.com/office/drawing/2014/main" id="{115FD6AE-146A-F31D-D0C0-7D33C8C2769B}"/>
              </a:ext>
            </a:extLst>
          </p:cNvPr>
          <p:cNvSpPr/>
          <p:nvPr/>
        </p:nvSpPr>
        <p:spPr>
          <a:xfrm>
            <a:off x="646781" y="433174"/>
            <a:ext cx="156296" cy="119216"/>
          </a:xfrm>
          <a:custGeom>
            <a:avLst/>
            <a:gdLst/>
            <a:ahLst/>
            <a:cxnLst/>
            <a:rect l="l" t="t" r="r" b="b"/>
            <a:pathLst>
              <a:path w="9484" h="7234" extrusionOk="0">
                <a:moveTo>
                  <a:pt x="8297" y="0"/>
                </a:moveTo>
                <a:cubicBezTo>
                  <a:pt x="8010" y="0"/>
                  <a:pt x="7723" y="115"/>
                  <a:pt x="7512" y="342"/>
                </a:cubicBezTo>
                <a:lnTo>
                  <a:pt x="3533" y="4620"/>
                </a:lnTo>
                <a:lnTo>
                  <a:pt x="1932" y="3020"/>
                </a:lnTo>
                <a:cubicBezTo>
                  <a:pt x="1723" y="2811"/>
                  <a:pt x="1449" y="2706"/>
                  <a:pt x="1175" y="2706"/>
                </a:cubicBezTo>
                <a:cubicBezTo>
                  <a:pt x="901" y="2706"/>
                  <a:pt x="627" y="2811"/>
                  <a:pt x="418" y="3020"/>
                </a:cubicBezTo>
                <a:cubicBezTo>
                  <a:pt x="0" y="3438"/>
                  <a:pt x="0" y="4116"/>
                  <a:pt x="418" y="4534"/>
                </a:cubicBezTo>
                <a:lnTo>
                  <a:pt x="2804" y="6919"/>
                </a:lnTo>
                <a:cubicBezTo>
                  <a:pt x="3004" y="7121"/>
                  <a:pt x="3277" y="7234"/>
                  <a:pt x="3561" y="7234"/>
                </a:cubicBezTo>
                <a:cubicBezTo>
                  <a:pt x="3568" y="7234"/>
                  <a:pt x="3574" y="7234"/>
                  <a:pt x="3581" y="7233"/>
                </a:cubicBezTo>
                <a:cubicBezTo>
                  <a:pt x="3871" y="7227"/>
                  <a:pt x="4147" y="7104"/>
                  <a:pt x="4345" y="6891"/>
                </a:cubicBezTo>
                <a:lnTo>
                  <a:pt x="9081" y="1800"/>
                </a:lnTo>
                <a:cubicBezTo>
                  <a:pt x="9483" y="1367"/>
                  <a:pt x="9459" y="689"/>
                  <a:pt x="9026" y="287"/>
                </a:cubicBezTo>
                <a:cubicBezTo>
                  <a:pt x="8819" y="95"/>
                  <a:pt x="8558" y="0"/>
                  <a:pt x="82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D95F4A-A1FE-0631-B392-487E8E0E3C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67" t="15716" r="26735" b="15716"/>
          <a:stretch/>
        </p:blipFill>
        <p:spPr>
          <a:xfrm>
            <a:off x="9587374" y="214855"/>
            <a:ext cx="1942788" cy="15611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B6D0D4A-CDCD-1F53-78F4-F353906468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29" t="27185" r="26011" b="23624"/>
          <a:stretch/>
        </p:blipFill>
        <p:spPr>
          <a:xfrm>
            <a:off x="9418736" y="1451068"/>
            <a:ext cx="2238002" cy="123950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FE87D505-7719-5F7C-E155-BEA76C6D79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616">
            <a:off x="6290406" y="302204"/>
            <a:ext cx="2237268" cy="175441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68EF878-347C-3E39-1A0E-2ECCA6DB028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545409" flipH="1">
            <a:off x="3527048" y="1672754"/>
            <a:ext cx="1708697" cy="170869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E6A3C37-DCF0-2C03-1048-0D6EF9ED32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500" t="18914" r="29150" b="20388"/>
          <a:stretch/>
        </p:blipFill>
        <p:spPr>
          <a:xfrm>
            <a:off x="895560" y="2399570"/>
            <a:ext cx="2220499" cy="174890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530E4DCC-3AE0-95C1-F10B-C4FE0B6EF6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326" t="26796" r="29368" b="30486"/>
          <a:stretch/>
        </p:blipFill>
        <p:spPr>
          <a:xfrm>
            <a:off x="786873" y="3867822"/>
            <a:ext cx="2482485" cy="1410017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15E57AB8-A79D-10E4-7950-BBB5A7637E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797" t="21748" r="29441" b="18835"/>
          <a:stretch/>
        </p:blipFill>
        <p:spPr>
          <a:xfrm>
            <a:off x="9578762" y="3177323"/>
            <a:ext cx="2044514" cy="15979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72BB21D-5084-30F3-0D67-39288A0ED6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941" t="22925" r="27840" b="31263"/>
          <a:stretch/>
        </p:blipFill>
        <p:spPr>
          <a:xfrm>
            <a:off x="9331494" y="4413709"/>
            <a:ext cx="2484661" cy="141597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24FC986-1B20-28EE-DC27-77D5B9F24BC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169495" flipV="1">
            <a:off x="6306172" y="3749040"/>
            <a:ext cx="2776017" cy="18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291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741</Words>
  <Application>Microsoft Office PowerPoint</Application>
  <PresentationFormat>Panorámica</PresentationFormat>
  <Paragraphs>181</Paragraphs>
  <Slides>17</Slides>
  <Notes>14</Notes>
  <HiddenSlides>3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맑은 고딕</vt:lpstr>
      <vt:lpstr>Antartida Black</vt:lpstr>
      <vt:lpstr>Arial</vt:lpstr>
      <vt:lpstr>Calibri</vt:lpstr>
      <vt:lpstr>Fira Sans Extra Condensed</vt:lpstr>
      <vt:lpstr>Helvetica LT Std</vt:lpstr>
      <vt:lpstr>Open Sans</vt:lpstr>
      <vt:lpstr>Roboto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cajasmarcia@gmail.com</dc:creator>
  <cp:lastModifiedBy>Usuario de Windows</cp:lastModifiedBy>
  <cp:revision>42</cp:revision>
  <cp:lastPrinted>2022-10-07T22:04:06Z</cp:lastPrinted>
  <dcterms:created xsi:type="dcterms:W3CDTF">2021-05-27T23:45:58Z</dcterms:created>
  <dcterms:modified xsi:type="dcterms:W3CDTF">2022-10-11T18:12:33Z</dcterms:modified>
</cp:coreProperties>
</file>